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5" r:id="rId2"/>
    <p:sldId id="271" r:id="rId3"/>
  </p:sldIdLst>
  <p:sldSz cx="9906000" cy="6858000" type="A4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DDDDDD"/>
    <a:srgbClr val="FFFF66"/>
    <a:srgbClr val="33CC33"/>
    <a:srgbClr val="99FF66"/>
    <a:srgbClr val="080808"/>
    <a:srgbClr val="FFFF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88" autoAdjust="0"/>
    <p:restoredTop sz="97477" autoAdjust="0"/>
  </p:normalViewPr>
  <p:slideViewPr>
    <p:cSldViewPr>
      <p:cViewPr varScale="1">
        <p:scale>
          <a:sx n="67" d="100"/>
          <a:sy n="67" d="100"/>
        </p:scale>
        <p:origin x="-1542" y="-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ja-JP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685800"/>
            <a:ext cx="4953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46D970E-2029-4881-9E95-9FF10CBA1750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82078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63090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79391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091363" y="115888"/>
            <a:ext cx="2319337" cy="601027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28588" y="115888"/>
            <a:ext cx="6810375" cy="60102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41434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79901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03145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47745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37114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35940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85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31648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81425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digipot.net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688" y="115888"/>
            <a:ext cx="709612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0" y="6643688"/>
            <a:ext cx="30448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800" b="1"/>
              <a:t>Copyright©2011 </a:t>
            </a:r>
            <a:r>
              <a:rPr lang="en-US" altLang="ja-JP" sz="800" b="1">
                <a:hlinkClick r:id="rId14"/>
              </a:rPr>
              <a:t>http://www.digipot.net</a:t>
            </a:r>
            <a:r>
              <a:rPr lang="en-US" altLang="ja-JP" sz="800" b="1"/>
              <a:t> All rights reserved. 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28588" y="115888"/>
            <a:ext cx="524033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35" name="Rectangle 11"/>
          <p:cNvSpPr>
            <a:spLocks noChangeArrowheads="1"/>
          </p:cNvSpPr>
          <p:nvPr userDrawn="1"/>
        </p:nvSpPr>
        <p:spPr bwMode="auto">
          <a:xfrm>
            <a:off x="415925" y="836613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36" name="Rectangle 12"/>
          <p:cNvSpPr>
            <a:spLocks noChangeArrowheads="1"/>
          </p:cNvSpPr>
          <p:nvPr userDrawn="1"/>
        </p:nvSpPr>
        <p:spPr bwMode="auto">
          <a:xfrm>
            <a:off x="2289175" y="836613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415925" y="2781300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38" name="Rectangle 14"/>
          <p:cNvSpPr>
            <a:spLocks noChangeArrowheads="1"/>
          </p:cNvSpPr>
          <p:nvPr userDrawn="1"/>
        </p:nvSpPr>
        <p:spPr bwMode="auto">
          <a:xfrm>
            <a:off x="2289175" y="2781300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39" name="Rectangle 15"/>
          <p:cNvSpPr>
            <a:spLocks noChangeArrowheads="1"/>
          </p:cNvSpPr>
          <p:nvPr userDrawn="1"/>
        </p:nvSpPr>
        <p:spPr bwMode="auto">
          <a:xfrm>
            <a:off x="415925" y="4724400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2289175" y="4724400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42" name="Rectangle 18"/>
          <p:cNvSpPr>
            <a:spLocks noChangeArrowheads="1"/>
          </p:cNvSpPr>
          <p:nvPr userDrawn="1"/>
        </p:nvSpPr>
        <p:spPr bwMode="auto">
          <a:xfrm>
            <a:off x="4160838" y="836613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43" name="Rectangle 19"/>
          <p:cNvSpPr>
            <a:spLocks noChangeArrowheads="1"/>
          </p:cNvSpPr>
          <p:nvPr userDrawn="1"/>
        </p:nvSpPr>
        <p:spPr bwMode="auto">
          <a:xfrm>
            <a:off x="4160838" y="2781300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44" name="Rectangle 20"/>
          <p:cNvSpPr>
            <a:spLocks noChangeArrowheads="1"/>
          </p:cNvSpPr>
          <p:nvPr userDrawn="1"/>
        </p:nvSpPr>
        <p:spPr bwMode="auto">
          <a:xfrm>
            <a:off x="4160838" y="4724400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45" name="Rectangle 21"/>
          <p:cNvSpPr>
            <a:spLocks noChangeArrowheads="1"/>
          </p:cNvSpPr>
          <p:nvPr userDrawn="1"/>
        </p:nvSpPr>
        <p:spPr bwMode="auto">
          <a:xfrm>
            <a:off x="6034088" y="836613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6034088" y="2781300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47" name="Rectangle 23"/>
          <p:cNvSpPr>
            <a:spLocks noChangeArrowheads="1"/>
          </p:cNvSpPr>
          <p:nvPr userDrawn="1"/>
        </p:nvSpPr>
        <p:spPr bwMode="auto">
          <a:xfrm>
            <a:off x="6034088" y="4724400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48" name="Rectangle 24"/>
          <p:cNvSpPr>
            <a:spLocks noChangeArrowheads="1"/>
          </p:cNvSpPr>
          <p:nvPr userDrawn="1"/>
        </p:nvSpPr>
        <p:spPr bwMode="auto">
          <a:xfrm>
            <a:off x="7904163" y="836613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49" name="Rectangle 25"/>
          <p:cNvSpPr>
            <a:spLocks noChangeArrowheads="1"/>
          </p:cNvSpPr>
          <p:nvPr userDrawn="1"/>
        </p:nvSpPr>
        <p:spPr bwMode="auto">
          <a:xfrm>
            <a:off x="7904163" y="2781300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50" name="Rectangle 26"/>
          <p:cNvSpPr>
            <a:spLocks noChangeArrowheads="1"/>
          </p:cNvSpPr>
          <p:nvPr userDrawn="1"/>
        </p:nvSpPr>
        <p:spPr bwMode="auto">
          <a:xfrm>
            <a:off x="7904163" y="4724400"/>
            <a:ext cx="1584325" cy="1584325"/>
          </a:xfrm>
          <a:prstGeom prst="rect">
            <a:avLst/>
          </a:prstGeom>
          <a:solidFill>
            <a:schemeClr val="bg1"/>
          </a:solidFill>
          <a:ln w="6350">
            <a:solidFill>
              <a:srgbClr val="969696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ja-JP" dirty="0" smtClean="0"/>
              <a:t>Arrow</a:t>
            </a:r>
            <a:endParaRPr lang="ja-JP" altLang="en-US" dirty="0"/>
          </a:p>
        </p:txBody>
      </p:sp>
      <p:sp>
        <p:nvSpPr>
          <p:cNvPr id="39405" name="AutoShape 493"/>
          <p:cNvSpPr>
            <a:spLocks noChangeArrowheads="1"/>
          </p:cNvSpPr>
          <p:nvPr/>
        </p:nvSpPr>
        <p:spPr bwMode="auto">
          <a:xfrm>
            <a:off x="1497013" y="3284538"/>
            <a:ext cx="504825" cy="519112"/>
          </a:xfrm>
          <a:prstGeom prst="rightArrow">
            <a:avLst>
              <a:gd name="adj1" fmla="val 66713"/>
              <a:gd name="adj2" fmla="val 61847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06" name="AutoShape 494"/>
          <p:cNvSpPr>
            <a:spLocks noChangeArrowheads="1"/>
          </p:cNvSpPr>
          <p:nvPr/>
        </p:nvSpPr>
        <p:spPr bwMode="auto">
          <a:xfrm>
            <a:off x="920750" y="3932238"/>
            <a:ext cx="647700" cy="384175"/>
          </a:xfrm>
          <a:prstGeom prst="downArrow">
            <a:avLst>
              <a:gd name="adj1" fmla="val 64463"/>
              <a:gd name="adj2" fmla="val 59875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07" name="AutoShape 495"/>
          <p:cNvSpPr>
            <a:spLocks noChangeArrowheads="1"/>
          </p:cNvSpPr>
          <p:nvPr/>
        </p:nvSpPr>
        <p:spPr bwMode="auto">
          <a:xfrm>
            <a:off x="415925" y="3284538"/>
            <a:ext cx="504825" cy="519112"/>
          </a:xfrm>
          <a:prstGeom prst="leftArrow">
            <a:avLst>
              <a:gd name="adj1" fmla="val 66444"/>
              <a:gd name="adj2" fmla="val 61722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08" name="AutoShape 496"/>
          <p:cNvSpPr>
            <a:spLocks noChangeArrowheads="1"/>
          </p:cNvSpPr>
          <p:nvPr/>
        </p:nvSpPr>
        <p:spPr bwMode="auto">
          <a:xfrm>
            <a:off x="920750" y="2779713"/>
            <a:ext cx="647700" cy="384175"/>
          </a:xfrm>
          <a:prstGeom prst="upArrow">
            <a:avLst>
              <a:gd name="adj1" fmla="val 64556"/>
              <a:gd name="adj2" fmla="val 64028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09" name="AutoShape 497"/>
          <p:cNvSpPr>
            <a:spLocks noChangeArrowheads="1"/>
          </p:cNvSpPr>
          <p:nvPr/>
        </p:nvSpPr>
        <p:spPr bwMode="auto">
          <a:xfrm>
            <a:off x="3368675" y="3284538"/>
            <a:ext cx="504825" cy="519112"/>
          </a:xfrm>
          <a:prstGeom prst="rightArrow">
            <a:avLst>
              <a:gd name="adj1" fmla="val 66713"/>
              <a:gd name="adj2" fmla="val 61847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10" name="AutoShape 498"/>
          <p:cNvSpPr>
            <a:spLocks noChangeArrowheads="1"/>
          </p:cNvSpPr>
          <p:nvPr/>
        </p:nvSpPr>
        <p:spPr bwMode="auto">
          <a:xfrm>
            <a:off x="2792413" y="3932238"/>
            <a:ext cx="647700" cy="384175"/>
          </a:xfrm>
          <a:prstGeom prst="downArrow">
            <a:avLst>
              <a:gd name="adj1" fmla="val 64463"/>
              <a:gd name="adj2" fmla="val 59875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11" name="AutoShape 499"/>
          <p:cNvSpPr>
            <a:spLocks noChangeArrowheads="1"/>
          </p:cNvSpPr>
          <p:nvPr/>
        </p:nvSpPr>
        <p:spPr bwMode="auto">
          <a:xfrm>
            <a:off x="2287588" y="3284538"/>
            <a:ext cx="504825" cy="519112"/>
          </a:xfrm>
          <a:prstGeom prst="leftArrow">
            <a:avLst>
              <a:gd name="adj1" fmla="val 66444"/>
              <a:gd name="adj2" fmla="val 61722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12" name="AutoShape 500"/>
          <p:cNvSpPr>
            <a:spLocks noChangeArrowheads="1"/>
          </p:cNvSpPr>
          <p:nvPr/>
        </p:nvSpPr>
        <p:spPr bwMode="auto">
          <a:xfrm>
            <a:off x="2792413" y="2779713"/>
            <a:ext cx="647700" cy="384175"/>
          </a:xfrm>
          <a:prstGeom prst="upArrow">
            <a:avLst>
              <a:gd name="adj1" fmla="val 64556"/>
              <a:gd name="adj2" fmla="val 64028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13" name="AutoShape 501"/>
          <p:cNvSpPr>
            <a:spLocks noChangeArrowheads="1"/>
          </p:cNvSpPr>
          <p:nvPr/>
        </p:nvSpPr>
        <p:spPr bwMode="auto">
          <a:xfrm>
            <a:off x="5241925" y="3284538"/>
            <a:ext cx="504825" cy="519112"/>
          </a:xfrm>
          <a:prstGeom prst="rightArrow">
            <a:avLst>
              <a:gd name="adj1" fmla="val 66713"/>
              <a:gd name="adj2" fmla="val 61847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14" name="AutoShape 502"/>
          <p:cNvSpPr>
            <a:spLocks noChangeArrowheads="1"/>
          </p:cNvSpPr>
          <p:nvPr/>
        </p:nvSpPr>
        <p:spPr bwMode="auto">
          <a:xfrm>
            <a:off x="4665663" y="3932238"/>
            <a:ext cx="647700" cy="384175"/>
          </a:xfrm>
          <a:prstGeom prst="downArrow">
            <a:avLst>
              <a:gd name="adj1" fmla="val 64463"/>
              <a:gd name="adj2" fmla="val 59875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15" name="AutoShape 503"/>
          <p:cNvSpPr>
            <a:spLocks noChangeArrowheads="1"/>
          </p:cNvSpPr>
          <p:nvPr/>
        </p:nvSpPr>
        <p:spPr bwMode="auto">
          <a:xfrm>
            <a:off x="4160838" y="3284538"/>
            <a:ext cx="504825" cy="519112"/>
          </a:xfrm>
          <a:prstGeom prst="leftArrow">
            <a:avLst>
              <a:gd name="adj1" fmla="val 66444"/>
              <a:gd name="adj2" fmla="val 61722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16" name="AutoShape 504"/>
          <p:cNvSpPr>
            <a:spLocks noChangeArrowheads="1"/>
          </p:cNvSpPr>
          <p:nvPr/>
        </p:nvSpPr>
        <p:spPr bwMode="auto">
          <a:xfrm>
            <a:off x="4665663" y="2779713"/>
            <a:ext cx="647700" cy="384175"/>
          </a:xfrm>
          <a:prstGeom prst="upArrow">
            <a:avLst>
              <a:gd name="adj1" fmla="val 64556"/>
              <a:gd name="adj2" fmla="val 64028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17" name="AutoShape 505"/>
          <p:cNvSpPr>
            <a:spLocks noChangeArrowheads="1"/>
          </p:cNvSpPr>
          <p:nvPr/>
        </p:nvSpPr>
        <p:spPr bwMode="auto">
          <a:xfrm>
            <a:off x="7113588" y="3284538"/>
            <a:ext cx="504825" cy="519112"/>
          </a:xfrm>
          <a:prstGeom prst="rightArrow">
            <a:avLst>
              <a:gd name="adj1" fmla="val 66713"/>
              <a:gd name="adj2" fmla="val 61847"/>
            </a:avLst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18" name="AutoShape 506"/>
          <p:cNvSpPr>
            <a:spLocks noChangeArrowheads="1"/>
          </p:cNvSpPr>
          <p:nvPr/>
        </p:nvSpPr>
        <p:spPr bwMode="auto">
          <a:xfrm>
            <a:off x="6537325" y="3932238"/>
            <a:ext cx="647700" cy="384175"/>
          </a:xfrm>
          <a:prstGeom prst="downArrow">
            <a:avLst>
              <a:gd name="adj1" fmla="val 64463"/>
              <a:gd name="adj2" fmla="val 59875"/>
            </a:avLst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19" name="AutoShape 507"/>
          <p:cNvSpPr>
            <a:spLocks noChangeArrowheads="1"/>
          </p:cNvSpPr>
          <p:nvPr/>
        </p:nvSpPr>
        <p:spPr bwMode="auto">
          <a:xfrm>
            <a:off x="6032500" y="3284538"/>
            <a:ext cx="504825" cy="519112"/>
          </a:xfrm>
          <a:prstGeom prst="leftArrow">
            <a:avLst>
              <a:gd name="adj1" fmla="val 66444"/>
              <a:gd name="adj2" fmla="val 61722"/>
            </a:avLst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20" name="AutoShape 508"/>
          <p:cNvSpPr>
            <a:spLocks noChangeArrowheads="1"/>
          </p:cNvSpPr>
          <p:nvPr/>
        </p:nvSpPr>
        <p:spPr bwMode="auto">
          <a:xfrm>
            <a:off x="6537325" y="2779713"/>
            <a:ext cx="647700" cy="384175"/>
          </a:xfrm>
          <a:prstGeom prst="upArrow">
            <a:avLst>
              <a:gd name="adj1" fmla="val 64556"/>
              <a:gd name="adj2" fmla="val 64028"/>
            </a:avLst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21" name="AutoShape 509"/>
          <p:cNvSpPr>
            <a:spLocks noChangeArrowheads="1"/>
          </p:cNvSpPr>
          <p:nvPr/>
        </p:nvSpPr>
        <p:spPr bwMode="auto">
          <a:xfrm>
            <a:off x="8986838" y="3284538"/>
            <a:ext cx="504825" cy="519112"/>
          </a:xfrm>
          <a:prstGeom prst="rightArrow">
            <a:avLst>
              <a:gd name="adj1" fmla="val 66713"/>
              <a:gd name="adj2" fmla="val 61847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22" name="AutoShape 510"/>
          <p:cNvSpPr>
            <a:spLocks noChangeArrowheads="1"/>
          </p:cNvSpPr>
          <p:nvPr/>
        </p:nvSpPr>
        <p:spPr bwMode="auto">
          <a:xfrm>
            <a:off x="8410575" y="3932238"/>
            <a:ext cx="647700" cy="384175"/>
          </a:xfrm>
          <a:prstGeom prst="downArrow">
            <a:avLst>
              <a:gd name="adj1" fmla="val 64463"/>
              <a:gd name="adj2" fmla="val 59875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23" name="AutoShape 511"/>
          <p:cNvSpPr>
            <a:spLocks noChangeArrowheads="1"/>
          </p:cNvSpPr>
          <p:nvPr/>
        </p:nvSpPr>
        <p:spPr bwMode="auto">
          <a:xfrm>
            <a:off x="7905750" y="3284538"/>
            <a:ext cx="504825" cy="519112"/>
          </a:xfrm>
          <a:prstGeom prst="leftArrow">
            <a:avLst>
              <a:gd name="adj1" fmla="val 66444"/>
              <a:gd name="adj2" fmla="val 61722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24" name="AutoShape 512"/>
          <p:cNvSpPr>
            <a:spLocks noChangeArrowheads="1"/>
          </p:cNvSpPr>
          <p:nvPr/>
        </p:nvSpPr>
        <p:spPr bwMode="auto">
          <a:xfrm>
            <a:off x="8410575" y="2779713"/>
            <a:ext cx="647700" cy="384175"/>
          </a:xfrm>
          <a:prstGeom prst="upArrow">
            <a:avLst>
              <a:gd name="adj1" fmla="val 64556"/>
              <a:gd name="adj2" fmla="val 64028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25" name="AutoShape 513"/>
          <p:cNvSpPr>
            <a:spLocks noChangeArrowheads="1"/>
          </p:cNvSpPr>
          <p:nvPr/>
        </p:nvSpPr>
        <p:spPr bwMode="auto">
          <a:xfrm>
            <a:off x="1497013" y="1414463"/>
            <a:ext cx="504825" cy="374650"/>
          </a:xfrm>
          <a:prstGeom prst="rightArrow">
            <a:avLst>
              <a:gd name="adj1" fmla="val 66713"/>
              <a:gd name="adj2" fmla="val 83337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26" name="AutoShape 514"/>
          <p:cNvSpPr>
            <a:spLocks noChangeArrowheads="1"/>
          </p:cNvSpPr>
          <p:nvPr/>
        </p:nvSpPr>
        <p:spPr bwMode="auto">
          <a:xfrm>
            <a:off x="992188" y="1846263"/>
            <a:ext cx="431800" cy="527050"/>
          </a:xfrm>
          <a:prstGeom prst="downArrow">
            <a:avLst>
              <a:gd name="adj1" fmla="val 64463"/>
              <a:gd name="adj2" fmla="val 73083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27" name="AutoShape 515"/>
          <p:cNvSpPr>
            <a:spLocks noChangeArrowheads="1"/>
          </p:cNvSpPr>
          <p:nvPr/>
        </p:nvSpPr>
        <p:spPr bwMode="auto">
          <a:xfrm>
            <a:off x="415925" y="1414463"/>
            <a:ext cx="504825" cy="374650"/>
          </a:xfrm>
          <a:prstGeom prst="leftArrow">
            <a:avLst>
              <a:gd name="adj1" fmla="val 66444"/>
              <a:gd name="adj2" fmla="val 83168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28" name="AutoShape 516"/>
          <p:cNvSpPr>
            <a:spLocks noChangeArrowheads="1"/>
          </p:cNvSpPr>
          <p:nvPr/>
        </p:nvSpPr>
        <p:spPr bwMode="auto">
          <a:xfrm>
            <a:off x="992188" y="836613"/>
            <a:ext cx="431800" cy="504825"/>
          </a:xfrm>
          <a:prstGeom prst="upArrow">
            <a:avLst>
              <a:gd name="adj1" fmla="val 64556"/>
              <a:gd name="adj2" fmla="val 74856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29" name="AutoShape 517"/>
          <p:cNvSpPr>
            <a:spLocks noChangeArrowheads="1"/>
          </p:cNvSpPr>
          <p:nvPr/>
        </p:nvSpPr>
        <p:spPr bwMode="auto">
          <a:xfrm>
            <a:off x="3368675" y="1412875"/>
            <a:ext cx="504825" cy="374650"/>
          </a:xfrm>
          <a:prstGeom prst="rightArrow">
            <a:avLst>
              <a:gd name="adj1" fmla="val 66713"/>
              <a:gd name="adj2" fmla="val 83337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30" name="AutoShape 518"/>
          <p:cNvSpPr>
            <a:spLocks noChangeArrowheads="1"/>
          </p:cNvSpPr>
          <p:nvPr/>
        </p:nvSpPr>
        <p:spPr bwMode="auto">
          <a:xfrm>
            <a:off x="2863850" y="1844675"/>
            <a:ext cx="431800" cy="527050"/>
          </a:xfrm>
          <a:prstGeom prst="downArrow">
            <a:avLst>
              <a:gd name="adj1" fmla="val 64463"/>
              <a:gd name="adj2" fmla="val 73083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31" name="AutoShape 519"/>
          <p:cNvSpPr>
            <a:spLocks noChangeArrowheads="1"/>
          </p:cNvSpPr>
          <p:nvPr/>
        </p:nvSpPr>
        <p:spPr bwMode="auto">
          <a:xfrm>
            <a:off x="2287588" y="1412875"/>
            <a:ext cx="504825" cy="374650"/>
          </a:xfrm>
          <a:prstGeom prst="leftArrow">
            <a:avLst>
              <a:gd name="adj1" fmla="val 66444"/>
              <a:gd name="adj2" fmla="val 83168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32" name="AutoShape 520"/>
          <p:cNvSpPr>
            <a:spLocks noChangeArrowheads="1"/>
          </p:cNvSpPr>
          <p:nvPr/>
        </p:nvSpPr>
        <p:spPr bwMode="auto">
          <a:xfrm>
            <a:off x="2863850" y="835025"/>
            <a:ext cx="431800" cy="504825"/>
          </a:xfrm>
          <a:prstGeom prst="upArrow">
            <a:avLst>
              <a:gd name="adj1" fmla="val 64556"/>
              <a:gd name="adj2" fmla="val 74856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33" name="AutoShape 521"/>
          <p:cNvSpPr>
            <a:spLocks noChangeArrowheads="1"/>
          </p:cNvSpPr>
          <p:nvPr/>
        </p:nvSpPr>
        <p:spPr bwMode="auto">
          <a:xfrm>
            <a:off x="5241925" y="1414463"/>
            <a:ext cx="504825" cy="374650"/>
          </a:xfrm>
          <a:prstGeom prst="rightArrow">
            <a:avLst>
              <a:gd name="adj1" fmla="val 66713"/>
              <a:gd name="adj2" fmla="val 83337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34" name="AutoShape 522"/>
          <p:cNvSpPr>
            <a:spLocks noChangeArrowheads="1"/>
          </p:cNvSpPr>
          <p:nvPr/>
        </p:nvSpPr>
        <p:spPr bwMode="auto">
          <a:xfrm>
            <a:off x="4737100" y="1846263"/>
            <a:ext cx="431800" cy="527050"/>
          </a:xfrm>
          <a:prstGeom prst="downArrow">
            <a:avLst>
              <a:gd name="adj1" fmla="val 64463"/>
              <a:gd name="adj2" fmla="val 73083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35" name="AutoShape 523"/>
          <p:cNvSpPr>
            <a:spLocks noChangeArrowheads="1"/>
          </p:cNvSpPr>
          <p:nvPr/>
        </p:nvSpPr>
        <p:spPr bwMode="auto">
          <a:xfrm>
            <a:off x="4160838" y="1414463"/>
            <a:ext cx="504825" cy="374650"/>
          </a:xfrm>
          <a:prstGeom prst="leftArrow">
            <a:avLst>
              <a:gd name="adj1" fmla="val 66444"/>
              <a:gd name="adj2" fmla="val 83168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36" name="AutoShape 524"/>
          <p:cNvSpPr>
            <a:spLocks noChangeArrowheads="1"/>
          </p:cNvSpPr>
          <p:nvPr/>
        </p:nvSpPr>
        <p:spPr bwMode="auto">
          <a:xfrm>
            <a:off x="4737100" y="836613"/>
            <a:ext cx="431800" cy="504825"/>
          </a:xfrm>
          <a:prstGeom prst="upArrow">
            <a:avLst>
              <a:gd name="adj1" fmla="val 64556"/>
              <a:gd name="adj2" fmla="val 74856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37" name="AutoShape 525"/>
          <p:cNvSpPr>
            <a:spLocks noChangeArrowheads="1"/>
          </p:cNvSpPr>
          <p:nvPr/>
        </p:nvSpPr>
        <p:spPr bwMode="auto">
          <a:xfrm>
            <a:off x="7113588" y="1412875"/>
            <a:ext cx="504825" cy="374650"/>
          </a:xfrm>
          <a:prstGeom prst="rightArrow">
            <a:avLst>
              <a:gd name="adj1" fmla="val 66713"/>
              <a:gd name="adj2" fmla="val 83337"/>
            </a:avLst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38" name="AutoShape 526"/>
          <p:cNvSpPr>
            <a:spLocks noChangeArrowheads="1"/>
          </p:cNvSpPr>
          <p:nvPr/>
        </p:nvSpPr>
        <p:spPr bwMode="auto">
          <a:xfrm>
            <a:off x="6608763" y="1844675"/>
            <a:ext cx="431800" cy="527050"/>
          </a:xfrm>
          <a:prstGeom prst="downArrow">
            <a:avLst>
              <a:gd name="adj1" fmla="val 64463"/>
              <a:gd name="adj2" fmla="val 73083"/>
            </a:avLst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39" name="AutoShape 527"/>
          <p:cNvSpPr>
            <a:spLocks noChangeArrowheads="1"/>
          </p:cNvSpPr>
          <p:nvPr/>
        </p:nvSpPr>
        <p:spPr bwMode="auto">
          <a:xfrm>
            <a:off x="6032500" y="1412875"/>
            <a:ext cx="504825" cy="374650"/>
          </a:xfrm>
          <a:prstGeom prst="leftArrow">
            <a:avLst>
              <a:gd name="adj1" fmla="val 66444"/>
              <a:gd name="adj2" fmla="val 83168"/>
            </a:avLst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40" name="AutoShape 528"/>
          <p:cNvSpPr>
            <a:spLocks noChangeArrowheads="1"/>
          </p:cNvSpPr>
          <p:nvPr/>
        </p:nvSpPr>
        <p:spPr bwMode="auto">
          <a:xfrm>
            <a:off x="6608763" y="835025"/>
            <a:ext cx="431800" cy="504825"/>
          </a:xfrm>
          <a:prstGeom prst="upArrow">
            <a:avLst>
              <a:gd name="adj1" fmla="val 64556"/>
              <a:gd name="adj2" fmla="val 74856"/>
            </a:avLst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41" name="AutoShape 529"/>
          <p:cNvSpPr>
            <a:spLocks noChangeArrowheads="1"/>
          </p:cNvSpPr>
          <p:nvPr/>
        </p:nvSpPr>
        <p:spPr bwMode="auto">
          <a:xfrm>
            <a:off x="8986838" y="1412875"/>
            <a:ext cx="504825" cy="374650"/>
          </a:xfrm>
          <a:prstGeom prst="rightArrow">
            <a:avLst>
              <a:gd name="adj1" fmla="val 66713"/>
              <a:gd name="adj2" fmla="val 83337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42" name="AutoShape 530"/>
          <p:cNvSpPr>
            <a:spLocks noChangeArrowheads="1"/>
          </p:cNvSpPr>
          <p:nvPr/>
        </p:nvSpPr>
        <p:spPr bwMode="auto">
          <a:xfrm>
            <a:off x="8482013" y="1844675"/>
            <a:ext cx="431800" cy="527050"/>
          </a:xfrm>
          <a:prstGeom prst="downArrow">
            <a:avLst>
              <a:gd name="adj1" fmla="val 64463"/>
              <a:gd name="adj2" fmla="val 73083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43" name="AutoShape 531"/>
          <p:cNvSpPr>
            <a:spLocks noChangeArrowheads="1"/>
          </p:cNvSpPr>
          <p:nvPr/>
        </p:nvSpPr>
        <p:spPr bwMode="auto">
          <a:xfrm>
            <a:off x="7905750" y="1412875"/>
            <a:ext cx="504825" cy="374650"/>
          </a:xfrm>
          <a:prstGeom prst="leftArrow">
            <a:avLst>
              <a:gd name="adj1" fmla="val 66444"/>
              <a:gd name="adj2" fmla="val 83168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44" name="AutoShape 532"/>
          <p:cNvSpPr>
            <a:spLocks noChangeArrowheads="1"/>
          </p:cNvSpPr>
          <p:nvPr/>
        </p:nvSpPr>
        <p:spPr bwMode="auto">
          <a:xfrm>
            <a:off x="8482013" y="835025"/>
            <a:ext cx="431800" cy="504825"/>
          </a:xfrm>
          <a:prstGeom prst="upArrow">
            <a:avLst>
              <a:gd name="adj1" fmla="val 64556"/>
              <a:gd name="adj2" fmla="val 74856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45" name="AutoShape 533"/>
          <p:cNvSpPr>
            <a:spLocks noChangeArrowheads="1"/>
          </p:cNvSpPr>
          <p:nvPr/>
        </p:nvSpPr>
        <p:spPr bwMode="auto">
          <a:xfrm>
            <a:off x="1497013" y="5084763"/>
            <a:ext cx="504825" cy="865187"/>
          </a:xfrm>
          <a:prstGeom prst="rightArrow">
            <a:avLst>
              <a:gd name="adj1" fmla="val 66713"/>
              <a:gd name="adj2" fmla="val 61847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46" name="AutoShape 534"/>
          <p:cNvSpPr>
            <a:spLocks noChangeArrowheads="1"/>
          </p:cNvSpPr>
          <p:nvPr/>
        </p:nvSpPr>
        <p:spPr bwMode="auto">
          <a:xfrm>
            <a:off x="776288" y="5805488"/>
            <a:ext cx="863600" cy="504825"/>
          </a:xfrm>
          <a:prstGeom prst="downArrow">
            <a:avLst>
              <a:gd name="adj1" fmla="val 64463"/>
              <a:gd name="adj2" fmla="val 59875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47" name="AutoShape 535"/>
          <p:cNvSpPr>
            <a:spLocks noChangeArrowheads="1"/>
          </p:cNvSpPr>
          <p:nvPr/>
        </p:nvSpPr>
        <p:spPr bwMode="auto">
          <a:xfrm>
            <a:off x="415925" y="5084763"/>
            <a:ext cx="504825" cy="865187"/>
          </a:xfrm>
          <a:prstGeom prst="leftArrow">
            <a:avLst>
              <a:gd name="adj1" fmla="val 66444"/>
              <a:gd name="adj2" fmla="val 61722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48" name="AutoShape 536"/>
          <p:cNvSpPr>
            <a:spLocks noChangeArrowheads="1"/>
          </p:cNvSpPr>
          <p:nvPr/>
        </p:nvSpPr>
        <p:spPr bwMode="auto">
          <a:xfrm>
            <a:off x="776288" y="4724400"/>
            <a:ext cx="863600" cy="504825"/>
          </a:xfrm>
          <a:prstGeom prst="upArrow">
            <a:avLst>
              <a:gd name="adj1" fmla="val 64556"/>
              <a:gd name="adj2" fmla="val 64028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49" name="AutoShape 537"/>
          <p:cNvSpPr>
            <a:spLocks noChangeArrowheads="1"/>
          </p:cNvSpPr>
          <p:nvPr/>
        </p:nvSpPr>
        <p:spPr bwMode="auto">
          <a:xfrm>
            <a:off x="3370263" y="5084763"/>
            <a:ext cx="504825" cy="865187"/>
          </a:xfrm>
          <a:prstGeom prst="rightArrow">
            <a:avLst>
              <a:gd name="adj1" fmla="val 66713"/>
              <a:gd name="adj2" fmla="val 61847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50" name="AutoShape 538"/>
          <p:cNvSpPr>
            <a:spLocks noChangeArrowheads="1"/>
          </p:cNvSpPr>
          <p:nvPr/>
        </p:nvSpPr>
        <p:spPr bwMode="auto">
          <a:xfrm>
            <a:off x="2649538" y="5805488"/>
            <a:ext cx="863600" cy="504825"/>
          </a:xfrm>
          <a:prstGeom prst="downArrow">
            <a:avLst>
              <a:gd name="adj1" fmla="val 64463"/>
              <a:gd name="adj2" fmla="val 59875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51" name="AutoShape 539"/>
          <p:cNvSpPr>
            <a:spLocks noChangeArrowheads="1"/>
          </p:cNvSpPr>
          <p:nvPr/>
        </p:nvSpPr>
        <p:spPr bwMode="auto">
          <a:xfrm>
            <a:off x="2289175" y="5084763"/>
            <a:ext cx="504825" cy="865187"/>
          </a:xfrm>
          <a:prstGeom prst="leftArrow">
            <a:avLst>
              <a:gd name="adj1" fmla="val 66444"/>
              <a:gd name="adj2" fmla="val 61722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52" name="AutoShape 540"/>
          <p:cNvSpPr>
            <a:spLocks noChangeArrowheads="1"/>
          </p:cNvSpPr>
          <p:nvPr/>
        </p:nvSpPr>
        <p:spPr bwMode="auto">
          <a:xfrm>
            <a:off x="2649538" y="4724400"/>
            <a:ext cx="863600" cy="504825"/>
          </a:xfrm>
          <a:prstGeom prst="upArrow">
            <a:avLst>
              <a:gd name="adj1" fmla="val 64556"/>
              <a:gd name="adj2" fmla="val 64028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53" name="AutoShape 541"/>
          <p:cNvSpPr>
            <a:spLocks noChangeArrowheads="1"/>
          </p:cNvSpPr>
          <p:nvPr/>
        </p:nvSpPr>
        <p:spPr bwMode="auto">
          <a:xfrm>
            <a:off x="5241925" y="5084763"/>
            <a:ext cx="504825" cy="865187"/>
          </a:xfrm>
          <a:prstGeom prst="rightArrow">
            <a:avLst>
              <a:gd name="adj1" fmla="val 66713"/>
              <a:gd name="adj2" fmla="val 61847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54" name="AutoShape 542"/>
          <p:cNvSpPr>
            <a:spLocks noChangeArrowheads="1"/>
          </p:cNvSpPr>
          <p:nvPr/>
        </p:nvSpPr>
        <p:spPr bwMode="auto">
          <a:xfrm>
            <a:off x="4521200" y="5805488"/>
            <a:ext cx="863600" cy="504825"/>
          </a:xfrm>
          <a:prstGeom prst="downArrow">
            <a:avLst>
              <a:gd name="adj1" fmla="val 64463"/>
              <a:gd name="adj2" fmla="val 59875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55" name="AutoShape 543"/>
          <p:cNvSpPr>
            <a:spLocks noChangeArrowheads="1"/>
          </p:cNvSpPr>
          <p:nvPr/>
        </p:nvSpPr>
        <p:spPr bwMode="auto">
          <a:xfrm>
            <a:off x="4160838" y="5084763"/>
            <a:ext cx="504825" cy="865187"/>
          </a:xfrm>
          <a:prstGeom prst="leftArrow">
            <a:avLst>
              <a:gd name="adj1" fmla="val 66444"/>
              <a:gd name="adj2" fmla="val 61722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56" name="AutoShape 544"/>
          <p:cNvSpPr>
            <a:spLocks noChangeArrowheads="1"/>
          </p:cNvSpPr>
          <p:nvPr/>
        </p:nvSpPr>
        <p:spPr bwMode="auto">
          <a:xfrm>
            <a:off x="4521200" y="4724400"/>
            <a:ext cx="863600" cy="504825"/>
          </a:xfrm>
          <a:prstGeom prst="upArrow">
            <a:avLst>
              <a:gd name="adj1" fmla="val 64556"/>
              <a:gd name="adj2" fmla="val 64028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57" name="AutoShape 545"/>
          <p:cNvSpPr>
            <a:spLocks noChangeArrowheads="1"/>
          </p:cNvSpPr>
          <p:nvPr/>
        </p:nvSpPr>
        <p:spPr bwMode="auto">
          <a:xfrm>
            <a:off x="7113588" y="5084763"/>
            <a:ext cx="504825" cy="865187"/>
          </a:xfrm>
          <a:prstGeom prst="rightArrow">
            <a:avLst>
              <a:gd name="adj1" fmla="val 66713"/>
              <a:gd name="adj2" fmla="val 61847"/>
            </a:avLst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58" name="AutoShape 546"/>
          <p:cNvSpPr>
            <a:spLocks noChangeArrowheads="1"/>
          </p:cNvSpPr>
          <p:nvPr/>
        </p:nvSpPr>
        <p:spPr bwMode="auto">
          <a:xfrm>
            <a:off x="6392863" y="5805488"/>
            <a:ext cx="863600" cy="504825"/>
          </a:xfrm>
          <a:prstGeom prst="downArrow">
            <a:avLst>
              <a:gd name="adj1" fmla="val 64463"/>
              <a:gd name="adj2" fmla="val 59875"/>
            </a:avLst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59" name="AutoShape 547"/>
          <p:cNvSpPr>
            <a:spLocks noChangeArrowheads="1"/>
          </p:cNvSpPr>
          <p:nvPr/>
        </p:nvSpPr>
        <p:spPr bwMode="auto">
          <a:xfrm>
            <a:off x="6032500" y="5084763"/>
            <a:ext cx="504825" cy="865187"/>
          </a:xfrm>
          <a:prstGeom prst="leftArrow">
            <a:avLst>
              <a:gd name="adj1" fmla="val 66444"/>
              <a:gd name="adj2" fmla="val 61722"/>
            </a:avLst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60" name="AutoShape 548"/>
          <p:cNvSpPr>
            <a:spLocks noChangeArrowheads="1"/>
          </p:cNvSpPr>
          <p:nvPr/>
        </p:nvSpPr>
        <p:spPr bwMode="auto">
          <a:xfrm>
            <a:off x="6392863" y="4724400"/>
            <a:ext cx="863600" cy="504825"/>
          </a:xfrm>
          <a:prstGeom prst="upArrow">
            <a:avLst>
              <a:gd name="adj1" fmla="val 64556"/>
              <a:gd name="adj2" fmla="val 64028"/>
            </a:avLst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61" name="AutoShape 549"/>
          <p:cNvSpPr>
            <a:spLocks noChangeArrowheads="1"/>
          </p:cNvSpPr>
          <p:nvPr/>
        </p:nvSpPr>
        <p:spPr bwMode="auto">
          <a:xfrm>
            <a:off x="8985250" y="5084763"/>
            <a:ext cx="504825" cy="865187"/>
          </a:xfrm>
          <a:prstGeom prst="rightArrow">
            <a:avLst>
              <a:gd name="adj1" fmla="val 66713"/>
              <a:gd name="adj2" fmla="val 61847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62" name="AutoShape 550"/>
          <p:cNvSpPr>
            <a:spLocks noChangeArrowheads="1"/>
          </p:cNvSpPr>
          <p:nvPr/>
        </p:nvSpPr>
        <p:spPr bwMode="auto">
          <a:xfrm>
            <a:off x="8264525" y="5805488"/>
            <a:ext cx="863600" cy="504825"/>
          </a:xfrm>
          <a:prstGeom prst="downArrow">
            <a:avLst>
              <a:gd name="adj1" fmla="val 64463"/>
              <a:gd name="adj2" fmla="val 59875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39463" name="AutoShape 551"/>
          <p:cNvSpPr>
            <a:spLocks noChangeArrowheads="1"/>
          </p:cNvSpPr>
          <p:nvPr/>
        </p:nvSpPr>
        <p:spPr bwMode="auto">
          <a:xfrm>
            <a:off x="7904163" y="5084763"/>
            <a:ext cx="504825" cy="865187"/>
          </a:xfrm>
          <a:prstGeom prst="leftArrow">
            <a:avLst>
              <a:gd name="adj1" fmla="val 66444"/>
              <a:gd name="adj2" fmla="val 61722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464" name="AutoShape 552"/>
          <p:cNvSpPr>
            <a:spLocks noChangeArrowheads="1"/>
          </p:cNvSpPr>
          <p:nvPr/>
        </p:nvSpPr>
        <p:spPr bwMode="auto">
          <a:xfrm>
            <a:off x="8264525" y="4724400"/>
            <a:ext cx="863600" cy="504825"/>
          </a:xfrm>
          <a:prstGeom prst="upArrow">
            <a:avLst>
              <a:gd name="adj1" fmla="val 64556"/>
              <a:gd name="adj2" fmla="val 64028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ja-JP" dirty="0"/>
              <a:t>Arrow</a:t>
            </a:r>
            <a:endParaRPr lang="ja-JP" altLang="en-US" dirty="0"/>
          </a:p>
        </p:txBody>
      </p:sp>
      <p:grpSp>
        <p:nvGrpSpPr>
          <p:cNvPr id="45089" name="Group 33"/>
          <p:cNvGrpSpPr>
            <a:grpSpLocks/>
          </p:cNvGrpSpPr>
          <p:nvPr/>
        </p:nvGrpSpPr>
        <p:grpSpPr bwMode="auto">
          <a:xfrm>
            <a:off x="415925" y="836613"/>
            <a:ext cx="1584325" cy="1584325"/>
            <a:chOff x="262" y="527"/>
            <a:chExt cx="908" cy="998"/>
          </a:xfrm>
        </p:grpSpPr>
        <p:sp>
          <p:nvSpPr>
            <p:cNvPr id="45090" name="AutoShape 34"/>
            <p:cNvSpPr>
              <a:spLocks noChangeArrowheads="1"/>
            </p:cNvSpPr>
            <p:nvPr/>
          </p:nvSpPr>
          <p:spPr bwMode="auto">
            <a:xfrm>
              <a:off x="262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091" name="AutoShape 35"/>
            <p:cNvSpPr>
              <a:spLocks noChangeArrowheads="1"/>
            </p:cNvSpPr>
            <p:nvPr/>
          </p:nvSpPr>
          <p:spPr bwMode="auto">
            <a:xfrm>
              <a:off x="489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FF9900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092" name="AutoShape 36"/>
            <p:cNvSpPr>
              <a:spLocks noChangeArrowheads="1"/>
            </p:cNvSpPr>
            <p:nvPr/>
          </p:nvSpPr>
          <p:spPr bwMode="auto">
            <a:xfrm>
              <a:off x="716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FF6600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093" name="Group 37"/>
          <p:cNvGrpSpPr>
            <a:grpSpLocks/>
          </p:cNvGrpSpPr>
          <p:nvPr/>
        </p:nvGrpSpPr>
        <p:grpSpPr bwMode="auto">
          <a:xfrm>
            <a:off x="2289175" y="836613"/>
            <a:ext cx="1584325" cy="1584325"/>
            <a:chOff x="262" y="527"/>
            <a:chExt cx="908" cy="998"/>
          </a:xfrm>
        </p:grpSpPr>
        <p:sp>
          <p:nvSpPr>
            <p:cNvPr id="45094" name="AutoShape 38"/>
            <p:cNvSpPr>
              <a:spLocks noChangeArrowheads="1"/>
            </p:cNvSpPr>
            <p:nvPr/>
          </p:nvSpPr>
          <p:spPr bwMode="auto">
            <a:xfrm>
              <a:off x="262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095" name="AutoShape 39"/>
            <p:cNvSpPr>
              <a:spLocks noChangeArrowheads="1"/>
            </p:cNvSpPr>
            <p:nvPr/>
          </p:nvSpPr>
          <p:spPr bwMode="auto">
            <a:xfrm>
              <a:off x="489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3366FF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096" name="AutoShape 40"/>
            <p:cNvSpPr>
              <a:spLocks noChangeArrowheads="1"/>
            </p:cNvSpPr>
            <p:nvPr/>
          </p:nvSpPr>
          <p:spPr bwMode="auto">
            <a:xfrm>
              <a:off x="716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0000FF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097" name="Group 41"/>
          <p:cNvGrpSpPr>
            <a:grpSpLocks/>
          </p:cNvGrpSpPr>
          <p:nvPr/>
        </p:nvGrpSpPr>
        <p:grpSpPr bwMode="auto">
          <a:xfrm>
            <a:off x="4159250" y="836613"/>
            <a:ext cx="1584325" cy="1584325"/>
            <a:chOff x="262" y="527"/>
            <a:chExt cx="908" cy="998"/>
          </a:xfrm>
        </p:grpSpPr>
        <p:sp>
          <p:nvSpPr>
            <p:cNvPr id="45098" name="AutoShape 42"/>
            <p:cNvSpPr>
              <a:spLocks noChangeArrowheads="1"/>
            </p:cNvSpPr>
            <p:nvPr/>
          </p:nvSpPr>
          <p:spPr bwMode="auto">
            <a:xfrm>
              <a:off x="262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099" name="AutoShape 43"/>
            <p:cNvSpPr>
              <a:spLocks noChangeArrowheads="1"/>
            </p:cNvSpPr>
            <p:nvPr/>
          </p:nvSpPr>
          <p:spPr bwMode="auto">
            <a:xfrm>
              <a:off x="489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969696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00" name="AutoShape 44"/>
            <p:cNvSpPr>
              <a:spLocks noChangeArrowheads="1"/>
            </p:cNvSpPr>
            <p:nvPr/>
          </p:nvSpPr>
          <p:spPr bwMode="auto">
            <a:xfrm>
              <a:off x="716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808080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101" name="Group 45"/>
          <p:cNvGrpSpPr>
            <a:grpSpLocks/>
          </p:cNvGrpSpPr>
          <p:nvPr/>
        </p:nvGrpSpPr>
        <p:grpSpPr bwMode="auto">
          <a:xfrm>
            <a:off x="6032500" y="836613"/>
            <a:ext cx="1584325" cy="1584325"/>
            <a:chOff x="262" y="527"/>
            <a:chExt cx="908" cy="998"/>
          </a:xfrm>
        </p:grpSpPr>
        <p:sp>
          <p:nvSpPr>
            <p:cNvPr id="45102" name="AutoShape 46"/>
            <p:cNvSpPr>
              <a:spLocks noChangeArrowheads="1"/>
            </p:cNvSpPr>
            <p:nvPr/>
          </p:nvSpPr>
          <p:spPr bwMode="auto">
            <a:xfrm>
              <a:off x="262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03" name="AutoShape 47"/>
            <p:cNvSpPr>
              <a:spLocks noChangeArrowheads="1"/>
            </p:cNvSpPr>
            <p:nvPr/>
          </p:nvSpPr>
          <p:spPr bwMode="auto">
            <a:xfrm>
              <a:off x="489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339966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04" name="AutoShape 48"/>
            <p:cNvSpPr>
              <a:spLocks noChangeArrowheads="1"/>
            </p:cNvSpPr>
            <p:nvPr/>
          </p:nvSpPr>
          <p:spPr bwMode="auto">
            <a:xfrm>
              <a:off x="716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008000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105" name="Group 49"/>
          <p:cNvGrpSpPr>
            <a:grpSpLocks/>
          </p:cNvGrpSpPr>
          <p:nvPr/>
        </p:nvGrpSpPr>
        <p:grpSpPr bwMode="auto">
          <a:xfrm>
            <a:off x="7905750" y="836613"/>
            <a:ext cx="1584325" cy="1584325"/>
            <a:chOff x="262" y="527"/>
            <a:chExt cx="908" cy="998"/>
          </a:xfrm>
        </p:grpSpPr>
        <p:sp>
          <p:nvSpPr>
            <p:cNvPr id="45106" name="AutoShape 50"/>
            <p:cNvSpPr>
              <a:spLocks noChangeArrowheads="1"/>
            </p:cNvSpPr>
            <p:nvPr/>
          </p:nvSpPr>
          <p:spPr bwMode="auto">
            <a:xfrm>
              <a:off x="262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FF9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07" name="AutoShape 51"/>
            <p:cNvSpPr>
              <a:spLocks noChangeArrowheads="1"/>
            </p:cNvSpPr>
            <p:nvPr/>
          </p:nvSpPr>
          <p:spPr bwMode="auto">
            <a:xfrm>
              <a:off x="489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FF00FF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08" name="AutoShape 52"/>
            <p:cNvSpPr>
              <a:spLocks noChangeArrowheads="1"/>
            </p:cNvSpPr>
            <p:nvPr/>
          </p:nvSpPr>
          <p:spPr bwMode="auto">
            <a:xfrm>
              <a:off x="716" y="527"/>
              <a:ext cx="454" cy="998"/>
            </a:xfrm>
            <a:prstGeom prst="leftArrow">
              <a:avLst>
                <a:gd name="adj1" fmla="val 66444"/>
                <a:gd name="adj2" fmla="val 61722"/>
              </a:avLst>
            </a:prstGeom>
            <a:solidFill>
              <a:srgbClr val="FF0000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144" name="Group 88"/>
          <p:cNvGrpSpPr>
            <a:grpSpLocks/>
          </p:cNvGrpSpPr>
          <p:nvPr/>
        </p:nvGrpSpPr>
        <p:grpSpPr bwMode="auto">
          <a:xfrm>
            <a:off x="488950" y="2781300"/>
            <a:ext cx="1511300" cy="1584325"/>
            <a:chOff x="308" y="1752"/>
            <a:chExt cx="952" cy="998"/>
          </a:xfrm>
        </p:grpSpPr>
        <p:sp>
          <p:nvSpPr>
            <p:cNvPr id="45088" name="AutoShape 32"/>
            <p:cNvSpPr>
              <a:spLocks noChangeArrowheads="1"/>
            </p:cNvSpPr>
            <p:nvPr/>
          </p:nvSpPr>
          <p:spPr bwMode="auto">
            <a:xfrm>
              <a:off x="580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FF66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09" name="AutoShape 53"/>
            <p:cNvSpPr>
              <a:spLocks noChangeArrowheads="1"/>
            </p:cNvSpPr>
            <p:nvPr/>
          </p:nvSpPr>
          <p:spPr bwMode="auto">
            <a:xfrm>
              <a:off x="444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10" name="AutoShape 54"/>
            <p:cNvSpPr>
              <a:spLocks noChangeArrowheads="1"/>
            </p:cNvSpPr>
            <p:nvPr/>
          </p:nvSpPr>
          <p:spPr bwMode="auto">
            <a:xfrm>
              <a:off x="308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FFCC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145" name="Group 89"/>
          <p:cNvGrpSpPr>
            <a:grpSpLocks/>
          </p:cNvGrpSpPr>
          <p:nvPr/>
        </p:nvGrpSpPr>
        <p:grpSpPr bwMode="auto">
          <a:xfrm>
            <a:off x="2360613" y="2781300"/>
            <a:ext cx="1511300" cy="1584325"/>
            <a:chOff x="1487" y="1752"/>
            <a:chExt cx="952" cy="998"/>
          </a:xfrm>
        </p:grpSpPr>
        <p:sp>
          <p:nvSpPr>
            <p:cNvPr id="45111" name="AutoShape 55"/>
            <p:cNvSpPr>
              <a:spLocks noChangeArrowheads="1"/>
            </p:cNvSpPr>
            <p:nvPr/>
          </p:nvSpPr>
          <p:spPr bwMode="auto">
            <a:xfrm>
              <a:off x="1759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0000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12" name="AutoShape 56"/>
            <p:cNvSpPr>
              <a:spLocks noChangeArrowheads="1"/>
            </p:cNvSpPr>
            <p:nvPr/>
          </p:nvSpPr>
          <p:spPr bwMode="auto">
            <a:xfrm>
              <a:off x="1623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3366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13" name="AutoShape 57"/>
            <p:cNvSpPr>
              <a:spLocks noChangeArrowheads="1"/>
            </p:cNvSpPr>
            <p:nvPr/>
          </p:nvSpPr>
          <p:spPr bwMode="auto">
            <a:xfrm>
              <a:off x="1487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99CC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146" name="Group 90"/>
          <p:cNvGrpSpPr>
            <a:grpSpLocks/>
          </p:cNvGrpSpPr>
          <p:nvPr/>
        </p:nvGrpSpPr>
        <p:grpSpPr bwMode="auto">
          <a:xfrm>
            <a:off x="4232275" y="2781300"/>
            <a:ext cx="1511300" cy="1584325"/>
            <a:chOff x="2666" y="1752"/>
            <a:chExt cx="952" cy="998"/>
          </a:xfrm>
        </p:grpSpPr>
        <p:sp>
          <p:nvSpPr>
            <p:cNvPr id="45114" name="AutoShape 58"/>
            <p:cNvSpPr>
              <a:spLocks noChangeArrowheads="1"/>
            </p:cNvSpPr>
            <p:nvPr/>
          </p:nvSpPr>
          <p:spPr bwMode="auto">
            <a:xfrm>
              <a:off x="2938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80808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15" name="AutoShape 59"/>
            <p:cNvSpPr>
              <a:spLocks noChangeArrowheads="1"/>
            </p:cNvSpPr>
            <p:nvPr/>
          </p:nvSpPr>
          <p:spPr bwMode="auto">
            <a:xfrm>
              <a:off x="2802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969696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16" name="AutoShape 60"/>
            <p:cNvSpPr>
              <a:spLocks noChangeArrowheads="1"/>
            </p:cNvSpPr>
            <p:nvPr/>
          </p:nvSpPr>
          <p:spPr bwMode="auto">
            <a:xfrm>
              <a:off x="2666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C0C0C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147" name="Group 91"/>
          <p:cNvGrpSpPr>
            <a:grpSpLocks/>
          </p:cNvGrpSpPr>
          <p:nvPr/>
        </p:nvGrpSpPr>
        <p:grpSpPr bwMode="auto">
          <a:xfrm>
            <a:off x="6105525" y="2781300"/>
            <a:ext cx="1511300" cy="1584325"/>
            <a:chOff x="3846" y="1752"/>
            <a:chExt cx="952" cy="998"/>
          </a:xfrm>
        </p:grpSpPr>
        <p:sp>
          <p:nvSpPr>
            <p:cNvPr id="45117" name="AutoShape 61"/>
            <p:cNvSpPr>
              <a:spLocks noChangeArrowheads="1"/>
            </p:cNvSpPr>
            <p:nvPr/>
          </p:nvSpPr>
          <p:spPr bwMode="auto">
            <a:xfrm>
              <a:off x="4118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0080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18" name="AutoShape 62"/>
            <p:cNvSpPr>
              <a:spLocks noChangeArrowheads="1"/>
            </p:cNvSpPr>
            <p:nvPr/>
          </p:nvSpPr>
          <p:spPr bwMode="auto">
            <a:xfrm>
              <a:off x="3982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339966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19" name="AutoShape 63"/>
            <p:cNvSpPr>
              <a:spLocks noChangeArrowheads="1"/>
            </p:cNvSpPr>
            <p:nvPr/>
          </p:nvSpPr>
          <p:spPr bwMode="auto">
            <a:xfrm>
              <a:off x="3846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99CC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138" name="Group 82"/>
          <p:cNvGrpSpPr>
            <a:grpSpLocks/>
          </p:cNvGrpSpPr>
          <p:nvPr/>
        </p:nvGrpSpPr>
        <p:grpSpPr bwMode="auto">
          <a:xfrm>
            <a:off x="7977188" y="2781300"/>
            <a:ext cx="1511300" cy="1584325"/>
            <a:chOff x="5025" y="1752"/>
            <a:chExt cx="952" cy="998"/>
          </a:xfrm>
        </p:grpSpPr>
        <p:sp>
          <p:nvSpPr>
            <p:cNvPr id="45120" name="AutoShape 64"/>
            <p:cNvSpPr>
              <a:spLocks noChangeArrowheads="1"/>
            </p:cNvSpPr>
            <p:nvPr/>
          </p:nvSpPr>
          <p:spPr bwMode="auto">
            <a:xfrm>
              <a:off x="5297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FF00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21" name="AutoShape 65"/>
            <p:cNvSpPr>
              <a:spLocks noChangeArrowheads="1"/>
            </p:cNvSpPr>
            <p:nvPr/>
          </p:nvSpPr>
          <p:spPr bwMode="auto">
            <a:xfrm>
              <a:off x="5161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FF00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22" name="AutoShape 66"/>
            <p:cNvSpPr>
              <a:spLocks noChangeArrowheads="1"/>
            </p:cNvSpPr>
            <p:nvPr/>
          </p:nvSpPr>
          <p:spPr bwMode="auto">
            <a:xfrm>
              <a:off x="5025" y="1752"/>
              <a:ext cx="680" cy="998"/>
            </a:xfrm>
            <a:prstGeom prst="homePlate">
              <a:avLst>
                <a:gd name="adj" fmla="val 25000"/>
              </a:avLst>
            </a:prstGeom>
            <a:solidFill>
              <a:srgbClr val="FF99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143" name="Group 87"/>
          <p:cNvGrpSpPr>
            <a:grpSpLocks/>
          </p:cNvGrpSpPr>
          <p:nvPr/>
        </p:nvGrpSpPr>
        <p:grpSpPr bwMode="auto">
          <a:xfrm>
            <a:off x="488950" y="4724400"/>
            <a:ext cx="1511300" cy="1584325"/>
            <a:chOff x="308" y="2976"/>
            <a:chExt cx="952" cy="998"/>
          </a:xfrm>
        </p:grpSpPr>
        <p:sp>
          <p:nvSpPr>
            <p:cNvPr id="45123" name="AutoShape 67"/>
            <p:cNvSpPr>
              <a:spLocks noChangeArrowheads="1"/>
            </p:cNvSpPr>
            <p:nvPr/>
          </p:nvSpPr>
          <p:spPr bwMode="auto">
            <a:xfrm>
              <a:off x="580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FF66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24" name="AutoShape 68"/>
            <p:cNvSpPr>
              <a:spLocks noChangeArrowheads="1"/>
            </p:cNvSpPr>
            <p:nvPr/>
          </p:nvSpPr>
          <p:spPr bwMode="auto">
            <a:xfrm>
              <a:off x="444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FF99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25" name="AutoShape 69"/>
            <p:cNvSpPr>
              <a:spLocks noChangeArrowheads="1"/>
            </p:cNvSpPr>
            <p:nvPr/>
          </p:nvSpPr>
          <p:spPr bwMode="auto">
            <a:xfrm>
              <a:off x="308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FFCC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142" name="Group 86"/>
          <p:cNvGrpSpPr>
            <a:grpSpLocks/>
          </p:cNvGrpSpPr>
          <p:nvPr/>
        </p:nvGrpSpPr>
        <p:grpSpPr bwMode="auto">
          <a:xfrm>
            <a:off x="2360613" y="4724400"/>
            <a:ext cx="1511300" cy="1584325"/>
            <a:chOff x="1487" y="2976"/>
            <a:chExt cx="952" cy="998"/>
          </a:xfrm>
        </p:grpSpPr>
        <p:sp>
          <p:nvSpPr>
            <p:cNvPr id="45126" name="AutoShape 70"/>
            <p:cNvSpPr>
              <a:spLocks noChangeArrowheads="1"/>
            </p:cNvSpPr>
            <p:nvPr/>
          </p:nvSpPr>
          <p:spPr bwMode="auto">
            <a:xfrm>
              <a:off x="1759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0000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27" name="AutoShape 71"/>
            <p:cNvSpPr>
              <a:spLocks noChangeArrowheads="1"/>
            </p:cNvSpPr>
            <p:nvPr/>
          </p:nvSpPr>
          <p:spPr bwMode="auto">
            <a:xfrm>
              <a:off x="1623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3366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28" name="AutoShape 72"/>
            <p:cNvSpPr>
              <a:spLocks noChangeArrowheads="1"/>
            </p:cNvSpPr>
            <p:nvPr/>
          </p:nvSpPr>
          <p:spPr bwMode="auto">
            <a:xfrm>
              <a:off x="1487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99CC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141" name="Group 85"/>
          <p:cNvGrpSpPr>
            <a:grpSpLocks/>
          </p:cNvGrpSpPr>
          <p:nvPr/>
        </p:nvGrpSpPr>
        <p:grpSpPr bwMode="auto">
          <a:xfrm>
            <a:off x="4232275" y="4724400"/>
            <a:ext cx="1511300" cy="1584325"/>
            <a:chOff x="2666" y="2976"/>
            <a:chExt cx="952" cy="998"/>
          </a:xfrm>
        </p:grpSpPr>
        <p:sp>
          <p:nvSpPr>
            <p:cNvPr id="45129" name="AutoShape 73"/>
            <p:cNvSpPr>
              <a:spLocks noChangeArrowheads="1"/>
            </p:cNvSpPr>
            <p:nvPr/>
          </p:nvSpPr>
          <p:spPr bwMode="auto">
            <a:xfrm>
              <a:off x="2938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80808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30" name="AutoShape 74"/>
            <p:cNvSpPr>
              <a:spLocks noChangeArrowheads="1"/>
            </p:cNvSpPr>
            <p:nvPr/>
          </p:nvSpPr>
          <p:spPr bwMode="auto">
            <a:xfrm>
              <a:off x="2802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969696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31" name="AutoShape 75"/>
            <p:cNvSpPr>
              <a:spLocks noChangeArrowheads="1"/>
            </p:cNvSpPr>
            <p:nvPr/>
          </p:nvSpPr>
          <p:spPr bwMode="auto">
            <a:xfrm>
              <a:off x="2666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C0C0C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140" name="Group 84"/>
          <p:cNvGrpSpPr>
            <a:grpSpLocks/>
          </p:cNvGrpSpPr>
          <p:nvPr/>
        </p:nvGrpSpPr>
        <p:grpSpPr bwMode="auto">
          <a:xfrm>
            <a:off x="6103938" y="4724400"/>
            <a:ext cx="1511300" cy="1584325"/>
            <a:chOff x="3845" y="2976"/>
            <a:chExt cx="952" cy="998"/>
          </a:xfrm>
        </p:grpSpPr>
        <p:sp>
          <p:nvSpPr>
            <p:cNvPr id="45132" name="AutoShape 76"/>
            <p:cNvSpPr>
              <a:spLocks noChangeArrowheads="1"/>
            </p:cNvSpPr>
            <p:nvPr/>
          </p:nvSpPr>
          <p:spPr bwMode="auto">
            <a:xfrm>
              <a:off x="4117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0080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33" name="AutoShape 77"/>
            <p:cNvSpPr>
              <a:spLocks noChangeArrowheads="1"/>
            </p:cNvSpPr>
            <p:nvPr/>
          </p:nvSpPr>
          <p:spPr bwMode="auto">
            <a:xfrm>
              <a:off x="3981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339966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34" name="AutoShape 78"/>
            <p:cNvSpPr>
              <a:spLocks noChangeArrowheads="1"/>
            </p:cNvSpPr>
            <p:nvPr/>
          </p:nvSpPr>
          <p:spPr bwMode="auto">
            <a:xfrm>
              <a:off x="3845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99CC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139" name="Group 83"/>
          <p:cNvGrpSpPr>
            <a:grpSpLocks/>
          </p:cNvGrpSpPr>
          <p:nvPr/>
        </p:nvGrpSpPr>
        <p:grpSpPr bwMode="auto">
          <a:xfrm>
            <a:off x="7977188" y="4724400"/>
            <a:ext cx="1511300" cy="1584325"/>
            <a:chOff x="5025" y="2976"/>
            <a:chExt cx="952" cy="998"/>
          </a:xfrm>
        </p:grpSpPr>
        <p:sp>
          <p:nvSpPr>
            <p:cNvPr id="45135" name="AutoShape 79"/>
            <p:cNvSpPr>
              <a:spLocks noChangeArrowheads="1"/>
            </p:cNvSpPr>
            <p:nvPr/>
          </p:nvSpPr>
          <p:spPr bwMode="auto">
            <a:xfrm>
              <a:off x="5297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FF00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36" name="AutoShape 80"/>
            <p:cNvSpPr>
              <a:spLocks noChangeArrowheads="1"/>
            </p:cNvSpPr>
            <p:nvPr/>
          </p:nvSpPr>
          <p:spPr bwMode="auto">
            <a:xfrm>
              <a:off x="5161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FF00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137" name="AutoShape 81"/>
            <p:cNvSpPr>
              <a:spLocks noChangeArrowheads="1"/>
            </p:cNvSpPr>
            <p:nvPr/>
          </p:nvSpPr>
          <p:spPr bwMode="auto">
            <a:xfrm>
              <a:off x="5025" y="2976"/>
              <a:ext cx="680" cy="998"/>
            </a:xfrm>
            <a:prstGeom prst="chevron">
              <a:avLst>
                <a:gd name="adj" fmla="val 25000"/>
              </a:avLst>
            </a:prstGeom>
            <a:solidFill>
              <a:srgbClr val="FF99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メイリオ"/>
        <a:ea typeface="メイリオ"/>
        <a:cs typeface="メイリオ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4687</TotalTime>
  <Words>2</Words>
  <Application>Microsoft Office PowerPoint</Application>
  <PresentationFormat>A4 210 x 297 mm</PresentationFormat>
  <Paragraphs>2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標準デザイン</vt:lpstr>
      <vt:lpstr>Arrow</vt:lpstr>
      <vt:lpstr>Arrow</vt:lpstr>
    </vt:vector>
  </TitlesOfParts>
  <Manager>http://www.digipot.net</Manager>
  <Company>http://www.digipot.net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001_arrow1</dc:title>
  <dc:subject>001_arrow1</dc:subject>
  <dc:creator>http://www.digipot.net</dc:creator>
  <cp:revision>1</cp:revision>
  <dcterms:created xsi:type="dcterms:W3CDTF">2010-10-12T01:13:58Z</dcterms:created>
  <dcterms:modified xsi:type="dcterms:W3CDTF">2015-09-05T01:48:51Z</dcterms:modified>
  <cp:version>1</cp:version>
</cp:coreProperties>
</file>