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4" r:id="rId3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41" autoAdjust="0"/>
    <p:restoredTop sz="94660"/>
  </p:normalViewPr>
  <p:slideViewPr>
    <p:cSldViewPr>
      <p:cViewPr varScale="1">
        <p:scale>
          <a:sx n="67" d="100"/>
          <a:sy n="67" d="100"/>
        </p:scale>
        <p:origin x="-1650" y="-9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43977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81823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26288" y="188913"/>
            <a:ext cx="2284412" cy="59372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73050" y="188913"/>
            <a:ext cx="6700838" cy="59372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03418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67205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57349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02851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43648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56093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9521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16729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80551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3050" y="188913"/>
            <a:ext cx="89154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Copyright©2011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000"/>
              <a:t>Jagged </a:t>
            </a:r>
            <a:r>
              <a:rPr lang="en-US" altLang="ja-JP" sz="2000" smtClean="0"/>
              <a:t>line</a:t>
            </a:r>
            <a:endParaRPr lang="ja-JP" altLang="en-US" sz="2000" dirty="0"/>
          </a:p>
        </p:txBody>
      </p:sp>
      <p:sp>
        <p:nvSpPr>
          <p:cNvPr id="23620" name="Freeform 68"/>
          <p:cNvSpPr>
            <a:spLocks/>
          </p:cNvSpPr>
          <p:nvPr/>
        </p:nvSpPr>
        <p:spPr bwMode="auto">
          <a:xfrm>
            <a:off x="344488" y="1773238"/>
            <a:ext cx="2303462" cy="71437"/>
          </a:xfrm>
          <a:custGeom>
            <a:avLst/>
            <a:gdLst>
              <a:gd name="T0" fmla="*/ 0 w 1451"/>
              <a:gd name="T1" fmla="*/ 45 h 45"/>
              <a:gd name="T2" fmla="*/ 45 w 1451"/>
              <a:gd name="T3" fmla="*/ 0 h 45"/>
              <a:gd name="T4" fmla="*/ 91 w 1451"/>
              <a:gd name="T5" fmla="*/ 45 h 45"/>
              <a:gd name="T6" fmla="*/ 136 w 1451"/>
              <a:gd name="T7" fmla="*/ 0 h 45"/>
              <a:gd name="T8" fmla="*/ 181 w 1451"/>
              <a:gd name="T9" fmla="*/ 45 h 45"/>
              <a:gd name="T10" fmla="*/ 227 w 1451"/>
              <a:gd name="T11" fmla="*/ 0 h 45"/>
              <a:gd name="T12" fmla="*/ 272 w 1451"/>
              <a:gd name="T13" fmla="*/ 45 h 45"/>
              <a:gd name="T14" fmla="*/ 317 w 1451"/>
              <a:gd name="T15" fmla="*/ 0 h 45"/>
              <a:gd name="T16" fmla="*/ 363 w 1451"/>
              <a:gd name="T17" fmla="*/ 45 h 45"/>
              <a:gd name="T18" fmla="*/ 408 w 1451"/>
              <a:gd name="T19" fmla="*/ 0 h 45"/>
              <a:gd name="T20" fmla="*/ 454 w 1451"/>
              <a:gd name="T21" fmla="*/ 45 h 45"/>
              <a:gd name="T22" fmla="*/ 499 w 1451"/>
              <a:gd name="T23" fmla="*/ 0 h 45"/>
              <a:gd name="T24" fmla="*/ 544 w 1451"/>
              <a:gd name="T25" fmla="*/ 45 h 45"/>
              <a:gd name="T26" fmla="*/ 590 w 1451"/>
              <a:gd name="T27" fmla="*/ 0 h 45"/>
              <a:gd name="T28" fmla="*/ 635 w 1451"/>
              <a:gd name="T29" fmla="*/ 45 h 45"/>
              <a:gd name="T30" fmla="*/ 680 w 1451"/>
              <a:gd name="T31" fmla="*/ 0 h 45"/>
              <a:gd name="T32" fmla="*/ 726 w 1451"/>
              <a:gd name="T33" fmla="*/ 45 h 45"/>
              <a:gd name="T34" fmla="*/ 771 w 1451"/>
              <a:gd name="T35" fmla="*/ 0 h 45"/>
              <a:gd name="T36" fmla="*/ 816 w 1451"/>
              <a:gd name="T37" fmla="*/ 45 h 45"/>
              <a:gd name="T38" fmla="*/ 862 w 1451"/>
              <a:gd name="T39" fmla="*/ 0 h 45"/>
              <a:gd name="T40" fmla="*/ 907 w 1451"/>
              <a:gd name="T41" fmla="*/ 45 h 45"/>
              <a:gd name="T42" fmla="*/ 953 w 1451"/>
              <a:gd name="T43" fmla="*/ 0 h 45"/>
              <a:gd name="T44" fmla="*/ 998 w 1451"/>
              <a:gd name="T45" fmla="*/ 45 h 45"/>
              <a:gd name="T46" fmla="*/ 1043 w 1451"/>
              <a:gd name="T47" fmla="*/ 0 h 45"/>
              <a:gd name="T48" fmla="*/ 1089 w 1451"/>
              <a:gd name="T49" fmla="*/ 45 h 45"/>
              <a:gd name="T50" fmla="*/ 1134 w 1451"/>
              <a:gd name="T51" fmla="*/ 0 h 45"/>
              <a:gd name="T52" fmla="*/ 1179 w 1451"/>
              <a:gd name="T53" fmla="*/ 45 h 45"/>
              <a:gd name="T54" fmla="*/ 1225 w 1451"/>
              <a:gd name="T55" fmla="*/ 0 h 45"/>
              <a:gd name="T56" fmla="*/ 1270 w 1451"/>
              <a:gd name="T57" fmla="*/ 45 h 45"/>
              <a:gd name="T58" fmla="*/ 1315 w 1451"/>
              <a:gd name="T59" fmla="*/ 0 h 45"/>
              <a:gd name="T60" fmla="*/ 1361 w 1451"/>
              <a:gd name="T61" fmla="*/ 45 h 45"/>
              <a:gd name="T62" fmla="*/ 1406 w 1451"/>
              <a:gd name="T63" fmla="*/ 0 h 45"/>
              <a:gd name="T64" fmla="*/ 1451 w 1451"/>
              <a:gd name="T6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51" h="45">
                <a:moveTo>
                  <a:pt x="0" y="45"/>
                </a:moveTo>
                <a:lnTo>
                  <a:pt x="45" y="0"/>
                </a:lnTo>
                <a:lnTo>
                  <a:pt x="91" y="45"/>
                </a:lnTo>
                <a:lnTo>
                  <a:pt x="136" y="0"/>
                </a:lnTo>
                <a:lnTo>
                  <a:pt x="181" y="45"/>
                </a:lnTo>
                <a:lnTo>
                  <a:pt x="227" y="0"/>
                </a:lnTo>
                <a:lnTo>
                  <a:pt x="272" y="45"/>
                </a:lnTo>
                <a:lnTo>
                  <a:pt x="317" y="0"/>
                </a:lnTo>
                <a:lnTo>
                  <a:pt x="363" y="45"/>
                </a:lnTo>
                <a:lnTo>
                  <a:pt x="408" y="0"/>
                </a:lnTo>
                <a:lnTo>
                  <a:pt x="454" y="45"/>
                </a:lnTo>
                <a:lnTo>
                  <a:pt x="499" y="0"/>
                </a:lnTo>
                <a:lnTo>
                  <a:pt x="544" y="45"/>
                </a:lnTo>
                <a:lnTo>
                  <a:pt x="590" y="0"/>
                </a:lnTo>
                <a:lnTo>
                  <a:pt x="635" y="45"/>
                </a:lnTo>
                <a:lnTo>
                  <a:pt x="680" y="0"/>
                </a:lnTo>
                <a:lnTo>
                  <a:pt x="726" y="45"/>
                </a:lnTo>
                <a:lnTo>
                  <a:pt x="771" y="0"/>
                </a:lnTo>
                <a:lnTo>
                  <a:pt x="816" y="45"/>
                </a:lnTo>
                <a:lnTo>
                  <a:pt x="862" y="0"/>
                </a:lnTo>
                <a:lnTo>
                  <a:pt x="907" y="45"/>
                </a:lnTo>
                <a:lnTo>
                  <a:pt x="953" y="0"/>
                </a:lnTo>
                <a:lnTo>
                  <a:pt x="998" y="45"/>
                </a:lnTo>
                <a:lnTo>
                  <a:pt x="1043" y="0"/>
                </a:lnTo>
                <a:lnTo>
                  <a:pt x="1089" y="45"/>
                </a:lnTo>
                <a:lnTo>
                  <a:pt x="1134" y="0"/>
                </a:lnTo>
                <a:lnTo>
                  <a:pt x="1179" y="45"/>
                </a:lnTo>
                <a:lnTo>
                  <a:pt x="1225" y="0"/>
                </a:lnTo>
                <a:lnTo>
                  <a:pt x="1270" y="45"/>
                </a:lnTo>
                <a:lnTo>
                  <a:pt x="1315" y="0"/>
                </a:lnTo>
                <a:lnTo>
                  <a:pt x="1361" y="45"/>
                </a:lnTo>
                <a:lnTo>
                  <a:pt x="1406" y="0"/>
                </a:lnTo>
                <a:lnTo>
                  <a:pt x="1451" y="45"/>
                </a:lnTo>
              </a:path>
            </a:pathLst>
          </a:custGeom>
          <a:noFill/>
          <a:ln w="3175" cap="rnd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621" name="Freeform 69"/>
          <p:cNvSpPr>
            <a:spLocks/>
          </p:cNvSpPr>
          <p:nvPr/>
        </p:nvSpPr>
        <p:spPr bwMode="auto">
          <a:xfrm>
            <a:off x="2865438" y="1773238"/>
            <a:ext cx="4608512" cy="73025"/>
          </a:xfrm>
          <a:custGeom>
            <a:avLst/>
            <a:gdLst>
              <a:gd name="T0" fmla="*/ 91 w 5806"/>
              <a:gd name="T1" fmla="*/ 0 h 91"/>
              <a:gd name="T2" fmla="*/ 272 w 5806"/>
              <a:gd name="T3" fmla="*/ 0 h 91"/>
              <a:gd name="T4" fmla="*/ 454 w 5806"/>
              <a:gd name="T5" fmla="*/ 0 h 91"/>
              <a:gd name="T6" fmla="*/ 635 w 5806"/>
              <a:gd name="T7" fmla="*/ 0 h 91"/>
              <a:gd name="T8" fmla="*/ 816 w 5806"/>
              <a:gd name="T9" fmla="*/ 0 h 91"/>
              <a:gd name="T10" fmla="*/ 998 w 5806"/>
              <a:gd name="T11" fmla="*/ 0 h 91"/>
              <a:gd name="T12" fmla="*/ 1179 w 5806"/>
              <a:gd name="T13" fmla="*/ 0 h 91"/>
              <a:gd name="T14" fmla="*/ 1361 w 5806"/>
              <a:gd name="T15" fmla="*/ 0 h 91"/>
              <a:gd name="T16" fmla="*/ 1542 w 5806"/>
              <a:gd name="T17" fmla="*/ 0 h 91"/>
              <a:gd name="T18" fmla="*/ 1724 w 5806"/>
              <a:gd name="T19" fmla="*/ 0 h 91"/>
              <a:gd name="T20" fmla="*/ 1905 w 5806"/>
              <a:gd name="T21" fmla="*/ 0 h 91"/>
              <a:gd name="T22" fmla="*/ 2087 w 5806"/>
              <a:gd name="T23" fmla="*/ 0 h 91"/>
              <a:gd name="T24" fmla="*/ 2268 w 5806"/>
              <a:gd name="T25" fmla="*/ 0 h 91"/>
              <a:gd name="T26" fmla="*/ 2449 w 5806"/>
              <a:gd name="T27" fmla="*/ 0 h 91"/>
              <a:gd name="T28" fmla="*/ 2631 w 5806"/>
              <a:gd name="T29" fmla="*/ 0 h 91"/>
              <a:gd name="T30" fmla="*/ 2812 w 5806"/>
              <a:gd name="T31" fmla="*/ 0 h 91"/>
              <a:gd name="T32" fmla="*/ 2994 w 5806"/>
              <a:gd name="T33" fmla="*/ 0 h 91"/>
              <a:gd name="T34" fmla="*/ 3175 w 5806"/>
              <a:gd name="T35" fmla="*/ 0 h 91"/>
              <a:gd name="T36" fmla="*/ 3357 w 5806"/>
              <a:gd name="T37" fmla="*/ 0 h 91"/>
              <a:gd name="T38" fmla="*/ 3538 w 5806"/>
              <a:gd name="T39" fmla="*/ 0 h 91"/>
              <a:gd name="T40" fmla="*/ 3719 w 5806"/>
              <a:gd name="T41" fmla="*/ 0 h 91"/>
              <a:gd name="T42" fmla="*/ 3901 w 5806"/>
              <a:gd name="T43" fmla="*/ 0 h 91"/>
              <a:gd name="T44" fmla="*/ 4082 w 5806"/>
              <a:gd name="T45" fmla="*/ 0 h 91"/>
              <a:gd name="T46" fmla="*/ 4264 w 5806"/>
              <a:gd name="T47" fmla="*/ 0 h 91"/>
              <a:gd name="T48" fmla="*/ 4445 w 5806"/>
              <a:gd name="T49" fmla="*/ 0 h 91"/>
              <a:gd name="T50" fmla="*/ 4627 w 5806"/>
              <a:gd name="T51" fmla="*/ 0 h 91"/>
              <a:gd name="T52" fmla="*/ 4808 w 5806"/>
              <a:gd name="T53" fmla="*/ 0 h 91"/>
              <a:gd name="T54" fmla="*/ 4990 w 5806"/>
              <a:gd name="T55" fmla="*/ 0 h 91"/>
              <a:gd name="T56" fmla="*/ 5171 w 5806"/>
              <a:gd name="T57" fmla="*/ 0 h 91"/>
              <a:gd name="T58" fmla="*/ 5352 w 5806"/>
              <a:gd name="T59" fmla="*/ 0 h 91"/>
              <a:gd name="T60" fmla="*/ 5534 w 5806"/>
              <a:gd name="T61" fmla="*/ 0 h 91"/>
              <a:gd name="T62" fmla="*/ 5715 w 5806"/>
              <a:gd name="T63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806" h="91">
                <a:moveTo>
                  <a:pt x="0" y="91"/>
                </a:moveTo>
                <a:lnTo>
                  <a:pt x="91" y="0"/>
                </a:lnTo>
                <a:lnTo>
                  <a:pt x="181" y="91"/>
                </a:lnTo>
                <a:lnTo>
                  <a:pt x="272" y="0"/>
                </a:lnTo>
                <a:lnTo>
                  <a:pt x="363" y="91"/>
                </a:lnTo>
                <a:lnTo>
                  <a:pt x="454" y="0"/>
                </a:lnTo>
                <a:lnTo>
                  <a:pt x="544" y="91"/>
                </a:lnTo>
                <a:lnTo>
                  <a:pt x="635" y="0"/>
                </a:lnTo>
                <a:lnTo>
                  <a:pt x="726" y="91"/>
                </a:lnTo>
                <a:lnTo>
                  <a:pt x="816" y="0"/>
                </a:lnTo>
                <a:lnTo>
                  <a:pt x="907" y="91"/>
                </a:lnTo>
                <a:lnTo>
                  <a:pt x="998" y="0"/>
                </a:lnTo>
                <a:lnTo>
                  <a:pt x="1089" y="91"/>
                </a:lnTo>
                <a:lnTo>
                  <a:pt x="1179" y="0"/>
                </a:lnTo>
                <a:lnTo>
                  <a:pt x="1270" y="91"/>
                </a:lnTo>
                <a:lnTo>
                  <a:pt x="1361" y="0"/>
                </a:lnTo>
                <a:lnTo>
                  <a:pt x="1451" y="91"/>
                </a:lnTo>
                <a:lnTo>
                  <a:pt x="1542" y="0"/>
                </a:lnTo>
                <a:lnTo>
                  <a:pt x="1633" y="91"/>
                </a:lnTo>
                <a:lnTo>
                  <a:pt x="1724" y="0"/>
                </a:lnTo>
                <a:lnTo>
                  <a:pt x="1814" y="91"/>
                </a:lnTo>
                <a:lnTo>
                  <a:pt x="1905" y="0"/>
                </a:lnTo>
                <a:lnTo>
                  <a:pt x="1996" y="91"/>
                </a:lnTo>
                <a:lnTo>
                  <a:pt x="2087" y="0"/>
                </a:lnTo>
                <a:lnTo>
                  <a:pt x="2177" y="91"/>
                </a:lnTo>
                <a:lnTo>
                  <a:pt x="2268" y="0"/>
                </a:lnTo>
                <a:lnTo>
                  <a:pt x="2359" y="91"/>
                </a:lnTo>
                <a:lnTo>
                  <a:pt x="2449" y="0"/>
                </a:lnTo>
                <a:lnTo>
                  <a:pt x="2540" y="91"/>
                </a:lnTo>
                <a:lnTo>
                  <a:pt x="2631" y="0"/>
                </a:lnTo>
                <a:lnTo>
                  <a:pt x="2722" y="91"/>
                </a:lnTo>
                <a:lnTo>
                  <a:pt x="2812" y="0"/>
                </a:lnTo>
                <a:lnTo>
                  <a:pt x="2903" y="91"/>
                </a:lnTo>
                <a:lnTo>
                  <a:pt x="2994" y="0"/>
                </a:lnTo>
                <a:lnTo>
                  <a:pt x="3084" y="91"/>
                </a:lnTo>
                <a:lnTo>
                  <a:pt x="3175" y="0"/>
                </a:lnTo>
                <a:lnTo>
                  <a:pt x="3266" y="91"/>
                </a:lnTo>
                <a:lnTo>
                  <a:pt x="3357" y="0"/>
                </a:lnTo>
                <a:lnTo>
                  <a:pt x="3447" y="91"/>
                </a:lnTo>
                <a:lnTo>
                  <a:pt x="3538" y="0"/>
                </a:lnTo>
                <a:lnTo>
                  <a:pt x="3629" y="91"/>
                </a:lnTo>
                <a:lnTo>
                  <a:pt x="3719" y="0"/>
                </a:lnTo>
                <a:lnTo>
                  <a:pt x="3810" y="91"/>
                </a:lnTo>
                <a:lnTo>
                  <a:pt x="3901" y="0"/>
                </a:lnTo>
                <a:lnTo>
                  <a:pt x="3992" y="91"/>
                </a:lnTo>
                <a:lnTo>
                  <a:pt x="4082" y="0"/>
                </a:lnTo>
                <a:lnTo>
                  <a:pt x="4173" y="91"/>
                </a:lnTo>
                <a:lnTo>
                  <a:pt x="4264" y="0"/>
                </a:lnTo>
                <a:lnTo>
                  <a:pt x="4355" y="91"/>
                </a:lnTo>
                <a:lnTo>
                  <a:pt x="4445" y="0"/>
                </a:lnTo>
                <a:lnTo>
                  <a:pt x="4536" y="91"/>
                </a:lnTo>
                <a:lnTo>
                  <a:pt x="4627" y="0"/>
                </a:lnTo>
                <a:lnTo>
                  <a:pt x="4717" y="91"/>
                </a:lnTo>
                <a:lnTo>
                  <a:pt x="4808" y="0"/>
                </a:lnTo>
                <a:lnTo>
                  <a:pt x="4899" y="91"/>
                </a:lnTo>
                <a:lnTo>
                  <a:pt x="4990" y="0"/>
                </a:lnTo>
                <a:lnTo>
                  <a:pt x="5080" y="91"/>
                </a:lnTo>
                <a:lnTo>
                  <a:pt x="5171" y="0"/>
                </a:lnTo>
                <a:lnTo>
                  <a:pt x="5262" y="91"/>
                </a:lnTo>
                <a:lnTo>
                  <a:pt x="5352" y="0"/>
                </a:lnTo>
                <a:lnTo>
                  <a:pt x="5443" y="91"/>
                </a:lnTo>
                <a:lnTo>
                  <a:pt x="5534" y="0"/>
                </a:lnTo>
                <a:lnTo>
                  <a:pt x="5625" y="91"/>
                </a:lnTo>
                <a:lnTo>
                  <a:pt x="5715" y="0"/>
                </a:lnTo>
                <a:lnTo>
                  <a:pt x="5806" y="91"/>
                </a:lnTo>
              </a:path>
            </a:pathLst>
          </a:custGeom>
          <a:noFill/>
          <a:ln w="3175" cap="rnd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622" name="Freeform 70"/>
          <p:cNvSpPr>
            <a:spLocks/>
          </p:cNvSpPr>
          <p:nvPr/>
        </p:nvSpPr>
        <p:spPr bwMode="auto">
          <a:xfrm>
            <a:off x="344488" y="2709863"/>
            <a:ext cx="6913562" cy="73025"/>
          </a:xfrm>
          <a:custGeom>
            <a:avLst/>
            <a:gdLst>
              <a:gd name="T0" fmla="*/ 45 w 4355"/>
              <a:gd name="T1" fmla="*/ 1 h 46"/>
              <a:gd name="T2" fmla="*/ 136 w 4355"/>
              <a:gd name="T3" fmla="*/ 1 h 46"/>
              <a:gd name="T4" fmla="*/ 227 w 4355"/>
              <a:gd name="T5" fmla="*/ 1 h 46"/>
              <a:gd name="T6" fmla="*/ 317 w 4355"/>
              <a:gd name="T7" fmla="*/ 1 h 46"/>
              <a:gd name="T8" fmla="*/ 408 w 4355"/>
              <a:gd name="T9" fmla="*/ 1 h 46"/>
              <a:gd name="T10" fmla="*/ 499 w 4355"/>
              <a:gd name="T11" fmla="*/ 1 h 46"/>
              <a:gd name="T12" fmla="*/ 590 w 4355"/>
              <a:gd name="T13" fmla="*/ 1 h 46"/>
              <a:gd name="T14" fmla="*/ 680 w 4355"/>
              <a:gd name="T15" fmla="*/ 1 h 46"/>
              <a:gd name="T16" fmla="*/ 771 w 4355"/>
              <a:gd name="T17" fmla="*/ 1 h 46"/>
              <a:gd name="T18" fmla="*/ 862 w 4355"/>
              <a:gd name="T19" fmla="*/ 1 h 46"/>
              <a:gd name="T20" fmla="*/ 953 w 4355"/>
              <a:gd name="T21" fmla="*/ 1 h 46"/>
              <a:gd name="T22" fmla="*/ 1043 w 4355"/>
              <a:gd name="T23" fmla="*/ 1 h 46"/>
              <a:gd name="T24" fmla="*/ 1134 w 4355"/>
              <a:gd name="T25" fmla="*/ 1 h 46"/>
              <a:gd name="T26" fmla="*/ 1225 w 4355"/>
              <a:gd name="T27" fmla="*/ 1 h 46"/>
              <a:gd name="T28" fmla="*/ 1315 w 4355"/>
              <a:gd name="T29" fmla="*/ 1 h 46"/>
              <a:gd name="T30" fmla="*/ 1406 w 4355"/>
              <a:gd name="T31" fmla="*/ 1 h 46"/>
              <a:gd name="T32" fmla="*/ 1497 w 4355"/>
              <a:gd name="T33" fmla="*/ 1 h 46"/>
              <a:gd name="T34" fmla="*/ 1588 w 4355"/>
              <a:gd name="T35" fmla="*/ 1 h 46"/>
              <a:gd name="T36" fmla="*/ 1678 w 4355"/>
              <a:gd name="T37" fmla="*/ 1 h 46"/>
              <a:gd name="T38" fmla="*/ 1769 w 4355"/>
              <a:gd name="T39" fmla="*/ 1 h 46"/>
              <a:gd name="T40" fmla="*/ 1860 w 4355"/>
              <a:gd name="T41" fmla="*/ 1 h 46"/>
              <a:gd name="T42" fmla="*/ 1950 w 4355"/>
              <a:gd name="T43" fmla="*/ 1 h 46"/>
              <a:gd name="T44" fmla="*/ 2041 w 4355"/>
              <a:gd name="T45" fmla="*/ 1 h 46"/>
              <a:gd name="T46" fmla="*/ 2132 w 4355"/>
              <a:gd name="T47" fmla="*/ 1 h 46"/>
              <a:gd name="T48" fmla="*/ 2223 w 4355"/>
              <a:gd name="T49" fmla="*/ 1 h 46"/>
              <a:gd name="T50" fmla="*/ 2313 w 4355"/>
              <a:gd name="T51" fmla="*/ 1 h 46"/>
              <a:gd name="T52" fmla="*/ 2404 w 4355"/>
              <a:gd name="T53" fmla="*/ 1 h 46"/>
              <a:gd name="T54" fmla="*/ 2495 w 4355"/>
              <a:gd name="T55" fmla="*/ 1 h 46"/>
              <a:gd name="T56" fmla="*/ 2585 w 4355"/>
              <a:gd name="T57" fmla="*/ 1 h 46"/>
              <a:gd name="T58" fmla="*/ 2676 w 4355"/>
              <a:gd name="T59" fmla="*/ 1 h 46"/>
              <a:gd name="T60" fmla="*/ 2767 w 4355"/>
              <a:gd name="T61" fmla="*/ 1 h 46"/>
              <a:gd name="T62" fmla="*/ 2858 w 4355"/>
              <a:gd name="T63" fmla="*/ 1 h 46"/>
              <a:gd name="T64" fmla="*/ 2948 w 4355"/>
              <a:gd name="T65" fmla="*/ 1 h 46"/>
              <a:gd name="T66" fmla="*/ 3039 w 4355"/>
              <a:gd name="T67" fmla="*/ 1 h 46"/>
              <a:gd name="T68" fmla="*/ 3130 w 4355"/>
              <a:gd name="T69" fmla="*/ 1 h 46"/>
              <a:gd name="T70" fmla="*/ 3221 w 4355"/>
              <a:gd name="T71" fmla="*/ 1 h 46"/>
              <a:gd name="T72" fmla="*/ 3311 w 4355"/>
              <a:gd name="T73" fmla="*/ 1 h 46"/>
              <a:gd name="T74" fmla="*/ 3402 w 4355"/>
              <a:gd name="T75" fmla="*/ 1 h 46"/>
              <a:gd name="T76" fmla="*/ 3493 w 4355"/>
              <a:gd name="T77" fmla="*/ 1 h 46"/>
              <a:gd name="T78" fmla="*/ 3583 w 4355"/>
              <a:gd name="T79" fmla="*/ 1 h 46"/>
              <a:gd name="T80" fmla="*/ 3674 w 4355"/>
              <a:gd name="T81" fmla="*/ 1 h 46"/>
              <a:gd name="T82" fmla="*/ 3765 w 4355"/>
              <a:gd name="T83" fmla="*/ 1 h 46"/>
              <a:gd name="T84" fmla="*/ 3856 w 4355"/>
              <a:gd name="T85" fmla="*/ 1 h 46"/>
              <a:gd name="T86" fmla="*/ 3947 w 4355"/>
              <a:gd name="T87" fmla="*/ 0 h 46"/>
              <a:gd name="T88" fmla="*/ 4037 w 4355"/>
              <a:gd name="T89" fmla="*/ 1 h 46"/>
              <a:gd name="T90" fmla="*/ 4128 w 4355"/>
              <a:gd name="T91" fmla="*/ 1 h 46"/>
              <a:gd name="T92" fmla="*/ 4218 w 4355"/>
              <a:gd name="T93" fmla="*/ 1 h 46"/>
              <a:gd name="T94" fmla="*/ 4309 w 4355"/>
              <a:gd name="T95" fmla="*/ 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355" h="46">
                <a:moveTo>
                  <a:pt x="0" y="46"/>
                </a:moveTo>
                <a:lnTo>
                  <a:pt x="45" y="1"/>
                </a:lnTo>
                <a:lnTo>
                  <a:pt x="91" y="46"/>
                </a:lnTo>
                <a:lnTo>
                  <a:pt x="136" y="1"/>
                </a:lnTo>
                <a:lnTo>
                  <a:pt x="181" y="46"/>
                </a:lnTo>
                <a:lnTo>
                  <a:pt x="227" y="1"/>
                </a:lnTo>
                <a:lnTo>
                  <a:pt x="272" y="46"/>
                </a:lnTo>
                <a:lnTo>
                  <a:pt x="317" y="1"/>
                </a:lnTo>
                <a:lnTo>
                  <a:pt x="363" y="46"/>
                </a:lnTo>
                <a:lnTo>
                  <a:pt x="408" y="1"/>
                </a:lnTo>
                <a:lnTo>
                  <a:pt x="454" y="46"/>
                </a:lnTo>
                <a:lnTo>
                  <a:pt x="499" y="1"/>
                </a:lnTo>
                <a:lnTo>
                  <a:pt x="544" y="46"/>
                </a:lnTo>
                <a:lnTo>
                  <a:pt x="590" y="1"/>
                </a:lnTo>
                <a:lnTo>
                  <a:pt x="635" y="46"/>
                </a:lnTo>
                <a:lnTo>
                  <a:pt x="680" y="1"/>
                </a:lnTo>
                <a:lnTo>
                  <a:pt x="726" y="46"/>
                </a:lnTo>
                <a:lnTo>
                  <a:pt x="771" y="1"/>
                </a:lnTo>
                <a:lnTo>
                  <a:pt x="816" y="46"/>
                </a:lnTo>
                <a:lnTo>
                  <a:pt x="862" y="1"/>
                </a:lnTo>
                <a:lnTo>
                  <a:pt x="907" y="46"/>
                </a:lnTo>
                <a:lnTo>
                  <a:pt x="953" y="1"/>
                </a:lnTo>
                <a:lnTo>
                  <a:pt x="998" y="46"/>
                </a:lnTo>
                <a:lnTo>
                  <a:pt x="1043" y="1"/>
                </a:lnTo>
                <a:lnTo>
                  <a:pt x="1089" y="46"/>
                </a:lnTo>
                <a:lnTo>
                  <a:pt x="1134" y="1"/>
                </a:lnTo>
                <a:lnTo>
                  <a:pt x="1179" y="46"/>
                </a:lnTo>
                <a:lnTo>
                  <a:pt x="1225" y="1"/>
                </a:lnTo>
                <a:lnTo>
                  <a:pt x="1270" y="46"/>
                </a:lnTo>
                <a:lnTo>
                  <a:pt x="1315" y="1"/>
                </a:lnTo>
                <a:lnTo>
                  <a:pt x="1361" y="46"/>
                </a:lnTo>
                <a:lnTo>
                  <a:pt x="1406" y="1"/>
                </a:lnTo>
                <a:lnTo>
                  <a:pt x="1451" y="46"/>
                </a:lnTo>
                <a:lnTo>
                  <a:pt x="1497" y="1"/>
                </a:lnTo>
                <a:lnTo>
                  <a:pt x="1542" y="46"/>
                </a:lnTo>
                <a:lnTo>
                  <a:pt x="1588" y="1"/>
                </a:lnTo>
                <a:lnTo>
                  <a:pt x="1633" y="46"/>
                </a:lnTo>
                <a:lnTo>
                  <a:pt x="1678" y="1"/>
                </a:lnTo>
                <a:lnTo>
                  <a:pt x="1724" y="46"/>
                </a:lnTo>
                <a:lnTo>
                  <a:pt x="1769" y="1"/>
                </a:lnTo>
                <a:lnTo>
                  <a:pt x="1814" y="46"/>
                </a:lnTo>
                <a:lnTo>
                  <a:pt x="1860" y="1"/>
                </a:lnTo>
                <a:lnTo>
                  <a:pt x="1905" y="46"/>
                </a:lnTo>
                <a:lnTo>
                  <a:pt x="1950" y="1"/>
                </a:lnTo>
                <a:lnTo>
                  <a:pt x="1996" y="46"/>
                </a:lnTo>
                <a:lnTo>
                  <a:pt x="2041" y="1"/>
                </a:lnTo>
                <a:lnTo>
                  <a:pt x="2087" y="46"/>
                </a:lnTo>
                <a:lnTo>
                  <a:pt x="2132" y="1"/>
                </a:lnTo>
                <a:lnTo>
                  <a:pt x="2177" y="46"/>
                </a:lnTo>
                <a:lnTo>
                  <a:pt x="2223" y="1"/>
                </a:lnTo>
                <a:lnTo>
                  <a:pt x="2268" y="46"/>
                </a:lnTo>
                <a:lnTo>
                  <a:pt x="2313" y="1"/>
                </a:lnTo>
                <a:lnTo>
                  <a:pt x="2359" y="46"/>
                </a:lnTo>
                <a:lnTo>
                  <a:pt x="2404" y="1"/>
                </a:lnTo>
                <a:lnTo>
                  <a:pt x="2449" y="46"/>
                </a:lnTo>
                <a:lnTo>
                  <a:pt x="2495" y="1"/>
                </a:lnTo>
                <a:lnTo>
                  <a:pt x="2540" y="46"/>
                </a:lnTo>
                <a:lnTo>
                  <a:pt x="2585" y="1"/>
                </a:lnTo>
                <a:lnTo>
                  <a:pt x="2631" y="46"/>
                </a:lnTo>
                <a:lnTo>
                  <a:pt x="2676" y="1"/>
                </a:lnTo>
                <a:lnTo>
                  <a:pt x="2722" y="46"/>
                </a:lnTo>
                <a:lnTo>
                  <a:pt x="2767" y="1"/>
                </a:lnTo>
                <a:lnTo>
                  <a:pt x="2812" y="46"/>
                </a:lnTo>
                <a:lnTo>
                  <a:pt x="2858" y="1"/>
                </a:lnTo>
                <a:lnTo>
                  <a:pt x="2903" y="46"/>
                </a:lnTo>
                <a:lnTo>
                  <a:pt x="2948" y="1"/>
                </a:lnTo>
                <a:lnTo>
                  <a:pt x="2994" y="46"/>
                </a:lnTo>
                <a:lnTo>
                  <a:pt x="3039" y="1"/>
                </a:lnTo>
                <a:lnTo>
                  <a:pt x="3084" y="46"/>
                </a:lnTo>
                <a:lnTo>
                  <a:pt x="3130" y="1"/>
                </a:lnTo>
                <a:lnTo>
                  <a:pt x="3175" y="46"/>
                </a:lnTo>
                <a:lnTo>
                  <a:pt x="3221" y="1"/>
                </a:lnTo>
                <a:lnTo>
                  <a:pt x="3266" y="46"/>
                </a:lnTo>
                <a:lnTo>
                  <a:pt x="3311" y="1"/>
                </a:lnTo>
                <a:lnTo>
                  <a:pt x="3357" y="46"/>
                </a:lnTo>
                <a:lnTo>
                  <a:pt x="3402" y="1"/>
                </a:lnTo>
                <a:lnTo>
                  <a:pt x="3447" y="46"/>
                </a:lnTo>
                <a:lnTo>
                  <a:pt x="3493" y="1"/>
                </a:lnTo>
                <a:lnTo>
                  <a:pt x="3538" y="46"/>
                </a:lnTo>
                <a:lnTo>
                  <a:pt x="3583" y="1"/>
                </a:lnTo>
                <a:lnTo>
                  <a:pt x="3629" y="46"/>
                </a:lnTo>
                <a:lnTo>
                  <a:pt x="3674" y="1"/>
                </a:lnTo>
                <a:lnTo>
                  <a:pt x="3719" y="46"/>
                </a:lnTo>
                <a:lnTo>
                  <a:pt x="3765" y="1"/>
                </a:lnTo>
                <a:lnTo>
                  <a:pt x="3810" y="46"/>
                </a:lnTo>
                <a:lnTo>
                  <a:pt x="3856" y="1"/>
                </a:lnTo>
                <a:lnTo>
                  <a:pt x="3901" y="46"/>
                </a:lnTo>
                <a:lnTo>
                  <a:pt x="3947" y="0"/>
                </a:lnTo>
                <a:lnTo>
                  <a:pt x="3992" y="46"/>
                </a:lnTo>
                <a:lnTo>
                  <a:pt x="4037" y="1"/>
                </a:lnTo>
                <a:lnTo>
                  <a:pt x="4082" y="46"/>
                </a:lnTo>
                <a:lnTo>
                  <a:pt x="4128" y="1"/>
                </a:lnTo>
                <a:lnTo>
                  <a:pt x="4173" y="46"/>
                </a:lnTo>
                <a:lnTo>
                  <a:pt x="4218" y="1"/>
                </a:lnTo>
                <a:lnTo>
                  <a:pt x="4264" y="46"/>
                </a:lnTo>
                <a:lnTo>
                  <a:pt x="4309" y="1"/>
                </a:lnTo>
                <a:lnTo>
                  <a:pt x="4355" y="46"/>
                </a:lnTo>
              </a:path>
            </a:pathLst>
          </a:custGeom>
          <a:noFill/>
          <a:ln w="3175" cap="rnd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623" name="Freeform 71"/>
          <p:cNvSpPr>
            <a:spLocks/>
          </p:cNvSpPr>
          <p:nvPr/>
        </p:nvSpPr>
        <p:spPr bwMode="auto">
          <a:xfrm>
            <a:off x="344488" y="836613"/>
            <a:ext cx="9217025" cy="73025"/>
          </a:xfrm>
          <a:custGeom>
            <a:avLst/>
            <a:gdLst>
              <a:gd name="T0" fmla="*/ 91 w 5806"/>
              <a:gd name="T1" fmla="*/ 46 h 46"/>
              <a:gd name="T2" fmla="*/ 227 w 5806"/>
              <a:gd name="T3" fmla="*/ 1 h 46"/>
              <a:gd name="T4" fmla="*/ 363 w 5806"/>
              <a:gd name="T5" fmla="*/ 46 h 46"/>
              <a:gd name="T6" fmla="*/ 499 w 5806"/>
              <a:gd name="T7" fmla="*/ 1 h 46"/>
              <a:gd name="T8" fmla="*/ 635 w 5806"/>
              <a:gd name="T9" fmla="*/ 46 h 46"/>
              <a:gd name="T10" fmla="*/ 771 w 5806"/>
              <a:gd name="T11" fmla="*/ 1 h 46"/>
              <a:gd name="T12" fmla="*/ 907 w 5806"/>
              <a:gd name="T13" fmla="*/ 46 h 46"/>
              <a:gd name="T14" fmla="*/ 1043 w 5806"/>
              <a:gd name="T15" fmla="*/ 1 h 46"/>
              <a:gd name="T16" fmla="*/ 1179 w 5806"/>
              <a:gd name="T17" fmla="*/ 46 h 46"/>
              <a:gd name="T18" fmla="*/ 1315 w 5806"/>
              <a:gd name="T19" fmla="*/ 1 h 46"/>
              <a:gd name="T20" fmla="*/ 1451 w 5806"/>
              <a:gd name="T21" fmla="*/ 46 h 46"/>
              <a:gd name="T22" fmla="*/ 1588 w 5806"/>
              <a:gd name="T23" fmla="*/ 1 h 46"/>
              <a:gd name="T24" fmla="*/ 1724 w 5806"/>
              <a:gd name="T25" fmla="*/ 46 h 46"/>
              <a:gd name="T26" fmla="*/ 1860 w 5806"/>
              <a:gd name="T27" fmla="*/ 1 h 46"/>
              <a:gd name="T28" fmla="*/ 1996 w 5806"/>
              <a:gd name="T29" fmla="*/ 46 h 46"/>
              <a:gd name="T30" fmla="*/ 2132 w 5806"/>
              <a:gd name="T31" fmla="*/ 1 h 46"/>
              <a:gd name="T32" fmla="*/ 2268 w 5806"/>
              <a:gd name="T33" fmla="*/ 46 h 46"/>
              <a:gd name="T34" fmla="*/ 2404 w 5806"/>
              <a:gd name="T35" fmla="*/ 1 h 46"/>
              <a:gd name="T36" fmla="*/ 2540 w 5806"/>
              <a:gd name="T37" fmla="*/ 46 h 46"/>
              <a:gd name="T38" fmla="*/ 2676 w 5806"/>
              <a:gd name="T39" fmla="*/ 1 h 46"/>
              <a:gd name="T40" fmla="*/ 2812 w 5806"/>
              <a:gd name="T41" fmla="*/ 46 h 46"/>
              <a:gd name="T42" fmla="*/ 2948 w 5806"/>
              <a:gd name="T43" fmla="*/ 1 h 46"/>
              <a:gd name="T44" fmla="*/ 3084 w 5806"/>
              <a:gd name="T45" fmla="*/ 46 h 46"/>
              <a:gd name="T46" fmla="*/ 3221 w 5806"/>
              <a:gd name="T47" fmla="*/ 1 h 46"/>
              <a:gd name="T48" fmla="*/ 3357 w 5806"/>
              <a:gd name="T49" fmla="*/ 46 h 46"/>
              <a:gd name="T50" fmla="*/ 3493 w 5806"/>
              <a:gd name="T51" fmla="*/ 1 h 46"/>
              <a:gd name="T52" fmla="*/ 3629 w 5806"/>
              <a:gd name="T53" fmla="*/ 46 h 46"/>
              <a:gd name="T54" fmla="*/ 3765 w 5806"/>
              <a:gd name="T55" fmla="*/ 1 h 46"/>
              <a:gd name="T56" fmla="*/ 3901 w 5806"/>
              <a:gd name="T57" fmla="*/ 46 h 46"/>
              <a:gd name="T58" fmla="*/ 4037 w 5806"/>
              <a:gd name="T59" fmla="*/ 1 h 46"/>
              <a:gd name="T60" fmla="*/ 4173 w 5806"/>
              <a:gd name="T61" fmla="*/ 46 h 46"/>
              <a:gd name="T62" fmla="*/ 4309 w 5806"/>
              <a:gd name="T63" fmla="*/ 1 h 46"/>
              <a:gd name="T64" fmla="*/ 4445 w 5806"/>
              <a:gd name="T65" fmla="*/ 46 h 46"/>
              <a:gd name="T66" fmla="*/ 4581 w 5806"/>
              <a:gd name="T67" fmla="*/ 1 h 46"/>
              <a:gd name="T68" fmla="*/ 4717 w 5806"/>
              <a:gd name="T69" fmla="*/ 46 h 46"/>
              <a:gd name="T70" fmla="*/ 4853 w 5806"/>
              <a:gd name="T71" fmla="*/ 1 h 46"/>
              <a:gd name="T72" fmla="*/ 4990 w 5806"/>
              <a:gd name="T73" fmla="*/ 46 h 46"/>
              <a:gd name="T74" fmla="*/ 5126 w 5806"/>
              <a:gd name="T75" fmla="*/ 1 h 46"/>
              <a:gd name="T76" fmla="*/ 5262 w 5806"/>
              <a:gd name="T77" fmla="*/ 46 h 46"/>
              <a:gd name="T78" fmla="*/ 5398 w 5806"/>
              <a:gd name="T79" fmla="*/ 1 h 46"/>
              <a:gd name="T80" fmla="*/ 5534 w 5806"/>
              <a:gd name="T81" fmla="*/ 46 h 46"/>
              <a:gd name="T82" fmla="*/ 5670 w 5806"/>
              <a:gd name="T83" fmla="*/ 1 h 46"/>
              <a:gd name="T84" fmla="*/ 5806 w 5806"/>
              <a:gd name="T85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806" h="46">
                <a:moveTo>
                  <a:pt x="0" y="46"/>
                </a:moveTo>
                <a:lnTo>
                  <a:pt x="45" y="1"/>
                </a:lnTo>
                <a:lnTo>
                  <a:pt x="91" y="46"/>
                </a:lnTo>
                <a:lnTo>
                  <a:pt x="136" y="1"/>
                </a:lnTo>
                <a:lnTo>
                  <a:pt x="181" y="46"/>
                </a:lnTo>
                <a:lnTo>
                  <a:pt x="227" y="1"/>
                </a:lnTo>
                <a:lnTo>
                  <a:pt x="272" y="46"/>
                </a:lnTo>
                <a:lnTo>
                  <a:pt x="317" y="1"/>
                </a:lnTo>
                <a:lnTo>
                  <a:pt x="363" y="46"/>
                </a:lnTo>
                <a:lnTo>
                  <a:pt x="408" y="1"/>
                </a:lnTo>
                <a:lnTo>
                  <a:pt x="454" y="46"/>
                </a:lnTo>
                <a:lnTo>
                  <a:pt x="499" y="1"/>
                </a:lnTo>
                <a:lnTo>
                  <a:pt x="544" y="46"/>
                </a:lnTo>
                <a:lnTo>
                  <a:pt x="590" y="1"/>
                </a:lnTo>
                <a:lnTo>
                  <a:pt x="635" y="46"/>
                </a:lnTo>
                <a:lnTo>
                  <a:pt x="680" y="1"/>
                </a:lnTo>
                <a:lnTo>
                  <a:pt x="726" y="46"/>
                </a:lnTo>
                <a:lnTo>
                  <a:pt x="771" y="1"/>
                </a:lnTo>
                <a:lnTo>
                  <a:pt x="816" y="46"/>
                </a:lnTo>
                <a:lnTo>
                  <a:pt x="862" y="1"/>
                </a:lnTo>
                <a:lnTo>
                  <a:pt x="907" y="46"/>
                </a:lnTo>
                <a:lnTo>
                  <a:pt x="953" y="1"/>
                </a:lnTo>
                <a:lnTo>
                  <a:pt x="998" y="46"/>
                </a:lnTo>
                <a:lnTo>
                  <a:pt x="1043" y="1"/>
                </a:lnTo>
                <a:lnTo>
                  <a:pt x="1089" y="46"/>
                </a:lnTo>
                <a:lnTo>
                  <a:pt x="1134" y="1"/>
                </a:lnTo>
                <a:lnTo>
                  <a:pt x="1179" y="46"/>
                </a:lnTo>
                <a:lnTo>
                  <a:pt x="1225" y="1"/>
                </a:lnTo>
                <a:lnTo>
                  <a:pt x="1270" y="46"/>
                </a:lnTo>
                <a:lnTo>
                  <a:pt x="1315" y="1"/>
                </a:lnTo>
                <a:lnTo>
                  <a:pt x="1361" y="46"/>
                </a:lnTo>
                <a:lnTo>
                  <a:pt x="1406" y="1"/>
                </a:lnTo>
                <a:lnTo>
                  <a:pt x="1451" y="46"/>
                </a:lnTo>
                <a:lnTo>
                  <a:pt x="1497" y="1"/>
                </a:lnTo>
                <a:lnTo>
                  <a:pt x="1542" y="46"/>
                </a:lnTo>
                <a:lnTo>
                  <a:pt x="1588" y="1"/>
                </a:lnTo>
                <a:lnTo>
                  <a:pt x="1633" y="46"/>
                </a:lnTo>
                <a:lnTo>
                  <a:pt x="1678" y="1"/>
                </a:lnTo>
                <a:lnTo>
                  <a:pt x="1724" y="46"/>
                </a:lnTo>
                <a:lnTo>
                  <a:pt x="1769" y="1"/>
                </a:lnTo>
                <a:lnTo>
                  <a:pt x="1814" y="46"/>
                </a:lnTo>
                <a:lnTo>
                  <a:pt x="1860" y="1"/>
                </a:lnTo>
                <a:lnTo>
                  <a:pt x="1905" y="46"/>
                </a:lnTo>
                <a:lnTo>
                  <a:pt x="1950" y="1"/>
                </a:lnTo>
                <a:lnTo>
                  <a:pt x="1996" y="46"/>
                </a:lnTo>
                <a:lnTo>
                  <a:pt x="2041" y="1"/>
                </a:lnTo>
                <a:lnTo>
                  <a:pt x="2087" y="46"/>
                </a:lnTo>
                <a:lnTo>
                  <a:pt x="2132" y="1"/>
                </a:lnTo>
                <a:lnTo>
                  <a:pt x="2177" y="46"/>
                </a:lnTo>
                <a:lnTo>
                  <a:pt x="2223" y="1"/>
                </a:lnTo>
                <a:lnTo>
                  <a:pt x="2268" y="46"/>
                </a:lnTo>
                <a:lnTo>
                  <a:pt x="2313" y="1"/>
                </a:lnTo>
                <a:lnTo>
                  <a:pt x="2359" y="46"/>
                </a:lnTo>
                <a:lnTo>
                  <a:pt x="2404" y="1"/>
                </a:lnTo>
                <a:lnTo>
                  <a:pt x="2449" y="46"/>
                </a:lnTo>
                <a:lnTo>
                  <a:pt x="2495" y="1"/>
                </a:lnTo>
                <a:lnTo>
                  <a:pt x="2540" y="46"/>
                </a:lnTo>
                <a:lnTo>
                  <a:pt x="2585" y="1"/>
                </a:lnTo>
                <a:lnTo>
                  <a:pt x="2631" y="46"/>
                </a:lnTo>
                <a:lnTo>
                  <a:pt x="2676" y="1"/>
                </a:lnTo>
                <a:lnTo>
                  <a:pt x="2722" y="46"/>
                </a:lnTo>
                <a:lnTo>
                  <a:pt x="2767" y="1"/>
                </a:lnTo>
                <a:lnTo>
                  <a:pt x="2812" y="46"/>
                </a:lnTo>
                <a:lnTo>
                  <a:pt x="2858" y="1"/>
                </a:lnTo>
                <a:lnTo>
                  <a:pt x="2903" y="46"/>
                </a:lnTo>
                <a:lnTo>
                  <a:pt x="2948" y="1"/>
                </a:lnTo>
                <a:lnTo>
                  <a:pt x="2994" y="46"/>
                </a:lnTo>
                <a:lnTo>
                  <a:pt x="3039" y="1"/>
                </a:lnTo>
                <a:lnTo>
                  <a:pt x="3084" y="46"/>
                </a:lnTo>
                <a:lnTo>
                  <a:pt x="3130" y="1"/>
                </a:lnTo>
                <a:lnTo>
                  <a:pt x="3175" y="46"/>
                </a:lnTo>
                <a:lnTo>
                  <a:pt x="3221" y="1"/>
                </a:lnTo>
                <a:lnTo>
                  <a:pt x="3266" y="46"/>
                </a:lnTo>
                <a:lnTo>
                  <a:pt x="3311" y="1"/>
                </a:lnTo>
                <a:lnTo>
                  <a:pt x="3357" y="46"/>
                </a:lnTo>
                <a:lnTo>
                  <a:pt x="3402" y="1"/>
                </a:lnTo>
                <a:lnTo>
                  <a:pt x="3447" y="46"/>
                </a:lnTo>
                <a:lnTo>
                  <a:pt x="3493" y="1"/>
                </a:lnTo>
                <a:lnTo>
                  <a:pt x="3538" y="46"/>
                </a:lnTo>
                <a:lnTo>
                  <a:pt x="3583" y="1"/>
                </a:lnTo>
                <a:lnTo>
                  <a:pt x="3629" y="46"/>
                </a:lnTo>
                <a:lnTo>
                  <a:pt x="3674" y="1"/>
                </a:lnTo>
                <a:lnTo>
                  <a:pt x="3719" y="46"/>
                </a:lnTo>
                <a:lnTo>
                  <a:pt x="3765" y="1"/>
                </a:lnTo>
                <a:lnTo>
                  <a:pt x="3810" y="46"/>
                </a:lnTo>
                <a:lnTo>
                  <a:pt x="3856" y="1"/>
                </a:lnTo>
                <a:lnTo>
                  <a:pt x="3901" y="46"/>
                </a:lnTo>
                <a:lnTo>
                  <a:pt x="3947" y="0"/>
                </a:lnTo>
                <a:lnTo>
                  <a:pt x="3992" y="46"/>
                </a:lnTo>
                <a:lnTo>
                  <a:pt x="4037" y="1"/>
                </a:lnTo>
                <a:lnTo>
                  <a:pt x="4082" y="46"/>
                </a:lnTo>
                <a:lnTo>
                  <a:pt x="4128" y="1"/>
                </a:lnTo>
                <a:lnTo>
                  <a:pt x="4173" y="46"/>
                </a:lnTo>
                <a:lnTo>
                  <a:pt x="4218" y="1"/>
                </a:lnTo>
                <a:lnTo>
                  <a:pt x="4264" y="46"/>
                </a:lnTo>
                <a:lnTo>
                  <a:pt x="4309" y="1"/>
                </a:lnTo>
                <a:lnTo>
                  <a:pt x="4355" y="46"/>
                </a:lnTo>
                <a:lnTo>
                  <a:pt x="4400" y="1"/>
                </a:lnTo>
                <a:lnTo>
                  <a:pt x="4445" y="46"/>
                </a:lnTo>
                <a:lnTo>
                  <a:pt x="4491" y="1"/>
                </a:lnTo>
                <a:lnTo>
                  <a:pt x="4536" y="46"/>
                </a:lnTo>
                <a:lnTo>
                  <a:pt x="4581" y="1"/>
                </a:lnTo>
                <a:lnTo>
                  <a:pt x="4627" y="46"/>
                </a:lnTo>
                <a:lnTo>
                  <a:pt x="4672" y="1"/>
                </a:lnTo>
                <a:lnTo>
                  <a:pt x="4717" y="46"/>
                </a:lnTo>
                <a:lnTo>
                  <a:pt x="4763" y="1"/>
                </a:lnTo>
                <a:lnTo>
                  <a:pt x="4808" y="46"/>
                </a:lnTo>
                <a:lnTo>
                  <a:pt x="4853" y="1"/>
                </a:lnTo>
                <a:lnTo>
                  <a:pt x="4899" y="46"/>
                </a:lnTo>
                <a:lnTo>
                  <a:pt x="4944" y="1"/>
                </a:lnTo>
                <a:lnTo>
                  <a:pt x="4990" y="46"/>
                </a:lnTo>
                <a:lnTo>
                  <a:pt x="5035" y="1"/>
                </a:lnTo>
                <a:lnTo>
                  <a:pt x="5080" y="46"/>
                </a:lnTo>
                <a:lnTo>
                  <a:pt x="5126" y="1"/>
                </a:lnTo>
                <a:lnTo>
                  <a:pt x="5171" y="46"/>
                </a:lnTo>
                <a:lnTo>
                  <a:pt x="5216" y="1"/>
                </a:lnTo>
                <a:lnTo>
                  <a:pt x="5262" y="46"/>
                </a:lnTo>
                <a:lnTo>
                  <a:pt x="5307" y="1"/>
                </a:lnTo>
                <a:lnTo>
                  <a:pt x="5352" y="46"/>
                </a:lnTo>
                <a:lnTo>
                  <a:pt x="5398" y="1"/>
                </a:lnTo>
                <a:lnTo>
                  <a:pt x="5443" y="46"/>
                </a:lnTo>
                <a:lnTo>
                  <a:pt x="5489" y="1"/>
                </a:lnTo>
                <a:lnTo>
                  <a:pt x="5534" y="46"/>
                </a:lnTo>
                <a:lnTo>
                  <a:pt x="5579" y="1"/>
                </a:lnTo>
                <a:lnTo>
                  <a:pt x="5625" y="46"/>
                </a:lnTo>
                <a:lnTo>
                  <a:pt x="5670" y="1"/>
                </a:lnTo>
                <a:lnTo>
                  <a:pt x="5715" y="46"/>
                </a:lnTo>
                <a:lnTo>
                  <a:pt x="5761" y="1"/>
                </a:lnTo>
                <a:lnTo>
                  <a:pt x="5806" y="46"/>
                </a:lnTo>
              </a:path>
            </a:pathLst>
          </a:custGeom>
          <a:noFill/>
          <a:ln w="3175" cap="rnd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624" name="Freeform 72"/>
          <p:cNvSpPr>
            <a:spLocks/>
          </p:cNvSpPr>
          <p:nvPr/>
        </p:nvSpPr>
        <p:spPr bwMode="auto">
          <a:xfrm>
            <a:off x="344488" y="1917700"/>
            <a:ext cx="2303462" cy="71438"/>
          </a:xfrm>
          <a:custGeom>
            <a:avLst/>
            <a:gdLst>
              <a:gd name="T0" fmla="*/ 0 w 1451"/>
              <a:gd name="T1" fmla="*/ 45 h 45"/>
              <a:gd name="T2" fmla="*/ 45 w 1451"/>
              <a:gd name="T3" fmla="*/ 0 h 45"/>
              <a:gd name="T4" fmla="*/ 91 w 1451"/>
              <a:gd name="T5" fmla="*/ 45 h 45"/>
              <a:gd name="T6" fmla="*/ 136 w 1451"/>
              <a:gd name="T7" fmla="*/ 0 h 45"/>
              <a:gd name="T8" fmla="*/ 181 w 1451"/>
              <a:gd name="T9" fmla="*/ 45 h 45"/>
              <a:gd name="T10" fmla="*/ 227 w 1451"/>
              <a:gd name="T11" fmla="*/ 0 h 45"/>
              <a:gd name="T12" fmla="*/ 272 w 1451"/>
              <a:gd name="T13" fmla="*/ 45 h 45"/>
              <a:gd name="T14" fmla="*/ 317 w 1451"/>
              <a:gd name="T15" fmla="*/ 0 h 45"/>
              <a:gd name="T16" fmla="*/ 363 w 1451"/>
              <a:gd name="T17" fmla="*/ 45 h 45"/>
              <a:gd name="T18" fmla="*/ 408 w 1451"/>
              <a:gd name="T19" fmla="*/ 0 h 45"/>
              <a:gd name="T20" fmla="*/ 454 w 1451"/>
              <a:gd name="T21" fmla="*/ 45 h 45"/>
              <a:gd name="T22" fmla="*/ 499 w 1451"/>
              <a:gd name="T23" fmla="*/ 0 h 45"/>
              <a:gd name="T24" fmla="*/ 544 w 1451"/>
              <a:gd name="T25" fmla="*/ 45 h 45"/>
              <a:gd name="T26" fmla="*/ 590 w 1451"/>
              <a:gd name="T27" fmla="*/ 0 h 45"/>
              <a:gd name="T28" fmla="*/ 635 w 1451"/>
              <a:gd name="T29" fmla="*/ 45 h 45"/>
              <a:gd name="T30" fmla="*/ 680 w 1451"/>
              <a:gd name="T31" fmla="*/ 0 h 45"/>
              <a:gd name="T32" fmla="*/ 726 w 1451"/>
              <a:gd name="T33" fmla="*/ 45 h 45"/>
              <a:gd name="T34" fmla="*/ 771 w 1451"/>
              <a:gd name="T35" fmla="*/ 0 h 45"/>
              <a:gd name="T36" fmla="*/ 816 w 1451"/>
              <a:gd name="T37" fmla="*/ 45 h 45"/>
              <a:gd name="T38" fmla="*/ 862 w 1451"/>
              <a:gd name="T39" fmla="*/ 0 h 45"/>
              <a:gd name="T40" fmla="*/ 907 w 1451"/>
              <a:gd name="T41" fmla="*/ 45 h 45"/>
              <a:gd name="T42" fmla="*/ 953 w 1451"/>
              <a:gd name="T43" fmla="*/ 0 h 45"/>
              <a:gd name="T44" fmla="*/ 998 w 1451"/>
              <a:gd name="T45" fmla="*/ 45 h 45"/>
              <a:gd name="T46" fmla="*/ 1043 w 1451"/>
              <a:gd name="T47" fmla="*/ 0 h 45"/>
              <a:gd name="T48" fmla="*/ 1089 w 1451"/>
              <a:gd name="T49" fmla="*/ 45 h 45"/>
              <a:gd name="T50" fmla="*/ 1134 w 1451"/>
              <a:gd name="T51" fmla="*/ 0 h 45"/>
              <a:gd name="T52" fmla="*/ 1179 w 1451"/>
              <a:gd name="T53" fmla="*/ 45 h 45"/>
              <a:gd name="T54" fmla="*/ 1225 w 1451"/>
              <a:gd name="T55" fmla="*/ 0 h 45"/>
              <a:gd name="T56" fmla="*/ 1270 w 1451"/>
              <a:gd name="T57" fmla="*/ 45 h 45"/>
              <a:gd name="T58" fmla="*/ 1315 w 1451"/>
              <a:gd name="T59" fmla="*/ 0 h 45"/>
              <a:gd name="T60" fmla="*/ 1361 w 1451"/>
              <a:gd name="T61" fmla="*/ 45 h 45"/>
              <a:gd name="T62" fmla="*/ 1406 w 1451"/>
              <a:gd name="T63" fmla="*/ 0 h 45"/>
              <a:gd name="T64" fmla="*/ 1451 w 1451"/>
              <a:gd name="T6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51" h="45">
                <a:moveTo>
                  <a:pt x="0" y="45"/>
                </a:moveTo>
                <a:lnTo>
                  <a:pt x="45" y="0"/>
                </a:lnTo>
                <a:lnTo>
                  <a:pt x="91" y="45"/>
                </a:lnTo>
                <a:lnTo>
                  <a:pt x="136" y="0"/>
                </a:lnTo>
                <a:lnTo>
                  <a:pt x="181" y="45"/>
                </a:lnTo>
                <a:lnTo>
                  <a:pt x="227" y="0"/>
                </a:lnTo>
                <a:lnTo>
                  <a:pt x="272" y="45"/>
                </a:lnTo>
                <a:lnTo>
                  <a:pt x="317" y="0"/>
                </a:lnTo>
                <a:lnTo>
                  <a:pt x="363" y="45"/>
                </a:lnTo>
                <a:lnTo>
                  <a:pt x="408" y="0"/>
                </a:lnTo>
                <a:lnTo>
                  <a:pt x="454" y="45"/>
                </a:lnTo>
                <a:lnTo>
                  <a:pt x="499" y="0"/>
                </a:lnTo>
                <a:lnTo>
                  <a:pt x="544" y="45"/>
                </a:lnTo>
                <a:lnTo>
                  <a:pt x="590" y="0"/>
                </a:lnTo>
                <a:lnTo>
                  <a:pt x="635" y="45"/>
                </a:lnTo>
                <a:lnTo>
                  <a:pt x="680" y="0"/>
                </a:lnTo>
                <a:lnTo>
                  <a:pt x="726" y="45"/>
                </a:lnTo>
                <a:lnTo>
                  <a:pt x="771" y="0"/>
                </a:lnTo>
                <a:lnTo>
                  <a:pt x="816" y="45"/>
                </a:lnTo>
                <a:lnTo>
                  <a:pt x="862" y="0"/>
                </a:lnTo>
                <a:lnTo>
                  <a:pt x="907" y="45"/>
                </a:lnTo>
                <a:lnTo>
                  <a:pt x="953" y="0"/>
                </a:lnTo>
                <a:lnTo>
                  <a:pt x="998" y="45"/>
                </a:lnTo>
                <a:lnTo>
                  <a:pt x="1043" y="0"/>
                </a:lnTo>
                <a:lnTo>
                  <a:pt x="1089" y="45"/>
                </a:lnTo>
                <a:lnTo>
                  <a:pt x="1134" y="0"/>
                </a:lnTo>
                <a:lnTo>
                  <a:pt x="1179" y="45"/>
                </a:lnTo>
                <a:lnTo>
                  <a:pt x="1225" y="0"/>
                </a:lnTo>
                <a:lnTo>
                  <a:pt x="1270" y="45"/>
                </a:lnTo>
                <a:lnTo>
                  <a:pt x="1315" y="0"/>
                </a:lnTo>
                <a:lnTo>
                  <a:pt x="1361" y="45"/>
                </a:lnTo>
                <a:lnTo>
                  <a:pt x="1406" y="0"/>
                </a:lnTo>
                <a:lnTo>
                  <a:pt x="1451" y="45"/>
                </a:lnTo>
              </a:path>
            </a:pathLst>
          </a:custGeom>
          <a:noFill/>
          <a:ln w="31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625" name="Freeform 73"/>
          <p:cNvSpPr>
            <a:spLocks/>
          </p:cNvSpPr>
          <p:nvPr/>
        </p:nvSpPr>
        <p:spPr bwMode="auto">
          <a:xfrm>
            <a:off x="2865438" y="1917700"/>
            <a:ext cx="4608512" cy="73025"/>
          </a:xfrm>
          <a:custGeom>
            <a:avLst/>
            <a:gdLst>
              <a:gd name="T0" fmla="*/ 91 w 5806"/>
              <a:gd name="T1" fmla="*/ 0 h 91"/>
              <a:gd name="T2" fmla="*/ 272 w 5806"/>
              <a:gd name="T3" fmla="*/ 0 h 91"/>
              <a:gd name="T4" fmla="*/ 454 w 5806"/>
              <a:gd name="T5" fmla="*/ 0 h 91"/>
              <a:gd name="T6" fmla="*/ 635 w 5806"/>
              <a:gd name="T7" fmla="*/ 0 h 91"/>
              <a:gd name="T8" fmla="*/ 816 w 5806"/>
              <a:gd name="T9" fmla="*/ 0 h 91"/>
              <a:gd name="T10" fmla="*/ 998 w 5806"/>
              <a:gd name="T11" fmla="*/ 0 h 91"/>
              <a:gd name="T12" fmla="*/ 1179 w 5806"/>
              <a:gd name="T13" fmla="*/ 0 h 91"/>
              <a:gd name="T14" fmla="*/ 1361 w 5806"/>
              <a:gd name="T15" fmla="*/ 0 h 91"/>
              <a:gd name="T16" fmla="*/ 1542 w 5806"/>
              <a:gd name="T17" fmla="*/ 0 h 91"/>
              <a:gd name="T18" fmla="*/ 1724 w 5806"/>
              <a:gd name="T19" fmla="*/ 0 h 91"/>
              <a:gd name="T20" fmla="*/ 1905 w 5806"/>
              <a:gd name="T21" fmla="*/ 0 h 91"/>
              <a:gd name="T22" fmla="*/ 2087 w 5806"/>
              <a:gd name="T23" fmla="*/ 0 h 91"/>
              <a:gd name="T24" fmla="*/ 2268 w 5806"/>
              <a:gd name="T25" fmla="*/ 0 h 91"/>
              <a:gd name="T26" fmla="*/ 2449 w 5806"/>
              <a:gd name="T27" fmla="*/ 0 h 91"/>
              <a:gd name="T28" fmla="*/ 2631 w 5806"/>
              <a:gd name="T29" fmla="*/ 0 h 91"/>
              <a:gd name="T30" fmla="*/ 2812 w 5806"/>
              <a:gd name="T31" fmla="*/ 0 h 91"/>
              <a:gd name="T32" fmla="*/ 2994 w 5806"/>
              <a:gd name="T33" fmla="*/ 0 h 91"/>
              <a:gd name="T34" fmla="*/ 3175 w 5806"/>
              <a:gd name="T35" fmla="*/ 0 h 91"/>
              <a:gd name="T36" fmla="*/ 3357 w 5806"/>
              <a:gd name="T37" fmla="*/ 0 h 91"/>
              <a:gd name="T38" fmla="*/ 3538 w 5806"/>
              <a:gd name="T39" fmla="*/ 0 h 91"/>
              <a:gd name="T40" fmla="*/ 3719 w 5806"/>
              <a:gd name="T41" fmla="*/ 0 h 91"/>
              <a:gd name="T42" fmla="*/ 3901 w 5806"/>
              <a:gd name="T43" fmla="*/ 0 h 91"/>
              <a:gd name="T44" fmla="*/ 4082 w 5806"/>
              <a:gd name="T45" fmla="*/ 0 h 91"/>
              <a:gd name="T46" fmla="*/ 4264 w 5806"/>
              <a:gd name="T47" fmla="*/ 0 h 91"/>
              <a:gd name="T48" fmla="*/ 4445 w 5806"/>
              <a:gd name="T49" fmla="*/ 0 h 91"/>
              <a:gd name="T50" fmla="*/ 4627 w 5806"/>
              <a:gd name="T51" fmla="*/ 0 h 91"/>
              <a:gd name="T52" fmla="*/ 4808 w 5806"/>
              <a:gd name="T53" fmla="*/ 0 h 91"/>
              <a:gd name="T54" fmla="*/ 4990 w 5806"/>
              <a:gd name="T55" fmla="*/ 0 h 91"/>
              <a:gd name="T56" fmla="*/ 5171 w 5806"/>
              <a:gd name="T57" fmla="*/ 0 h 91"/>
              <a:gd name="T58" fmla="*/ 5352 w 5806"/>
              <a:gd name="T59" fmla="*/ 0 h 91"/>
              <a:gd name="T60" fmla="*/ 5534 w 5806"/>
              <a:gd name="T61" fmla="*/ 0 h 91"/>
              <a:gd name="T62" fmla="*/ 5715 w 5806"/>
              <a:gd name="T63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806" h="91">
                <a:moveTo>
                  <a:pt x="0" y="91"/>
                </a:moveTo>
                <a:lnTo>
                  <a:pt x="91" y="0"/>
                </a:lnTo>
                <a:lnTo>
                  <a:pt x="181" y="91"/>
                </a:lnTo>
                <a:lnTo>
                  <a:pt x="272" y="0"/>
                </a:lnTo>
                <a:lnTo>
                  <a:pt x="363" y="91"/>
                </a:lnTo>
                <a:lnTo>
                  <a:pt x="454" y="0"/>
                </a:lnTo>
                <a:lnTo>
                  <a:pt x="544" y="91"/>
                </a:lnTo>
                <a:lnTo>
                  <a:pt x="635" y="0"/>
                </a:lnTo>
                <a:lnTo>
                  <a:pt x="726" y="91"/>
                </a:lnTo>
                <a:lnTo>
                  <a:pt x="816" y="0"/>
                </a:lnTo>
                <a:lnTo>
                  <a:pt x="907" y="91"/>
                </a:lnTo>
                <a:lnTo>
                  <a:pt x="998" y="0"/>
                </a:lnTo>
                <a:lnTo>
                  <a:pt x="1089" y="91"/>
                </a:lnTo>
                <a:lnTo>
                  <a:pt x="1179" y="0"/>
                </a:lnTo>
                <a:lnTo>
                  <a:pt x="1270" y="91"/>
                </a:lnTo>
                <a:lnTo>
                  <a:pt x="1361" y="0"/>
                </a:lnTo>
                <a:lnTo>
                  <a:pt x="1451" y="91"/>
                </a:lnTo>
                <a:lnTo>
                  <a:pt x="1542" y="0"/>
                </a:lnTo>
                <a:lnTo>
                  <a:pt x="1633" y="91"/>
                </a:lnTo>
                <a:lnTo>
                  <a:pt x="1724" y="0"/>
                </a:lnTo>
                <a:lnTo>
                  <a:pt x="1814" y="91"/>
                </a:lnTo>
                <a:lnTo>
                  <a:pt x="1905" y="0"/>
                </a:lnTo>
                <a:lnTo>
                  <a:pt x="1996" y="91"/>
                </a:lnTo>
                <a:lnTo>
                  <a:pt x="2087" y="0"/>
                </a:lnTo>
                <a:lnTo>
                  <a:pt x="2177" y="91"/>
                </a:lnTo>
                <a:lnTo>
                  <a:pt x="2268" y="0"/>
                </a:lnTo>
                <a:lnTo>
                  <a:pt x="2359" y="91"/>
                </a:lnTo>
                <a:lnTo>
                  <a:pt x="2449" y="0"/>
                </a:lnTo>
                <a:lnTo>
                  <a:pt x="2540" y="91"/>
                </a:lnTo>
                <a:lnTo>
                  <a:pt x="2631" y="0"/>
                </a:lnTo>
                <a:lnTo>
                  <a:pt x="2722" y="91"/>
                </a:lnTo>
                <a:lnTo>
                  <a:pt x="2812" y="0"/>
                </a:lnTo>
                <a:lnTo>
                  <a:pt x="2903" y="91"/>
                </a:lnTo>
                <a:lnTo>
                  <a:pt x="2994" y="0"/>
                </a:lnTo>
                <a:lnTo>
                  <a:pt x="3084" y="91"/>
                </a:lnTo>
                <a:lnTo>
                  <a:pt x="3175" y="0"/>
                </a:lnTo>
                <a:lnTo>
                  <a:pt x="3266" y="91"/>
                </a:lnTo>
                <a:lnTo>
                  <a:pt x="3357" y="0"/>
                </a:lnTo>
                <a:lnTo>
                  <a:pt x="3447" y="91"/>
                </a:lnTo>
                <a:lnTo>
                  <a:pt x="3538" y="0"/>
                </a:lnTo>
                <a:lnTo>
                  <a:pt x="3629" y="91"/>
                </a:lnTo>
                <a:lnTo>
                  <a:pt x="3719" y="0"/>
                </a:lnTo>
                <a:lnTo>
                  <a:pt x="3810" y="91"/>
                </a:lnTo>
                <a:lnTo>
                  <a:pt x="3901" y="0"/>
                </a:lnTo>
                <a:lnTo>
                  <a:pt x="3992" y="91"/>
                </a:lnTo>
                <a:lnTo>
                  <a:pt x="4082" y="0"/>
                </a:lnTo>
                <a:lnTo>
                  <a:pt x="4173" y="91"/>
                </a:lnTo>
                <a:lnTo>
                  <a:pt x="4264" y="0"/>
                </a:lnTo>
                <a:lnTo>
                  <a:pt x="4355" y="91"/>
                </a:lnTo>
                <a:lnTo>
                  <a:pt x="4445" y="0"/>
                </a:lnTo>
                <a:lnTo>
                  <a:pt x="4536" y="91"/>
                </a:lnTo>
                <a:lnTo>
                  <a:pt x="4627" y="0"/>
                </a:lnTo>
                <a:lnTo>
                  <a:pt x="4717" y="91"/>
                </a:lnTo>
                <a:lnTo>
                  <a:pt x="4808" y="0"/>
                </a:lnTo>
                <a:lnTo>
                  <a:pt x="4899" y="91"/>
                </a:lnTo>
                <a:lnTo>
                  <a:pt x="4990" y="0"/>
                </a:lnTo>
                <a:lnTo>
                  <a:pt x="5080" y="91"/>
                </a:lnTo>
                <a:lnTo>
                  <a:pt x="5171" y="0"/>
                </a:lnTo>
                <a:lnTo>
                  <a:pt x="5262" y="91"/>
                </a:lnTo>
                <a:lnTo>
                  <a:pt x="5352" y="0"/>
                </a:lnTo>
                <a:lnTo>
                  <a:pt x="5443" y="91"/>
                </a:lnTo>
                <a:lnTo>
                  <a:pt x="5534" y="0"/>
                </a:lnTo>
                <a:lnTo>
                  <a:pt x="5625" y="91"/>
                </a:lnTo>
                <a:lnTo>
                  <a:pt x="5715" y="0"/>
                </a:lnTo>
                <a:lnTo>
                  <a:pt x="5806" y="91"/>
                </a:lnTo>
              </a:path>
            </a:pathLst>
          </a:custGeom>
          <a:noFill/>
          <a:ln w="31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626" name="Freeform 74"/>
          <p:cNvSpPr>
            <a:spLocks/>
          </p:cNvSpPr>
          <p:nvPr/>
        </p:nvSpPr>
        <p:spPr bwMode="auto">
          <a:xfrm>
            <a:off x="344488" y="2854325"/>
            <a:ext cx="6913562" cy="73025"/>
          </a:xfrm>
          <a:custGeom>
            <a:avLst/>
            <a:gdLst>
              <a:gd name="T0" fmla="*/ 45 w 4355"/>
              <a:gd name="T1" fmla="*/ 1 h 46"/>
              <a:gd name="T2" fmla="*/ 136 w 4355"/>
              <a:gd name="T3" fmla="*/ 1 h 46"/>
              <a:gd name="T4" fmla="*/ 227 w 4355"/>
              <a:gd name="T5" fmla="*/ 1 h 46"/>
              <a:gd name="T6" fmla="*/ 317 w 4355"/>
              <a:gd name="T7" fmla="*/ 1 h 46"/>
              <a:gd name="T8" fmla="*/ 408 w 4355"/>
              <a:gd name="T9" fmla="*/ 1 h 46"/>
              <a:gd name="T10" fmla="*/ 499 w 4355"/>
              <a:gd name="T11" fmla="*/ 1 h 46"/>
              <a:gd name="T12" fmla="*/ 590 w 4355"/>
              <a:gd name="T13" fmla="*/ 1 h 46"/>
              <a:gd name="T14" fmla="*/ 680 w 4355"/>
              <a:gd name="T15" fmla="*/ 1 h 46"/>
              <a:gd name="T16" fmla="*/ 771 w 4355"/>
              <a:gd name="T17" fmla="*/ 1 h 46"/>
              <a:gd name="T18" fmla="*/ 862 w 4355"/>
              <a:gd name="T19" fmla="*/ 1 h 46"/>
              <a:gd name="T20" fmla="*/ 953 w 4355"/>
              <a:gd name="T21" fmla="*/ 1 h 46"/>
              <a:gd name="T22" fmla="*/ 1043 w 4355"/>
              <a:gd name="T23" fmla="*/ 1 h 46"/>
              <a:gd name="T24" fmla="*/ 1134 w 4355"/>
              <a:gd name="T25" fmla="*/ 1 h 46"/>
              <a:gd name="T26" fmla="*/ 1225 w 4355"/>
              <a:gd name="T27" fmla="*/ 1 h 46"/>
              <a:gd name="T28" fmla="*/ 1315 w 4355"/>
              <a:gd name="T29" fmla="*/ 1 h 46"/>
              <a:gd name="T30" fmla="*/ 1406 w 4355"/>
              <a:gd name="T31" fmla="*/ 1 h 46"/>
              <a:gd name="T32" fmla="*/ 1497 w 4355"/>
              <a:gd name="T33" fmla="*/ 1 h 46"/>
              <a:gd name="T34" fmla="*/ 1588 w 4355"/>
              <a:gd name="T35" fmla="*/ 1 h 46"/>
              <a:gd name="T36" fmla="*/ 1678 w 4355"/>
              <a:gd name="T37" fmla="*/ 1 h 46"/>
              <a:gd name="T38" fmla="*/ 1769 w 4355"/>
              <a:gd name="T39" fmla="*/ 1 h 46"/>
              <a:gd name="T40" fmla="*/ 1860 w 4355"/>
              <a:gd name="T41" fmla="*/ 1 h 46"/>
              <a:gd name="T42" fmla="*/ 1950 w 4355"/>
              <a:gd name="T43" fmla="*/ 1 h 46"/>
              <a:gd name="T44" fmla="*/ 2041 w 4355"/>
              <a:gd name="T45" fmla="*/ 1 h 46"/>
              <a:gd name="T46" fmla="*/ 2132 w 4355"/>
              <a:gd name="T47" fmla="*/ 1 h 46"/>
              <a:gd name="T48" fmla="*/ 2223 w 4355"/>
              <a:gd name="T49" fmla="*/ 1 h 46"/>
              <a:gd name="T50" fmla="*/ 2313 w 4355"/>
              <a:gd name="T51" fmla="*/ 1 h 46"/>
              <a:gd name="T52" fmla="*/ 2404 w 4355"/>
              <a:gd name="T53" fmla="*/ 1 h 46"/>
              <a:gd name="T54" fmla="*/ 2495 w 4355"/>
              <a:gd name="T55" fmla="*/ 1 h 46"/>
              <a:gd name="T56" fmla="*/ 2585 w 4355"/>
              <a:gd name="T57" fmla="*/ 1 h 46"/>
              <a:gd name="T58" fmla="*/ 2676 w 4355"/>
              <a:gd name="T59" fmla="*/ 1 h 46"/>
              <a:gd name="T60" fmla="*/ 2767 w 4355"/>
              <a:gd name="T61" fmla="*/ 1 h 46"/>
              <a:gd name="T62" fmla="*/ 2858 w 4355"/>
              <a:gd name="T63" fmla="*/ 1 h 46"/>
              <a:gd name="T64" fmla="*/ 2948 w 4355"/>
              <a:gd name="T65" fmla="*/ 1 h 46"/>
              <a:gd name="T66" fmla="*/ 3039 w 4355"/>
              <a:gd name="T67" fmla="*/ 1 h 46"/>
              <a:gd name="T68" fmla="*/ 3130 w 4355"/>
              <a:gd name="T69" fmla="*/ 1 h 46"/>
              <a:gd name="T70" fmla="*/ 3221 w 4355"/>
              <a:gd name="T71" fmla="*/ 1 h 46"/>
              <a:gd name="T72" fmla="*/ 3311 w 4355"/>
              <a:gd name="T73" fmla="*/ 1 h 46"/>
              <a:gd name="T74" fmla="*/ 3402 w 4355"/>
              <a:gd name="T75" fmla="*/ 1 h 46"/>
              <a:gd name="T76" fmla="*/ 3493 w 4355"/>
              <a:gd name="T77" fmla="*/ 1 h 46"/>
              <a:gd name="T78" fmla="*/ 3583 w 4355"/>
              <a:gd name="T79" fmla="*/ 1 h 46"/>
              <a:gd name="T80" fmla="*/ 3674 w 4355"/>
              <a:gd name="T81" fmla="*/ 1 h 46"/>
              <a:gd name="T82" fmla="*/ 3765 w 4355"/>
              <a:gd name="T83" fmla="*/ 1 h 46"/>
              <a:gd name="T84" fmla="*/ 3856 w 4355"/>
              <a:gd name="T85" fmla="*/ 1 h 46"/>
              <a:gd name="T86" fmla="*/ 3947 w 4355"/>
              <a:gd name="T87" fmla="*/ 0 h 46"/>
              <a:gd name="T88" fmla="*/ 4037 w 4355"/>
              <a:gd name="T89" fmla="*/ 1 h 46"/>
              <a:gd name="T90" fmla="*/ 4128 w 4355"/>
              <a:gd name="T91" fmla="*/ 1 h 46"/>
              <a:gd name="T92" fmla="*/ 4218 w 4355"/>
              <a:gd name="T93" fmla="*/ 1 h 46"/>
              <a:gd name="T94" fmla="*/ 4309 w 4355"/>
              <a:gd name="T95" fmla="*/ 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355" h="46">
                <a:moveTo>
                  <a:pt x="0" y="46"/>
                </a:moveTo>
                <a:lnTo>
                  <a:pt x="45" y="1"/>
                </a:lnTo>
                <a:lnTo>
                  <a:pt x="91" y="46"/>
                </a:lnTo>
                <a:lnTo>
                  <a:pt x="136" y="1"/>
                </a:lnTo>
                <a:lnTo>
                  <a:pt x="181" y="46"/>
                </a:lnTo>
                <a:lnTo>
                  <a:pt x="227" y="1"/>
                </a:lnTo>
                <a:lnTo>
                  <a:pt x="272" y="46"/>
                </a:lnTo>
                <a:lnTo>
                  <a:pt x="317" y="1"/>
                </a:lnTo>
                <a:lnTo>
                  <a:pt x="363" y="46"/>
                </a:lnTo>
                <a:lnTo>
                  <a:pt x="408" y="1"/>
                </a:lnTo>
                <a:lnTo>
                  <a:pt x="454" y="46"/>
                </a:lnTo>
                <a:lnTo>
                  <a:pt x="499" y="1"/>
                </a:lnTo>
                <a:lnTo>
                  <a:pt x="544" y="46"/>
                </a:lnTo>
                <a:lnTo>
                  <a:pt x="590" y="1"/>
                </a:lnTo>
                <a:lnTo>
                  <a:pt x="635" y="46"/>
                </a:lnTo>
                <a:lnTo>
                  <a:pt x="680" y="1"/>
                </a:lnTo>
                <a:lnTo>
                  <a:pt x="726" y="46"/>
                </a:lnTo>
                <a:lnTo>
                  <a:pt x="771" y="1"/>
                </a:lnTo>
                <a:lnTo>
                  <a:pt x="816" y="46"/>
                </a:lnTo>
                <a:lnTo>
                  <a:pt x="862" y="1"/>
                </a:lnTo>
                <a:lnTo>
                  <a:pt x="907" y="46"/>
                </a:lnTo>
                <a:lnTo>
                  <a:pt x="953" y="1"/>
                </a:lnTo>
                <a:lnTo>
                  <a:pt x="998" y="46"/>
                </a:lnTo>
                <a:lnTo>
                  <a:pt x="1043" y="1"/>
                </a:lnTo>
                <a:lnTo>
                  <a:pt x="1089" y="46"/>
                </a:lnTo>
                <a:lnTo>
                  <a:pt x="1134" y="1"/>
                </a:lnTo>
                <a:lnTo>
                  <a:pt x="1179" y="46"/>
                </a:lnTo>
                <a:lnTo>
                  <a:pt x="1225" y="1"/>
                </a:lnTo>
                <a:lnTo>
                  <a:pt x="1270" y="46"/>
                </a:lnTo>
                <a:lnTo>
                  <a:pt x="1315" y="1"/>
                </a:lnTo>
                <a:lnTo>
                  <a:pt x="1361" y="46"/>
                </a:lnTo>
                <a:lnTo>
                  <a:pt x="1406" y="1"/>
                </a:lnTo>
                <a:lnTo>
                  <a:pt x="1451" y="46"/>
                </a:lnTo>
                <a:lnTo>
                  <a:pt x="1497" y="1"/>
                </a:lnTo>
                <a:lnTo>
                  <a:pt x="1542" y="46"/>
                </a:lnTo>
                <a:lnTo>
                  <a:pt x="1588" y="1"/>
                </a:lnTo>
                <a:lnTo>
                  <a:pt x="1633" y="46"/>
                </a:lnTo>
                <a:lnTo>
                  <a:pt x="1678" y="1"/>
                </a:lnTo>
                <a:lnTo>
                  <a:pt x="1724" y="46"/>
                </a:lnTo>
                <a:lnTo>
                  <a:pt x="1769" y="1"/>
                </a:lnTo>
                <a:lnTo>
                  <a:pt x="1814" y="46"/>
                </a:lnTo>
                <a:lnTo>
                  <a:pt x="1860" y="1"/>
                </a:lnTo>
                <a:lnTo>
                  <a:pt x="1905" y="46"/>
                </a:lnTo>
                <a:lnTo>
                  <a:pt x="1950" y="1"/>
                </a:lnTo>
                <a:lnTo>
                  <a:pt x="1996" y="46"/>
                </a:lnTo>
                <a:lnTo>
                  <a:pt x="2041" y="1"/>
                </a:lnTo>
                <a:lnTo>
                  <a:pt x="2087" y="46"/>
                </a:lnTo>
                <a:lnTo>
                  <a:pt x="2132" y="1"/>
                </a:lnTo>
                <a:lnTo>
                  <a:pt x="2177" y="46"/>
                </a:lnTo>
                <a:lnTo>
                  <a:pt x="2223" y="1"/>
                </a:lnTo>
                <a:lnTo>
                  <a:pt x="2268" y="46"/>
                </a:lnTo>
                <a:lnTo>
                  <a:pt x="2313" y="1"/>
                </a:lnTo>
                <a:lnTo>
                  <a:pt x="2359" y="46"/>
                </a:lnTo>
                <a:lnTo>
                  <a:pt x="2404" y="1"/>
                </a:lnTo>
                <a:lnTo>
                  <a:pt x="2449" y="46"/>
                </a:lnTo>
                <a:lnTo>
                  <a:pt x="2495" y="1"/>
                </a:lnTo>
                <a:lnTo>
                  <a:pt x="2540" y="46"/>
                </a:lnTo>
                <a:lnTo>
                  <a:pt x="2585" y="1"/>
                </a:lnTo>
                <a:lnTo>
                  <a:pt x="2631" y="46"/>
                </a:lnTo>
                <a:lnTo>
                  <a:pt x="2676" y="1"/>
                </a:lnTo>
                <a:lnTo>
                  <a:pt x="2722" y="46"/>
                </a:lnTo>
                <a:lnTo>
                  <a:pt x="2767" y="1"/>
                </a:lnTo>
                <a:lnTo>
                  <a:pt x="2812" y="46"/>
                </a:lnTo>
                <a:lnTo>
                  <a:pt x="2858" y="1"/>
                </a:lnTo>
                <a:lnTo>
                  <a:pt x="2903" y="46"/>
                </a:lnTo>
                <a:lnTo>
                  <a:pt x="2948" y="1"/>
                </a:lnTo>
                <a:lnTo>
                  <a:pt x="2994" y="46"/>
                </a:lnTo>
                <a:lnTo>
                  <a:pt x="3039" y="1"/>
                </a:lnTo>
                <a:lnTo>
                  <a:pt x="3084" y="46"/>
                </a:lnTo>
                <a:lnTo>
                  <a:pt x="3130" y="1"/>
                </a:lnTo>
                <a:lnTo>
                  <a:pt x="3175" y="46"/>
                </a:lnTo>
                <a:lnTo>
                  <a:pt x="3221" y="1"/>
                </a:lnTo>
                <a:lnTo>
                  <a:pt x="3266" y="46"/>
                </a:lnTo>
                <a:lnTo>
                  <a:pt x="3311" y="1"/>
                </a:lnTo>
                <a:lnTo>
                  <a:pt x="3357" y="46"/>
                </a:lnTo>
                <a:lnTo>
                  <a:pt x="3402" y="1"/>
                </a:lnTo>
                <a:lnTo>
                  <a:pt x="3447" y="46"/>
                </a:lnTo>
                <a:lnTo>
                  <a:pt x="3493" y="1"/>
                </a:lnTo>
                <a:lnTo>
                  <a:pt x="3538" y="46"/>
                </a:lnTo>
                <a:lnTo>
                  <a:pt x="3583" y="1"/>
                </a:lnTo>
                <a:lnTo>
                  <a:pt x="3629" y="46"/>
                </a:lnTo>
                <a:lnTo>
                  <a:pt x="3674" y="1"/>
                </a:lnTo>
                <a:lnTo>
                  <a:pt x="3719" y="46"/>
                </a:lnTo>
                <a:lnTo>
                  <a:pt x="3765" y="1"/>
                </a:lnTo>
                <a:lnTo>
                  <a:pt x="3810" y="46"/>
                </a:lnTo>
                <a:lnTo>
                  <a:pt x="3856" y="1"/>
                </a:lnTo>
                <a:lnTo>
                  <a:pt x="3901" y="46"/>
                </a:lnTo>
                <a:lnTo>
                  <a:pt x="3947" y="0"/>
                </a:lnTo>
                <a:lnTo>
                  <a:pt x="3992" y="46"/>
                </a:lnTo>
                <a:lnTo>
                  <a:pt x="4037" y="1"/>
                </a:lnTo>
                <a:lnTo>
                  <a:pt x="4082" y="46"/>
                </a:lnTo>
                <a:lnTo>
                  <a:pt x="4128" y="1"/>
                </a:lnTo>
                <a:lnTo>
                  <a:pt x="4173" y="46"/>
                </a:lnTo>
                <a:lnTo>
                  <a:pt x="4218" y="1"/>
                </a:lnTo>
                <a:lnTo>
                  <a:pt x="4264" y="46"/>
                </a:lnTo>
                <a:lnTo>
                  <a:pt x="4309" y="1"/>
                </a:lnTo>
                <a:lnTo>
                  <a:pt x="4355" y="46"/>
                </a:lnTo>
              </a:path>
            </a:pathLst>
          </a:custGeom>
          <a:noFill/>
          <a:ln w="31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627" name="Freeform 75"/>
          <p:cNvSpPr>
            <a:spLocks/>
          </p:cNvSpPr>
          <p:nvPr/>
        </p:nvSpPr>
        <p:spPr bwMode="auto">
          <a:xfrm>
            <a:off x="344488" y="981075"/>
            <a:ext cx="9217025" cy="73025"/>
          </a:xfrm>
          <a:custGeom>
            <a:avLst/>
            <a:gdLst>
              <a:gd name="T0" fmla="*/ 91 w 5806"/>
              <a:gd name="T1" fmla="*/ 46 h 46"/>
              <a:gd name="T2" fmla="*/ 227 w 5806"/>
              <a:gd name="T3" fmla="*/ 1 h 46"/>
              <a:gd name="T4" fmla="*/ 363 w 5806"/>
              <a:gd name="T5" fmla="*/ 46 h 46"/>
              <a:gd name="T6" fmla="*/ 499 w 5806"/>
              <a:gd name="T7" fmla="*/ 1 h 46"/>
              <a:gd name="T8" fmla="*/ 635 w 5806"/>
              <a:gd name="T9" fmla="*/ 46 h 46"/>
              <a:gd name="T10" fmla="*/ 771 w 5806"/>
              <a:gd name="T11" fmla="*/ 1 h 46"/>
              <a:gd name="T12" fmla="*/ 907 w 5806"/>
              <a:gd name="T13" fmla="*/ 46 h 46"/>
              <a:gd name="T14" fmla="*/ 1043 w 5806"/>
              <a:gd name="T15" fmla="*/ 1 h 46"/>
              <a:gd name="T16" fmla="*/ 1179 w 5806"/>
              <a:gd name="T17" fmla="*/ 46 h 46"/>
              <a:gd name="T18" fmla="*/ 1315 w 5806"/>
              <a:gd name="T19" fmla="*/ 1 h 46"/>
              <a:gd name="T20" fmla="*/ 1451 w 5806"/>
              <a:gd name="T21" fmla="*/ 46 h 46"/>
              <a:gd name="T22" fmla="*/ 1588 w 5806"/>
              <a:gd name="T23" fmla="*/ 1 h 46"/>
              <a:gd name="T24" fmla="*/ 1724 w 5806"/>
              <a:gd name="T25" fmla="*/ 46 h 46"/>
              <a:gd name="T26" fmla="*/ 1860 w 5806"/>
              <a:gd name="T27" fmla="*/ 1 h 46"/>
              <a:gd name="T28" fmla="*/ 1996 w 5806"/>
              <a:gd name="T29" fmla="*/ 46 h 46"/>
              <a:gd name="T30" fmla="*/ 2132 w 5806"/>
              <a:gd name="T31" fmla="*/ 1 h 46"/>
              <a:gd name="T32" fmla="*/ 2268 w 5806"/>
              <a:gd name="T33" fmla="*/ 46 h 46"/>
              <a:gd name="T34" fmla="*/ 2404 w 5806"/>
              <a:gd name="T35" fmla="*/ 1 h 46"/>
              <a:gd name="T36" fmla="*/ 2540 w 5806"/>
              <a:gd name="T37" fmla="*/ 46 h 46"/>
              <a:gd name="T38" fmla="*/ 2676 w 5806"/>
              <a:gd name="T39" fmla="*/ 1 h 46"/>
              <a:gd name="T40" fmla="*/ 2812 w 5806"/>
              <a:gd name="T41" fmla="*/ 46 h 46"/>
              <a:gd name="T42" fmla="*/ 2948 w 5806"/>
              <a:gd name="T43" fmla="*/ 1 h 46"/>
              <a:gd name="T44" fmla="*/ 3084 w 5806"/>
              <a:gd name="T45" fmla="*/ 46 h 46"/>
              <a:gd name="T46" fmla="*/ 3221 w 5806"/>
              <a:gd name="T47" fmla="*/ 1 h 46"/>
              <a:gd name="T48" fmla="*/ 3357 w 5806"/>
              <a:gd name="T49" fmla="*/ 46 h 46"/>
              <a:gd name="T50" fmla="*/ 3493 w 5806"/>
              <a:gd name="T51" fmla="*/ 1 h 46"/>
              <a:gd name="T52" fmla="*/ 3629 w 5806"/>
              <a:gd name="T53" fmla="*/ 46 h 46"/>
              <a:gd name="T54" fmla="*/ 3765 w 5806"/>
              <a:gd name="T55" fmla="*/ 1 h 46"/>
              <a:gd name="T56" fmla="*/ 3901 w 5806"/>
              <a:gd name="T57" fmla="*/ 46 h 46"/>
              <a:gd name="T58" fmla="*/ 4037 w 5806"/>
              <a:gd name="T59" fmla="*/ 1 h 46"/>
              <a:gd name="T60" fmla="*/ 4173 w 5806"/>
              <a:gd name="T61" fmla="*/ 46 h 46"/>
              <a:gd name="T62" fmla="*/ 4309 w 5806"/>
              <a:gd name="T63" fmla="*/ 1 h 46"/>
              <a:gd name="T64" fmla="*/ 4445 w 5806"/>
              <a:gd name="T65" fmla="*/ 46 h 46"/>
              <a:gd name="T66" fmla="*/ 4581 w 5806"/>
              <a:gd name="T67" fmla="*/ 1 h 46"/>
              <a:gd name="T68" fmla="*/ 4717 w 5806"/>
              <a:gd name="T69" fmla="*/ 46 h 46"/>
              <a:gd name="T70" fmla="*/ 4853 w 5806"/>
              <a:gd name="T71" fmla="*/ 1 h 46"/>
              <a:gd name="T72" fmla="*/ 4990 w 5806"/>
              <a:gd name="T73" fmla="*/ 46 h 46"/>
              <a:gd name="T74" fmla="*/ 5126 w 5806"/>
              <a:gd name="T75" fmla="*/ 1 h 46"/>
              <a:gd name="T76" fmla="*/ 5262 w 5806"/>
              <a:gd name="T77" fmla="*/ 46 h 46"/>
              <a:gd name="T78" fmla="*/ 5398 w 5806"/>
              <a:gd name="T79" fmla="*/ 1 h 46"/>
              <a:gd name="T80" fmla="*/ 5534 w 5806"/>
              <a:gd name="T81" fmla="*/ 46 h 46"/>
              <a:gd name="T82" fmla="*/ 5670 w 5806"/>
              <a:gd name="T83" fmla="*/ 1 h 46"/>
              <a:gd name="T84" fmla="*/ 5806 w 5806"/>
              <a:gd name="T85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806" h="46">
                <a:moveTo>
                  <a:pt x="0" y="46"/>
                </a:moveTo>
                <a:lnTo>
                  <a:pt x="45" y="1"/>
                </a:lnTo>
                <a:lnTo>
                  <a:pt x="91" y="46"/>
                </a:lnTo>
                <a:lnTo>
                  <a:pt x="136" y="1"/>
                </a:lnTo>
                <a:lnTo>
                  <a:pt x="181" y="46"/>
                </a:lnTo>
                <a:lnTo>
                  <a:pt x="227" y="1"/>
                </a:lnTo>
                <a:lnTo>
                  <a:pt x="272" y="46"/>
                </a:lnTo>
                <a:lnTo>
                  <a:pt x="317" y="1"/>
                </a:lnTo>
                <a:lnTo>
                  <a:pt x="363" y="46"/>
                </a:lnTo>
                <a:lnTo>
                  <a:pt x="408" y="1"/>
                </a:lnTo>
                <a:lnTo>
                  <a:pt x="454" y="46"/>
                </a:lnTo>
                <a:lnTo>
                  <a:pt x="499" y="1"/>
                </a:lnTo>
                <a:lnTo>
                  <a:pt x="544" y="46"/>
                </a:lnTo>
                <a:lnTo>
                  <a:pt x="590" y="1"/>
                </a:lnTo>
                <a:lnTo>
                  <a:pt x="635" y="46"/>
                </a:lnTo>
                <a:lnTo>
                  <a:pt x="680" y="1"/>
                </a:lnTo>
                <a:lnTo>
                  <a:pt x="726" y="46"/>
                </a:lnTo>
                <a:lnTo>
                  <a:pt x="771" y="1"/>
                </a:lnTo>
                <a:lnTo>
                  <a:pt x="816" y="46"/>
                </a:lnTo>
                <a:lnTo>
                  <a:pt x="862" y="1"/>
                </a:lnTo>
                <a:lnTo>
                  <a:pt x="907" y="46"/>
                </a:lnTo>
                <a:lnTo>
                  <a:pt x="953" y="1"/>
                </a:lnTo>
                <a:lnTo>
                  <a:pt x="998" y="46"/>
                </a:lnTo>
                <a:lnTo>
                  <a:pt x="1043" y="1"/>
                </a:lnTo>
                <a:lnTo>
                  <a:pt x="1089" y="46"/>
                </a:lnTo>
                <a:lnTo>
                  <a:pt x="1134" y="1"/>
                </a:lnTo>
                <a:lnTo>
                  <a:pt x="1179" y="46"/>
                </a:lnTo>
                <a:lnTo>
                  <a:pt x="1225" y="1"/>
                </a:lnTo>
                <a:lnTo>
                  <a:pt x="1270" y="46"/>
                </a:lnTo>
                <a:lnTo>
                  <a:pt x="1315" y="1"/>
                </a:lnTo>
                <a:lnTo>
                  <a:pt x="1361" y="46"/>
                </a:lnTo>
                <a:lnTo>
                  <a:pt x="1406" y="1"/>
                </a:lnTo>
                <a:lnTo>
                  <a:pt x="1451" y="46"/>
                </a:lnTo>
                <a:lnTo>
                  <a:pt x="1497" y="1"/>
                </a:lnTo>
                <a:lnTo>
                  <a:pt x="1542" y="46"/>
                </a:lnTo>
                <a:lnTo>
                  <a:pt x="1588" y="1"/>
                </a:lnTo>
                <a:lnTo>
                  <a:pt x="1633" y="46"/>
                </a:lnTo>
                <a:lnTo>
                  <a:pt x="1678" y="1"/>
                </a:lnTo>
                <a:lnTo>
                  <a:pt x="1724" y="46"/>
                </a:lnTo>
                <a:lnTo>
                  <a:pt x="1769" y="1"/>
                </a:lnTo>
                <a:lnTo>
                  <a:pt x="1814" y="46"/>
                </a:lnTo>
                <a:lnTo>
                  <a:pt x="1860" y="1"/>
                </a:lnTo>
                <a:lnTo>
                  <a:pt x="1905" y="46"/>
                </a:lnTo>
                <a:lnTo>
                  <a:pt x="1950" y="1"/>
                </a:lnTo>
                <a:lnTo>
                  <a:pt x="1996" y="46"/>
                </a:lnTo>
                <a:lnTo>
                  <a:pt x="2041" y="1"/>
                </a:lnTo>
                <a:lnTo>
                  <a:pt x="2087" y="46"/>
                </a:lnTo>
                <a:lnTo>
                  <a:pt x="2132" y="1"/>
                </a:lnTo>
                <a:lnTo>
                  <a:pt x="2177" y="46"/>
                </a:lnTo>
                <a:lnTo>
                  <a:pt x="2223" y="1"/>
                </a:lnTo>
                <a:lnTo>
                  <a:pt x="2268" y="46"/>
                </a:lnTo>
                <a:lnTo>
                  <a:pt x="2313" y="1"/>
                </a:lnTo>
                <a:lnTo>
                  <a:pt x="2359" y="46"/>
                </a:lnTo>
                <a:lnTo>
                  <a:pt x="2404" y="1"/>
                </a:lnTo>
                <a:lnTo>
                  <a:pt x="2449" y="46"/>
                </a:lnTo>
                <a:lnTo>
                  <a:pt x="2495" y="1"/>
                </a:lnTo>
                <a:lnTo>
                  <a:pt x="2540" y="46"/>
                </a:lnTo>
                <a:lnTo>
                  <a:pt x="2585" y="1"/>
                </a:lnTo>
                <a:lnTo>
                  <a:pt x="2631" y="46"/>
                </a:lnTo>
                <a:lnTo>
                  <a:pt x="2676" y="1"/>
                </a:lnTo>
                <a:lnTo>
                  <a:pt x="2722" y="46"/>
                </a:lnTo>
                <a:lnTo>
                  <a:pt x="2767" y="1"/>
                </a:lnTo>
                <a:lnTo>
                  <a:pt x="2812" y="46"/>
                </a:lnTo>
                <a:lnTo>
                  <a:pt x="2858" y="1"/>
                </a:lnTo>
                <a:lnTo>
                  <a:pt x="2903" y="46"/>
                </a:lnTo>
                <a:lnTo>
                  <a:pt x="2948" y="1"/>
                </a:lnTo>
                <a:lnTo>
                  <a:pt x="2994" y="46"/>
                </a:lnTo>
                <a:lnTo>
                  <a:pt x="3039" y="1"/>
                </a:lnTo>
                <a:lnTo>
                  <a:pt x="3084" y="46"/>
                </a:lnTo>
                <a:lnTo>
                  <a:pt x="3130" y="1"/>
                </a:lnTo>
                <a:lnTo>
                  <a:pt x="3175" y="46"/>
                </a:lnTo>
                <a:lnTo>
                  <a:pt x="3221" y="1"/>
                </a:lnTo>
                <a:lnTo>
                  <a:pt x="3266" y="46"/>
                </a:lnTo>
                <a:lnTo>
                  <a:pt x="3311" y="1"/>
                </a:lnTo>
                <a:lnTo>
                  <a:pt x="3357" y="46"/>
                </a:lnTo>
                <a:lnTo>
                  <a:pt x="3402" y="1"/>
                </a:lnTo>
                <a:lnTo>
                  <a:pt x="3447" y="46"/>
                </a:lnTo>
                <a:lnTo>
                  <a:pt x="3493" y="1"/>
                </a:lnTo>
                <a:lnTo>
                  <a:pt x="3538" y="46"/>
                </a:lnTo>
                <a:lnTo>
                  <a:pt x="3583" y="1"/>
                </a:lnTo>
                <a:lnTo>
                  <a:pt x="3629" y="46"/>
                </a:lnTo>
                <a:lnTo>
                  <a:pt x="3674" y="1"/>
                </a:lnTo>
                <a:lnTo>
                  <a:pt x="3719" y="46"/>
                </a:lnTo>
                <a:lnTo>
                  <a:pt x="3765" y="1"/>
                </a:lnTo>
                <a:lnTo>
                  <a:pt x="3810" y="46"/>
                </a:lnTo>
                <a:lnTo>
                  <a:pt x="3856" y="1"/>
                </a:lnTo>
                <a:lnTo>
                  <a:pt x="3901" y="46"/>
                </a:lnTo>
                <a:lnTo>
                  <a:pt x="3947" y="0"/>
                </a:lnTo>
                <a:lnTo>
                  <a:pt x="3992" y="46"/>
                </a:lnTo>
                <a:lnTo>
                  <a:pt x="4037" y="1"/>
                </a:lnTo>
                <a:lnTo>
                  <a:pt x="4082" y="46"/>
                </a:lnTo>
                <a:lnTo>
                  <a:pt x="4128" y="1"/>
                </a:lnTo>
                <a:lnTo>
                  <a:pt x="4173" y="46"/>
                </a:lnTo>
                <a:lnTo>
                  <a:pt x="4218" y="1"/>
                </a:lnTo>
                <a:lnTo>
                  <a:pt x="4264" y="46"/>
                </a:lnTo>
                <a:lnTo>
                  <a:pt x="4309" y="1"/>
                </a:lnTo>
                <a:lnTo>
                  <a:pt x="4355" y="46"/>
                </a:lnTo>
                <a:lnTo>
                  <a:pt x="4400" y="1"/>
                </a:lnTo>
                <a:lnTo>
                  <a:pt x="4445" y="46"/>
                </a:lnTo>
                <a:lnTo>
                  <a:pt x="4491" y="1"/>
                </a:lnTo>
                <a:lnTo>
                  <a:pt x="4536" y="46"/>
                </a:lnTo>
                <a:lnTo>
                  <a:pt x="4581" y="1"/>
                </a:lnTo>
                <a:lnTo>
                  <a:pt x="4627" y="46"/>
                </a:lnTo>
                <a:lnTo>
                  <a:pt x="4672" y="1"/>
                </a:lnTo>
                <a:lnTo>
                  <a:pt x="4717" y="46"/>
                </a:lnTo>
                <a:lnTo>
                  <a:pt x="4763" y="1"/>
                </a:lnTo>
                <a:lnTo>
                  <a:pt x="4808" y="46"/>
                </a:lnTo>
                <a:lnTo>
                  <a:pt x="4853" y="1"/>
                </a:lnTo>
                <a:lnTo>
                  <a:pt x="4899" y="46"/>
                </a:lnTo>
                <a:lnTo>
                  <a:pt x="4944" y="1"/>
                </a:lnTo>
                <a:lnTo>
                  <a:pt x="4990" y="46"/>
                </a:lnTo>
                <a:lnTo>
                  <a:pt x="5035" y="1"/>
                </a:lnTo>
                <a:lnTo>
                  <a:pt x="5080" y="46"/>
                </a:lnTo>
                <a:lnTo>
                  <a:pt x="5126" y="1"/>
                </a:lnTo>
                <a:lnTo>
                  <a:pt x="5171" y="46"/>
                </a:lnTo>
                <a:lnTo>
                  <a:pt x="5216" y="1"/>
                </a:lnTo>
                <a:lnTo>
                  <a:pt x="5262" y="46"/>
                </a:lnTo>
                <a:lnTo>
                  <a:pt x="5307" y="1"/>
                </a:lnTo>
                <a:lnTo>
                  <a:pt x="5352" y="46"/>
                </a:lnTo>
                <a:lnTo>
                  <a:pt x="5398" y="1"/>
                </a:lnTo>
                <a:lnTo>
                  <a:pt x="5443" y="46"/>
                </a:lnTo>
                <a:lnTo>
                  <a:pt x="5489" y="1"/>
                </a:lnTo>
                <a:lnTo>
                  <a:pt x="5534" y="46"/>
                </a:lnTo>
                <a:lnTo>
                  <a:pt x="5579" y="1"/>
                </a:lnTo>
                <a:lnTo>
                  <a:pt x="5625" y="46"/>
                </a:lnTo>
                <a:lnTo>
                  <a:pt x="5670" y="1"/>
                </a:lnTo>
                <a:lnTo>
                  <a:pt x="5715" y="46"/>
                </a:lnTo>
                <a:lnTo>
                  <a:pt x="5761" y="1"/>
                </a:lnTo>
                <a:lnTo>
                  <a:pt x="5806" y="46"/>
                </a:lnTo>
              </a:path>
            </a:pathLst>
          </a:custGeom>
          <a:noFill/>
          <a:ln w="31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632" name="Freeform 80"/>
          <p:cNvSpPr>
            <a:spLocks/>
          </p:cNvSpPr>
          <p:nvPr/>
        </p:nvSpPr>
        <p:spPr bwMode="auto">
          <a:xfrm>
            <a:off x="344488" y="2060575"/>
            <a:ext cx="2303462" cy="71438"/>
          </a:xfrm>
          <a:custGeom>
            <a:avLst/>
            <a:gdLst>
              <a:gd name="T0" fmla="*/ 0 w 1451"/>
              <a:gd name="T1" fmla="*/ 45 h 45"/>
              <a:gd name="T2" fmla="*/ 45 w 1451"/>
              <a:gd name="T3" fmla="*/ 0 h 45"/>
              <a:gd name="T4" fmla="*/ 91 w 1451"/>
              <a:gd name="T5" fmla="*/ 45 h 45"/>
              <a:gd name="T6" fmla="*/ 136 w 1451"/>
              <a:gd name="T7" fmla="*/ 0 h 45"/>
              <a:gd name="T8" fmla="*/ 181 w 1451"/>
              <a:gd name="T9" fmla="*/ 45 h 45"/>
              <a:gd name="T10" fmla="*/ 227 w 1451"/>
              <a:gd name="T11" fmla="*/ 0 h 45"/>
              <a:gd name="T12" fmla="*/ 272 w 1451"/>
              <a:gd name="T13" fmla="*/ 45 h 45"/>
              <a:gd name="T14" fmla="*/ 317 w 1451"/>
              <a:gd name="T15" fmla="*/ 0 h 45"/>
              <a:gd name="T16" fmla="*/ 363 w 1451"/>
              <a:gd name="T17" fmla="*/ 45 h 45"/>
              <a:gd name="T18" fmla="*/ 408 w 1451"/>
              <a:gd name="T19" fmla="*/ 0 h 45"/>
              <a:gd name="T20" fmla="*/ 454 w 1451"/>
              <a:gd name="T21" fmla="*/ 45 h 45"/>
              <a:gd name="T22" fmla="*/ 499 w 1451"/>
              <a:gd name="T23" fmla="*/ 0 h 45"/>
              <a:gd name="T24" fmla="*/ 544 w 1451"/>
              <a:gd name="T25" fmla="*/ 45 h 45"/>
              <a:gd name="T26" fmla="*/ 590 w 1451"/>
              <a:gd name="T27" fmla="*/ 0 h 45"/>
              <a:gd name="T28" fmla="*/ 635 w 1451"/>
              <a:gd name="T29" fmla="*/ 45 h 45"/>
              <a:gd name="T30" fmla="*/ 680 w 1451"/>
              <a:gd name="T31" fmla="*/ 0 h 45"/>
              <a:gd name="T32" fmla="*/ 726 w 1451"/>
              <a:gd name="T33" fmla="*/ 45 h 45"/>
              <a:gd name="T34" fmla="*/ 771 w 1451"/>
              <a:gd name="T35" fmla="*/ 0 h 45"/>
              <a:gd name="T36" fmla="*/ 816 w 1451"/>
              <a:gd name="T37" fmla="*/ 45 h 45"/>
              <a:gd name="T38" fmla="*/ 862 w 1451"/>
              <a:gd name="T39" fmla="*/ 0 h 45"/>
              <a:gd name="T40" fmla="*/ 907 w 1451"/>
              <a:gd name="T41" fmla="*/ 45 h 45"/>
              <a:gd name="T42" fmla="*/ 953 w 1451"/>
              <a:gd name="T43" fmla="*/ 0 h 45"/>
              <a:gd name="T44" fmla="*/ 998 w 1451"/>
              <a:gd name="T45" fmla="*/ 45 h 45"/>
              <a:gd name="T46" fmla="*/ 1043 w 1451"/>
              <a:gd name="T47" fmla="*/ 0 h 45"/>
              <a:gd name="T48" fmla="*/ 1089 w 1451"/>
              <a:gd name="T49" fmla="*/ 45 h 45"/>
              <a:gd name="T50" fmla="*/ 1134 w 1451"/>
              <a:gd name="T51" fmla="*/ 0 h 45"/>
              <a:gd name="T52" fmla="*/ 1179 w 1451"/>
              <a:gd name="T53" fmla="*/ 45 h 45"/>
              <a:gd name="T54" fmla="*/ 1225 w 1451"/>
              <a:gd name="T55" fmla="*/ 0 h 45"/>
              <a:gd name="T56" fmla="*/ 1270 w 1451"/>
              <a:gd name="T57" fmla="*/ 45 h 45"/>
              <a:gd name="T58" fmla="*/ 1315 w 1451"/>
              <a:gd name="T59" fmla="*/ 0 h 45"/>
              <a:gd name="T60" fmla="*/ 1361 w 1451"/>
              <a:gd name="T61" fmla="*/ 45 h 45"/>
              <a:gd name="T62" fmla="*/ 1406 w 1451"/>
              <a:gd name="T63" fmla="*/ 0 h 45"/>
              <a:gd name="T64" fmla="*/ 1451 w 1451"/>
              <a:gd name="T6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51" h="45">
                <a:moveTo>
                  <a:pt x="0" y="45"/>
                </a:moveTo>
                <a:lnTo>
                  <a:pt x="45" y="0"/>
                </a:lnTo>
                <a:lnTo>
                  <a:pt x="91" y="45"/>
                </a:lnTo>
                <a:lnTo>
                  <a:pt x="136" y="0"/>
                </a:lnTo>
                <a:lnTo>
                  <a:pt x="181" y="45"/>
                </a:lnTo>
                <a:lnTo>
                  <a:pt x="227" y="0"/>
                </a:lnTo>
                <a:lnTo>
                  <a:pt x="272" y="45"/>
                </a:lnTo>
                <a:lnTo>
                  <a:pt x="317" y="0"/>
                </a:lnTo>
                <a:lnTo>
                  <a:pt x="363" y="45"/>
                </a:lnTo>
                <a:lnTo>
                  <a:pt x="408" y="0"/>
                </a:lnTo>
                <a:lnTo>
                  <a:pt x="454" y="45"/>
                </a:lnTo>
                <a:lnTo>
                  <a:pt x="499" y="0"/>
                </a:lnTo>
                <a:lnTo>
                  <a:pt x="544" y="45"/>
                </a:lnTo>
                <a:lnTo>
                  <a:pt x="590" y="0"/>
                </a:lnTo>
                <a:lnTo>
                  <a:pt x="635" y="45"/>
                </a:lnTo>
                <a:lnTo>
                  <a:pt x="680" y="0"/>
                </a:lnTo>
                <a:lnTo>
                  <a:pt x="726" y="45"/>
                </a:lnTo>
                <a:lnTo>
                  <a:pt x="771" y="0"/>
                </a:lnTo>
                <a:lnTo>
                  <a:pt x="816" y="45"/>
                </a:lnTo>
                <a:lnTo>
                  <a:pt x="862" y="0"/>
                </a:lnTo>
                <a:lnTo>
                  <a:pt x="907" y="45"/>
                </a:lnTo>
                <a:lnTo>
                  <a:pt x="953" y="0"/>
                </a:lnTo>
                <a:lnTo>
                  <a:pt x="998" y="45"/>
                </a:lnTo>
                <a:lnTo>
                  <a:pt x="1043" y="0"/>
                </a:lnTo>
                <a:lnTo>
                  <a:pt x="1089" y="45"/>
                </a:lnTo>
                <a:lnTo>
                  <a:pt x="1134" y="0"/>
                </a:lnTo>
                <a:lnTo>
                  <a:pt x="1179" y="45"/>
                </a:lnTo>
                <a:lnTo>
                  <a:pt x="1225" y="0"/>
                </a:lnTo>
                <a:lnTo>
                  <a:pt x="1270" y="45"/>
                </a:lnTo>
                <a:lnTo>
                  <a:pt x="1315" y="0"/>
                </a:lnTo>
                <a:lnTo>
                  <a:pt x="1361" y="45"/>
                </a:lnTo>
                <a:lnTo>
                  <a:pt x="1406" y="0"/>
                </a:lnTo>
                <a:lnTo>
                  <a:pt x="1451" y="45"/>
                </a:lnTo>
              </a:path>
            </a:pathLst>
          </a:custGeom>
          <a:noFill/>
          <a:ln w="3175" cap="flat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633" name="Freeform 81"/>
          <p:cNvSpPr>
            <a:spLocks/>
          </p:cNvSpPr>
          <p:nvPr/>
        </p:nvSpPr>
        <p:spPr bwMode="auto">
          <a:xfrm>
            <a:off x="2865438" y="2060575"/>
            <a:ext cx="4608512" cy="73025"/>
          </a:xfrm>
          <a:custGeom>
            <a:avLst/>
            <a:gdLst>
              <a:gd name="T0" fmla="*/ 91 w 5806"/>
              <a:gd name="T1" fmla="*/ 0 h 91"/>
              <a:gd name="T2" fmla="*/ 272 w 5806"/>
              <a:gd name="T3" fmla="*/ 0 h 91"/>
              <a:gd name="T4" fmla="*/ 454 w 5806"/>
              <a:gd name="T5" fmla="*/ 0 h 91"/>
              <a:gd name="T6" fmla="*/ 635 w 5806"/>
              <a:gd name="T7" fmla="*/ 0 h 91"/>
              <a:gd name="T8" fmla="*/ 816 w 5806"/>
              <a:gd name="T9" fmla="*/ 0 h 91"/>
              <a:gd name="T10" fmla="*/ 998 w 5806"/>
              <a:gd name="T11" fmla="*/ 0 h 91"/>
              <a:gd name="T12" fmla="*/ 1179 w 5806"/>
              <a:gd name="T13" fmla="*/ 0 h 91"/>
              <a:gd name="T14" fmla="*/ 1361 w 5806"/>
              <a:gd name="T15" fmla="*/ 0 h 91"/>
              <a:gd name="T16" fmla="*/ 1542 w 5806"/>
              <a:gd name="T17" fmla="*/ 0 h 91"/>
              <a:gd name="T18" fmla="*/ 1724 w 5806"/>
              <a:gd name="T19" fmla="*/ 0 h 91"/>
              <a:gd name="T20" fmla="*/ 1905 w 5806"/>
              <a:gd name="T21" fmla="*/ 0 h 91"/>
              <a:gd name="T22" fmla="*/ 2087 w 5806"/>
              <a:gd name="T23" fmla="*/ 0 h 91"/>
              <a:gd name="T24" fmla="*/ 2268 w 5806"/>
              <a:gd name="T25" fmla="*/ 0 h 91"/>
              <a:gd name="T26" fmla="*/ 2449 w 5806"/>
              <a:gd name="T27" fmla="*/ 0 h 91"/>
              <a:gd name="T28" fmla="*/ 2631 w 5806"/>
              <a:gd name="T29" fmla="*/ 0 h 91"/>
              <a:gd name="T30" fmla="*/ 2812 w 5806"/>
              <a:gd name="T31" fmla="*/ 0 h 91"/>
              <a:gd name="T32" fmla="*/ 2994 w 5806"/>
              <a:gd name="T33" fmla="*/ 0 h 91"/>
              <a:gd name="T34" fmla="*/ 3175 w 5806"/>
              <a:gd name="T35" fmla="*/ 0 h 91"/>
              <a:gd name="T36" fmla="*/ 3357 w 5806"/>
              <a:gd name="T37" fmla="*/ 0 h 91"/>
              <a:gd name="T38" fmla="*/ 3538 w 5806"/>
              <a:gd name="T39" fmla="*/ 0 h 91"/>
              <a:gd name="T40" fmla="*/ 3719 w 5806"/>
              <a:gd name="T41" fmla="*/ 0 h 91"/>
              <a:gd name="T42" fmla="*/ 3901 w 5806"/>
              <a:gd name="T43" fmla="*/ 0 h 91"/>
              <a:gd name="T44" fmla="*/ 4082 w 5806"/>
              <a:gd name="T45" fmla="*/ 0 h 91"/>
              <a:gd name="T46" fmla="*/ 4264 w 5806"/>
              <a:gd name="T47" fmla="*/ 0 h 91"/>
              <a:gd name="T48" fmla="*/ 4445 w 5806"/>
              <a:gd name="T49" fmla="*/ 0 h 91"/>
              <a:gd name="T50" fmla="*/ 4627 w 5806"/>
              <a:gd name="T51" fmla="*/ 0 h 91"/>
              <a:gd name="T52" fmla="*/ 4808 w 5806"/>
              <a:gd name="T53" fmla="*/ 0 h 91"/>
              <a:gd name="T54" fmla="*/ 4990 w 5806"/>
              <a:gd name="T55" fmla="*/ 0 h 91"/>
              <a:gd name="T56" fmla="*/ 5171 w 5806"/>
              <a:gd name="T57" fmla="*/ 0 h 91"/>
              <a:gd name="T58" fmla="*/ 5352 w 5806"/>
              <a:gd name="T59" fmla="*/ 0 h 91"/>
              <a:gd name="T60" fmla="*/ 5534 w 5806"/>
              <a:gd name="T61" fmla="*/ 0 h 91"/>
              <a:gd name="T62" fmla="*/ 5715 w 5806"/>
              <a:gd name="T63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806" h="91">
                <a:moveTo>
                  <a:pt x="0" y="91"/>
                </a:moveTo>
                <a:lnTo>
                  <a:pt x="91" y="0"/>
                </a:lnTo>
                <a:lnTo>
                  <a:pt x="181" y="91"/>
                </a:lnTo>
                <a:lnTo>
                  <a:pt x="272" y="0"/>
                </a:lnTo>
                <a:lnTo>
                  <a:pt x="363" y="91"/>
                </a:lnTo>
                <a:lnTo>
                  <a:pt x="454" y="0"/>
                </a:lnTo>
                <a:lnTo>
                  <a:pt x="544" y="91"/>
                </a:lnTo>
                <a:lnTo>
                  <a:pt x="635" y="0"/>
                </a:lnTo>
                <a:lnTo>
                  <a:pt x="726" y="91"/>
                </a:lnTo>
                <a:lnTo>
                  <a:pt x="816" y="0"/>
                </a:lnTo>
                <a:lnTo>
                  <a:pt x="907" y="91"/>
                </a:lnTo>
                <a:lnTo>
                  <a:pt x="998" y="0"/>
                </a:lnTo>
                <a:lnTo>
                  <a:pt x="1089" y="91"/>
                </a:lnTo>
                <a:lnTo>
                  <a:pt x="1179" y="0"/>
                </a:lnTo>
                <a:lnTo>
                  <a:pt x="1270" y="91"/>
                </a:lnTo>
                <a:lnTo>
                  <a:pt x="1361" y="0"/>
                </a:lnTo>
                <a:lnTo>
                  <a:pt x="1451" y="91"/>
                </a:lnTo>
                <a:lnTo>
                  <a:pt x="1542" y="0"/>
                </a:lnTo>
                <a:lnTo>
                  <a:pt x="1633" y="91"/>
                </a:lnTo>
                <a:lnTo>
                  <a:pt x="1724" y="0"/>
                </a:lnTo>
                <a:lnTo>
                  <a:pt x="1814" y="91"/>
                </a:lnTo>
                <a:lnTo>
                  <a:pt x="1905" y="0"/>
                </a:lnTo>
                <a:lnTo>
                  <a:pt x="1996" y="91"/>
                </a:lnTo>
                <a:lnTo>
                  <a:pt x="2087" y="0"/>
                </a:lnTo>
                <a:lnTo>
                  <a:pt x="2177" y="91"/>
                </a:lnTo>
                <a:lnTo>
                  <a:pt x="2268" y="0"/>
                </a:lnTo>
                <a:lnTo>
                  <a:pt x="2359" y="91"/>
                </a:lnTo>
                <a:lnTo>
                  <a:pt x="2449" y="0"/>
                </a:lnTo>
                <a:lnTo>
                  <a:pt x="2540" y="91"/>
                </a:lnTo>
                <a:lnTo>
                  <a:pt x="2631" y="0"/>
                </a:lnTo>
                <a:lnTo>
                  <a:pt x="2722" y="91"/>
                </a:lnTo>
                <a:lnTo>
                  <a:pt x="2812" y="0"/>
                </a:lnTo>
                <a:lnTo>
                  <a:pt x="2903" y="91"/>
                </a:lnTo>
                <a:lnTo>
                  <a:pt x="2994" y="0"/>
                </a:lnTo>
                <a:lnTo>
                  <a:pt x="3084" y="91"/>
                </a:lnTo>
                <a:lnTo>
                  <a:pt x="3175" y="0"/>
                </a:lnTo>
                <a:lnTo>
                  <a:pt x="3266" y="91"/>
                </a:lnTo>
                <a:lnTo>
                  <a:pt x="3357" y="0"/>
                </a:lnTo>
                <a:lnTo>
                  <a:pt x="3447" y="91"/>
                </a:lnTo>
                <a:lnTo>
                  <a:pt x="3538" y="0"/>
                </a:lnTo>
                <a:lnTo>
                  <a:pt x="3629" y="91"/>
                </a:lnTo>
                <a:lnTo>
                  <a:pt x="3719" y="0"/>
                </a:lnTo>
                <a:lnTo>
                  <a:pt x="3810" y="91"/>
                </a:lnTo>
                <a:lnTo>
                  <a:pt x="3901" y="0"/>
                </a:lnTo>
                <a:lnTo>
                  <a:pt x="3992" y="91"/>
                </a:lnTo>
                <a:lnTo>
                  <a:pt x="4082" y="0"/>
                </a:lnTo>
                <a:lnTo>
                  <a:pt x="4173" y="91"/>
                </a:lnTo>
                <a:lnTo>
                  <a:pt x="4264" y="0"/>
                </a:lnTo>
                <a:lnTo>
                  <a:pt x="4355" y="91"/>
                </a:lnTo>
                <a:lnTo>
                  <a:pt x="4445" y="0"/>
                </a:lnTo>
                <a:lnTo>
                  <a:pt x="4536" y="91"/>
                </a:lnTo>
                <a:lnTo>
                  <a:pt x="4627" y="0"/>
                </a:lnTo>
                <a:lnTo>
                  <a:pt x="4717" y="91"/>
                </a:lnTo>
                <a:lnTo>
                  <a:pt x="4808" y="0"/>
                </a:lnTo>
                <a:lnTo>
                  <a:pt x="4899" y="91"/>
                </a:lnTo>
                <a:lnTo>
                  <a:pt x="4990" y="0"/>
                </a:lnTo>
                <a:lnTo>
                  <a:pt x="5080" y="91"/>
                </a:lnTo>
                <a:lnTo>
                  <a:pt x="5171" y="0"/>
                </a:lnTo>
                <a:lnTo>
                  <a:pt x="5262" y="91"/>
                </a:lnTo>
                <a:lnTo>
                  <a:pt x="5352" y="0"/>
                </a:lnTo>
                <a:lnTo>
                  <a:pt x="5443" y="91"/>
                </a:lnTo>
                <a:lnTo>
                  <a:pt x="5534" y="0"/>
                </a:lnTo>
                <a:lnTo>
                  <a:pt x="5625" y="91"/>
                </a:lnTo>
                <a:lnTo>
                  <a:pt x="5715" y="0"/>
                </a:lnTo>
                <a:lnTo>
                  <a:pt x="5806" y="91"/>
                </a:lnTo>
              </a:path>
            </a:pathLst>
          </a:custGeom>
          <a:noFill/>
          <a:ln w="3175" cap="flat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634" name="Freeform 82"/>
          <p:cNvSpPr>
            <a:spLocks/>
          </p:cNvSpPr>
          <p:nvPr/>
        </p:nvSpPr>
        <p:spPr bwMode="auto">
          <a:xfrm>
            <a:off x="344488" y="2997200"/>
            <a:ext cx="6913562" cy="73025"/>
          </a:xfrm>
          <a:custGeom>
            <a:avLst/>
            <a:gdLst>
              <a:gd name="T0" fmla="*/ 45 w 4355"/>
              <a:gd name="T1" fmla="*/ 1 h 46"/>
              <a:gd name="T2" fmla="*/ 136 w 4355"/>
              <a:gd name="T3" fmla="*/ 1 h 46"/>
              <a:gd name="T4" fmla="*/ 227 w 4355"/>
              <a:gd name="T5" fmla="*/ 1 h 46"/>
              <a:gd name="T6" fmla="*/ 317 w 4355"/>
              <a:gd name="T7" fmla="*/ 1 h 46"/>
              <a:gd name="T8" fmla="*/ 408 w 4355"/>
              <a:gd name="T9" fmla="*/ 1 h 46"/>
              <a:gd name="T10" fmla="*/ 499 w 4355"/>
              <a:gd name="T11" fmla="*/ 1 h 46"/>
              <a:gd name="T12" fmla="*/ 590 w 4355"/>
              <a:gd name="T13" fmla="*/ 1 h 46"/>
              <a:gd name="T14" fmla="*/ 680 w 4355"/>
              <a:gd name="T15" fmla="*/ 1 h 46"/>
              <a:gd name="T16" fmla="*/ 771 w 4355"/>
              <a:gd name="T17" fmla="*/ 1 h 46"/>
              <a:gd name="T18" fmla="*/ 862 w 4355"/>
              <a:gd name="T19" fmla="*/ 1 h 46"/>
              <a:gd name="T20" fmla="*/ 953 w 4355"/>
              <a:gd name="T21" fmla="*/ 1 h 46"/>
              <a:gd name="T22" fmla="*/ 1043 w 4355"/>
              <a:gd name="T23" fmla="*/ 1 h 46"/>
              <a:gd name="T24" fmla="*/ 1134 w 4355"/>
              <a:gd name="T25" fmla="*/ 1 h 46"/>
              <a:gd name="T26" fmla="*/ 1225 w 4355"/>
              <a:gd name="T27" fmla="*/ 1 h 46"/>
              <a:gd name="T28" fmla="*/ 1315 w 4355"/>
              <a:gd name="T29" fmla="*/ 1 h 46"/>
              <a:gd name="T30" fmla="*/ 1406 w 4355"/>
              <a:gd name="T31" fmla="*/ 1 h 46"/>
              <a:gd name="T32" fmla="*/ 1497 w 4355"/>
              <a:gd name="T33" fmla="*/ 1 h 46"/>
              <a:gd name="T34" fmla="*/ 1588 w 4355"/>
              <a:gd name="T35" fmla="*/ 1 h 46"/>
              <a:gd name="T36" fmla="*/ 1678 w 4355"/>
              <a:gd name="T37" fmla="*/ 1 h 46"/>
              <a:gd name="T38" fmla="*/ 1769 w 4355"/>
              <a:gd name="T39" fmla="*/ 1 h 46"/>
              <a:gd name="T40" fmla="*/ 1860 w 4355"/>
              <a:gd name="T41" fmla="*/ 1 h 46"/>
              <a:gd name="T42" fmla="*/ 1950 w 4355"/>
              <a:gd name="T43" fmla="*/ 1 h 46"/>
              <a:gd name="T44" fmla="*/ 2041 w 4355"/>
              <a:gd name="T45" fmla="*/ 1 h 46"/>
              <a:gd name="T46" fmla="*/ 2132 w 4355"/>
              <a:gd name="T47" fmla="*/ 1 h 46"/>
              <a:gd name="T48" fmla="*/ 2223 w 4355"/>
              <a:gd name="T49" fmla="*/ 1 h 46"/>
              <a:gd name="T50" fmla="*/ 2313 w 4355"/>
              <a:gd name="T51" fmla="*/ 1 h 46"/>
              <a:gd name="T52" fmla="*/ 2404 w 4355"/>
              <a:gd name="T53" fmla="*/ 1 h 46"/>
              <a:gd name="T54" fmla="*/ 2495 w 4355"/>
              <a:gd name="T55" fmla="*/ 1 h 46"/>
              <a:gd name="T56" fmla="*/ 2585 w 4355"/>
              <a:gd name="T57" fmla="*/ 1 h 46"/>
              <a:gd name="T58" fmla="*/ 2676 w 4355"/>
              <a:gd name="T59" fmla="*/ 1 h 46"/>
              <a:gd name="T60" fmla="*/ 2767 w 4355"/>
              <a:gd name="T61" fmla="*/ 1 h 46"/>
              <a:gd name="T62" fmla="*/ 2858 w 4355"/>
              <a:gd name="T63" fmla="*/ 1 h 46"/>
              <a:gd name="T64" fmla="*/ 2948 w 4355"/>
              <a:gd name="T65" fmla="*/ 1 h 46"/>
              <a:gd name="T66" fmla="*/ 3039 w 4355"/>
              <a:gd name="T67" fmla="*/ 1 h 46"/>
              <a:gd name="T68" fmla="*/ 3130 w 4355"/>
              <a:gd name="T69" fmla="*/ 1 h 46"/>
              <a:gd name="T70" fmla="*/ 3221 w 4355"/>
              <a:gd name="T71" fmla="*/ 1 h 46"/>
              <a:gd name="T72" fmla="*/ 3311 w 4355"/>
              <a:gd name="T73" fmla="*/ 1 h 46"/>
              <a:gd name="T74" fmla="*/ 3402 w 4355"/>
              <a:gd name="T75" fmla="*/ 1 h 46"/>
              <a:gd name="T76" fmla="*/ 3493 w 4355"/>
              <a:gd name="T77" fmla="*/ 1 h 46"/>
              <a:gd name="T78" fmla="*/ 3583 w 4355"/>
              <a:gd name="T79" fmla="*/ 1 h 46"/>
              <a:gd name="T80" fmla="*/ 3674 w 4355"/>
              <a:gd name="T81" fmla="*/ 1 h 46"/>
              <a:gd name="T82" fmla="*/ 3765 w 4355"/>
              <a:gd name="T83" fmla="*/ 1 h 46"/>
              <a:gd name="T84" fmla="*/ 3856 w 4355"/>
              <a:gd name="T85" fmla="*/ 1 h 46"/>
              <a:gd name="T86" fmla="*/ 3947 w 4355"/>
              <a:gd name="T87" fmla="*/ 0 h 46"/>
              <a:gd name="T88" fmla="*/ 4037 w 4355"/>
              <a:gd name="T89" fmla="*/ 1 h 46"/>
              <a:gd name="T90" fmla="*/ 4128 w 4355"/>
              <a:gd name="T91" fmla="*/ 1 h 46"/>
              <a:gd name="T92" fmla="*/ 4218 w 4355"/>
              <a:gd name="T93" fmla="*/ 1 h 46"/>
              <a:gd name="T94" fmla="*/ 4309 w 4355"/>
              <a:gd name="T95" fmla="*/ 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355" h="46">
                <a:moveTo>
                  <a:pt x="0" y="46"/>
                </a:moveTo>
                <a:lnTo>
                  <a:pt x="45" y="1"/>
                </a:lnTo>
                <a:lnTo>
                  <a:pt x="91" y="46"/>
                </a:lnTo>
                <a:lnTo>
                  <a:pt x="136" y="1"/>
                </a:lnTo>
                <a:lnTo>
                  <a:pt x="181" y="46"/>
                </a:lnTo>
                <a:lnTo>
                  <a:pt x="227" y="1"/>
                </a:lnTo>
                <a:lnTo>
                  <a:pt x="272" y="46"/>
                </a:lnTo>
                <a:lnTo>
                  <a:pt x="317" y="1"/>
                </a:lnTo>
                <a:lnTo>
                  <a:pt x="363" y="46"/>
                </a:lnTo>
                <a:lnTo>
                  <a:pt x="408" y="1"/>
                </a:lnTo>
                <a:lnTo>
                  <a:pt x="454" y="46"/>
                </a:lnTo>
                <a:lnTo>
                  <a:pt x="499" y="1"/>
                </a:lnTo>
                <a:lnTo>
                  <a:pt x="544" y="46"/>
                </a:lnTo>
                <a:lnTo>
                  <a:pt x="590" y="1"/>
                </a:lnTo>
                <a:lnTo>
                  <a:pt x="635" y="46"/>
                </a:lnTo>
                <a:lnTo>
                  <a:pt x="680" y="1"/>
                </a:lnTo>
                <a:lnTo>
                  <a:pt x="726" y="46"/>
                </a:lnTo>
                <a:lnTo>
                  <a:pt x="771" y="1"/>
                </a:lnTo>
                <a:lnTo>
                  <a:pt x="816" y="46"/>
                </a:lnTo>
                <a:lnTo>
                  <a:pt x="862" y="1"/>
                </a:lnTo>
                <a:lnTo>
                  <a:pt x="907" y="46"/>
                </a:lnTo>
                <a:lnTo>
                  <a:pt x="953" y="1"/>
                </a:lnTo>
                <a:lnTo>
                  <a:pt x="998" y="46"/>
                </a:lnTo>
                <a:lnTo>
                  <a:pt x="1043" y="1"/>
                </a:lnTo>
                <a:lnTo>
                  <a:pt x="1089" y="46"/>
                </a:lnTo>
                <a:lnTo>
                  <a:pt x="1134" y="1"/>
                </a:lnTo>
                <a:lnTo>
                  <a:pt x="1179" y="46"/>
                </a:lnTo>
                <a:lnTo>
                  <a:pt x="1225" y="1"/>
                </a:lnTo>
                <a:lnTo>
                  <a:pt x="1270" y="46"/>
                </a:lnTo>
                <a:lnTo>
                  <a:pt x="1315" y="1"/>
                </a:lnTo>
                <a:lnTo>
                  <a:pt x="1361" y="46"/>
                </a:lnTo>
                <a:lnTo>
                  <a:pt x="1406" y="1"/>
                </a:lnTo>
                <a:lnTo>
                  <a:pt x="1451" y="46"/>
                </a:lnTo>
                <a:lnTo>
                  <a:pt x="1497" y="1"/>
                </a:lnTo>
                <a:lnTo>
                  <a:pt x="1542" y="46"/>
                </a:lnTo>
                <a:lnTo>
                  <a:pt x="1588" y="1"/>
                </a:lnTo>
                <a:lnTo>
                  <a:pt x="1633" y="46"/>
                </a:lnTo>
                <a:lnTo>
                  <a:pt x="1678" y="1"/>
                </a:lnTo>
                <a:lnTo>
                  <a:pt x="1724" y="46"/>
                </a:lnTo>
                <a:lnTo>
                  <a:pt x="1769" y="1"/>
                </a:lnTo>
                <a:lnTo>
                  <a:pt x="1814" y="46"/>
                </a:lnTo>
                <a:lnTo>
                  <a:pt x="1860" y="1"/>
                </a:lnTo>
                <a:lnTo>
                  <a:pt x="1905" y="46"/>
                </a:lnTo>
                <a:lnTo>
                  <a:pt x="1950" y="1"/>
                </a:lnTo>
                <a:lnTo>
                  <a:pt x="1996" y="46"/>
                </a:lnTo>
                <a:lnTo>
                  <a:pt x="2041" y="1"/>
                </a:lnTo>
                <a:lnTo>
                  <a:pt x="2087" y="46"/>
                </a:lnTo>
                <a:lnTo>
                  <a:pt x="2132" y="1"/>
                </a:lnTo>
                <a:lnTo>
                  <a:pt x="2177" y="46"/>
                </a:lnTo>
                <a:lnTo>
                  <a:pt x="2223" y="1"/>
                </a:lnTo>
                <a:lnTo>
                  <a:pt x="2268" y="46"/>
                </a:lnTo>
                <a:lnTo>
                  <a:pt x="2313" y="1"/>
                </a:lnTo>
                <a:lnTo>
                  <a:pt x="2359" y="46"/>
                </a:lnTo>
                <a:lnTo>
                  <a:pt x="2404" y="1"/>
                </a:lnTo>
                <a:lnTo>
                  <a:pt x="2449" y="46"/>
                </a:lnTo>
                <a:lnTo>
                  <a:pt x="2495" y="1"/>
                </a:lnTo>
                <a:lnTo>
                  <a:pt x="2540" y="46"/>
                </a:lnTo>
                <a:lnTo>
                  <a:pt x="2585" y="1"/>
                </a:lnTo>
                <a:lnTo>
                  <a:pt x="2631" y="46"/>
                </a:lnTo>
                <a:lnTo>
                  <a:pt x="2676" y="1"/>
                </a:lnTo>
                <a:lnTo>
                  <a:pt x="2722" y="46"/>
                </a:lnTo>
                <a:lnTo>
                  <a:pt x="2767" y="1"/>
                </a:lnTo>
                <a:lnTo>
                  <a:pt x="2812" y="46"/>
                </a:lnTo>
                <a:lnTo>
                  <a:pt x="2858" y="1"/>
                </a:lnTo>
                <a:lnTo>
                  <a:pt x="2903" y="46"/>
                </a:lnTo>
                <a:lnTo>
                  <a:pt x="2948" y="1"/>
                </a:lnTo>
                <a:lnTo>
                  <a:pt x="2994" y="46"/>
                </a:lnTo>
                <a:lnTo>
                  <a:pt x="3039" y="1"/>
                </a:lnTo>
                <a:lnTo>
                  <a:pt x="3084" y="46"/>
                </a:lnTo>
                <a:lnTo>
                  <a:pt x="3130" y="1"/>
                </a:lnTo>
                <a:lnTo>
                  <a:pt x="3175" y="46"/>
                </a:lnTo>
                <a:lnTo>
                  <a:pt x="3221" y="1"/>
                </a:lnTo>
                <a:lnTo>
                  <a:pt x="3266" y="46"/>
                </a:lnTo>
                <a:lnTo>
                  <a:pt x="3311" y="1"/>
                </a:lnTo>
                <a:lnTo>
                  <a:pt x="3357" y="46"/>
                </a:lnTo>
                <a:lnTo>
                  <a:pt x="3402" y="1"/>
                </a:lnTo>
                <a:lnTo>
                  <a:pt x="3447" y="46"/>
                </a:lnTo>
                <a:lnTo>
                  <a:pt x="3493" y="1"/>
                </a:lnTo>
                <a:lnTo>
                  <a:pt x="3538" y="46"/>
                </a:lnTo>
                <a:lnTo>
                  <a:pt x="3583" y="1"/>
                </a:lnTo>
                <a:lnTo>
                  <a:pt x="3629" y="46"/>
                </a:lnTo>
                <a:lnTo>
                  <a:pt x="3674" y="1"/>
                </a:lnTo>
                <a:lnTo>
                  <a:pt x="3719" y="46"/>
                </a:lnTo>
                <a:lnTo>
                  <a:pt x="3765" y="1"/>
                </a:lnTo>
                <a:lnTo>
                  <a:pt x="3810" y="46"/>
                </a:lnTo>
                <a:lnTo>
                  <a:pt x="3856" y="1"/>
                </a:lnTo>
                <a:lnTo>
                  <a:pt x="3901" y="46"/>
                </a:lnTo>
                <a:lnTo>
                  <a:pt x="3947" y="0"/>
                </a:lnTo>
                <a:lnTo>
                  <a:pt x="3992" y="46"/>
                </a:lnTo>
                <a:lnTo>
                  <a:pt x="4037" y="1"/>
                </a:lnTo>
                <a:lnTo>
                  <a:pt x="4082" y="46"/>
                </a:lnTo>
                <a:lnTo>
                  <a:pt x="4128" y="1"/>
                </a:lnTo>
                <a:lnTo>
                  <a:pt x="4173" y="46"/>
                </a:lnTo>
                <a:lnTo>
                  <a:pt x="4218" y="1"/>
                </a:lnTo>
                <a:lnTo>
                  <a:pt x="4264" y="46"/>
                </a:lnTo>
                <a:lnTo>
                  <a:pt x="4309" y="1"/>
                </a:lnTo>
                <a:lnTo>
                  <a:pt x="4355" y="46"/>
                </a:lnTo>
              </a:path>
            </a:pathLst>
          </a:custGeom>
          <a:noFill/>
          <a:ln w="3175" cap="flat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635" name="Freeform 83"/>
          <p:cNvSpPr>
            <a:spLocks/>
          </p:cNvSpPr>
          <p:nvPr/>
        </p:nvSpPr>
        <p:spPr bwMode="auto">
          <a:xfrm>
            <a:off x="344488" y="1123950"/>
            <a:ext cx="9217025" cy="73025"/>
          </a:xfrm>
          <a:custGeom>
            <a:avLst/>
            <a:gdLst>
              <a:gd name="T0" fmla="*/ 91 w 5806"/>
              <a:gd name="T1" fmla="*/ 46 h 46"/>
              <a:gd name="T2" fmla="*/ 227 w 5806"/>
              <a:gd name="T3" fmla="*/ 1 h 46"/>
              <a:gd name="T4" fmla="*/ 363 w 5806"/>
              <a:gd name="T5" fmla="*/ 46 h 46"/>
              <a:gd name="T6" fmla="*/ 499 w 5806"/>
              <a:gd name="T7" fmla="*/ 1 h 46"/>
              <a:gd name="T8" fmla="*/ 635 w 5806"/>
              <a:gd name="T9" fmla="*/ 46 h 46"/>
              <a:gd name="T10" fmla="*/ 771 w 5806"/>
              <a:gd name="T11" fmla="*/ 1 h 46"/>
              <a:gd name="T12" fmla="*/ 907 w 5806"/>
              <a:gd name="T13" fmla="*/ 46 h 46"/>
              <a:gd name="T14" fmla="*/ 1043 w 5806"/>
              <a:gd name="T15" fmla="*/ 1 h 46"/>
              <a:gd name="T16" fmla="*/ 1179 w 5806"/>
              <a:gd name="T17" fmla="*/ 46 h 46"/>
              <a:gd name="T18" fmla="*/ 1315 w 5806"/>
              <a:gd name="T19" fmla="*/ 1 h 46"/>
              <a:gd name="T20" fmla="*/ 1451 w 5806"/>
              <a:gd name="T21" fmla="*/ 46 h 46"/>
              <a:gd name="T22" fmla="*/ 1588 w 5806"/>
              <a:gd name="T23" fmla="*/ 1 h 46"/>
              <a:gd name="T24" fmla="*/ 1724 w 5806"/>
              <a:gd name="T25" fmla="*/ 46 h 46"/>
              <a:gd name="T26" fmla="*/ 1860 w 5806"/>
              <a:gd name="T27" fmla="*/ 1 h 46"/>
              <a:gd name="T28" fmla="*/ 1996 w 5806"/>
              <a:gd name="T29" fmla="*/ 46 h 46"/>
              <a:gd name="T30" fmla="*/ 2132 w 5806"/>
              <a:gd name="T31" fmla="*/ 1 h 46"/>
              <a:gd name="T32" fmla="*/ 2268 w 5806"/>
              <a:gd name="T33" fmla="*/ 46 h 46"/>
              <a:gd name="T34" fmla="*/ 2404 w 5806"/>
              <a:gd name="T35" fmla="*/ 1 h 46"/>
              <a:gd name="T36" fmla="*/ 2540 w 5806"/>
              <a:gd name="T37" fmla="*/ 46 h 46"/>
              <a:gd name="T38" fmla="*/ 2676 w 5806"/>
              <a:gd name="T39" fmla="*/ 1 h 46"/>
              <a:gd name="T40" fmla="*/ 2812 w 5806"/>
              <a:gd name="T41" fmla="*/ 46 h 46"/>
              <a:gd name="T42" fmla="*/ 2948 w 5806"/>
              <a:gd name="T43" fmla="*/ 1 h 46"/>
              <a:gd name="T44" fmla="*/ 3084 w 5806"/>
              <a:gd name="T45" fmla="*/ 46 h 46"/>
              <a:gd name="T46" fmla="*/ 3221 w 5806"/>
              <a:gd name="T47" fmla="*/ 1 h 46"/>
              <a:gd name="T48" fmla="*/ 3357 w 5806"/>
              <a:gd name="T49" fmla="*/ 46 h 46"/>
              <a:gd name="T50" fmla="*/ 3493 w 5806"/>
              <a:gd name="T51" fmla="*/ 1 h 46"/>
              <a:gd name="T52" fmla="*/ 3629 w 5806"/>
              <a:gd name="T53" fmla="*/ 46 h 46"/>
              <a:gd name="T54" fmla="*/ 3765 w 5806"/>
              <a:gd name="T55" fmla="*/ 1 h 46"/>
              <a:gd name="T56" fmla="*/ 3901 w 5806"/>
              <a:gd name="T57" fmla="*/ 46 h 46"/>
              <a:gd name="T58" fmla="*/ 4037 w 5806"/>
              <a:gd name="T59" fmla="*/ 1 h 46"/>
              <a:gd name="T60" fmla="*/ 4173 w 5806"/>
              <a:gd name="T61" fmla="*/ 46 h 46"/>
              <a:gd name="T62" fmla="*/ 4309 w 5806"/>
              <a:gd name="T63" fmla="*/ 1 h 46"/>
              <a:gd name="T64" fmla="*/ 4445 w 5806"/>
              <a:gd name="T65" fmla="*/ 46 h 46"/>
              <a:gd name="T66" fmla="*/ 4581 w 5806"/>
              <a:gd name="T67" fmla="*/ 1 h 46"/>
              <a:gd name="T68" fmla="*/ 4717 w 5806"/>
              <a:gd name="T69" fmla="*/ 46 h 46"/>
              <a:gd name="T70" fmla="*/ 4853 w 5806"/>
              <a:gd name="T71" fmla="*/ 1 h 46"/>
              <a:gd name="T72" fmla="*/ 4990 w 5806"/>
              <a:gd name="T73" fmla="*/ 46 h 46"/>
              <a:gd name="T74" fmla="*/ 5126 w 5806"/>
              <a:gd name="T75" fmla="*/ 1 h 46"/>
              <a:gd name="T76" fmla="*/ 5262 w 5806"/>
              <a:gd name="T77" fmla="*/ 46 h 46"/>
              <a:gd name="T78" fmla="*/ 5398 w 5806"/>
              <a:gd name="T79" fmla="*/ 1 h 46"/>
              <a:gd name="T80" fmla="*/ 5534 w 5806"/>
              <a:gd name="T81" fmla="*/ 46 h 46"/>
              <a:gd name="T82" fmla="*/ 5670 w 5806"/>
              <a:gd name="T83" fmla="*/ 1 h 46"/>
              <a:gd name="T84" fmla="*/ 5806 w 5806"/>
              <a:gd name="T85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806" h="46">
                <a:moveTo>
                  <a:pt x="0" y="46"/>
                </a:moveTo>
                <a:lnTo>
                  <a:pt x="45" y="1"/>
                </a:lnTo>
                <a:lnTo>
                  <a:pt x="91" y="46"/>
                </a:lnTo>
                <a:lnTo>
                  <a:pt x="136" y="1"/>
                </a:lnTo>
                <a:lnTo>
                  <a:pt x="181" y="46"/>
                </a:lnTo>
                <a:lnTo>
                  <a:pt x="227" y="1"/>
                </a:lnTo>
                <a:lnTo>
                  <a:pt x="272" y="46"/>
                </a:lnTo>
                <a:lnTo>
                  <a:pt x="317" y="1"/>
                </a:lnTo>
                <a:lnTo>
                  <a:pt x="363" y="46"/>
                </a:lnTo>
                <a:lnTo>
                  <a:pt x="408" y="1"/>
                </a:lnTo>
                <a:lnTo>
                  <a:pt x="454" y="46"/>
                </a:lnTo>
                <a:lnTo>
                  <a:pt x="499" y="1"/>
                </a:lnTo>
                <a:lnTo>
                  <a:pt x="544" y="46"/>
                </a:lnTo>
                <a:lnTo>
                  <a:pt x="590" y="1"/>
                </a:lnTo>
                <a:lnTo>
                  <a:pt x="635" y="46"/>
                </a:lnTo>
                <a:lnTo>
                  <a:pt x="680" y="1"/>
                </a:lnTo>
                <a:lnTo>
                  <a:pt x="726" y="46"/>
                </a:lnTo>
                <a:lnTo>
                  <a:pt x="771" y="1"/>
                </a:lnTo>
                <a:lnTo>
                  <a:pt x="816" y="46"/>
                </a:lnTo>
                <a:lnTo>
                  <a:pt x="862" y="1"/>
                </a:lnTo>
                <a:lnTo>
                  <a:pt x="907" y="46"/>
                </a:lnTo>
                <a:lnTo>
                  <a:pt x="953" y="1"/>
                </a:lnTo>
                <a:lnTo>
                  <a:pt x="998" y="46"/>
                </a:lnTo>
                <a:lnTo>
                  <a:pt x="1043" y="1"/>
                </a:lnTo>
                <a:lnTo>
                  <a:pt x="1089" y="46"/>
                </a:lnTo>
                <a:lnTo>
                  <a:pt x="1134" y="1"/>
                </a:lnTo>
                <a:lnTo>
                  <a:pt x="1179" y="46"/>
                </a:lnTo>
                <a:lnTo>
                  <a:pt x="1225" y="1"/>
                </a:lnTo>
                <a:lnTo>
                  <a:pt x="1270" y="46"/>
                </a:lnTo>
                <a:lnTo>
                  <a:pt x="1315" y="1"/>
                </a:lnTo>
                <a:lnTo>
                  <a:pt x="1361" y="46"/>
                </a:lnTo>
                <a:lnTo>
                  <a:pt x="1406" y="1"/>
                </a:lnTo>
                <a:lnTo>
                  <a:pt x="1451" y="46"/>
                </a:lnTo>
                <a:lnTo>
                  <a:pt x="1497" y="1"/>
                </a:lnTo>
                <a:lnTo>
                  <a:pt x="1542" y="46"/>
                </a:lnTo>
                <a:lnTo>
                  <a:pt x="1588" y="1"/>
                </a:lnTo>
                <a:lnTo>
                  <a:pt x="1633" y="46"/>
                </a:lnTo>
                <a:lnTo>
                  <a:pt x="1678" y="1"/>
                </a:lnTo>
                <a:lnTo>
                  <a:pt x="1724" y="46"/>
                </a:lnTo>
                <a:lnTo>
                  <a:pt x="1769" y="1"/>
                </a:lnTo>
                <a:lnTo>
                  <a:pt x="1814" y="46"/>
                </a:lnTo>
                <a:lnTo>
                  <a:pt x="1860" y="1"/>
                </a:lnTo>
                <a:lnTo>
                  <a:pt x="1905" y="46"/>
                </a:lnTo>
                <a:lnTo>
                  <a:pt x="1950" y="1"/>
                </a:lnTo>
                <a:lnTo>
                  <a:pt x="1996" y="46"/>
                </a:lnTo>
                <a:lnTo>
                  <a:pt x="2041" y="1"/>
                </a:lnTo>
                <a:lnTo>
                  <a:pt x="2087" y="46"/>
                </a:lnTo>
                <a:lnTo>
                  <a:pt x="2132" y="1"/>
                </a:lnTo>
                <a:lnTo>
                  <a:pt x="2177" y="46"/>
                </a:lnTo>
                <a:lnTo>
                  <a:pt x="2223" y="1"/>
                </a:lnTo>
                <a:lnTo>
                  <a:pt x="2268" y="46"/>
                </a:lnTo>
                <a:lnTo>
                  <a:pt x="2313" y="1"/>
                </a:lnTo>
                <a:lnTo>
                  <a:pt x="2359" y="46"/>
                </a:lnTo>
                <a:lnTo>
                  <a:pt x="2404" y="1"/>
                </a:lnTo>
                <a:lnTo>
                  <a:pt x="2449" y="46"/>
                </a:lnTo>
                <a:lnTo>
                  <a:pt x="2495" y="1"/>
                </a:lnTo>
                <a:lnTo>
                  <a:pt x="2540" y="46"/>
                </a:lnTo>
                <a:lnTo>
                  <a:pt x="2585" y="1"/>
                </a:lnTo>
                <a:lnTo>
                  <a:pt x="2631" y="46"/>
                </a:lnTo>
                <a:lnTo>
                  <a:pt x="2676" y="1"/>
                </a:lnTo>
                <a:lnTo>
                  <a:pt x="2722" y="46"/>
                </a:lnTo>
                <a:lnTo>
                  <a:pt x="2767" y="1"/>
                </a:lnTo>
                <a:lnTo>
                  <a:pt x="2812" y="46"/>
                </a:lnTo>
                <a:lnTo>
                  <a:pt x="2858" y="1"/>
                </a:lnTo>
                <a:lnTo>
                  <a:pt x="2903" y="46"/>
                </a:lnTo>
                <a:lnTo>
                  <a:pt x="2948" y="1"/>
                </a:lnTo>
                <a:lnTo>
                  <a:pt x="2994" y="46"/>
                </a:lnTo>
                <a:lnTo>
                  <a:pt x="3039" y="1"/>
                </a:lnTo>
                <a:lnTo>
                  <a:pt x="3084" y="46"/>
                </a:lnTo>
                <a:lnTo>
                  <a:pt x="3130" y="1"/>
                </a:lnTo>
                <a:lnTo>
                  <a:pt x="3175" y="46"/>
                </a:lnTo>
                <a:lnTo>
                  <a:pt x="3221" y="1"/>
                </a:lnTo>
                <a:lnTo>
                  <a:pt x="3266" y="46"/>
                </a:lnTo>
                <a:lnTo>
                  <a:pt x="3311" y="1"/>
                </a:lnTo>
                <a:lnTo>
                  <a:pt x="3357" y="46"/>
                </a:lnTo>
                <a:lnTo>
                  <a:pt x="3402" y="1"/>
                </a:lnTo>
                <a:lnTo>
                  <a:pt x="3447" y="46"/>
                </a:lnTo>
                <a:lnTo>
                  <a:pt x="3493" y="1"/>
                </a:lnTo>
                <a:lnTo>
                  <a:pt x="3538" y="46"/>
                </a:lnTo>
                <a:lnTo>
                  <a:pt x="3583" y="1"/>
                </a:lnTo>
                <a:lnTo>
                  <a:pt x="3629" y="46"/>
                </a:lnTo>
                <a:lnTo>
                  <a:pt x="3674" y="1"/>
                </a:lnTo>
                <a:lnTo>
                  <a:pt x="3719" y="46"/>
                </a:lnTo>
                <a:lnTo>
                  <a:pt x="3765" y="1"/>
                </a:lnTo>
                <a:lnTo>
                  <a:pt x="3810" y="46"/>
                </a:lnTo>
                <a:lnTo>
                  <a:pt x="3856" y="1"/>
                </a:lnTo>
                <a:lnTo>
                  <a:pt x="3901" y="46"/>
                </a:lnTo>
                <a:lnTo>
                  <a:pt x="3947" y="0"/>
                </a:lnTo>
                <a:lnTo>
                  <a:pt x="3992" y="46"/>
                </a:lnTo>
                <a:lnTo>
                  <a:pt x="4037" y="1"/>
                </a:lnTo>
                <a:lnTo>
                  <a:pt x="4082" y="46"/>
                </a:lnTo>
                <a:lnTo>
                  <a:pt x="4128" y="1"/>
                </a:lnTo>
                <a:lnTo>
                  <a:pt x="4173" y="46"/>
                </a:lnTo>
                <a:lnTo>
                  <a:pt x="4218" y="1"/>
                </a:lnTo>
                <a:lnTo>
                  <a:pt x="4264" y="46"/>
                </a:lnTo>
                <a:lnTo>
                  <a:pt x="4309" y="1"/>
                </a:lnTo>
                <a:lnTo>
                  <a:pt x="4355" y="46"/>
                </a:lnTo>
                <a:lnTo>
                  <a:pt x="4400" y="1"/>
                </a:lnTo>
                <a:lnTo>
                  <a:pt x="4445" y="46"/>
                </a:lnTo>
                <a:lnTo>
                  <a:pt x="4491" y="1"/>
                </a:lnTo>
                <a:lnTo>
                  <a:pt x="4536" y="46"/>
                </a:lnTo>
                <a:lnTo>
                  <a:pt x="4581" y="1"/>
                </a:lnTo>
                <a:lnTo>
                  <a:pt x="4627" y="46"/>
                </a:lnTo>
                <a:lnTo>
                  <a:pt x="4672" y="1"/>
                </a:lnTo>
                <a:lnTo>
                  <a:pt x="4717" y="46"/>
                </a:lnTo>
                <a:lnTo>
                  <a:pt x="4763" y="1"/>
                </a:lnTo>
                <a:lnTo>
                  <a:pt x="4808" y="46"/>
                </a:lnTo>
                <a:lnTo>
                  <a:pt x="4853" y="1"/>
                </a:lnTo>
                <a:lnTo>
                  <a:pt x="4899" y="46"/>
                </a:lnTo>
                <a:lnTo>
                  <a:pt x="4944" y="1"/>
                </a:lnTo>
                <a:lnTo>
                  <a:pt x="4990" y="46"/>
                </a:lnTo>
                <a:lnTo>
                  <a:pt x="5035" y="1"/>
                </a:lnTo>
                <a:lnTo>
                  <a:pt x="5080" y="46"/>
                </a:lnTo>
                <a:lnTo>
                  <a:pt x="5126" y="1"/>
                </a:lnTo>
                <a:lnTo>
                  <a:pt x="5171" y="46"/>
                </a:lnTo>
                <a:lnTo>
                  <a:pt x="5216" y="1"/>
                </a:lnTo>
                <a:lnTo>
                  <a:pt x="5262" y="46"/>
                </a:lnTo>
                <a:lnTo>
                  <a:pt x="5307" y="1"/>
                </a:lnTo>
                <a:lnTo>
                  <a:pt x="5352" y="46"/>
                </a:lnTo>
                <a:lnTo>
                  <a:pt x="5398" y="1"/>
                </a:lnTo>
                <a:lnTo>
                  <a:pt x="5443" y="46"/>
                </a:lnTo>
                <a:lnTo>
                  <a:pt x="5489" y="1"/>
                </a:lnTo>
                <a:lnTo>
                  <a:pt x="5534" y="46"/>
                </a:lnTo>
                <a:lnTo>
                  <a:pt x="5579" y="1"/>
                </a:lnTo>
                <a:lnTo>
                  <a:pt x="5625" y="46"/>
                </a:lnTo>
                <a:lnTo>
                  <a:pt x="5670" y="1"/>
                </a:lnTo>
                <a:lnTo>
                  <a:pt x="5715" y="46"/>
                </a:lnTo>
                <a:lnTo>
                  <a:pt x="5761" y="1"/>
                </a:lnTo>
                <a:lnTo>
                  <a:pt x="5806" y="46"/>
                </a:lnTo>
              </a:path>
            </a:pathLst>
          </a:custGeom>
          <a:noFill/>
          <a:ln w="3175" cap="flat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636" name="Freeform 84"/>
          <p:cNvSpPr>
            <a:spLocks/>
          </p:cNvSpPr>
          <p:nvPr/>
        </p:nvSpPr>
        <p:spPr bwMode="auto">
          <a:xfrm>
            <a:off x="344488" y="2205038"/>
            <a:ext cx="2303462" cy="71437"/>
          </a:xfrm>
          <a:custGeom>
            <a:avLst/>
            <a:gdLst>
              <a:gd name="T0" fmla="*/ 0 w 1451"/>
              <a:gd name="T1" fmla="*/ 45 h 45"/>
              <a:gd name="T2" fmla="*/ 45 w 1451"/>
              <a:gd name="T3" fmla="*/ 0 h 45"/>
              <a:gd name="T4" fmla="*/ 91 w 1451"/>
              <a:gd name="T5" fmla="*/ 45 h 45"/>
              <a:gd name="T6" fmla="*/ 136 w 1451"/>
              <a:gd name="T7" fmla="*/ 0 h 45"/>
              <a:gd name="T8" fmla="*/ 181 w 1451"/>
              <a:gd name="T9" fmla="*/ 45 h 45"/>
              <a:gd name="T10" fmla="*/ 227 w 1451"/>
              <a:gd name="T11" fmla="*/ 0 h 45"/>
              <a:gd name="T12" fmla="*/ 272 w 1451"/>
              <a:gd name="T13" fmla="*/ 45 h 45"/>
              <a:gd name="T14" fmla="*/ 317 w 1451"/>
              <a:gd name="T15" fmla="*/ 0 h 45"/>
              <a:gd name="T16" fmla="*/ 363 w 1451"/>
              <a:gd name="T17" fmla="*/ 45 h 45"/>
              <a:gd name="T18" fmla="*/ 408 w 1451"/>
              <a:gd name="T19" fmla="*/ 0 h 45"/>
              <a:gd name="T20" fmla="*/ 454 w 1451"/>
              <a:gd name="T21" fmla="*/ 45 h 45"/>
              <a:gd name="T22" fmla="*/ 499 w 1451"/>
              <a:gd name="T23" fmla="*/ 0 h 45"/>
              <a:gd name="T24" fmla="*/ 544 w 1451"/>
              <a:gd name="T25" fmla="*/ 45 h 45"/>
              <a:gd name="T26" fmla="*/ 590 w 1451"/>
              <a:gd name="T27" fmla="*/ 0 h 45"/>
              <a:gd name="T28" fmla="*/ 635 w 1451"/>
              <a:gd name="T29" fmla="*/ 45 h 45"/>
              <a:gd name="T30" fmla="*/ 680 w 1451"/>
              <a:gd name="T31" fmla="*/ 0 h 45"/>
              <a:gd name="T32" fmla="*/ 726 w 1451"/>
              <a:gd name="T33" fmla="*/ 45 h 45"/>
              <a:gd name="T34" fmla="*/ 771 w 1451"/>
              <a:gd name="T35" fmla="*/ 0 h 45"/>
              <a:gd name="T36" fmla="*/ 816 w 1451"/>
              <a:gd name="T37" fmla="*/ 45 h 45"/>
              <a:gd name="T38" fmla="*/ 862 w 1451"/>
              <a:gd name="T39" fmla="*/ 0 h 45"/>
              <a:gd name="T40" fmla="*/ 907 w 1451"/>
              <a:gd name="T41" fmla="*/ 45 h 45"/>
              <a:gd name="T42" fmla="*/ 953 w 1451"/>
              <a:gd name="T43" fmla="*/ 0 h 45"/>
              <a:gd name="T44" fmla="*/ 998 w 1451"/>
              <a:gd name="T45" fmla="*/ 45 h 45"/>
              <a:gd name="T46" fmla="*/ 1043 w 1451"/>
              <a:gd name="T47" fmla="*/ 0 h 45"/>
              <a:gd name="T48" fmla="*/ 1089 w 1451"/>
              <a:gd name="T49" fmla="*/ 45 h 45"/>
              <a:gd name="T50" fmla="*/ 1134 w 1451"/>
              <a:gd name="T51" fmla="*/ 0 h 45"/>
              <a:gd name="T52" fmla="*/ 1179 w 1451"/>
              <a:gd name="T53" fmla="*/ 45 h 45"/>
              <a:gd name="T54" fmla="*/ 1225 w 1451"/>
              <a:gd name="T55" fmla="*/ 0 h 45"/>
              <a:gd name="T56" fmla="*/ 1270 w 1451"/>
              <a:gd name="T57" fmla="*/ 45 h 45"/>
              <a:gd name="T58" fmla="*/ 1315 w 1451"/>
              <a:gd name="T59" fmla="*/ 0 h 45"/>
              <a:gd name="T60" fmla="*/ 1361 w 1451"/>
              <a:gd name="T61" fmla="*/ 45 h 45"/>
              <a:gd name="T62" fmla="*/ 1406 w 1451"/>
              <a:gd name="T63" fmla="*/ 0 h 45"/>
              <a:gd name="T64" fmla="*/ 1451 w 1451"/>
              <a:gd name="T6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51" h="45">
                <a:moveTo>
                  <a:pt x="0" y="45"/>
                </a:moveTo>
                <a:lnTo>
                  <a:pt x="45" y="0"/>
                </a:lnTo>
                <a:lnTo>
                  <a:pt x="91" y="45"/>
                </a:lnTo>
                <a:lnTo>
                  <a:pt x="136" y="0"/>
                </a:lnTo>
                <a:lnTo>
                  <a:pt x="181" y="45"/>
                </a:lnTo>
                <a:lnTo>
                  <a:pt x="227" y="0"/>
                </a:lnTo>
                <a:lnTo>
                  <a:pt x="272" y="45"/>
                </a:lnTo>
                <a:lnTo>
                  <a:pt x="317" y="0"/>
                </a:lnTo>
                <a:lnTo>
                  <a:pt x="363" y="45"/>
                </a:lnTo>
                <a:lnTo>
                  <a:pt x="408" y="0"/>
                </a:lnTo>
                <a:lnTo>
                  <a:pt x="454" y="45"/>
                </a:lnTo>
                <a:lnTo>
                  <a:pt x="499" y="0"/>
                </a:lnTo>
                <a:lnTo>
                  <a:pt x="544" y="45"/>
                </a:lnTo>
                <a:lnTo>
                  <a:pt x="590" y="0"/>
                </a:lnTo>
                <a:lnTo>
                  <a:pt x="635" y="45"/>
                </a:lnTo>
                <a:lnTo>
                  <a:pt x="680" y="0"/>
                </a:lnTo>
                <a:lnTo>
                  <a:pt x="726" y="45"/>
                </a:lnTo>
                <a:lnTo>
                  <a:pt x="771" y="0"/>
                </a:lnTo>
                <a:lnTo>
                  <a:pt x="816" y="45"/>
                </a:lnTo>
                <a:lnTo>
                  <a:pt x="862" y="0"/>
                </a:lnTo>
                <a:lnTo>
                  <a:pt x="907" y="45"/>
                </a:lnTo>
                <a:lnTo>
                  <a:pt x="953" y="0"/>
                </a:lnTo>
                <a:lnTo>
                  <a:pt x="998" y="45"/>
                </a:lnTo>
                <a:lnTo>
                  <a:pt x="1043" y="0"/>
                </a:lnTo>
                <a:lnTo>
                  <a:pt x="1089" y="45"/>
                </a:lnTo>
                <a:lnTo>
                  <a:pt x="1134" y="0"/>
                </a:lnTo>
                <a:lnTo>
                  <a:pt x="1179" y="45"/>
                </a:lnTo>
                <a:lnTo>
                  <a:pt x="1225" y="0"/>
                </a:lnTo>
                <a:lnTo>
                  <a:pt x="1270" y="45"/>
                </a:lnTo>
                <a:lnTo>
                  <a:pt x="1315" y="0"/>
                </a:lnTo>
                <a:lnTo>
                  <a:pt x="1361" y="45"/>
                </a:lnTo>
                <a:lnTo>
                  <a:pt x="1406" y="0"/>
                </a:lnTo>
                <a:lnTo>
                  <a:pt x="1451" y="45"/>
                </a:lnTo>
              </a:path>
            </a:pathLst>
          </a:custGeom>
          <a:noFill/>
          <a:ln w="3175" cap="flat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637" name="Freeform 85"/>
          <p:cNvSpPr>
            <a:spLocks/>
          </p:cNvSpPr>
          <p:nvPr/>
        </p:nvSpPr>
        <p:spPr bwMode="auto">
          <a:xfrm>
            <a:off x="2865438" y="2205038"/>
            <a:ext cx="4608512" cy="73025"/>
          </a:xfrm>
          <a:custGeom>
            <a:avLst/>
            <a:gdLst>
              <a:gd name="T0" fmla="*/ 91 w 5806"/>
              <a:gd name="T1" fmla="*/ 0 h 91"/>
              <a:gd name="T2" fmla="*/ 272 w 5806"/>
              <a:gd name="T3" fmla="*/ 0 h 91"/>
              <a:gd name="T4" fmla="*/ 454 w 5806"/>
              <a:gd name="T5" fmla="*/ 0 h 91"/>
              <a:gd name="T6" fmla="*/ 635 w 5806"/>
              <a:gd name="T7" fmla="*/ 0 h 91"/>
              <a:gd name="T8" fmla="*/ 816 w 5806"/>
              <a:gd name="T9" fmla="*/ 0 h 91"/>
              <a:gd name="T10" fmla="*/ 998 w 5806"/>
              <a:gd name="T11" fmla="*/ 0 h 91"/>
              <a:gd name="T12" fmla="*/ 1179 w 5806"/>
              <a:gd name="T13" fmla="*/ 0 h 91"/>
              <a:gd name="T14" fmla="*/ 1361 w 5806"/>
              <a:gd name="T15" fmla="*/ 0 h 91"/>
              <a:gd name="T16" fmla="*/ 1542 w 5806"/>
              <a:gd name="T17" fmla="*/ 0 h 91"/>
              <a:gd name="T18" fmla="*/ 1724 w 5806"/>
              <a:gd name="T19" fmla="*/ 0 h 91"/>
              <a:gd name="T20" fmla="*/ 1905 w 5806"/>
              <a:gd name="T21" fmla="*/ 0 h 91"/>
              <a:gd name="T22" fmla="*/ 2087 w 5806"/>
              <a:gd name="T23" fmla="*/ 0 h 91"/>
              <a:gd name="T24" fmla="*/ 2268 w 5806"/>
              <a:gd name="T25" fmla="*/ 0 h 91"/>
              <a:gd name="T26" fmla="*/ 2449 w 5806"/>
              <a:gd name="T27" fmla="*/ 0 h 91"/>
              <a:gd name="T28" fmla="*/ 2631 w 5806"/>
              <a:gd name="T29" fmla="*/ 0 h 91"/>
              <a:gd name="T30" fmla="*/ 2812 w 5806"/>
              <a:gd name="T31" fmla="*/ 0 h 91"/>
              <a:gd name="T32" fmla="*/ 2994 w 5806"/>
              <a:gd name="T33" fmla="*/ 0 h 91"/>
              <a:gd name="T34" fmla="*/ 3175 w 5806"/>
              <a:gd name="T35" fmla="*/ 0 h 91"/>
              <a:gd name="T36" fmla="*/ 3357 w 5806"/>
              <a:gd name="T37" fmla="*/ 0 h 91"/>
              <a:gd name="T38" fmla="*/ 3538 w 5806"/>
              <a:gd name="T39" fmla="*/ 0 h 91"/>
              <a:gd name="T40" fmla="*/ 3719 w 5806"/>
              <a:gd name="T41" fmla="*/ 0 h 91"/>
              <a:gd name="T42" fmla="*/ 3901 w 5806"/>
              <a:gd name="T43" fmla="*/ 0 h 91"/>
              <a:gd name="T44" fmla="*/ 4082 w 5806"/>
              <a:gd name="T45" fmla="*/ 0 h 91"/>
              <a:gd name="T46" fmla="*/ 4264 w 5806"/>
              <a:gd name="T47" fmla="*/ 0 h 91"/>
              <a:gd name="T48" fmla="*/ 4445 w 5806"/>
              <a:gd name="T49" fmla="*/ 0 h 91"/>
              <a:gd name="T50" fmla="*/ 4627 w 5806"/>
              <a:gd name="T51" fmla="*/ 0 h 91"/>
              <a:gd name="T52" fmla="*/ 4808 w 5806"/>
              <a:gd name="T53" fmla="*/ 0 h 91"/>
              <a:gd name="T54" fmla="*/ 4990 w 5806"/>
              <a:gd name="T55" fmla="*/ 0 h 91"/>
              <a:gd name="T56" fmla="*/ 5171 w 5806"/>
              <a:gd name="T57" fmla="*/ 0 h 91"/>
              <a:gd name="T58" fmla="*/ 5352 w 5806"/>
              <a:gd name="T59" fmla="*/ 0 h 91"/>
              <a:gd name="T60" fmla="*/ 5534 w 5806"/>
              <a:gd name="T61" fmla="*/ 0 h 91"/>
              <a:gd name="T62" fmla="*/ 5715 w 5806"/>
              <a:gd name="T63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806" h="91">
                <a:moveTo>
                  <a:pt x="0" y="91"/>
                </a:moveTo>
                <a:lnTo>
                  <a:pt x="91" y="0"/>
                </a:lnTo>
                <a:lnTo>
                  <a:pt x="181" y="91"/>
                </a:lnTo>
                <a:lnTo>
                  <a:pt x="272" y="0"/>
                </a:lnTo>
                <a:lnTo>
                  <a:pt x="363" y="91"/>
                </a:lnTo>
                <a:lnTo>
                  <a:pt x="454" y="0"/>
                </a:lnTo>
                <a:lnTo>
                  <a:pt x="544" y="91"/>
                </a:lnTo>
                <a:lnTo>
                  <a:pt x="635" y="0"/>
                </a:lnTo>
                <a:lnTo>
                  <a:pt x="726" y="91"/>
                </a:lnTo>
                <a:lnTo>
                  <a:pt x="816" y="0"/>
                </a:lnTo>
                <a:lnTo>
                  <a:pt x="907" y="91"/>
                </a:lnTo>
                <a:lnTo>
                  <a:pt x="998" y="0"/>
                </a:lnTo>
                <a:lnTo>
                  <a:pt x="1089" y="91"/>
                </a:lnTo>
                <a:lnTo>
                  <a:pt x="1179" y="0"/>
                </a:lnTo>
                <a:lnTo>
                  <a:pt x="1270" y="91"/>
                </a:lnTo>
                <a:lnTo>
                  <a:pt x="1361" y="0"/>
                </a:lnTo>
                <a:lnTo>
                  <a:pt x="1451" y="91"/>
                </a:lnTo>
                <a:lnTo>
                  <a:pt x="1542" y="0"/>
                </a:lnTo>
                <a:lnTo>
                  <a:pt x="1633" y="91"/>
                </a:lnTo>
                <a:lnTo>
                  <a:pt x="1724" y="0"/>
                </a:lnTo>
                <a:lnTo>
                  <a:pt x="1814" y="91"/>
                </a:lnTo>
                <a:lnTo>
                  <a:pt x="1905" y="0"/>
                </a:lnTo>
                <a:lnTo>
                  <a:pt x="1996" y="91"/>
                </a:lnTo>
                <a:lnTo>
                  <a:pt x="2087" y="0"/>
                </a:lnTo>
                <a:lnTo>
                  <a:pt x="2177" y="91"/>
                </a:lnTo>
                <a:lnTo>
                  <a:pt x="2268" y="0"/>
                </a:lnTo>
                <a:lnTo>
                  <a:pt x="2359" y="91"/>
                </a:lnTo>
                <a:lnTo>
                  <a:pt x="2449" y="0"/>
                </a:lnTo>
                <a:lnTo>
                  <a:pt x="2540" y="91"/>
                </a:lnTo>
                <a:lnTo>
                  <a:pt x="2631" y="0"/>
                </a:lnTo>
                <a:lnTo>
                  <a:pt x="2722" y="91"/>
                </a:lnTo>
                <a:lnTo>
                  <a:pt x="2812" y="0"/>
                </a:lnTo>
                <a:lnTo>
                  <a:pt x="2903" y="91"/>
                </a:lnTo>
                <a:lnTo>
                  <a:pt x="2994" y="0"/>
                </a:lnTo>
                <a:lnTo>
                  <a:pt x="3084" y="91"/>
                </a:lnTo>
                <a:lnTo>
                  <a:pt x="3175" y="0"/>
                </a:lnTo>
                <a:lnTo>
                  <a:pt x="3266" y="91"/>
                </a:lnTo>
                <a:lnTo>
                  <a:pt x="3357" y="0"/>
                </a:lnTo>
                <a:lnTo>
                  <a:pt x="3447" y="91"/>
                </a:lnTo>
                <a:lnTo>
                  <a:pt x="3538" y="0"/>
                </a:lnTo>
                <a:lnTo>
                  <a:pt x="3629" y="91"/>
                </a:lnTo>
                <a:lnTo>
                  <a:pt x="3719" y="0"/>
                </a:lnTo>
                <a:lnTo>
                  <a:pt x="3810" y="91"/>
                </a:lnTo>
                <a:lnTo>
                  <a:pt x="3901" y="0"/>
                </a:lnTo>
                <a:lnTo>
                  <a:pt x="3992" y="91"/>
                </a:lnTo>
                <a:lnTo>
                  <a:pt x="4082" y="0"/>
                </a:lnTo>
                <a:lnTo>
                  <a:pt x="4173" y="91"/>
                </a:lnTo>
                <a:lnTo>
                  <a:pt x="4264" y="0"/>
                </a:lnTo>
                <a:lnTo>
                  <a:pt x="4355" y="91"/>
                </a:lnTo>
                <a:lnTo>
                  <a:pt x="4445" y="0"/>
                </a:lnTo>
                <a:lnTo>
                  <a:pt x="4536" y="91"/>
                </a:lnTo>
                <a:lnTo>
                  <a:pt x="4627" y="0"/>
                </a:lnTo>
                <a:lnTo>
                  <a:pt x="4717" y="91"/>
                </a:lnTo>
                <a:lnTo>
                  <a:pt x="4808" y="0"/>
                </a:lnTo>
                <a:lnTo>
                  <a:pt x="4899" y="91"/>
                </a:lnTo>
                <a:lnTo>
                  <a:pt x="4990" y="0"/>
                </a:lnTo>
                <a:lnTo>
                  <a:pt x="5080" y="91"/>
                </a:lnTo>
                <a:lnTo>
                  <a:pt x="5171" y="0"/>
                </a:lnTo>
                <a:lnTo>
                  <a:pt x="5262" y="91"/>
                </a:lnTo>
                <a:lnTo>
                  <a:pt x="5352" y="0"/>
                </a:lnTo>
                <a:lnTo>
                  <a:pt x="5443" y="91"/>
                </a:lnTo>
                <a:lnTo>
                  <a:pt x="5534" y="0"/>
                </a:lnTo>
                <a:lnTo>
                  <a:pt x="5625" y="91"/>
                </a:lnTo>
                <a:lnTo>
                  <a:pt x="5715" y="0"/>
                </a:lnTo>
                <a:lnTo>
                  <a:pt x="5806" y="91"/>
                </a:lnTo>
              </a:path>
            </a:pathLst>
          </a:custGeom>
          <a:noFill/>
          <a:ln w="3175" cap="flat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638" name="Freeform 86"/>
          <p:cNvSpPr>
            <a:spLocks/>
          </p:cNvSpPr>
          <p:nvPr/>
        </p:nvSpPr>
        <p:spPr bwMode="auto">
          <a:xfrm>
            <a:off x="344488" y="3141663"/>
            <a:ext cx="6913562" cy="73025"/>
          </a:xfrm>
          <a:custGeom>
            <a:avLst/>
            <a:gdLst>
              <a:gd name="T0" fmla="*/ 45 w 4355"/>
              <a:gd name="T1" fmla="*/ 1 h 46"/>
              <a:gd name="T2" fmla="*/ 136 w 4355"/>
              <a:gd name="T3" fmla="*/ 1 h 46"/>
              <a:gd name="T4" fmla="*/ 227 w 4355"/>
              <a:gd name="T5" fmla="*/ 1 h 46"/>
              <a:gd name="T6" fmla="*/ 317 w 4355"/>
              <a:gd name="T7" fmla="*/ 1 h 46"/>
              <a:gd name="T8" fmla="*/ 408 w 4355"/>
              <a:gd name="T9" fmla="*/ 1 h 46"/>
              <a:gd name="T10" fmla="*/ 499 w 4355"/>
              <a:gd name="T11" fmla="*/ 1 h 46"/>
              <a:gd name="T12" fmla="*/ 590 w 4355"/>
              <a:gd name="T13" fmla="*/ 1 h 46"/>
              <a:gd name="T14" fmla="*/ 680 w 4355"/>
              <a:gd name="T15" fmla="*/ 1 h 46"/>
              <a:gd name="T16" fmla="*/ 771 w 4355"/>
              <a:gd name="T17" fmla="*/ 1 h 46"/>
              <a:gd name="T18" fmla="*/ 862 w 4355"/>
              <a:gd name="T19" fmla="*/ 1 h 46"/>
              <a:gd name="T20" fmla="*/ 953 w 4355"/>
              <a:gd name="T21" fmla="*/ 1 h 46"/>
              <a:gd name="T22" fmla="*/ 1043 w 4355"/>
              <a:gd name="T23" fmla="*/ 1 h 46"/>
              <a:gd name="T24" fmla="*/ 1134 w 4355"/>
              <a:gd name="T25" fmla="*/ 1 h 46"/>
              <a:gd name="T26" fmla="*/ 1225 w 4355"/>
              <a:gd name="T27" fmla="*/ 1 h 46"/>
              <a:gd name="T28" fmla="*/ 1315 w 4355"/>
              <a:gd name="T29" fmla="*/ 1 h 46"/>
              <a:gd name="T30" fmla="*/ 1406 w 4355"/>
              <a:gd name="T31" fmla="*/ 1 h 46"/>
              <a:gd name="T32" fmla="*/ 1497 w 4355"/>
              <a:gd name="T33" fmla="*/ 1 h 46"/>
              <a:gd name="T34" fmla="*/ 1588 w 4355"/>
              <a:gd name="T35" fmla="*/ 1 h 46"/>
              <a:gd name="T36" fmla="*/ 1678 w 4355"/>
              <a:gd name="T37" fmla="*/ 1 h 46"/>
              <a:gd name="T38" fmla="*/ 1769 w 4355"/>
              <a:gd name="T39" fmla="*/ 1 h 46"/>
              <a:gd name="T40" fmla="*/ 1860 w 4355"/>
              <a:gd name="T41" fmla="*/ 1 h 46"/>
              <a:gd name="T42" fmla="*/ 1950 w 4355"/>
              <a:gd name="T43" fmla="*/ 1 h 46"/>
              <a:gd name="T44" fmla="*/ 2041 w 4355"/>
              <a:gd name="T45" fmla="*/ 1 h 46"/>
              <a:gd name="T46" fmla="*/ 2132 w 4355"/>
              <a:gd name="T47" fmla="*/ 1 h 46"/>
              <a:gd name="T48" fmla="*/ 2223 w 4355"/>
              <a:gd name="T49" fmla="*/ 1 h 46"/>
              <a:gd name="T50" fmla="*/ 2313 w 4355"/>
              <a:gd name="T51" fmla="*/ 1 h 46"/>
              <a:gd name="T52" fmla="*/ 2404 w 4355"/>
              <a:gd name="T53" fmla="*/ 1 h 46"/>
              <a:gd name="T54" fmla="*/ 2495 w 4355"/>
              <a:gd name="T55" fmla="*/ 1 h 46"/>
              <a:gd name="T56" fmla="*/ 2585 w 4355"/>
              <a:gd name="T57" fmla="*/ 1 h 46"/>
              <a:gd name="T58" fmla="*/ 2676 w 4355"/>
              <a:gd name="T59" fmla="*/ 1 h 46"/>
              <a:gd name="T60" fmla="*/ 2767 w 4355"/>
              <a:gd name="T61" fmla="*/ 1 h 46"/>
              <a:gd name="T62" fmla="*/ 2858 w 4355"/>
              <a:gd name="T63" fmla="*/ 1 h 46"/>
              <a:gd name="T64" fmla="*/ 2948 w 4355"/>
              <a:gd name="T65" fmla="*/ 1 h 46"/>
              <a:gd name="T66" fmla="*/ 3039 w 4355"/>
              <a:gd name="T67" fmla="*/ 1 h 46"/>
              <a:gd name="T68" fmla="*/ 3130 w 4355"/>
              <a:gd name="T69" fmla="*/ 1 h 46"/>
              <a:gd name="T70" fmla="*/ 3221 w 4355"/>
              <a:gd name="T71" fmla="*/ 1 h 46"/>
              <a:gd name="T72" fmla="*/ 3311 w 4355"/>
              <a:gd name="T73" fmla="*/ 1 h 46"/>
              <a:gd name="T74" fmla="*/ 3402 w 4355"/>
              <a:gd name="T75" fmla="*/ 1 h 46"/>
              <a:gd name="T76" fmla="*/ 3493 w 4355"/>
              <a:gd name="T77" fmla="*/ 1 h 46"/>
              <a:gd name="T78" fmla="*/ 3583 w 4355"/>
              <a:gd name="T79" fmla="*/ 1 h 46"/>
              <a:gd name="T80" fmla="*/ 3674 w 4355"/>
              <a:gd name="T81" fmla="*/ 1 h 46"/>
              <a:gd name="T82" fmla="*/ 3765 w 4355"/>
              <a:gd name="T83" fmla="*/ 1 h 46"/>
              <a:gd name="T84" fmla="*/ 3856 w 4355"/>
              <a:gd name="T85" fmla="*/ 1 h 46"/>
              <a:gd name="T86" fmla="*/ 3947 w 4355"/>
              <a:gd name="T87" fmla="*/ 0 h 46"/>
              <a:gd name="T88" fmla="*/ 4037 w 4355"/>
              <a:gd name="T89" fmla="*/ 1 h 46"/>
              <a:gd name="T90" fmla="*/ 4128 w 4355"/>
              <a:gd name="T91" fmla="*/ 1 h 46"/>
              <a:gd name="T92" fmla="*/ 4218 w 4355"/>
              <a:gd name="T93" fmla="*/ 1 h 46"/>
              <a:gd name="T94" fmla="*/ 4309 w 4355"/>
              <a:gd name="T95" fmla="*/ 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355" h="46">
                <a:moveTo>
                  <a:pt x="0" y="46"/>
                </a:moveTo>
                <a:lnTo>
                  <a:pt x="45" y="1"/>
                </a:lnTo>
                <a:lnTo>
                  <a:pt x="91" y="46"/>
                </a:lnTo>
                <a:lnTo>
                  <a:pt x="136" y="1"/>
                </a:lnTo>
                <a:lnTo>
                  <a:pt x="181" y="46"/>
                </a:lnTo>
                <a:lnTo>
                  <a:pt x="227" y="1"/>
                </a:lnTo>
                <a:lnTo>
                  <a:pt x="272" y="46"/>
                </a:lnTo>
                <a:lnTo>
                  <a:pt x="317" y="1"/>
                </a:lnTo>
                <a:lnTo>
                  <a:pt x="363" y="46"/>
                </a:lnTo>
                <a:lnTo>
                  <a:pt x="408" y="1"/>
                </a:lnTo>
                <a:lnTo>
                  <a:pt x="454" y="46"/>
                </a:lnTo>
                <a:lnTo>
                  <a:pt x="499" y="1"/>
                </a:lnTo>
                <a:lnTo>
                  <a:pt x="544" y="46"/>
                </a:lnTo>
                <a:lnTo>
                  <a:pt x="590" y="1"/>
                </a:lnTo>
                <a:lnTo>
                  <a:pt x="635" y="46"/>
                </a:lnTo>
                <a:lnTo>
                  <a:pt x="680" y="1"/>
                </a:lnTo>
                <a:lnTo>
                  <a:pt x="726" y="46"/>
                </a:lnTo>
                <a:lnTo>
                  <a:pt x="771" y="1"/>
                </a:lnTo>
                <a:lnTo>
                  <a:pt x="816" y="46"/>
                </a:lnTo>
                <a:lnTo>
                  <a:pt x="862" y="1"/>
                </a:lnTo>
                <a:lnTo>
                  <a:pt x="907" y="46"/>
                </a:lnTo>
                <a:lnTo>
                  <a:pt x="953" y="1"/>
                </a:lnTo>
                <a:lnTo>
                  <a:pt x="998" y="46"/>
                </a:lnTo>
                <a:lnTo>
                  <a:pt x="1043" y="1"/>
                </a:lnTo>
                <a:lnTo>
                  <a:pt x="1089" y="46"/>
                </a:lnTo>
                <a:lnTo>
                  <a:pt x="1134" y="1"/>
                </a:lnTo>
                <a:lnTo>
                  <a:pt x="1179" y="46"/>
                </a:lnTo>
                <a:lnTo>
                  <a:pt x="1225" y="1"/>
                </a:lnTo>
                <a:lnTo>
                  <a:pt x="1270" y="46"/>
                </a:lnTo>
                <a:lnTo>
                  <a:pt x="1315" y="1"/>
                </a:lnTo>
                <a:lnTo>
                  <a:pt x="1361" y="46"/>
                </a:lnTo>
                <a:lnTo>
                  <a:pt x="1406" y="1"/>
                </a:lnTo>
                <a:lnTo>
                  <a:pt x="1451" y="46"/>
                </a:lnTo>
                <a:lnTo>
                  <a:pt x="1497" y="1"/>
                </a:lnTo>
                <a:lnTo>
                  <a:pt x="1542" y="46"/>
                </a:lnTo>
                <a:lnTo>
                  <a:pt x="1588" y="1"/>
                </a:lnTo>
                <a:lnTo>
                  <a:pt x="1633" y="46"/>
                </a:lnTo>
                <a:lnTo>
                  <a:pt x="1678" y="1"/>
                </a:lnTo>
                <a:lnTo>
                  <a:pt x="1724" y="46"/>
                </a:lnTo>
                <a:lnTo>
                  <a:pt x="1769" y="1"/>
                </a:lnTo>
                <a:lnTo>
                  <a:pt x="1814" y="46"/>
                </a:lnTo>
                <a:lnTo>
                  <a:pt x="1860" y="1"/>
                </a:lnTo>
                <a:lnTo>
                  <a:pt x="1905" y="46"/>
                </a:lnTo>
                <a:lnTo>
                  <a:pt x="1950" y="1"/>
                </a:lnTo>
                <a:lnTo>
                  <a:pt x="1996" y="46"/>
                </a:lnTo>
                <a:lnTo>
                  <a:pt x="2041" y="1"/>
                </a:lnTo>
                <a:lnTo>
                  <a:pt x="2087" y="46"/>
                </a:lnTo>
                <a:lnTo>
                  <a:pt x="2132" y="1"/>
                </a:lnTo>
                <a:lnTo>
                  <a:pt x="2177" y="46"/>
                </a:lnTo>
                <a:lnTo>
                  <a:pt x="2223" y="1"/>
                </a:lnTo>
                <a:lnTo>
                  <a:pt x="2268" y="46"/>
                </a:lnTo>
                <a:lnTo>
                  <a:pt x="2313" y="1"/>
                </a:lnTo>
                <a:lnTo>
                  <a:pt x="2359" y="46"/>
                </a:lnTo>
                <a:lnTo>
                  <a:pt x="2404" y="1"/>
                </a:lnTo>
                <a:lnTo>
                  <a:pt x="2449" y="46"/>
                </a:lnTo>
                <a:lnTo>
                  <a:pt x="2495" y="1"/>
                </a:lnTo>
                <a:lnTo>
                  <a:pt x="2540" y="46"/>
                </a:lnTo>
                <a:lnTo>
                  <a:pt x="2585" y="1"/>
                </a:lnTo>
                <a:lnTo>
                  <a:pt x="2631" y="46"/>
                </a:lnTo>
                <a:lnTo>
                  <a:pt x="2676" y="1"/>
                </a:lnTo>
                <a:lnTo>
                  <a:pt x="2722" y="46"/>
                </a:lnTo>
                <a:lnTo>
                  <a:pt x="2767" y="1"/>
                </a:lnTo>
                <a:lnTo>
                  <a:pt x="2812" y="46"/>
                </a:lnTo>
                <a:lnTo>
                  <a:pt x="2858" y="1"/>
                </a:lnTo>
                <a:lnTo>
                  <a:pt x="2903" y="46"/>
                </a:lnTo>
                <a:lnTo>
                  <a:pt x="2948" y="1"/>
                </a:lnTo>
                <a:lnTo>
                  <a:pt x="2994" y="46"/>
                </a:lnTo>
                <a:lnTo>
                  <a:pt x="3039" y="1"/>
                </a:lnTo>
                <a:lnTo>
                  <a:pt x="3084" y="46"/>
                </a:lnTo>
                <a:lnTo>
                  <a:pt x="3130" y="1"/>
                </a:lnTo>
                <a:lnTo>
                  <a:pt x="3175" y="46"/>
                </a:lnTo>
                <a:lnTo>
                  <a:pt x="3221" y="1"/>
                </a:lnTo>
                <a:lnTo>
                  <a:pt x="3266" y="46"/>
                </a:lnTo>
                <a:lnTo>
                  <a:pt x="3311" y="1"/>
                </a:lnTo>
                <a:lnTo>
                  <a:pt x="3357" y="46"/>
                </a:lnTo>
                <a:lnTo>
                  <a:pt x="3402" y="1"/>
                </a:lnTo>
                <a:lnTo>
                  <a:pt x="3447" y="46"/>
                </a:lnTo>
                <a:lnTo>
                  <a:pt x="3493" y="1"/>
                </a:lnTo>
                <a:lnTo>
                  <a:pt x="3538" y="46"/>
                </a:lnTo>
                <a:lnTo>
                  <a:pt x="3583" y="1"/>
                </a:lnTo>
                <a:lnTo>
                  <a:pt x="3629" y="46"/>
                </a:lnTo>
                <a:lnTo>
                  <a:pt x="3674" y="1"/>
                </a:lnTo>
                <a:lnTo>
                  <a:pt x="3719" y="46"/>
                </a:lnTo>
                <a:lnTo>
                  <a:pt x="3765" y="1"/>
                </a:lnTo>
                <a:lnTo>
                  <a:pt x="3810" y="46"/>
                </a:lnTo>
                <a:lnTo>
                  <a:pt x="3856" y="1"/>
                </a:lnTo>
                <a:lnTo>
                  <a:pt x="3901" y="46"/>
                </a:lnTo>
                <a:lnTo>
                  <a:pt x="3947" y="0"/>
                </a:lnTo>
                <a:lnTo>
                  <a:pt x="3992" y="46"/>
                </a:lnTo>
                <a:lnTo>
                  <a:pt x="4037" y="1"/>
                </a:lnTo>
                <a:lnTo>
                  <a:pt x="4082" y="46"/>
                </a:lnTo>
                <a:lnTo>
                  <a:pt x="4128" y="1"/>
                </a:lnTo>
                <a:lnTo>
                  <a:pt x="4173" y="46"/>
                </a:lnTo>
                <a:lnTo>
                  <a:pt x="4218" y="1"/>
                </a:lnTo>
                <a:lnTo>
                  <a:pt x="4264" y="46"/>
                </a:lnTo>
                <a:lnTo>
                  <a:pt x="4309" y="1"/>
                </a:lnTo>
                <a:lnTo>
                  <a:pt x="4355" y="46"/>
                </a:lnTo>
              </a:path>
            </a:pathLst>
          </a:custGeom>
          <a:noFill/>
          <a:ln w="3175" cap="flat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639" name="Freeform 87"/>
          <p:cNvSpPr>
            <a:spLocks/>
          </p:cNvSpPr>
          <p:nvPr/>
        </p:nvSpPr>
        <p:spPr bwMode="auto">
          <a:xfrm>
            <a:off x="344488" y="1268413"/>
            <a:ext cx="9217025" cy="73025"/>
          </a:xfrm>
          <a:custGeom>
            <a:avLst/>
            <a:gdLst>
              <a:gd name="T0" fmla="*/ 91 w 5806"/>
              <a:gd name="T1" fmla="*/ 46 h 46"/>
              <a:gd name="T2" fmla="*/ 227 w 5806"/>
              <a:gd name="T3" fmla="*/ 1 h 46"/>
              <a:gd name="T4" fmla="*/ 363 w 5806"/>
              <a:gd name="T5" fmla="*/ 46 h 46"/>
              <a:gd name="T6" fmla="*/ 499 w 5806"/>
              <a:gd name="T7" fmla="*/ 1 h 46"/>
              <a:gd name="T8" fmla="*/ 635 w 5806"/>
              <a:gd name="T9" fmla="*/ 46 h 46"/>
              <a:gd name="T10" fmla="*/ 771 w 5806"/>
              <a:gd name="T11" fmla="*/ 1 h 46"/>
              <a:gd name="T12" fmla="*/ 907 w 5806"/>
              <a:gd name="T13" fmla="*/ 46 h 46"/>
              <a:gd name="T14" fmla="*/ 1043 w 5806"/>
              <a:gd name="T15" fmla="*/ 1 h 46"/>
              <a:gd name="T16" fmla="*/ 1179 w 5806"/>
              <a:gd name="T17" fmla="*/ 46 h 46"/>
              <a:gd name="T18" fmla="*/ 1315 w 5806"/>
              <a:gd name="T19" fmla="*/ 1 h 46"/>
              <a:gd name="T20" fmla="*/ 1451 w 5806"/>
              <a:gd name="T21" fmla="*/ 46 h 46"/>
              <a:gd name="T22" fmla="*/ 1588 w 5806"/>
              <a:gd name="T23" fmla="*/ 1 h 46"/>
              <a:gd name="T24" fmla="*/ 1724 w 5806"/>
              <a:gd name="T25" fmla="*/ 46 h 46"/>
              <a:gd name="T26" fmla="*/ 1860 w 5806"/>
              <a:gd name="T27" fmla="*/ 1 h 46"/>
              <a:gd name="T28" fmla="*/ 1996 w 5806"/>
              <a:gd name="T29" fmla="*/ 46 h 46"/>
              <a:gd name="T30" fmla="*/ 2132 w 5806"/>
              <a:gd name="T31" fmla="*/ 1 h 46"/>
              <a:gd name="T32" fmla="*/ 2268 w 5806"/>
              <a:gd name="T33" fmla="*/ 46 h 46"/>
              <a:gd name="T34" fmla="*/ 2404 w 5806"/>
              <a:gd name="T35" fmla="*/ 1 h 46"/>
              <a:gd name="T36" fmla="*/ 2540 w 5806"/>
              <a:gd name="T37" fmla="*/ 46 h 46"/>
              <a:gd name="T38" fmla="*/ 2676 w 5806"/>
              <a:gd name="T39" fmla="*/ 1 h 46"/>
              <a:gd name="T40" fmla="*/ 2812 w 5806"/>
              <a:gd name="T41" fmla="*/ 46 h 46"/>
              <a:gd name="T42" fmla="*/ 2948 w 5806"/>
              <a:gd name="T43" fmla="*/ 1 h 46"/>
              <a:gd name="T44" fmla="*/ 3084 w 5806"/>
              <a:gd name="T45" fmla="*/ 46 h 46"/>
              <a:gd name="T46" fmla="*/ 3221 w 5806"/>
              <a:gd name="T47" fmla="*/ 1 h 46"/>
              <a:gd name="T48" fmla="*/ 3357 w 5806"/>
              <a:gd name="T49" fmla="*/ 46 h 46"/>
              <a:gd name="T50" fmla="*/ 3493 w 5806"/>
              <a:gd name="T51" fmla="*/ 1 h 46"/>
              <a:gd name="T52" fmla="*/ 3629 w 5806"/>
              <a:gd name="T53" fmla="*/ 46 h 46"/>
              <a:gd name="T54" fmla="*/ 3765 w 5806"/>
              <a:gd name="T55" fmla="*/ 1 h 46"/>
              <a:gd name="T56" fmla="*/ 3901 w 5806"/>
              <a:gd name="T57" fmla="*/ 46 h 46"/>
              <a:gd name="T58" fmla="*/ 4037 w 5806"/>
              <a:gd name="T59" fmla="*/ 1 h 46"/>
              <a:gd name="T60" fmla="*/ 4173 w 5806"/>
              <a:gd name="T61" fmla="*/ 46 h 46"/>
              <a:gd name="T62" fmla="*/ 4309 w 5806"/>
              <a:gd name="T63" fmla="*/ 1 h 46"/>
              <a:gd name="T64" fmla="*/ 4445 w 5806"/>
              <a:gd name="T65" fmla="*/ 46 h 46"/>
              <a:gd name="T66" fmla="*/ 4581 w 5806"/>
              <a:gd name="T67" fmla="*/ 1 h 46"/>
              <a:gd name="T68" fmla="*/ 4717 w 5806"/>
              <a:gd name="T69" fmla="*/ 46 h 46"/>
              <a:gd name="T70" fmla="*/ 4853 w 5806"/>
              <a:gd name="T71" fmla="*/ 1 h 46"/>
              <a:gd name="T72" fmla="*/ 4990 w 5806"/>
              <a:gd name="T73" fmla="*/ 46 h 46"/>
              <a:gd name="T74" fmla="*/ 5126 w 5806"/>
              <a:gd name="T75" fmla="*/ 1 h 46"/>
              <a:gd name="T76" fmla="*/ 5262 w 5806"/>
              <a:gd name="T77" fmla="*/ 46 h 46"/>
              <a:gd name="T78" fmla="*/ 5398 w 5806"/>
              <a:gd name="T79" fmla="*/ 1 h 46"/>
              <a:gd name="T80" fmla="*/ 5534 w 5806"/>
              <a:gd name="T81" fmla="*/ 46 h 46"/>
              <a:gd name="T82" fmla="*/ 5670 w 5806"/>
              <a:gd name="T83" fmla="*/ 1 h 46"/>
              <a:gd name="T84" fmla="*/ 5806 w 5806"/>
              <a:gd name="T85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806" h="46">
                <a:moveTo>
                  <a:pt x="0" y="46"/>
                </a:moveTo>
                <a:lnTo>
                  <a:pt x="45" y="1"/>
                </a:lnTo>
                <a:lnTo>
                  <a:pt x="91" y="46"/>
                </a:lnTo>
                <a:lnTo>
                  <a:pt x="136" y="1"/>
                </a:lnTo>
                <a:lnTo>
                  <a:pt x="181" y="46"/>
                </a:lnTo>
                <a:lnTo>
                  <a:pt x="227" y="1"/>
                </a:lnTo>
                <a:lnTo>
                  <a:pt x="272" y="46"/>
                </a:lnTo>
                <a:lnTo>
                  <a:pt x="317" y="1"/>
                </a:lnTo>
                <a:lnTo>
                  <a:pt x="363" y="46"/>
                </a:lnTo>
                <a:lnTo>
                  <a:pt x="408" y="1"/>
                </a:lnTo>
                <a:lnTo>
                  <a:pt x="454" y="46"/>
                </a:lnTo>
                <a:lnTo>
                  <a:pt x="499" y="1"/>
                </a:lnTo>
                <a:lnTo>
                  <a:pt x="544" y="46"/>
                </a:lnTo>
                <a:lnTo>
                  <a:pt x="590" y="1"/>
                </a:lnTo>
                <a:lnTo>
                  <a:pt x="635" y="46"/>
                </a:lnTo>
                <a:lnTo>
                  <a:pt x="680" y="1"/>
                </a:lnTo>
                <a:lnTo>
                  <a:pt x="726" y="46"/>
                </a:lnTo>
                <a:lnTo>
                  <a:pt x="771" y="1"/>
                </a:lnTo>
                <a:lnTo>
                  <a:pt x="816" y="46"/>
                </a:lnTo>
                <a:lnTo>
                  <a:pt x="862" y="1"/>
                </a:lnTo>
                <a:lnTo>
                  <a:pt x="907" y="46"/>
                </a:lnTo>
                <a:lnTo>
                  <a:pt x="953" y="1"/>
                </a:lnTo>
                <a:lnTo>
                  <a:pt x="998" y="46"/>
                </a:lnTo>
                <a:lnTo>
                  <a:pt x="1043" y="1"/>
                </a:lnTo>
                <a:lnTo>
                  <a:pt x="1089" y="46"/>
                </a:lnTo>
                <a:lnTo>
                  <a:pt x="1134" y="1"/>
                </a:lnTo>
                <a:lnTo>
                  <a:pt x="1179" y="46"/>
                </a:lnTo>
                <a:lnTo>
                  <a:pt x="1225" y="1"/>
                </a:lnTo>
                <a:lnTo>
                  <a:pt x="1270" y="46"/>
                </a:lnTo>
                <a:lnTo>
                  <a:pt x="1315" y="1"/>
                </a:lnTo>
                <a:lnTo>
                  <a:pt x="1361" y="46"/>
                </a:lnTo>
                <a:lnTo>
                  <a:pt x="1406" y="1"/>
                </a:lnTo>
                <a:lnTo>
                  <a:pt x="1451" y="46"/>
                </a:lnTo>
                <a:lnTo>
                  <a:pt x="1497" y="1"/>
                </a:lnTo>
                <a:lnTo>
                  <a:pt x="1542" y="46"/>
                </a:lnTo>
                <a:lnTo>
                  <a:pt x="1588" y="1"/>
                </a:lnTo>
                <a:lnTo>
                  <a:pt x="1633" y="46"/>
                </a:lnTo>
                <a:lnTo>
                  <a:pt x="1678" y="1"/>
                </a:lnTo>
                <a:lnTo>
                  <a:pt x="1724" y="46"/>
                </a:lnTo>
                <a:lnTo>
                  <a:pt x="1769" y="1"/>
                </a:lnTo>
                <a:lnTo>
                  <a:pt x="1814" y="46"/>
                </a:lnTo>
                <a:lnTo>
                  <a:pt x="1860" y="1"/>
                </a:lnTo>
                <a:lnTo>
                  <a:pt x="1905" y="46"/>
                </a:lnTo>
                <a:lnTo>
                  <a:pt x="1950" y="1"/>
                </a:lnTo>
                <a:lnTo>
                  <a:pt x="1996" y="46"/>
                </a:lnTo>
                <a:lnTo>
                  <a:pt x="2041" y="1"/>
                </a:lnTo>
                <a:lnTo>
                  <a:pt x="2087" y="46"/>
                </a:lnTo>
                <a:lnTo>
                  <a:pt x="2132" y="1"/>
                </a:lnTo>
                <a:lnTo>
                  <a:pt x="2177" y="46"/>
                </a:lnTo>
                <a:lnTo>
                  <a:pt x="2223" y="1"/>
                </a:lnTo>
                <a:lnTo>
                  <a:pt x="2268" y="46"/>
                </a:lnTo>
                <a:lnTo>
                  <a:pt x="2313" y="1"/>
                </a:lnTo>
                <a:lnTo>
                  <a:pt x="2359" y="46"/>
                </a:lnTo>
                <a:lnTo>
                  <a:pt x="2404" y="1"/>
                </a:lnTo>
                <a:lnTo>
                  <a:pt x="2449" y="46"/>
                </a:lnTo>
                <a:lnTo>
                  <a:pt x="2495" y="1"/>
                </a:lnTo>
                <a:lnTo>
                  <a:pt x="2540" y="46"/>
                </a:lnTo>
                <a:lnTo>
                  <a:pt x="2585" y="1"/>
                </a:lnTo>
                <a:lnTo>
                  <a:pt x="2631" y="46"/>
                </a:lnTo>
                <a:lnTo>
                  <a:pt x="2676" y="1"/>
                </a:lnTo>
                <a:lnTo>
                  <a:pt x="2722" y="46"/>
                </a:lnTo>
                <a:lnTo>
                  <a:pt x="2767" y="1"/>
                </a:lnTo>
                <a:lnTo>
                  <a:pt x="2812" y="46"/>
                </a:lnTo>
                <a:lnTo>
                  <a:pt x="2858" y="1"/>
                </a:lnTo>
                <a:lnTo>
                  <a:pt x="2903" y="46"/>
                </a:lnTo>
                <a:lnTo>
                  <a:pt x="2948" y="1"/>
                </a:lnTo>
                <a:lnTo>
                  <a:pt x="2994" y="46"/>
                </a:lnTo>
                <a:lnTo>
                  <a:pt x="3039" y="1"/>
                </a:lnTo>
                <a:lnTo>
                  <a:pt x="3084" y="46"/>
                </a:lnTo>
                <a:lnTo>
                  <a:pt x="3130" y="1"/>
                </a:lnTo>
                <a:lnTo>
                  <a:pt x="3175" y="46"/>
                </a:lnTo>
                <a:lnTo>
                  <a:pt x="3221" y="1"/>
                </a:lnTo>
                <a:lnTo>
                  <a:pt x="3266" y="46"/>
                </a:lnTo>
                <a:lnTo>
                  <a:pt x="3311" y="1"/>
                </a:lnTo>
                <a:lnTo>
                  <a:pt x="3357" y="46"/>
                </a:lnTo>
                <a:lnTo>
                  <a:pt x="3402" y="1"/>
                </a:lnTo>
                <a:lnTo>
                  <a:pt x="3447" y="46"/>
                </a:lnTo>
                <a:lnTo>
                  <a:pt x="3493" y="1"/>
                </a:lnTo>
                <a:lnTo>
                  <a:pt x="3538" y="46"/>
                </a:lnTo>
                <a:lnTo>
                  <a:pt x="3583" y="1"/>
                </a:lnTo>
                <a:lnTo>
                  <a:pt x="3629" y="46"/>
                </a:lnTo>
                <a:lnTo>
                  <a:pt x="3674" y="1"/>
                </a:lnTo>
                <a:lnTo>
                  <a:pt x="3719" y="46"/>
                </a:lnTo>
                <a:lnTo>
                  <a:pt x="3765" y="1"/>
                </a:lnTo>
                <a:lnTo>
                  <a:pt x="3810" y="46"/>
                </a:lnTo>
                <a:lnTo>
                  <a:pt x="3856" y="1"/>
                </a:lnTo>
                <a:lnTo>
                  <a:pt x="3901" y="46"/>
                </a:lnTo>
                <a:lnTo>
                  <a:pt x="3947" y="0"/>
                </a:lnTo>
                <a:lnTo>
                  <a:pt x="3992" y="46"/>
                </a:lnTo>
                <a:lnTo>
                  <a:pt x="4037" y="1"/>
                </a:lnTo>
                <a:lnTo>
                  <a:pt x="4082" y="46"/>
                </a:lnTo>
                <a:lnTo>
                  <a:pt x="4128" y="1"/>
                </a:lnTo>
                <a:lnTo>
                  <a:pt x="4173" y="46"/>
                </a:lnTo>
                <a:lnTo>
                  <a:pt x="4218" y="1"/>
                </a:lnTo>
                <a:lnTo>
                  <a:pt x="4264" y="46"/>
                </a:lnTo>
                <a:lnTo>
                  <a:pt x="4309" y="1"/>
                </a:lnTo>
                <a:lnTo>
                  <a:pt x="4355" y="46"/>
                </a:lnTo>
                <a:lnTo>
                  <a:pt x="4400" y="1"/>
                </a:lnTo>
                <a:lnTo>
                  <a:pt x="4445" y="46"/>
                </a:lnTo>
                <a:lnTo>
                  <a:pt x="4491" y="1"/>
                </a:lnTo>
                <a:lnTo>
                  <a:pt x="4536" y="46"/>
                </a:lnTo>
                <a:lnTo>
                  <a:pt x="4581" y="1"/>
                </a:lnTo>
                <a:lnTo>
                  <a:pt x="4627" y="46"/>
                </a:lnTo>
                <a:lnTo>
                  <a:pt x="4672" y="1"/>
                </a:lnTo>
                <a:lnTo>
                  <a:pt x="4717" y="46"/>
                </a:lnTo>
                <a:lnTo>
                  <a:pt x="4763" y="1"/>
                </a:lnTo>
                <a:lnTo>
                  <a:pt x="4808" y="46"/>
                </a:lnTo>
                <a:lnTo>
                  <a:pt x="4853" y="1"/>
                </a:lnTo>
                <a:lnTo>
                  <a:pt x="4899" y="46"/>
                </a:lnTo>
                <a:lnTo>
                  <a:pt x="4944" y="1"/>
                </a:lnTo>
                <a:lnTo>
                  <a:pt x="4990" y="46"/>
                </a:lnTo>
                <a:lnTo>
                  <a:pt x="5035" y="1"/>
                </a:lnTo>
                <a:lnTo>
                  <a:pt x="5080" y="46"/>
                </a:lnTo>
                <a:lnTo>
                  <a:pt x="5126" y="1"/>
                </a:lnTo>
                <a:lnTo>
                  <a:pt x="5171" y="46"/>
                </a:lnTo>
                <a:lnTo>
                  <a:pt x="5216" y="1"/>
                </a:lnTo>
                <a:lnTo>
                  <a:pt x="5262" y="46"/>
                </a:lnTo>
                <a:lnTo>
                  <a:pt x="5307" y="1"/>
                </a:lnTo>
                <a:lnTo>
                  <a:pt x="5352" y="46"/>
                </a:lnTo>
                <a:lnTo>
                  <a:pt x="5398" y="1"/>
                </a:lnTo>
                <a:lnTo>
                  <a:pt x="5443" y="46"/>
                </a:lnTo>
                <a:lnTo>
                  <a:pt x="5489" y="1"/>
                </a:lnTo>
                <a:lnTo>
                  <a:pt x="5534" y="46"/>
                </a:lnTo>
                <a:lnTo>
                  <a:pt x="5579" y="1"/>
                </a:lnTo>
                <a:lnTo>
                  <a:pt x="5625" y="46"/>
                </a:lnTo>
                <a:lnTo>
                  <a:pt x="5670" y="1"/>
                </a:lnTo>
                <a:lnTo>
                  <a:pt x="5715" y="46"/>
                </a:lnTo>
                <a:lnTo>
                  <a:pt x="5761" y="1"/>
                </a:lnTo>
                <a:lnTo>
                  <a:pt x="5806" y="46"/>
                </a:lnTo>
              </a:path>
            </a:pathLst>
          </a:custGeom>
          <a:noFill/>
          <a:ln w="3175" cap="flat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23708" name="Group 156"/>
          <p:cNvGrpSpPr>
            <a:grpSpLocks/>
          </p:cNvGrpSpPr>
          <p:nvPr/>
        </p:nvGrpSpPr>
        <p:grpSpPr bwMode="auto">
          <a:xfrm>
            <a:off x="344488" y="2349500"/>
            <a:ext cx="2303462" cy="90488"/>
            <a:chOff x="217" y="1570"/>
            <a:chExt cx="1451" cy="57"/>
          </a:xfrm>
        </p:grpSpPr>
        <p:sp>
          <p:nvSpPr>
            <p:cNvPr id="23640" name="Freeform 88"/>
            <p:cNvSpPr>
              <a:spLocks/>
            </p:cNvSpPr>
            <p:nvPr/>
          </p:nvSpPr>
          <p:spPr bwMode="auto">
            <a:xfrm>
              <a:off x="217" y="1570"/>
              <a:ext cx="1451" cy="45"/>
            </a:xfrm>
            <a:custGeom>
              <a:avLst/>
              <a:gdLst>
                <a:gd name="T0" fmla="*/ 0 w 1451"/>
                <a:gd name="T1" fmla="*/ 45 h 45"/>
                <a:gd name="T2" fmla="*/ 45 w 1451"/>
                <a:gd name="T3" fmla="*/ 0 h 45"/>
                <a:gd name="T4" fmla="*/ 91 w 1451"/>
                <a:gd name="T5" fmla="*/ 45 h 45"/>
                <a:gd name="T6" fmla="*/ 136 w 1451"/>
                <a:gd name="T7" fmla="*/ 0 h 45"/>
                <a:gd name="T8" fmla="*/ 181 w 1451"/>
                <a:gd name="T9" fmla="*/ 45 h 45"/>
                <a:gd name="T10" fmla="*/ 227 w 1451"/>
                <a:gd name="T11" fmla="*/ 0 h 45"/>
                <a:gd name="T12" fmla="*/ 272 w 1451"/>
                <a:gd name="T13" fmla="*/ 45 h 45"/>
                <a:gd name="T14" fmla="*/ 317 w 1451"/>
                <a:gd name="T15" fmla="*/ 0 h 45"/>
                <a:gd name="T16" fmla="*/ 363 w 1451"/>
                <a:gd name="T17" fmla="*/ 45 h 45"/>
                <a:gd name="T18" fmla="*/ 408 w 1451"/>
                <a:gd name="T19" fmla="*/ 0 h 45"/>
                <a:gd name="T20" fmla="*/ 454 w 1451"/>
                <a:gd name="T21" fmla="*/ 45 h 45"/>
                <a:gd name="T22" fmla="*/ 499 w 1451"/>
                <a:gd name="T23" fmla="*/ 0 h 45"/>
                <a:gd name="T24" fmla="*/ 544 w 1451"/>
                <a:gd name="T25" fmla="*/ 45 h 45"/>
                <a:gd name="T26" fmla="*/ 590 w 1451"/>
                <a:gd name="T27" fmla="*/ 0 h 45"/>
                <a:gd name="T28" fmla="*/ 635 w 1451"/>
                <a:gd name="T29" fmla="*/ 45 h 45"/>
                <a:gd name="T30" fmla="*/ 680 w 1451"/>
                <a:gd name="T31" fmla="*/ 0 h 45"/>
                <a:gd name="T32" fmla="*/ 726 w 1451"/>
                <a:gd name="T33" fmla="*/ 45 h 45"/>
                <a:gd name="T34" fmla="*/ 771 w 1451"/>
                <a:gd name="T35" fmla="*/ 0 h 45"/>
                <a:gd name="T36" fmla="*/ 816 w 1451"/>
                <a:gd name="T37" fmla="*/ 45 h 45"/>
                <a:gd name="T38" fmla="*/ 862 w 1451"/>
                <a:gd name="T39" fmla="*/ 0 h 45"/>
                <a:gd name="T40" fmla="*/ 907 w 1451"/>
                <a:gd name="T41" fmla="*/ 45 h 45"/>
                <a:gd name="T42" fmla="*/ 953 w 1451"/>
                <a:gd name="T43" fmla="*/ 0 h 45"/>
                <a:gd name="T44" fmla="*/ 998 w 1451"/>
                <a:gd name="T45" fmla="*/ 45 h 45"/>
                <a:gd name="T46" fmla="*/ 1043 w 1451"/>
                <a:gd name="T47" fmla="*/ 0 h 45"/>
                <a:gd name="T48" fmla="*/ 1089 w 1451"/>
                <a:gd name="T49" fmla="*/ 45 h 45"/>
                <a:gd name="T50" fmla="*/ 1134 w 1451"/>
                <a:gd name="T51" fmla="*/ 0 h 45"/>
                <a:gd name="T52" fmla="*/ 1179 w 1451"/>
                <a:gd name="T53" fmla="*/ 45 h 45"/>
                <a:gd name="T54" fmla="*/ 1225 w 1451"/>
                <a:gd name="T55" fmla="*/ 0 h 45"/>
                <a:gd name="T56" fmla="*/ 1270 w 1451"/>
                <a:gd name="T57" fmla="*/ 45 h 45"/>
                <a:gd name="T58" fmla="*/ 1315 w 1451"/>
                <a:gd name="T59" fmla="*/ 0 h 45"/>
                <a:gd name="T60" fmla="*/ 1361 w 1451"/>
                <a:gd name="T61" fmla="*/ 45 h 45"/>
                <a:gd name="T62" fmla="*/ 1406 w 1451"/>
                <a:gd name="T63" fmla="*/ 0 h 45"/>
                <a:gd name="T64" fmla="*/ 1451 w 1451"/>
                <a:gd name="T6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51" h="45">
                  <a:moveTo>
                    <a:pt x="0" y="45"/>
                  </a:moveTo>
                  <a:lnTo>
                    <a:pt x="45" y="0"/>
                  </a:lnTo>
                  <a:lnTo>
                    <a:pt x="91" y="45"/>
                  </a:lnTo>
                  <a:lnTo>
                    <a:pt x="136" y="0"/>
                  </a:lnTo>
                  <a:lnTo>
                    <a:pt x="181" y="45"/>
                  </a:lnTo>
                  <a:lnTo>
                    <a:pt x="227" y="0"/>
                  </a:lnTo>
                  <a:lnTo>
                    <a:pt x="272" y="45"/>
                  </a:lnTo>
                  <a:lnTo>
                    <a:pt x="317" y="0"/>
                  </a:lnTo>
                  <a:lnTo>
                    <a:pt x="363" y="45"/>
                  </a:lnTo>
                  <a:lnTo>
                    <a:pt x="408" y="0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544" y="45"/>
                  </a:lnTo>
                  <a:lnTo>
                    <a:pt x="590" y="0"/>
                  </a:lnTo>
                  <a:lnTo>
                    <a:pt x="635" y="45"/>
                  </a:lnTo>
                  <a:lnTo>
                    <a:pt x="680" y="0"/>
                  </a:lnTo>
                  <a:lnTo>
                    <a:pt x="726" y="45"/>
                  </a:lnTo>
                  <a:lnTo>
                    <a:pt x="771" y="0"/>
                  </a:lnTo>
                  <a:lnTo>
                    <a:pt x="816" y="45"/>
                  </a:lnTo>
                  <a:lnTo>
                    <a:pt x="862" y="0"/>
                  </a:lnTo>
                  <a:lnTo>
                    <a:pt x="907" y="45"/>
                  </a:lnTo>
                  <a:lnTo>
                    <a:pt x="953" y="0"/>
                  </a:lnTo>
                  <a:lnTo>
                    <a:pt x="998" y="45"/>
                  </a:lnTo>
                  <a:lnTo>
                    <a:pt x="1043" y="0"/>
                  </a:lnTo>
                  <a:lnTo>
                    <a:pt x="1089" y="45"/>
                  </a:lnTo>
                  <a:lnTo>
                    <a:pt x="1134" y="0"/>
                  </a:lnTo>
                  <a:lnTo>
                    <a:pt x="1179" y="45"/>
                  </a:lnTo>
                  <a:lnTo>
                    <a:pt x="1225" y="0"/>
                  </a:lnTo>
                  <a:lnTo>
                    <a:pt x="1270" y="45"/>
                  </a:lnTo>
                  <a:lnTo>
                    <a:pt x="1315" y="0"/>
                  </a:lnTo>
                  <a:lnTo>
                    <a:pt x="1361" y="45"/>
                  </a:lnTo>
                  <a:lnTo>
                    <a:pt x="1406" y="0"/>
                  </a:lnTo>
                  <a:lnTo>
                    <a:pt x="1451" y="45"/>
                  </a:lnTo>
                </a:path>
              </a:pathLst>
            </a:custGeom>
            <a:noFill/>
            <a:ln w="31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44" name="Freeform 92"/>
            <p:cNvSpPr>
              <a:spLocks/>
            </p:cNvSpPr>
            <p:nvPr/>
          </p:nvSpPr>
          <p:spPr bwMode="auto">
            <a:xfrm>
              <a:off x="217" y="1582"/>
              <a:ext cx="1451" cy="45"/>
            </a:xfrm>
            <a:custGeom>
              <a:avLst/>
              <a:gdLst>
                <a:gd name="T0" fmla="*/ 0 w 1451"/>
                <a:gd name="T1" fmla="*/ 45 h 45"/>
                <a:gd name="T2" fmla="*/ 45 w 1451"/>
                <a:gd name="T3" fmla="*/ 0 h 45"/>
                <a:gd name="T4" fmla="*/ 91 w 1451"/>
                <a:gd name="T5" fmla="*/ 45 h 45"/>
                <a:gd name="T6" fmla="*/ 136 w 1451"/>
                <a:gd name="T7" fmla="*/ 0 h 45"/>
                <a:gd name="T8" fmla="*/ 181 w 1451"/>
                <a:gd name="T9" fmla="*/ 45 h 45"/>
                <a:gd name="T10" fmla="*/ 227 w 1451"/>
                <a:gd name="T11" fmla="*/ 0 h 45"/>
                <a:gd name="T12" fmla="*/ 272 w 1451"/>
                <a:gd name="T13" fmla="*/ 45 h 45"/>
                <a:gd name="T14" fmla="*/ 317 w 1451"/>
                <a:gd name="T15" fmla="*/ 0 h 45"/>
                <a:gd name="T16" fmla="*/ 363 w 1451"/>
                <a:gd name="T17" fmla="*/ 45 h 45"/>
                <a:gd name="T18" fmla="*/ 408 w 1451"/>
                <a:gd name="T19" fmla="*/ 0 h 45"/>
                <a:gd name="T20" fmla="*/ 454 w 1451"/>
                <a:gd name="T21" fmla="*/ 45 h 45"/>
                <a:gd name="T22" fmla="*/ 499 w 1451"/>
                <a:gd name="T23" fmla="*/ 0 h 45"/>
                <a:gd name="T24" fmla="*/ 544 w 1451"/>
                <a:gd name="T25" fmla="*/ 45 h 45"/>
                <a:gd name="T26" fmla="*/ 590 w 1451"/>
                <a:gd name="T27" fmla="*/ 0 h 45"/>
                <a:gd name="T28" fmla="*/ 635 w 1451"/>
                <a:gd name="T29" fmla="*/ 45 h 45"/>
                <a:gd name="T30" fmla="*/ 680 w 1451"/>
                <a:gd name="T31" fmla="*/ 0 h 45"/>
                <a:gd name="T32" fmla="*/ 726 w 1451"/>
                <a:gd name="T33" fmla="*/ 45 h 45"/>
                <a:gd name="T34" fmla="*/ 771 w 1451"/>
                <a:gd name="T35" fmla="*/ 0 h 45"/>
                <a:gd name="T36" fmla="*/ 816 w 1451"/>
                <a:gd name="T37" fmla="*/ 45 h 45"/>
                <a:gd name="T38" fmla="*/ 862 w 1451"/>
                <a:gd name="T39" fmla="*/ 0 h 45"/>
                <a:gd name="T40" fmla="*/ 907 w 1451"/>
                <a:gd name="T41" fmla="*/ 45 h 45"/>
                <a:gd name="T42" fmla="*/ 953 w 1451"/>
                <a:gd name="T43" fmla="*/ 0 h 45"/>
                <a:gd name="T44" fmla="*/ 998 w 1451"/>
                <a:gd name="T45" fmla="*/ 45 h 45"/>
                <a:gd name="T46" fmla="*/ 1043 w 1451"/>
                <a:gd name="T47" fmla="*/ 0 h 45"/>
                <a:gd name="T48" fmla="*/ 1089 w 1451"/>
                <a:gd name="T49" fmla="*/ 45 h 45"/>
                <a:gd name="T50" fmla="*/ 1134 w 1451"/>
                <a:gd name="T51" fmla="*/ 0 h 45"/>
                <a:gd name="T52" fmla="*/ 1179 w 1451"/>
                <a:gd name="T53" fmla="*/ 45 h 45"/>
                <a:gd name="T54" fmla="*/ 1225 w 1451"/>
                <a:gd name="T55" fmla="*/ 0 h 45"/>
                <a:gd name="T56" fmla="*/ 1270 w 1451"/>
                <a:gd name="T57" fmla="*/ 45 h 45"/>
                <a:gd name="T58" fmla="*/ 1315 w 1451"/>
                <a:gd name="T59" fmla="*/ 0 h 45"/>
                <a:gd name="T60" fmla="*/ 1361 w 1451"/>
                <a:gd name="T61" fmla="*/ 45 h 45"/>
                <a:gd name="T62" fmla="*/ 1406 w 1451"/>
                <a:gd name="T63" fmla="*/ 0 h 45"/>
                <a:gd name="T64" fmla="*/ 1451 w 1451"/>
                <a:gd name="T6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51" h="45">
                  <a:moveTo>
                    <a:pt x="0" y="45"/>
                  </a:moveTo>
                  <a:lnTo>
                    <a:pt x="45" y="0"/>
                  </a:lnTo>
                  <a:lnTo>
                    <a:pt x="91" y="45"/>
                  </a:lnTo>
                  <a:lnTo>
                    <a:pt x="136" y="0"/>
                  </a:lnTo>
                  <a:lnTo>
                    <a:pt x="181" y="45"/>
                  </a:lnTo>
                  <a:lnTo>
                    <a:pt x="227" y="0"/>
                  </a:lnTo>
                  <a:lnTo>
                    <a:pt x="272" y="45"/>
                  </a:lnTo>
                  <a:lnTo>
                    <a:pt x="317" y="0"/>
                  </a:lnTo>
                  <a:lnTo>
                    <a:pt x="363" y="45"/>
                  </a:lnTo>
                  <a:lnTo>
                    <a:pt x="408" y="0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544" y="45"/>
                  </a:lnTo>
                  <a:lnTo>
                    <a:pt x="590" y="0"/>
                  </a:lnTo>
                  <a:lnTo>
                    <a:pt x="635" y="45"/>
                  </a:lnTo>
                  <a:lnTo>
                    <a:pt x="680" y="0"/>
                  </a:lnTo>
                  <a:lnTo>
                    <a:pt x="726" y="45"/>
                  </a:lnTo>
                  <a:lnTo>
                    <a:pt x="771" y="0"/>
                  </a:lnTo>
                  <a:lnTo>
                    <a:pt x="816" y="45"/>
                  </a:lnTo>
                  <a:lnTo>
                    <a:pt x="862" y="0"/>
                  </a:lnTo>
                  <a:lnTo>
                    <a:pt x="907" y="45"/>
                  </a:lnTo>
                  <a:lnTo>
                    <a:pt x="953" y="0"/>
                  </a:lnTo>
                  <a:lnTo>
                    <a:pt x="998" y="45"/>
                  </a:lnTo>
                  <a:lnTo>
                    <a:pt x="1043" y="0"/>
                  </a:lnTo>
                  <a:lnTo>
                    <a:pt x="1089" y="45"/>
                  </a:lnTo>
                  <a:lnTo>
                    <a:pt x="1134" y="0"/>
                  </a:lnTo>
                  <a:lnTo>
                    <a:pt x="1179" y="45"/>
                  </a:lnTo>
                  <a:lnTo>
                    <a:pt x="1225" y="0"/>
                  </a:lnTo>
                  <a:lnTo>
                    <a:pt x="1270" y="45"/>
                  </a:lnTo>
                  <a:lnTo>
                    <a:pt x="1315" y="0"/>
                  </a:lnTo>
                  <a:lnTo>
                    <a:pt x="1361" y="45"/>
                  </a:lnTo>
                  <a:lnTo>
                    <a:pt x="1406" y="0"/>
                  </a:lnTo>
                  <a:lnTo>
                    <a:pt x="1451" y="45"/>
                  </a:lnTo>
                </a:path>
              </a:pathLst>
            </a:custGeom>
            <a:noFill/>
            <a:ln w="31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706" name="Group 154"/>
          <p:cNvGrpSpPr>
            <a:grpSpLocks/>
          </p:cNvGrpSpPr>
          <p:nvPr/>
        </p:nvGrpSpPr>
        <p:grpSpPr bwMode="auto">
          <a:xfrm>
            <a:off x="2865438" y="2349500"/>
            <a:ext cx="4608512" cy="92075"/>
            <a:chOff x="1805" y="1570"/>
            <a:chExt cx="2903" cy="58"/>
          </a:xfrm>
        </p:grpSpPr>
        <p:sp>
          <p:nvSpPr>
            <p:cNvPr id="23641" name="Freeform 89"/>
            <p:cNvSpPr>
              <a:spLocks/>
            </p:cNvSpPr>
            <p:nvPr/>
          </p:nvSpPr>
          <p:spPr bwMode="auto">
            <a:xfrm>
              <a:off x="1805" y="1570"/>
              <a:ext cx="2903" cy="46"/>
            </a:xfrm>
            <a:custGeom>
              <a:avLst/>
              <a:gdLst>
                <a:gd name="T0" fmla="*/ 91 w 5806"/>
                <a:gd name="T1" fmla="*/ 0 h 91"/>
                <a:gd name="T2" fmla="*/ 272 w 5806"/>
                <a:gd name="T3" fmla="*/ 0 h 91"/>
                <a:gd name="T4" fmla="*/ 454 w 5806"/>
                <a:gd name="T5" fmla="*/ 0 h 91"/>
                <a:gd name="T6" fmla="*/ 635 w 5806"/>
                <a:gd name="T7" fmla="*/ 0 h 91"/>
                <a:gd name="T8" fmla="*/ 816 w 5806"/>
                <a:gd name="T9" fmla="*/ 0 h 91"/>
                <a:gd name="T10" fmla="*/ 998 w 5806"/>
                <a:gd name="T11" fmla="*/ 0 h 91"/>
                <a:gd name="T12" fmla="*/ 1179 w 5806"/>
                <a:gd name="T13" fmla="*/ 0 h 91"/>
                <a:gd name="T14" fmla="*/ 1361 w 5806"/>
                <a:gd name="T15" fmla="*/ 0 h 91"/>
                <a:gd name="T16" fmla="*/ 1542 w 5806"/>
                <a:gd name="T17" fmla="*/ 0 h 91"/>
                <a:gd name="T18" fmla="*/ 1724 w 5806"/>
                <a:gd name="T19" fmla="*/ 0 h 91"/>
                <a:gd name="T20" fmla="*/ 1905 w 5806"/>
                <a:gd name="T21" fmla="*/ 0 h 91"/>
                <a:gd name="T22" fmla="*/ 2087 w 5806"/>
                <a:gd name="T23" fmla="*/ 0 h 91"/>
                <a:gd name="T24" fmla="*/ 2268 w 5806"/>
                <a:gd name="T25" fmla="*/ 0 h 91"/>
                <a:gd name="T26" fmla="*/ 2449 w 5806"/>
                <a:gd name="T27" fmla="*/ 0 h 91"/>
                <a:gd name="T28" fmla="*/ 2631 w 5806"/>
                <a:gd name="T29" fmla="*/ 0 h 91"/>
                <a:gd name="T30" fmla="*/ 2812 w 5806"/>
                <a:gd name="T31" fmla="*/ 0 h 91"/>
                <a:gd name="T32" fmla="*/ 2994 w 5806"/>
                <a:gd name="T33" fmla="*/ 0 h 91"/>
                <a:gd name="T34" fmla="*/ 3175 w 5806"/>
                <a:gd name="T35" fmla="*/ 0 h 91"/>
                <a:gd name="T36" fmla="*/ 3357 w 5806"/>
                <a:gd name="T37" fmla="*/ 0 h 91"/>
                <a:gd name="T38" fmla="*/ 3538 w 5806"/>
                <a:gd name="T39" fmla="*/ 0 h 91"/>
                <a:gd name="T40" fmla="*/ 3719 w 5806"/>
                <a:gd name="T41" fmla="*/ 0 h 91"/>
                <a:gd name="T42" fmla="*/ 3901 w 5806"/>
                <a:gd name="T43" fmla="*/ 0 h 91"/>
                <a:gd name="T44" fmla="*/ 4082 w 5806"/>
                <a:gd name="T45" fmla="*/ 0 h 91"/>
                <a:gd name="T46" fmla="*/ 4264 w 5806"/>
                <a:gd name="T47" fmla="*/ 0 h 91"/>
                <a:gd name="T48" fmla="*/ 4445 w 5806"/>
                <a:gd name="T49" fmla="*/ 0 h 91"/>
                <a:gd name="T50" fmla="*/ 4627 w 5806"/>
                <a:gd name="T51" fmla="*/ 0 h 91"/>
                <a:gd name="T52" fmla="*/ 4808 w 5806"/>
                <a:gd name="T53" fmla="*/ 0 h 91"/>
                <a:gd name="T54" fmla="*/ 4990 w 5806"/>
                <a:gd name="T55" fmla="*/ 0 h 91"/>
                <a:gd name="T56" fmla="*/ 5171 w 5806"/>
                <a:gd name="T57" fmla="*/ 0 h 91"/>
                <a:gd name="T58" fmla="*/ 5352 w 5806"/>
                <a:gd name="T59" fmla="*/ 0 h 91"/>
                <a:gd name="T60" fmla="*/ 5534 w 5806"/>
                <a:gd name="T61" fmla="*/ 0 h 91"/>
                <a:gd name="T62" fmla="*/ 5715 w 5806"/>
                <a:gd name="T6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806" h="91">
                  <a:moveTo>
                    <a:pt x="0" y="91"/>
                  </a:moveTo>
                  <a:lnTo>
                    <a:pt x="91" y="0"/>
                  </a:lnTo>
                  <a:lnTo>
                    <a:pt x="181" y="91"/>
                  </a:lnTo>
                  <a:lnTo>
                    <a:pt x="272" y="0"/>
                  </a:lnTo>
                  <a:lnTo>
                    <a:pt x="363" y="91"/>
                  </a:lnTo>
                  <a:lnTo>
                    <a:pt x="454" y="0"/>
                  </a:lnTo>
                  <a:lnTo>
                    <a:pt x="544" y="91"/>
                  </a:lnTo>
                  <a:lnTo>
                    <a:pt x="635" y="0"/>
                  </a:lnTo>
                  <a:lnTo>
                    <a:pt x="726" y="91"/>
                  </a:lnTo>
                  <a:lnTo>
                    <a:pt x="816" y="0"/>
                  </a:lnTo>
                  <a:lnTo>
                    <a:pt x="907" y="91"/>
                  </a:lnTo>
                  <a:lnTo>
                    <a:pt x="998" y="0"/>
                  </a:lnTo>
                  <a:lnTo>
                    <a:pt x="1089" y="91"/>
                  </a:lnTo>
                  <a:lnTo>
                    <a:pt x="1179" y="0"/>
                  </a:lnTo>
                  <a:lnTo>
                    <a:pt x="1270" y="91"/>
                  </a:lnTo>
                  <a:lnTo>
                    <a:pt x="1361" y="0"/>
                  </a:lnTo>
                  <a:lnTo>
                    <a:pt x="1451" y="91"/>
                  </a:lnTo>
                  <a:lnTo>
                    <a:pt x="1542" y="0"/>
                  </a:lnTo>
                  <a:lnTo>
                    <a:pt x="1633" y="91"/>
                  </a:lnTo>
                  <a:lnTo>
                    <a:pt x="1724" y="0"/>
                  </a:lnTo>
                  <a:lnTo>
                    <a:pt x="1814" y="91"/>
                  </a:lnTo>
                  <a:lnTo>
                    <a:pt x="1905" y="0"/>
                  </a:lnTo>
                  <a:lnTo>
                    <a:pt x="1996" y="91"/>
                  </a:lnTo>
                  <a:lnTo>
                    <a:pt x="2087" y="0"/>
                  </a:lnTo>
                  <a:lnTo>
                    <a:pt x="2177" y="91"/>
                  </a:lnTo>
                  <a:lnTo>
                    <a:pt x="2268" y="0"/>
                  </a:lnTo>
                  <a:lnTo>
                    <a:pt x="2359" y="91"/>
                  </a:lnTo>
                  <a:lnTo>
                    <a:pt x="2449" y="0"/>
                  </a:lnTo>
                  <a:lnTo>
                    <a:pt x="2540" y="91"/>
                  </a:lnTo>
                  <a:lnTo>
                    <a:pt x="2631" y="0"/>
                  </a:lnTo>
                  <a:lnTo>
                    <a:pt x="2722" y="91"/>
                  </a:lnTo>
                  <a:lnTo>
                    <a:pt x="2812" y="0"/>
                  </a:lnTo>
                  <a:lnTo>
                    <a:pt x="2903" y="91"/>
                  </a:lnTo>
                  <a:lnTo>
                    <a:pt x="2994" y="0"/>
                  </a:lnTo>
                  <a:lnTo>
                    <a:pt x="3084" y="91"/>
                  </a:lnTo>
                  <a:lnTo>
                    <a:pt x="3175" y="0"/>
                  </a:lnTo>
                  <a:lnTo>
                    <a:pt x="3266" y="91"/>
                  </a:lnTo>
                  <a:lnTo>
                    <a:pt x="3357" y="0"/>
                  </a:lnTo>
                  <a:lnTo>
                    <a:pt x="3447" y="91"/>
                  </a:lnTo>
                  <a:lnTo>
                    <a:pt x="3538" y="0"/>
                  </a:lnTo>
                  <a:lnTo>
                    <a:pt x="3629" y="91"/>
                  </a:lnTo>
                  <a:lnTo>
                    <a:pt x="3719" y="0"/>
                  </a:lnTo>
                  <a:lnTo>
                    <a:pt x="3810" y="91"/>
                  </a:lnTo>
                  <a:lnTo>
                    <a:pt x="3901" y="0"/>
                  </a:lnTo>
                  <a:lnTo>
                    <a:pt x="3992" y="91"/>
                  </a:lnTo>
                  <a:lnTo>
                    <a:pt x="4082" y="0"/>
                  </a:lnTo>
                  <a:lnTo>
                    <a:pt x="4173" y="91"/>
                  </a:lnTo>
                  <a:lnTo>
                    <a:pt x="4264" y="0"/>
                  </a:lnTo>
                  <a:lnTo>
                    <a:pt x="4355" y="91"/>
                  </a:lnTo>
                  <a:lnTo>
                    <a:pt x="4445" y="0"/>
                  </a:lnTo>
                  <a:lnTo>
                    <a:pt x="4536" y="91"/>
                  </a:lnTo>
                  <a:lnTo>
                    <a:pt x="4627" y="0"/>
                  </a:lnTo>
                  <a:lnTo>
                    <a:pt x="4717" y="91"/>
                  </a:lnTo>
                  <a:lnTo>
                    <a:pt x="4808" y="0"/>
                  </a:lnTo>
                  <a:lnTo>
                    <a:pt x="4899" y="91"/>
                  </a:lnTo>
                  <a:lnTo>
                    <a:pt x="4990" y="0"/>
                  </a:lnTo>
                  <a:lnTo>
                    <a:pt x="5080" y="91"/>
                  </a:lnTo>
                  <a:lnTo>
                    <a:pt x="5171" y="0"/>
                  </a:lnTo>
                  <a:lnTo>
                    <a:pt x="5262" y="91"/>
                  </a:lnTo>
                  <a:lnTo>
                    <a:pt x="5352" y="0"/>
                  </a:lnTo>
                  <a:lnTo>
                    <a:pt x="5443" y="91"/>
                  </a:lnTo>
                  <a:lnTo>
                    <a:pt x="5534" y="0"/>
                  </a:lnTo>
                  <a:lnTo>
                    <a:pt x="5625" y="91"/>
                  </a:lnTo>
                  <a:lnTo>
                    <a:pt x="5715" y="0"/>
                  </a:lnTo>
                  <a:lnTo>
                    <a:pt x="5806" y="91"/>
                  </a:lnTo>
                </a:path>
              </a:pathLst>
            </a:custGeom>
            <a:noFill/>
            <a:ln w="31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45" name="Freeform 93"/>
            <p:cNvSpPr>
              <a:spLocks/>
            </p:cNvSpPr>
            <p:nvPr/>
          </p:nvSpPr>
          <p:spPr bwMode="auto">
            <a:xfrm>
              <a:off x="1805" y="1582"/>
              <a:ext cx="2903" cy="46"/>
            </a:xfrm>
            <a:custGeom>
              <a:avLst/>
              <a:gdLst>
                <a:gd name="T0" fmla="*/ 91 w 5806"/>
                <a:gd name="T1" fmla="*/ 0 h 91"/>
                <a:gd name="T2" fmla="*/ 272 w 5806"/>
                <a:gd name="T3" fmla="*/ 0 h 91"/>
                <a:gd name="T4" fmla="*/ 454 w 5806"/>
                <a:gd name="T5" fmla="*/ 0 h 91"/>
                <a:gd name="T6" fmla="*/ 635 w 5806"/>
                <a:gd name="T7" fmla="*/ 0 h 91"/>
                <a:gd name="T8" fmla="*/ 816 w 5806"/>
                <a:gd name="T9" fmla="*/ 0 h 91"/>
                <a:gd name="T10" fmla="*/ 998 w 5806"/>
                <a:gd name="T11" fmla="*/ 0 h 91"/>
                <a:gd name="T12" fmla="*/ 1179 w 5806"/>
                <a:gd name="T13" fmla="*/ 0 h 91"/>
                <a:gd name="T14" fmla="*/ 1361 w 5806"/>
                <a:gd name="T15" fmla="*/ 0 h 91"/>
                <a:gd name="T16" fmla="*/ 1542 w 5806"/>
                <a:gd name="T17" fmla="*/ 0 h 91"/>
                <a:gd name="T18" fmla="*/ 1724 w 5806"/>
                <a:gd name="T19" fmla="*/ 0 h 91"/>
                <a:gd name="T20" fmla="*/ 1905 w 5806"/>
                <a:gd name="T21" fmla="*/ 0 h 91"/>
                <a:gd name="T22" fmla="*/ 2087 w 5806"/>
                <a:gd name="T23" fmla="*/ 0 h 91"/>
                <a:gd name="T24" fmla="*/ 2268 w 5806"/>
                <a:gd name="T25" fmla="*/ 0 h 91"/>
                <a:gd name="T26" fmla="*/ 2449 w 5806"/>
                <a:gd name="T27" fmla="*/ 0 h 91"/>
                <a:gd name="T28" fmla="*/ 2631 w 5806"/>
                <a:gd name="T29" fmla="*/ 0 h 91"/>
                <a:gd name="T30" fmla="*/ 2812 w 5806"/>
                <a:gd name="T31" fmla="*/ 0 h 91"/>
                <a:gd name="T32" fmla="*/ 2994 w 5806"/>
                <a:gd name="T33" fmla="*/ 0 h 91"/>
                <a:gd name="T34" fmla="*/ 3175 w 5806"/>
                <a:gd name="T35" fmla="*/ 0 h 91"/>
                <a:gd name="T36" fmla="*/ 3357 w 5806"/>
                <a:gd name="T37" fmla="*/ 0 h 91"/>
                <a:gd name="T38" fmla="*/ 3538 w 5806"/>
                <a:gd name="T39" fmla="*/ 0 h 91"/>
                <a:gd name="T40" fmla="*/ 3719 w 5806"/>
                <a:gd name="T41" fmla="*/ 0 h 91"/>
                <a:gd name="T42" fmla="*/ 3901 w 5806"/>
                <a:gd name="T43" fmla="*/ 0 h 91"/>
                <a:gd name="T44" fmla="*/ 4082 w 5806"/>
                <a:gd name="T45" fmla="*/ 0 h 91"/>
                <a:gd name="T46" fmla="*/ 4264 w 5806"/>
                <a:gd name="T47" fmla="*/ 0 h 91"/>
                <a:gd name="T48" fmla="*/ 4445 w 5806"/>
                <a:gd name="T49" fmla="*/ 0 h 91"/>
                <a:gd name="T50" fmla="*/ 4627 w 5806"/>
                <a:gd name="T51" fmla="*/ 0 h 91"/>
                <a:gd name="T52" fmla="*/ 4808 w 5806"/>
                <a:gd name="T53" fmla="*/ 0 h 91"/>
                <a:gd name="T54" fmla="*/ 4990 w 5806"/>
                <a:gd name="T55" fmla="*/ 0 h 91"/>
                <a:gd name="T56" fmla="*/ 5171 w 5806"/>
                <a:gd name="T57" fmla="*/ 0 h 91"/>
                <a:gd name="T58" fmla="*/ 5352 w 5806"/>
                <a:gd name="T59" fmla="*/ 0 h 91"/>
                <a:gd name="T60" fmla="*/ 5534 w 5806"/>
                <a:gd name="T61" fmla="*/ 0 h 91"/>
                <a:gd name="T62" fmla="*/ 5715 w 5806"/>
                <a:gd name="T6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806" h="91">
                  <a:moveTo>
                    <a:pt x="0" y="91"/>
                  </a:moveTo>
                  <a:lnTo>
                    <a:pt x="91" y="0"/>
                  </a:lnTo>
                  <a:lnTo>
                    <a:pt x="181" y="91"/>
                  </a:lnTo>
                  <a:lnTo>
                    <a:pt x="272" y="0"/>
                  </a:lnTo>
                  <a:lnTo>
                    <a:pt x="363" y="91"/>
                  </a:lnTo>
                  <a:lnTo>
                    <a:pt x="454" y="0"/>
                  </a:lnTo>
                  <a:lnTo>
                    <a:pt x="544" y="91"/>
                  </a:lnTo>
                  <a:lnTo>
                    <a:pt x="635" y="0"/>
                  </a:lnTo>
                  <a:lnTo>
                    <a:pt x="726" y="91"/>
                  </a:lnTo>
                  <a:lnTo>
                    <a:pt x="816" y="0"/>
                  </a:lnTo>
                  <a:lnTo>
                    <a:pt x="907" y="91"/>
                  </a:lnTo>
                  <a:lnTo>
                    <a:pt x="998" y="0"/>
                  </a:lnTo>
                  <a:lnTo>
                    <a:pt x="1089" y="91"/>
                  </a:lnTo>
                  <a:lnTo>
                    <a:pt x="1179" y="0"/>
                  </a:lnTo>
                  <a:lnTo>
                    <a:pt x="1270" y="91"/>
                  </a:lnTo>
                  <a:lnTo>
                    <a:pt x="1361" y="0"/>
                  </a:lnTo>
                  <a:lnTo>
                    <a:pt x="1451" y="91"/>
                  </a:lnTo>
                  <a:lnTo>
                    <a:pt x="1542" y="0"/>
                  </a:lnTo>
                  <a:lnTo>
                    <a:pt x="1633" y="91"/>
                  </a:lnTo>
                  <a:lnTo>
                    <a:pt x="1724" y="0"/>
                  </a:lnTo>
                  <a:lnTo>
                    <a:pt x="1814" y="91"/>
                  </a:lnTo>
                  <a:lnTo>
                    <a:pt x="1905" y="0"/>
                  </a:lnTo>
                  <a:lnTo>
                    <a:pt x="1996" y="91"/>
                  </a:lnTo>
                  <a:lnTo>
                    <a:pt x="2087" y="0"/>
                  </a:lnTo>
                  <a:lnTo>
                    <a:pt x="2177" y="91"/>
                  </a:lnTo>
                  <a:lnTo>
                    <a:pt x="2268" y="0"/>
                  </a:lnTo>
                  <a:lnTo>
                    <a:pt x="2359" y="91"/>
                  </a:lnTo>
                  <a:lnTo>
                    <a:pt x="2449" y="0"/>
                  </a:lnTo>
                  <a:lnTo>
                    <a:pt x="2540" y="91"/>
                  </a:lnTo>
                  <a:lnTo>
                    <a:pt x="2631" y="0"/>
                  </a:lnTo>
                  <a:lnTo>
                    <a:pt x="2722" y="91"/>
                  </a:lnTo>
                  <a:lnTo>
                    <a:pt x="2812" y="0"/>
                  </a:lnTo>
                  <a:lnTo>
                    <a:pt x="2903" y="91"/>
                  </a:lnTo>
                  <a:lnTo>
                    <a:pt x="2994" y="0"/>
                  </a:lnTo>
                  <a:lnTo>
                    <a:pt x="3084" y="91"/>
                  </a:lnTo>
                  <a:lnTo>
                    <a:pt x="3175" y="0"/>
                  </a:lnTo>
                  <a:lnTo>
                    <a:pt x="3266" y="91"/>
                  </a:lnTo>
                  <a:lnTo>
                    <a:pt x="3357" y="0"/>
                  </a:lnTo>
                  <a:lnTo>
                    <a:pt x="3447" y="91"/>
                  </a:lnTo>
                  <a:lnTo>
                    <a:pt x="3538" y="0"/>
                  </a:lnTo>
                  <a:lnTo>
                    <a:pt x="3629" y="91"/>
                  </a:lnTo>
                  <a:lnTo>
                    <a:pt x="3719" y="0"/>
                  </a:lnTo>
                  <a:lnTo>
                    <a:pt x="3810" y="91"/>
                  </a:lnTo>
                  <a:lnTo>
                    <a:pt x="3901" y="0"/>
                  </a:lnTo>
                  <a:lnTo>
                    <a:pt x="3992" y="91"/>
                  </a:lnTo>
                  <a:lnTo>
                    <a:pt x="4082" y="0"/>
                  </a:lnTo>
                  <a:lnTo>
                    <a:pt x="4173" y="91"/>
                  </a:lnTo>
                  <a:lnTo>
                    <a:pt x="4264" y="0"/>
                  </a:lnTo>
                  <a:lnTo>
                    <a:pt x="4355" y="91"/>
                  </a:lnTo>
                  <a:lnTo>
                    <a:pt x="4445" y="0"/>
                  </a:lnTo>
                  <a:lnTo>
                    <a:pt x="4536" y="91"/>
                  </a:lnTo>
                  <a:lnTo>
                    <a:pt x="4627" y="0"/>
                  </a:lnTo>
                  <a:lnTo>
                    <a:pt x="4717" y="91"/>
                  </a:lnTo>
                  <a:lnTo>
                    <a:pt x="4808" y="0"/>
                  </a:lnTo>
                  <a:lnTo>
                    <a:pt x="4899" y="91"/>
                  </a:lnTo>
                  <a:lnTo>
                    <a:pt x="4990" y="0"/>
                  </a:lnTo>
                  <a:lnTo>
                    <a:pt x="5080" y="91"/>
                  </a:lnTo>
                  <a:lnTo>
                    <a:pt x="5171" y="0"/>
                  </a:lnTo>
                  <a:lnTo>
                    <a:pt x="5262" y="91"/>
                  </a:lnTo>
                  <a:lnTo>
                    <a:pt x="5352" y="0"/>
                  </a:lnTo>
                  <a:lnTo>
                    <a:pt x="5443" y="91"/>
                  </a:lnTo>
                  <a:lnTo>
                    <a:pt x="5534" y="0"/>
                  </a:lnTo>
                  <a:lnTo>
                    <a:pt x="5625" y="91"/>
                  </a:lnTo>
                  <a:lnTo>
                    <a:pt x="5715" y="0"/>
                  </a:lnTo>
                  <a:lnTo>
                    <a:pt x="5806" y="91"/>
                  </a:lnTo>
                </a:path>
              </a:pathLst>
            </a:custGeom>
            <a:noFill/>
            <a:ln w="31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707" name="Group 155"/>
          <p:cNvGrpSpPr>
            <a:grpSpLocks/>
          </p:cNvGrpSpPr>
          <p:nvPr/>
        </p:nvGrpSpPr>
        <p:grpSpPr bwMode="auto">
          <a:xfrm>
            <a:off x="344488" y="3286125"/>
            <a:ext cx="6913562" cy="92075"/>
            <a:chOff x="217" y="2160"/>
            <a:chExt cx="4355" cy="58"/>
          </a:xfrm>
        </p:grpSpPr>
        <p:sp>
          <p:nvSpPr>
            <p:cNvPr id="23642" name="Freeform 90"/>
            <p:cNvSpPr>
              <a:spLocks/>
            </p:cNvSpPr>
            <p:nvPr/>
          </p:nvSpPr>
          <p:spPr bwMode="auto">
            <a:xfrm>
              <a:off x="217" y="2160"/>
              <a:ext cx="4355" cy="46"/>
            </a:xfrm>
            <a:custGeom>
              <a:avLst/>
              <a:gdLst>
                <a:gd name="T0" fmla="*/ 45 w 4355"/>
                <a:gd name="T1" fmla="*/ 1 h 46"/>
                <a:gd name="T2" fmla="*/ 136 w 4355"/>
                <a:gd name="T3" fmla="*/ 1 h 46"/>
                <a:gd name="T4" fmla="*/ 227 w 4355"/>
                <a:gd name="T5" fmla="*/ 1 h 46"/>
                <a:gd name="T6" fmla="*/ 317 w 4355"/>
                <a:gd name="T7" fmla="*/ 1 h 46"/>
                <a:gd name="T8" fmla="*/ 408 w 4355"/>
                <a:gd name="T9" fmla="*/ 1 h 46"/>
                <a:gd name="T10" fmla="*/ 499 w 4355"/>
                <a:gd name="T11" fmla="*/ 1 h 46"/>
                <a:gd name="T12" fmla="*/ 590 w 4355"/>
                <a:gd name="T13" fmla="*/ 1 h 46"/>
                <a:gd name="T14" fmla="*/ 680 w 4355"/>
                <a:gd name="T15" fmla="*/ 1 h 46"/>
                <a:gd name="T16" fmla="*/ 771 w 4355"/>
                <a:gd name="T17" fmla="*/ 1 h 46"/>
                <a:gd name="T18" fmla="*/ 862 w 4355"/>
                <a:gd name="T19" fmla="*/ 1 h 46"/>
                <a:gd name="T20" fmla="*/ 953 w 4355"/>
                <a:gd name="T21" fmla="*/ 1 h 46"/>
                <a:gd name="T22" fmla="*/ 1043 w 4355"/>
                <a:gd name="T23" fmla="*/ 1 h 46"/>
                <a:gd name="T24" fmla="*/ 1134 w 4355"/>
                <a:gd name="T25" fmla="*/ 1 h 46"/>
                <a:gd name="T26" fmla="*/ 1225 w 4355"/>
                <a:gd name="T27" fmla="*/ 1 h 46"/>
                <a:gd name="T28" fmla="*/ 1315 w 4355"/>
                <a:gd name="T29" fmla="*/ 1 h 46"/>
                <a:gd name="T30" fmla="*/ 1406 w 4355"/>
                <a:gd name="T31" fmla="*/ 1 h 46"/>
                <a:gd name="T32" fmla="*/ 1497 w 4355"/>
                <a:gd name="T33" fmla="*/ 1 h 46"/>
                <a:gd name="T34" fmla="*/ 1588 w 4355"/>
                <a:gd name="T35" fmla="*/ 1 h 46"/>
                <a:gd name="T36" fmla="*/ 1678 w 4355"/>
                <a:gd name="T37" fmla="*/ 1 h 46"/>
                <a:gd name="T38" fmla="*/ 1769 w 4355"/>
                <a:gd name="T39" fmla="*/ 1 h 46"/>
                <a:gd name="T40" fmla="*/ 1860 w 4355"/>
                <a:gd name="T41" fmla="*/ 1 h 46"/>
                <a:gd name="T42" fmla="*/ 1950 w 4355"/>
                <a:gd name="T43" fmla="*/ 1 h 46"/>
                <a:gd name="T44" fmla="*/ 2041 w 4355"/>
                <a:gd name="T45" fmla="*/ 1 h 46"/>
                <a:gd name="T46" fmla="*/ 2132 w 4355"/>
                <a:gd name="T47" fmla="*/ 1 h 46"/>
                <a:gd name="T48" fmla="*/ 2223 w 4355"/>
                <a:gd name="T49" fmla="*/ 1 h 46"/>
                <a:gd name="T50" fmla="*/ 2313 w 4355"/>
                <a:gd name="T51" fmla="*/ 1 h 46"/>
                <a:gd name="T52" fmla="*/ 2404 w 4355"/>
                <a:gd name="T53" fmla="*/ 1 h 46"/>
                <a:gd name="T54" fmla="*/ 2495 w 4355"/>
                <a:gd name="T55" fmla="*/ 1 h 46"/>
                <a:gd name="T56" fmla="*/ 2585 w 4355"/>
                <a:gd name="T57" fmla="*/ 1 h 46"/>
                <a:gd name="T58" fmla="*/ 2676 w 4355"/>
                <a:gd name="T59" fmla="*/ 1 h 46"/>
                <a:gd name="T60" fmla="*/ 2767 w 4355"/>
                <a:gd name="T61" fmla="*/ 1 h 46"/>
                <a:gd name="T62" fmla="*/ 2858 w 4355"/>
                <a:gd name="T63" fmla="*/ 1 h 46"/>
                <a:gd name="T64" fmla="*/ 2948 w 4355"/>
                <a:gd name="T65" fmla="*/ 1 h 46"/>
                <a:gd name="T66" fmla="*/ 3039 w 4355"/>
                <a:gd name="T67" fmla="*/ 1 h 46"/>
                <a:gd name="T68" fmla="*/ 3130 w 4355"/>
                <a:gd name="T69" fmla="*/ 1 h 46"/>
                <a:gd name="T70" fmla="*/ 3221 w 4355"/>
                <a:gd name="T71" fmla="*/ 1 h 46"/>
                <a:gd name="T72" fmla="*/ 3311 w 4355"/>
                <a:gd name="T73" fmla="*/ 1 h 46"/>
                <a:gd name="T74" fmla="*/ 3402 w 4355"/>
                <a:gd name="T75" fmla="*/ 1 h 46"/>
                <a:gd name="T76" fmla="*/ 3493 w 4355"/>
                <a:gd name="T77" fmla="*/ 1 h 46"/>
                <a:gd name="T78" fmla="*/ 3583 w 4355"/>
                <a:gd name="T79" fmla="*/ 1 h 46"/>
                <a:gd name="T80" fmla="*/ 3674 w 4355"/>
                <a:gd name="T81" fmla="*/ 1 h 46"/>
                <a:gd name="T82" fmla="*/ 3765 w 4355"/>
                <a:gd name="T83" fmla="*/ 1 h 46"/>
                <a:gd name="T84" fmla="*/ 3856 w 4355"/>
                <a:gd name="T85" fmla="*/ 1 h 46"/>
                <a:gd name="T86" fmla="*/ 3947 w 4355"/>
                <a:gd name="T87" fmla="*/ 0 h 46"/>
                <a:gd name="T88" fmla="*/ 4037 w 4355"/>
                <a:gd name="T89" fmla="*/ 1 h 46"/>
                <a:gd name="T90" fmla="*/ 4128 w 4355"/>
                <a:gd name="T91" fmla="*/ 1 h 46"/>
                <a:gd name="T92" fmla="*/ 4218 w 4355"/>
                <a:gd name="T93" fmla="*/ 1 h 46"/>
                <a:gd name="T94" fmla="*/ 4309 w 4355"/>
                <a:gd name="T95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55" h="46">
                  <a:moveTo>
                    <a:pt x="0" y="46"/>
                  </a:moveTo>
                  <a:lnTo>
                    <a:pt x="45" y="1"/>
                  </a:lnTo>
                  <a:lnTo>
                    <a:pt x="91" y="46"/>
                  </a:lnTo>
                  <a:lnTo>
                    <a:pt x="136" y="1"/>
                  </a:lnTo>
                  <a:lnTo>
                    <a:pt x="181" y="46"/>
                  </a:lnTo>
                  <a:lnTo>
                    <a:pt x="227" y="1"/>
                  </a:lnTo>
                  <a:lnTo>
                    <a:pt x="272" y="46"/>
                  </a:lnTo>
                  <a:lnTo>
                    <a:pt x="317" y="1"/>
                  </a:lnTo>
                  <a:lnTo>
                    <a:pt x="363" y="46"/>
                  </a:lnTo>
                  <a:lnTo>
                    <a:pt x="408" y="1"/>
                  </a:lnTo>
                  <a:lnTo>
                    <a:pt x="454" y="46"/>
                  </a:lnTo>
                  <a:lnTo>
                    <a:pt x="499" y="1"/>
                  </a:lnTo>
                  <a:lnTo>
                    <a:pt x="544" y="46"/>
                  </a:lnTo>
                  <a:lnTo>
                    <a:pt x="590" y="1"/>
                  </a:lnTo>
                  <a:lnTo>
                    <a:pt x="635" y="46"/>
                  </a:lnTo>
                  <a:lnTo>
                    <a:pt x="680" y="1"/>
                  </a:lnTo>
                  <a:lnTo>
                    <a:pt x="726" y="46"/>
                  </a:lnTo>
                  <a:lnTo>
                    <a:pt x="771" y="1"/>
                  </a:lnTo>
                  <a:lnTo>
                    <a:pt x="816" y="46"/>
                  </a:lnTo>
                  <a:lnTo>
                    <a:pt x="862" y="1"/>
                  </a:lnTo>
                  <a:lnTo>
                    <a:pt x="907" y="46"/>
                  </a:lnTo>
                  <a:lnTo>
                    <a:pt x="953" y="1"/>
                  </a:lnTo>
                  <a:lnTo>
                    <a:pt x="998" y="46"/>
                  </a:lnTo>
                  <a:lnTo>
                    <a:pt x="1043" y="1"/>
                  </a:lnTo>
                  <a:lnTo>
                    <a:pt x="1089" y="46"/>
                  </a:lnTo>
                  <a:lnTo>
                    <a:pt x="1134" y="1"/>
                  </a:lnTo>
                  <a:lnTo>
                    <a:pt x="1179" y="46"/>
                  </a:lnTo>
                  <a:lnTo>
                    <a:pt x="1225" y="1"/>
                  </a:lnTo>
                  <a:lnTo>
                    <a:pt x="1270" y="46"/>
                  </a:lnTo>
                  <a:lnTo>
                    <a:pt x="1315" y="1"/>
                  </a:lnTo>
                  <a:lnTo>
                    <a:pt x="1361" y="46"/>
                  </a:lnTo>
                  <a:lnTo>
                    <a:pt x="1406" y="1"/>
                  </a:lnTo>
                  <a:lnTo>
                    <a:pt x="1451" y="46"/>
                  </a:lnTo>
                  <a:lnTo>
                    <a:pt x="1497" y="1"/>
                  </a:lnTo>
                  <a:lnTo>
                    <a:pt x="1542" y="46"/>
                  </a:lnTo>
                  <a:lnTo>
                    <a:pt x="1588" y="1"/>
                  </a:lnTo>
                  <a:lnTo>
                    <a:pt x="1633" y="46"/>
                  </a:lnTo>
                  <a:lnTo>
                    <a:pt x="1678" y="1"/>
                  </a:lnTo>
                  <a:lnTo>
                    <a:pt x="1724" y="46"/>
                  </a:lnTo>
                  <a:lnTo>
                    <a:pt x="1769" y="1"/>
                  </a:lnTo>
                  <a:lnTo>
                    <a:pt x="1814" y="46"/>
                  </a:lnTo>
                  <a:lnTo>
                    <a:pt x="1860" y="1"/>
                  </a:lnTo>
                  <a:lnTo>
                    <a:pt x="1905" y="46"/>
                  </a:lnTo>
                  <a:lnTo>
                    <a:pt x="1950" y="1"/>
                  </a:lnTo>
                  <a:lnTo>
                    <a:pt x="1996" y="46"/>
                  </a:lnTo>
                  <a:lnTo>
                    <a:pt x="2041" y="1"/>
                  </a:lnTo>
                  <a:lnTo>
                    <a:pt x="2087" y="46"/>
                  </a:lnTo>
                  <a:lnTo>
                    <a:pt x="2132" y="1"/>
                  </a:lnTo>
                  <a:lnTo>
                    <a:pt x="2177" y="46"/>
                  </a:lnTo>
                  <a:lnTo>
                    <a:pt x="2223" y="1"/>
                  </a:lnTo>
                  <a:lnTo>
                    <a:pt x="2268" y="46"/>
                  </a:lnTo>
                  <a:lnTo>
                    <a:pt x="2313" y="1"/>
                  </a:lnTo>
                  <a:lnTo>
                    <a:pt x="2359" y="46"/>
                  </a:lnTo>
                  <a:lnTo>
                    <a:pt x="2404" y="1"/>
                  </a:lnTo>
                  <a:lnTo>
                    <a:pt x="2449" y="46"/>
                  </a:lnTo>
                  <a:lnTo>
                    <a:pt x="2495" y="1"/>
                  </a:lnTo>
                  <a:lnTo>
                    <a:pt x="2540" y="46"/>
                  </a:lnTo>
                  <a:lnTo>
                    <a:pt x="2585" y="1"/>
                  </a:lnTo>
                  <a:lnTo>
                    <a:pt x="2631" y="46"/>
                  </a:lnTo>
                  <a:lnTo>
                    <a:pt x="2676" y="1"/>
                  </a:lnTo>
                  <a:lnTo>
                    <a:pt x="2722" y="46"/>
                  </a:lnTo>
                  <a:lnTo>
                    <a:pt x="2767" y="1"/>
                  </a:lnTo>
                  <a:lnTo>
                    <a:pt x="2812" y="46"/>
                  </a:lnTo>
                  <a:lnTo>
                    <a:pt x="2858" y="1"/>
                  </a:lnTo>
                  <a:lnTo>
                    <a:pt x="2903" y="46"/>
                  </a:lnTo>
                  <a:lnTo>
                    <a:pt x="2948" y="1"/>
                  </a:lnTo>
                  <a:lnTo>
                    <a:pt x="2994" y="46"/>
                  </a:lnTo>
                  <a:lnTo>
                    <a:pt x="3039" y="1"/>
                  </a:lnTo>
                  <a:lnTo>
                    <a:pt x="3084" y="46"/>
                  </a:lnTo>
                  <a:lnTo>
                    <a:pt x="3130" y="1"/>
                  </a:lnTo>
                  <a:lnTo>
                    <a:pt x="3175" y="46"/>
                  </a:lnTo>
                  <a:lnTo>
                    <a:pt x="3221" y="1"/>
                  </a:lnTo>
                  <a:lnTo>
                    <a:pt x="3266" y="46"/>
                  </a:lnTo>
                  <a:lnTo>
                    <a:pt x="3311" y="1"/>
                  </a:lnTo>
                  <a:lnTo>
                    <a:pt x="3357" y="46"/>
                  </a:lnTo>
                  <a:lnTo>
                    <a:pt x="3402" y="1"/>
                  </a:lnTo>
                  <a:lnTo>
                    <a:pt x="3447" y="46"/>
                  </a:lnTo>
                  <a:lnTo>
                    <a:pt x="3493" y="1"/>
                  </a:lnTo>
                  <a:lnTo>
                    <a:pt x="3538" y="46"/>
                  </a:lnTo>
                  <a:lnTo>
                    <a:pt x="3583" y="1"/>
                  </a:lnTo>
                  <a:lnTo>
                    <a:pt x="3629" y="46"/>
                  </a:lnTo>
                  <a:lnTo>
                    <a:pt x="3674" y="1"/>
                  </a:lnTo>
                  <a:lnTo>
                    <a:pt x="3719" y="46"/>
                  </a:lnTo>
                  <a:lnTo>
                    <a:pt x="3765" y="1"/>
                  </a:lnTo>
                  <a:lnTo>
                    <a:pt x="3810" y="46"/>
                  </a:lnTo>
                  <a:lnTo>
                    <a:pt x="3856" y="1"/>
                  </a:lnTo>
                  <a:lnTo>
                    <a:pt x="3901" y="46"/>
                  </a:lnTo>
                  <a:lnTo>
                    <a:pt x="3947" y="0"/>
                  </a:lnTo>
                  <a:lnTo>
                    <a:pt x="3992" y="46"/>
                  </a:lnTo>
                  <a:lnTo>
                    <a:pt x="4037" y="1"/>
                  </a:lnTo>
                  <a:lnTo>
                    <a:pt x="4082" y="46"/>
                  </a:lnTo>
                  <a:lnTo>
                    <a:pt x="4128" y="1"/>
                  </a:lnTo>
                  <a:lnTo>
                    <a:pt x="4173" y="46"/>
                  </a:lnTo>
                  <a:lnTo>
                    <a:pt x="4218" y="1"/>
                  </a:lnTo>
                  <a:lnTo>
                    <a:pt x="4264" y="46"/>
                  </a:lnTo>
                  <a:lnTo>
                    <a:pt x="4309" y="1"/>
                  </a:lnTo>
                  <a:lnTo>
                    <a:pt x="4355" y="46"/>
                  </a:lnTo>
                </a:path>
              </a:pathLst>
            </a:custGeom>
            <a:noFill/>
            <a:ln w="31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46" name="Freeform 94"/>
            <p:cNvSpPr>
              <a:spLocks/>
            </p:cNvSpPr>
            <p:nvPr/>
          </p:nvSpPr>
          <p:spPr bwMode="auto">
            <a:xfrm>
              <a:off x="217" y="2172"/>
              <a:ext cx="4355" cy="46"/>
            </a:xfrm>
            <a:custGeom>
              <a:avLst/>
              <a:gdLst>
                <a:gd name="T0" fmla="*/ 45 w 4355"/>
                <a:gd name="T1" fmla="*/ 1 h 46"/>
                <a:gd name="T2" fmla="*/ 136 w 4355"/>
                <a:gd name="T3" fmla="*/ 1 h 46"/>
                <a:gd name="T4" fmla="*/ 227 w 4355"/>
                <a:gd name="T5" fmla="*/ 1 h 46"/>
                <a:gd name="T6" fmla="*/ 317 w 4355"/>
                <a:gd name="T7" fmla="*/ 1 h 46"/>
                <a:gd name="T8" fmla="*/ 408 w 4355"/>
                <a:gd name="T9" fmla="*/ 1 h 46"/>
                <a:gd name="T10" fmla="*/ 499 w 4355"/>
                <a:gd name="T11" fmla="*/ 1 h 46"/>
                <a:gd name="T12" fmla="*/ 590 w 4355"/>
                <a:gd name="T13" fmla="*/ 1 h 46"/>
                <a:gd name="T14" fmla="*/ 680 w 4355"/>
                <a:gd name="T15" fmla="*/ 1 h 46"/>
                <a:gd name="T16" fmla="*/ 771 w 4355"/>
                <a:gd name="T17" fmla="*/ 1 h 46"/>
                <a:gd name="T18" fmla="*/ 862 w 4355"/>
                <a:gd name="T19" fmla="*/ 1 h 46"/>
                <a:gd name="T20" fmla="*/ 953 w 4355"/>
                <a:gd name="T21" fmla="*/ 1 h 46"/>
                <a:gd name="T22" fmla="*/ 1043 w 4355"/>
                <a:gd name="T23" fmla="*/ 1 h 46"/>
                <a:gd name="T24" fmla="*/ 1134 w 4355"/>
                <a:gd name="T25" fmla="*/ 1 h 46"/>
                <a:gd name="T26" fmla="*/ 1225 w 4355"/>
                <a:gd name="T27" fmla="*/ 1 h 46"/>
                <a:gd name="T28" fmla="*/ 1315 w 4355"/>
                <a:gd name="T29" fmla="*/ 1 h 46"/>
                <a:gd name="T30" fmla="*/ 1406 w 4355"/>
                <a:gd name="T31" fmla="*/ 1 h 46"/>
                <a:gd name="T32" fmla="*/ 1497 w 4355"/>
                <a:gd name="T33" fmla="*/ 1 h 46"/>
                <a:gd name="T34" fmla="*/ 1588 w 4355"/>
                <a:gd name="T35" fmla="*/ 1 h 46"/>
                <a:gd name="T36" fmla="*/ 1678 w 4355"/>
                <a:gd name="T37" fmla="*/ 1 h 46"/>
                <a:gd name="T38" fmla="*/ 1769 w 4355"/>
                <a:gd name="T39" fmla="*/ 1 h 46"/>
                <a:gd name="T40" fmla="*/ 1860 w 4355"/>
                <a:gd name="T41" fmla="*/ 1 h 46"/>
                <a:gd name="T42" fmla="*/ 1950 w 4355"/>
                <a:gd name="T43" fmla="*/ 1 h 46"/>
                <a:gd name="T44" fmla="*/ 2041 w 4355"/>
                <a:gd name="T45" fmla="*/ 1 h 46"/>
                <a:gd name="T46" fmla="*/ 2132 w 4355"/>
                <a:gd name="T47" fmla="*/ 1 h 46"/>
                <a:gd name="T48" fmla="*/ 2223 w 4355"/>
                <a:gd name="T49" fmla="*/ 1 h 46"/>
                <a:gd name="T50" fmla="*/ 2313 w 4355"/>
                <a:gd name="T51" fmla="*/ 1 h 46"/>
                <a:gd name="T52" fmla="*/ 2404 w 4355"/>
                <a:gd name="T53" fmla="*/ 1 h 46"/>
                <a:gd name="T54" fmla="*/ 2495 w 4355"/>
                <a:gd name="T55" fmla="*/ 1 h 46"/>
                <a:gd name="T56" fmla="*/ 2585 w 4355"/>
                <a:gd name="T57" fmla="*/ 1 h 46"/>
                <a:gd name="T58" fmla="*/ 2676 w 4355"/>
                <a:gd name="T59" fmla="*/ 1 h 46"/>
                <a:gd name="T60" fmla="*/ 2767 w 4355"/>
                <a:gd name="T61" fmla="*/ 1 h 46"/>
                <a:gd name="T62" fmla="*/ 2858 w 4355"/>
                <a:gd name="T63" fmla="*/ 1 h 46"/>
                <a:gd name="T64" fmla="*/ 2948 w 4355"/>
                <a:gd name="T65" fmla="*/ 1 h 46"/>
                <a:gd name="T66" fmla="*/ 3039 w 4355"/>
                <a:gd name="T67" fmla="*/ 1 h 46"/>
                <a:gd name="T68" fmla="*/ 3130 w 4355"/>
                <a:gd name="T69" fmla="*/ 1 h 46"/>
                <a:gd name="T70" fmla="*/ 3221 w 4355"/>
                <a:gd name="T71" fmla="*/ 1 h 46"/>
                <a:gd name="T72" fmla="*/ 3311 w 4355"/>
                <a:gd name="T73" fmla="*/ 1 h 46"/>
                <a:gd name="T74" fmla="*/ 3402 w 4355"/>
                <a:gd name="T75" fmla="*/ 1 h 46"/>
                <a:gd name="T76" fmla="*/ 3493 w 4355"/>
                <a:gd name="T77" fmla="*/ 1 h 46"/>
                <a:gd name="T78" fmla="*/ 3583 w 4355"/>
                <a:gd name="T79" fmla="*/ 1 h 46"/>
                <a:gd name="T80" fmla="*/ 3674 w 4355"/>
                <a:gd name="T81" fmla="*/ 1 h 46"/>
                <a:gd name="T82" fmla="*/ 3765 w 4355"/>
                <a:gd name="T83" fmla="*/ 1 h 46"/>
                <a:gd name="T84" fmla="*/ 3856 w 4355"/>
                <a:gd name="T85" fmla="*/ 1 h 46"/>
                <a:gd name="T86" fmla="*/ 3947 w 4355"/>
                <a:gd name="T87" fmla="*/ 0 h 46"/>
                <a:gd name="T88" fmla="*/ 4037 w 4355"/>
                <a:gd name="T89" fmla="*/ 1 h 46"/>
                <a:gd name="T90" fmla="*/ 4128 w 4355"/>
                <a:gd name="T91" fmla="*/ 1 h 46"/>
                <a:gd name="T92" fmla="*/ 4218 w 4355"/>
                <a:gd name="T93" fmla="*/ 1 h 46"/>
                <a:gd name="T94" fmla="*/ 4309 w 4355"/>
                <a:gd name="T95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55" h="46">
                  <a:moveTo>
                    <a:pt x="0" y="46"/>
                  </a:moveTo>
                  <a:lnTo>
                    <a:pt x="45" y="1"/>
                  </a:lnTo>
                  <a:lnTo>
                    <a:pt x="91" y="46"/>
                  </a:lnTo>
                  <a:lnTo>
                    <a:pt x="136" y="1"/>
                  </a:lnTo>
                  <a:lnTo>
                    <a:pt x="181" y="46"/>
                  </a:lnTo>
                  <a:lnTo>
                    <a:pt x="227" y="1"/>
                  </a:lnTo>
                  <a:lnTo>
                    <a:pt x="272" y="46"/>
                  </a:lnTo>
                  <a:lnTo>
                    <a:pt x="317" y="1"/>
                  </a:lnTo>
                  <a:lnTo>
                    <a:pt x="363" y="46"/>
                  </a:lnTo>
                  <a:lnTo>
                    <a:pt x="408" y="1"/>
                  </a:lnTo>
                  <a:lnTo>
                    <a:pt x="454" y="46"/>
                  </a:lnTo>
                  <a:lnTo>
                    <a:pt x="499" y="1"/>
                  </a:lnTo>
                  <a:lnTo>
                    <a:pt x="544" y="46"/>
                  </a:lnTo>
                  <a:lnTo>
                    <a:pt x="590" y="1"/>
                  </a:lnTo>
                  <a:lnTo>
                    <a:pt x="635" y="46"/>
                  </a:lnTo>
                  <a:lnTo>
                    <a:pt x="680" y="1"/>
                  </a:lnTo>
                  <a:lnTo>
                    <a:pt x="726" y="46"/>
                  </a:lnTo>
                  <a:lnTo>
                    <a:pt x="771" y="1"/>
                  </a:lnTo>
                  <a:lnTo>
                    <a:pt x="816" y="46"/>
                  </a:lnTo>
                  <a:lnTo>
                    <a:pt x="862" y="1"/>
                  </a:lnTo>
                  <a:lnTo>
                    <a:pt x="907" y="46"/>
                  </a:lnTo>
                  <a:lnTo>
                    <a:pt x="953" y="1"/>
                  </a:lnTo>
                  <a:lnTo>
                    <a:pt x="998" y="46"/>
                  </a:lnTo>
                  <a:lnTo>
                    <a:pt x="1043" y="1"/>
                  </a:lnTo>
                  <a:lnTo>
                    <a:pt x="1089" y="46"/>
                  </a:lnTo>
                  <a:lnTo>
                    <a:pt x="1134" y="1"/>
                  </a:lnTo>
                  <a:lnTo>
                    <a:pt x="1179" y="46"/>
                  </a:lnTo>
                  <a:lnTo>
                    <a:pt x="1225" y="1"/>
                  </a:lnTo>
                  <a:lnTo>
                    <a:pt x="1270" y="46"/>
                  </a:lnTo>
                  <a:lnTo>
                    <a:pt x="1315" y="1"/>
                  </a:lnTo>
                  <a:lnTo>
                    <a:pt x="1361" y="46"/>
                  </a:lnTo>
                  <a:lnTo>
                    <a:pt x="1406" y="1"/>
                  </a:lnTo>
                  <a:lnTo>
                    <a:pt x="1451" y="46"/>
                  </a:lnTo>
                  <a:lnTo>
                    <a:pt x="1497" y="1"/>
                  </a:lnTo>
                  <a:lnTo>
                    <a:pt x="1542" y="46"/>
                  </a:lnTo>
                  <a:lnTo>
                    <a:pt x="1588" y="1"/>
                  </a:lnTo>
                  <a:lnTo>
                    <a:pt x="1633" y="46"/>
                  </a:lnTo>
                  <a:lnTo>
                    <a:pt x="1678" y="1"/>
                  </a:lnTo>
                  <a:lnTo>
                    <a:pt x="1724" y="46"/>
                  </a:lnTo>
                  <a:lnTo>
                    <a:pt x="1769" y="1"/>
                  </a:lnTo>
                  <a:lnTo>
                    <a:pt x="1814" y="46"/>
                  </a:lnTo>
                  <a:lnTo>
                    <a:pt x="1860" y="1"/>
                  </a:lnTo>
                  <a:lnTo>
                    <a:pt x="1905" y="46"/>
                  </a:lnTo>
                  <a:lnTo>
                    <a:pt x="1950" y="1"/>
                  </a:lnTo>
                  <a:lnTo>
                    <a:pt x="1996" y="46"/>
                  </a:lnTo>
                  <a:lnTo>
                    <a:pt x="2041" y="1"/>
                  </a:lnTo>
                  <a:lnTo>
                    <a:pt x="2087" y="46"/>
                  </a:lnTo>
                  <a:lnTo>
                    <a:pt x="2132" y="1"/>
                  </a:lnTo>
                  <a:lnTo>
                    <a:pt x="2177" y="46"/>
                  </a:lnTo>
                  <a:lnTo>
                    <a:pt x="2223" y="1"/>
                  </a:lnTo>
                  <a:lnTo>
                    <a:pt x="2268" y="46"/>
                  </a:lnTo>
                  <a:lnTo>
                    <a:pt x="2313" y="1"/>
                  </a:lnTo>
                  <a:lnTo>
                    <a:pt x="2359" y="46"/>
                  </a:lnTo>
                  <a:lnTo>
                    <a:pt x="2404" y="1"/>
                  </a:lnTo>
                  <a:lnTo>
                    <a:pt x="2449" y="46"/>
                  </a:lnTo>
                  <a:lnTo>
                    <a:pt x="2495" y="1"/>
                  </a:lnTo>
                  <a:lnTo>
                    <a:pt x="2540" y="46"/>
                  </a:lnTo>
                  <a:lnTo>
                    <a:pt x="2585" y="1"/>
                  </a:lnTo>
                  <a:lnTo>
                    <a:pt x="2631" y="46"/>
                  </a:lnTo>
                  <a:lnTo>
                    <a:pt x="2676" y="1"/>
                  </a:lnTo>
                  <a:lnTo>
                    <a:pt x="2722" y="46"/>
                  </a:lnTo>
                  <a:lnTo>
                    <a:pt x="2767" y="1"/>
                  </a:lnTo>
                  <a:lnTo>
                    <a:pt x="2812" y="46"/>
                  </a:lnTo>
                  <a:lnTo>
                    <a:pt x="2858" y="1"/>
                  </a:lnTo>
                  <a:lnTo>
                    <a:pt x="2903" y="46"/>
                  </a:lnTo>
                  <a:lnTo>
                    <a:pt x="2948" y="1"/>
                  </a:lnTo>
                  <a:lnTo>
                    <a:pt x="2994" y="46"/>
                  </a:lnTo>
                  <a:lnTo>
                    <a:pt x="3039" y="1"/>
                  </a:lnTo>
                  <a:lnTo>
                    <a:pt x="3084" y="46"/>
                  </a:lnTo>
                  <a:lnTo>
                    <a:pt x="3130" y="1"/>
                  </a:lnTo>
                  <a:lnTo>
                    <a:pt x="3175" y="46"/>
                  </a:lnTo>
                  <a:lnTo>
                    <a:pt x="3221" y="1"/>
                  </a:lnTo>
                  <a:lnTo>
                    <a:pt x="3266" y="46"/>
                  </a:lnTo>
                  <a:lnTo>
                    <a:pt x="3311" y="1"/>
                  </a:lnTo>
                  <a:lnTo>
                    <a:pt x="3357" y="46"/>
                  </a:lnTo>
                  <a:lnTo>
                    <a:pt x="3402" y="1"/>
                  </a:lnTo>
                  <a:lnTo>
                    <a:pt x="3447" y="46"/>
                  </a:lnTo>
                  <a:lnTo>
                    <a:pt x="3493" y="1"/>
                  </a:lnTo>
                  <a:lnTo>
                    <a:pt x="3538" y="46"/>
                  </a:lnTo>
                  <a:lnTo>
                    <a:pt x="3583" y="1"/>
                  </a:lnTo>
                  <a:lnTo>
                    <a:pt x="3629" y="46"/>
                  </a:lnTo>
                  <a:lnTo>
                    <a:pt x="3674" y="1"/>
                  </a:lnTo>
                  <a:lnTo>
                    <a:pt x="3719" y="46"/>
                  </a:lnTo>
                  <a:lnTo>
                    <a:pt x="3765" y="1"/>
                  </a:lnTo>
                  <a:lnTo>
                    <a:pt x="3810" y="46"/>
                  </a:lnTo>
                  <a:lnTo>
                    <a:pt x="3856" y="1"/>
                  </a:lnTo>
                  <a:lnTo>
                    <a:pt x="3901" y="46"/>
                  </a:lnTo>
                  <a:lnTo>
                    <a:pt x="3947" y="0"/>
                  </a:lnTo>
                  <a:lnTo>
                    <a:pt x="3992" y="46"/>
                  </a:lnTo>
                  <a:lnTo>
                    <a:pt x="4037" y="1"/>
                  </a:lnTo>
                  <a:lnTo>
                    <a:pt x="4082" y="46"/>
                  </a:lnTo>
                  <a:lnTo>
                    <a:pt x="4128" y="1"/>
                  </a:lnTo>
                  <a:lnTo>
                    <a:pt x="4173" y="46"/>
                  </a:lnTo>
                  <a:lnTo>
                    <a:pt x="4218" y="1"/>
                  </a:lnTo>
                  <a:lnTo>
                    <a:pt x="4264" y="46"/>
                  </a:lnTo>
                  <a:lnTo>
                    <a:pt x="4309" y="1"/>
                  </a:lnTo>
                  <a:lnTo>
                    <a:pt x="4355" y="46"/>
                  </a:lnTo>
                </a:path>
              </a:pathLst>
            </a:custGeom>
            <a:noFill/>
            <a:ln w="31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705" name="Group 153"/>
          <p:cNvGrpSpPr>
            <a:grpSpLocks/>
          </p:cNvGrpSpPr>
          <p:nvPr/>
        </p:nvGrpSpPr>
        <p:grpSpPr bwMode="auto">
          <a:xfrm>
            <a:off x="344488" y="1412875"/>
            <a:ext cx="9217025" cy="92075"/>
            <a:chOff x="217" y="890"/>
            <a:chExt cx="5806" cy="58"/>
          </a:xfrm>
        </p:grpSpPr>
        <p:sp>
          <p:nvSpPr>
            <p:cNvPr id="23643" name="Freeform 91"/>
            <p:cNvSpPr>
              <a:spLocks/>
            </p:cNvSpPr>
            <p:nvPr/>
          </p:nvSpPr>
          <p:spPr bwMode="auto">
            <a:xfrm>
              <a:off x="217" y="890"/>
              <a:ext cx="5806" cy="46"/>
            </a:xfrm>
            <a:custGeom>
              <a:avLst/>
              <a:gdLst>
                <a:gd name="T0" fmla="*/ 91 w 5806"/>
                <a:gd name="T1" fmla="*/ 46 h 46"/>
                <a:gd name="T2" fmla="*/ 227 w 5806"/>
                <a:gd name="T3" fmla="*/ 1 h 46"/>
                <a:gd name="T4" fmla="*/ 363 w 5806"/>
                <a:gd name="T5" fmla="*/ 46 h 46"/>
                <a:gd name="T6" fmla="*/ 499 w 5806"/>
                <a:gd name="T7" fmla="*/ 1 h 46"/>
                <a:gd name="T8" fmla="*/ 635 w 5806"/>
                <a:gd name="T9" fmla="*/ 46 h 46"/>
                <a:gd name="T10" fmla="*/ 771 w 5806"/>
                <a:gd name="T11" fmla="*/ 1 h 46"/>
                <a:gd name="T12" fmla="*/ 907 w 5806"/>
                <a:gd name="T13" fmla="*/ 46 h 46"/>
                <a:gd name="T14" fmla="*/ 1043 w 5806"/>
                <a:gd name="T15" fmla="*/ 1 h 46"/>
                <a:gd name="T16" fmla="*/ 1179 w 5806"/>
                <a:gd name="T17" fmla="*/ 46 h 46"/>
                <a:gd name="T18" fmla="*/ 1315 w 5806"/>
                <a:gd name="T19" fmla="*/ 1 h 46"/>
                <a:gd name="T20" fmla="*/ 1451 w 5806"/>
                <a:gd name="T21" fmla="*/ 46 h 46"/>
                <a:gd name="T22" fmla="*/ 1588 w 5806"/>
                <a:gd name="T23" fmla="*/ 1 h 46"/>
                <a:gd name="T24" fmla="*/ 1724 w 5806"/>
                <a:gd name="T25" fmla="*/ 46 h 46"/>
                <a:gd name="T26" fmla="*/ 1860 w 5806"/>
                <a:gd name="T27" fmla="*/ 1 h 46"/>
                <a:gd name="T28" fmla="*/ 1996 w 5806"/>
                <a:gd name="T29" fmla="*/ 46 h 46"/>
                <a:gd name="T30" fmla="*/ 2132 w 5806"/>
                <a:gd name="T31" fmla="*/ 1 h 46"/>
                <a:gd name="T32" fmla="*/ 2268 w 5806"/>
                <a:gd name="T33" fmla="*/ 46 h 46"/>
                <a:gd name="T34" fmla="*/ 2404 w 5806"/>
                <a:gd name="T35" fmla="*/ 1 h 46"/>
                <a:gd name="T36" fmla="*/ 2540 w 5806"/>
                <a:gd name="T37" fmla="*/ 46 h 46"/>
                <a:gd name="T38" fmla="*/ 2676 w 5806"/>
                <a:gd name="T39" fmla="*/ 1 h 46"/>
                <a:gd name="T40" fmla="*/ 2812 w 5806"/>
                <a:gd name="T41" fmla="*/ 46 h 46"/>
                <a:gd name="T42" fmla="*/ 2948 w 5806"/>
                <a:gd name="T43" fmla="*/ 1 h 46"/>
                <a:gd name="T44" fmla="*/ 3084 w 5806"/>
                <a:gd name="T45" fmla="*/ 46 h 46"/>
                <a:gd name="T46" fmla="*/ 3221 w 5806"/>
                <a:gd name="T47" fmla="*/ 1 h 46"/>
                <a:gd name="T48" fmla="*/ 3357 w 5806"/>
                <a:gd name="T49" fmla="*/ 46 h 46"/>
                <a:gd name="T50" fmla="*/ 3493 w 5806"/>
                <a:gd name="T51" fmla="*/ 1 h 46"/>
                <a:gd name="T52" fmla="*/ 3629 w 5806"/>
                <a:gd name="T53" fmla="*/ 46 h 46"/>
                <a:gd name="T54" fmla="*/ 3765 w 5806"/>
                <a:gd name="T55" fmla="*/ 1 h 46"/>
                <a:gd name="T56" fmla="*/ 3901 w 5806"/>
                <a:gd name="T57" fmla="*/ 46 h 46"/>
                <a:gd name="T58" fmla="*/ 4037 w 5806"/>
                <a:gd name="T59" fmla="*/ 1 h 46"/>
                <a:gd name="T60" fmla="*/ 4173 w 5806"/>
                <a:gd name="T61" fmla="*/ 46 h 46"/>
                <a:gd name="T62" fmla="*/ 4309 w 5806"/>
                <a:gd name="T63" fmla="*/ 1 h 46"/>
                <a:gd name="T64" fmla="*/ 4445 w 5806"/>
                <a:gd name="T65" fmla="*/ 46 h 46"/>
                <a:gd name="T66" fmla="*/ 4581 w 5806"/>
                <a:gd name="T67" fmla="*/ 1 h 46"/>
                <a:gd name="T68" fmla="*/ 4717 w 5806"/>
                <a:gd name="T69" fmla="*/ 46 h 46"/>
                <a:gd name="T70" fmla="*/ 4853 w 5806"/>
                <a:gd name="T71" fmla="*/ 1 h 46"/>
                <a:gd name="T72" fmla="*/ 4990 w 5806"/>
                <a:gd name="T73" fmla="*/ 46 h 46"/>
                <a:gd name="T74" fmla="*/ 5126 w 5806"/>
                <a:gd name="T75" fmla="*/ 1 h 46"/>
                <a:gd name="T76" fmla="*/ 5262 w 5806"/>
                <a:gd name="T77" fmla="*/ 46 h 46"/>
                <a:gd name="T78" fmla="*/ 5398 w 5806"/>
                <a:gd name="T79" fmla="*/ 1 h 46"/>
                <a:gd name="T80" fmla="*/ 5534 w 5806"/>
                <a:gd name="T81" fmla="*/ 46 h 46"/>
                <a:gd name="T82" fmla="*/ 5670 w 5806"/>
                <a:gd name="T83" fmla="*/ 1 h 46"/>
                <a:gd name="T84" fmla="*/ 5806 w 5806"/>
                <a:gd name="T8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06" h="46">
                  <a:moveTo>
                    <a:pt x="0" y="46"/>
                  </a:moveTo>
                  <a:lnTo>
                    <a:pt x="45" y="1"/>
                  </a:lnTo>
                  <a:lnTo>
                    <a:pt x="91" y="46"/>
                  </a:lnTo>
                  <a:lnTo>
                    <a:pt x="136" y="1"/>
                  </a:lnTo>
                  <a:lnTo>
                    <a:pt x="181" y="46"/>
                  </a:lnTo>
                  <a:lnTo>
                    <a:pt x="227" y="1"/>
                  </a:lnTo>
                  <a:lnTo>
                    <a:pt x="272" y="46"/>
                  </a:lnTo>
                  <a:lnTo>
                    <a:pt x="317" y="1"/>
                  </a:lnTo>
                  <a:lnTo>
                    <a:pt x="363" y="46"/>
                  </a:lnTo>
                  <a:lnTo>
                    <a:pt x="408" y="1"/>
                  </a:lnTo>
                  <a:lnTo>
                    <a:pt x="454" y="46"/>
                  </a:lnTo>
                  <a:lnTo>
                    <a:pt x="499" y="1"/>
                  </a:lnTo>
                  <a:lnTo>
                    <a:pt x="544" y="46"/>
                  </a:lnTo>
                  <a:lnTo>
                    <a:pt x="590" y="1"/>
                  </a:lnTo>
                  <a:lnTo>
                    <a:pt x="635" y="46"/>
                  </a:lnTo>
                  <a:lnTo>
                    <a:pt x="680" y="1"/>
                  </a:lnTo>
                  <a:lnTo>
                    <a:pt x="726" y="46"/>
                  </a:lnTo>
                  <a:lnTo>
                    <a:pt x="771" y="1"/>
                  </a:lnTo>
                  <a:lnTo>
                    <a:pt x="816" y="46"/>
                  </a:lnTo>
                  <a:lnTo>
                    <a:pt x="862" y="1"/>
                  </a:lnTo>
                  <a:lnTo>
                    <a:pt x="907" y="46"/>
                  </a:lnTo>
                  <a:lnTo>
                    <a:pt x="953" y="1"/>
                  </a:lnTo>
                  <a:lnTo>
                    <a:pt x="998" y="46"/>
                  </a:lnTo>
                  <a:lnTo>
                    <a:pt x="1043" y="1"/>
                  </a:lnTo>
                  <a:lnTo>
                    <a:pt x="1089" y="46"/>
                  </a:lnTo>
                  <a:lnTo>
                    <a:pt x="1134" y="1"/>
                  </a:lnTo>
                  <a:lnTo>
                    <a:pt x="1179" y="46"/>
                  </a:lnTo>
                  <a:lnTo>
                    <a:pt x="1225" y="1"/>
                  </a:lnTo>
                  <a:lnTo>
                    <a:pt x="1270" y="46"/>
                  </a:lnTo>
                  <a:lnTo>
                    <a:pt x="1315" y="1"/>
                  </a:lnTo>
                  <a:lnTo>
                    <a:pt x="1361" y="46"/>
                  </a:lnTo>
                  <a:lnTo>
                    <a:pt x="1406" y="1"/>
                  </a:lnTo>
                  <a:lnTo>
                    <a:pt x="1451" y="46"/>
                  </a:lnTo>
                  <a:lnTo>
                    <a:pt x="1497" y="1"/>
                  </a:lnTo>
                  <a:lnTo>
                    <a:pt x="1542" y="46"/>
                  </a:lnTo>
                  <a:lnTo>
                    <a:pt x="1588" y="1"/>
                  </a:lnTo>
                  <a:lnTo>
                    <a:pt x="1633" y="46"/>
                  </a:lnTo>
                  <a:lnTo>
                    <a:pt x="1678" y="1"/>
                  </a:lnTo>
                  <a:lnTo>
                    <a:pt x="1724" y="46"/>
                  </a:lnTo>
                  <a:lnTo>
                    <a:pt x="1769" y="1"/>
                  </a:lnTo>
                  <a:lnTo>
                    <a:pt x="1814" y="46"/>
                  </a:lnTo>
                  <a:lnTo>
                    <a:pt x="1860" y="1"/>
                  </a:lnTo>
                  <a:lnTo>
                    <a:pt x="1905" y="46"/>
                  </a:lnTo>
                  <a:lnTo>
                    <a:pt x="1950" y="1"/>
                  </a:lnTo>
                  <a:lnTo>
                    <a:pt x="1996" y="46"/>
                  </a:lnTo>
                  <a:lnTo>
                    <a:pt x="2041" y="1"/>
                  </a:lnTo>
                  <a:lnTo>
                    <a:pt x="2087" y="46"/>
                  </a:lnTo>
                  <a:lnTo>
                    <a:pt x="2132" y="1"/>
                  </a:lnTo>
                  <a:lnTo>
                    <a:pt x="2177" y="46"/>
                  </a:lnTo>
                  <a:lnTo>
                    <a:pt x="2223" y="1"/>
                  </a:lnTo>
                  <a:lnTo>
                    <a:pt x="2268" y="46"/>
                  </a:lnTo>
                  <a:lnTo>
                    <a:pt x="2313" y="1"/>
                  </a:lnTo>
                  <a:lnTo>
                    <a:pt x="2359" y="46"/>
                  </a:lnTo>
                  <a:lnTo>
                    <a:pt x="2404" y="1"/>
                  </a:lnTo>
                  <a:lnTo>
                    <a:pt x="2449" y="46"/>
                  </a:lnTo>
                  <a:lnTo>
                    <a:pt x="2495" y="1"/>
                  </a:lnTo>
                  <a:lnTo>
                    <a:pt x="2540" y="46"/>
                  </a:lnTo>
                  <a:lnTo>
                    <a:pt x="2585" y="1"/>
                  </a:lnTo>
                  <a:lnTo>
                    <a:pt x="2631" y="46"/>
                  </a:lnTo>
                  <a:lnTo>
                    <a:pt x="2676" y="1"/>
                  </a:lnTo>
                  <a:lnTo>
                    <a:pt x="2722" y="46"/>
                  </a:lnTo>
                  <a:lnTo>
                    <a:pt x="2767" y="1"/>
                  </a:lnTo>
                  <a:lnTo>
                    <a:pt x="2812" y="46"/>
                  </a:lnTo>
                  <a:lnTo>
                    <a:pt x="2858" y="1"/>
                  </a:lnTo>
                  <a:lnTo>
                    <a:pt x="2903" y="46"/>
                  </a:lnTo>
                  <a:lnTo>
                    <a:pt x="2948" y="1"/>
                  </a:lnTo>
                  <a:lnTo>
                    <a:pt x="2994" y="46"/>
                  </a:lnTo>
                  <a:lnTo>
                    <a:pt x="3039" y="1"/>
                  </a:lnTo>
                  <a:lnTo>
                    <a:pt x="3084" y="46"/>
                  </a:lnTo>
                  <a:lnTo>
                    <a:pt x="3130" y="1"/>
                  </a:lnTo>
                  <a:lnTo>
                    <a:pt x="3175" y="46"/>
                  </a:lnTo>
                  <a:lnTo>
                    <a:pt x="3221" y="1"/>
                  </a:lnTo>
                  <a:lnTo>
                    <a:pt x="3266" y="46"/>
                  </a:lnTo>
                  <a:lnTo>
                    <a:pt x="3311" y="1"/>
                  </a:lnTo>
                  <a:lnTo>
                    <a:pt x="3357" y="46"/>
                  </a:lnTo>
                  <a:lnTo>
                    <a:pt x="3402" y="1"/>
                  </a:lnTo>
                  <a:lnTo>
                    <a:pt x="3447" y="46"/>
                  </a:lnTo>
                  <a:lnTo>
                    <a:pt x="3493" y="1"/>
                  </a:lnTo>
                  <a:lnTo>
                    <a:pt x="3538" y="46"/>
                  </a:lnTo>
                  <a:lnTo>
                    <a:pt x="3583" y="1"/>
                  </a:lnTo>
                  <a:lnTo>
                    <a:pt x="3629" y="46"/>
                  </a:lnTo>
                  <a:lnTo>
                    <a:pt x="3674" y="1"/>
                  </a:lnTo>
                  <a:lnTo>
                    <a:pt x="3719" y="46"/>
                  </a:lnTo>
                  <a:lnTo>
                    <a:pt x="3765" y="1"/>
                  </a:lnTo>
                  <a:lnTo>
                    <a:pt x="3810" y="46"/>
                  </a:lnTo>
                  <a:lnTo>
                    <a:pt x="3856" y="1"/>
                  </a:lnTo>
                  <a:lnTo>
                    <a:pt x="3901" y="46"/>
                  </a:lnTo>
                  <a:lnTo>
                    <a:pt x="3947" y="0"/>
                  </a:lnTo>
                  <a:lnTo>
                    <a:pt x="3992" y="46"/>
                  </a:lnTo>
                  <a:lnTo>
                    <a:pt x="4037" y="1"/>
                  </a:lnTo>
                  <a:lnTo>
                    <a:pt x="4082" y="46"/>
                  </a:lnTo>
                  <a:lnTo>
                    <a:pt x="4128" y="1"/>
                  </a:lnTo>
                  <a:lnTo>
                    <a:pt x="4173" y="46"/>
                  </a:lnTo>
                  <a:lnTo>
                    <a:pt x="4218" y="1"/>
                  </a:lnTo>
                  <a:lnTo>
                    <a:pt x="4264" y="46"/>
                  </a:lnTo>
                  <a:lnTo>
                    <a:pt x="4309" y="1"/>
                  </a:lnTo>
                  <a:lnTo>
                    <a:pt x="4355" y="46"/>
                  </a:lnTo>
                  <a:lnTo>
                    <a:pt x="4400" y="1"/>
                  </a:lnTo>
                  <a:lnTo>
                    <a:pt x="4445" y="46"/>
                  </a:lnTo>
                  <a:lnTo>
                    <a:pt x="4491" y="1"/>
                  </a:lnTo>
                  <a:lnTo>
                    <a:pt x="4536" y="46"/>
                  </a:lnTo>
                  <a:lnTo>
                    <a:pt x="4581" y="1"/>
                  </a:lnTo>
                  <a:lnTo>
                    <a:pt x="4627" y="46"/>
                  </a:lnTo>
                  <a:lnTo>
                    <a:pt x="4672" y="1"/>
                  </a:lnTo>
                  <a:lnTo>
                    <a:pt x="4717" y="46"/>
                  </a:lnTo>
                  <a:lnTo>
                    <a:pt x="4763" y="1"/>
                  </a:lnTo>
                  <a:lnTo>
                    <a:pt x="4808" y="46"/>
                  </a:lnTo>
                  <a:lnTo>
                    <a:pt x="4853" y="1"/>
                  </a:lnTo>
                  <a:lnTo>
                    <a:pt x="4899" y="46"/>
                  </a:lnTo>
                  <a:lnTo>
                    <a:pt x="4944" y="1"/>
                  </a:lnTo>
                  <a:lnTo>
                    <a:pt x="4990" y="46"/>
                  </a:lnTo>
                  <a:lnTo>
                    <a:pt x="5035" y="1"/>
                  </a:lnTo>
                  <a:lnTo>
                    <a:pt x="5080" y="46"/>
                  </a:lnTo>
                  <a:lnTo>
                    <a:pt x="5126" y="1"/>
                  </a:lnTo>
                  <a:lnTo>
                    <a:pt x="5171" y="46"/>
                  </a:lnTo>
                  <a:lnTo>
                    <a:pt x="5216" y="1"/>
                  </a:lnTo>
                  <a:lnTo>
                    <a:pt x="5262" y="46"/>
                  </a:lnTo>
                  <a:lnTo>
                    <a:pt x="5307" y="1"/>
                  </a:lnTo>
                  <a:lnTo>
                    <a:pt x="5352" y="46"/>
                  </a:lnTo>
                  <a:lnTo>
                    <a:pt x="5398" y="1"/>
                  </a:lnTo>
                  <a:lnTo>
                    <a:pt x="5443" y="46"/>
                  </a:lnTo>
                  <a:lnTo>
                    <a:pt x="5489" y="1"/>
                  </a:lnTo>
                  <a:lnTo>
                    <a:pt x="5534" y="46"/>
                  </a:lnTo>
                  <a:lnTo>
                    <a:pt x="5579" y="1"/>
                  </a:lnTo>
                  <a:lnTo>
                    <a:pt x="5625" y="46"/>
                  </a:lnTo>
                  <a:lnTo>
                    <a:pt x="5670" y="1"/>
                  </a:lnTo>
                  <a:lnTo>
                    <a:pt x="5715" y="46"/>
                  </a:lnTo>
                  <a:lnTo>
                    <a:pt x="5761" y="1"/>
                  </a:lnTo>
                  <a:lnTo>
                    <a:pt x="5806" y="46"/>
                  </a:lnTo>
                </a:path>
              </a:pathLst>
            </a:custGeom>
            <a:noFill/>
            <a:ln w="31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47" name="Freeform 95"/>
            <p:cNvSpPr>
              <a:spLocks/>
            </p:cNvSpPr>
            <p:nvPr/>
          </p:nvSpPr>
          <p:spPr bwMode="auto">
            <a:xfrm>
              <a:off x="217" y="902"/>
              <a:ext cx="5806" cy="46"/>
            </a:xfrm>
            <a:custGeom>
              <a:avLst/>
              <a:gdLst>
                <a:gd name="T0" fmla="*/ 91 w 5806"/>
                <a:gd name="T1" fmla="*/ 46 h 46"/>
                <a:gd name="T2" fmla="*/ 227 w 5806"/>
                <a:gd name="T3" fmla="*/ 1 h 46"/>
                <a:gd name="T4" fmla="*/ 363 w 5806"/>
                <a:gd name="T5" fmla="*/ 46 h 46"/>
                <a:gd name="T6" fmla="*/ 499 w 5806"/>
                <a:gd name="T7" fmla="*/ 1 h 46"/>
                <a:gd name="T8" fmla="*/ 635 w 5806"/>
                <a:gd name="T9" fmla="*/ 46 h 46"/>
                <a:gd name="T10" fmla="*/ 771 w 5806"/>
                <a:gd name="T11" fmla="*/ 1 h 46"/>
                <a:gd name="T12" fmla="*/ 907 w 5806"/>
                <a:gd name="T13" fmla="*/ 46 h 46"/>
                <a:gd name="T14" fmla="*/ 1043 w 5806"/>
                <a:gd name="T15" fmla="*/ 1 h 46"/>
                <a:gd name="T16" fmla="*/ 1179 w 5806"/>
                <a:gd name="T17" fmla="*/ 46 h 46"/>
                <a:gd name="T18" fmla="*/ 1315 w 5806"/>
                <a:gd name="T19" fmla="*/ 1 h 46"/>
                <a:gd name="T20" fmla="*/ 1451 w 5806"/>
                <a:gd name="T21" fmla="*/ 46 h 46"/>
                <a:gd name="T22" fmla="*/ 1588 w 5806"/>
                <a:gd name="T23" fmla="*/ 1 h 46"/>
                <a:gd name="T24" fmla="*/ 1724 w 5806"/>
                <a:gd name="T25" fmla="*/ 46 h 46"/>
                <a:gd name="T26" fmla="*/ 1860 w 5806"/>
                <a:gd name="T27" fmla="*/ 1 h 46"/>
                <a:gd name="T28" fmla="*/ 1996 w 5806"/>
                <a:gd name="T29" fmla="*/ 46 h 46"/>
                <a:gd name="T30" fmla="*/ 2132 w 5806"/>
                <a:gd name="T31" fmla="*/ 1 h 46"/>
                <a:gd name="T32" fmla="*/ 2268 w 5806"/>
                <a:gd name="T33" fmla="*/ 46 h 46"/>
                <a:gd name="T34" fmla="*/ 2404 w 5806"/>
                <a:gd name="T35" fmla="*/ 1 h 46"/>
                <a:gd name="T36" fmla="*/ 2540 w 5806"/>
                <a:gd name="T37" fmla="*/ 46 h 46"/>
                <a:gd name="T38" fmla="*/ 2676 w 5806"/>
                <a:gd name="T39" fmla="*/ 1 h 46"/>
                <a:gd name="T40" fmla="*/ 2812 w 5806"/>
                <a:gd name="T41" fmla="*/ 46 h 46"/>
                <a:gd name="T42" fmla="*/ 2948 w 5806"/>
                <a:gd name="T43" fmla="*/ 1 h 46"/>
                <a:gd name="T44" fmla="*/ 3084 w 5806"/>
                <a:gd name="T45" fmla="*/ 46 h 46"/>
                <a:gd name="T46" fmla="*/ 3221 w 5806"/>
                <a:gd name="T47" fmla="*/ 1 h 46"/>
                <a:gd name="T48" fmla="*/ 3357 w 5806"/>
                <a:gd name="T49" fmla="*/ 46 h 46"/>
                <a:gd name="T50" fmla="*/ 3493 w 5806"/>
                <a:gd name="T51" fmla="*/ 1 h 46"/>
                <a:gd name="T52" fmla="*/ 3629 w 5806"/>
                <a:gd name="T53" fmla="*/ 46 h 46"/>
                <a:gd name="T54" fmla="*/ 3765 w 5806"/>
                <a:gd name="T55" fmla="*/ 1 h 46"/>
                <a:gd name="T56" fmla="*/ 3901 w 5806"/>
                <a:gd name="T57" fmla="*/ 46 h 46"/>
                <a:gd name="T58" fmla="*/ 4037 w 5806"/>
                <a:gd name="T59" fmla="*/ 1 h 46"/>
                <a:gd name="T60" fmla="*/ 4173 w 5806"/>
                <a:gd name="T61" fmla="*/ 46 h 46"/>
                <a:gd name="T62" fmla="*/ 4309 w 5806"/>
                <a:gd name="T63" fmla="*/ 1 h 46"/>
                <a:gd name="T64" fmla="*/ 4445 w 5806"/>
                <a:gd name="T65" fmla="*/ 46 h 46"/>
                <a:gd name="T66" fmla="*/ 4581 w 5806"/>
                <a:gd name="T67" fmla="*/ 1 h 46"/>
                <a:gd name="T68" fmla="*/ 4717 w 5806"/>
                <a:gd name="T69" fmla="*/ 46 h 46"/>
                <a:gd name="T70" fmla="*/ 4853 w 5806"/>
                <a:gd name="T71" fmla="*/ 1 h 46"/>
                <a:gd name="T72" fmla="*/ 4990 w 5806"/>
                <a:gd name="T73" fmla="*/ 46 h 46"/>
                <a:gd name="T74" fmla="*/ 5126 w 5806"/>
                <a:gd name="T75" fmla="*/ 1 h 46"/>
                <a:gd name="T76" fmla="*/ 5262 w 5806"/>
                <a:gd name="T77" fmla="*/ 46 h 46"/>
                <a:gd name="T78" fmla="*/ 5398 w 5806"/>
                <a:gd name="T79" fmla="*/ 1 h 46"/>
                <a:gd name="T80" fmla="*/ 5534 w 5806"/>
                <a:gd name="T81" fmla="*/ 46 h 46"/>
                <a:gd name="T82" fmla="*/ 5670 w 5806"/>
                <a:gd name="T83" fmla="*/ 1 h 46"/>
                <a:gd name="T84" fmla="*/ 5806 w 5806"/>
                <a:gd name="T8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06" h="46">
                  <a:moveTo>
                    <a:pt x="0" y="46"/>
                  </a:moveTo>
                  <a:lnTo>
                    <a:pt x="45" y="1"/>
                  </a:lnTo>
                  <a:lnTo>
                    <a:pt x="91" y="46"/>
                  </a:lnTo>
                  <a:lnTo>
                    <a:pt x="136" y="1"/>
                  </a:lnTo>
                  <a:lnTo>
                    <a:pt x="181" y="46"/>
                  </a:lnTo>
                  <a:lnTo>
                    <a:pt x="227" y="1"/>
                  </a:lnTo>
                  <a:lnTo>
                    <a:pt x="272" y="46"/>
                  </a:lnTo>
                  <a:lnTo>
                    <a:pt x="317" y="1"/>
                  </a:lnTo>
                  <a:lnTo>
                    <a:pt x="363" y="46"/>
                  </a:lnTo>
                  <a:lnTo>
                    <a:pt x="408" y="1"/>
                  </a:lnTo>
                  <a:lnTo>
                    <a:pt x="454" y="46"/>
                  </a:lnTo>
                  <a:lnTo>
                    <a:pt x="499" y="1"/>
                  </a:lnTo>
                  <a:lnTo>
                    <a:pt x="544" y="46"/>
                  </a:lnTo>
                  <a:lnTo>
                    <a:pt x="590" y="1"/>
                  </a:lnTo>
                  <a:lnTo>
                    <a:pt x="635" y="46"/>
                  </a:lnTo>
                  <a:lnTo>
                    <a:pt x="680" y="1"/>
                  </a:lnTo>
                  <a:lnTo>
                    <a:pt x="726" y="46"/>
                  </a:lnTo>
                  <a:lnTo>
                    <a:pt x="771" y="1"/>
                  </a:lnTo>
                  <a:lnTo>
                    <a:pt x="816" y="46"/>
                  </a:lnTo>
                  <a:lnTo>
                    <a:pt x="862" y="1"/>
                  </a:lnTo>
                  <a:lnTo>
                    <a:pt x="907" y="46"/>
                  </a:lnTo>
                  <a:lnTo>
                    <a:pt x="953" y="1"/>
                  </a:lnTo>
                  <a:lnTo>
                    <a:pt x="998" y="46"/>
                  </a:lnTo>
                  <a:lnTo>
                    <a:pt x="1043" y="1"/>
                  </a:lnTo>
                  <a:lnTo>
                    <a:pt x="1089" y="46"/>
                  </a:lnTo>
                  <a:lnTo>
                    <a:pt x="1134" y="1"/>
                  </a:lnTo>
                  <a:lnTo>
                    <a:pt x="1179" y="46"/>
                  </a:lnTo>
                  <a:lnTo>
                    <a:pt x="1225" y="1"/>
                  </a:lnTo>
                  <a:lnTo>
                    <a:pt x="1270" y="46"/>
                  </a:lnTo>
                  <a:lnTo>
                    <a:pt x="1315" y="1"/>
                  </a:lnTo>
                  <a:lnTo>
                    <a:pt x="1361" y="46"/>
                  </a:lnTo>
                  <a:lnTo>
                    <a:pt x="1406" y="1"/>
                  </a:lnTo>
                  <a:lnTo>
                    <a:pt x="1451" y="46"/>
                  </a:lnTo>
                  <a:lnTo>
                    <a:pt x="1497" y="1"/>
                  </a:lnTo>
                  <a:lnTo>
                    <a:pt x="1542" y="46"/>
                  </a:lnTo>
                  <a:lnTo>
                    <a:pt x="1588" y="1"/>
                  </a:lnTo>
                  <a:lnTo>
                    <a:pt x="1633" y="46"/>
                  </a:lnTo>
                  <a:lnTo>
                    <a:pt x="1678" y="1"/>
                  </a:lnTo>
                  <a:lnTo>
                    <a:pt x="1724" y="46"/>
                  </a:lnTo>
                  <a:lnTo>
                    <a:pt x="1769" y="1"/>
                  </a:lnTo>
                  <a:lnTo>
                    <a:pt x="1814" y="46"/>
                  </a:lnTo>
                  <a:lnTo>
                    <a:pt x="1860" y="1"/>
                  </a:lnTo>
                  <a:lnTo>
                    <a:pt x="1905" y="46"/>
                  </a:lnTo>
                  <a:lnTo>
                    <a:pt x="1950" y="1"/>
                  </a:lnTo>
                  <a:lnTo>
                    <a:pt x="1996" y="46"/>
                  </a:lnTo>
                  <a:lnTo>
                    <a:pt x="2041" y="1"/>
                  </a:lnTo>
                  <a:lnTo>
                    <a:pt x="2087" y="46"/>
                  </a:lnTo>
                  <a:lnTo>
                    <a:pt x="2132" y="1"/>
                  </a:lnTo>
                  <a:lnTo>
                    <a:pt x="2177" y="46"/>
                  </a:lnTo>
                  <a:lnTo>
                    <a:pt x="2223" y="1"/>
                  </a:lnTo>
                  <a:lnTo>
                    <a:pt x="2268" y="46"/>
                  </a:lnTo>
                  <a:lnTo>
                    <a:pt x="2313" y="1"/>
                  </a:lnTo>
                  <a:lnTo>
                    <a:pt x="2359" y="46"/>
                  </a:lnTo>
                  <a:lnTo>
                    <a:pt x="2404" y="1"/>
                  </a:lnTo>
                  <a:lnTo>
                    <a:pt x="2449" y="46"/>
                  </a:lnTo>
                  <a:lnTo>
                    <a:pt x="2495" y="1"/>
                  </a:lnTo>
                  <a:lnTo>
                    <a:pt x="2540" y="46"/>
                  </a:lnTo>
                  <a:lnTo>
                    <a:pt x="2585" y="1"/>
                  </a:lnTo>
                  <a:lnTo>
                    <a:pt x="2631" y="46"/>
                  </a:lnTo>
                  <a:lnTo>
                    <a:pt x="2676" y="1"/>
                  </a:lnTo>
                  <a:lnTo>
                    <a:pt x="2722" y="46"/>
                  </a:lnTo>
                  <a:lnTo>
                    <a:pt x="2767" y="1"/>
                  </a:lnTo>
                  <a:lnTo>
                    <a:pt x="2812" y="46"/>
                  </a:lnTo>
                  <a:lnTo>
                    <a:pt x="2858" y="1"/>
                  </a:lnTo>
                  <a:lnTo>
                    <a:pt x="2903" y="46"/>
                  </a:lnTo>
                  <a:lnTo>
                    <a:pt x="2948" y="1"/>
                  </a:lnTo>
                  <a:lnTo>
                    <a:pt x="2994" y="46"/>
                  </a:lnTo>
                  <a:lnTo>
                    <a:pt x="3039" y="1"/>
                  </a:lnTo>
                  <a:lnTo>
                    <a:pt x="3084" y="46"/>
                  </a:lnTo>
                  <a:lnTo>
                    <a:pt x="3130" y="1"/>
                  </a:lnTo>
                  <a:lnTo>
                    <a:pt x="3175" y="46"/>
                  </a:lnTo>
                  <a:lnTo>
                    <a:pt x="3221" y="1"/>
                  </a:lnTo>
                  <a:lnTo>
                    <a:pt x="3266" y="46"/>
                  </a:lnTo>
                  <a:lnTo>
                    <a:pt x="3311" y="1"/>
                  </a:lnTo>
                  <a:lnTo>
                    <a:pt x="3357" y="46"/>
                  </a:lnTo>
                  <a:lnTo>
                    <a:pt x="3402" y="1"/>
                  </a:lnTo>
                  <a:lnTo>
                    <a:pt x="3447" y="46"/>
                  </a:lnTo>
                  <a:lnTo>
                    <a:pt x="3493" y="1"/>
                  </a:lnTo>
                  <a:lnTo>
                    <a:pt x="3538" y="46"/>
                  </a:lnTo>
                  <a:lnTo>
                    <a:pt x="3583" y="1"/>
                  </a:lnTo>
                  <a:lnTo>
                    <a:pt x="3629" y="46"/>
                  </a:lnTo>
                  <a:lnTo>
                    <a:pt x="3674" y="1"/>
                  </a:lnTo>
                  <a:lnTo>
                    <a:pt x="3719" y="46"/>
                  </a:lnTo>
                  <a:lnTo>
                    <a:pt x="3765" y="1"/>
                  </a:lnTo>
                  <a:lnTo>
                    <a:pt x="3810" y="46"/>
                  </a:lnTo>
                  <a:lnTo>
                    <a:pt x="3856" y="1"/>
                  </a:lnTo>
                  <a:lnTo>
                    <a:pt x="3901" y="46"/>
                  </a:lnTo>
                  <a:lnTo>
                    <a:pt x="3947" y="0"/>
                  </a:lnTo>
                  <a:lnTo>
                    <a:pt x="3992" y="46"/>
                  </a:lnTo>
                  <a:lnTo>
                    <a:pt x="4037" y="1"/>
                  </a:lnTo>
                  <a:lnTo>
                    <a:pt x="4082" y="46"/>
                  </a:lnTo>
                  <a:lnTo>
                    <a:pt x="4128" y="1"/>
                  </a:lnTo>
                  <a:lnTo>
                    <a:pt x="4173" y="46"/>
                  </a:lnTo>
                  <a:lnTo>
                    <a:pt x="4218" y="1"/>
                  </a:lnTo>
                  <a:lnTo>
                    <a:pt x="4264" y="46"/>
                  </a:lnTo>
                  <a:lnTo>
                    <a:pt x="4309" y="1"/>
                  </a:lnTo>
                  <a:lnTo>
                    <a:pt x="4355" y="46"/>
                  </a:lnTo>
                  <a:lnTo>
                    <a:pt x="4400" y="1"/>
                  </a:lnTo>
                  <a:lnTo>
                    <a:pt x="4445" y="46"/>
                  </a:lnTo>
                  <a:lnTo>
                    <a:pt x="4491" y="1"/>
                  </a:lnTo>
                  <a:lnTo>
                    <a:pt x="4536" y="46"/>
                  </a:lnTo>
                  <a:lnTo>
                    <a:pt x="4581" y="1"/>
                  </a:lnTo>
                  <a:lnTo>
                    <a:pt x="4627" y="46"/>
                  </a:lnTo>
                  <a:lnTo>
                    <a:pt x="4672" y="1"/>
                  </a:lnTo>
                  <a:lnTo>
                    <a:pt x="4717" y="46"/>
                  </a:lnTo>
                  <a:lnTo>
                    <a:pt x="4763" y="1"/>
                  </a:lnTo>
                  <a:lnTo>
                    <a:pt x="4808" y="46"/>
                  </a:lnTo>
                  <a:lnTo>
                    <a:pt x="4853" y="1"/>
                  </a:lnTo>
                  <a:lnTo>
                    <a:pt x="4899" y="46"/>
                  </a:lnTo>
                  <a:lnTo>
                    <a:pt x="4944" y="1"/>
                  </a:lnTo>
                  <a:lnTo>
                    <a:pt x="4990" y="46"/>
                  </a:lnTo>
                  <a:lnTo>
                    <a:pt x="5035" y="1"/>
                  </a:lnTo>
                  <a:lnTo>
                    <a:pt x="5080" y="46"/>
                  </a:lnTo>
                  <a:lnTo>
                    <a:pt x="5126" y="1"/>
                  </a:lnTo>
                  <a:lnTo>
                    <a:pt x="5171" y="46"/>
                  </a:lnTo>
                  <a:lnTo>
                    <a:pt x="5216" y="1"/>
                  </a:lnTo>
                  <a:lnTo>
                    <a:pt x="5262" y="46"/>
                  </a:lnTo>
                  <a:lnTo>
                    <a:pt x="5307" y="1"/>
                  </a:lnTo>
                  <a:lnTo>
                    <a:pt x="5352" y="46"/>
                  </a:lnTo>
                  <a:lnTo>
                    <a:pt x="5398" y="1"/>
                  </a:lnTo>
                  <a:lnTo>
                    <a:pt x="5443" y="46"/>
                  </a:lnTo>
                  <a:lnTo>
                    <a:pt x="5489" y="1"/>
                  </a:lnTo>
                  <a:lnTo>
                    <a:pt x="5534" y="46"/>
                  </a:lnTo>
                  <a:lnTo>
                    <a:pt x="5579" y="1"/>
                  </a:lnTo>
                  <a:lnTo>
                    <a:pt x="5625" y="46"/>
                  </a:lnTo>
                  <a:lnTo>
                    <a:pt x="5670" y="1"/>
                  </a:lnTo>
                  <a:lnTo>
                    <a:pt x="5715" y="46"/>
                  </a:lnTo>
                  <a:lnTo>
                    <a:pt x="5761" y="1"/>
                  </a:lnTo>
                  <a:lnTo>
                    <a:pt x="5806" y="46"/>
                  </a:lnTo>
                </a:path>
              </a:pathLst>
            </a:custGeom>
            <a:noFill/>
            <a:ln w="31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3758" name="Freeform 206"/>
          <p:cNvSpPr>
            <a:spLocks/>
          </p:cNvSpPr>
          <p:nvPr/>
        </p:nvSpPr>
        <p:spPr bwMode="auto">
          <a:xfrm>
            <a:off x="344488" y="4725988"/>
            <a:ext cx="2303462" cy="71437"/>
          </a:xfrm>
          <a:custGeom>
            <a:avLst/>
            <a:gdLst>
              <a:gd name="T0" fmla="*/ 0 w 1451"/>
              <a:gd name="T1" fmla="*/ 45 h 45"/>
              <a:gd name="T2" fmla="*/ 45 w 1451"/>
              <a:gd name="T3" fmla="*/ 0 h 45"/>
              <a:gd name="T4" fmla="*/ 91 w 1451"/>
              <a:gd name="T5" fmla="*/ 45 h 45"/>
              <a:gd name="T6" fmla="*/ 136 w 1451"/>
              <a:gd name="T7" fmla="*/ 0 h 45"/>
              <a:gd name="T8" fmla="*/ 181 w 1451"/>
              <a:gd name="T9" fmla="*/ 45 h 45"/>
              <a:gd name="T10" fmla="*/ 227 w 1451"/>
              <a:gd name="T11" fmla="*/ 0 h 45"/>
              <a:gd name="T12" fmla="*/ 272 w 1451"/>
              <a:gd name="T13" fmla="*/ 45 h 45"/>
              <a:gd name="T14" fmla="*/ 317 w 1451"/>
              <a:gd name="T15" fmla="*/ 0 h 45"/>
              <a:gd name="T16" fmla="*/ 363 w 1451"/>
              <a:gd name="T17" fmla="*/ 45 h 45"/>
              <a:gd name="T18" fmla="*/ 408 w 1451"/>
              <a:gd name="T19" fmla="*/ 0 h 45"/>
              <a:gd name="T20" fmla="*/ 454 w 1451"/>
              <a:gd name="T21" fmla="*/ 45 h 45"/>
              <a:gd name="T22" fmla="*/ 499 w 1451"/>
              <a:gd name="T23" fmla="*/ 0 h 45"/>
              <a:gd name="T24" fmla="*/ 544 w 1451"/>
              <a:gd name="T25" fmla="*/ 45 h 45"/>
              <a:gd name="T26" fmla="*/ 590 w 1451"/>
              <a:gd name="T27" fmla="*/ 0 h 45"/>
              <a:gd name="T28" fmla="*/ 635 w 1451"/>
              <a:gd name="T29" fmla="*/ 45 h 45"/>
              <a:gd name="T30" fmla="*/ 680 w 1451"/>
              <a:gd name="T31" fmla="*/ 0 h 45"/>
              <a:gd name="T32" fmla="*/ 726 w 1451"/>
              <a:gd name="T33" fmla="*/ 45 h 45"/>
              <a:gd name="T34" fmla="*/ 771 w 1451"/>
              <a:gd name="T35" fmla="*/ 0 h 45"/>
              <a:gd name="T36" fmla="*/ 816 w 1451"/>
              <a:gd name="T37" fmla="*/ 45 h 45"/>
              <a:gd name="T38" fmla="*/ 862 w 1451"/>
              <a:gd name="T39" fmla="*/ 0 h 45"/>
              <a:gd name="T40" fmla="*/ 907 w 1451"/>
              <a:gd name="T41" fmla="*/ 45 h 45"/>
              <a:gd name="T42" fmla="*/ 953 w 1451"/>
              <a:gd name="T43" fmla="*/ 0 h 45"/>
              <a:gd name="T44" fmla="*/ 998 w 1451"/>
              <a:gd name="T45" fmla="*/ 45 h 45"/>
              <a:gd name="T46" fmla="*/ 1043 w 1451"/>
              <a:gd name="T47" fmla="*/ 0 h 45"/>
              <a:gd name="T48" fmla="*/ 1089 w 1451"/>
              <a:gd name="T49" fmla="*/ 45 h 45"/>
              <a:gd name="T50" fmla="*/ 1134 w 1451"/>
              <a:gd name="T51" fmla="*/ 0 h 45"/>
              <a:gd name="T52" fmla="*/ 1179 w 1451"/>
              <a:gd name="T53" fmla="*/ 45 h 45"/>
              <a:gd name="T54" fmla="*/ 1225 w 1451"/>
              <a:gd name="T55" fmla="*/ 0 h 45"/>
              <a:gd name="T56" fmla="*/ 1270 w 1451"/>
              <a:gd name="T57" fmla="*/ 45 h 45"/>
              <a:gd name="T58" fmla="*/ 1315 w 1451"/>
              <a:gd name="T59" fmla="*/ 0 h 45"/>
              <a:gd name="T60" fmla="*/ 1361 w 1451"/>
              <a:gd name="T61" fmla="*/ 45 h 45"/>
              <a:gd name="T62" fmla="*/ 1406 w 1451"/>
              <a:gd name="T63" fmla="*/ 0 h 45"/>
              <a:gd name="T64" fmla="*/ 1451 w 1451"/>
              <a:gd name="T6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51" h="45">
                <a:moveTo>
                  <a:pt x="0" y="45"/>
                </a:moveTo>
                <a:lnTo>
                  <a:pt x="45" y="0"/>
                </a:lnTo>
                <a:lnTo>
                  <a:pt x="91" y="45"/>
                </a:lnTo>
                <a:lnTo>
                  <a:pt x="136" y="0"/>
                </a:lnTo>
                <a:lnTo>
                  <a:pt x="181" y="45"/>
                </a:lnTo>
                <a:lnTo>
                  <a:pt x="227" y="0"/>
                </a:lnTo>
                <a:lnTo>
                  <a:pt x="272" y="45"/>
                </a:lnTo>
                <a:lnTo>
                  <a:pt x="317" y="0"/>
                </a:lnTo>
                <a:lnTo>
                  <a:pt x="363" y="45"/>
                </a:lnTo>
                <a:lnTo>
                  <a:pt x="408" y="0"/>
                </a:lnTo>
                <a:lnTo>
                  <a:pt x="454" y="45"/>
                </a:lnTo>
                <a:lnTo>
                  <a:pt x="499" y="0"/>
                </a:lnTo>
                <a:lnTo>
                  <a:pt x="544" y="45"/>
                </a:lnTo>
                <a:lnTo>
                  <a:pt x="590" y="0"/>
                </a:lnTo>
                <a:lnTo>
                  <a:pt x="635" y="45"/>
                </a:lnTo>
                <a:lnTo>
                  <a:pt x="680" y="0"/>
                </a:lnTo>
                <a:lnTo>
                  <a:pt x="726" y="45"/>
                </a:lnTo>
                <a:lnTo>
                  <a:pt x="771" y="0"/>
                </a:lnTo>
                <a:lnTo>
                  <a:pt x="816" y="45"/>
                </a:lnTo>
                <a:lnTo>
                  <a:pt x="862" y="0"/>
                </a:lnTo>
                <a:lnTo>
                  <a:pt x="907" y="45"/>
                </a:lnTo>
                <a:lnTo>
                  <a:pt x="953" y="0"/>
                </a:lnTo>
                <a:lnTo>
                  <a:pt x="998" y="45"/>
                </a:lnTo>
                <a:lnTo>
                  <a:pt x="1043" y="0"/>
                </a:lnTo>
                <a:lnTo>
                  <a:pt x="1089" y="45"/>
                </a:lnTo>
                <a:lnTo>
                  <a:pt x="1134" y="0"/>
                </a:lnTo>
                <a:lnTo>
                  <a:pt x="1179" y="45"/>
                </a:lnTo>
                <a:lnTo>
                  <a:pt x="1225" y="0"/>
                </a:lnTo>
                <a:lnTo>
                  <a:pt x="1270" y="45"/>
                </a:lnTo>
                <a:lnTo>
                  <a:pt x="1315" y="0"/>
                </a:lnTo>
                <a:lnTo>
                  <a:pt x="1361" y="45"/>
                </a:lnTo>
                <a:lnTo>
                  <a:pt x="1406" y="0"/>
                </a:lnTo>
                <a:lnTo>
                  <a:pt x="1451" y="45"/>
                </a:lnTo>
              </a:path>
            </a:pathLst>
          </a:custGeom>
          <a:noFill/>
          <a:ln w="25400" cap="rnd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759" name="Freeform 207"/>
          <p:cNvSpPr>
            <a:spLocks/>
          </p:cNvSpPr>
          <p:nvPr/>
        </p:nvSpPr>
        <p:spPr bwMode="auto">
          <a:xfrm>
            <a:off x="2865438" y="4725988"/>
            <a:ext cx="4608512" cy="73025"/>
          </a:xfrm>
          <a:custGeom>
            <a:avLst/>
            <a:gdLst>
              <a:gd name="T0" fmla="*/ 91 w 5806"/>
              <a:gd name="T1" fmla="*/ 0 h 91"/>
              <a:gd name="T2" fmla="*/ 272 w 5806"/>
              <a:gd name="T3" fmla="*/ 0 h 91"/>
              <a:gd name="T4" fmla="*/ 454 w 5806"/>
              <a:gd name="T5" fmla="*/ 0 h 91"/>
              <a:gd name="T6" fmla="*/ 635 w 5806"/>
              <a:gd name="T7" fmla="*/ 0 h 91"/>
              <a:gd name="T8" fmla="*/ 816 w 5806"/>
              <a:gd name="T9" fmla="*/ 0 h 91"/>
              <a:gd name="T10" fmla="*/ 998 w 5806"/>
              <a:gd name="T11" fmla="*/ 0 h 91"/>
              <a:gd name="T12" fmla="*/ 1179 w 5806"/>
              <a:gd name="T13" fmla="*/ 0 h 91"/>
              <a:gd name="T14" fmla="*/ 1361 w 5806"/>
              <a:gd name="T15" fmla="*/ 0 h 91"/>
              <a:gd name="T16" fmla="*/ 1542 w 5806"/>
              <a:gd name="T17" fmla="*/ 0 h 91"/>
              <a:gd name="T18" fmla="*/ 1724 w 5806"/>
              <a:gd name="T19" fmla="*/ 0 h 91"/>
              <a:gd name="T20" fmla="*/ 1905 w 5806"/>
              <a:gd name="T21" fmla="*/ 0 h 91"/>
              <a:gd name="T22" fmla="*/ 2087 w 5806"/>
              <a:gd name="T23" fmla="*/ 0 h 91"/>
              <a:gd name="T24" fmla="*/ 2268 w 5806"/>
              <a:gd name="T25" fmla="*/ 0 h 91"/>
              <a:gd name="T26" fmla="*/ 2449 w 5806"/>
              <a:gd name="T27" fmla="*/ 0 h 91"/>
              <a:gd name="T28" fmla="*/ 2631 w 5806"/>
              <a:gd name="T29" fmla="*/ 0 h 91"/>
              <a:gd name="T30" fmla="*/ 2812 w 5806"/>
              <a:gd name="T31" fmla="*/ 0 h 91"/>
              <a:gd name="T32" fmla="*/ 2994 w 5806"/>
              <a:gd name="T33" fmla="*/ 0 h 91"/>
              <a:gd name="T34" fmla="*/ 3175 w 5806"/>
              <a:gd name="T35" fmla="*/ 0 h 91"/>
              <a:gd name="T36" fmla="*/ 3357 w 5806"/>
              <a:gd name="T37" fmla="*/ 0 h 91"/>
              <a:gd name="T38" fmla="*/ 3538 w 5806"/>
              <a:gd name="T39" fmla="*/ 0 h 91"/>
              <a:gd name="T40" fmla="*/ 3719 w 5806"/>
              <a:gd name="T41" fmla="*/ 0 h 91"/>
              <a:gd name="T42" fmla="*/ 3901 w 5806"/>
              <a:gd name="T43" fmla="*/ 0 h 91"/>
              <a:gd name="T44" fmla="*/ 4082 w 5806"/>
              <a:gd name="T45" fmla="*/ 0 h 91"/>
              <a:gd name="T46" fmla="*/ 4264 w 5806"/>
              <a:gd name="T47" fmla="*/ 0 h 91"/>
              <a:gd name="T48" fmla="*/ 4445 w 5806"/>
              <a:gd name="T49" fmla="*/ 0 h 91"/>
              <a:gd name="T50" fmla="*/ 4627 w 5806"/>
              <a:gd name="T51" fmla="*/ 0 h 91"/>
              <a:gd name="T52" fmla="*/ 4808 w 5806"/>
              <a:gd name="T53" fmla="*/ 0 h 91"/>
              <a:gd name="T54" fmla="*/ 4990 w 5806"/>
              <a:gd name="T55" fmla="*/ 0 h 91"/>
              <a:gd name="T56" fmla="*/ 5171 w 5806"/>
              <a:gd name="T57" fmla="*/ 0 h 91"/>
              <a:gd name="T58" fmla="*/ 5352 w 5806"/>
              <a:gd name="T59" fmla="*/ 0 h 91"/>
              <a:gd name="T60" fmla="*/ 5534 w 5806"/>
              <a:gd name="T61" fmla="*/ 0 h 91"/>
              <a:gd name="T62" fmla="*/ 5715 w 5806"/>
              <a:gd name="T63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806" h="91">
                <a:moveTo>
                  <a:pt x="0" y="91"/>
                </a:moveTo>
                <a:lnTo>
                  <a:pt x="91" y="0"/>
                </a:lnTo>
                <a:lnTo>
                  <a:pt x="181" y="91"/>
                </a:lnTo>
                <a:lnTo>
                  <a:pt x="272" y="0"/>
                </a:lnTo>
                <a:lnTo>
                  <a:pt x="363" y="91"/>
                </a:lnTo>
                <a:lnTo>
                  <a:pt x="454" y="0"/>
                </a:lnTo>
                <a:lnTo>
                  <a:pt x="544" y="91"/>
                </a:lnTo>
                <a:lnTo>
                  <a:pt x="635" y="0"/>
                </a:lnTo>
                <a:lnTo>
                  <a:pt x="726" y="91"/>
                </a:lnTo>
                <a:lnTo>
                  <a:pt x="816" y="0"/>
                </a:lnTo>
                <a:lnTo>
                  <a:pt x="907" y="91"/>
                </a:lnTo>
                <a:lnTo>
                  <a:pt x="998" y="0"/>
                </a:lnTo>
                <a:lnTo>
                  <a:pt x="1089" y="91"/>
                </a:lnTo>
                <a:lnTo>
                  <a:pt x="1179" y="0"/>
                </a:lnTo>
                <a:lnTo>
                  <a:pt x="1270" y="91"/>
                </a:lnTo>
                <a:lnTo>
                  <a:pt x="1361" y="0"/>
                </a:lnTo>
                <a:lnTo>
                  <a:pt x="1451" y="91"/>
                </a:lnTo>
                <a:lnTo>
                  <a:pt x="1542" y="0"/>
                </a:lnTo>
                <a:lnTo>
                  <a:pt x="1633" y="91"/>
                </a:lnTo>
                <a:lnTo>
                  <a:pt x="1724" y="0"/>
                </a:lnTo>
                <a:lnTo>
                  <a:pt x="1814" y="91"/>
                </a:lnTo>
                <a:lnTo>
                  <a:pt x="1905" y="0"/>
                </a:lnTo>
                <a:lnTo>
                  <a:pt x="1996" y="91"/>
                </a:lnTo>
                <a:lnTo>
                  <a:pt x="2087" y="0"/>
                </a:lnTo>
                <a:lnTo>
                  <a:pt x="2177" y="91"/>
                </a:lnTo>
                <a:lnTo>
                  <a:pt x="2268" y="0"/>
                </a:lnTo>
                <a:lnTo>
                  <a:pt x="2359" y="91"/>
                </a:lnTo>
                <a:lnTo>
                  <a:pt x="2449" y="0"/>
                </a:lnTo>
                <a:lnTo>
                  <a:pt x="2540" y="91"/>
                </a:lnTo>
                <a:lnTo>
                  <a:pt x="2631" y="0"/>
                </a:lnTo>
                <a:lnTo>
                  <a:pt x="2722" y="91"/>
                </a:lnTo>
                <a:lnTo>
                  <a:pt x="2812" y="0"/>
                </a:lnTo>
                <a:lnTo>
                  <a:pt x="2903" y="91"/>
                </a:lnTo>
                <a:lnTo>
                  <a:pt x="2994" y="0"/>
                </a:lnTo>
                <a:lnTo>
                  <a:pt x="3084" y="91"/>
                </a:lnTo>
                <a:lnTo>
                  <a:pt x="3175" y="0"/>
                </a:lnTo>
                <a:lnTo>
                  <a:pt x="3266" y="91"/>
                </a:lnTo>
                <a:lnTo>
                  <a:pt x="3357" y="0"/>
                </a:lnTo>
                <a:lnTo>
                  <a:pt x="3447" y="91"/>
                </a:lnTo>
                <a:lnTo>
                  <a:pt x="3538" y="0"/>
                </a:lnTo>
                <a:lnTo>
                  <a:pt x="3629" y="91"/>
                </a:lnTo>
                <a:lnTo>
                  <a:pt x="3719" y="0"/>
                </a:lnTo>
                <a:lnTo>
                  <a:pt x="3810" y="91"/>
                </a:lnTo>
                <a:lnTo>
                  <a:pt x="3901" y="0"/>
                </a:lnTo>
                <a:lnTo>
                  <a:pt x="3992" y="91"/>
                </a:lnTo>
                <a:lnTo>
                  <a:pt x="4082" y="0"/>
                </a:lnTo>
                <a:lnTo>
                  <a:pt x="4173" y="91"/>
                </a:lnTo>
                <a:lnTo>
                  <a:pt x="4264" y="0"/>
                </a:lnTo>
                <a:lnTo>
                  <a:pt x="4355" y="91"/>
                </a:lnTo>
                <a:lnTo>
                  <a:pt x="4445" y="0"/>
                </a:lnTo>
                <a:lnTo>
                  <a:pt x="4536" y="91"/>
                </a:lnTo>
                <a:lnTo>
                  <a:pt x="4627" y="0"/>
                </a:lnTo>
                <a:lnTo>
                  <a:pt x="4717" y="91"/>
                </a:lnTo>
                <a:lnTo>
                  <a:pt x="4808" y="0"/>
                </a:lnTo>
                <a:lnTo>
                  <a:pt x="4899" y="91"/>
                </a:lnTo>
                <a:lnTo>
                  <a:pt x="4990" y="0"/>
                </a:lnTo>
                <a:lnTo>
                  <a:pt x="5080" y="91"/>
                </a:lnTo>
                <a:lnTo>
                  <a:pt x="5171" y="0"/>
                </a:lnTo>
                <a:lnTo>
                  <a:pt x="5262" y="91"/>
                </a:lnTo>
                <a:lnTo>
                  <a:pt x="5352" y="0"/>
                </a:lnTo>
                <a:lnTo>
                  <a:pt x="5443" y="91"/>
                </a:lnTo>
                <a:lnTo>
                  <a:pt x="5534" y="0"/>
                </a:lnTo>
                <a:lnTo>
                  <a:pt x="5625" y="91"/>
                </a:lnTo>
                <a:lnTo>
                  <a:pt x="5715" y="0"/>
                </a:lnTo>
                <a:lnTo>
                  <a:pt x="5806" y="91"/>
                </a:lnTo>
              </a:path>
            </a:pathLst>
          </a:custGeom>
          <a:noFill/>
          <a:ln w="25400" cap="rnd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760" name="Freeform 208"/>
          <p:cNvSpPr>
            <a:spLocks/>
          </p:cNvSpPr>
          <p:nvPr/>
        </p:nvSpPr>
        <p:spPr bwMode="auto">
          <a:xfrm>
            <a:off x="344488" y="5662613"/>
            <a:ext cx="6913562" cy="73025"/>
          </a:xfrm>
          <a:custGeom>
            <a:avLst/>
            <a:gdLst>
              <a:gd name="T0" fmla="*/ 45 w 4355"/>
              <a:gd name="T1" fmla="*/ 1 h 46"/>
              <a:gd name="T2" fmla="*/ 136 w 4355"/>
              <a:gd name="T3" fmla="*/ 1 h 46"/>
              <a:gd name="T4" fmla="*/ 227 w 4355"/>
              <a:gd name="T5" fmla="*/ 1 h 46"/>
              <a:gd name="T6" fmla="*/ 317 w 4355"/>
              <a:gd name="T7" fmla="*/ 1 h 46"/>
              <a:gd name="T8" fmla="*/ 408 w 4355"/>
              <a:gd name="T9" fmla="*/ 1 h 46"/>
              <a:gd name="T10" fmla="*/ 499 w 4355"/>
              <a:gd name="T11" fmla="*/ 1 h 46"/>
              <a:gd name="T12" fmla="*/ 590 w 4355"/>
              <a:gd name="T13" fmla="*/ 1 h 46"/>
              <a:gd name="T14" fmla="*/ 680 w 4355"/>
              <a:gd name="T15" fmla="*/ 1 h 46"/>
              <a:gd name="T16" fmla="*/ 771 w 4355"/>
              <a:gd name="T17" fmla="*/ 1 h 46"/>
              <a:gd name="T18" fmla="*/ 862 w 4355"/>
              <a:gd name="T19" fmla="*/ 1 h 46"/>
              <a:gd name="T20" fmla="*/ 953 w 4355"/>
              <a:gd name="T21" fmla="*/ 1 h 46"/>
              <a:gd name="T22" fmla="*/ 1043 w 4355"/>
              <a:gd name="T23" fmla="*/ 1 h 46"/>
              <a:gd name="T24" fmla="*/ 1134 w 4355"/>
              <a:gd name="T25" fmla="*/ 1 h 46"/>
              <a:gd name="T26" fmla="*/ 1225 w 4355"/>
              <a:gd name="T27" fmla="*/ 1 h 46"/>
              <a:gd name="T28" fmla="*/ 1315 w 4355"/>
              <a:gd name="T29" fmla="*/ 1 h 46"/>
              <a:gd name="T30" fmla="*/ 1406 w 4355"/>
              <a:gd name="T31" fmla="*/ 1 h 46"/>
              <a:gd name="T32" fmla="*/ 1497 w 4355"/>
              <a:gd name="T33" fmla="*/ 1 h 46"/>
              <a:gd name="T34" fmla="*/ 1588 w 4355"/>
              <a:gd name="T35" fmla="*/ 1 h 46"/>
              <a:gd name="T36" fmla="*/ 1678 w 4355"/>
              <a:gd name="T37" fmla="*/ 1 h 46"/>
              <a:gd name="T38" fmla="*/ 1769 w 4355"/>
              <a:gd name="T39" fmla="*/ 1 h 46"/>
              <a:gd name="T40" fmla="*/ 1860 w 4355"/>
              <a:gd name="T41" fmla="*/ 1 h 46"/>
              <a:gd name="T42" fmla="*/ 1950 w 4355"/>
              <a:gd name="T43" fmla="*/ 1 h 46"/>
              <a:gd name="T44" fmla="*/ 2041 w 4355"/>
              <a:gd name="T45" fmla="*/ 1 h 46"/>
              <a:gd name="T46" fmla="*/ 2132 w 4355"/>
              <a:gd name="T47" fmla="*/ 1 h 46"/>
              <a:gd name="T48" fmla="*/ 2223 w 4355"/>
              <a:gd name="T49" fmla="*/ 1 h 46"/>
              <a:gd name="T50" fmla="*/ 2313 w 4355"/>
              <a:gd name="T51" fmla="*/ 1 h 46"/>
              <a:gd name="T52" fmla="*/ 2404 w 4355"/>
              <a:gd name="T53" fmla="*/ 1 h 46"/>
              <a:gd name="T54" fmla="*/ 2495 w 4355"/>
              <a:gd name="T55" fmla="*/ 1 h 46"/>
              <a:gd name="T56" fmla="*/ 2585 w 4355"/>
              <a:gd name="T57" fmla="*/ 1 h 46"/>
              <a:gd name="T58" fmla="*/ 2676 w 4355"/>
              <a:gd name="T59" fmla="*/ 1 h 46"/>
              <a:gd name="T60" fmla="*/ 2767 w 4355"/>
              <a:gd name="T61" fmla="*/ 1 h 46"/>
              <a:gd name="T62" fmla="*/ 2858 w 4355"/>
              <a:gd name="T63" fmla="*/ 1 h 46"/>
              <a:gd name="T64" fmla="*/ 2948 w 4355"/>
              <a:gd name="T65" fmla="*/ 1 h 46"/>
              <a:gd name="T66" fmla="*/ 3039 w 4355"/>
              <a:gd name="T67" fmla="*/ 1 h 46"/>
              <a:gd name="T68" fmla="*/ 3130 w 4355"/>
              <a:gd name="T69" fmla="*/ 1 h 46"/>
              <a:gd name="T70" fmla="*/ 3221 w 4355"/>
              <a:gd name="T71" fmla="*/ 1 h 46"/>
              <a:gd name="T72" fmla="*/ 3311 w 4355"/>
              <a:gd name="T73" fmla="*/ 1 h 46"/>
              <a:gd name="T74" fmla="*/ 3402 w 4355"/>
              <a:gd name="T75" fmla="*/ 1 h 46"/>
              <a:gd name="T76" fmla="*/ 3493 w 4355"/>
              <a:gd name="T77" fmla="*/ 1 h 46"/>
              <a:gd name="T78" fmla="*/ 3583 w 4355"/>
              <a:gd name="T79" fmla="*/ 1 h 46"/>
              <a:gd name="T80" fmla="*/ 3674 w 4355"/>
              <a:gd name="T81" fmla="*/ 1 h 46"/>
              <a:gd name="T82" fmla="*/ 3765 w 4355"/>
              <a:gd name="T83" fmla="*/ 1 h 46"/>
              <a:gd name="T84" fmla="*/ 3856 w 4355"/>
              <a:gd name="T85" fmla="*/ 1 h 46"/>
              <a:gd name="T86" fmla="*/ 3947 w 4355"/>
              <a:gd name="T87" fmla="*/ 0 h 46"/>
              <a:gd name="T88" fmla="*/ 4037 w 4355"/>
              <a:gd name="T89" fmla="*/ 1 h 46"/>
              <a:gd name="T90" fmla="*/ 4128 w 4355"/>
              <a:gd name="T91" fmla="*/ 1 h 46"/>
              <a:gd name="T92" fmla="*/ 4218 w 4355"/>
              <a:gd name="T93" fmla="*/ 1 h 46"/>
              <a:gd name="T94" fmla="*/ 4309 w 4355"/>
              <a:gd name="T95" fmla="*/ 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355" h="46">
                <a:moveTo>
                  <a:pt x="0" y="46"/>
                </a:moveTo>
                <a:lnTo>
                  <a:pt x="45" y="1"/>
                </a:lnTo>
                <a:lnTo>
                  <a:pt x="91" y="46"/>
                </a:lnTo>
                <a:lnTo>
                  <a:pt x="136" y="1"/>
                </a:lnTo>
                <a:lnTo>
                  <a:pt x="181" y="46"/>
                </a:lnTo>
                <a:lnTo>
                  <a:pt x="227" y="1"/>
                </a:lnTo>
                <a:lnTo>
                  <a:pt x="272" y="46"/>
                </a:lnTo>
                <a:lnTo>
                  <a:pt x="317" y="1"/>
                </a:lnTo>
                <a:lnTo>
                  <a:pt x="363" y="46"/>
                </a:lnTo>
                <a:lnTo>
                  <a:pt x="408" y="1"/>
                </a:lnTo>
                <a:lnTo>
                  <a:pt x="454" y="46"/>
                </a:lnTo>
                <a:lnTo>
                  <a:pt x="499" y="1"/>
                </a:lnTo>
                <a:lnTo>
                  <a:pt x="544" y="46"/>
                </a:lnTo>
                <a:lnTo>
                  <a:pt x="590" y="1"/>
                </a:lnTo>
                <a:lnTo>
                  <a:pt x="635" y="46"/>
                </a:lnTo>
                <a:lnTo>
                  <a:pt x="680" y="1"/>
                </a:lnTo>
                <a:lnTo>
                  <a:pt x="726" y="46"/>
                </a:lnTo>
                <a:lnTo>
                  <a:pt x="771" y="1"/>
                </a:lnTo>
                <a:lnTo>
                  <a:pt x="816" y="46"/>
                </a:lnTo>
                <a:lnTo>
                  <a:pt x="862" y="1"/>
                </a:lnTo>
                <a:lnTo>
                  <a:pt x="907" y="46"/>
                </a:lnTo>
                <a:lnTo>
                  <a:pt x="953" y="1"/>
                </a:lnTo>
                <a:lnTo>
                  <a:pt x="998" y="46"/>
                </a:lnTo>
                <a:lnTo>
                  <a:pt x="1043" y="1"/>
                </a:lnTo>
                <a:lnTo>
                  <a:pt x="1089" y="46"/>
                </a:lnTo>
                <a:lnTo>
                  <a:pt x="1134" y="1"/>
                </a:lnTo>
                <a:lnTo>
                  <a:pt x="1179" y="46"/>
                </a:lnTo>
                <a:lnTo>
                  <a:pt x="1225" y="1"/>
                </a:lnTo>
                <a:lnTo>
                  <a:pt x="1270" y="46"/>
                </a:lnTo>
                <a:lnTo>
                  <a:pt x="1315" y="1"/>
                </a:lnTo>
                <a:lnTo>
                  <a:pt x="1361" y="46"/>
                </a:lnTo>
                <a:lnTo>
                  <a:pt x="1406" y="1"/>
                </a:lnTo>
                <a:lnTo>
                  <a:pt x="1451" y="46"/>
                </a:lnTo>
                <a:lnTo>
                  <a:pt x="1497" y="1"/>
                </a:lnTo>
                <a:lnTo>
                  <a:pt x="1542" y="46"/>
                </a:lnTo>
                <a:lnTo>
                  <a:pt x="1588" y="1"/>
                </a:lnTo>
                <a:lnTo>
                  <a:pt x="1633" y="46"/>
                </a:lnTo>
                <a:lnTo>
                  <a:pt x="1678" y="1"/>
                </a:lnTo>
                <a:lnTo>
                  <a:pt x="1724" y="46"/>
                </a:lnTo>
                <a:lnTo>
                  <a:pt x="1769" y="1"/>
                </a:lnTo>
                <a:lnTo>
                  <a:pt x="1814" y="46"/>
                </a:lnTo>
                <a:lnTo>
                  <a:pt x="1860" y="1"/>
                </a:lnTo>
                <a:lnTo>
                  <a:pt x="1905" y="46"/>
                </a:lnTo>
                <a:lnTo>
                  <a:pt x="1950" y="1"/>
                </a:lnTo>
                <a:lnTo>
                  <a:pt x="1996" y="46"/>
                </a:lnTo>
                <a:lnTo>
                  <a:pt x="2041" y="1"/>
                </a:lnTo>
                <a:lnTo>
                  <a:pt x="2087" y="46"/>
                </a:lnTo>
                <a:lnTo>
                  <a:pt x="2132" y="1"/>
                </a:lnTo>
                <a:lnTo>
                  <a:pt x="2177" y="46"/>
                </a:lnTo>
                <a:lnTo>
                  <a:pt x="2223" y="1"/>
                </a:lnTo>
                <a:lnTo>
                  <a:pt x="2268" y="46"/>
                </a:lnTo>
                <a:lnTo>
                  <a:pt x="2313" y="1"/>
                </a:lnTo>
                <a:lnTo>
                  <a:pt x="2359" y="46"/>
                </a:lnTo>
                <a:lnTo>
                  <a:pt x="2404" y="1"/>
                </a:lnTo>
                <a:lnTo>
                  <a:pt x="2449" y="46"/>
                </a:lnTo>
                <a:lnTo>
                  <a:pt x="2495" y="1"/>
                </a:lnTo>
                <a:lnTo>
                  <a:pt x="2540" y="46"/>
                </a:lnTo>
                <a:lnTo>
                  <a:pt x="2585" y="1"/>
                </a:lnTo>
                <a:lnTo>
                  <a:pt x="2631" y="46"/>
                </a:lnTo>
                <a:lnTo>
                  <a:pt x="2676" y="1"/>
                </a:lnTo>
                <a:lnTo>
                  <a:pt x="2722" y="46"/>
                </a:lnTo>
                <a:lnTo>
                  <a:pt x="2767" y="1"/>
                </a:lnTo>
                <a:lnTo>
                  <a:pt x="2812" y="46"/>
                </a:lnTo>
                <a:lnTo>
                  <a:pt x="2858" y="1"/>
                </a:lnTo>
                <a:lnTo>
                  <a:pt x="2903" y="46"/>
                </a:lnTo>
                <a:lnTo>
                  <a:pt x="2948" y="1"/>
                </a:lnTo>
                <a:lnTo>
                  <a:pt x="2994" y="46"/>
                </a:lnTo>
                <a:lnTo>
                  <a:pt x="3039" y="1"/>
                </a:lnTo>
                <a:lnTo>
                  <a:pt x="3084" y="46"/>
                </a:lnTo>
                <a:lnTo>
                  <a:pt x="3130" y="1"/>
                </a:lnTo>
                <a:lnTo>
                  <a:pt x="3175" y="46"/>
                </a:lnTo>
                <a:lnTo>
                  <a:pt x="3221" y="1"/>
                </a:lnTo>
                <a:lnTo>
                  <a:pt x="3266" y="46"/>
                </a:lnTo>
                <a:lnTo>
                  <a:pt x="3311" y="1"/>
                </a:lnTo>
                <a:lnTo>
                  <a:pt x="3357" y="46"/>
                </a:lnTo>
                <a:lnTo>
                  <a:pt x="3402" y="1"/>
                </a:lnTo>
                <a:lnTo>
                  <a:pt x="3447" y="46"/>
                </a:lnTo>
                <a:lnTo>
                  <a:pt x="3493" y="1"/>
                </a:lnTo>
                <a:lnTo>
                  <a:pt x="3538" y="46"/>
                </a:lnTo>
                <a:lnTo>
                  <a:pt x="3583" y="1"/>
                </a:lnTo>
                <a:lnTo>
                  <a:pt x="3629" y="46"/>
                </a:lnTo>
                <a:lnTo>
                  <a:pt x="3674" y="1"/>
                </a:lnTo>
                <a:lnTo>
                  <a:pt x="3719" y="46"/>
                </a:lnTo>
                <a:lnTo>
                  <a:pt x="3765" y="1"/>
                </a:lnTo>
                <a:lnTo>
                  <a:pt x="3810" y="46"/>
                </a:lnTo>
                <a:lnTo>
                  <a:pt x="3856" y="1"/>
                </a:lnTo>
                <a:lnTo>
                  <a:pt x="3901" y="46"/>
                </a:lnTo>
                <a:lnTo>
                  <a:pt x="3947" y="0"/>
                </a:lnTo>
                <a:lnTo>
                  <a:pt x="3992" y="46"/>
                </a:lnTo>
                <a:lnTo>
                  <a:pt x="4037" y="1"/>
                </a:lnTo>
                <a:lnTo>
                  <a:pt x="4082" y="46"/>
                </a:lnTo>
                <a:lnTo>
                  <a:pt x="4128" y="1"/>
                </a:lnTo>
                <a:lnTo>
                  <a:pt x="4173" y="46"/>
                </a:lnTo>
                <a:lnTo>
                  <a:pt x="4218" y="1"/>
                </a:lnTo>
                <a:lnTo>
                  <a:pt x="4264" y="46"/>
                </a:lnTo>
                <a:lnTo>
                  <a:pt x="4309" y="1"/>
                </a:lnTo>
                <a:lnTo>
                  <a:pt x="4355" y="46"/>
                </a:lnTo>
              </a:path>
            </a:pathLst>
          </a:custGeom>
          <a:noFill/>
          <a:ln w="25400" cap="rnd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761" name="Freeform 209"/>
          <p:cNvSpPr>
            <a:spLocks/>
          </p:cNvSpPr>
          <p:nvPr/>
        </p:nvSpPr>
        <p:spPr bwMode="auto">
          <a:xfrm>
            <a:off x="344488" y="3789363"/>
            <a:ext cx="9217025" cy="73025"/>
          </a:xfrm>
          <a:custGeom>
            <a:avLst/>
            <a:gdLst>
              <a:gd name="T0" fmla="*/ 91 w 5806"/>
              <a:gd name="T1" fmla="*/ 46 h 46"/>
              <a:gd name="T2" fmla="*/ 227 w 5806"/>
              <a:gd name="T3" fmla="*/ 1 h 46"/>
              <a:gd name="T4" fmla="*/ 363 w 5806"/>
              <a:gd name="T5" fmla="*/ 46 h 46"/>
              <a:gd name="T6" fmla="*/ 499 w 5806"/>
              <a:gd name="T7" fmla="*/ 1 h 46"/>
              <a:gd name="T8" fmla="*/ 635 w 5806"/>
              <a:gd name="T9" fmla="*/ 46 h 46"/>
              <a:gd name="T10" fmla="*/ 771 w 5806"/>
              <a:gd name="T11" fmla="*/ 1 h 46"/>
              <a:gd name="T12" fmla="*/ 907 w 5806"/>
              <a:gd name="T13" fmla="*/ 46 h 46"/>
              <a:gd name="T14" fmla="*/ 1043 w 5806"/>
              <a:gd name="T15" fmla="*/ 1 h 46"/>
              <a:gd name="T16" fmla="*/ 1179 w 5806"/>
              <a:gd name="T17" fmla="*/ 46 h 46"/>
              <a:gd name="T18" fmla="*/ 1315 w 5806"/>
              <a:gd name="T19" fmla="*/ 1 h 46"/>
              <a:gd name="T20" fmla="*/ 1451 w 5806"/>
              <a:gd name="T21" fmla="*/ 46 h 46"/>
              <a:gd name="T22" fmla="*/ 1588 w 5806"/>
              <a:gd name="T23" fmla="*/ 1 h 46"/>
              <a:gd name="T24" fmla="*/ 1724 w 5806"/>
              <a:gd name="T25" fmla="*/ 46 h 46"/>
              <a:gd name="T26" fmla="*/ 1860 w 5806"/>
              <a:gd name="T27" fmla="*/ 1 h 46"/>
              <a:gd name="T28" fmla="*/ 1996 w 5806"/>
              <a:gd name="T29" fmla="*/ 46 h 46"/>
              <a:gd name="T30" fmla="*/ 2132 w 5806"/>
              <a:gd name="T31" fmla="*/ 1 h 46"/>
              <a:gd name="T32" fmla="*/ 2268 w 5806"/>
              <a:gd name="T33" fmla="*/ 46 h 46"/>
              <a:gd name="T34" fmla="*/ 2404 w 5806"/>
              <a:gd name="T35" fmla="*/ 1 h 46"/>
              <a:gd name="T36" fmla="*/ 2540 w 5806"/>
              <a:gd name="T37" fmla="*/ 46 h 46"/>
              <a:gd name="T38" fmla="*/ 2676 w 5806"/>
              <a:gd name="T39" fmla="*/ 1 h 46"/>
              <a:gd name="T40" fmla="*/ 2812 w 5806"/>
              <a:gd name="T41" fmla="*/ 46 h 46"/>
              <a:gd name="T42" fmla="*/ 2948 w 5806"/>
              <a:gd name="T43" fmla="*/ 1 h 46"/>
              <a:gd name="T44" fmla="*/ 3084 w 5806"/>
              <a:gd name="T45" fmla="*/ 46 h 46"/>
              <a:gd name="T46" fmla="*/ 3221 w 5806"/>
              <a:gd name="T47" fmla="*/ 1 h 46"/>
              <a:gd name="T48" fmla="*/ 3357 w 5806"/>
              <a:gd name="T49" fmla="*/ 46 h 46"/>
              <a:gd name="T50" fmla="*/ 3493 w 5806"/>
              <a:gd name="T51" fmla="*/ 1 h 46"/>
              <a:gd name="T52" fmla="*/ 3629 w 5806"/>
              <a:gd name="T53" fmla="*/ 46 h 46"/>
              <a:gd name="T54" fmla="*/ 3765 w 5806"/>
              <a:gd name="T55" fmla="*/ 1 h 46"/>
              <a:gd name="T56" fmla="*/ 3901 w 5806"/>
              <a:gd name="T57" fmla="*/ 46 h 46"/>
              <a:gd name="T58" fmla="*/ 4037 w 5806"/>
              <a:gd name="T59" fmla="*/ 1 h 46"/>
              <a:gd name="T60" fmla="*/ 4173 w 5806"/>
              <a:gd name="T61" fmla="*/ 46 h 46"/>
              <a:gd name="T62" fmla="*/ 4309 w 5806"/>
              <a:gd name="T63" fmla="*/ 1 h 46"/>
              <a:gd name="T64" fmla="*/ 4445 w 5806"/>
              <a:gd name="T65" fmla="*/ 46 h 46"/>
              <a:gd name="T66" fmla="*/ 4581 w 5806"/>
              <a:gd name="T67" fmla="*/ 1 h 46"/>
              <a:gd name="T68" fmla="*/ 4717 w 5806"/>
              <a:gd name="T69" fmla="*/ 46 h 46"/>
              <a:gd name="T70" fmla="*/ 4853 w 5806"/>
              <a:gd name="T71" fmla="*/ 1 h 46"/>
              <a:gd name="T72" fmla="*/ 4990 w 5806"/>
              <a:gd name="T73" fmla="*/ 46 h 46"/>
              <a:gd name="T74" fmla="*/ 5126 w 5806"/>
              <a:gd name="T75" fmla="*/ 1 h 46"/>
              <a:gd name="T76" fmla="*/ 5262 w 5806"/>
              <a:gd name="T77" fmla="*/ 46 h 46"/>
              <a:gd name="T78" fmla="*/ 5398 w 5806"/>
              <a:gd name="T79" fmla="*/ 1 h 46"/>
              <a:gd name="T80" fmla="*/ 5534 w 5806"/>
              <a:gd name="T81" fmla="*/ 46 h 46"/>
              <a:gd name="T82" fmla="*/ 5670 w 5806"/>
              <a:gd name="T83" fmla="*/ 1 h 46"/>
              <a:gd name="T84" fmla="*/ 5806 w 5806"/>
              <a:gd name="T85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806" h="46">
                <a:moveTo>
                  <a:pt x="0" y="46"/>
                </a:moveTo>
                <a:lnTo>
                  <a:pt x="45" y="1"/>
                </a:lnTo>
                <a:lnTo>
                  <a:pt x="91" y="46"/>
                </a:lnTo>
                <a:lnTo>
                  <a:pt x="136" y="1"/>
                </a:lnTo>
                <a:lnTo>
                  <a:pt x="181" y="46"/>
                </a:lnTo>
                <a:lnTo>
                  <a:pt x="227" y="1"/>
                </a:lnTo>
                <a:lnTo>
                  <a:pt x="272" y="46"/>
                </a:lnTo>
                <a:lnTo>
                  <a:pt x="317" y="1"/>
                </a:lnTo>
                <a:lnTo>
                  <a:pt x="363" y="46"/>
                </a:lnTo>
                <a:lnTo>
                  <a:pt x="408" y="1"/>
                </a:lnTo>
                <a:lnTo>
                  <a:pt x="454" y="46"/>
                </a:lnTo>
                <a:lnTo>
                  <a:pt x="499" y="1"/>
                </a:lnTo>
                <a:lnTo>
                  <a:pt x="544" y="46"/>
                </a:lnTo>
                <a:lnTo>
                  <a:pt x="590" y="1"/>
                </a:lnTo>
                <a:lnTo>
                  <a:pt x="635" y="46"/>
                </a:lnTo>
                <a:lnTo>
                  <a:pt x="680" y="1"/>
                </a:lnTo>
                <a:lnTo>
                  <a:pt x="726" y="46"/>
                </a:lnTo>
                <a:lnTo>
                  <a:pt x="771" y="1"/>
                </a:lnTo>
                <a:lnTo>
                  <a:pt x="816" y="46"/>
                </a:lnTo>
                <a:lnTo>
                  <a:pt x="862" y="1"/>
                </a:lnTo>
                <a:lnTo>
                  <a:pt x="907" y="46"/>
                </a:lnTo>
                <a:lnTo>
                  <a:pt x="953" y="1"/>
                </a:lnTo>
                <a:lnTo>
                  <a:pt x="998" y="46"/>
                </a:lnTo>
                <a:lnTo>
                  <a:pt x="1043" y="1"/>
                </a:lnTo>
                <a:lnTo>
                  <a:pt x="1089" y="46"/>
                </a:lnTo>
                <a:lnTo>
                  <a:pt x="1134" y="1"/>
                </a:lnTo>
                <a:lnTo>
                  <a:pt x="1179" y="46"/>
                </a:lnTo>
                <a:lnTo>
                  <a:pt x="1225" y="1"/>
                </a:lnTo>
                <a:lnTo>
                  <a:pt x="1270" y="46"/>
                </a:lnTo>
                <a:lnTo>
                  <a:pt x="1315" y="1"/>
                </a:lnTo>
                <a:lnTo>
                  <a:pt x="1361" y="46"/>
                </a:lnTo>
                <a:lnTo>
                  <a:pt x="1406" y="1"/>
                </a:lnTo>
                <a:lnTo>
                  <a:pt x="1451" y="46"/>
                </a:lnTo>
                <a:lnTo>
                  <a:pt x="1497" y="1"/>
                </a:lnTo>
                <a:lnTo>
                  <a:pt x="1542" y="46"/>
                </a:lnTo>
                <a:lnTo>
                  <a:pt x="1588" y="1"/>
                </a:lnTo>
                <a:lnTo>
                  <a:pt x="1633" y="46"/>
                </a:lnTo>
                <a:lnTo>
                  <a:pt x="1678" y="1"/>
                </a:lnTo>
                <a:lnTo>
                  <a:pt x="1724" y="46"/>
                </a:lnTo>
                <a:lnTo>
                  <a:pt x="1769" y="1"/>
                </a:lnTo>
                <a:lnTo>
                  <a:pt x="1814" y="46"/>
                </a:lnTo>
                <a:lnTo>
                  <a:pt x="1860" y="1"/>
                </a:lnTo>
                <a:lnTo>
                  <a:pt x="1905" y="46"/>
                </a:lnTo>
                <a:lnTo>
                  <a:pt x="1950" y="1"/>
                </a:lnTo>
                <a:lnTo>
                  <a:pt x="1996" y="46"/>
                </a:lnTo>
                <a:lnTo>
                  <a:pt x="2041" y="1"/>
                </a:lnTo>
                <a:lnTo>
                  <a:pt x="2087" y="46"/>
                </a:lnTo>
                <a:lnTo>
                  <a:pt x="2132" y="1"/>
                </a:lnTo>
                <a:lnTo>
                  <a:pt x="2177" y="46"/>
                </a:lnTo>
                <a:lnTo>
                  <a:pt x="2223" y="1"/>
                </a:lnTo>
                <a:lnTo>
                  <a:pt x="2268" y="46"/>
                </a:lnTo>
                <a:lnTo>
                  <a:pt x="2313" y="1"/>
                </a:lnTo>
                <a:lnTo>
                  <a:pt x="2359" y="46"/>
                </a:lnTo>
                <a:lnTo>
                  <a:pt x="2404" y="1"/>
                </a:lnTo>
                <a:lnTo>
                  <a:pt x="2449" y="46"/>
                </a:lnTo>
                <a:lnTo>
                  <a:pt x="2495" y="1"/>
                </a:lnTo>
                <a:lnTo>
                  <a:pt x="2540" y="46"/>
                </a:lnTo>
                <a:lnTo>
                  <a:pt x="2585" y="1"/>
                </a:lnTo>
                <a:lnTo>
                  <a:pt x="2631" y="46"/>
                </a:lnTo>
                <a:lnTo>
                  <a:pt x="2676" y="1"/>
                </a:lnTo>
                <a:lnTo>
                  <a:pt x="2722" y="46"/>
                </a:lnTo>
                <a:lnTo>
                  <a:pt x="2767" y="1"/>
                </a:lnTo>
                <a:lnTo>
                  <a:pt x="2812" y="46"/>
                </a:lnTo>
                <a:lnTo>
                  <a:pt x="2858" y="1"/>
                </a:lnTo>
                <a:lnTo>
                  <a:pt x="2903" y="46"/>
                </a:lnTo>
                <a:lnTo>
                  <a:pt x="2948" y="1"/>
                </a:lnTo>
                <a:lnTo>
                  <a:pt x="2994" y="46"/>
                </a:lnTo>
                <a:lnTo>
                  <a:pt x="3039" y="1"/>
                </a:lnTo>
                <a:lnTo>
                  <a:pt x="3084" y="46"/>
                </a:lnTo>
                <a:lnTo>
                  <a:pt x="3130" y="1"/>
                </a:lnTo>
                <a:lnTo>
                  <a:pt x="3175" y="46"/>
                </a:lnTo>
                <a:lnTo>
                  <a:pt x="3221" y="1"/>
                </a:lnTo>
                <a:lnTo>
                  <a:pt x="3266" y="46"/>
                </a:lnTo>
                <a:lnTo>
                  <a:pt x="3311" y="1"/>
                </a:lnTo>
                <a:lnTo>
                  <a:pt x="3357" y="46"/>
                </a:lnTo>
                <a:lnTo>
                  <a:pt x="3402" y="1"/>
                </a:lnTo>
                <a:lnTo>
                  <a:pt x="3447" y="46"/>
                </a:lnTo>
                <a:lnTo>
                  <a:pt x="3493" y="1"/>
                </a:lnTo>
                <a:lnTo>
                  <a:pt x="3538" y="46"/>
                </a:lnTo>
                <a:lnTo>
                  <a:pt x="3583" y="1"/>
                </a:lnTo>
                <a:lnTo>
                  <a:pt x="3629" y="46"/>
                </a:lnTo>
                <a:lnTo>
                  <a:pt x="3674" y="1"/>
                </a:lnTo>
                <a:lnTo>
                  <a:pt x="3719" y="46"/>
                </a:lnTo>
                <a:lnTo>
                  <a:pt x="3765" y="1"/>
                </a:lnTo>
                <a:lnTo>
                  <a:pt x="3810" y="46"/>
                </a:lnTo>
                <a:lnTo>
                  <a:pt x="3856" y="1"/>
                </a:lnTo>
                <a:lnTo>
                  <a:pt x="3901" y="46"/>
                </a:lnTo>
                <a:lnTo>
                  <a:pt x="3947" y="0"/>
                </a:lnTo>
                <a:lnTo>
                  <a:pt x="3992" y="46"/>
                </a:lnTo>
                <a:lnTo>
                  <a:pt x="4037" y="1"/>
                </a:lnTo>
                <a:lnTo>
                  <a:pt x="4082" y="46"/>
                </a:lnTo>
                <a:lnTo>
                  <a:pt x="4128" y="1"/>
                </a:lnTo>
                <a:lnTo>
                  <a:pt x="4173" y="46"/>
                </a:lnTo>
                <a:lnTo>
                  <a:pt x="4218" y="1"/>
                </a:lnTo>
                <a:lnTo>
                  <a:pt x="4264" y="46"/>
                </a:lnTo>
                <a:lnTo>
                  <a:pt x="4309" y="1"/>
                </a:lnTo>
                <a:lnTo>
                  <a:pt x="4355" y="46"/>
                </a:lnTo>
                <a:lnTo>
                  <a:pt x="4400" y="1"/>
                </a:lnTo>
                <a:lnTo>
                  <a:pt x="4445" y="46"/>
                </a:lnTo>
                <a:lnTo>
                  <a:pt x="4491" y="1"/>
                </a:lnTo>
                <a:lnTo>
                  <a:pt x="4536" y="46"/>
                </a:lnTo>
                <a:lnTo>
                  <a:pt x="4581" y="1"/>
                </a:lnTo>
                <a:lnTo>
                  <a:pt x="4627" y="46"/>
                </a:lnTo>
                <a:lnTo>
                  <a:pt x="4672" y="1"/>
                </a:lnTo>
                <a:lnTo>
                  <a:pt x="4717" y="46"/>
                </a:lnTo>
                <a:lnTo>
                  <a:pt x="4763" y="1"/>
                </a:lnTo>
                <a:lnTo>
                  <a:pt x="4808" y="46"/>
                </a:lnTo>
                <a:lnTo>
                  <a:pt x="4853" y="1"/>
                </a:lnTo>
                <a:lnTo>
                  <a:pt x="4899" y="46"/>
                </a:lnTo>
                <a:lnTo>
                  <a:pt x="4944" y="1"/>
                </a:lnTo>
                <a:lnTo>
                  <a:pt x="4990" y="46"/>
                </a:lnTo>
                <a:lnTo>
                  <a:pt x="5035" y="1"/>
                </a:lnTo>
                <a:lnTo>
                  <a:pt x="5080" y="46"/>
                </a:lnTo>
                <a:lnTo>
                  <a:pt x="5126" y="1"/>
                </a:lnTo>
                <a:lnTo>
                  <a:pt x="5171" y="46"/>
                </a:lnTo>
                <a:lnTo>
                  <a:pt x="5216" y="1"/>
                </a:lnTo>
                <a:lnTo>
                  <a:pt x="5262" y="46"/>
                </a:lnTo>
                <a:lnTo>
                  <a:pt x="5307" y="1"/>
                </a:lnTo>
                <a:lnTo>
                  <a:pt x="5352" y="46"/>
                </a:lnTo>
                <a:lnTo>
                  <a:pt x="5398" y="1"/>
                </a:lnTo>
                <a:lnTo>
                  <a:pt x="5443" y="46"/>
                </a:lnTo>
                <a:lnTo>
                  <a:pt x="5489" y="1"/>
                </a:lnTo>
                <a:lnTo>
                  <a:pt x="5534" y="46"/>
                </a:lnTo>
                <a:lnTo>
                  <a:pt x="5579" y="1"/>
                </a:lnTo>
                <a:lnTo>
                  <a:pt x="5625" y="46"/>
                </a:lnTo>
                <a:lnTo>
                  <a:pt x="5670" y="1"/>
                </a:lnTo>
                <a:lnTo>
                  <a:pt x="5715" y="46"/>
                </a:lnTo>
                <a:lnTo>
                  <a:pt x="5761" y="1"/>
                </a:lnTo>
                <a:lnTo>
                  <a:pt x="5806" y="46"/>
                </a:lnTo>
              </a:path>
            </a:pathLst>
          </a:custGeom>
          <a:noFill/>
          <a:ln w="25400" cap="rnd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762" name="Freeform 210"/>
          <p:cNvSpPr>
            <a:spLocks/>
          </p:cNvSpPr>
          <p:nvPr/>
        </p:nvSpPr>
        <p:spPr bwMode="auto">
          <a:xfrm>
            <a:off x="344488" y="4870450"/>
            <a:ext cx="2303462" cy="71438"/>
          </a:xfrm>
          <a:custGeom>
            <a:avLst/>
            <a:gdLst>
              <a:gd name="T0" fmla="*/ 0 w 1451"/>
              <a:gd name="T1" fmla="*/ 45 h 45"/>
              <a:gd name="T2" fmla="*/ 45 w 1451"/>
              <a:gd name="T3" fmla="*/ 0 h 45"/>
              <a:gd name="T4" fmla="*/ 91 w 1451"/>
              <a:gd name="T5" fmla="*/ 45 h 45"/>
              <a:gd name="T6" fmla="*/ 136 w 1451"/>
              <a:gd name="T7" fmla="*/ 0 h 45"/>
              <a:gd name="T8" fmla="*/ 181 w 1451"/>
              <a:gd name="T9" fmla="*/ 45 h 45"/>
              <a:gd name="T10" fmla="*/ 227 w 1451"/>
              <a:gd name="T11" fmla="*/ 0 h 45"/>
              <a:gd name="T12" fmla="*/ 272 w 1451"/>
              <a:gd name="T13" fmla="*/ 45 h 45"/>
              <a:gd name="T14" fmla="*/ 317 w 1451"/>
              <a:gd name="T15" fmla="*/ 0 h 45"/>
              <a:gd name="T16" fmla="*/ 363 w 1451"/>
              <a:gd name="T17" fmla="*/ 45 h 45"/>
              <a:gd name="T18" fmla="*/ 408 w 1451"/>
              <a:gd name="T19" fmla="*/ 0 h 45"/>
              <a:gd name="T20" fmla="*/ 454 w 1451"/>
              <a:gd name="T21" fmla="*/ 45 h 45"/>
              <a:gd name="T22" fmla="*/ 499 w 1451"/>
              <a:gd name="T23" fmla="*/ 0 h 45"/>
              <a:gd name="T24" fmla="*/ 544 w 1451"/>
              <a:gd name="T25" fmla="*/ 45 h 45"/>
              <a:gd name="T26" fmla="*/ 590 w 1451"/>
              <a:gd name="T27" fmla="*/ 0 h 45"/>
              <a:gd name="T28" fmla="*/ 635 w 1451"/>
              <a:gd name="T29" fmla="*/ 45 h 45"/>
              <a:gd name="T30" fmla="*/ 680 w 1451"/>
              <a:gd name="T31" fmla="*/ 0 h 45"/>
              <a:gd name="T32" fmla="*/ 726 w 1451"/>
              <a:gd name="T33" fmla="*/ 45 h 45"/>
              <a:gd name="T34" fmla="*/ 771 w 1451"/>
              <a:gd name="T35" fmla="*/ 0 h 45"/>
              <a:gd name="T36" fmla="*/ 816 w 1451"/>
              <a:gd name="T37" fmla="*/ 45 h 45"/>
              <a:gd name="T38" fmla="*/ 862 w 1451"/>
              <a:gd name="T39" fmla="*/ 0 h 45"/>
              <a:gd name="T40" fmla="*/ 907 w 1451"/>
              <a:gd name="T41" fmla="*/ 45 h 45"/>
              <a:gd name="T42" fmla="*/ 953 w 1451"/>
              <a:gd name="T43" fmla="*/ 0 h 45"/>
              <a:gd name="T44" fmla="*/ 998 w 1451"/>
              <a:gd name="T45" fmla="*/ 45 h 45"/>
              <a:gd name="T46" fmla="*/ 1043 w 1451"/>
              <a:gd name="T47" fmla="*/ 0 h 45"/>
              <a:gd name="T48" fmla="*/ 1089 w 1451"/>
              <a:gd name="T49" fmla="*/ 45 h 45"/>
              <a:gd name="T50" fmla="*/ 1134 w 1451"/>
              <a:gd name="T51" fmla="*/ 0 h 45"/>
              <a:gd name="T52" fmla="*/ 1179 w 1451"/>
              <a:gd name="T53" fmla="*/ 45 h 45"/>
              <a:gd name="T54" fmla="*/ 1225 w 1451"/>
              <a:gd name="T55" fmla="*/ 0 h 45"/>
              <a:gd name="T56" fmla="*/ 1270 w 1451"/>
              <a:gd name="T57" fmla="*/ 45 h 45"/>
              <a:gd name="T58" fmla="*/ 1315 w 1451"/>
              <a:gd name="T59" fmla="*/ 0 h 45"/>
              <a:gd name="T60" fmla="*/ 1361 w 1451"/>
              <a:gd name="T61" fmla="*/ 45 h 45"/>
              <a:gd name="T62" fmla="*/ 1406 w 1451"/>
              <a:gd name="T63" fmla="*/ 0 h 45"/>
              <a:gd name="T64" fmla="*/ 1451 w 1451"/>
              <a:gd name="T6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51" h="45">
                <a:moveTo>
                  <a:pt x="0" y="45"/>
                </a:moveTo>
                <a:lnTo>
                  <a:pt x="45" y="0"/>
                </a:lnTo>
                <a:lnTo>
                  <a:pt x="91" y="45"/>
                </a:lnTo>
                <a:lnTo>
                  <a:pt x="136" y="0"/>
                </a:lnTo>
                <a:lnTo>
                  <a:pt x="181" y="45"/>
                </a:lnTo>
                <a:lnTo>
                  <a:pt x="227" y="0"/>
                </a:lnTo>
                <a:lnTo>
                  <a:pt x="272" y="45"/>
                </a:lnTo>
                <a:lnTo>
                  <a:pt x="317" y="0"/>
                </a:lnTo>
                <a:lnTo>
                  <a:pt x="363" y="45"/>
                </a:lnTo>
                <a:lnTo>
                  <a:pt x="408" y="0"/>
                </a:lnTo>
                <a:lnTo>
                  <a:pt x="454" y="45"/>
                </a:lnTo>
                <a:lnTo>
                  <a:pt x="499" y="0"/>
                </a:lnTo>
                <a:lnTo>
                  <a:pt x="544" y="45"/>
                </a:lnTo>
                <a:lnTo>
                  <a:pt x="590" y="0"/>
                </a:lnTo>
                <a:lnTo>
                  <a:pt x="635" y="45"/>
                </a:lnTo>
                <a:lnTo>
                  <a:pt x="680" y="0"/>
                </a:lnTo>
                <a:lnTo>
                  <a:pt x="726" y="45"/>
                </a:lnTo>
                <a:lnTo>
                  <a:pt x="771" y="0"/>
                </a:lnTo>
                <a:lnTo>
                  <a:pt x="816" y="45"/>
                </a:lnTo>
                <a:lnTo>
                  <a:pt x="862" y="0"/>
                </a:lnTo>
                <a:lnTo>
                  <a:pt x="907" y="45"/>
                </a:lnTo>
                <a:lnTo>
                  <a:pt x="953" y="0"/>
                </a:lnTo>
                <a:lnTo>
                  <a:pt x="998" y="45"/>
                </a:lnTo>
                <a:lnTo>
                  <a:pt x="1043" y="0"/>
                </a:lnTo>
                <a:lnTo>
                  <a:pt x="1089" y="45"/>
                </a:lnTo>
                <a:lnTo>
                  <a:pt x="1134" y="0"/>
                </a:lnTo>
                <a:lnTo>
                  <a:pt x="1179" y="45"/>
                </a:lnTo>
                <a:lnTo>
                  <a:pt x="1225" y="0"/>
                </a:lnTo>
                <a:lnTo>
                  <a:pt x="1270" y="45"/>
                </a:lnTo>
                <a:lnTo>
                  <a:pt x="1315" y="0"/>
                </a:lnTo>
                <a:lnTo>
                  <a:pt x="1361" y="45"/>
                </a:lnTo>
                <a:lnTo>
                  <a:pt x="1406" y="0"/>
                </a:lnTo>
                <a:lnTo>
                  <a:pt x="1451" y="45"/>
                </a:ln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763" name="Freeform 211"/>
          <p:cNvSpPr>
            <a:spLocks/>
          </p:cNvSpPr>
          <p:nvPr/>
        </p:nvSpPr>
        <p:spPr bwMode="auto">
          <a:xfrm>
            <a:off x="2865438" y="4870450"/>
            <a:ext cx="4608512" cy="73025"/>
          </a:xfrm>
          <a:custGeom>
            <a:avLst/>
            <a:gdLst>
              <a:gd name="T0" fmla="*/ 91 w 5806"/>
              <a:gd name="T1" fmla="*/ 0 h 91"/>
              <a:gd name="T2" fmla="*/ 272 w 5806"/>
              <a:gd name="T3" fmla="*/ 0 h 91"/>
              <a:gd name="T4" fmla="*/ 454 w 5806"/>
              <a:gd name="T5" fmla="*/ 0 h 91"/>
              <a:gd name="T6" fmla="*/ 635 w 5806"/>
              <a:gd name="T7" fmla="*/ 0 h 91"/>
              <a:gd name="T8" fmla="*/ 816 w 5806"/>
              <a:gd name="T9" fmla="*/ 0 h 91"/>
              <a:gd name="T10" fmla="*/ 998 w 5806"/>
              <a:gd name="T11" fmla="*/ 0 h 91"/>
              <a:gd name="T12" fmla="*/ 1179 w 5806"/>
              <a:gd name="T13" fmla="*/ 0 h 91"/>
              <a:gd name="T14" fmla="*/ 1361 w 5806"/>
              <a:gd name="T15" fmla="*/ 0 h 91"/>
              <a:gd name="T16" fmla="*/ 1542 w 5806"/>
              <a:gd name="T17" fmla="*/ 0 h 91"/>
              <a:gd name="T18" fmla="*/ 1724 w 5806"/>
              <a:gd name="T19" fmla="*/ 0 h 91"/>
              <a:gd name="T20" fmla="*/ 1905 w 5806"/>
              <a:gd name="T21" fmla="*/ 0 h 91"/>
              <a:gd name="T22" fmla="*/ 2087 w 5806"/>
              <a:gd name="T23" fmla="*/ 0 h 91"/>
              <a:gd name="T24" fmla="*/ 2268 w 5806"/>
              <a:gd name="T25" fmla="*/ 0 h 91"/>
              <a:gd name="T26" fmla="*/ 2449 w 5806"/>
              <a:gd name="T27" fmla="*/ 0 h 91"/>
              <a:gd name="T28" fmla="*/ 2631 w 5806"/>
              <a:gd name="T29" fmla="*/ 0 h 91"/>
              <a:gd name="T30" fmla="*/ 2812 w 5806"/>
              <a:gd name="T31" fmla="*/ 0 h 91"/>
              <a:gd name="T32" fmla="*/ 2994 w 5806"/>
              <a:gd name="T33" fmla="*/ 0 h 91"/>
              <a:gd name="T34" fmla="*/ 3175 w 5806"/>
              <a:gd name="T35" fmla="*/ 0 h 91"/>
              <a:gd name="T36" fmla="*/ 3357 w 5806"/>
              <a:gd name="T37" fmla="*/ 0 h 91"/>
              <a:gd name="T38" fmla="*/ 3538 w 5806"/>
              <a:gd name="T39" fmla="*/ 0 h 91"/>
              <a:gd name="T40" fmla="*/ 3719 w 5806"/>
              <a:gd name="T41" fmla="*/ 0 h 91"/>
              <a:gd name="T42" fmla="*/ 3901 w 5806"/>
              <a:gd name="T43" fmla="*/ 0 h 91"/>
              <a:gd name="T44" fmla="*/ 4082 w 5806"/>
              <a:gd name="T45" fmla="*/ 0 h 91"/>
              <a:gd name="T46" fmla="*/ 4264 w 5806"/>
              <a:gd name="T47" fmla="*/ 0 h 91"/>
              <a:gd name="T48" fmla="*/ 4445 w 5806"/>
              <a:gd name="T49" fmla="*/ 0 h 91"/>
              <a:gd name="T50" fmla="*/ 4627 w 5806"/>
              <a:gd name="T51" fmla="*/ 0 h 91"/>
              <a:gd name="T52" fmla="*/ 4808 w 5806"/>
              <a:gd name="T53" fmla="*/ 0 h 91"/>
              <a:gd name="T54" fmla="*/ 4990 w 5806"/>
              <a:gd name="T55" fmla="*/ 0 h 91"/>
              <a:gd name="T56" fmla="*/ 5171 w 5806"/>
              <a:gd name="T57" fmla="*/ 0 h 91"/>
              <a:gd name="T58" fmla="*/ 5352 w 5806"/>
              <a:gd name="T59" fmla="*/ 0 h 91"/>
              <a:gd name="T60" fmla="*/ 5534 w 5806"/>
              <a:gd name="T61" fmla="*/ 0 h 91"/>
              <a:gd name="T62" fmla="*/ 5715 w 5806"/>
              <a:gd name="T63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806" h="91">
                <a:moveTo>
                  <a:pt x="0" y="91"/>
                </a:moveTo>
                <a:lnTo>
                  <a:pt x="91" y="0"/>
                </a:lnTo>
                <a:lnTo>
                  <a:pt x="181" y="91"/>
                </a:lnTo>
                <a:lnTo>
                  <a:pt x="272" y="0"/>
                </a:lnTo>
                <a:lnTo>
                  <a:pt x="363" y="91"/>
                </a:lnTo>
                <a:lnTo>
                  <a:pt x="454" y="0"/>
                </a:lnTo>
                <a:lnTo>
                  <a:pt x="544" y="91"/>
                </a:lnTo>
                <a:lnTo>
                  <a:pt x="635" y="0"/>
                </a:lnTo>
                <a:lnTo>
                  <a:pt x="726" y="91"/>
                </a:lnTo>
                <a:lnTo>
                  <a:pt x="816" y="0"/>
                </a:lnTo>
                <a:lnTo>
                  <a:pt x="907" y="91"/>
                </a:lnTo>
                <a:lnTo>
                  <a:pt x="998" y="0"/>
                </a:lnTo>
                <a:lnTo>
                  <a:pt x="1089" y="91"/>
                </a:lnTo>
                <a:lnTo>
                  <a:pt x="1179" y="0"/>
                </a:lnTo>
                <a:lnTo>
                  <a:pt x="1270" y="91"/>
                </a:lnTo>
                <a:lnTo>
                  <a:pt x="1361" y="0"/>
                </a:lnTo>
                <a:lnTo>
                  <a:pt x="1451" y="91"/>
                </a:lnTo>
                <a:lnTo>
                  <a:pt x="1542" y="0"/>
                </a:lnTo>
                <a:lnTo>
                  <a:pt x="1633" y="91"/>
                </a:lnTo>
                <a:lnTo>
                  <a:pt x="1724" y="0"/>
                </a:lnTo>
                <a:lnTo>
                  <a:pt x="1814" y="91"/>
                </a:lnTo>
                <a:lnTo>
                  <a:pt x="1905" y="0"/>
                </a:lnTo>
                <a:lnTo>
                  <a:pt x="1996" y="91"/>
                </a:lnTo>
                <a:lnTo>
                  <a:pt x="2087" y="0"/>
                </a:lnTo>
                <a:lnTo>
                  <a:pt x="2177" y="91"/>
                </a:lnTo>
                <a:lnTo>
                  <a:pt x="2268" y="0"/>
                </a:lnTo>
                <a:lnTo>
                  <a:pt x="2359" y="91"/>
                </a:lnTo>
                <a:lnTo>
                  <a:pt x="2449" y="0"/>
                </a:lnTo>
                <a:lnTo>
                  <a:pt x="2540" y="91"/>
                </a:lnTo>
                <a:lnTo>
                  <a:pt x="2631" y="0"/>
                </a:lnTo>
                <a:lnTo>
                  <a:pt x="2722" y="91"/>
                </a:lnTo>
                <a:lnTo>
                  <a:pt x="2812" y="0"/>
                </a:lnTo>
                <a:lnTo>
                  <a:pt x="2903" y="91"/>
                </a:lnTo>
                <a:lnTo>
                  <a:pt x="2994" y="0"/>
                </a:lnTo>
                <a:lnTo>
                  <a:pt x="3084" y="91"/>
                </a:lnTo>
                <a:lnTo>
                  <a:pt x="3175" y="0"/>
                </a:lnTo>
                <a:lnTo>
                  <a:pt x="3266" y="91"/>
                </a:lnTo>
                <a:lnTo>
                  <a:pt x="3357" y="0"/>
                </a:lnTo>
                <a:lnTo>
                  <a:pt x="3447" y="91"/>
                </a:lnTo>
                <a:lnTo>
                  <a:pt x="3538" y="0"/>
                </a:lnTo>
                <a:lnTo>
                  <a:pt x="3629" y="91"/>
                </a:lnTo>
                <a:lnTo>
                  <a:pt x="3719" y="0"/>
                </a:lnTo>
                <a:lnTo>
                  <a:pt x="3810" y="91"/>
                </a:lnTo>
                <a:lnTo>
                  <a:pt x="3901" y="0"/>
                </a:lnTo>
                <a:lnTo>
                  <a:pt x="3992" y="91"/>
                </a:lnTo>
                <a:lnTo>
                  <a:pt x="4082" y="0"/>
                </a:lnTo>
                <a:lnTo>
                  <a:pt x="4173" y="91"/>
                </a:lnTo>
                <a:lnTo>
                  <a:pt x="4264" y="0"/>
                </a:lnTo>
                <a:lnTo>
                  <a:pt x="4355" y="91"/>
                </a:lnTo>
                <a:lnTo>
                  <a:pt x="4445" y="0"/>
                </a:lnTo>
                <a:lnTo>
                  <a:pt x="4536" y="91"/>
                </a:lnTo>
                <a:lnTo>
                  <a:pt x="4627" y="0"/>
                </a:lnTo>
                <a:lnTo>
                  <a:pt x="4717" y="91"/>
                </a:lnTo>
                <a:lnTo>
                  <a:pt x="4808" y="0"/>
                </a:lnTo>
                <a:lnTo>
                  <a:pt x="4899" y="91"/>
                </a:lnTo>
                <a:lnTo>
                  <a:pt x="4990" y="0"/>
                </a:lnTo>
                <a:lnTo>
                  <a:pt x="5080" y="91"/>
                </a:lnTo>
                <a:lnTo>
                  <a:pt x="5171" y="0"/>
                </a:lnTo>
                <a:lnTo>
                  <a:pt x="5262" y="91"/>
                </a:lnTo>
                <a:lnTo>
                  <a:pt x="5352" y="0"/>
                </a:lnTo>
                <a:lnTo>
                  <a:pt x="5443" y="91"/>
                </a:lnTo>
                <a:lnTo>
                  <a:pt x="5534" y="0"/>
                </a:lnTo>
                <a:lnTo>
                  <a:pt x="5625" y="91"/>
                </a:lnTo>
                <a:lnTo>
                  <a:pt x="5715" y="0"/>
                </a:lnTo>
                <a:lnTo>
                  <a:pt x="5806" y="91"/>
                </a:ln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764" name="Freeform 212"/>
          <p:cNvSpPr>
            <a:spLocks/>
          </p:cNvSpPr>
          <p:nvPr/>
        </p:nvSpPr>
        <p:spPr bwMode="auto">
          <a:xfrm>
            <a:off x="344488" y="5807075"/>
            <a:ext cx="6913562" cy="73025"/>
          </a:xfrm>
          <a:custGeom>
            <a:avLst/>
            <a:gdLst>
              <a:gd name="T0" fmla="*/ 45 w 4355"/>
              <a:gd name="T1" fmla="*/ 1 h 46"/>
              <a:gd name="T2" fmla="*/ 136 w 4355"/>
              <a:gd name="T3" fmla="*/ 1 h 46"/>
              <a:gd name="T4" fmla="*/ 227 w 4355"/>
              <a:gd name="T5" fmla="*/ 1 h 46"/>
              <a:gd name="T6" fmla="*/ 317 w 4355"/>
              <a:gd name="T7" fmla="*/ 1 h 46"/>
              <a:gd name="T8" fmla="*/ 408 w 4355"/>
              <a:gd name="T9" fmla="*/ 1 h 46"/>
              <a:gd name="T10" fmla="*/ 499 w 4355"/>
              <a:gd name="T11" fmla="*/ 1 h 46"/>
              <a:gd name="T12" fmla="*/ 590 w 4355"/>
              <a:gd name="T13" fmla="*/ 1 h 46"/>
              <a:gd name="T14" fmla="*/ 680 w 4355"/>
              <a:gd name="T15" fmla="*/ 1 h 46"/>
              <a:gd name="T16" fmla="*/ 771 w 4355"/>
              <a:gd name="T17" fmla="*/ 1 h 46"/>
              <a:gd name="T18" fmla="*/ 862 w 4355"/>
              <a:gd name="T19" fmla="*/ 1 h 46"/>
              <a:gd name="T20" fmla="*/ 953 w 4355"/>
              <a:gd name="T21" fmla="*/ 1 h 46"/>
              <a:gd name="T22" fmla="*/ 1043 w 4355"/>
              <a:gd name="T23" fmla="*/ 1 h 46"/>
              <a:gd name="T24" fmla="*/ 1134 w 4355"/>
              <a:gd name="T25" fmla="*/ 1 h 46"/>
              <a:gd name="T26" fmla="*/ 1225 w 4355"/>
              <a:gd name="T27" fmla="*/ 1 h 46"/>
              <a:gd name="T28" fmla="*/ 1315 w 4355"/>
              <a:gd name="T29" fmla="*/ 1 h 46"/>
              <a:gd name="T30" fmla="*/ 1406 w 4355"/>
              <a:gd name="T31" fmla="*/ 1 h 46"/>
              <a:gd name="T32" fmla="*/ 1497 w 4355"/>
              <a:gd name="T33" fmla="*/ 1 h 46"/>
              <a:gd name="T34" fmla="*/ 1588 w 4355"/>
              <a:gd name="T35" fmla="*/ 1 h 46"/>
              <a:gd name="T36" fmla="*/ 1678 w 4355"/>
              <a:gd name="T37" fmla="*/ 1 h 46"/>
              <a:gd name="T38" fmla="*/ 1769 w 4355"/>
              <a:gd name="T39" fmla="*/ 1 h 46"/>
              <a:gd name="T40" fmla="*/ 1860 w 4355"/>
              <a:gd name="T41" fmla="*/ 1 h 46"/>
              <a:gd name="T42" fmla="*/ 1950 w 4355"/>
              <a:gd name="T43" fmla="*/ 1 h 46"/>
              <a:gd name="T44" fmla="*/ 2041 w 4355"/>
              <a:gd name="T45" fmla="*/ 1 h 46"/>
              <a:gd name="T46" fmla="*/ 2132 w 4355"/>
              <a:gd name="T47" fmla="*/ 1 h 46"/>
              <a:gd name="T48" fmla="*/ 2223 w 4355"/>
              <a:gd name="T49" fmla="*/ 1 h 46"/>
              <a:gd name="T50" fmla="*/ 2313 w 4355"/>
              <a:gd name="T51" fmla="*/ 1 h 46"/>
              <a:gd name="T52" fmla="*/ 2404 w 4355"/>
              <a:gd name="T53" fmla="*/ 1 h 46"/>
              <a:gd name="T54" fmla="*/ 2495 w 4355"/>
              <a:gd name="T55" fmla="*/ 1 h 46"/>
              <a:gd name="T56" fmla="*/ 2585 w 4355"/>
              <a:gd name="T57" fmla="*/ 1 h 46"/>
              <a:gd name="T58" fmla="*/ 2676 w 4355"/>
              <a:gd name="T59" fmla="*/ 1 h 46"/>
              <a:gd name="T60" fmla="*/ 2767 w 4355"/>
              <a:gd name="T61" fmla="*/ 1 h 46"/>
              <a:gd name="T62" fmla="*/ 2858 w 4355"/>
              <a:gd name="T63" fmla="*/ 1 h 46"/>
              <a:gd name="T64" fmla="*/ 2948 w 4355"/>
              <a:gd name="T65" fmla="*/ 1 h 46"/>
              <a:gd name="T66" fmla="*/ 3039 w 4355"/>
              <a:gd name="T67" fmla="*/ 1 h 46"/>
              <a:gd name="T68" fmla="*/ 3130 w 4355"/>
              <a:gd name="T69" fmla="*/ 1 h 46"/>
              <a:gd name="T70" fmla="*/ 3221 w 4355"/>
              <a:gd name="T71" fmla="*/ 1 h 46"/>
              <a:gd name="T72" fmla="*/ 3311 w 4355"/>
              <a:gd name="T73" fmla="*/ 1 h 46"/>
              <a:gd name="T74" fmla="*/ 3402 w 4355"/>
              <a:gd name="T75" fmla="*/ 1 h 46"/>
              <a:gd name="T76" fmla="*/ 3493 w 4355"/>
              <a:gd name="T77" fmla="*/ 1 h 46"/>
              <a:gd name="T78" fmla="*/ 3583 w 4355"/>
              <a:gd name="T79" fmla="*/ 1 h 46"/>
              <a:gd name="T80" fmla="*/ 3674 w 4355"/>
              <a:gd name="T81" fmla="*/ 1 h 46"/>
              <a:gd name="T82" fmla="*/ 3765 w 4355"/>
              <a:gd name="T83" fmla="*/ 1 h 46"/>
              <a:gd name="T84" fmla="*/ 3856 w 4355"/>
              <a:gd name="T85" fmla="*/ 1 h 46"/>
              <a:gd name="T86" fmla="*/ 3947 w 4355"/>
              <a:gd name="T87" fmla="*/ 0 h 46"/>
              <a:gd name="T88" fmla="*/ 4037 w 4355"/>
              <a:gd name="T89" fmla="*/ 1 h 46"/>
              <a:gd name="T90" fmla="*/ 4128 w 4355"/>
              <a:gd name="T91" fmla="*/ 1 h 46"/>
              <a:gd name="T92" fmla="*/ 4218 w 4355"/>
              <a:gd name="T93" fmla="*/ 1 h 46"/>
              <a:gd name="T94" fmla="*/ 4309 w 4355"/>
              <a:gd name="T95" fmla="*/ 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355" h="46">
                <a:moveTo>
                  <a:pt x="0" y="46"/>
                </a:moveTo>
                <a:lnTo>
                  <a:pt x="45" y="1"/>
                </a:lnTo>
                <a:lnTo>
                  <a:pt x="91" y="46"/>
                </a:lnTo>
                <a:lnTo>
                  <a:pt x="136" y="1"/>
                </a:lnTo>
                <a:lnTo>
                  <a:pt x="181" y="46"/>
                </a:lnTo>
                <a:lnTo>
                  <a:pt x="227" y="1"/>
                </a:lnTo>
                <a:lnTo>
                  <a:pt x="272" y="46"/>
                </a:lnTo>
                <a:lnTo>
                  <a:pt x="317" y="1"/>
                </a:lnTo>
                <a:lnTo>
                  <a:pt x="363" y="46"/>
                </a:lnTo>
                <a:lnTo>
                  <a:pt x="408" y="1"/>
                </a:lnTo>
                <a:lnTo>
                  <a:pt x="454" y="46"/>
                </a:lnTo>
                <a:lnTo>
                  <a:pt x="499" y="1"/>
                </a:lnTo>
                <a:lnTo>
                  <a:pt x="544" y="46"/>
                </a:lnTo>
                <a:lnTo>
                  <a:pt x="590" y="1"/>
                </a:lnTo>
                <a:lnTo>
                  <a:pt x="635" y="46"/>
                </a:lnTo>
                <a:lnTo>
                  <a:pt x="680" y="1"/>
                </a:lnTo>
                <a:lnTo>
                  <a:pt x="726" y="46"/>
                </a:lnTo>
                <a:lnTo>
                  <a:pt x="771" y="1"/>
                </a:lnTo>
                <a:lnTo>
                  <a:pt x="816" y="46"/>
                </a:lnTo>
                <a:lnTo>
                  <a:pt x="862" y="1"/>
                </a:lnTo>
                <a:lnTo>
                  <a:pt x="907" y="46"/>
                </a:lnTo>
                <a:lnTo>
                  <a:pt x="953" y="1"/>
                </a:lnTo>
                <a:lnTo>
                  <a:pt x="998" y="46"/>
                </a:lnTo>
                <a:lnTo>
                  <a:pt x="1043" y="1"/>
                </a:lnTo>
                <a:lnTo>
                  <a:pt x="1089" y="46"/>
                </a:lnTo>
                <a:lnTo>
                  <a:pt x="1134" y="1"/>
                </a:lnTo>
                <a:lnTo>
                  <a:pt x="1179" y="46"/>
                </a:lnTo>
                <a:lnTo>
                  <a:pt x="1225" y="1"/>
                </a:lnTo>
                <a:lnTo>
                  <a:pt x="1270" y="46"/>
                </a:lnTo>
                <a:lnTo>
                  <a:pt x="1315" y="1"/>
                </a:lnTo>
                <a:lnTo>
                  <a:pt x="1361" y="46"/>
                </a:lnTo>
                <a:lnTo>
                  <a:pt x="1406" y="1"/>
                </a:lnTo>
                <a:lnTo>
                  <a:pt x="1451" y="46"/>
                </a:lnTo>
                <a:lnTo>
                  <a:pt x="1497" y="1"/>
                </a:lnTo>
                <a:lnTo>
                  <a:pt x="1542" y="46"/>
                </a:lnTo>
                <a:lnTo>
                  <a:pt x="1588" y="1"/>
                </a:lnTo>
                <a:lnTo>
                  <a:pt x="1633" y="46"/>
                </a:lnTo>
                <a:lnTo>
                  <a:pt x="1678" y="1"/>
                </a:lnTo>
                <a:lnTo>
                  <a:pt x="1724" y="46"/>
                </a:lnTo>
                <a:lnTo>
                  <a:pt x="1769" y="1"/>
                </a:lnTo>
                <a:lnTo>
                  <a:pt x="1814" y="46"/>
                </a:lnTo>
                <a:lnTo>
                  <a:pt x="1860" y="1"/>
                </a:lnTo>
                <a:lnTo>
                  <a:pt x="1905" y="46"/>
                </a:lnTo>
                <a:lnTo>
                  <a:pt x="1950" y="1"/>
                </a:lnTo>
                <a:lnTo>
                  <a:pt x="1996" y="46"/>
                </a:lnTo>
                <a:lnTo>
                  <a:pt x="2041" y="1"/>
                </a:lnTo>
                <a:lnTo>
                  <a:pt x="2087" y="46"/>
                </a:lnTo>
                <a:lnTo>
                  <a:pt x="2132" y="1"/>
                </a:lnTo>
                <a:lnTo>
                  <a:pt x="2177" y="46"/>
                </a:lnTo>
                <a:lnTo>
                  <a:pt x="2223" y="1"/>
                </a:lnTo>
                <a:lnTo>
                  <a:pt x="2268" y="46"/>
                </a:lnTo>
                <a:lnTo>
                  <a:pt x="2313" y="1"/>
                </a:lnTo>
                <a:lnTo>
                  <a:pt x="2359" y="46"/>
                </a:lnTo>
                <a:lnTo>
                  <a:pt x="2404" y="1"/>
                </a:lnTo>
                <a:lnTo>
                  <a:pt x="2449" y="46"/>
                </a:lnTo>
                <a:lnTo>
                  <a:pt x="2495" y="1"/>
                </a:lnTo>
                <a:lnTo>
                  <a:pt x="2540" y="46"/>
                </a:lnTo>
                <a:lnTo>
                  <a:pt x="2585" y="1"/>
                </a:lnTo>
                <a:lnTo>
                  <a:pt x="2631" y="46"/>
                </a:lnTo>
                <a:lnTo>
                  <a:pt x="2676" y="1"/>
                </a:lnTo>
                <a:lnTo>
                  <a:pt x="2722" y="46"/>
                </a:lnTo>
                <a:lnTo>
                  <a:pt x="2767" y="1"/>
                </a:lnTo>
                <a:lnTo>
                  <a:pt x="2812" y="46"/>
                </a:lnTo>
                <a:lnTo>
                  <a:pt x="2858" y="1"/>
                </a:lnTo>
                <a:lnTo>
                  <a:pt x="2903" y="46"/>
                </a:lnTo>
                <a:lnTo>
                  <a:pt x="2948" y="1"/>
                </a:lnTo>
                <a:lnTo>
                  <a:pt x="2994" y="46"/>
                </a:lnTo>
                <a:lnTo>
                  <a:pt x="3039" y="1"/>
                </a:lnTo>
                <a:lnTo>
                  <a:pt x="3084" y="46"/>
                </a:lnTo>
                <a:lnTo>
                  <a:pt x="3130" y="1"/>
                </a:lnTo>
                <a:lnTo>
                  <a:pt x="3175" y="46"/>
                </a:lnTo>
                <a:lnTo>
                  <a:pt x="3221" y="1"/>
                </a:lnTo>
                <a:lnTo>
                  <a:pt x="3266" y="46"/>
                </a:lnTo>
                <a:lnTo>
                  <a:pt x="3311" y="1"/>
                </a:lnTo>
                <a:lnTo>
                  <a:pt x="3357" y="46"/>
                </a:lnTo>
                <a:lnTo>
                  <a:pt x="3402" y="1"/>
                </a:lnTo>
                <a:lnTo>
                  <a:pt x="3447" y="46"/>
                </a:lnTo>
                <a:lnTo>
                  <a:pt x="3493" y="1"/>
                </a:lnTo>
                <a:lnTo>
                  <a:pt x="3538" y="46"/>
                </a:lnTo>
                <a:lnTo>
                  <a:pt x="3583" y="1"/>
                </a:lnTo>
                <a:lnTo>
                  <a:pt x="3629" y="46"/>
                </a:lnTo>
                <a:lnTo>
                  <a:pt x="3674" y="1"/>
                </a:lnTo>
                <a:lnTo>
                  <a:pt x="3719" y="46"/>
                </a:lnTo>
                <a:lnTo>
                  <a:pt x="3765" y="1"/>
                </a:lnTo>
                <a:lnTo>
                  <a:pt x="3810" y="46"/>
                </a:lnTo>
                <a:lnTo>
                  <a:pt x="3856" y="1"/>
                </a:lnTo>
                <a:lnTo>
                  <a:pt x="3901" y="46"/>
                </a:lnTo>
                <a:lnTo>
                  <a:pt x="3947" y="0"/>
                </a:lnTo>
                <a:lnTo>
                  <a:pt x="3992" y="46"/>
                </a:lnTo>
                <a:lnTo>
                  <a:pt x="4037" y="1"/>
                </a:lnTo>
                <a:lnTo>
                  <a:pt x="4082" y="46"/>
                </a:lnTo>
                <a:lnTo>
                  <a:pt x="4128" y="1"/>
                </a:lnTo>
                <a:lnTo>
                  <a:pt x="4173" y="46"/>
                </a:lnTo>
                <a:lnTo>
                  <a:pt x="4218" y="1"/>
                </a:lnTo>
                <a:lnTo>
                  <a:pt x="4264" y="46"/>
                </a:lnTo>
                <a:lnTo>
                  <a:pt x="4309" y="1"/>
                </a:lnTo>
                <a:lnTo>
                  <a:pt x="4355" y="46"/>
                </a:ln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765" name="Freeform 213"/>
          <p:cNvSpPr>
            <a:spLocks/>
          </p:cNvSpPr>
          <p:nvPr/>
        </p:nvSpPr>
        <p:spPr bwMode="auto">
          <a:xfrm>
            <a:off x="344488" y="3933825"/>
            <a:ext cx="9217025" cy="73025"/>
          </a:xfrm>
          <a:custGeom>
            <a:avLst/>
            <a:gdLst>
              <a:gd name="T0" fmla="*/ 91 w 5806"/>
              <a:gd name="T1" fmla="*/ 46 h 46"/>
              <a:gd name="T2" fmla="*/ 227 w 5806"/>
              <a:gd name="T3" fmla="*/ 1 h 46"/>
              <a:gd name="T4" fmla="*/ 363 w 5806"/>
              <a:gd name="T5" fmla="*/ 46 h 46"/>
              <a:gd name="T6" fmla="*/ 499 w 5806"/>
              <a:gd name="T7" fmla="*/ 1 h 46"/>
              <a:gd name="T8" fmla="*/ 635 w 5806"/>
              <a:gd name="T9" fmla="*/ 46 h 46"/>
              <a:gd name="T10" fmla="*/ 771 w 5806"/>
              <a:gd name="T11" fmla="*/ 1 h 46"/>
              <a:gd name="T12" fmla="*/ 907 w 5806"/>
              <a:gd name="T13" fmla="*/ 46 h 46"/>
              <a:gd name="T14" fmla="*/ 1043 w 5806"/>
              <a:gd name="T15" fmla="*/ 1 h 46"/>
              <a:gd name="T16" fmla="*/ 1179 w 5806"/>
              <a:gd name="T17" fmla="*/ 46 h 46"/>
              <a:gd name="T18" fmla="*/ 1315 w 5806"/>
              <a:gd name="T19" fmla="*/ 1 h 46"/>
              <a:gd name="T20" fmla="*/ 1451 w 5806"/>
              <a:gd name="T21" fmla="*/ 46 h 46"/>
              <a:gd name="T22" fmla="*/ 1588 w 5806"/>
              <a:gd name="T23" fmla="*/ 1 h 46"/>
              <a:gd name="T24" fmla="*/ 1724 w 5806"/>
              <a:gd name="T25" fmla="*/ 46 h 46"/>
              <a:gd name="T26" fmla="*/ 1860 w 5806"/>
              <a:gd name="T27" fmla="*/ 1 h 46"/>
              <a:gd name="T28" fmla="*/ 1996 w 5806"/>
              <a:gd name="T29" fmla="*/ 46 h 46"/>
              <a:gd name="T30" fmla="*/ 2132 w 5806"/>
              <a:gd name="T31" fmla="*/ 1 h 46"/>
              <a:gd name="T32" fmla="*/ 2268 w 5806"/>
              <a:gd name="T33" fmla="*/ 46 h 46"/>
              <a:gd name="T34" fmla="*/ 2404 w 5806"/>
              <a:gd name="T35" fmla="*/ 1 h 46"/>
              <a:gd name="T36" fmla="*/ 2540 w 5806"/>
              <a:gd name="T37" fmla="*/ 46 h 46"/>
              <a:gd name="T38" fmla="*/ 2676 w 5806"/>
              <a:gd name="T39" fmla="*/ 1 h 46"/>
              <a:gd name="T40" fmla="*/ 2812 w 5806"/>
              <a:gd name="T41" fmla="*/ 46 h 46"/>
              <a:gd name="T42" fmla="*/ 2948 w 5806"/>
              <a:gd name="T43" fmla="*/ 1 h 46"/>
              <a:gd name="T44" fmla="*/ 3084 w 5806"/>
              <a:gd name="T45" fmla="*/ 46 h 46"/>
              <a:gd name="T46" fmla="*/ 3221 w 5806"/>
              <a:gd name="T47" fmla="*/ 1 h 46"/>
              <a:gd name="T48" fmla="*/ 3357 w 5806"/>
              <a:gd name="T49" fmla="*/ 46 h 46"/>
              <a:gd name="T50" fmla="*/ 3493 w 5806"/>
              <a:gd name="T51" fmla="*/ 1 h 46"/>
              <a:gd name="T52" fmla="*/ 3629 w 5806"/>
              <a:gd name="T53" fmla="*/ 46 h 46"/>
              <a:gd name="T54" fmla="*/ 3765 w 5806"/>
              <a:gd name="T55" fmla="*/ 1 h 46"/>
              <a:gd name="T56" fmla="*/ 3901 w 5806"/>
              <a:gd name="T57" fmla="*/ 46 h 46"/>
              <a:gd name="T58" fmla="*/ 4037 w 5806"/>
              <a:gd name="T59" fmla="*/ 1 h 46"/>
              <a:gd name="T60" fmla="*/ 4173 w 5806"/>
              <a:gd name="T61" fmla="*/ 46 h 46"/>
              <a:gd name="T62" fmla="*/ 4309 w 5806"/>
              <a:gd name="T63" fmla="*/ 1 h 46"/>
              <a:gd name="T64" fmla="*/ 4445 w 5806"/>
              <a:gd name="T65" fmla="*/ 46 h 46"/>
              <a:gd name="T66" fmla="*/ 4581 w 5806"/>
              <a:gd name="T67" fmla="*/ 1 h 46"/>
              <a:gd name="T68" fmla="*/ 4717 w 5806"/>
              <a:gd name="T69" fmla="*/ 46 h 46"/>
              <a:gd name="T70" fmla="*/ 4853 w 5806"/>
              <a:gd name="T71" fmla="*/ 1 h 46"/>
              <a:gd name="T72" fmla="*/ 4990 w 5806"/>
              <a:gd name="T73" fmla="*/ 46 h 46"/>
              <a:gd name="T74" fmla="*/ 5126 w 5806"/>
              <a:gd name="T75" fmla="*/ 1 h 46"/>
              <a:gd name="T76" fmla="*/ 5262 w 5806"/>
              <a:gd name="T77" fmla="*/ 46 h 46"/>
              <a:gd name="T78" fmla="*/ 5398 w 5806"/>
              <a:gd name="T79" fmla="*/ 1 h 46"/>
              <a:gd name="T80" fmla="*/ 5534 w 5806"/>
              <a:gd name="T81" fmla="*/ 46 h 46"/>
              <a:gd name="T82" fmla="*/ 5670 w 5806"/>
              <a:gd name="T83" fmla="*/ 1 h 46"/>
              <a:gd name="T84" fmla="*/ 5806 w 5806"/>
              <a:gd name="T85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806" h="46">
                <a:moveTo>
                  <a:pt x="0" y="46"/>
                </a:moveTo>
                <a:lnTo>
                  <a:pt x="45" y="1"/>
                </a:lnTo>
                <a:lnTo>
                  <a:pt x="91" y="46"/>
                </a:lnTo>
                <a:lnTo>
                  <a:pt x="136" y="1"/>
                </a:lnTo>
                <a:lnTo>
                  <a:pt x="181" y="46"/>
                </a:lnTo>
                <a:lnTo>
                  <a:pt x="227" y="1"/>
                </a:lnTo>
                <a:lnTo>
                  <a:pt x="272" y="46"/>
                </a:lnTo>
                <a:lnTo>
                  <a:pt x="317" y="1"/>
                </a:lnTo>
                <a:lnTo>
                  <a:pt x="363" y="46"/>
                </a:lnTo>
                <a:lnTo>
                  <a:pt x="408" y="1"/>
                </a:lnTo>
                <a:lnTo>
                  <a:pt x="454" y="46"/>
                </a:lnTo>
                <a:lnTo>
                  <a:pt x="499" y="1"/>
                </a:lnTo>
                <a:lnTo>
                  <a:pt x="544" y="46"/>
                </a:lnTo>
                <a:lnTo>
                  <a:pt x="590" y="1"/>
                </a:lnTo>
                <a:lnTo>
                  <a:pt x="635" y="46"/>
                </a:lnTo>
                <a:lnTo>
                  <a:pt x="680" y="1"/>
                </a:lnTo>
                <a:lnTo>
                  <a:pt x="726" y="46"/>
                </a:lnTo>
                <a:lnTo>
                  <a:pt x="771" y="1"/>
                </a:lnTo>
                <a:lnTo>
                  <a:pt x="816" y="46"/>
                </a:lnTo>
                <a:lnTo>
                  <a:pt x="862" y="1"/>
                </a:lnTo>
                <a:lnTo>
                  <a:pt x="907" y="46"/>
                </a:lnTo>
                <a:lnTo>
                  <a:pt x="953" y="1"/>
                </a:lnTo>
                <a:lnTo>
                  <a:pt x="998" y="46"/>
                </a:lnTo>
                <a:lnTo>
                  <a:pt x="1043" y="1"/>
                </a:lnTo>
                <a:lnTo>
                  <a:pt x="1089" y="46"/>
                </a:lnTo>
                <a:lnTo>
                  <a:pt x="1134" y="1"/>
                </a:lnTo>
                <a:lnTo>
                  <a:pt x="1179" y="46"/>
                </a:lnTo>
                <a:lnTo>
                  <a:pt x="1225" y="1"/>
                </a:lnTo>
                <a:lnTo>
                  <a:pt x="1270" y="46"/>
                </a:lnTo>
                <a:lnTo>
                  <a:pt x="1315" y="1"/>
                </a:lnTo>
                <a:lnTo>
                  <a:pt x="1361" y="46"/>
                </a:lnTo>
                <a:lnTo>
                  <a:pt x="1406" y="1"/>
                </a:lnTo>
                <a:lnTo>
                  <a:pt x="1451" y="46"/>
                </a:lnTo>
                <a:lnTo>
                  <a:pt x="1497" y="1"/>
                </a:lnTo>
                <a:lnTo>
                  <a:pt x="1542" y="46"/>
                </a:lnTo>
                <a:lnTo>
                  <a:pt x="1588" y="1"/>
                </a:lnTo>
                <a:lnTo>
                  <a:pt x="1633" y="46"/>
                </a:lnTo>
                <a:lnTo>
                  <a:pt x="1678" y="1"/>
                </a:lnTo>
                <a:lnTo>
                  <a:pt x="1724" y="46"/>
                </a:lnTo>
                <a:lnTo>
                  <a:pt x="1769" y="1"/>
                </a:lnTo>
                <a:lnTo>
                  <a:pt x="1814" y="46"/>
                </a:lnTo>
                <a:lnTo>
                  <a:pt x="1860" y="1"/>
                </a:lnTo>
                <a:lnTo>
                  <a:pt x="1905" y="46"/>
                </a:lnTo>
                <a:lnTo>
                  <a:pt x="1950" y="1"/>
                </a:lnTo>
                <a:lnTo>
                  <a:pt x="1996" y="46"/>
                </a:lnTo>
                <a:lnTo>
                  <a:pt x="2041" y="1"/>
                </a:lnTo>
                <a:lnTo>
                  <a:pt x="2087" y="46"/>
                </a:lnTo>
                <a:lnTo>
                  <a:pt x="2132" y="1"/>
                </a:lnTo>
                <a:lnTo>
                  <a:pt x="2177" y="46"/>
                </a:lnTo>
                <a:lnTo>
                  <a:pt x="2223" y="1"/>
                </a:lnTo>
                <a:lnTo>
                  <a:pt x="2268" y="46"/>
                </a:lnTo>
                <a:lnTo>
                  <a:pt x="2313" y="1"/>
                </a:lnTo>
                <a:lnTo>
                  <a:pt x="2359" y="46"/>
                </a:lnTo>
                <a:lnTo>
                  <a:pt x="2404" y="1"/>
                </a:lnTo>
                <a:lnTo>
                  <a:pt x="2449" y="46"/>
                </a:lnTo>
                <a:lnTo>
                  <a:pt x="2495" y="1"/>
                </a:lnTo>
                <a:lnTo>
                  <a:pt x="2540" y="46"/>
                </a:lnTo>
                <a:lnTo>
                  <a:pt x="2585" y="1"/>
                </a:lnTo>
                <a:lnTo>
                  <a:pt x="2631" y="46"/>
                </a:lnTo>
                <a:lnTo>
                  <a:pt x="2676" y="1"/>
                </a:lnTo>
                <a:lnTo>
                  <a:pt x="2722" y="46"/>
                </a:lnTo>
                <a:lnTo>
                  <a:pt x="2767" y="1"/>
                </a:lnTo>
                <a:lnTo>
                  <a:pt x="2812" y="46"/>
                </a:lnTo>
                <a:lnTo>
                  <a:pt x="2858" y="1"/>
                </a:lnTo>
                <a:lnTo>
                  <a:pt x="2903" y="46"/>
                </a:lnTo>
                <a:lnTo>
                  <a:pt x="2948" y="1"/>
                </a:lnTo>
                <a:lnTo>
                  <a:pt x="2994" y="46"/>
                </a:lnTo>
                <a:lnTo>
                  <a:pt x="3039" y="1"/>
                </a:lnTo>
                <a:lnTo>
                  <a:pt x="3084" y="46"/>
                </a:lnTo>
                <a:lnTo>
                  <a:pt x="3130" y="1"/>
                </a:lnTo>
                <a:lnTo>
                  <a:pt x="3175" y="46"/>
                </a:lnTo>
                <a:lnTo>
                  <a:pt x="3221" y="1"/>
                </a:lnTo>
                <a:lnTo>
                  <a:pt x="3266" y="46"/>
                </a:lnTo>
                <a:lnTo>
                  <a:pt x="3311" y="1"/>
                </a:lnTo>
                <a:lnTo>
                  <a:pt x="3357" y="46"/>
                </a:lnTo>
                <a:lnTo>
                  <a:pt x="3402" y="1"/>
                </a:lnTo>
                <a:lnTo>
                  <a:pt x="3447" y="46"/>
                </a:lnTo>
                <a:lnTo>
                  <a:pt x="3493" y="1"/>
                </a:lnTo>
                <a:lnTo>
                  <a:pt x="3538" y="46"/>
                </a:lnTo>
                <a:lnTo>
                  <a:pt x="3583" y="1"/>
                </a:lnTo>
                <a:lnTo>
                  <a:pt x="3629" y="46"/>
                </a:lnTo>
                <a:lnTo>
                  <a:pt x="3674" y="1"/>
                </a:lnTo>
                <a:lnTo>
                  <a:pt x="3719" y="46"/>
                </a:lnTo>
                <a:lnTo>
                  <a:pt x="3765" y="1"/>
                </a:lnTo>
                <a:lnTo>
                  <a:pt x="3810" y="46"/>
                </a:lnTo>
                <a:lnTo>
                  <a:pt x="3856" y="1"/>
                </a:lnTo>
                <a:lnTo>
                  <a:pt x="3901" y="46"/>
                </a:lnTo>
                <a:lnTo>
                  <a:pt x="3947" y="0"/>
                </a:lnTo>
                <a:lnTo>
                  <a:pt x="3992" y="46"/>
                </a:lnTo>
                <a:lnTo>
                  <a:pt x="4037" y="1"/>
                </a:lnTo>
                <a:lnTo>
                  <a:pt x="4082" y="46"/>
                </a:lnTo>
                <a:lnTo>
                  <a:pt x="4128" y="1"/>
                </a:lnTo>
                <a:lnTo>
                  <a:pt x="4173" y="46"/>
                </a:lnTo>
                <a:lnTo>
                  <a:pt x="4218" y="1"/>
                </a:lnTo>
                <a:lnTo>
                  <a:pt x="4264" y="46"/>
                </a:lnTo>
                <a:lnTo>
                  <a:pt x="4309" y="1"/>
                </a:lnTo>
                <a:lnTo>
                  <a:pt x="4355" y="46"/>
                </a:lnTo>
                <a:lnTo>
                  <a:pt x="4400" y="1"/>
                </a:lnTo>
                <a:lnTo>
                  <a:pt x="4445" y="46"/>
                </a:lnTo>
                <a:lnTo>
                  <a:pt x="4491" y="1"/>
                </a:lnTo>
                <a:lnTo>
                  <a:pt x="4536" y="46"/>
                </a:lnTo>
                <a:lnTo>
                  <a:pt x="4581" y="1"/>
                </a:lnTo>
                <a:lnTo>
                  <a:pt x="4627" y="46"/>
                </a:lnTo>
                <a:lnTo>
                  <a:pt x="4672" y="1"/>
                </a:lnTo>
                <a:lnTo>
                  <a:pt x="4717" y="46"/>
                </a:lnTo>
                <a:lnTo>
                  <a:pt x="4763" y="1"/>
                </a:lnTo>
                <a:lnTo>
                  <a:pt x="4808" y="46"/>
                </a:lnTo>
                <a:lnTo>
                  <a:pt x="4853" y="1"/>
                </a:lnTo>
                <a:lnTo>
                  <a:pt x="4899" y="46"/>
                </a:lnTo>
                <a:lnTo>
                  <a:pt x="4944" y="1"/>
                </a:lnTo>
                <a:lnTo>
                  <a:pt x="4990" y="46"/>
                </a:lnTo>
                <a:lnTo>
                  <a:pt x="5035" y="1"/>
                </a:lnTo>
                <a:lnTo>
                  <a:pt x="5080" y="46"/>
                </a:lnTo>
                <a:lnTo>
                  <a:pt x="5126" y="1"/>
                </a:lnTo>
                <a:lnTo>
                  <a:pt x="5171" y="46"/>
                </a:lnTo>
                <a:lnTo>
                  <a:pt x="5216" y="1"/>
                </a:lnTo>
                <a:lnTo>
                  <a:pt x="5262" y="46"/>
                </a:lnTo>
                <a:lnTo>
                  <a:pt x="5307" y="1"/>
                </a:lnTo>
                <a:lnTo>
                  <a:pt x="5352" y="46"/>
                </a:lnTo>
                <a:lnTo>
                  <a:pt x="5398" y="1"/>
                </a:lnTo>
                <a:lnTo>
                  <a:pt x="5443" y="46"/>
                </a:lnTo>
                <a:lnTo>
                  <a:pt x="5489" y="1"/>
                </a:lnTo>
                <a:lnTo>
                  <a:pt x="5534" y="46"/>
                </a:lnTo>
                <a:lnTo>
                  <a:pt x="5579" y="1"/>
                </a:lnTo>
                <a:lnTo>
                  <a:pt x="5625" y="46"/>
                </a:lnTo>
                <a:lnTo>
                  <a:pt x="5670" y="1"/>
                </a:lnTo>
                <a:lnTo>
                  <a:pt x="5715" y="46"/>
                </a:lnTo>
                <a:lnTo>
                  <a:pt x="5761" y="1"/>
                </a:lnTo>
                <a:lnTo>
                  <a:pt x="5806" y="46"/>
                </a:ln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766" name="Freeform 214"/>
          <p:cNvSpPr>
            <a:spLocks/>
          </p:cNvSpPr>
          <p:nvPr/>
        </p:nvSpPr>
        <p:spPr bwMode="auto">
          <a:xfrm>
            <a:off x="344488" y="5013325"/>
            <a:ext cx="2303462" cy="71438"/>
          </a:xfrm>
          <a:custGeom>
            <a:avLst/>
            <a:gdLst>
              <a:gd name="T0" fmla="*/ 0 w 1451"/>
              <a:gd name="T1" fmla="*/ 45 h 45"/>
              <a:gd name="T2" fmla="*/ 45 w 1451"/>
              <a:gd name="T3" fmla="*/ 0 h 45"/>
              <a:gd name="T4" fmla="*/ 91 w 1451"/>
              <a:gd name="T5" fmla="*/ 45 h 45"/>
              <a:gd name="T6" fmla="*/ 136 w 1451"/>
              <a:gd name="T7" fmla="*/ 0 h 45"/>
              <a:gd name="T8" fmla="*/ 181 w 1451"/>
              <a:gd name="T9" fmla="*/ 45 h 45"/>
              <a:gd name="T10" fmla="*/ 227 w 1451"/>
              <a:gd name="T11" fmla="*/ 0 h 45"/>
              <a:gd name="T12" fmla="*/ 272 w 1451"/>
              <a:gd name="T13" fmla="*/ 45 h 45"/>
              <a:gd name="T14" fmla="*/ 317 w 1451"/>
              <a:gd name="T15" fmla="*/ 0 h 45"/>
              <a:gd name="T16" fmla="*/ 363 w 1451"/>
              <a:gd name="T17" fmla="*/ 45 h 45"/>
              <a:gd name="T18" fmla="*/ 408 w 1451"/>
              <a:gd name="T19" fmla="*/ 0 h 45"/>
              <a:gd name="T20" fmla="*/ 454 w 1451"/>
              <a:gd name="T21" fmla="*/ 45 h 45"/>
              <a:gd name="T22" fmla="*/ 499 w 1451"/>
              <a:gd name="T23" fmla="*/ 0 h 45"/>
              <a:gd name="T24" fmla="*/ 544 w 1451"/>
              <a:gd name="T25" fmla="*/ 45 h 45"/>
              <a:gd name="T26" fmla="*/ 590 w 1451"/>
              <a:gd name="T27" fmla="*/ 0 h 45"/>
              <a:gd name="T28" fmla="*/ 635 w 1451"/>
              <a:gd name="T29" fmla="*/ 45 h 45"/>
              <a:gd name="T30" fmla="*/ 680 w 1451"/>
              <a:gd name="T31" fmla="*/ 0 h 45"/>
              <a:gd name="T32" fmla="*/ 726 w 1451"/>
              <a:gd name="T33" fmla="*/ 45 h 45"/>
              <a:gd name="T34" fmla="*/ 771 w 1451"/>
              <a:gd name="T35" fmla="*/ 0 h 45"/>
              <a:gd name="T36" fmla="*/ 816 w 1451"/>
              <a:gd name="T37" fmla="*/ 45 h 45"/>
              <a:gd name="T38" fmla="*/ 862 w 1451"/>
              <a:gd name="T39" fmla="*/ 0 h 45"/>
              <a:gd name="T40" fmla="*/ 907 w 1451"/>
              <a:gd name="T41" fmla="*/ 45 h 45"/>
              <a:gd name="T42" fmla="*/ 953 w 1451"/>
              <a:gd name="T43" fmla="*/ 0 h 45"/>
              <a:gd name="T44" fmla="*/ 998 w 1451"/>
              <a:gd name="T45" fmla="*/ 45 h 45"/>
              <a:gd name="T46" fmla="*/ 1043 w 1451"/>
              <a:gd name="T47" fmla="*/ 0 h 45"/>
              <a:gd name="T48" fmla="*/ 1089 w 1451"/>
              <a:gd name="T49" fmla="*/ 45 h 45"/>
              <a:gd name="T50" fmla="*/ 1134 w 1451"/>
              <a:gd name="T51" fmla="*/ 0 h 45"/>
              <a:gd name="T52" fmla="*/ 1179 w 1451"/>
              <a:gd name="T53" fmla="*/ 45 h 45"/>
              <a:gd name="T54" fmla="*/ 1225 w 1451"/>
              <a:gd name="T55" fmla="*/ 0 h 45"/>
              <a:gd name="T56" fmla="*/ 1270 w 1451"/>
              <a:gd name="T57" fmla="*/ 45 h 45"/>
              <a:gd name="T58" fmla="*/ 1315 w 1451"/>
              <a:gd name="T59" fmla="*/ 0 h 45"/>
              <a:gd name="T60" fmla="*/ 1361 w 1451"/>
              <a:gd name="T61" fmla="*/ 45 h 45"/>
              <a:gd name="T62" fmla="*/ 1406 w 1451"/>
              <a:gd name="T63" fmla="*/ 0 h 45"/>
              <a:gd name="T64" fmla="*/ 1451 w 1451"/>
              <a:gd name="T6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51" h="45">
                <a:moveTo>
                  <a:pt x="0" y="45"/>
                </a:moveTo>
                <a:lnTo>
                  <a:pt x="45" y="0"/>
                </a:lnTo>
                <a:lnTo>
                  <a:pt x="91" y="45"/>
                </a:lnTo>
                <a:lnTo>
                  <a:pt x="136" y="0"/>
                </a:lnTo>
                <a:lnTo>
                  <a:pt x="181" y="45"/>
                </a:lnTo>
                <a:lnTo>
                  <a:pt x="227" y="0"/>
                </a:lnTo>
                <a:lnTo>
                  <a:pt x="272" y="45"/>
                </a:lnTo>
                <a:lnTo>
                  <a:pt x="317" y="0"/>
                </a:lnTo>
                <a:lnTo>
                  <a:pt x="363" y="45"/>
                </a:lnTo>
                <a:lnTo>
                  <a:pt x="408" y="0"/>
                </a:lnTo>
                <a:lnTo>
                  <a:pt x="454" y="45"/>
                </a:lnTo>
                <a:lnTo>
                  <a:pt x="499" y="0"/>
                </a:lnTo>
                <a:lnTo>
                  <a:pt x="544" y="45"/>
                </a:lnTo>
                <a:lnTo>
                  <a:pt x="590" y="0"/>
                </a:lnTo>
                <a:lnTo>
                  <a:pt x="635" y="45"/>
                </a:lnTo>
                <a:lnTo>
                  <a:pt x="680" y="0"/>
                </a:lnTo>
                <a:lnTo>
                  <a:pt x="726" y="45"/>
                </a:lnTo>
                <a:lnTo>
                  <a:pt x="771" y="0"/>
                </a:lnTo>
                <a:lnTo>
                  <a:pt x="816" y="45"/>
                </a:lnTo>
                <a:lnTo>
                  <a:pt x="862" y="0"/>
                </a:lnTo>
                <a:lnTo>
                  <a:pt x="907" y="45"/>
                </a:lnTo>
                <a:lnTo>
                  <a:pt x="953" y="0"/>
                </a:lnTo>
                <a:lnTo>
                  <a:pt x="998" y="45"/>
                </a:lnTo>
                <a:lnTo>
                  <a:pt x="1043" y="0"/>
                </a:lnTo>
                <a:lnTo>
                  <a:pt x="1089" y="45"/>
                </a:lnTo>
                <a:lnTo>
                  <a:pt x="1134" y="0"/>
                </a:lnTo>
                <a:lnTo>
                  <a:pt x="1179" y="45"/>
                </a:lnTo>
                <a:lnTo>
                  <a:pt x="1225" y="0"/>
                </a:lnTo>
                <a:lnTo>
                  <a:pt x="1270" y="45"/>
                </a:lnTo>
                <a:lnTo>
                  <a:pt x="1315" y="0"/>
                </a:lnTo>
                <a:lnTo>
                  <a:pt x="1361" y="45"/>
                </a:lnTo>
                <a:lnTo>
                  <a:pt x="1406" y="0"/>
                </a:lnTo>
                <a:lnTo>
                  <a:pt x="1451" y="45"/>
                </a:lnTo>
              </a:path>
            </a:pathLst>
          </a:custGeom>
          <a:noFill/>
          <a:ln w="25400" cap="flat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767" name="Freeform 215"/>
          <p:cNvSpPr>
            <a:spLocks/>
          </p:cNvSpPr>
          <p:nvPr/>
        </p:nvSpPr>
        <p:spPr bwMode="auto">
          <a:xfrm>
            <a:off x="2865438" y="5013325"/>
            <a:ext cx="4608512" cy="73025"/>
          </a:xfrm>
          <a:custGeom>
            <a:avLst/>
            <a:gdLst>
              <a:gd name="T0" fmla="*/ 91 w 5806"/>
              <a:gd name="T1" fmla="*/ 0 h 91"/>
              <a:gd name="T2" fmla="*/ 272 w 5806"/>
              <a:gd name="T3" fmla="*/ 0 h 91"/>
              <a:gd name="T4" fmla="*/ 454 w 5806"/>
              <a:gd name="T5" fmla="*/ 0 h 91"/>
              <a:gd name="T6" fmla="*/ 635 w 5806"/>
              <a:gd name="T7" fmla="*/ 0 h 91"/>
              <a:gd name="T8" fmla="*/ 816 w 5806"/>
              <a:gd name="T9" fmla="*/ 0 h 91"/>
              <a:gd name="T10" fmla="*/ 998 w 5806"/>
              <a:gd name="T11" fmla="*/ 0 h 91"/>
              <a:gd name="T12" fmla="*/ 1179 w 5806"/>
              <a:gd name="T13" fmla="*/ 0 h 91"/>
              <a:gd name="T14" fmla="*/ 1361 w 5806"/>
              <a:gd name="T15" fmla="*/ 0 h 91"/>
              <a:gd name="T16" fmla="*/ 1542 w 5806"/>
              <a:gd name="T17" fmla="*/ 0 h 91"/>
              <a:gd name="T18" fmla="*/ 1724 w 5806"/>
              <a:gd name="T19" fmla="*/ 0 h 91"/>
              <a:gd name="T20" fmla="*/ 1905 w 5806"/>
              <a:gd name="T21" fmla="*/ 0 h 91"/>
              <a:gd name="T22" fmla="*/ 2087 w 5806"/>
              <a:gd name="T23" fmla="*/ 0 h 91"/>
              <a:gd name="T24" fmla="*/ 2268 w 5806"/>
              <a:gd name="T25" fmla="*/ 0 h 91"/>
              <a:gd name="T26" fmla="*/ 2449 w 5806"/>
              <a:gd name="T27" fmla="*/ 0 h 91"/>
              <a:gd name="T28" fmla="*/ 2631 w 5806"/>
              <a:gd name="T29" fmla="*/ 0 h 91"/>
              <a:gd name="T30" fmla="*/ 2812 w 5806"/>
              <a:gd name="T31" fmla="*/ 0 h 91"/>
              <a:gd name="T32" fmla="*/ 2994 w 5806"/>
              <a:gd name="T33" fmla="*/ 0 h 91"/>
              <a:gd name="T34" fmla="*/ 3175 w 5806"/>
              <a:gd name="T35" fmla="*/ 0 h 91"/>
              <a:gd name="T36" fmla="*/ 3357 w 5806"/>
              <a:gd name="T37" fmla="*/ 0 h 91"/>
              <a:gd name="T38" fmla="*/ 3538 w 5806"/>
              <a:gd name="T39" fmla="*/ 0 h 91"/>
              <a:gd name="T40" fmla="*/ 3719 w 5806"/>
              <a:gd name="T41" fmla="*/ 0 h 91"/>
              <a:gd name="T42" fmla="*/ 3901 w 5806"/>
              <a:gd name="T43" fmla="*/ 0 h 91"/>
              <a:gd name="T44" fmla="*/ 4082 w 5806"/>
              <a:gd name="T45" fmla="*/ 0 h 91"/>
              <a:gd name="T46" fmla="*/ 4264 w 5806"/>
              <a:gd name="T47" fmla="*/ 0 h 91"/>
              <a:gd name="T48" fmla="*/ 4445 w 5806"/>
              <a:gd name="T49" fmla="*/ 0 h 91"/>
              <a:gd name="T50" fmla="*/ 4627 w 5806"/>
              <a:gd name="T51" fmla="*/ 0 h 91"/>
              <a:gd name="T52" fmla="*/ 4808 w 5806"/>
              <a:gd name="T53" fmla="*/ 0 h 91"/>
              <a:gd name="T54" fmla="*/ 4990 w 5806"/>
              <a:gd name="T55" fmla="*/ 0 h 91"/>
              <a:gd name="T56" fmla="*/ 5171 w 5806"/>
              <a:gd name="T57" fmla="*/ 0 h 91"/>
              <a:gd name="T58" fmla="*/ 5352 w 5806"/>
              <a:gd name="T59" fmla="*/ 0 h 91"/>
              <a:gd name="T60" fmla="*/ 5534 w 5806"/>
              <a:gd name="T61" fmla="*/ 0 h 91"/>
              <a:gd name="T62" fmla="*/ 5715 w 5806"/>
              <a:gd name="T63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806" h="91">
                <a:moveTo>
                  <a:pt x="0" y="91"/>
                </a:moveTo>
                <a:lnTo>
                  <a:pt x="91" y="0"/>
                </a:lnTo>
                <a:lnTo>
                  <a:pt x="181" y="91"/>
                </a:lnTo>
                <a:lnTo>
                  <a:pt x="272" y="0"/>
                </a:lnTo>
                <a:lnTo>
                  <a:pt x="363" y="91"/>
                </a:lnTo>
                <a:lnTo>
                  <a:pt x="454" y="0"/>
                </a:lnTo>
                <a:lnTo>
                  <a:pt x="544" y="91"/>
                </a:lnTo>
                <a:lnTo>
                  <a:pt x="635" y="0"/>
                </a:lnTo>
                <a:lnTo>
                  <a:pt x="726" y="91"/>
                </a:lnTo>
                <a:lnTo>
                  <a:pt x="816" y="0"/>
                </a:lnTo>
                <a:lnTo>
                  <a:pt x="907" y="91"/>
                </a:lnTo>
                <a:lnTo>
                  <a:pt x="998" y="0"/>
                </a:lnTo>
                <a:lnTo>
                  <a:pt x="1089" y="91"/>
                </a:lnTo>
                <a:lnTo>
                  <a:pt x="1179" y="0"/>
                </a:lnTo>
                <a:lnTo>
                  <a:pt x="1270" y="91"/>
                </a:lnTo>
                <a:lnTo>
                  <a:pt x="1361" y="0"/>
                </a:lnTo>
                <a:lnTo>
                  <a:pt x="1451" y="91"/>
                </a:lnTo>
                <a:lnTo>
                  <a:pt x="1542" y="0"/>
                </a:lnTo>
                <a:lnTo>
                  <a:pt x="1633" y="91"/>
                </a:lnTo>
                <a:lnTo>
                  <a:pt x="1724" y="0"/>
                </a:lnTo>
                <a:lnTo>
                  <a:pt x="1814" y="91"/>
                </a:lnTo>
                <a:lnTo>
                  <a:pt x="1905" y="0"/>
                </a:lnTo>
                <a:lnTo>
                  <a:pt x="1996" y="91"/>
                </a:lnTo>
                <a:lnTo>
                  <a:pt x="2087" y="0"/>
                </a:lnTo>
                <a:lnTo>
                  <a:pt x="2177" y="91"/>
                </a:lnTo>
                <a:lnTo>
                  <a:pt x="2268" y="0"/>
                </a:lnTo>
                <a:lnTo>
                  <a:pt x="2359" y="91"/>
                </a:lnTo>
                <a:lnTo>
                  <a:pt x="2449" y="0"/>
                </a:lnTo>
                <a:lnTo>
                  <a:pt x="2540" y="91"/>
                </a:lnTo>
                <a:lnTo>
                  <a:pt x="2631" y="0"/>
                </a:lnTo>
                <a:lnTo>
                  <a:pt x="2722" y="91"/>
                </a:lnTo>
                <a:lnTo>
                  <a:pt x="2812" y="0"/>
                </a:lnTo>
                <a:lnTo>
                  <a:pt x="2903" y="91"/>
                </a:lnTo>
                <a:lnTo>
                  <a:pt x="2994" y="0"/>
                </a:lnTo>
                <a:lnTo>
                  <a:pt x="3084" y="91"/>
                </a:lnTo>
                <a:lnTo>
                  <a:pt x="3175" y="0"/>
                </a:lnTo>
                <a:lnTo>
                  <a:pt x="3266" y="91"/>
                </a:lnTo>
                <a:lnTo>
                  <a:pt x="3357" y="0"/>
                </a:lnTo>
                <a:lnTo>
                  <a:pt x="3447" y="91"/>
                </a:lnTo>
                <a:lnTo>
                  <a:pt x="3538" y="0"/>
                </a:lnTo>
                <a:lnTo>
                  <a:pt x="3629" y="91"/>
                </a:lnTo>
                <a:lnTo>
                  <a:pt x="3719" y="0"/>
                </a:lnTo>
                <a:lnTo>
                  <a:pt x="3810" y="91"/>
                </a:lnTo>
                <a:lnTo>
                  <a:pt x="3901" y="0"/>
                </a:lnTo>
                <a:lnTo>
                  <a:pt x="3992" y="91"/>
                </a:lnTo>
                <a:lnTo>
                  <a:pt x="4082" y="0"/>
                </a:lnTo>
                <a:lnTo>
                  <a:pt x="4173" y="91"/>
                </a:lnTo>
                <a:lnTo>
                  <a:pt x="4264" y="0"/>
                </a:lnTo>
                <a:lnTo>
                  <a:pt x="4355" y="91"/>
                </a:lnTo>
                <a:lnTo>
                  <a:pt x="4445" y="0"/>
                </a:lnTo>
                <a:lnTo>
                  <a:pt x="4536" y="91"/>
                </a:lnTo>
                <a:lnTo>
                  <a:pt x="4627" y="0"/>
                </a:lnTo>
                <a:lnTo>
                  <a:pt x="4717" y="91"/>
                </a:lnTo>
                <a:lnTo>
                  <a:pt x="4808" y="0"/>
                </a:lnTo>
                <a:lnTo>
                  <a:pt x="4899" y="91"/>
                </a:lnTo>
                <a:lnTo>
                  <a:pt x="4990" y="0"/>
                </a:lnTo>
                <a:lnTo>
                  <a:pt x="5080" y="91"/>
                </a:lnTo>
                <a:lnTo>
                  <a:pt x="5171" y="0"/>
                </a:lnTo>
                <a:lnTo>
                  <a:pt x="5262" y="91"/>
                </a:lnTo>
                <a:lnTo>
                  <a:pt x="5352" y="0"/>
                </a:lnTo>
                <a:lnTo>
                  <a:pt x="5443" y="91"/>
                </a:lnTo>
                <a:lnTo>
                  <a:pt x="5534" y="0"/>
                </a:lnTo>
                <a:lnTo>
                  <a:pt x="5625" y="91"/>
                </a:lnTo>
                <a:lnTo>
                  <a:pt x="5715" y="0"/>
                </a:lnTo>
                <a:lnTo>
                  <a:pt x="5806" y="91"/>
                </a:lnTo>
              </a:path>
            </a:pathLst>
          </a:custGeom>
          <a:noFill/>
          <a:ln w="25400" cap="flat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768" name="Freeform 216"/>
          <p:cNvSpPr>
            <a:spLocks/>
          </p:cNvSpPr>
          <p:nvPr/>
        </p:nvSpPr>
        <p:spPr bwMode="auto">
          <a:xfrm>
            <a:off x="344488" y="5949950"/>
            <a:ext cx="6913562" cy="73025"/>
          </a:xfrm>
          <a:custGeom>
            <a:avLst/>
            <a:gdLst>
              <a:gd name="T0" fmla="*/ 45 w 4355"/>
              <a:gd name="T1" fmla="*/ 1 h 46"/>
              <a:gd name="T2" fmla="*/ 136 w 4355"/>
              <a:gd name="T3" fmla="*/ 1 h 46"/>
              <a:gd name="T4" fmla="*/ 227 w 4355"/>
              <a:gd name="T5" fmla="*/ 1 h 46"/>
              <a:gd name="T6" fmla="*/ 317 w 4355"/>
              <a:gd name="T7" fmla="*/ 1 h 46"/>
              <a:gd name="T8" fmla="*/ 408 w 4355"/>
              <a:gd name="T9" fmla="*/ 1 h 46"/>
              <a:gd name="T10" fmla="*/ 499 w 4355"/>
              <a:gd name="T11" fmla="*/ 1 h 46"/>
              <a:gd name="T12" fmla="*/ 590 w 4355"/>
              <a:gd name="T13" fmla="*/ 1 h 46"/>
              <a:gd name="T14" fmla="*/ 680 w 4355"/>
              <a:gd name="T15" fmla="*/ 1 h 46"/>
              <a:gd name="T16" fmla="*/ 771 w 4355"/>
              <a:gd name="T17" fmla="*/ 1 h 46"/>
              <a:gd name="T18" fmla="*/ 862 w 4355"/>
              <a:gd name="T19" fmla="*/ 1 h 46"/>
              <a:gd name="T20" fmla="*/ 953 w 4355"/>
              <a:gd name="T21" fmla="*/ 1 h 46"/>
              <a:gd name="T22" fmla="*/ 1043 w 4355"/>
              <a:gd name="T23" fmla="*/ 1 h 46"/>
              <a:gd name="T24" fmla="*/ 1134 w 4355"/>
              <a:gd name="T25" fmla="*/ 1 h 46"/>
              <a:gd name="T26" fmla="*/ 1225 w 4355"/>
              <a:gd name="T27" fmla="*/ 1 h 46"/>
              <a:gd name="T28" fmla="*/ 1315 w 4355"/>
              <a:gd name="T29" fmla="*/ 1 h 46"/>
              <a:gd name="T30" fmla="*/ 1406 w 4355"/>
              <a:gd name="T31" fmla="*/ 1 h 46"/>
              <a:gd name="T32" fmla="*/ 1497 w 4355"/>
              <a:gd name="T33" fmla="*/ 1 h 46"/>
              <a:gd name="T34" fmla="*/ 1588 w 4355"/>
              <a:gd name="T35" fmla="*/ 1 h 46"/>
              <a:gd name="T36" fmla="*/ 1678 w 4355"/>
              <a:gd name="T37" fmla="*/ 1 h 46"/>
              <a:gd name="T38" fmla="*/ 1769 w 4355"/>
              <a:gd name="T39" fmla="*/ 1 h 46"/>
              <a:gd name="T40" fmla="*/ 1860 w 4355"/>
              <a:gd name="T41" fmla="*/ 1 h 46"/>
              <a:gd name="T42" fmla="*/ 1950 w 4355"/>
              <a:gd name="T43" fmla="*/ 1 h 46"/>
              <a:gd name="T44" fmla="*/ 2041 w 4355"/>
              <a:gd name="T45" fmla="*/ 1 h 46"/>
              <a:gd name="T46" fmla="*/ 2132 w 4355"/>
              <a:gd name="T47" fmla="*/ 1 h 46"/>
              <a:gd name="T48" fmla="*/ 2223 w 4355"/>
              <a:gd name="T49" fmla="*/ 1 h 46"/>
              <a:gd name="T50" fmla="*/ 2313 w 4355"/>
              <a:gd name="T51" fmla="*/ 1 h 46"/>
              <a:gd name="T52" fmla="*/ 2404 w 4355"/>
              <a:gd name="T53" fmla="*/ 1 h 46"/>
              <a:gd name="T54" fmla="*/ 2495 w 4355"/>
              <a:gd name="T55" fmla="*/ 1 h 46"/>
              <a:gd name="T56" fmla="*/ 2585 w 4355"/>
              <a:gd name="T57" fmla="*/ 1 h 46"/>
              <a:gd name="T58" fmla="*/ 2676 w 4355"/>
              <a:gd name="T59" fmla="*/ 1 h 46"/>
              <a:gd name="T60" fmla="*/ 2767 w 4355"/>
              <a:gd name="T61" fmla="*/ 1 h 46"/>
              <a:gd name="T62" fmla="*/ 2858 w 4355"/>
              <a:gd name="T63" fmla="*/ 1 h 46"/>
              <a:gd name="T64" fmla="*/ 2948 w 4355"/>
              <a:gd name="T65" fmla="*/ 1 h 46"/>
              <a:gd name="T66" fmla="*/ 3039 w 4355"/>
              <a:gd name="T67" fmla="*/ 1 h 46"/>
              <a:gd name="T68" fmla="*/ 3130 w 4355"/>
              <a:gd name="T69" fmla="*/ 1 h 46"/>
              <a:gd name="T70" fmla="*/ 3221 w 4355"/>
              <a:gd name="T71" fmla="*/ 1 h 46"/>
              <a:gd name="T72" fmla="*/ 3311 w 4355"/>
              <a:gd name="T73" fmla="*/ 1 h 46"/>
              <a:gd name="T74" fmla="*/ 3402 w 4355"/>
              <a:gd name="T75" fmla="*/ 1 h 46"/>
              <a:gd name="T76" fmla="*/ 3493 w 4355"/>
              <a:gd name="T77" fmla="*/ 1 h 46"/>
              <a:gd name="T78" fmla="*/ 3583 w 4355"/>
              <a:gd name="T79" fmla="*/ 1 h 46"/>
              <a:gd name="T80" fmla="*/ 3674 w 4355"/>
              <a:gd name="T81" fmla="*/ 1 h 46"/>
              <a:gd name="T82" fmla="*/ 3765 w 4355"/>
              <a:gd name="T83" fmla="*/ 1 h 46"/>
              <a:gd name="T84" fmla="*/ 3856 w 4355"/>
              <a:gd name="T85" fmla="*/ 1 h 46"/>
              <a:gd name="T86" fmla="*/ 3947 w 4355"/>
              <a:gd name="T87" fmla="*/ 0 h 46"/>
              <a:gd name="T88" fmla="*/ 4037 w 4355"/>
              <a:gd name="T89" fmla="*/ 1 h 46"/>
              <a:gd name="T90" fmla="*/ 4128 w 4355"/>
              <a:gd name="T91" fmla="*/ 1 h 46"/>
              <a:gd name="T92" fmla="*/ 4218 w 4355"/>
              <a:gd name="T93" fmla="*/ 1 h 46"/>
              <a:gd name="T94" fmla="*/ 4309 w 4355"/>
              <a:gd name="T95" fmla="*/ 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355" h="46">
                <a:moveTo>
                  <a:pt x="0" y="46"/>
                </a:moveTo>
                <a:lnTo>
                  <a:pt x="45" y="1"/>
                </a:lnTo>
                <a:lnTo>
                  <a:pt x="91" y="46"/>
                </a:lnTo>
                <a:lnTo>
                  <a:pt x="136" y="1"/>
                </a:lnTo>
                <a:lnTo>
                  <a:pt x="181" y="46"/>
                </a:lnTo>
                <a:lnTo>
                  <a:pt x="227" y="1"/>
                </a:lnTo>
                <a:lnTo>
                  <a:pt x="272" y="46"/>
                </a:lnTo>
                <a:lnTo>
                  <a:pt x="317" y="1"/>
                </a:lnTo>
                <a:lnTo>
                  <a:pt x="363" y="46"/>
                </a:lnTo>
                <a:lnTo>
                  <a:pt x="408" y="1"/>
                </a:lnTo>
                <a:lnTo>
                  <a:pt x="454" y="46"/>
                </a:lnTo>
                <a:lnTo>
                  <a:pt x="499" y="1"/>
                </a:lnTo>
                <a:lnTo>
                  <a:pt x="544" y="46"/>
                </a:lnTo>
                <a:lnTo>
                  <a:pt x="590" y="1"/>
                </a:lnTo>
                <a:lnTo>
                  <a:pt x="635" y="46"/>
                </a:lnTo>
                <a:lnTo>
                  <a:pt x="680" y="1"/>
                </a:lnTo>
                <a:lnTo>
                  <a:pt x="726" y="46"/>
                </a:lnTo>
                <a:lnTo>
                  <a:pt x="771" y="1"/>
                </a:lnTo>
                <a:lnTo>
                  <a:pt x="816" y="46"/>
                </a:lnTo>
                <a:lnTo>
                  <a:pt x="862" y="1"/>
                </a:lnTo>
                <a:lnTo>
                  <a:pt x="907" y="46"/>
                </a:lnTo>
                <a:lnTo>
                  <a:pt x="953" y="1"/>
                </a:lnTo>
                <a:lnTo>
                  <a:pt x="998" y="46"/>
                </a:lnTo>
                <a:lnTo>
                  <a:pt x="1043" y="1"/>
                </a:lnTo>
                <a:lnTo>
                  <a:pt x="1089" y="46"/>
                </a:lnTo>
                <a:lnTo>
                  <a:pt x="1134" y="1"/>
                </a:lnTo>
                <a:lnTo>
                  <a:pt x="1179" y="46"/>
                </a:lnTo>
                <a:lnTo>
                  <a:pt x="1225" y="1"/>
                </a:lnTo>
                <a:lnTo>
                  <a:pt x="1270" y="46"/>
                </a:lnTo>
                <a:lnTo>
                  <a:pt x="1315" y="1"/>
                </a:lnTo>
                <a:lnTo>
                  <a:pt x="1361" y="46"/>
                </a:lnTo>
                <a:lnTo>
                  <a:pt x="1406" y="1"/>
                </a:lnTo>
                <a:lnTo>
                  <a:pt x="1451" y="46"/>
                </a:lnTo>
                <a:lnTo>
                  <a:pt x="1497" y="1"/>
                </a:lnTo>
                <a:lnTo>
                  <a:pt x="1542" y="46"/>
                </a:lnTo>
                <a:lnTo>
                  <a:pt x="1588" y="1"/>
                </a:lnTo>
                <a:lnTo>
                  <a:pt x="1633" y="46"/>
                </a:lnTo>
                <a:lnTo>
                  <a:pt x="1678" y="1"/>
                </a:lnTo>
                <a:lnTo>
                  <a:pt x="1724" y="46"/>
                </a:lnTo>
                <a:lnTo>
                  <a:pt x="1769" y="1"/>
                </a:lnTo>
                <a:lnTo>
                  <a:pt x="1814" y="46"/>
                </a:lnTo>
                <a:lnTo>
                  <a:pt x="1860" y="1"/>
                </a:lnTo>
                <a:lnTo>
                  <a:pt x="1905" y="46"/>
                </a:lnTo>
                <a:lnTo>
                  <a:pt x="1950" y="1"/>
                </a:lnTo>
                <a:lnTo>
                  <a:pt x="1996" y="46"/>
                </a:lnTo>
                <a:lnTo>
                  <a:pt x="2041" y="1"/>
                </a:lnTo>
                <a:lnTo>
                  <a:pt x="2087" y="46"/>
                </a:lnTo>
                <a:lnTo>
                  <a:pt x="2132" y="1"/>
                </a:lnTo>
                <a:lnTo>
                  <a:pt x="2177" y="46"/>
                </a:lnTo>
                <a:lnTo>
                  <a:pt x="2223" y="1"/>
                </a:lnTo>
                <a:lnTo>
                  <a:pt x="2268" y="46"/>
                </a:lnTo>
                <a:lnTo>
                  <a:pt x="2313" y="1"/>
                </a:lnTo>
                <a:lnTo>
                  <a:pt x="2359" y="46"/>
                </a:lnTo>
                <a:lnTo>
                  <a:pt x="2404" y="1"/>
                </a:lnTo>
                <a:lnTo>
                  <a:pt x="2449" y="46"/>
                </a:lnTo>
                <a:lnTo>
                  <a:pt x="2495" y="1"/>
                </a:lnTo>
                <a:lnTo>
                  <a:pt x="2540" y="46"/>
                </a:lnTo>
                <a:lnTo>
                  <a:pt x="2585" y="1"/>
                </a:lnTo>
                <a:lnTo>
                  <a:pt x="2631" y="46"/>
                </a:lnTo>
                <a:lnTo>
                  <a:pt x="2676" y="1"/>
                </a:lnTo>
                <a:lnTo>
                  <a:pt x="2722" y="46"/>
                </a:lnTo>
                <a:lnTo>
                  <a:pt x="2767" y="1"/>
                </a:lnTo>
                <a:lnTo>
                  <a:pt x="2812" y="46"/>
                </a:lnTo>
                <a:lnTo>
                  <a:pt x="2858" y="1"/>
                </a:lnTo>
                <a:lnTo>
                  <a:pt x="2903" y="46"/>
                </a:lnTo>
                <a:lnTo>
                  <a:pt x="2948" y="1"/>
                </a:lnTo>
                <a:lnTo>
                  <a:pt x="2994" y="46"/>
                </a:lnTo>
                <a:lnTo>
                  <a:pt x="3039" y="1"/>
                </a:lnTo>
                <a:lnTo>
                  <a:pt x="3084" y="46"/>
                </a:lnTo>
                <a:lnTo>
                  <a:pt x="3130" y="1"/>
                </a:lnTo>
                <a:lnTo>
                  <a:pt x="3175" y="46"/>
                </a:lnTo>
                <a:lnTo>
                  <a:pt x="3221" y="1"/>
                </a:lnTo>
                <a:lnTo>
                  <a:pt x="3266" y="46"/>
                </a:lnTo>
                <a:lnTo>
                  <a:pt x="3311" y="1"/>
                </a:lnTo>
                <a:lnTo>
                  <a:pt x="3357" y="46"/>
                </a:lnTo>
                <a:lnTo>
                  <a:pt x="3402" y="1"/>
                </a:lnTo>
                <a:lnTo>
                  <a:pt x="3447" y="46"/>
                </a:lnTo>
                <a:lnTo>
                  <a:pt x="3493" y="1"/>
                </a:lnTo>
                <a:lnTo>
                  <a:pt x="3538" y="46"/>
                </a:lnTo>
                <a:lnTo>
                  <a:pt x="3583" y="1"/>
                </a:lnTo>
                <a:lnTo>
                  <a:pt x="3629" y="46"/>
                </a:lnTo>
                <a:lnTo>
                  <a:pt x="3674" y="1"/>
                </a:lnTo>
                <a:lnTo>
                  <a:pt x="3719" y="46"/>
                </a:lnTo>
                <a:lnTo>
                  <a:pt x="3765" y="1"/>
                </a:lnTo>
                <a:lnTo>
                  <a:pt x="3810" y="46"/>
                </a:lnTo>
                <a:lnTo>
                  <a:pt x="3856" y="1"/>
                </a:lnTo>
                <a:lnTo>
                  <a:pt x="3901" y="46"/>
                </a:lnTo>
                <a:lnTo>
                  <a:pt x="3947" y="0"/>
                </a:lnTo>
                <a:lnTo>
                  <a:pt x="3992" y="46"/>
                </a:lnTo>
                <a:lnTo>
                  <a:pt x="4037" y="1"/>
                </a:lnTo>
                <a:lnTo>
                  <a:pt x="4082" y="46"/>
                </a:lnTo>
                <a:lnTo>
                  <a:pt x="4128" y="1"/>
                </a:lnTo>
                <a:lnTo>
                  <a:pt x="4173" y="46"/>
                </a:lnTo>
                <a:lnTo>
                  <a:pt x="4218" y="1"/>
                </a:lnTo>
                <a:lnTo>
                  <a:pt x="4264" y="46"/>
                </a:lnTo>
                <a:lnTo>
                  <a:pt x="4309" y="1"/>
                </a:lnTo>
                <a:lnTo>
                  <a:pt x="4355" y="46"/>
                </a:lnTo>
              </a:path>
            </a:pathLst>
          </a:custGeom>
          <a:noFill/>
          <a:ln w="25400" cap="flat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769" name="Freeform 217"/>
          <p:cNvSpPr>
            <a:spLocks/>
          </p:cNvSpPr>
          <p:nvPr/>
        </p:nvSpPr>
        <p:spPr bwMode="auto">
          <a:xfrm>
            <a:off x="344488" y="4076700"/>
            <a:ext cx="9217025" cy="73025"/>
          </a:xfrm>
          <a:custGeom>
            <a:avLst/>
            <a:gdLst>
              <a:gd name="T0" fmla="*/ 91 w 5806"/>
              <a:gd name="T1" fmla="*/ 46 h 46"/>
              <a:gd name="T2" fmla="*/ 227 w 5806"/>
              <a:gd name="T3" fmla="*/ 1 h 46"/>
              <a:gd name="T4" fmla="*/ 363 w 5806"/>
              <a:gd name="T5" fmla="*/ 46 h 46"/>
              <a:gd name="T6" fmla="*/ 499 w 5806"/>
              <a:gd name="T7" fmla="*/ 1 h 46"/>
              <a:gd name="T8" fmla="*/ 635 w 5806"/>
              <a:gd name="T9" fmla="*/ 46 h 46"/>
              <a:gd name="T10" fmla="*/ 771 w 5806"/>
              <a:gd name="T11" fmla="*/ 1 h 46"/>
              <a:gd name="T12" fmla="*/ 907 w 5806"/>
              <a:gd name="T13" fmla="*/ 46 h 46"/>
              <a:gd name="T14" fmla="*/ 1043 w 5806"/>
              <a:gd name="T15" fmla="*/ 1 h 46"/>
              <a:gd name="T16" fmla="*/ 1179 w 5806"/>
              <a:gd name="T17" fmla="*/ 46 h 46"/>
              <a:gd name="T18" fmla="*/ 1315 w 5806"/>
              <a:gd name="T19" fmla="*/ 1 h 46"/>
              <a:gd name="T20" fmla="*/ 1451 w 5806"/>
              <a:gd name="T21" fmla="*/ 46 h 46"/>
              <a:gd name="T22" fmla="*/ 1588 w 5806"/>
              <a:gd name="T23" fmla="*/ 1 h 46"/>
              <a:gd name="T24" fmla="*/ 1724 w 5806"/>
              <a:gd name="T25" fmla="*/ 46 h 46"/>
              <a:gd name="T26" fmla="*/ 1860 w 5806"/>
              <a:gd name="T27" fmla="*/ 1 h 46"/>
              <a:gd name="T28" fmla="*/ 1996 w 5806"/>
              <a:gd name="T29" fmla="*/ 46 h 46"/>
              <a:gd name="T30" fmla="*/ 2132 w 5806"/>
              <a:gd name="T31" fmla="*/ 1 h 46"/>
              <a:gd name="T32" fmla="*/ 2268 w 5806"/>
              <a:gd name="T33" fmla="*/ 46 h 46"/>
              <a:gd name="T34" fmla="*/ 2404 w 5806"/>
              <a:gd name="T35" fmla="*/ 1 h 46"/>
              <a:gd name="T36" fmla="*/ 2540 w 5806"/>
              <a:gd name="T37" fmla="*/ 46 h 46"/>
              <a:gd name="T38" fmla="*/ 2676 w 5806"/>
              <a:gd name="T39" fmla="*/ 1 h 46"/>
              <a:gd name="T40" fmla="*/ 2812 w 5806"/>
              <a:gd name="T41" fmla="*/ 46 h 46"/>
              <a:gd name="T42" fmla="*/ 2948 w 5806"/>
              <a:gd name="T43" fmla="*/ 1 h 46"/>
              <a:gd name="T44" fmla="*/ 3084 w 5806"/>
              <a:gd name="T45" fmla="*/ 46 h 46"/>
              <a:gd name="T46" fmla="*/ 3221 w 5806"/>
              <a:gd name="T47" fmla="*/ 1 h 46"/>
              <a:gd name="T48" fmla="*/ 3357 w 5806"/>
              <a:gd name="T49" fmla="*/ 46 h 46"/>
              <a:gd name="T50" fmla="*/ 3493 w 5806"/>
              <a:gd name="T51" fmla="*/ 1 h 46"/>
              <a:gd name="T52" fmla="*/ 3629 w 5806"/>
              <a:gd name="T53" fmla="*/ 46 h 46"/>
              <a:gd name="T54" fmla="*/ 3765 w 5806"/>
              <a:gd name="T55" fmla="*/ 1 h 46"/>
              <a:gd name="T56" fmla="*/ 3901 w 5806"/>
              <a:gd name="T57" fmla="*/ 46 h 46"/>
              <a:gd name="T58" fmla="*/ 4037 w 5806"/>
              <a:gd name="T59" fmla="*/ 1 h 46"/>
              <a:gd name="T60" fmla="*/ 4173 w 5806"/>
              <a:gd name="T61" fmla="*/ 46 h 46"/>
              <a:gd name="T62" fmla="*/ 4309 w 5806"/>
              <a:gd name="T63" fmla="*/ 1 h 46"/>
              <a:gd name="T64" fmla="*/ 4445 w 5806"/>
              <a:gd name="T65" fmla="*/ 46 h 46"/>
              <a:gd name="T66" fmla="*/ 4581 w 5806"/>
              <a:gd name="T67" fmla="*/ 1 h 46"/>
              <a:gd name="T68" fmla="*/ 4717 w 5806"/>
              <a:gd name="T69" fmla="*/ 46 h 46"/>
              <a:gd name="T70" fmla="*/ 4853 w 5806"/>
              <a:gd name="T71" fmla="*/ 1 h 46"/>
              <a:gd name="T72" fmla="*/ 4990 w 5806"/>
              <a:gd name="T73" fmla="*/ 46 h 46"/>
              <a:gd name="T74" fmla="*/ 5126 w 5806"/>
              <a:gd name="T75" fmla="*/ 1 h 46"/>
              <a:gd name="T76" fmla="*/ 5262 w 5806"/>
              <a:gd name="T77" fmla="*/ 46 h 46"/>
              <a:gd name="T78" fmla="*/ 5398 w 5806"/>
              <a:gd name="T79" fmla="*/ 1 h 46"/>
              <a:gd name="T80" fmla="*/ 5534 w 5806"/>
              <a:gd name="T81" fmla="*/ 46 h 46"/>
              <a:gd name="T82" fmla="*/ 5670 w 5806"/>
              <a:gd name="T83" fmla="*/ 1 h 46"/>
              <a:gd name="T84" fmla="*/ 5806 w 5806"/>
              <a:gd name="T85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806" h="46">
                <a:moveTo>
                  <a:pt x="0" y="46"/>
                </a:moveTo>
                <a:lnTo>
                  <a:pt x="45" y="1"/>
                </a:lnTo>
                <a:lnTo>
                  <a:pt x="91" y="46"/>
                </a:lnTo>
                <a:lnTo>
                  <a:pt x="136" y="1"/>
                </a:lnTo>
                <a:lnTo>
                  <a:pt x="181" y="46"/>
                </a:lnTo>
                <a:lnTo>
                  <a:pt x="227" y="1"/>
                </a:lnTo>
                <a:lnTo>
                  <a:pt x="272" y="46"/>
                </a:lnTo>
                <a:lnTo>
                  <a:pt x="317" y="1"/>
                </a:lnTo>
                <a:lnTo>
                  <a:pt x="363" y="46"/>
                </a:lnTo>
                <a:lnTo>
                  <a:pt x="408" y="1"/>
                </a:lnTo>
                <a:lnTo>
                  <a:pt x="454" y="46"/>
                </a:lnTo>
                <a:lnTo>
                  <a:pt x="499" y="1"/>
                </a:lnTo>
                <a:lnTo>
                  <a:pt x="544" y="46"/>
                </a:lnTo>
                <a:lnTo>
                  <a:pt x="590" y="1"/>
                </a:lnTo>
                <a:lnTo>
                  <a:pt x="635" y="46"/>
                </a:lnTo>
                <a:lnTo>
                  <a:pt x="680" y="1"/>
                </a:lnTo>
                <a:lnTo>
                  <a:pt x="726" y="46"/>
                </a:lnTo>
                <a:lnTo>
                  <a:pt x="771" y="1"/>
                </a:lnTo>
                <a:lnTo>
                  <a:pt x="816" y="46"/>
                </a:lnTo>
                <a:lnTo>
                  <a:pt x="862" y="1"/>
                </a:lnTo>
                <a:lnTo>
                  <a:pt x="907" y="46"/>
                </a:lnTo>
                <a:lnTo>
                  <a:pt x="953" y="1"/>
                </a:lnTo>
                <a:lnTo>
                  <a:pt x="998" y="46"/>
                </a:lnTo>
                <a:lnTo>
                  <a:pt x="1043" y="1"/>
                </a:lnTo>
                <a:lnTo>
                  <a:pt x="1089" y="46"/>
                </a:lnTo>
                <a:lnTo>
                  <a:pt x="1134" y="1"/>
                </a:lnTo>
                <a:lnTo>
                  <a:pt x="1179" y="46"/>
                </a:lnTo>
                <a:lnTo>
                  <a:pt x="1225" y="1"/>
                </a:lnTo>
                <a:lnTo>
                  <a:pt x="1270" y="46"/>
                </a:lnTo>
                <a:lnTo>
                  <a:pt x="1315" y="1"/>
                </a:lnTo>
                <a:lnTo>
                  <a:pt x="1361" y="46"/>
                </a:lnTo>
                <a:lnTo>
                  <a:pt x="1406" y="1"/>
                </a:lnTo>
                <a:lnTo>
                  <a:pt x="1451" y="46"/>
                </a:lnTo>
                <a:lnTo>
                  <a:pt x="1497" y="1"/>
                </a:lnTo>
                <a:lnTo>
                  <a:pt x="1542" y="46"/>
                </a:lnTo>
                <a:lnTo>
                  <a:pt x="1588" y="1"/>
                </a:lnTo>
                <a:lnTo>
                  <a:pt x="1633" y="46"/>
                </a:lnTo>
                <a:lnTo>
                  <a:pt x="1678" y="1"/>
                </a:lnTo>
                <a:lnTo>
                  <a:pt x="1724" y="46"/>
                </a:lnTo>
                <a:lnTo>
                  <a:pt x="1769" y="1"/>
                </a:lnTo>
                <a:lnTo>
                  <a:pt x="1814" y="46"/>
                </a:lnTo>
                <a:lnTo>
                  <a:pt x="1860" y="1"/>
                </a:lnTo>
                <a:lnTo>
                  <a:pt x="1905" y="46"/>
                </a:lnTo>
                <a:lnTo>
                  <a:pt x="1950" y="1"/>
                </a:lnTo>
                <a:lnTo>
                  <a:pt x="1996" y="46"/>
                </a:lnTo>
                <a:lnTo>
                  <a:pt x="2041" y="1"/>
                </a:lnTo>
                <a:lnTo>
                  <a:pt x="2087" y="46"/>
                </a:lnTo>
                <a:lnTo>
                  <a:pt x="2132" y="1"/>
                </a:lnTo>
                <a:lnTo>
                  <a:pt x="2177" y="46"/>
                </a:lnTo>
                <a:lnTo>
                  <a:pt x="2223" y="1"/>
                </a:lnTo>
                <a:lnTo>
                  <a:pt x="2268" y="46"/>
                </a:lnTo>
                <a:lnTo>
                  <a:pt x="2313" y="1"/>
                </a:lnTo>
                <a:lnTo>
                  <a:pt x="2359" y="46"/>
                </a:lnTo>
                <a:lnTo>
                  <a:pt x="2404" y="1"/>
                </a:lnTo>
                <a:lnTo>
                  <a:pt x="2449" y="46"/>
                </a:lnTo>
                <a:lnTo>
                  <a:pt x="2495" y="1"/>
                </a:lnTo>
                <a:lnTo>
                  <a:pt x="2540" y="46"/>
                </a:lnTo>
                <a:lnTo>
                  <a:pt x="2585" y="1"/>
                </a:lnTo>
                <a:lnTo>
                  <a:pt x="2631" y="46"/>
                </a:lnTo>
                <a:lnTo>
                  <a:pt x="2676" y="1"/>
                </a:lnTo>
                <a:lnTo>
                  <a:pt x="2722" y="46"/>
                </a:lnTo>
                <a:lnTo>
                  <a:pt x="2767" y="1"/>
                </a:lnTo>
                <a:lnTo>
                  <a:pt x="2812" y="46"/>
                </a:lnTo>
                <a:lnTo>
                  <a:pt x="2858" y="1"/>
                </a:lnTo>
                <a:lnTo>
                  <a:pt x="2903" y="46"/>
                </a:lnTo>
                <a:lnTo>
                  <a:pt x="2948" y="1"/>
                </a:lnTo>
                <a:lnTo>
                  <a:pt x="2994" y="46"/>
                </a:lnTo>
                <a:lnTo>
                  <a:pt x="3039" y="1"/>
                </a:lnTo>
                <a:lnTo>
                  <a:pt x="3084" y="46"/>
                </a:lnTo>
                <a:lnTo>
                  <a:pt x="3130" y="1"/>
                </a:lnTo>
                <a:lnTo>
                  <a:pt x="3175" y="46"/>
                </a:lnTo>
                <a:lnTo>
                  <a:pt x="3221" y="1"/>
                </a:lnTo>
                <a:lnTo>
                  <a:pt x="3266" y="46"/>
                </a:lnTo>
                <a:lnTo>
                  <a:pt x="3311" y="1"/>
                </a:lnTo>
                <a:lnTo>
                  <a:pt x="3357" y="46"/>
                </a:lnTo>
                <a:lnTo>
                  <a:pt x="3402" y="1"/>
                </a:lnTo>
                <a:lnTo>
                  <a:pt x="3447" y="46"/>
                </a:lnTo>
                <a:lnTo>
                  <a:pt x="3493" y="1"/>
                </a:lnTo>
                <a:lnTo>
                  <a:pt x="3538" y="46"/>
                </a:lnTo>
                <a:lnTo>
                  <a:pt x="3583" y="1"/>
                </a:lnTo>
                <a:lnTo>
                  <a:pt x="3629" y="46"/>
                </a:lnTo>
                <a:lnTo>
                  <a:pt x="3674" y="1"/>
                </a:lnTo>
                <a:lnTo>
                  <a:pt x="3719" y="46"/>
                </a:lnTo>
                <a:lnTo>
                  <a:pt x="3765" y="1"/>
                </a:lnTo>
                <a:lnTo>
                  <a:pt x="3810" y="46"/>
                </a:lnTo>
                <a:lnTo>
                  <a:pt x="3856" y="1"/>
                </a:lnTo>
                <a:lnTo>
                  <a:pt x="3901" y="46"/>
                </a:lnTo>
                <a:lnTo>
                  <a:pt x="3947" y="0"/>
                </a:lnTo>
                <a:lnTo>
                  <a:pt x="3992" y="46"/>
                </a:lnTo>
                <a:lnTo>
                  <a:pt x="4037" y="1"/>
                </a:lnTo>
                <a:lnTo>
                  <a:pt x="4082" y="46"/>
                </a:lnTo>
                <a:lnTo>
                  <a:pt x="4128" y="1"/>
                </a:lnTo>
                <a:lnTo>
                  <a:pt x="4173" y="46"/>
                </a:lnTo>
                <a:lnTo>
                  <a:pt x="4218" y="1"/>
                </a:lnTo>
                <a:lnTo>
                  <a:pt x="4264" y="46"/>
                </a:lnTo>
                <a:lnTo>
                  <a:pt x="4309" y="1"/>
                </a:lnTo>
                <a:lnTo>
                  <a:pt x="4355" y="46"/>
                </a:lnTo>
                <a:lnTo>
                  <a:pt x="4400" y="1"/>
                </a:lnTo>
                <a:lnTo>
                  <a:pt x="4445" y="46"/>
                </a:lnTo>
                <a:lnTo>
                  <a:pt x="4491" y="1"/>
                </a:lnTo>
                <a:lnTo>
                  <a:pt x="4536" y="46"/>
                </a:lnTo>
                <a:lnTo>
                  <a:pt x="4581" y="1"/>
                </a:lnTo>
                <a:lnTo>
                  <a:pt x="4627" y="46"/>
                </a:lnTo>
                <a:lnTo>
                  <a:pt x="4672" y="1"/>
                </a:lnTo>
                <a:lnTo>
                  <a:pt x="4717" y="46"/>
                </a:lnTo>
                <a:lnTo>
                  <a:pt x="4763" y="1"/>
                </a:lnTo>
                <a:lnTo>
                  <a:pt x="4808" y="46"/>
                </a:lnTo>
                <a:lnTo>
                  <a:pt x="4853" y="1"/>
                </a:lnTo>
                <a:lnTo>
                  <a:pt x="4899" y="46"/>
                </a:lnTo>
                <a:lnTo>
                  <a:pt x="4944" y="1"/>
                </a:lnTo>
                <a:lnTo>
                  <a:pt x="4990" y="46"/>
                </a:lnTo>
                <a:lnTo>
                  <a:pt x="5035" y="1"/>
                </a:lnTo>
                <a:lnTo>
                  <a:pt x="5080" y="46"/>
                </a:lnTo>
                <a:lnTo>
                  <a:pt x="5126" y="1"/>
                </a:lnTo>
                <a:lnTo>
                  <a:pt x="5171" y="46"/>
                </a:lnTo>
                <a:lnTo>
                  <a:pt x="5216" y="1"/>
                </a:lnTo>
                <a:lnTo>
                  <a:pt x="5262" y="46"/>
                </a:lnTo>
                <a:lnTo>
                  <a:pt x="5307" y="1"/>
                </a:lnTo>
                <a:lnTo>
                  <a:pt x="5352" y="46"/>
                </a:lnTo>
                <a:lnTo>
                  <a:pt x="5398" y="1"/>
                </a:lnTo>
                <a:lnTo>
                  <a:pt x="5443" y="46"/>
                </a:lnTo>
                <a:lnTo>
                  <a:pt x="5489" y="1"/>
                </a:lnTo>
                <a:lnTo>
                  <a:pt x="5534" y="46"/>
                </a:lnTo>
                <a:lnTo>
                  <a:pt x="5579" y="1"/>
                </a:lnTo>
                <a:lnTo>
                  <a:pt x="5625" y="46"/>
                </a:lnTo>
                <a:lnTo>
                  <a:pt x="5670" y="1"/>
                </a:lnTo>
                <a:lnTo>
                  <a:pt x="5715" y="46"/>
                </a:lnTo>
                <a:lnTo>
                  <a:pt x="5761" y="1"/>
                </a:lnTo>
                <a:lnTo>
                  <a:pt x="5806" y="46"/>
                </a:lnTo>
              </a:path>
            </a:pathLst>
          </a:custGeom>
          <a:noFill/>
          <a:ln w="25400" cap="flat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770" name="Freeform 218"/>
          <p:cNvSpPr>
            <a:spLocks/>
          </p:cNvSpPr>
          <p:nvPr/>
        </p:nvSpPr>
        <p:spPr bwMode="auto">
          <a:xfrm>
            <a:off x="344488" y="5157788"/>
            <a:ext cx="2303462" cy="71437"/>
          </a:xfrm>
          <a:custGeom>
            <a:avLst/>
            <a:gdLst>
              <a:gd name="T0" fmla="*/ 0 w 1451"/>
              <a:gd name="T1" fmla="*/ 45 h 45"/>
              <a:gd name="T2" fmla="*/ 45 w 1451"/>
              <a:gd name="T3" fmla="*/ 0 h 45"/>
              <a:gd name="T4" fmla="*/ 91 w 1451"/>
              <a:gd name="T5" fmla="*/ 45 h 45"/>
              <a:gd name="T6" fmla="*/ 136 w 1451"/>
              <a:gd name="T7" fmla="*/ 0 h 45"/>
              <a:gd name="T8" fmla="*/ 181 w 1451"/>
              <a:gd name="T9" fmla="*/ 45 h 45"/>
              <a:gd name="T10" fmla="*/ 227 w 1451"/>
              <a:gd name="T11" fmla="*/ 0 h 45"/>
              <a:gd name="T12" fmla="*/ 272 w 1451"/>
              <a:gd name="T13" fmla="*/ 45 h 45"/>
              <a:gd name="T14" fmla="*/ 317 w 1451"/>
              <a:gd name="T15" fmla="*/ 0 h 45"/>
              <a:gd name="T16" fmla="*/ 363 w 1451"/>
              <a:gd name="T17" fmla="*/ 45 h 45"/>
              <a:gd name="T18" fmla="*/ 408 w 1451"/>
              <a:gd name="T19" fmla="*/ 0 h 45"/>
              <a:gd name="T20" fmla="*/ 454 w 1451"/>
              <a:gd name="T21" fmla="*/ 45 h 45"/>
              <a:gd name="T22" fmla="*/ 499 w 1451"/>
              <a:gd name="T23" fmla="*/ 0 h 45"/>
              <a:gd name="T24" fmla="*/ 544 w 1451"/>
              <a:gd name="T25" fmla="*/ 45 h 45"/>
              <a:gd name="T26" fmla="*/ 590 w 1451"/>
              <a:gd name="T27" fmla="*/ 0 h 45"/>
              <a:gd name="T28" fmla="*/ 635 w 1451"/>
              <a:gd name="T29" fmla="*/ 45 h 45"/>
              <a:gd name="T30" fmla="*/ 680 w 1451"/>
              <a:gd name="T31" fmla="*/ 0 h 45"/>
              <a:gd name="T32" fmla="*/ 726 w 1451"/>
              <a:gd name="T33" fmla="*/ 45 h 45"/>
              <a:gd name="T34" fmla="*/ 771 w 1451"/>
              <a:gd name="T35" fmla="*/ 0 h 45"/>
              <a:gd name="T36" fmla="*/ 816 w 1451"/>
              <a:gd name="T37" fmla="*/ 45 h 45"/>
              <a:gd name="T38" fmla="*/ 862 w 1451"/>
              <a:gd name="T39" fmla="*/ 0 h 45"/>
              <a:gd name="T40" fmla="*/ 907 w 1451"/>
              <a:gd name="T41" fmla="*/ 45 h 45"/>
              <a:gd name="T42" fmla="*/ 953 w 1451"/>
              <a:gd name="T43" fmla="*/ 0 h 45"/>
              <a:gd name="T44" fmla="*/ 998 w 1451"/>
              <a:gd name="T45" fmla="*/ 45 h 45"/>
              <a:gd name="T46" fmla="*/ 1043 w 1451"/>
              <a:gd name="T47" fmla="*/ 0 h 45"/>
              <a:gd name="T48" fmla="*/ 1089 w 1451"/>
              <a:gd name="T49" fmla="*/ 45 h 45"/>
              <a:gd name="T50" fmla="*/ 1134 w 1451"/>
              <a:gd name="T51" fmla="*/ 0 h 45"/>
              <a:gd name="T52" fmla="*/ 1179 w 1451"/>
              <a:gd name="T53" fmla="*/ 45 h 45"/>
              <a:gd name="T54" fmla="*/ 1225 w 1451"/>
              <a:gd name="T55" fmla="*/ 0 h 45"/>
              <a:gd name="T56" fmla="*/ 1270 w 1451"/>
              <a:gd name="T57" fmla="*/ 45 h 45"/>
              <a:gd name="T58" fmla="*/ 1315 w 1451"/>
              <a:gd name="T59" fmla="*/ 0 h 45"/>
              <a:gd name="T60" fmla="*/ 1361 w 1451"/>
              <a:gd name="T61" fmla="*/ 45 h 45"/>
              <a:gd name="T62" fmla="*/ 1406 w 1451"/>
              <a:gd name="T63" fmla="*/ 0 h 45"/>
              <a:gd name="T64" fmla="*/ 1451 w 1451"/>
              <a:gd name="T6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51" h="45">
                <a:moveTo>
                  <a:pt x="0" y="45"/>
                </a:moveTo>
                <a:lnTo>
                  <a:pt x="45" y="0"/>
                </a:lnTo>
                <a:lnTo>
                  <a:pt x="91" y="45"/>
                </a:lnTo>
                <a:lnTo>
                  <a:pt x="136" y="0"/>
                </a:lnTo>
                <a:lnTo>
                  <a:pt x="181" y="45"/>
                </a:lnTo>
                <a:lnTo>
                  <a:pt x="227" y="0"/>
                </a:lnTo>
                <a:lnTo>
                  <a:pt x="272" y="45"/>
                </a:lnTo>
                <a:lnTo>
                  <a:pt x="317" y="0"/>
                </a:lnTo>
                <a:lnTo>
                  <a:pt x="363" y="45"/>
                </a:lnTo>
                <a:lnTo>
                  <a:pt x="408" y="0"/>
                </a:lnTo>
                <a:lnTo>
                  <a:pt x="454" y="45"/>
                </a:lnTo>
                <a:lnTo>
                  <a:pt x="499" y="0"/>
                </a:lnTo>
                <a:lnTo>
                  <a:pt x="544" y="45"/>
                </a:lnTo>
                <a:lnTo>
                  <a:pt x="590" y="0"/>
                </a:lnTo>
                <a:lnTo>
                  <a:pt x="635" y="45"/>
                </a:lnTo>
                <a:lnTo>
                  <a:pt x="680" y="0"/>
                </a:lnTo>
                <a:lnTo>
                  <a:pt x="726" y="45"/>
                </a:lnTo>
                <a:lnTo>
                  <a:pt x="771" y="0"/>
                </a:lnTo>
                <a:lnTo>
                  <a:pt x="816" y="45"/>
                </a:lnTo>
                <a:lnTo>
                  <a:pt x="862" y="0"/>
                </a:lnTo>
                <a:lnTo>
                  <a:pt x="907" y="45"/>
                </a:lnTo>
                <a:lnTo>
                  <a:pt x="953" y="0"/>
                </a:lnTo>
                <a:lnTo>
                  <a:pt x="998" y="45"/>
                </a:lnTo>
                <a:lnTo>
                  <a:pt x="1043" y="0"/>
                </a:lnTo>
                <a:lnTo>
                  <a:pt x="1089" y="45"/>
                </a:lnTo>
                <a:lnTo>
                  <a:pt x="1134" y="0"/>
                </a:lnTo>
                <a:lnTo>
                  <a:pt x="1179" y="45"/>
                </a:lnTo>
                <a:lnTo>
                  <a:pt x="1225" y="0"/>
                </a:lnTo>
                <a:lnTo>
                  <a:pt x="1270" y="45"/>
                </a:lnTo>
                <a:lnTo>
                  <a:pt x="1315" y="0"/>
                </a:lnTo>
                <a:lnTo>
                  <a:pt x="1361" y="45"/>
                </a:lnTo>
                <a:lnTo>
                  <a:pt x="1406" y="0"/>
                </a:lnTo>
                <a:lnTo>
                  <a:pt x="1451" y="45"/>
                </a:ln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771" name="Freeform 219"/>
          <p:cNvSpPr>
            <a:spLocks/>
          </p:cNvSpPr>
          <p:nvPr/>
        </p:nvSpPr>
        <p:spPr bwMode="auto">
          <a:xfrm>
            <a:off x="2865438" y="5157788"/>
            <a:ext cx="4608512" cy="73025"/>
          </a:xfrm>
          <a:custGeom>
            <a:avLst/>
            <a:gdLst>
              <a:gd name="T0" fmla="*/ 91 w 5806"/>
              <a:gd name="T1" fmla="*/ 0 h 91"/>
              <a:gd name="T2" fmla="*/ 272 w 5806"/>
              <a:gd name="T3" fmla="*/ 0 h 91"/>
              <a:gd name="T4" fmla="*/ 454 w 5806"/>
              <a:gd name="T5" fmla="*/ 0 h 91"/>
              <a:gd name="T6" fmla="*/ 635 w 5806"/>
              <a:gd name="T7" fmla="*/ 0 h 91"/>
              <a:gd name="T8" fmla="*/ 816 w 5806"/>
              <a:gd name="T9" fmla="*/ 0 h 91"/>
              <a:gd name="T10" fmla="*/ 998 w 5806"/>
              <a:gd name="T11" fmla="*/ 0 h 91"/>
              <a:gd name="T12" fmla="*/ 1179 w 5806"/>
              <a:gd name="T13" fmla="*/ 0 h 91"/>
              <a:gd name="T14" fmla="*/ 1361 w 5806"/>
              <a:gd name="T15" fmla="*/ 0 h 91"/>
              <a:gd name="T16" fmla="*/ 1542 w 5806"/>
              <a:gd name="T17" fmla="*/ 0 h 91"/>
              <a:gd name="T18" fmla="*/ 1724 w 5806"/>
              <a:gd name="T19" fmla="*/ 0 h 91"/>
              <a:gd name="T20" fmla="*/ 1905 w 5806"/>
              <a:gd name="T21" fmla="*/ 0 h 91"/>
              <a:gd name="T22" fmla="*/ 2087 w 5806"/>
              <a:gd name="T23" fmla="*/ 0 h 91"/>
              <a:gd name="T24" fmla="*/ 2268 w 5806"/>
              <a:gd name="T25" fmla="*/ 0 h 91"/>
              <a:gd name="T26" fmla="*/ 2449 w 5806"/>
              <a:gd name="T27" fmla="*/ 0 h 91"/>
              <a:gd name="T28" fmla="*/ 2631 w 5806"/>
              <a:gd name="T29" fmla="*/ 0 h 91"/>
              <a:gd name="T30" fmla="*/ 2812 w 5806"/>
              <a:gd name="T31" fmla="*/ 0 h 91"/>
              <a:gd name="T32" fmla="*/ 2994 w 5806"/>
              <a:gd name="T33" fmla="*/ 0 h 91"/>
              <a:gd name="T34" fmla="*/ 3175 w 5806"/>
              <a:gd name="T35" fmla="*/ 0 h 91"/>
              <a:gd name="T36" fmla="*/ 3357 w 5806"/>
              <a:gd name="T37" fmla="*/ 0 h 91"/>
              <a:gd name="T38" fmla="*/ 3538 w 5806"/>
              <a:gd name="T39" fmla="*/ 0 h 91"/>
              <a:gd name="T40" fmla="*/ 3719 w 5806"/>
              <a:gd name="T41" fmla="*/ 0 h 91"/>
              <a:gd name="T42" fmla="*/ 3901 w 5806"/>
              <a:gd name="T43" fmla="*/ 0 h 91"/>
              <a:gd name="T44" fmla="*/ 4082 w 5806"/>
              <a:gd name="T45" fmla="*/ 0 h 91"/>
              <a:gd name="T46" fmla="*/ 4264 w 5806"/>
              <a:gd name="T47" fmla="*/ 0 h 91"/>
              <a:gd name="T48" fmla="*/ 4445 w 5806"/>
              <a:gd name="T49" fmla="*/ 0 h 91"/>
              <a:gd name="T50" fmla="*/ 4627 w 5806"/>
              <a:gd name="T51" fmla="*/ 0 h 91"/>
              <a:gd name="T52" fmla="*/ 4808 w 5806"/>
              <a:gd name="T53" fmla="*/ 0 h 91"/>
              <a:gd name="T54" fmla="*/ 4990 w 5806"/>
              <a:gd name="T55" fmla="*/ 0 h 91"/>
              <a:gd name="T56" fmla="*/ 5171 w 5806"/>
              <a:gd name="T57" fmla="*/ 0 h 91"/>
              <a:gd name="T58" fmla="*/ 5352 w 5806"/>
              <a:gd name="T59" fmla="*/ 0 h 91"/>
              <a:gd name="T60" fmla="*/ 5534 w 5806"/>
              <a:gd name="T61" fmla="*/ 0 h 91"/>
              <a:gd name="T62" fmla="*/ 5715 w 5806"/>
              <a:gd name="T63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806" h="91">
                <a:moveTo>
                  <a:pt x="0" y="91"/>
                </a:moveTo>
                <a:lnTo>
                  <a:pt x="91" y="0"/>
                </a:lnTo>
                <a:lnTo>
                  <a:pt x="181" y="91"/>
                </a:lnTo>
                <a:lnTo>
                  <a:pt x="272" y="0"/>
                </a:lnTo>
                <a:lnTo>
                  <a:pt x="363" y="91"/>
                </a:lnTo>
                <a:lnTo>
                  <a:pt x="454" y="0"/>
                </a:lnTo>
                <a:lnTo>
                  <a:pt x="544" y="91"/>
                </a:lnTo>
                <a:lnTo>
                  <a:pt x="635" y="0"/>
                </a:lnTo>
                <a:lnTo>
                  <a:pt x="726" y="91"/>
                </a:lnTo>
                <a:lnTo>
                  <a:pt x="816" y="0"/>
                </a:lnTo>
                <a:lnTo>
                  <a:pt x="907" y="91"/>
                </a:lnTo>
                <a:lnTo>
                  <a:pt x="998" y="0"/>
                </a:lnTo>
                <a:lnTo>
                  <a:pt x="1089" y="91"/>
                </a:lnTo>
                <a:lnTo>
                  <a:pt x="1179" y="0"/>
                </a:lnTo>
                <a:lnTo>
                  <a:pt x="1270" y="91"/>
                </a:lnTo>
                <a:lnTo>
                  <a:pt x="1361" y="0"/>
                </a:lnTo>
                <a:lnTo>
                  <a:pt x="1451" y="91"/>
                </a:lnTo>
                <a:lnTo>
                  <a:pt x="1542" y="0"/>
                </a:lnTo>
                <a:lnTo>
                  <a:pt x="1633" y="91"/>
                </a:lnTo>
                <a:lnTo>
                  <a:pt x="1724" y="0"/>
                </a:lnTo>
                <a:lnTo>
                  <a:pt x="1814" y="91"/>
                </a:lnTo>
                <a:lnTo>
                  <a:pt x="1905" y="0"/>
                </a:lnTo>
                <a:lnTo>
                  <a:pt x="1996" y="91"/>
                </a:lnTo>
                <a:lnTo>
                  <a:pt x="2087" y="0"/>
                </a:lnTo>
                <a:lnTo>
                  <a:pt x="2177" y="91"/>
                </a:lnTo>
                <a:lnTo>
                  <a:pt x="2268" y="0"/>
                </a:lnTo>
                <a:lnTo>
                  <a:pt x="2359" y="91"/>
                </a:lnTo>
                <a:lnTo>
                  <a:pt x="2449" y="0"/>
                </a:lnTo>
                <a:lnTo>
                  <a:pt x="2540" y="91"/>
                </a:lnTo>
                <a:lnTo>
                  <a:pt x="2631" y="0"/>
                </a:lnTo>
                <a:lnTo>
                  <a:pt x="2722" y="91"/>
                </a:lnTo>
                <a:lnTo>
                  <a:pt x="2812" y="0"/>
                </a:lnTo>
                <a:lnTo>
                  <a:pt x="2903" y="91"/>
                </a:lnTo>
                <a:lnTo>
                  <a:pt x="2994" y="0"/>
                </a:lnTo>
                <a:lnTo>
                  <a:pt x="3084" y="91"/>
                </a:lnTo>
                <a:lnTo>
                  <a:pt x="3175" y="0"/>
                </a:lnTo>
                <a:lnTo>
                  <a:pt x="3266" y="91"/>
                </a:lnTo>
                <a:lnTo>
                  <a:pt x="3357" y="0"/>
                </a:lnTo>
                <a:lnTo>
                  <a:pt x="3447" y="91"/>
                </a:lnTo>
                <a:lnTo>
                  <a:pt x="3538" y="0"/>
                </a:lnTo>
                <a:lnTo>
                  <a:pt x="3629" y="91"/>
                </a:lnTo>
                <a:lnTo>
                  <a:pt x="3719" y="0"/>
                </a:lnTo>
                <a:lnTo>
                  <a:pt x="3810" y="91"/>
                </a:lnTo>
                <a:lnTo>
                  <a:pt x="3901" y="0"/>
                </a:lnTo>
                <a:lnTo>
                  <a:pt x="3992" y="91"/>
                </a:lnTo>
                <a:lnTo>
                  <a:pt x="4082" y="0"/>
                </a:lnTo>
                <a:lnTo>
                  <a:pt x="4173" y="91"/>
                </a:lnTo>
                <a:lnTo>
                  <a:pt x="4264" y="0"/>
                </a:lnTo>
                <a:lnTo>
                  <a:pt x="4355" y="91"/>
                </a:lnTo>
                <a:lnTo>
                  <a:pt x="4445" y="0"/>
                </a:lnTo>
                <a:lnTo>
                  <a:pt x="4536" y="91"/>
                </a:lnTo>
                <a:lnTo>
                  <a:pt x="4627" y="0"/>
                </a:lnTo>
                <a:lnTo>
                  <a:pt x="4717" y="91"/>
                </a:lnTo>
                <a:lnTo>
                  <a:pt x="4808" y="0"/>
                </a:lnTo>
                <a:lnTo>
                  <a:pt x="4899" y="91"/>
                </a:lnTo>
                <a:lnTo>
                  <a:pt x="4990" y="0"/>
                </a:lnTo>
                <a:lnTo>
                  <a:pt x="5080" y="91"/>
                </a:lnTo>
                <a:lnTo>
                  <a:pt x="5171" y="0"/>
                </a:lnTo>
                <a:lnTo>
                  <a:pt x="5262" y="91"/>
                </a:lnTo>
                <a:lnTo>
                  <a:pt x="5352" y="0"/>
                </a:lnTo>
                <a:lnTo>
                  <a:pt x="5443" y="91"/>
                </a:lnTo>
                <a:lnTo>
                  <a:pt x="5534" y="0"/>
                </a:lnTo>
                <a:lnTo>
                  <a:pt x="5625" y="91"/>
                </a:lnTo>
                <a:lnTo>
                  <a:pt x="5715" y="0"/>
                </a:lnTo>
                <a:lnTo>
                  <a:pt x="5806" y="91"/>
                </a:ln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772" name="Freeform 220"/>
          <p:cNvSpPr>
            <a:spLocks/>
          </p:cNvSpPr>
          <p:nvPr/>
        </p:nvSpPr>
        <p:spPr bwMode="auto">
          <a:xfrm>
            <a:off x="344488" y="6094413"/>
            <a:ext cx="6913562" cy="73025"/>
          </a:xfrm>
          <a:custGeom>
            <a:avLst/>
            <a:gdLst>
              <a:gd name="T0" fmla="*/ 45 w 4355"/>
              <a:gd name="T1" fmla="*/ 1 h 46"/>
              <a:gd name="T2" fmla="*/ 136 w 4355"/>
              <a:gd name="T3" fmla="*/ 1 h 46"/>
              <a:gd name="T4" fmla="*/ 227 w 4355"/>
              <a:gd name="T5" fmla="*/ 1 h 46"/>
              <a:gd name="T6" fmla="*/ 317 w 4355"/>
              <a:gd name="T7" fmla="*/ 1 h 46"/>
              <a:gd name="T8" fmla="*/ 408 w 4355"/>
              <a:gd name="T9" fmla="*/ 1 h 46"/>
              <a:gd name="T10" fmla="*/ 499 w 4355"/>
              <a:gd name="T11" fmla="*/ 1 h 46"/>
              <a:gd name="T12" fmla="*/ 590 w 4355"/>
              <a:gd name="T13" fmla="*/ 1 h 46"/>
              <a:gd name="T14" fmla="*/ 680 w 4355"/>
              <a:gd name="T15" fmla="*/ 1 h 46"/>
              <a:gd name="T16" fmla="*/ 771 w 4355"/>
              <a:gd name="T17" fmla="*/ 1 h 46"/>
              <a:gd name="T18" fmla="*/ 862 w 4355"/>
              <a:gd name="T19" fmla="*/ 1 h 46"/>
              <a:gd name="T20" fmla="*/ 953 w 4355"/>
              <a:gd name="T21" fmla="*/ 1 h 46"/>
              <a:gd name="T22" fmla="*/ 1043 w 4355"/>
              <a:gd name="T23" fmla="*/ 1 h 46"/>
              <a:gd name="T24" fmla="*/ 1134 w 4355"/>
              <a:gd name="T25" fmla="*/ 1 h 46"/>
              <a:gd name="T26" fmla="*/ 1225 w 4355"/>
              <a:gd name="T27" fmla="*/ 1 h 46"/>
              <a:gd name="T28" fmla="*/ 1315 w 4355"/>
              <a:gd name="T29" fmla="*/ 1 h 46"/>
              <a:gd name="T30" fmla="*/ 1406 w 4355"/>
              <a:gd name="T31" fmla="*/ 1 h 46"/>
              <a:gd name="T32" fmla="*/ 1497 w 4355"/>
              <a:gd name="T33" fmla="*/ 1 h 46"/>
              <a:gd name="T34" fmla="*/ 1588 w 4355"/>
              <a:gd name="T35" fmla="*/ 1 h 46"/>
              <a:gd name="T36" fmla="*/ 1678 w 4355"/>
              <a:gd name="T37" fmla="*/ 1 h 46"/>
              <a:gd name="T38" fmla="*/ 1769 w 4355"/>
              <a:gd name="T39" fmla="*/ 1 h 46"/>
              <a:gd name="T40" fmla="*/ 1860 w 4355"/>
              <a:gd name="T41" fmla="*/ 1 h 46"/>
              <a:gd name="T42" fmla="*/ 1950 w 4355"/>
              <a:gd name="T43" fmla="*/ 1 h 46"/>
              <a:gd name="T44" fmla="*/ 2041 w 4355"/>
              <a:gd name="T45" fmla="*/ 1 h 46"/>
              <a:gd name="T46" fmla="*/ 2132 w 4355"/>
              <a:gd name="T47" fmla="*/ 1 h 46"/>
              <a:gd name="T48" fmla="*/ 2223 w 4355"/>
              <a:gd name="T49" fmla="*/ 1 h 46"/>
              <a:gd name="T50" fmla="*/ 2313 w 4355"/>
              <a:gd name="T51" fmla="*/ 1 h 46"/>
              <a:gd name="T52" fmla="*/ 2404 w 4355"/>
              <a:gd name="T53" fmla="*/ 1 h 46"/>
              <a:gd name="T54" fmla="*/ 2495 w 4355"/>
              <a:gd name="T55" fmla="*/ 1 h 46"/>
              <a:gd name="T56" fmla="*/ 2585 w 4355"/>
              <a:gd name="T57" fmla="*/ 1 h 46"/>
              <a:gd name="T58" fmla="*/ 2676 w 4355"/>
              <a:gd name="T59" fmla="*/ 1 h 46"/>
              <a:gd name="T60" fmla="*/ 2767 w 4355"/>
              <a:gd name="T61" fmla="*/ 1 h 46"/>
              <a:gd name="T62" fmla="*/ 2858 w 4355"/>
              <a:gd name="T63" fmla="*/ 1 h 46"/>
              <a:gd name="T64" fmla="*/ 2948 w 4355"/>
              <a:gd name="T65" fmla="*/ 1 h 46"/>
              <a:gd name="T66" fmla="*/ 3039 w 4355"/>
              <a:gd name="T67" fmla="*/ 1 h 46"/>
              <a:gd name="T68" fmla="*/ 3130 w 4355"/>
              <a:gd name="T69" fmla="*/ 1 h 46"/>
              <a:gd name="T70" fmla="*/ 3221 w 4355"/>
              <a:gd name="T71" fmla="*/ 1 h 46"/>
              <a:gd name="T72" fmla="*/ 3311 w 4355"/>
              <a:gd name="T73" fmla="*/ 1 h 46"/>
              <a:gd name="T74" fmla="*/ 3402 w 4355"/>
              <a:gd name="T75" fmla="*/ 1 h 46"/>
              <a:gd name="T76" fmla="*/ 3493 w 4355"/>
              <a:gd name="T77" fmla="*/ 1 h 46"/>
              <a:gd name="T78" fmla="*/ 3583 w 4355"/>
              <a:gd name="T79" fmla="*/ 1 h 46"/>
              <a:gd name="T80" fmla="*/ 3674 w 4355"/>
              <a:gd name="T81" fmla="*/ 1 h 46"/>
              <a:gd name="T82" fmla="*/ 3765 w 4355"/>
              <a:gd name="T83" fmla="*/ 1 h 46"/>
              <a:gd name="T84" fmla="*/ 3856 w 4355"/>
              <a:gd name="T85" fmla="*/ 1 h 46"/>
              <a:gd name="T86" fmla="*/ 3947 w 4355"/>
              <a:gd name="T87" fmla="*/ 0 h 46"/>
              <a:gd name="T88" fmla="*/ 4037 w 4355"/>
              <a:gd name="T89" fmla="*/ 1 h 46"/>
              <a:gd name="T90" fmla="*/ 4128 w 4355"/>
              <a:gd name="T91" fmla="*/ 1 h 46"/>
              <a:gd name="T92" fmla="*/ 4218 w 4355"/>
              <a:gd name="T93" fmla="*/ 1 h 46"/>
              <a:gd name="T94" fmla="*/ 4309 w 4355"/>
              <a:gd name="T95" fmla="*/ 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355" h="46">
                <a:moveTo>
                  <a:pt x="0" y="46"/>
                </a:moveTo>
                <a:lnTo>
                  <a:pt x="45" y="1"/>
                </a:lnTo>
                <a:lnTo>
                  <a:pt x="91" y="46"/>
                </a:lnTo>
                <a:lnTo>
                  <a:pt x="136" y="1"/>
                </a:lnTo>
                <a:lnTo>
                  <a:pt x="181" y="46"/>
                </a:lnTo>
                <a:lnTo>
                  <a:pt x="227" y="1"/>
                </a:lnTo>
                <a:lnTo>
                  <a:pt x="272" y="46"/>
                </a:lnTo>
                <a:lnTo>
                  <a:pt x="317" y="1"/>
                </a:lnTo>
                <a:lnTo>
                  <a:pt x="363" y="46"/>
                </a:lnTo>
                <a:lnTo>
                  <a:pt x="408" y="1"/>
                </a:lnTo>
                <a:lnTo>
                  <a:pt x="454" y="46"/>
                </a:lnTo>
                <a:lnTo>
                  <a:pt x="499" y="1"/>
                </a:lnTo>
                <a:lnTo>
                  <a:pt x="544" y="46"/>
                </a:lnTo>
                <a:lnTo>
                  <a:pt x="590" y="1"/>
                </a:lnTo>
                <a:lnTo>
                  <a:pt x="635" y="46"/>
                </a:lnTo>
                <a:lnTo>
                  <a:pt x="680" y="1"/>
                </a:lnTo>
                <a:lnTo>
                  <a:pt x="726" y="46"/>
                </a:lnTo>
                <a:lnTo>
                  <a:pt x="771" y="1"/>
                </a:lnTo>
                <a:lnTo>
                  <a:pt x="816" y="46"/>
                </a:lnTo>
                <a:lnTo>
                  <a:pt x="862" y="1"/>
                </a:lnTo>
                <a:lnTo>
                  <a:pt x="907" y="46"/>
                </a:lnTo>
                <a:lnTo>
                  <a:pt x="953" y="1"/>
                </a:lnTo>
                <a:lnTo>
                  <a:pt x="998" y="46"/>
                </a:lnTo>
                <a:lnTo>
                  <a:pt x="1043" y="1"/>
                </a:lnTo>
                <a:lnTo>
                  <a:pt x="1089" y="46"/>
                </a:lnTo>
                <a:lnTo>
                  <a:pt x="1134" y="1"/>
                </a:lnTo>
                <a:lnTo>
                  <a:pt x="1179" y="46"/>
                </a:lnTo>
                <a:lnTo>
                  <a:pt x="1225" y="1"/>
                </a:lnTo>
                <a:lnTo>
                  <a:pt x="1270" y="46"/>
                </a:lnTo>
                <a:lnTo>
                  <a:pt x="1315" y="1"/>
                </a:lnTo>
                <a:lnTo>
                  <a:pt x="1361" y="46"/>
                </a:lnTo>
                <a:lnTo>
                  <a:pt x="1406" y="1"/>
                </a:lnTo>
                <a:lnTo>
                  <a:pt x="1451" y="46"/>
                </a:lnTo>
                <a:lnTo>
                  <a:pt x="1497" y="1"/>
                </a:lnTo>
                <a:lnTo>
                  <a:pt x="1542" y="46"/>
                </a:lnTo>
                <a:lnTo>
                  <a:pt x="1588" y="1"/>
                </a:lnTo>
                <a:lnTo>
                  <a:pt x="1633" y="46"/>
                </a:lnTo>
                <a:lnTo>
                  <a:pt x="1678" y="1"/>
                </a:lnTo>
                <a:lnTo>
                  <a:pt x="1724" y="46"/>
                </a:lnTo>
                <a:lnTo>
                  <a:pt x="1769" y="1"/>
                </a:lnTo>
                <a:lnTo>
                  <a:pt x="1814" y="46"/>
                </a:lnTo>
                <a:lnTo>
                  <a:pt x="1860" y="1"/>
                </a:lnTo>
                <a:lnTo>
                  <a:pt x="1905" y="46"/>
                </a:lnTo>
                <a:lnTo>
                  <a:pt x="1950" y="1"/>
                </a:lnTo>
                <a:lnTo>
                  <a:pt x="1996" y="46"/>
                </a:lnTo>
                <a:lnTo>
                  <a:pt x="2041" y="1"/>
                </a:lnTo>
                <a:lnTo>
                  <a:pt x="2087" y="46"/>
                </a:lnTo>
                <a:lnTo>
                  <a:pt x="2132" y="1"/>
                </a:lnTo>
                <a:lnTo>
                  <a:pt x="2177" y="46"/>
                </a:lnTo>
                <a:lnTo>
                  <a:pt x="2223" y="1"/>
                </a:lnTo>
                <a:lnTo>
                  <a:pt x="2268" y="46"/>
                </a:lnTo>
                <a:lnTo>
                  <a:pt x="2313" y="1"/>
                </a:lnTo>
                <a:lnTo>
                  <a:pt x="2359" y="46"/>
                </a:lnTo>
                <a:lnTo>
                  <a:pt x="2404" y="1"/>
                </a:lnTo>
                <a:lnTo>
                  <a:pt x="2449" y="46"/>
                </a:lnTo>
                <a:lnTo>
                  <a:pt x="2495" y="1"/>
                </a:lnTo>
                <a:lnTo>
                  <a:pt x="2540" y="46"/>
                </a:lnTo>
                <a:lnTo>
                  <a:pt x="2585" y="1"/>
                </a:lnTo>
                <a:lnTo>
                  <a:pt x="2631" y="46"/>
                </a:lnTo>
                <a:lnTo>
                  <a:pt x="2676" y="1"/>
                </a:lnTo>
                <a:lnTo>
                  <a:pt x="2722" y="46"/>
                </a:lnTo>
                <a:lnTo>
                  <a:pt x="2767" y="1"/>
                </a:lnTo>
                <a:lnTo>
                  <a:pt x="2812" y="46"/>
                </a:lnTo>
                <a:lnTo>
                  <a:pt x="2858" y="1"/>
                </a:lnTo>
                <a:lnTo>
                  <a:pt x="2903" y="46"/>
                </a:lnTo>
                <a:lnTo>
                  <a:pt x="2948" y="1"/>
                </a:lnTo>
                <a:lnTo>
                  <a:pt x="2994" y="46"/>
                </a:lnTo>
                <a:lnTo>
                  <a:pt x="3039" y="1"/>
                </a:lnTo>
                <a:lnTo>
                  <a:pt x="3084" y="46"/>
                </a:lnTo>
                <a:lnTo>
                  <a:pt x="3130" y="1"/>
                </a:lnTo>
                <a:lnTo>
                  <a:pt x="3175" y="46"/>
                </a:lnTo>
                <a:lnTo>
                  <a:pt x="3221" y="1"/>
                </a:lnTo>
                <a:lnTo>
                  <a:pt x="3266" y="46"/>
                </a:lnTo>
                <a:lnTo>
                  <a:pt x="3311" y="1"/>
                </a:lnTo>
                <a:lnTo>
                  <a:pt x="3357" y="46"/>
                </a:lnTo>
                <a:lnTo>
                  <a:pt x="3402" y="1"/>
                </a:lnTo>
                <a:lnTo>
                  <a:pt x="3447" y="46"/>
                </a:lnTo>
                <a:lnTo>
                  <a:pt x="3493" y="1"/>
                </a:lnTo>
                <a:lnTo>
                  <a:pt x="3538" y="46"/>
                </a:lnTo>
                <a:lnTo>
                  <a:pt x="3583" y="1"/>
                </a:lnTo>
                <a:lnTo>
                  <a:pt x="3629" y="46"/>
                </a:lnTo>
                <a:lnTo>
                  <a:pt x="3674" y="1"/>
                </a:lnTo>
                <a:lnTo>
                  <a:pt x="3719" y="46"/>
                </a:lnTo>
                <a:lnTo>
                  <a:pt x="3765" y="1"/>
                </a:lnTo>
                <a:lnTo>
                  <a:pt x="3810" y="46"/>
                </a:lnTo>
                <a:lnTo>
                  <a:pt x="3856" y="1"/>
                </a:lnTo>
                <a:lnTo>
                  <a:pt x="3901" y="46"/>
                </a:lnTo>
                <a:lnTo>
                  <a:pt x="3947" y="0"/>
                </a:lnTo>
                <a:lnTo>
                  <a:pt x="3992" y="46"/>
                </a:lnTo>
                <a:lnTo>
                  <a:pt x="4037" y="1"/>
                </a:lnTo>
                <a:lnTo>
                  <a:pt x="4082" y="46"/>
                </a:lnTo>
                <a:lnTo>
                  <a:pt x="4128" y="1"/>
                </a:lnTo>
                <a:lnTo>
                  <a:pt x="4173" y="46"/>
                </a:lnTo>
                <a:lnTo>
                  <a:pt x="4218" y="1"/>
                </a:lnTo>
                <a:lnTo>
                  <a:pt x="4264" y="46"/>
                </a:lnTo>
                <a:lnTo>
                  <a:pt x="4309" y="1"/>
                </a:lnTo>
                <a:lnTo>
                  <a:pt x="4355" y="46"/>
                </a:ln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773" name="Freeform 221"/>
          <p:cNvSpPr>
            <a:spLocks/>
          </p:cNvSpPr>
          <p:nvPr/>
        </p:nvSpPr>
        <p:spPr bwMode="auto">
          <a:xfrm>
            <a:off x="344488" y="4221163"/>
            <a:ext cx="9217025" cy="73025"/>
          </a:xfrm>
          <a:custGeom>
            <a:avLst/>
            <a:gdLst>
              <a:gd name="T0" fmla="*/ 91 w 5806"/>
              <a:gd name="T1" fmla="*/ 46 h 46"/>
              <a:gd name="T2" fmla="*/ 227 w 5806"/>
              <a:gd name="T3" fmla="*/ 1 h 46"/>
              <a:gd name="T4" fmla="*/ 363 w 5806"/>
              <a:gd name="T5" fmla="*/ 46 h 46"/>
              <a:gd name="T6" fmla="*/ 499 w 5806"/>
              <a:gd name="T7" fmla="*/ 1 h 46"/>
              <a:gd name="T8" fmla="*/ 635 w 5806"/>
              <a:gd name="T9" fmla="*/ 46 h 46"/>
              <a:gd name="T10" fmla="*/ 771 w 5806"/>
              <a:gd name="T11" fmla="*/ 1 h 46"/>
              <a:gd name="T12" fmla="*/ 907 w 5806"/>
              <a:gd name="T13" fmla="*/ 46 h 46"/>
              <a:gd name="T14" fmla="*/ 1043 w 5806"/>
              <a:gd name="T15" fmla="*/ 1 h 46"/>
              <a:gd name="T16" fmla="*/ 1179 w 5806"/>
              <a:gd name="T17" fmla="*/ 46 h 46"/>
              <a:gd name="T18" fmla="*/ 1315 w 5806"/>
              <a:gd name="T19" fmla="*/ 1 h 46"/>
              <a:gd name="T20" fmla="*/ 1451 w 5806"/>
              <a:gd name="T21" fmla="*/ 46 h 46"/>
              <a:gd name="T22" fmla="*/ 1588 w 5806"/>
              <a:gd name="T23" fmla="*/ 1 h 46"/>
              <a:gd name="T24" fmla="*/ 1724 w 5806"/>
              <a:gd name="T25" fmla="*/ 46 h 46"/>
              <a:gd name="T26" fmla="*/ 1860 w 5806"/>
              <a:gd name="T27" fmla="*/ 1 h 46"/>
              <a:gd name="T28" fmla="*/ 1996 w 5806"/>
              <a:gd name="T29" fmla="*/ 46 h 46"/>
              <a:gd name="T30" fmla="*/ 2132 w 5806"/>
              <a:gd name="T31" fmla="*/ 1 h 46"/>
              <a:gd name="T32" fmla="*/ 2268 w 5806"/>
              <a:gd name="T33" fmla="*/ 46 h 46"/>
              <a:gd name="T34" fmla="*/ 2404 w 5806"/>
              <a:gd name="T35" fmla="*/ 1 h 46"/>
              <a:gd name="T36" fmla="*/ 2540 w 5806"/>
              <a:gd name="T37" fmla="*/ 46 h 46"/>
              <a:gd name="T38" fmla="*/ 2676 w 5806"/>
              <a:gd name="T39" fmla="*/ 1 h 46"/>
              <a:gd name="T40" fmla="*/ 2812 w 5806"/>
              <a:gd name="T41" fmla="*/ 46 h 46"/>
              <a:gd name="T42" fmla="*/ 2948 w 5806"/>
              <a:gd name="T43" fmla="*/ 1 h 46"/>
              <a:gd name="T44" fmla="*/ 3084 w 5806"/>
              <a:gd name="T45" fmla="*/ 46 h 46"/>
              <a:gd name="T46" fmla="*/ 3221 w 5806"/>
              <a:gd name="T47" fmla="*/ 1 h 46"/>
              <a:gd name="T48" fmla="*/ 3357 w 5806"/>
              <a:gd name="T49" fmla="*/ 46 h 46"/>
              <a:gd name="T50" fmla="*/ 3493 w 5806"/>
              <a:gd name="T51" fmla="*/ 1 h 46"/>
              <a:gd name="T52" fmla="*/ 3629 w 5806"/>
              <a:gd name="T53" fmla="*/ 46 h 46"/>
              <a:gd name="T54" fmla="*/ 3765 w 5806"/>
              <a:gd name="T55" fmla="*/ 1 h 46"/>
              <a:gd name="T56" fmla="*/ 3901 w 5806"/>
              <a:gd name="T57" fmla="*/ 46 h 46"/>
              <a:gd name="T58" fmla="*/ 4037 w 5806"/>
              <a:gd name="T59" fmla="*/ 1 h 46"/>
              <a:gd name="T60" fmla="*/ 4173 w 5806"/>
              <a:gd name="T61" fmla="*/ 46 h 46"/>
              <a:gd name="T62" fmla="*/ 4309 w 5806"/>
              <a:gd name="T63" fmla="*/ 1 h 46"/>
              <a:gd name="T64" fmla="*/ 4445 w 5806"/>
              <a:gd name="T65" fmla="*/ 46 h 46"/>
              <a:gd name="T66" fmla="*/ 4581 w 5806"/>
              <a:gd name="T67" fmla="*/ 1 h 46"/>
              <a:gd name="T68" fmla="*/ 4717 w 5806"/>
              <a:gd name="T69" fmla="*/ 46 h 46"/>
              <a:gd name="T70" fmla="*/ 4853 w 5806"/>
              <a:gd name="T71" fmla="*/ 1 h 46"/>
              <a:gd name="T72" fmla="*/ 4990 w 5806"/>
              <a:gd name="T73" fmla="*/ 46 h 46"/>
              <a:gd name="T74" fmla="*/ 5126 w 5806"/>
              <a:gd name="T75" fmla="*/ 1 h 46"/>
              <a:gd name="T76" fmla="*/ 5262 w 5806"/>
              <a:gd name="T77" fmla="*/ 46 h 46"/>
              <a:gd name="T78" fmla="*/ 5398 w 5806"/>
              <a:gd name="T79" fmla="*/ 1 h 46"/>
              <a:gd name="T80" fmla="*/ 5534 w 5806"/>
              <a:gd name="T81" fmla="*/ 46 h 46"/>
              <a:gd name="T82" fmla="*/ 5670 w 5806"/>
              <a:gd name="T83" fmla="*/ 1 h 46"/>
              <a:gd name="T84" fmla="*/ 5806 w 5806"/>
              <a:gd name="T85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806" h="46">
                <a:moveTo>
                  <a:pt x="0" y="46"/>
                </a:moveTo>
                <a:lnTo>
                  <a:pt x="45" y="1"/>
                </a:lnTo>
                <a:lnTo>
                  <a:pt x="91" y="46"/>
                </a:lnTo>
                <a:lnTo>
                  <a:pt x="136" y="1"/>
                </a:lnTo>
                <a:lnTo>
                  <a:pt x="181" y="46"/>
                </a:lnTo>
                <a:lnTo>
                  <a:pt x="227" y="1"/>
                </a:lnTo>
                <a:lnTo>
                  <a:pt x="272" y="46"/>
                </a:lnTo>
                <a:lnTo>
                  <a:pt x="317" y="1"/>
                </a:lnTo>
                <a:lnTo>
                  <a:pt x="363" y="46"/>
                </a:lnTo>
                <a:lnTo>
                  <a:pt x="408" y="1"/>
                </a:lnTo>
                <a:lnTo>
                  <a:pt x="454" y="46"/>
                </a:lnTo>
                <a:lnTo>
                  <a:pt x="499" y="1"/>
                </a:lnTo>
                <a:lnTo>
                  <a:pt x="544" y="46"/>
                </a:lnTo>
                <a:lnTo>
                  <a:pt x="590" y="1"/>
                </a:lnTo>
                <a:lnTo>
                  <a:pt x="635" y="46"/>
                </a:lnTo>
                <a:lnTo>
                  <a:pt x="680" y="1"/>
                </a:lnTo>
                <a:lnTo>
                  <a:pt x="726" y="46"/>
                </a:lnTo>
                <a:lnTo>
                  <a:pt x="771" y="1"/>
                </a:lnTo>
                <a:lnTo>
                  <a:pt x="816" y="46"/>
                </a:lnTo>
                <a:lnTo>
                  <a:pt x="862" y="1"/>
                </a:lnTo>
                <a:lnTo>
                  <a:pt x="907" y="46"/>
                </a:lnTo>
                <a:lnTo>
                  <a:pt x="953" y="1"/>
                </a:lnTo>
                <a:lnTo>
                  <a:pt x="998" y="46"/>
                </a:lnTo>
                <a:lnTo>
                  <a:pt x="1043" y="1"/>
                </a:lnTo>
                <a:lnTo>
                  <a:pt x="1089" y="46"/>
                </a:lnTo>
                <a:lnTo>
                  <a:pt x="1134" y="1"/>
                </a:lnTo>
                <a:lnTo>
                  <a:pt x="1179" y="46"/>
                </a:lnTo>
                <a:lnTo>
                  <a:pt x="1225" y="1"/>
                </a:lnTo>
                <a:lnTo>
                  <a:pt x="1270" y="46"/>
                </a:lnTo>
                <a:lnTo>
                  <a:pt x="1315" y="1"/>
                </a:lnTo>
                <a:lnTo>
                  <a:pt x="1361" y="46"/>
                </a:lnTo>
                <a:lnTo>
                  <a:pt x="1406" y="1"/>
                </a:lnTo>
                <a:lnTo>
                  <a:pt x="1451" y="46"/>
                </a:lnTo>
                <a:lnTo>
                  <a:pt x="1497" y="1"/>
                </a:lnTo>
                <a:lnTo>
                  <a:pt x="1542" y="46"/>
                </a:lnTo>
                <a:lnTo>
                  <a:pt x="1588" y="1"/>
                </a:lnTo>
                <a:lnTo>
                  <a:pt x="1633" y="46"/>
                </a:lnTo>
                <a:lnTo>
                  <a:pt x="1678" y="1"/>
                </a:lnTo>
                <a:lnTo>
                  <a:pt x="1724" y="46"/>
                </a:lnTo>
                <a:lnTo>
                  <a:pt x="1769" y="1"/>
                </a:lnTo>
                <a:lnTo>
                  <a:pt x="1814" y="46"/>
                </a:lnTo>
                <a:lnTo>
                  <a:pt x="1860" y="1"/>
                </a:lnTo>
                <a:lnTo>
                  <a:pt x="1905" y="46"/>
                </a:lnTo>
                <a:lnTo>
                  <a:pt x="1950" y="1"/>
                </a:lnTo>
                <a:lnTo>
                  <a:pt x="1996" y="46"/>
                </a:lnTo>
                <a:lnTo>
                  <a:pt x="2041" y="1"/>
                </a:lnTo>
                <a:lnTo>
                  <a:pt x="2087" y="46"/>
                </a:lnTo>
                <a:lnTo>
                  <a:pt x="2132" y="1"/>
                </a:lnTo>
                <a:lnTo>
                  <a:pt x="2177" y="46"/>
                </a:lnTo>
                <a:lnTo>
                  <a:pt x="2223" y="1"/>
                </a:lnTo>
                <a:lnTo>
                  <a:pt x="2268" y="46"/>
                </a:lnTo>
                <a:lnTo>
                  <a:pt x="2313" y="1"/>
                </a:lnTo>
                <a:lnTo>
                  <a:pt x="2359" y="46"/>
                </a:lnTo>
                <a:lnTo>
                  <a:pt x="2404" y="1"/>
                </a:lnTo>
                <a:lnTo>
                  <a:pt x="2449" y="46"/>
                </a:lnTo>
                <a:lnTo>
                  <a:pt x="2495" y="1"/>
                </a:lnTo>
                <a:lnTo>
                  <a:pt x="2540" y="46"/>
                </a:lnTo>
                <a:lnTo>
                  <a:pt x="2585" y="1"/>
                </a:lnTo>
                <a:lnTo>
                  <a:pt x="2631" y="46"/>
                </a:lnTo>
                <a:lnTo>
                  <a:pt x="2676" y="1"/>
                </a:lnTo>
                <a:lnTo>
                  <a:pt x="2722" y="46"/>
                </a:lnTo>
                <a:lnTo>
                  <a:pt x="2767" y="1"/>
                </a:lnTo>
                <a:lnTo>
                  <a:pt x="2812" y="46"/>
                </a:lnTo>
                <a:lnTo>
                  <a:pt x="2858" y="1"/>
                </a:lnTo>
                <a:lnTo>
                  <a:pt x="2903" y="46"/>
                </a:lnTo>
                <a:lnTo>
                  <a:pt x="2948" y="1"/>
                </a:lnTo>
                <a:lnTo>
                  <a:pt x="2994" y="46"/>
                </a:lnTo>
                <a:lnTo>
                  <a:pt x="3039" y="1"/>
                </a:lnTo>
                <a:lnTo>
                  <a:pt x="3084" y="46"/>
                </a:lnTo>
                <a:lnTo>
                  <a:pt x="3130" y="1"/>
                </a:lnTo>
                <a:lnTo>
                  <a:pt x="3175" y="46"/>
                </a:lnTo>
                <a:lnTo>
                  <a:pt x="3221" y="1"/>
                </a:lnTo>
                <a:lnTo>
                  <a:pt x="3266" y="46"/>
                </a:lnTo>
                <a:lnTo>
                  <a:pt x="3311" y="1"/>
                </a:lnTo>
                <a:lnTo>
                  <a:pt x="3357" y="46"/>
                </a:lnTo>
                <a:lnTo>
                  <a:pt x="3402" y="1"/>
                </a:lnTo>
                <a:lnTo>
                  <a:pt x="3447" y="46"/>
                </a:lnTo>
                <a:lnTo>
                  <a:pt x="3493" y="1"/>
                </a:lnTo>
                <a:lnTo>
                  <a:pt x="3538" y="46"/>
                </a:lnTo>
                <a:lnTo>
                  <a:pt x="3583" y="1"/>
                </a:lnTo>
                <a:lnTo>
                  <a:pt x="3629" y="46"/>
                </a:lnTo>
                <a:lnTo>
                  <a:pt x="3674" y="1"/>
                </a:lnTo>
                <a:lnTo>
                  <a:pt x="3719" y="46"/>
                </a:lnTo>
                <a:lnTo>
                  <a:pt x="3765" y="1"/>
                </a:lnTo>
                <a:lnTo>
                  <a:pt x="3810" y="46"/>
                </a:lnTo>
                <a:lnTo>
                  <a:pt x="3856" y="1"/>
                </a:lnTo>
                <a:lnTo>
                  <a:pt x="3901" y="46"/>
                </a:lnTo>
                <a:lnTo>
                  <a:pt x="3947" y="0"/>
                </a:lnTo>
                <a:lnTo>
                  <a:pt x="3992" y="46"/>
                </a:lnTo>
                <a:lnTo>
                  <a:pt x="4037" y="1"/>
                </a:lnTo>
                <a:lnTo>
                  <a:pt x="4082" y="46"/>
                </a:lnTo>
                <a:lnTo>
                  <a:pt x="4128" y="1"/>
                </a:lnTo>
                <a:lnTo>
                  <a:pt x="4173" y="46"/>
                </a:lnTo>
                <a:lnTo>
                  <a:pt x="4218" y="1"/>
                </a:lnTo>
                <a:lnTo>
                  <a:pt x="4264" y="46"/>
                </a:lnTo>
                <a:lnTo>
                  <a:pt x="4309" y="1"/>
                </a:lnTo>
                <a:lnTo>
                  <a:pt x="4355" y="46"/>
                </a:lnTo>
                <a:lnTo>
                  <a:pt x="4400" y="1"/>
                </a:lnTo>
                <a:lnTo>
                  <a:pt x="4445" y="46"/>
                </a:lnTo>
                <a:lnTo>
                  <a:pt x="4491" y="1"/>
                </a:lnTo>
                <a:lnTo>
                  <a:pt x="4536" y="46"/>
                </a:lnTo>
                <a:lnTo>
                  <a:pt x="4581" y="1"/>
                </a:lnTo>
                <a:lnTo>
                  <a:pt x="4627" y="46"/>
                </a:lnTo>
                <a:lnTo>
                  <a:pt x="4672" y="1"/>
                </a:lnTo>
                <a:lnTo>
                  <a:pt x="4717" y="46"/>
                </a:lnTo>
                <a:lnTo>
                  <a:pt x="4763" y="1"/>
                </a:lnTo>
                <a:lnTo>
                  <a:pt x="4808" y="46"/>
                </a:lnTo>
                <a:lnTo>
                  <a:pt x="4853" y="1"/>
                </a:lnTo>
                <a:lnTo>
                  <a:pt x="4899" y="46"/>
                </a:lnTo>
                <a:lnTo>
                  <a:pt x="4944" y="1"/>
                </a:lnTo>
                <a:lnTo>
                  <a:pt x="4990" y="46"/>
                </a:lnTo>
                <a:lnTo>
                  <a:pt x="5035" y="1"/>
                </a:lnTo>
                <a:lnTo>
                  <a:pt x="5080" y="46"/>
                </a:lnTo>
                <a:lnTo>
                  <a:pt x="5126" y="1"/>
                </a:lnTo>
                <a:lnTo>
                  <a:pt x="5171" y="46"/>
                </a:lnTo>
                <a:lnTo>
                  <a:pt x="5216" y="1"/>
                </a:lnTo>
                <a:lnTo>
                  <a:pt x="5262" y="46"/>
                </a:lnTo>
                <a:lnTo>
                  <a:pt x="5307" y="1"/>
                </a:lnTo>
                <a:lnTo>
                  <a:pt x="5352" y="46"/>
                </a:lnTo>
                <a:lnTo>
                  <a:pt x="5398" y="1"/>
                </a:lnTo>
                <a:lnTo>
                  <a:pt x="5443" y="46"/>
                </a:lnTo>
                <a:lnTo>
                  <a:pt x="5489" y="1"/>
                </a:lnTo>
                <a:lnTo>
                  <a:pt x="5534" y="46"/>
                </a:lnTo>
                <a:lnTo>
                  <a:pt x="5579" y="1"/>
                </a:lnTo>
                <a:lnTo>
                  <a:pt x="5625" y="46"/>
                </a:lnTo>
                <a:lnTo>
                  <a:pt x="5670" y="1"/>
                </a:lnTo>
                <a:lnTo>
                  <a:pt x="5715" y="46"/>
                </a:lnTo>
                <a:lnTo>
                  <a:pt x="5761" y="1"/>
                </a:lnTo>
                <a:lnTo>
                  <a:pt x="5806" y="46"/>
                </a:ln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23774" name="Group 222"/>
          <p:cNvGrpSpPr>
            <a:grpSpLocks/>
          </p:cNvGrpSpPr>
          <p:nvPr/>
        </p:nvGrpSpPr>
        <p:grpSpPr bwMode="auto">
          <a:xfrm>
            <a:off x="344488" y="5302250"/>
            <a:ext cx="2303462" cy="90488"/>
            <a:chOff x="217" y="1570"/>
            <a:chExt cx="1451" cy="57"/>
          </a:xfrm>
        </p:grpSpPr>
        <p:sp>
          <p:nvSpPr>
            <p:cNvPr id="23775" name="Freeform 223"/>
            <p:cNvSpPr>
              <a:spLocks/>
            </p:cNvSpPr>
            <p:nvPr/>
          </p:nvSpPr>
          <p:spPr bwMode="auto">
            <a:xfrm>
              <a:off x="217" y="1570"/>
              <a:ext cx="1451" cy="45"/>
            </a:xfrm>
            <a:custGeom>
              <a:avLst/>
              <a:gdLst>
                <a:gd name="T0" fmla="*/ 0 w 1451"/>
                <a:gd name="T1" fmla="*/ 45 h 45"/>
                <a:gd name="T2" fmla="*/ 45 w 1451"/>
                <a:gd name="T3" fmla="*/ 0 h 45"/>
                <a:gd name="T4" fmla="*/ 91 w 1451"/>
                <a:gd name="T5" fmla="*/ 45 h 45"/>
                <a:gd name="T6" fmla="*/ 136 w 1451"/>
                <a:gd name="T7" fmla="*/ 0 h 45"/>
                <a:gd name="T8" fmla="*/ 181 w 1451"/>
                <a:gd name="T9" fmla="*/ 45 h 45"/>
                <a:gd name="T10" fmla="*/ 227 w 1451"/>
                <a:gd name="T11" fmla="*/ 0 h 45"/>
                <a:gd name="T12" fmla="*/ 272 w 1451"/>
                <a:gd name="T13" fmla="*/ 45 h 45"/>
                <a:gd name="T14" fmla="*/ 317 w 1451"/>
                <a:gd name="T15" fmla="*/ 0 h 45"/>
                <a:gd name="T16" fmla="*/ 363 w 1451"/>
                <a:gd name="T17" fmla="*/ 45 h 45"/>
                <a:gd name="T18" fmla="*/ 408 w 1451"/>
                <a:gd name="T19" fmla="*/ 0 h 45"/>
                <a:gd name="T20" fmla="*/ 454 w 1451"/>
                <a:gd name="T21" fmla="*/ 45 h 45"/>
                <a:gd name="T22" fmla="*/ 499 w 1451"/>
                <a:gd name="T23" fmla="*/ 0 h 45"/>
                <a:gd name="T24" fmla="*/ 544 w 1451"/>
                <a:gd name="T25" fmla="*/ 45 h 45"/>
                <a:gd name="T26" fmla="*/ 590 w 1451"/>
                <a:gd name="T27" fmla="*/ 0 h 45"/>
                <a:gd name="T28" fmla="*/ 635 w 1451"/>
                <a:gd name="T29" fmla="*/ 45 h 45"/>
                <a:gd name="T30" fmla="*/ 680 w 1451"/>
                <a:gd name="T31" fmla="*/ 0 h 45"/>
                <a:gd name="T32" fmla="*/ 726 w 1451"/>
                <a:gd name="T33" fmla="*/ 45 h 45"/>
                <a:gd name="T34" fmla="*/ 771 w 1451"/>
                <a:gd name="T35" fmla="*/ 0 h 45"/>
                <a:gd name="T36" fmla="*/ 816 w 1451"/>
                <a:gd name="T37" fmla="*/ 45 h 45"/>
                <a:gd name="T38" fmla="*/ 862 w 1451"/>
                <a:gd name="T39" fmla="*/ 0 h 45"/>
                <a:gd name="T40" fmla="*/ 907 w 1451"/>
                <a:gd name="T41" fmla="*/ 45 h 45"/>
                <a:gd name="T42" fmla="*/ 953 w 1451"/>
                <a:gd name="T43" fmla="*/ 0 h 45"/>
                <a:gd name="T44" fmla="*/ 998 w 1451"/>
                <a:gd name="T45" fmla="*/ 45 h 45"/>
                <a:gd name="T46" fmla="*/ 1043 w 1451"/>
                <a:gd name="T47" fmla="*/ 0 h 45"/>
                <a:gd name="T48" fmla="*/ 1089 w 1451"/>
                <a:gd name="T49" fmla="*/ 45 h 45"/>
                <a:gd name="T50" fmla="*/ 1134 w 1451"/>
                <a:gd name="T51" fmla="*/ 0 h 45"/>
                <a:gd name="T52" fmla="*/ 1179 w 1451"/>
                <a:gd name="T53" fmla="*/ 45 h 45"/>
                <a:gd name="T54" fmla="*/ 1225 w 1451"/>
                <a:gd name="T55" fmla="*/ 0 h 45"/>
                <a:gd name="T56" fmla="*/ 1270 w 1451"/>
                <a:gd name="T57" fmla="*/ 45 h 45"/>
                <a:gd name="T58" fmla="*/ 1315 w 1451"/>
                <a:gd name="T59" fmla="*/ 0 h 45"/>
                <a:gd name="T60" fmla="*/ 1361 w 1451"/>
                <a:gd name="T61" fmla="*/ 45 h 45"/>
                <a:gd name="T62" fmla="*/ 1406 w 1451"/>
                <a:gd name="T63" fmla="*/ 0 h 45"/>
                <a:gd name="T64" fmla="*/ 1451 w 1451"/>
                <a:gd name="T6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51" h="45">
                  <a:moveTo>
                    <a:pt x="0" y="45"/>
                  </a:moveTo>
                  <a:lnTo>
                    <a:pt x="45" y="0"/>
                  </a:lnTo>
                  <a:lnTo>
                    <a:pt x="91" y="45"/>
                  </a:lnTo>
                  <a:lnTo>
                    <a:pt x="136" y="0"/>
                  </a:lnTo>
                  <a:lnTo>
                    <a:pt x="181" y="45"/>
                  </a:lnTo>
                  <a:lnTo>
                    <a:pt x="227" y="0"/>
                  </a:lnTo>
                  <a:lnTo>
                    <a:pt x="272" y="45"/>
                  </a:lnTo>
                  <a:lnTo>
                    <a:pt x="317" y="0"/>
                  </a:lnTo>
                  <a:lnTo>
                    <a:pt x="363" y="45"/>
                  </a:lnTo>
                  <a:lnTo>
                    <a:pt x="408" y="0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544" y="45"/>
                  </a:lnTo>
                  <a:lnTo>
                    <a:pt x="590" y="0"/>
                  </a:lnTo>
                  <a:lnTo>
                    <a:pt x="635" y="45"/>
                  </a:lnTo>
                  <a:lnTo>
                    <a:pt x="680" y="0"/>
                  </a:lnTo>
                  <a:lnTo>
                    <a:pt x="726" y="45"/>
                  </a:lnTo>
                  <a:lnTo>
                    <a:pt x="771" y="0"/>
                  </a:lnTo>
                  <a:lnTo>
                    <a:pt x="816" y="45"/>
                  </a:lnTo>
                  <a:lnTo>
                    <a:pt x="862" y="0"/>
                  </a:lnTo>
                  <a:lnTo>
                    <a:pt x="907" y="45"/>
                  </a:lnTo>
                  <a:lnTo>
                    <a:pt x="953" y="0"/>
                  </a:lnTo>
                  <a:lnTo>
                    <a:pt x="998" y="45"/>
                  </a:lnTo>
                  <a:lnTo>
                    <a:pt x="1043" y="0"/>
                  </a:lnTo>
                  <a:lnTo>
                    <a:pt x="1089" y="45"/>
                  </a:lnTo>
                  <a:lnTo>
                    <a:pt x="1134" y="0"/>
                  </a:lnTo>
                  <a:lnTo>
                    <a:pt x="1179" y="45"/>
                  </a:lnTo>
                  <a:lnTo>
                    <a:pt x="1225" y="0"/>
                  </a:lnTo>
                  <a:lnTo>
                    <a:pt x="1270" y="45"/>
                  </a:lnTo>
                  <a:lnTo>
                    <a:pt x="1315" y="0"/>
                  </a:lnTo>
                  <a:lnTo>
                    <a:pt x="1361" y="45"/>
                  </a:lnTo>
                  <a:lnTo>
                    <a:pt x="1406" y="0"/>
                  </a:lnTo>
                  <a:lnTo>
                    <a:pt x="1451" y="45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776" name="Freeform 224"/>
            <p:cNvSpPr>
              <a:spLocks/>
            </p:cNvSpPr>
            <p:nvPr/>
          </p:nvSpPr>
          <p:spPr bwMode="auto">
            <a:xfrm>
              <a:off x="217" y="1582"/>
              <a:ext cx="1451" cy="45"/>
            </a:xfrm>
            <a:custGeom>
              <a:avLst/>
              <a:gdLst>
                <a:gd name="T0" fmla="*/ 0 w 1451"/>
                <a:gd name="T1" fmla="*/ 45 h 45"/>
                <a:gd name="T2" fmla="*/ 45 w 1451"/>
                <a:gd name="T3" fmla="*/ 0 h 45"/>
                <a:gd name="T4" fmla="*/ 91 w 1451"/>
                <a:gd name="T5" fmla="*/ 45 h 45"/>
                <a:gd name="T6" fmla="*/ 136 w 1451"/>
                <a:gd name="T7" fmla="*/ 0 h 45"/>
                <a:gd name="T8" fmla="*/ 181 w 1451"/>
                <a:gd name="T9" fmla="*/ 45 h 45"/>
                <a:gd name="T10" fmla="*/ 227 w 1451"/>
                <a:gd name="T11" fmla="*/ 0 h 45"/>
                <a:gd name="T12" fmla="*/ 272 w 1451"/>
                <a:gd name="T13" fmla="*/ 45 h 45"/>
                <a:gd name="T14" fmla="*/ 317 w 1451"/>
                <a:gd name="T15" fmla="*/ 0 h 45"/>
                <a:gd name="T16" fmla="*/ 363 w 1451"/>
                <a:gd name="T17" fmla="*/ 45 h 45"/>
                <a:gd name="T18" fmla="*/ 408 w 1451"/>
                <a:gd name="T19" fmla="*/ 0 h 45"/>
                <a:gd name="T20" fmla="*/ 454 w 1451"/>
                <a:gd name="T21" fmla="*/ 45 h 45"/>
                <a:gd name="T22" fmla="*/ 499 w 1451"/>
                <a:gd name="T23" fmla="*/ 0 h 45"/>
                <a:gd name="T24" fmla="*/ 544 w 1451"/>
                <a:gd name="T25" fmla="*/ 45 h 45"/>
                <a:gd name="T26" fmla="*/ 590 w 1451"/>
                <a:gd name="T27" fmla="*/ 0 h 45"/>
                <a:gd name="T28" fmla="*/ 635 w 1451"/>
                <a:gd name="T29" fmla="*/ 45 h 45"/>
                <a:gd name="T30" fmla="*/ 680 w 1451"/>
                <a:gd name="T31" fmla="*/ 0 h 45"/>
                <a:gd name="T32" fmla="*/ 726 w 1451"/>
                <a:gd name="T33" fmla="*/ 45 h 45"/>
                <a:gd name="T34" fmla="*/ 771 w 1451"/>
                <a:gd name="T35" fmla="*/ 0 h 45"/>
                <a:gd name="T36" fmla="*/ 816 w 1451"/>
                <a:gd name="T37" fmla="*/ 45 h 45"/>
                <a:gd name="T38" fmla="*/ 862 w 1451"/>
                <a:gd name="T39" fmla="*/ 0 h 45"/>
                <a:gd name="T40" fmla="*/ 907 w 1451"/>
                <a:gd name="T41" fmla="*/ 45 h 45"/>
                <a:gd name="T42" fmla="*/ 953 w 1451"/>
                <a:gd name="T43" fmla="*/ 0 h 45"/>
                <a:gd name="T44" fmla="*/ 998 w 1451"/>
                <a:gd name="T45" fmla="*/ 45 h 45"/>
                <a:gd name="T46" fmla="*/ 1043 w 1451"/>
                <a:gd name="T47" fmla="*/ 0 h 45"/>
                <a:gd name="T48" fmla="*/ 1089 w 1451"/>
                <a:gd name="T49" fmla="*/ 45 h 45"/>
                <a:gd name="T50" fmla="*/ 1134 w 1451"/>
                <a:gd name="T51" fmla="*/ 0 h 45"/>
                <a:gd name="T52" fmla="*/ 1179 w 1451"/>
                <a:gd name="T53" fmla="*/ 45 h 45"/>
                <a:gd name="T54" fmla="*/ 1225 w 1451"/>
                <a:gd name="T55" fmla="*/ 0 h 45"/>
                <a:gd name="T56" fmla="*/ 1270 w 1451"/>
                <a:gd name="T57" fmla="*/ 45 h 45"/>
                <a:gd name="T58" fmla="*/ 1315 w 1451"/>
                <a:gd name="T59" fmla="*/ 0 h 45"/>
                <a:gd name="T60" fmla="*/ 1361 w 1451"/>
                <a:gd name="T61" fmla="*/ 45 h 45"/>
                <a:gd name="T62" fmla="*/ 1406 w 1451"/>
                <a:gd name="T63" fmla="*/ 0 h 45"/>
                <a:gd name="T64" fmla="*/ 1451 w 1451"/>
                <a:gd name="T6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51" h="45">
                  <a:moveTo>
                    <a:pt x="0" y="45"/>
                  </a:moveTo>
                  <a:lnTo>
                    <a:pt x="45" y="0"/>
                  </a:lnTo>
                  <a:lnTo>
                    <a:pt x="91" y="45"/>
                  </a:lnTo>
                  <a:lnTo>
                    <a:pt x="136" y="0"/>
                  </a:lnTo>
                  <a:lnTo>
                    <a:pt x="181" y="45"/>
                  </a:lnTo>
                  <a:lnTo>
                    <a:pt x="227" y="0"/>
                  </a:lnTo>
                  <a:lnTo>
                    <a:pt x="272" y="45"/>
                  </a:lnTo>
                  <a:lnTo>
                    <a:pt x="317" y="0"/>
                  </a:lnTo>
                  <a:lnTo>
                    <a:pt x="363" y="45"/>
                  </a:lnTo>
                  <a:lnTo>
                    <a:pt x="408" y="0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544" y="45"/>
                  </a:lnTo>
                  <a:lnTo>
                    <a:pt x="590" y="0"/>
                  </a:lnTo>
                  <a:lnTo>
                    <a:pt x="635" y="45"/>
                  </a:lnTo>
                  <a:lnTo>
                    <a:pt x="680" y="0"/>
                  </a:lnTo>
                  <a:lnTo>
                    <a:pt x="726" y="45"/>
                  </a:lnTo>
                  <a:lnTo>
                    <a:pt x="771" y="0"/>
                  </a:lnTo>
                  <a:lnTo>
                    <a:pt x="816" y="45"/>
                  </a:lnTo>
                  <a:lnTo>
                    <a:pt x="862" y="0"/>
                  </a:lnTo>
                  <a:lnTo>
                    <a:pt x="907" y="45"/>
                  </a:lnTo>
                  <a:lnTo>
                    <a:pt x="953" y="0"/>
                  </a:lnTo>
                  <a:lnTo>
                    <a:pt x="998" y="45"/>
                  </a:lnTo>
                  <a:lnTo>
                    <a:pt x="1043" y="0"/>
                  </a:lnTo>
                  <a:lnTo>
                    <a:pt x="1089" y="45"/>
                  </a:lnTo>
                  <a:lnTo>
                    <a:pt x="1134" y="0"/>
                  </a:lnTo>
                  <a:lnTo>
                    <a:pt x="1179" y="45"/>
                  </a:lnTo>
                  <a:lnTo>
                    <a:pt x="1225" y="0"/>
                  </a:lnTo>
                  <a:lnTo>
                    <a:pt x="1270" y="45"/>
                  </a:lnTo>
                  <a:lnTo>
                    <a:pt x="1315" y="0"/>
                  </a:lnTo>
                  <a:lnTo>
                    <a:pt x="1361" y="45"/>
                  </a:lnTo>
                  <a:lnTo>
                    <a:pt x="1406" y="0"/>
                  </a:lnTo>
                  <a:lnTo>
                    <a:pt x="1451" y="45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777" name="Group 225"/>
          <p:cNvGrpSpPr>
            <a:grpSpLocks/>
          </p:cNvGrpSpPr>
          <p:nvPr/>
        </p:nvGrpSpPr>
        <p:grpSpPr bwMode="auto">
          <a:xfrm>
            <a:off x="2865438" y="5302250"/>
            <a:ext cx="4608512" cy="92075"/>
            <a:chOff x="1805" y="1570"/>
            <a:chExt cx="2903" cy="58"/>
          </a:xfrm>
        </p:grpSpPr>
        <p:sp>
          <p:nvSpPr>
            <p:cNvPr id="23778" name="Freeform 226"/>
            <p:cNvSpPr>
              <a:spLocks/>
            </p:cNvSpPr>
            <p:nvPr/>
          </p:nvSpPr>
          <p:spPr bwMode="auto">
            <a:xfrm>
              <a:off x="1805" y="1570"/>
              <a:ext cx="2903" cy="46"/>
            </a:xfrm>
            <a:custGeom>
              <a:avLst/>
              <a:gdLst>
                <a:gd name="T0" fmla="*/ 91 w 5806"/>
                <a:gd name="T1" fmla="*/ 0 h 91"/>
                <a:gd name="T2" fmla="*/ 272 w 5806"/>
                <a:gd name="T3" fmla="*/ 0 h 91"/>
                <a:gd name="T4" fmla="*/ 454 w 5806"/>
                <a:gd name="T5" fmla="*/ 0 h 91"/>
                <a:gd name="T6" fmla="*/ 635 w 5806"/>
                <a:gd name="T7" fmla="*/ 0 h 91"/>
                <a:gd name="T8" fmla="*/ 816 w 5806"/>
                <a:gd name="T9" fmla="*/ 0 h 91"/>
                <a:gd name="T10" fmla="*/ 998 w 5806"/>
                <a:gd name="T11" fmla="*/ 0 h 91"/>
                <a:gd name="T12" fmla="*/ 1179 w 5806"/>
                <a:gd name="T13" fmla="*/ 0 h 91"/>
                <a:gd name="T14" fmla="*/ 1361 w 5806"/>
                <a:gd name="T15" fmla="*/ 0 h 91"/>
                <a:gd name="T16" fmla="*/ 1542 w 5806"/>
                <a:gd name="T17" fmla="*/ 0 h 91"/>
                <a:gd name="T18" fmla="*/ 1724 w 5806"/>
                <a:gd name="T19" fmla="*/ 0 h 91"/>
                <a:gd name="T20" fmla="*/ 1905 w 5806"/>
                <a:gd name="T21" fmla="*/ 0 h 91"/>
                <a:gd name="T22" fmla="*/ 2087 w 5806"/>
                <a:gd name="T23" fmla="*/ 0 h 91"/>
                <a:gd name="T24" fmla="*/ 2268 w 5806"/>
                <a:gd name="T25" fmla="*/ 0 h 91"/>
                <a:gd name="T26" fmla="*/ 2449 w 5806"/>
                <a:gd name="T27" fmla="*/ 0 h 91"/>
                <a:gd name="T28" fmla="*/ 2631 w 5806"/>
                <a:gd name="T29" fmla="*/ 0 h 91"/>
                <a:gd name="T30" fmla="*/ 2812 w 5806"/>
                <a:gd name="T31" fmla="*/ 0 h 91"/>
                <a:gd name="T32" fmla="*/ 2994 w 5806"/>
                <a:gd name="T33" fmla="*/ 0 h 91"/>
                <a:gd name="T34" fmla="*/ 3175 w 5806"/>
                <a:gd name="T35" fmla="*/ 0 h 91"/>
                <a:gd name="T36" fmla="*/ 3357 w 5806"/>
                <a:gd name="T37" fmla="*/ 0 h 91"/>
                <a:gd name="T38" fmla="*/ 3538 w 5806"/>
                <a:gd name="T39" fmla="*/ 0 h 91"/>
                <a:gd name="T40" fmla="*/ 3719 w 5806"/>
                <a:gd name="T41" fmla="*/ 0 h 91"/>
                <a:gd name="T42" fmla="*/ 3901 w 5806"/>
                <a:gd name="T43" fmla="*/ 0 h 91"/>
                <a:gd name="T44" fmla="*/ 4082 w 5806"/>
                <a:gd name="T45" fmla="*/ 0 h 91"/>
                <a:gd name="T46" fmla="*/ 4264 w 5806"/>
                <a:gd name="T47" fmla="*/ 0 h 91"/>
                <a:gd name="T48" fmla="*/ 4445 w 5806"/>
                <a:gd name="T49" fmla="*/ 0 h 91"/>
                <a:gd name="T50" fmla="*/ 4627 w 5806"/>
                <a:gd name="T51" fmla="*/ 0 h 91"/>
                <a:gd name="T52" fmla="*/ 4808 w 5806"/>
                <a:gd name="T53" fmla="*/ 0 h 91"/>
                <a:gd name="T54" fmla="*/ 4990 w 5806"/>
                <a:gd name="T55" fmla="*/ 0 h 91"/>
                <a:gd name="T56" fmla="*/ 5171 w 5806"/>
                <a:gd name="T57" fmla="*/ 0 h 91"/>
                <a:gd name="T58" fmla="*/ 5352 w 5806"/>
                <a:gd name="T59" fmla="*/ 0 h 91"/>
                <a:gd name="T60" fmla="*/ 5534 w 5806"/>
                <a:gd name="T61" fmla="*/ 0 h 91"/>
                <a:gd name="T62" fmla="*/ 5715 w 5806"/>
                <a:gd name="T6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806" h="91">
                  <a:moveTo>
                    <a:pt x="0" y="91"/>
                  </a:moveTo>
                  <a:lnTo>
                    <a:pt x="91" y="0"/>
                  </a:lnTo>
                  <a:lnTo>
                    <a:pt x="181" y="91"/>
                  </a:lnTo>
                  <a:lnTo>
                    <a:pt x="272" y="0"/>
                  </a:lnTo>
                  <a:lnTo>
                    <a:pt x="363" y="91"/>
                  </a:lnTo>
                  <a:lnTo>
                    <a:pt x="454" y="0"/>
                  </a:lnTo>
                  <a:lnTo>
                    <a:pt x="544" y="91"/>
                  </a:lnTo>
                  <a:lnTo>
                    <a:pt x="635" y="0"/>
                  </a:lnTo>
                  <a:lnTo>
                    <a:pt x="726" y="91"/>
                  </a:lnTo>
                  <a:lnTo>
                    <a:pt x="816" y="0"/>
                  </a:lnTo>
                  <a:lnTo>
                    <a:pt x="907" y="91"/>
                  </a:lnTo>
                  <a:lnTo>
                    <a:pt x="998" y="0"/>
                  </a:lnTo>
                  <a:lnTo>
                    <a:pt x="1089" y="91"/>
                  </a:lnTo>
                  <a:lnTo>
                    <a:pt x="1179" y="0"/>
                  </a:lnTo>
                  <a:lnTo>
                    <a:pt x="1270" y="91"/>
                  </a:lnTo>
                  <a:lnTo>
                    <a:pt x="1361" y="0"/>
                  </a:lnTo>
                  <a:lnTo>
                    <a:pt x="1451" y="91"/>
                  </a:lnTo>
                  <a:lnTo>
                    <a:pt x="1542" y="0"/>
                  </a:lnTo>
                  <a:lnTo>
                    <a:pt x="1633" y="91"/>
                  </a:lnTo>
                  <a:lnTo>
                    <a:pt x="1724" y="0"/>
                  </a:lnTo>
                  <a:lnTo>
                    <a:pt x="1814" y="91"/>
                  </a:lnTo>
                  <a:lnTo>
                    <a:pt x="1905" y="0"/>
                  </a:lnTo>
                  <a:lnTo>
                    <a:pt x="1996" y="91"/>
                  </a:lnTo>
                  <a:lnTo>
                    <a:pt x="2087" y="0"/>
                  </a:lnTo>
                  <a:lnTo>
                    <a:pt x="2177" y="91"/>
                  </a:lnTo>
                  <a:lnTo>
                    <a:pt x="2268" y="0"/>
                  </a:lnTo>
                  <a:lnTo>
                    <a:pt x="2359" y="91"/>
                  </a:lnTo>
                  <a:lnTo>
                    <a:pt x="2449" y="0"/>
                  </a:lnTo>
                  <a:lnTo>
                    <a:pt x="2540" y="91"/>
                  </a:lnTo>
                  <a:lnTo>
                    <a:pt x="2631" y="0"/>
                  </a:lnTo>
                  <a:lnTo>
                    <a:pt x="2722" y="91"/>
                  </a:lnTo>
                  <a:lnTo>
                    <a:pt x="2812" y="0"/>
                  </a:lnTo>
                  <a:lnTo>
                    <a:pt x="2903" y="91"/>
                  </a:lnTo>
                  <a:lnTo>
                    <a:pt x="2994" y="0"/>
                  </a:lnTo>
                  <a:lnTo>
                    <a:pt x="3084" y="91"/>
                  </a:lnTo>
                  <a:lnTo>
                    <a:pt x="3175" y="0"/>
                  </a:lnTo>
                  <a:lnTo>
                    <a:pt x="3266" y="91"/>
                  </a:lnTo>
                  <a:lnTo>
                    <a:pt x="3357" y="0"/>
                  </a:lnTo>
                  <a:lnTo>
                    <a:pt x="3447" y="91"/>
                  </a:lnTo>
                  <a:lnTo>
                    <a:pt x="3538" y="0"/>
                  </a:lnTo>
                  <a:lnTo>
                    <a:pt x="3629" y="91"/>
                  </a:lnTo>
                  <a:lnTo>
                    <a:pt x="3719" y="0"/>
                  </a:lnTo>
                  <a:lnTo>
                    <a:pt x="3810" y="91"/>
                  </a:lnTo>
                  <a:lnTo>
                    <a:pt x="3901" y="0"/>
                  </a:lnTo>
                  <a:lnTo>
                    <a:pt x="3992" y="91"/>
                  </a:lnTo>
                  <a:lnTo>
                    <a:pt x="4082" y="0"/>
                  </a:lnTo>
                  <a:lnTo>
                    <a:pt x="4173" y="91"/>
                  </a:lnTo>
                  <a:lnTo>
                    <a:pt x="4264" y="0"/>
                  </a:lnTo>
                  <a:lnTo>
                    <a:pt x="4355" y="91"/>
                  </a:lnTo>
                  <a:lnTo>
                    <a:pt x="4445" y="0"/>
                  </a:lnTo>
                  <a:lnTo>
                    <a:pt x="4536" y="91"/>
                  </a:lnTo>
                  <a:lnTo>
                    <a:pt x="4627" y="0"/>
                  </a:lnTo>
                  <a:lnTo>
                    <a:pt x="4717" y="91"/>
                  </a:lnTo>
                  <a:lnTo>
                    <a:pt x="4808" y="0"/>
                  </a:lnTo>
                  <a:lnTo>
                    <a:pt x="4899" y="91"/>
                  </a:lnTo>
                  <a:lnTo>
                    <a:pt x="4990" y="0"/>
                  </a:lnTo>
                  <a:lnTo>
                    <a:pt x="5080" y="91"/>
                  </a:lnTo>
                  <a:lnTo>
                    <a:pt x="5171" y="0"/>
                  </a:lnTo>
                  <a:lnTo>
                    <a:pt x="5262" y="91"/>
                  </a:lnTo>
                  <a:lnTo>
                    <a:pt x="5352" y="0"/>
                  </a:lnTo>
                  <a:lnTo>
                    <a:pt x="5443" y="91"/>
                  </a:lnTo>
                  <a:lnTo>
                    <a:pt x="5534" y="0"/>
                  </a:lnTo>
                  <a:lnTo>
                    <a:pt x="5625" y="91"/>
                  </a:lnTo>
                  <a:lnTo>
                    <a:pt x="5715" y="0"/>
                  </a:lnTo>
                  <a:lnTo>
                    <a:pt x="5806" y="91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779" name="Freeform 227"/>
            <p:cNvSpPr>
              <a:spLocks/>
            </p:cNvSpPr>
            <p:nvPr/>
          </p:nvSpPr>
          <p:spPr bwMode="auto">
            <a:xfrm>
              <a:off x="1805" y="1582"/>
              <a:ext cx="2903" cy="46"/>
            </a:xfrm>
            <a:custGeom>
              <a:avLst/>
              <a:gdLst>
                <a:gd name="T0" fmla="*/ 91 w 5806"/>
                <a:gd name="T1" fmla="*/ 0 h 91"/>
                <a:gd name="T2" fmla="*/ 272 w 5806"/>
                <a:gd name="T3" fmla="*/ 0 h 91"/>
                <a:gd name="T4" fmla="*/ 454 w 5806"/>
                <a:gd name="T5" fmla="*/ 0 h 91"/>
                <a:gd name="T6" fmla="*/ 635 w 5806"/>
                <a:gd name="T7" fmla="*/ 0 h 91"/>
                <a:gd name="T8" fmla="*/ 816 w 5806"/>
                <a:gd name="T9" fmla="*/ 0 h 91"/>
                <a:gd name="T10" fmla="*/ 998 w 5806"/>
                <a:gd name="T11" fmla="*/ 0 h 91"/>
                <a:gd name="T12" fmla="*/ 1179 w 5806"/>
                <a:gd name="T13" fmla="*/ 0 h 91"/>
                <a:gd name="T14" fmla="*/ 1361 w 5806"/>
                <a:gd name="T15" fmla="*/ 0 h 91"/>
                <a:gd name="T16" fmla="*/ 1542 w 5806"/>
                <a:gd name="T17" fmla="*/ 0 h 91"/>
                <a:gd name="T18" fmla="*/ 1724 w 5806"/>
                <a:gd name="T19" fmla="*/ 0 h 91"/>
                <a:gd name="T20" fmla="*/ 1905 w 5806"/>
                <a:gd name="T21" fmla="*/ 0 h 91"/>
                <a:gd name="T22" fmla="*/ 2087 w 5806"/>
                <a:gd name="T23" fmla="*/ 0 h 91"/>
                <a:gd name="T24" fmla="*/ 2268 w 5806"/>
                <a:gd name="T25" fmla="*/ 0 h 91"/>
                <a:gd name="T26" fmla="*/ 2449 w 5806"/>
                <a:gd name="T27" fmla="*/ 0 h 91"/>
                <a:gd name="T28" fmla="*/ 2631 w 5806"/>
                <a:gd name="T29" fmla="*/ 0 h 91"/>
                <a:gd name="T30" fmla="*/ 2812 w 5806"/>
                <a:gd name="T31" fmla="*/ 0 h 91"/>
                <a:gd name="T32" fmla="*/ 2994 w 5806"/>
                <a:gd name="T33" fmla="*/ 0 h 91"/>
                <a:gd name="T34" fmla="*/ 3175 w 5806"/>
                <a:gd name="T35" fmla="*/ 0 h 91"/>
                <a:gd name="T36" fmla="*/ 3357 w 5806"/>
                <a:gd name="T37" fmla="*/ 0 h 91"/>
                <a:gd name="T38" fmla="*/ 3538 w 5806"/>
                <a:gd name="T39" fmla="*/ 0 h 91"/>
                <a:gd name="T40" fmla="*/ 3719 w 5806"/>
                <a:gd name="T41" fmla="*/ 0 h 91"/>
                <a:gd name="T42" fmla="*/ 3901 w 5806"/>
                <a:gd name="T43" fmla="*/ 0 h 91"/>
                <a:gd name="T44" fmla="*/ 4082 w 5806"/>
                <a:gd name="T45" fmla="*/ 0 h 91"/>
                <a:gd name="T46" fmla="*/ 4264 w 5806"/>
                <a:gd name="T47" fmla="*/ 0 h 91"/>
                <a:gd name="T48" fmla="*/ 4445 w 5806"/>
                <a:gd name="T49" fmla="*/ 0 h 91"/>
                <a:gd name="T50" fmla="*/ 4627 w 5806"/>
                <a:gd name="T51" fmla="*/ 0 h 91"/>
                <a:gd name="T52" fmla="*/ 4808 w 5806"/>
                <a:gd name="T53" fmla="*/ 0 h 91"/>
                <a:gd name="T54" fmla="*/ 4990 w 5806"/>
                <a:gd name="T55" fmla="*/ 0 h 91"/>
                <a:gd name="T56" fmla="*/ 5171 w 5806"/>
                <a:gd name="T57" fmla="*/ 0 h 91"/>
                <a:gd name="T58" fmla="*/ 5352 w 5806"/>
                <a:gd name="T59" fmla="*/ 0 h 91"/>
                <a:gd name="T60" fmla="*/ 5534 w 5806"/>
                <a:gd name="T61" fmla="*/ 0 h 91"/>
                <a:gd name="T62" fmla="*/ 5715 w 5806"/>
                <a:gd name="T6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806" h="91">
                  <a:moveTo>
                    <a:pt x="0" y="91"/>
                  </a:moveTo>
                  <a:lnTo>
                    <a:pt x="91" y="0"/>
                  </a:lnTo>
                  <a:lnTo>
                    <a:pt x="181" y="91"/>
                  </a:lnTo>
                  <a:lnTo>
                    <a:pt x="272" y="0"/>
                  </a:lnTo>
                  <a:lnTo>
                    <a:pt x="363" y="91"/>
                  </a:lnTo>
                  <a:lnTo>
                    <a:pt x="454" y="0"/>
                  </a:lnTo>
                  <a:lnTo>
                    <a:pt x="544" y="91"/>
                  </a:lnTo>
                  <a:lnTo>
                    <a:pt x="635" y="0"/>
                  </a:lnTo>
                  <a:lnTo>
                    <a:pt x="726" y="91"/>
                  </a:lnTo>
                  <a:lnTo>
                    <a:pt x="816" y="0"/>
                  </a:lnTo>
                  <a:lnTo>
                    <a:pt x="907" y="91"/>
                  </a:lnTo>
                  <a:lnTo>
                    <a:pt x="998" y="0"/>
                  </a:lnTo>
                  <a:lnTo>
                    <a:pt x="1089" y="91"/>
                  </a:lnTo>
                  <a:lnTo>
                    <a:pt x="1179" y="0"/>
                  </a:lnTo>
                  <a:lnTo>
                    <a:pt x="1270" y="91"/>
                  </a:lnTo>
                  <a:lnTo>
                    <a:pt x="1361" y="0"/>
                  </a:lnTo>
                  <a:lnTo>
                    <a:pt x="1451" y="91"/>
                  </a:lnTo>
                  <a:lnTo>
                    <a:pt x="1542" y="0"/>
                  </a:lnTo>
                  <a:lnTo>
                    <a:pt x="1633" y="91"/>
                  </a:lnTo>
                  <a:lnTo>
                    <a:pt x="1724" y="0"/>
                  </a:lnTo>
                  <a:lnTo>
                    <a:pt x="1814" y="91"/>
                  </a:lnTo>
                  <a:lnTo>
                    <a:pt x="1905" y="0"/>
                  </a:lnTo>
                  <a:lnTo>
                    <a:pt x="1996" y="91"/>
                  </a:lnTo>
                  <a:lnTo>
                    <a:pt x="2087" y="0"/>
                  </a:lnTo>
                  <a:lnTo>
                    <a:pt x="2177" y="91"/>
                  </a:lnTo>
                  <a:lnTo>
                    <a:pt x="2268" y="0"/>
                  </a:lnTo>
                  <a:lnTo>
                    <a:pt x="2359" y="91"/>
                  </a:lnTo>
                  <a:lnTo>
                    <a:pt x="2449" y="0"/>
                  </a:lnTo>
                  <a:lnTo>
                    <a:pt x="2540" y="91"/>
                  </a:lnTo>
                  <a:lnTo>
                    <a:pt x="2631" y="0"/>
                  </a:lnTo>
                  <a:lnTo>
                    <a:pt x="2722" y="91"/>
                  </a:lnTo>
                  <a:lnTo>
                    <a:pt x="2812" y="0"/>
                  </a:lnTo>
                  <a:lnTo>
                    <a:pt x="2903" y="91"/>
                  </a:lnTo>
                  <a:lnTo>
                    <a:pt x="2994" y="0"/>
                  </a:lnTo>
                  <a:lnTo>
                    <a:pt x="3084" y="91"/>
                  </a:lnTo>
                  <a:lnTo>
                    <a:pt x="3175" y="0"/>
                  </a:lnTo>
                  <a:lnTo>
                    <a:pt x="3266" y="91"/>
                  </a:lnTo>
                  <a:lnTo>
                    <a:pt x="3357" y="0"/>
                  </a:lnTo>
                  <a:lnTo>
                    <a:pt x="3447" y="91"/>
                  </a:lnTo>
                  <a:lnTo>
                    <a:pt x="3538" y="0"/>
                  </a:lnTo>
                  <a:lnTo>
                    <a:pt x="3629" y="91"/>
                  </a:lnTo>
                  <a:lnTo>
                    <a:pt x="3719" y="0"/>
                  </a:lnTo>
                  <a:lnTo>
                    <a:pt x="3810" y="91"/>
                  </a:lnTo>
                  <a:lnTo>
                    <a:pt x="3901" y="0"/>
                  </a:lnTo>
                  <a:lnTo>
                    <a:pt x="3992" y="91"/>
                  </a:lnTo>
                  <a:lnTo>
                    <a:pt x="4082" y="0"/>
                  </a:lnTo>
                  <a:lnTo>
                    <a:pt x="4173" y="91"/>
                  </a:lnTo>
                  <a:lnTo>
                    <a:pt x="4264" y="0"/>
                  </a:lnTo>
                  <a:lnTo>
                    <a:pt x="4355" y="91"/>
                  </a:lnTo>
                  <a:lnTo>
                    <a:pt x="4445" y="0"/>
                  </a:lnTo>
                  <a:lnTo>
                    <a:pt x="4536" y="91"/>
                  </a:lnTo>
                  <a:lnTo>
                    <a:pt x="4627" y="0"/>
                  </a:lnTo>
                  <a:lnTo>
                    <a:pt x="4717" y="91"/>
                  </a:lnTo>
                  <a:lnTo>
                    <a:pt x="4808" y="0"/>
                  </a:lnTo>
                  <a:lnTo>
                    <a:pt x="4899" y="91"/>
                  </a:lnTo>
                  <a:lnTo>
                    <a:pt x="4990" y="0"/>
                  </a:lnTo>
                  <a:lnTo>
                    <a:pt x="5080" y="91"/>
                  </a:lnTo>
                  <a:lnTo>
                    <a:pt x="5171" y="0"/>
                  </a:lnTo>
                  <a:lnTo>
                    <a:pt x="5262" y="91"/>
                  </a:lnTo>
                  <a:lnTo>
                    <a:pt x="5352" y="0"/>
                  </a:lnTo>
                  <a:lnTo>
                    <a:pt x="5443" y="91"/>
                  </a:lnTo>
                  <a:lnTo>
                    <a:pt x="5534" y="0"/>
                  </a:lnTo>
                  <a:lnTo>
                    <a:pt x="5625" y="91"/>
                  </a:lnTo>
                  <a:lnTo>
                    <a:pt x="5715" y="0"/>
                  </a:lnTo>
                  <a:lnTo>
                    <a:pt x="5806" y="91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780" name="Group 228"/>
          <p:cNvGrpSpPr>
            <a:grpSpLocks/>
          </p:cNvGrpSpPr>
          <p:nvPr/>
        </p:nvGrpSpPr>
        <p:grpSpPr bwMode="auto">
          <a:xfrm>
            <a:off x="344488" y="6238875"/>
            <a:ext cx="6913562" cy="92075"/>
            <a:chOff x="217" y="2160"/>
            <a:chExt cx="4355" cy="58"/>
          </a:xfrm>
        </p:grpSpPr>
        <p:sp>
          <p:nvSpPr>
            <p:cNvPr id="23781" name="Freeform 229"/>
            <p:cNvSpPr>
              <a:spLocks/>
            </p:cNvSpPr>
            <p:nvPr/>
          </p:nvSpPr>
          <p:spPr bwMode="auto">
            <a:xfrm>
              <a:off x="217" y="2160"/>
              <a:ext cx="4355" cy="46"/>
            </a:xfrm>
            <a:custGeom>
              <a:avLst/>
              <a:gdLst>
                <a:gd name="T0" fmla="*/ 45 w 4355"/>
                <a:gd name="T1" fmla="*/ 1 h 46"/>
                <a:gd name="T2" fmla="*/ 136 w 4355"/>
                <a:gd name="T3" fmla="*/ 1 h 46"/>
                <a:gd name="T4" fmla="*/ 227 w 4355"/>
                <a:gd name="T5" fmla="*/ 1 h 46"/>
                <a:gd name="T6" fmla="*/ 317 w 4355"/>
                <a:gd name="T7" fmla="*/ 1 h 46"/>
                <a:gd name="T8" fmla="*/ 408 w 4355"/>
                <a:gd name="T9" fmla="*/ 1 h 46"/>
                <a:gd name="T10" fmla="*/ 499 w 4355"/>
                <a:gd name="T11" fmla="*/ 1 h 46"/>
                <a:gd name="T12" fmla="*/ 590 w 4355"/>
                <a:gd name="T13" fmla="*/ 1 h 46"/>
                <a:gd name="T14" fmla="*/ 680 w 4355"/>
                <a:gd name="T15" fmla="*/ 1 h 46"/>
                <a:gd name="T16" fmla="*/ 771 w 4355"/>
                <a:gd name="T17" fmla="*/ 1 h 46"/>
                <a:gd name="T18" fmla="*/ 862 w 4355"/>
                <a:gd name="T19" fmla="*/ 1 h 46"/>
                <a:gd name="T20" fmla="*/ 953 w 4355"/>
                <a:gd name="T21" fmla="*/ 1 h 46"/>
                <a:gd name="T22" fmla="*/ 1043 w 4355"/>
                <a:gd name="T23" fmla="*/ 1 h 46"/>
                <a:gd name="T24" fmla="*/ 1134 w 4355"/>
                <a:gd name="T25" fmla="*/ 1 h 46"/>
                <a:gd name="T26" fmla="*/ 1225 w 4355"/>
                <a:gd name="T27" fmla="*/ 1 h 46"/>
                <a:gd name="T28" fmla="*/ 1315 w 4355"/>
                <a:gd name="T29" fmla="*/ 1 h 46"/>
                <a:gd name="T30" fmla="*/ 1406 w 4355"/>
                <a:gd name="T31" fmla="*/ 1 h 46"/>
                <a:gd name="T32" fmla="*/ 1497 w 4355"/>
                <a:gd name="T33" fmla="*/ 1 h 46"/>
                <a:gd name="T34" fmla="*/ 1588 w 4355"/>
                <a:gd name="T35" fmla="*/ 1 h 46"/>
                <a:gd name="T36" fmla="*/ 1678 w 4355"/>
                <a:gd name="T37" fmla="*/ 1 h 46"/>
                <a:gd name="T38" fmla="*/ 1769 w 4355"/>
                <a:gd name="T39" fmla="*/ 1 h 46"/>
                <a:gd name="T40" fmla="*/ 1860 w 4355"/>
                <a:gd name="T41" fmla="*/ 1 h 46"/>
                <a:gd name="T42" fmla="*/ 1950 w 4355"/>
                <a:gd name="T43" fmla="*/ 1 h 46"/>
                <a:gd name="T44" fmla="*/ 2041 w 4355"/>
                <a:gd name="T45" fmla="*/ 1 h 46"/>
                <a:gd name="T46" fmla="*/ 2132 w 4355"/>
                <a:gd name="T47" fmla="*/ 1 h 46"/>
                <a:gd name="T48" fmla="*/ 2223 w 4355"/>
                <a:gd name="T49" fmla="*/ 1 h 46"/>
                <a:gd name="T50" fmla="*/ 2313 w 4355"/>
                <a:gd name="T51" fmla="*/ 1 h 46"/>
                <a:gd name="T52" fmla="*/ 2404 w 4355"/>
                <a:gd name="T53" fmla="*/ 1 h 46"/>
                <a:gd name="T54" fmla="*/ 2495 w 4355"/>
                <a:gd name="T55" fmla="*/ 1 h 46"/>
                <a:gd name="T56" fmla="*/ 2585 w 4355"/>
                <a:gd name="T57" fmla="*/ 1 h 46"/>
                <a:gd name="T58" fmla="*/ 2676 w 4355"/>
                <a:gd name="T59" fmla="*/ 1 h 46"/>
                <a:gd name="T60" fmla="*/ 2767 w 4355"/>
                <a:gd name="T61" fmla="*/ 1 h 46"/>
                <a:gd name="T62" fmla="*/ 2858 w 4355"/>
                <a:gd name="T63" fmla="*/ 1 h 46"/>
                <a:gd name="T64" fmla="*/ 2948 w 4355"/>
                <a:gd name="T65" fmla="*/ 1 h 46"/>
                <a:gd name="T66" fmla="*/ 3039 w 4355"/>
                <a:gd name="T67" fmla="*/ 1 h 46"/>
                <a:gd name="T68" fmla="*/ 3130 w 4355"/>
                <a:gd name="T69" fmla="*/ 1 h 46"/>
                <a:gd name="T70" fmla="*/ 3221 w 4355"/>
                <a:gd name="T71" fmla="*/ 1 h 46"/>
                <a:gd name="T72" fmla="*/ 3311 w 4355"/>
                <a:gd name="T73" fmla="*/ 1 h 46"/>
                <a:gd name="T74" fmla="*/ 3402 w 4355"/>
                <a:gd name="T75" fmla="*/ 1 h 46"/>
                <a:gd name="T76" fmla="*/ 3493 w 4355"/>
                <a:gd name="T77" fmla="*/ 1 h 46"/>
                <a:gd name="T78" fmla="*/ 3583 w 4355"/>
                <a:gd name="T79" fmla="*/ 1 h 46"/>
                <a:gd name="T80" fmla="*/ 3674 w 4355"/>
                <a:gd name="T81" fmla="*/ 1 h 46"/>
                <a:gd name="T82" fmla="*/ 3765 w 4355"/>
                <a:gd name="T83" fmla="*/ 1 h 46"/>
                <a:gd name="T84" fmla="*/ 3856 w 4355"/>
                <a:gd name="T85" fmla="*/ 1 h 46"/>
                <a:gd name="T86" fmla="*/ 3947 w 4355"/>
                <a:gd name="T87" fmla="*/ 0 h 46"/>
                <a:gd name="T88" fmla="*/ 4037 w 4355"/>
                <a:gd name="T89" fmla="*/ 1 h 46"/>
                <a:gd name="T90" fmla="*/ 4128 w 4355"/>
                <a:gd name="T91" fmla="*/ 1 h 46"/>
                <a:gd name="T92" fmla="*/ 4218 w 4355"/>
                <a:gd name="T93" fmla="*/ 1 h 46"/>
                <a:gd name="T94" fmla="*/ 4309 w 4355"/>
                <a:gd name="T95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55" h="46">
                  <a:moveTo>
                    <a:pt x="0" y="46"/>
                  </a:moveTo>
                  <a:lnTo>
                    <a:pt x="45" y="1"/>
                  </a:lnTo>
                  <a:lnTo>
                    <a:pt x="91" y="46"/>
                  </a:lnTo>
                  <a:lnTo>
                    <a:pt x="136" y="1"/>
                  </a:lnTo>
                  <a:lnTo>
                    <a:pt x="181" y="46"/>
                  </a:lnTo>
                  <a:lnTo>
                    <a:pt x="227" y="1"/>
                  </a:lnTo>
                  <a:lnTo>
                    <a:pt x="272" y="46"/>
                  </a:lnTo>
                  <a:lnTo>
                    <a:pt x="317" y="1"/>
                  </a:lnTo>
                  <a:lnTo>
                    <a:pt x="363" y="46"/>
                  </a:lnTo>
                  <a:lnTo>
                    <a:pt x="408" y="1"/>
                  </a:lnTo>
                  <a:lnTo>
                    <a:pt x="454" y="46"/>
                  </a:lnTo>
                  <a:lnTo>
                    <a:pt x="499" y="1"/>
                  </a:lnTo>
                  <a:lnTo>
                    <a:pt x="544" y="46"/>
                  </a:lnTo>
                  <a:lnTo>
                    <a:pt x="590" y="1"/>
                  </a:lnTo>
                  <a:lnTo>
                    <a:pt x="635" y="46"/>
                  </a:lnTo>
                  <a:lnTo>
                    <a:pt x="680" y="1"/>
                  </a:lnTo>
                  <a:lnTo>
                    <a:pt x="726" y="46"/>
                  </a:lnTo>
                  <a:lnTo>
                    <a:pt x="771" y="1"/>
                  </a:lnTo>
                  <a:lnTo>
                    <a:pt x="816" y="46"/>
                  </a:lnTo>
                  <a:lnTo>
                    <a:pt x="862" y="1"/>
                  </a:lnTo>
                  <a:lnTo>
                    <a:pt x="907" y="46"/>
                  </a:lnTo>
                  <a:lnTo>
                    <a:pt x="953" y="1"/>
                  </a:lnTo>
                  <a:lnTo>
                    <a:pt x="998" y="46"/>
                  </a:lnTo>
                  <a:lnTo>
                    <a:pt x="1043" y="1"/>
                  </a:lnTo>
                  <a:lnTo>
                    <a:pt x="1089" y="46"/>
                  </a:lnTo>
                  <a:lnTo>
                    <a:pt x="1134" y="1"/>
                  </a:lnTo>
                  <a:lnTo>
                    <a:pt x="1179" y="46"/>
                  </a:lnTo>
                  <a:lnTo>
                    <a:pt x="1225" y="1"/>
                  </a:lnTo>
                  <a:lnTo>
                    <a:pt x="1270" y="46"/>
                  </a:lnTo>
                  <a:lnTo>
                    <a:pt x="1315" y="1"/>
                  </a:lnTo>
                  <a:lnTo>
                    <a:pt x="1361" y="46"/>
                  </a:lnTo>
                  <a:lnTo>
                    <a:pt x="1406" y="1"/>
                  </a:lnTo>
                  <a:lnTo>
                    <a:pt x="1451" y="46"/>
                  </a:lnTo>
                  <a:lnTo>
                    <a:pt x="1497" y="1"/>
                  </a:lnTo>
                  <a:lnTo>
                    <a:pt x="1542" y="46"/>
                  </a:lnTo>
                  <a:lnTo>
                    <a:pt x="1588" y="1"/>
                  </a:lnTo>
                  <a:lnTo>
                    <a:pt x="1633" y="46"/>
                  </a:lnTo>
                  <a:lnTo>
                    <a:pt x="1678" y="1"/>
                  </a:lnTo>
                  <a:lnTo>
                    <a:pt x="1724" y="46"/>
                  </a:lnTo>
                  <a:lnTo>
                    <a:pt x="1769" y="1"/>
                  </a:lnTo>
                  <a:lnTo>
                    <a:pt x="1814" y="46"/>
                  </a:lnTo>
                  <a:lnTo>
                    <a:pt x="1860" y="1"/>
                  </a:lnTo>
                  <a:lnTo>
                    <a:pt x="1905" y="46"/>
                  </a:lnTo>
                  <a:lnTo>
                    <a:pt x="1950" y="1"/>
                  </a:lnTo>
                  <a:lnTo>
                    <a:pt x="1996" y="46"/>
                  </a:lnTo>
                  <a:lnTo>
                    <a:pt x="2041" y="1"/>
                  </a:lnTo>
                  <a:lnTo>
                    <a:pt x="2087" y="46"/>
                  </a:lnTo>
                  <a:lnTo>
                    <a:pt x="2132" y="1"/>
                  </a:lnTo>
                  <a:lnTo>
                    <a:pt x="2177" y="46"/>
                  </a:lnTo>
                  <a:lnTo>
                    <a:pt x="2223" y="1"/>
                  </a:lnTo>
                  <a:lnTo>
                    <a:pt x="2268" y="46"/>
                  </a:lnTo>
                  <a:lnTo>
                    <a:pt x="2313" y="1"/>
                  </a:lnTo>
                  <a:lnTo>
                    <a:pt x="2359" y="46"/>
                  </a:lnTo>
                  <a:lnTo>
                    <a:pt x="2404" y="1"/>
                  </a:lnTo>
                  <a:lnTo>
                    <a:pt x="2449" y="46"/>
                  </a:lnTo>
                  <a:lnTo>
                    <a:pt x="2495" y="1"/>
                  </a:lnTo>
                  <a:lnTo>
                    <a:pt x="2540" y="46"/>
                  </a:lnTo>
                  <a:lnTo>
                    <a:pt x="2585" y="1"/>
                  </a:lnTo>
                  <a:lnTo>
                    <a:pt x="2631" y="46"/>
                  </a:lnTo>
                  <a:lnTo>
                    <a:pt x="2676" y="1"/>
                  </a:lnTo>
                  <a:lnTo>
                    <a:pt x="2722" y="46"/>
                  </a:lnTo>
                  <a:lnTo>
                    <a:pt x="2767" y="1"/>
                  </a:lnTo>
                  <a:lnTo>
                    <a:pt x="2812" y="46"/>
                  </a:lnTo>
                  <a:lnTo>
                    <a:pt x="2858" y="1"/>
                  </a:lnTo>
                  <a:lnTo>
                    <a:pt x="2903" y="46"/>
                  </a:lnTo>
                  <a:lnTo>
                    <a:pt x="2948" y="1"/>
                  </a:lnTo>
                  <a:lnTo>
                    <a:pt x="2994" y="46"/>
                  </a:lnTo>
                  <a:lnTo>
                    <a:pt x="3039" y="1"/>
                  </a:lnTo>
                  <a:lnTo>
                    <a:pt x="3084" y="46"/>
                  </a:lnTo>
                  <a:lnTo>
                    <a:pt x="3130" y="1"/>
                  </a:lnTo>
                  <a:lnTo>
                    <a:pt x="3175" y="46"/>
                  </a:lnTo>
                  <a:lnTo>
                    <a:pt x="3221" y="1"/>
                  </a:lnTo>
                  <a:lnTo>
                    <a:pt x="3266" y="46"/>
                  </a:lnTo>
                  <a:lnTo>
                    <a:pt x="3311" y="1"/>
                  </a:lnTo>
                  <a:lnTo>
                    <a:pt x="3357" y="46"/>
                  </a:lnTo>
                  <a:lnTo>
                    <a:pt x="3402" y="1"/>
                  </a:lnTo>
                  <a:lnTo>
                    <a:pt x="3447" y="46"/>
                  </a:lnTo>
                  <a:lnTo>
                    <a:pt x="3493" y="1"/>
                  </a:lnTo>
                  <a:lnTo>
                    <a:pt x="3538" y="46"/>
                  </a:lnTo>
                  <a:lnTo>
                    <a:pt x="3583" y="1"/>
                  </a:lnTo>
                  <a:lnTo>
                    <a:pt x="3629" y="46"/>
                  </a:lnTo>
                  <a:lnTo>
                    <a:pt x="3674" y="1"/>
                  </a:lnTo>
                  <a:lnTo>
                    <a:pt x="3719" y="46"/>
                  </a:lnTo>
                  <a:lnTo>
                    <a:pt x="3765" y="1"/>
                  </a:lnTo>
                  <a:lnTo>
                    <a:pt x="3810" y="46"/>
                  </a:lnTo>
                  <a:lnTo>
                    <a:pt x="3856" y="1"/>
                  </a:lnTo>
                  <a:lnTo>
                    <a:pt x="3901" y="46"/>
                  </a:lnTo>
                  <a:lnTo>
                    <a:pt x="3947" y="0"/>
                  </a:lnTo>
                  <a:lnTo>
                    <a:pt x="3992" y="46"/>
                  </a:lnTo>
                  <a:lnTo>
                    <a:pt x="4037" y="1"/>
                  </a:lnTo>
                  <a:lnTo>
                    <a:pt x="4082" y="46"/>
                  </a:lnTo>
                  <a:lnTo>
                    <a:pt x="4128" y="1"/>
                  </a:lnTo>
                  <a:lnTo>
                    <a:pt x="4173" y="46"/>
                  </a:lnTo>
                  <a:lnTo>
                    <a:pt x="4218" y="1"/>
                  </a:lnTo>
                  <a:lnTo>
                    <a:pt x="4264" y="46"/>
                  </a:lnTo>
                  <a:lnTo>
                    <a:pt x="4309" y="1"/>
                  </a:lnTo>
                  <a:lnTo>
                    <a:pt x="4355" y="46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782" name="Freeform 230"/>
            <p:cNvSpPr>
              <a:spLocks/>
            </p:cNvSpPr>
            <p:nvPr/>
          </p:nvSpPr>
          <p:spPr bwMode="auto">
            <a:xfrm>
              <a:off x="217" y="2172"/>
              <a:ext cx="4355" cy="46"/>
            </a:xfrm>
            <a:custGeom>
              <a:avLst/>
              <a:gdLst>
                <a:gd name="T0" fmla="*/ 45 w 4355"/>
                <a:gd name="T1" fmla="*/ 1 h 46"/>
                <a:gd name="T2" fmla="*/ 136 w 4355"/>
                <a:gd name="T3" fmla="*/ 1 h 46"/>
                <a:gd name="T4" fmla="*/ 227 w 4355"/>
                <a:gd name="T5" fmla="*/ 1 h 46"/>
                <a:gd name="T6" fmla="*/ 317 w 4355"/>
                <a:gd name="T7" fmla="*/ 1 h 46"/>
                <a:gd name="T8" fmla="*/ 408 w 4355"/>
                <a:gd name="T9" fmla="*/ 1 h 46"/>
                <a:gd name="T10" fmla="*/ 499 w 4355"/>
                <a:gd name="T11" fmla="*/ 1 h 46"/>
                <a:gd name="T12" fmla="*/ 590 w 4355"/>
                <a:gd name="T13" fmla="*/ 1 h 46"/>
                <a:gd name="T14" fmla="*/ 680 w 4355"/>
                <a:gd name="T15" fmla="*/ 1 h 46"/>
                <a:gd name="T16" fmla="*/ 771 w 4355"/>
                <a:gd name="T17" fmla="*/ 1 h 46"/>
                <a:gd name="T18" fmla="*/ 862 w 4355"/>
                <a:gd name="T19" fmla="*/ 1 h 46"/>
                <a:gd name="T20" fmla="*/ 953 w 4355"/>
                <a:gd name="T21" fmla="*/ 1 h 46"/>
                <a:gd name="T22" fmla="*/ 1043 w 4355"/>
                <a:gd name="T23" fmla="*/ 1 h 46"/>
                <a:gd name="T24" fmla="*/ 1134 w 4355"/>
                <a:gd name="T25" fmla="*/ 1 h 46"/>
                <a:gd name="T26" fmla="*/ 1225 w 4355"/>
                <a:gd name="T27" fmla="*/ 1 h 46"/>
                <a:gd name="T28" fmla="*/ 1315 w 4355"/>
                <a:gd name="T29" fmla="*/ 1 h 46"/>
                <a:gd name="T30" fmla="*/ 1406 w 4355"/>
                <a:gd name="T31" fmla="*/ 1 h 46"/>
                <a:gd name="T32" fmla="*/ 1497 w 4355"/>
                <a:gd name="T33" fmla="*/ 1 h 46"/>
                <a:gd name="T34" fmla="*/ 1588 w 4355"/>
                <a:gd name="T35" fmla="*/ 1 h 46"/>
                <a:gd name="T36" fmla="*/ 1678 w 4355"/>
                <a:gd name="T37" fmla="*/ 1 h 46"/>
                <a:gd name="T38" fmla="*/ 1769 w 4355"/>
                <a:gd name="T39" fmla="*/ 1 h 46"/>
                <a:gd name="T40" fmla="*/ 1860 w 4355"/>
                <a:gd name="T41" fmla="*/ 1 h 46"/>
                <a:gd name="T42" fmla="*/ 1950 w 4355"/>
                <a:gd name="T43" fmla="*/ 1 h 46"/>
                <a:gd name="T44" fmla="*/ 2041 w 4355"/>
                <a:gd name="T45" fmla="*/ 1 h 46"/>
                <a:gd name="T46" fmla="*/ 2132 w 4355"/>
                <a:gd name="T47" fmla="*/ 1 h 46"/>
                <a:gd name="T48" fmla="*/ 2223 w 4355"/>
                <a:gd name="T49" fmla="*/ 1 h 46"/>
                <a:gd name="T50" fmla="*/ 2313 w 4355"/>
                <a:gd name="T51" fmla="*/ 1 h 46"/>
                <a:gd name="T52" fmla="*/ 2404 w 4355"/>
                <a:gd name="T53" fmla="*/ 1 h 46"/>
                <a:gd name="T54" fmla="*/ 2495 w 4355"/>
                <a:gd name="T55" fmla="*/ 1 h 46"/>
                <a:gd name="T56" fmla="*/ 2585 w 4355"/>
                <a:gd name="T57" fmla="*/ 1 h 46"/>
                <a:gd name="T58" fmla="*/ 2676 w 4355"/>
                <a:gd name="T59" fmla="*/ 1 h 46"/>
                <a:gd name="T60" fmla="*/ 2767 w 4355"/>
                <a:gd name="T61" fmla="*/ 1 h 46"/>
                <a:gd name="T62" fmla="*/ 2858 w 4355"/>
                <a:gd name="T63" fmla="*/ 1 h 46"/>
                <a:gd name="T64" fmla="*/ 2948 w 4355"/>
                <a:gd name="T65" fmla="*/ 1 h 46"/>
                <a:gd name="T66" fmla="*/ 3039 w 4355"/>
                <a:gd name="T67" fmla="*/ 1 h 46"/>
                <a:gd name="T68" fmla="*/ 3130 w 4355"/>
                <a:gd name="T69" fmla="*/ 1 h 46"/>
                <a:gd name="T70" fmla="*/ 3221 w 4355"/>
                <a:gd name="T71" fmla="*/ 1 h 46"/>
                <a:gd name="T72" fmla="*/ 3311 w 4355"/>
                <a:gd name="T73" fmla="*/ 1 h 46"/>
                <a:gd name="T74" fmla="*/ 3402 w 4355"/>
                <a:gd name="T75" fmla="*/ 1 h 46"/>
                <a:gd name="T76" fmla="*/ 3493 w 4355"/>
                <a:gd name="T77" fmla="*/ 1 h 46"/>
                <a:gd name="T78" fmla="*/ 3583 w 4355"/>
                <a:gd name="T79" fmla="*/ 1 h 46"/>
                <a:gd name="T80" fmla="*/ 3674 w 4355"/>
                <a:gd name="T81" fmla="*/ 1 h 46"/>
                <a:gd name="T82" fmla="*/ 3765 w 4355"/>
                <a:gd name="T83" fmla="*/ 1 h 46"/>
                <a:gd name="T84" fmla="*/ 3856 w 4355"/>
                <a:gd name="T85" fmla="*/ 1 h 46"/>
                <a:gd name="T86" fmla="*/ 3947 w 4355"/>
                <a:gd name="T87" fmla="*/ 0 h 46"/>
                <a:gd name="T88" fmla="*/ 4037 w 4355"/>
                <a:gd name="T89" fmla="*/ 1 h 46"/>
                <a:gd name="T90" fmla="*/ 4128 w 4355"/>
                <a:gd name="T91" fmla="*/ 1 h 46"/>
                <a:gd name="T92" fmla="*/ 4218 w 4355"/>
                <a:gd name="T93" fmla="*/ 1 h 46"/>
                <a:gd name="T94" fmla="*/ 4309 w 4355"/>
                <a:gd name="T95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55" h="46">
                  <a:moveTo>
                    <a:pt x="0" y="46"/>
                  </a:moveTo>
                  <a:lnTo>
                    <a:pt x="45" y="1"/>
                  </a:lnTo>
                  <a:lnTo>
                    <a:pt x="91" y="46"/>
                  </a:lnTo>
                  <a:lnTo>
                    <a:pt x="136" y="1"/>
                  </a:lnTo>
                  <a:lnTo>
                    <a:pt x="181" y="46"/>
                  </a:lnTo>
                  <a:lnTo>
                    <a:pt x="227" y="1"/>
                  </a:lnTo>
                  <a:lnTo>
                    <a:pt x="272" y="46"/>
                  </a:lnTo>
                  <a:lnTo>
                    <a:pt x="317" y="1"/>
                  </a:lnTo>
                  <a:lnTo>
                    <a:pt x="363" y="46"/>
                  </a:lnTo>
                  <a:lnTo>
                    <a:pt x="408" y="1"/>
                  </a:lnTo>
                  <a:lnTo>
                    <a:pt x="454" y="46"/>
                  </a:lnTo>
                  <a:lnTo>
                    <a:pt x="499" y="1"/>
                  </a:lnTo>
                  <a:lnTo>
                    <a:pt x="544" y="46"/>
                  </a:lnTo>
                  <a:lnTo>
                    <a:pt x="590" y="1"/>
                  </a:lnTo>
                  <a:lnTo>
                    <a:pt x="635" y="46"/>
                  </a:lnTo>
                  <a:lnTo>
                    <a:pt x="680" y="1"/>
                  </a:lnTo>
                  <a:lnTo>
                    <a:pt x="726" y="46"/>
                  </a:lnTo>
                  <a:lnTo>
                    <a:pt x="771" y="1"/>
                  </a:lnTo>
                  <a:lnTo>
                    <a:pt x="816" y="46"/>
                  </a:lnTo>
                  <a:lnTo>
                    <a:pt x="862" y="1"/>
                  </a:lnTo>
                  <a:lnTo>
                    <a:pt x="907" y="46"/>
                  </a:lnTo>
                  <a:lnTo>
                    <a:pt x="953" y="1"/>
                  </a:lnTo>
                  <a:lnTo>
                    <a:pt x="998" y="46"/>
                  </a:lnTo>
                  <a:lnTo>
                    <a:pt x="1043" y="1"/>
                  </a:lnTo>
                  <a:lnTo>
                    <a:pt x="1089" y="46"/>
                  </a:lnTo>
                  <a:lnTo>
                    <a:pt x="1134" y="1"/>
                  </a:lnTo>
                  <a:lnTo>
                    <a:pt x="1179" y="46"/>
                  </a:lnTo>
                  <a:lnTo>
                    <a:pt x="1225" y="1"/>
                  </a:lnTo>
                  <a:lnTo>
                    <a:pt x="1270" y="46"/>
                  </a:lnTo>
                  <a:lnTo>
                    <a:pt x="1315" y="1"/>
                  </a:lnTo>
                  <a:lnTo>
                    <a:pt x="1361" y="46"/>
                  </a:lnTo>
                  <a:lnTo>
                    <a:pt x="1406" y="1"/>
                  </a:lnTo>
                  <a:lnTo>
                    <a:pt x="1451" y="46"/>
                  </a:lnTo>
                  <a:lnTo>
                    <a:pt x="1497" y="1"/>
                  </a:lnTo>
                  <a:lnTo>
                    <a:pt x="1542" y="46"/>
                  </a:lnTo>
                  <a:lnTo>
                    <a:pt x="1588" y="1"/>
                  </a:lnTo>
                  <a:lnTo>
                    <a:pt x="1633" y="46"/>
                  </a:lnTo>
                  <a:lnTo>
                    <a:pt x="1678" y="1"/>
                  </a:lnTo>
                  <a:lnTo>
                    <a:pt x="1724" y="46"/>
                  </a:lnTo>
                  <a:lnTo>
                    <a:pt x="1769" y="1"/>
                  </a:lnTo>
                  <a:lnTo>
                    <a:pt x="1814" y="46"/>
                  </a:lnTo>
                  <a:lnTo>
                    <a:pt x="1860" y="1"/>
                  </a:lnTo>
                  <a:lnTo>
                    <a:pt x="1905" y="46"/>
                  </a:lnTo>
                  <a:lnTo>
                    <a:pt x="1950" y="1"/>
                  </a:lnTo>
                  <a:lnTo>
                    <a:pt x="1996" y="46"/>
                  </a:lnTo>
                  <a:lnTo>
                    <a:pt x="2041" y="1"/>
                  </a:lnTo>
                  <a:lnTo>
                    <a:pt x="2087" y="46"/>
                  </a:lnTo>
                  <a:lnTo>
                    <a:pt x="2132" y="1"/>
                  </a:lnTo>
                  <a:lnTo>
                    <a:pt x="2177" y="46"/>
                  </a:lnTo>
                  <a:lnTo>
                    <a:pt x="2223" y="1"/>
                  </a:lnTo>
                  <a:lnTo>
                    <a:pt x="2268" y="46"/>
                  </a:lnTo>
                  <a:lnTo>
                    <a:pt x="2313" y="1"/>
                  </a:lnTo>
                  <a:lnTo>
                    <a:pt x="2359" y="46"/>
                  </a:lnTo>
                  <a:lnTo>
                    <a:pt x="2404" y="1"/>
                  </a:lnTo>
                  <a:lnTo>
                    <a:pt x="2449" y="46"/>
                  </a:lnTo>
                  <a:lnTo>
                    <a:pt x="2495" y="1"/>
                  </a:lnTo>
                  <a:lnTo>
                    <a:pt x="2540" y="46"/>
                  </a:lnTo>
                  <a:lnTo>
                    <a:pt x="2585" y="1"/>
                  </a:lnTo>
                  <a:lnTo>
                    <a:pt x="2631" y="46"/>
                  </a:lnTo>
                  <a:lnTo>
                    <a:pt x="2676" y="1"/>
                  </a:lnTo>
                  <a:lnTo>
                    <a:pt x="2722" y="46"/>
                  </a:lnTo>
                  <a:lnTo>
                    <a:pt x="2767" y="1"/>
                  </a:lnTo>
                  <a:lnTo>
                    <a:pt x="2812" y="46"/>
                  </a:lnTo>
                  <a:lnTo>
                    <a:pt x="2858" y="1"/>
                  </a:lnTo>
                  <a:lnTo>
                    <a:pt x="2903" y="46"/>
                  </a:lnTo>
                  <a:lnTo>
                    <a:pt x="2948" y="1"/>
                  </a:lnTo>
                  <a:lnTo>
                    <a:pt x="2994" y="46"/>
                  </a:lnTo>
                  <a:lnTo>
                    <a:pt x="3039" y="1"/>
                  </a:lnTo>
                  <a:lnTo>
                    <a:pt x="3084" y="46"/>
                  </a:lnTo>
                  <a:lnTo>
                    <a:pt x="3130" y="1"/>
                  </a:lnTo>
                  <a:lnTo>
                    <a:pt x="3175" y="46"/>
                  </a:lnTo>
                  <a:lnTo>
                    <a:pt x="3221" y="1"/>
                  </a:lnTo>
                  <a:lnTo>
                    <a:pt x="3266" y="46"/>
                  </a:lnTo>
                  <a:lnTo>
                    <a:pt x="3311" y="1"/>
                  </a:lnTo>
                  <a:lnTo>
                    <a:pt x="3357" y="46"/>
                  </a:lnTo>
                  <a:lnTo>
                    <a:pt x="3402" y="1"/>
                  </a:lnTo>
                  <a:lnTo>
                    <a:pt x="3447" y="46"/>
                  </a:lnTo>
                  <a:lnTo>
                    <a:pt x="3493" y="1"/>
                  </a:lnTo>
                  <a:lnTo>
                    <a:pt x="3538" y="46"/>
                  </a:lnTo>
                  <a:lnTo>
                    <a:pt x="3583" y="1"/>
                  </a:lnTo>
                  <a:lnTo>
                    <a:pt x="3629" y="46"/>
                  </a:lnTo>
                  <a:lnTo>
                    <a:pt x="3674" y="1"/>
                  </a:lnTo>
                  <a:lnTo>
                    <a:pt x="3719" y="46"/>
                  </a:lnTo>
                  <a:lnTo>
                    <a:pt x="3765" y="1"/>
                  </a:lnTo>
                  <a:lnTo>
                    <a:pt x="3810" y="46"/>
                  </a:lnTo>
                  <a:lnTo>
                    <a:pt x="3856" y="1"/>
                  </a:lnTo>
                  <a:lnTo>
                    <a:pt x="3901" y="46"/>
                  </a:lnTo>
                  <a:lnTo>
                    <a:pt x="3947" y="0"/>
                  </a:lnTo>
                  <a:lnTo>
                    <a:pt x="3992" y="46"/>
                  </a:lnTo>
                  <a:lnTo>
                    <a:pt x="4037" y="1"/>
                  </a:lnTo>
                  <a:lnTo>
                    <a:pt x="4082" y="46"/>
                  </a:lnTo>
                  <a:lnTo>
                    <a:pt x="4128" y="1"/>
                  </a:lnTo>
                  <a:lnTo>
                    <a:pt x="4173" y="46"/>
                  </a:lnTo>
                  <a:lnTo>
                    <a:pt x="4218" y="1"/>
                  </a:lnTo>
                  <a:lnTo>
                    <a:pt x="4264" y="46"/>
                  </a:lnTo>
                  <a:lnTo>
                    <a:pt x="4309" y="1"/>
                  </a:lnTo>
                  <a:lnTo>
                    <a:pt x="4355" y="46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783" name="Group 231"/>
          <p:cNvGrpSpPr>
            <a:grpSpLocks/>
          </p:cNvGrpSpPr>
          <p:nvPr/>
        </p:nvGrpSpPr>
        <p:grpSpPr bwMode="auto">
          <a:xfrm>
            <a:off x="344488" y="4365625"/>
            <a:ext cx="9217025" cy="92075"/>
            <a:chOff x="217" y="890"/>
            <a:chExt cx="5806" cy="58"/>
          </a:xfrm>
        </p:grpSpPr>
        <p:sp>
          <p:nvSpPr>
            <p:cNvPr id="23784" name="Freeform 232"/>
            <p:cNvSpPr>
              <a:spLocks/>
            </p:cNvSpPr>
            <p:nvPr/>
          </p:nvSpPr>
          <p:spPr bwMode="auto">
            <a:xfrm>
              <a:off x="217" y="890"/>
              <a:ext cx="5806" cy="46"/>
            </a:xfrm>
            <a:custGeom>
              <a:avLst/>
              <a:gdLst>
                <a:gd name="T0" fmla="*/ 91 w 5806"/>
                <a:gd name="T1" fmla="*/ 46 h 46"/>
                <a:gd name="T2" fmla="*/ 227 w 5806"/>
                <a:gd name="T3" fmla="*/ 1 h 46"/>
                <a:gd name="T4" fmla="*/ 363 w 5806"/>
                <a:gd name="T5" fmla="*/ 46 h 46"/>
                <a:gd name="T6" fmla="*/ 499 w 5806"/>
                <a:gd name="T7" fmla="*/ 1 h 46"/>
                <a:gd name="T8" fmla="*/ 635 w 5806"/>
                <a:gd name="T9" fmla="*/ 46 h 46"/>
                <a:gd name="T10" fmla="*/ 771 w 5806"/>
                <a:gd name="T11" fmla="*/ 1 h 46"/>
                <a:gd name="T12" fmla="*/ 907 w 5806"/>
                <a:gd name="T13" fmla="*/ 46 h 46"/>
                <a:gd name="T14" fmla="*/ 1043 w 5806"/>
                <a:gd name="T15" fmla="*/ 1 h 46"/>
                <a:gd name="T16" fmla="*/ 1179 w 5806"/>
                <a:gd name="T17" fmla="*/ 46 h 46"/>
                <a:gd name="T18" fmla="*/ 1315 w 5806"/>
                <a:gd name="T19" fmla="*/ 1 h 46"/>
                <a:gd name="T20" fmla="*/ 1451 w 5806"/>
                <a:gd name="T21" fmla="*/ 46 h 46"/>
                <a:gd name="T22" fmla="*/ 1588 w 5806"/>
                <a:gd name="T23" fmla="*/ 1 h 46"/>
                <a:gd name="T24" fmla="*/ 1724 w 5806"/>
                <a:gd name="T25" fmla="*/ 46 h 46"/>
                <a:gd name="T26" fmla="*/ 1860 w 5806"/>
                <a:gd name="T27" fmla="*/ 1 h 46"/>
                <a:gd name="T28" fmla="*/ 1996 w 5806"/>
                <a:gd name="T29" fmla="*/ 46 h 46"/>
                <a:gd name="T30" fmla="*/ 2132 w 5806"/>
                <a:gd name="T31" fmla="*/ 1 h 46"/>
                <a:gd name="T32" fmla="*/ 2268 w 5806"/>
                <a:gd name="T33" fmla="*/ 46 h 46"/>
                <a:gd name="T34" fmla="*/ 2404 w 5806"/>
                <a:gd name="T35" fmla="*/ 1 h 46"/>
                <a:gd name="T36" fmla="*/ 2540 w 5806"/>
                <a:gd name="T37" fmla="*/ 46 h 46"/>
                <a:gd name="T38" fmla="*/ 2676 w 5806"/>
                <a:gd name="T39" fmla="*/ 1 h 46"/>
                <a:gd name="T40" fmla="*/ 2812 w 5806"/>
                <a:gd name="T41" fmla="*/ 46 h 46"/>
                <a:gd name="T42" fmla="*/ 2948 w 5806"/>
                <a:gd name="T43" fmla="*/ 1 h 46"/>
                <a:gd name="T44" fmla="*/ 3084 w 5806"/>
                <a:gd name="T45" fmla="*/ 46 h 46"/>
                <a:gd name="T46" fmla="*/ 3221 w 5806"/>
                <a:gd name="T47" fmla="*/ 1 h 46"/>
                <a:gd name="T48" fmla="*/ 3357 w 5806"/>
                <a:gd name="T49" fmla="*/ 46 h 46"/>
                <a:gd name="T50" fmla="*/ 3493 w 5806"/>
                <a:gd name="T51" fmla="*/ 1 h 46"/>
                <a:gd name="T52" fmla="*/ 3629 w 5806"/>
                <a:gd name="T53" fmla="*/ 46 h 46"/>
                <a:gd name="T54" fmla="*/ 3765 w 5806"/>
                <a:gd name="T55" fmla="*/ 1 h 46"/>
                <a:gd name="T56" fmla="*/ 3901 w 5806"/>
                <a:gd name="T57" fmla="*/ 46 h 46"/>
                <a:gd name="T58" fmla="*/ 4037 w 5806"/>
                <a:gd name="T59" fmla="*/ 1 h 46"/>
                <a:gd name="T60" fmla="*/ 4173 w 5806"/>
                <a:gd name="T61" fmla="*/ 46 h 46"/>
                <a:gd name="T62" fmla="*/ 4309 w 5806"/>
                <a:gd name="T63" fmla="*/ 1 h 46"/>
                <a:gd name="T64" fmla="*/ 4445 w 5806"/>
                <a:gd name="T65" fmla="*/ 46 h 46"/>
                <a:gd name="T66" fmla="*/ 4581 w 5806"/>
                <a:gd name="T67" fmla="*/ 1 h 46"/>
                <a:gd name="T68" fmla="*/ 4717 w 5806"/>
                <a:gd name="T69" fmla="*/ 46 h 46"/>
                <a:gd name="T70" fmla="*/ 4853 w 5806"/>
                <a:gd name="T71" fmla="*/ 1 h 46"/>
                <a:gd name="T72" fmla="*/ 4990 w 5806"/>
                <a:gd name="T73" fmla="*/ 46 h 46"/>
                <a:gd name="T74" fmla="*/ 5126 w 5806"/>
                <a:gd name="T75" fmla="*/ 1 h 46"/>
                <a:gd name="T76" fmla="*/ 5262 w 5806"/>
                <a:gd name="T77" fmla="*/ 46 h 46"/>
                <a:gd name="T78" fmla="*/ 5398 w 5806"/>
                <a:gd name="T79" fmla="*/ 1 h 46"/>
                <a:gd name="T80" fmla="*/ 5534 w 5806"/>
                <a:gd name="T81" fmla="*/ 46 h 46"/>
                <a:gd name="T82" fmla="*/ 5670 w 5806"/>
                <a:gd name="T83" fmla="*/ 1 h 46"/>
                <a:gd name="T84" fmla="*/ 5806 w 5806"/>
                <a:gd name="T8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06" h="46">
                  <a:moveTo>
                    <a:pt x="0" y="46"/>
                  </a:moveTo>
                  <a:lnTo>
                    <a:pt x="45" y="1"/>
                  </a:lnTo>
                  <a:lnTo>
                    <a:pt x="91" y="46"/>
                  </a:lnTo>
                  <a:lnTo>
                    <a:pt x="136" y="1"/>
                  </a:lnTo>
                  <a:lnTo>
                    <a:pt x="181" y="46"/>
                  </a:lnTo>
                  <a:lnTo>
                    <a:pt x="227" y="1"/>
                  </a:lnTo>
                  <a:lnTo>
                    <a:pt x="272" y="46"/>
                  </a:lnTo>
                  <a:lnTo>
                    <a:pt x="317" y="1"/>
                  </a:lnTo>
                  <a:lnTo>
                    <a:pt x="363" y="46"/>
                  </a:lnTo>
                  <a:lnTo>
                    <a:pt x="408" y="1"/>
                  </a:lnTo>
                  <a:lnTo>
                    <a:pt x="454" y="46"/>
                  </a:lnTo>
                  <a:lnTo>
                    <a:pt x="499" y="1"/>
                  </a:lnTo>
                  <a:lnTo>
                    <a:pt x="544" y="46"/>
                  </a:lnTo>
                  <a:lnTo>
                    <a:pt x="590" y="1"/>
                  </a:lnTo>
                  <a:lnTo>
                    <a:pt x="635" y="46"/>
                  </a:lnTo>
                  <a:lnTo>
                    <a:pt x="680" y="1"/>
                  </a:lnTo>
                  <a:lnTo>
                    <a:pt x="726" y="46"/>
                  </a:lnTo>
                  <a:lnTo>
                    <a:pt x="771" y="1"/>
                  </a:lnTo>
                  <a:lnTo>
                    <a:pt x="816" y="46"/>
                  </a:lnTo>
                  <a:lnTo>
                    <a:pt x="862" y="1"/>
                  </a:lnTo>
                  <a:lnTo>
                    <a:pt x="907" y="46"/>
                  </a:lnTo>
                  <a:lnTo>
                    <a:pt x="953" y="1"/>
                  </a:lnTo>
                  <a:lnTo>
                    <a:pt x="998" y="46"/>
                  </a:lnTo>
                  <a:lnTo>
                    <a:pt x="1043" y="1"/>
                  </a:lnTo>
                  <a:lnTo>
                    <a:pt x="1089" y="46"/>
                  </a:lnTo>
                  <a:lnTo>
                    <a:pt x="1134" y="1"/>
                  </a:lnTo>
                  <a:lnTo>
                    <a:pt x="1179" y="46"/>
                  </a:lnTo>
                  <a:lnTo>
                    <a:pt x="1225" y="1"/>
                  </a:lnTo>
                  <a:lnTo>
                    <a:pt x="1270" y="46"/>
                  </a:lnTo>
                  <a:lnTo>
                    <a:pt x="1315" y="1"/>
                  </a:lnTo>
                  <a:lnTo>
                    <a:pt x="1361" y="46"/>
                  </a:lnTo>
                  <a:lnTo>
                    <a:pt x="1406" y="1"/>
                  </a:lnTo>
                  <a:lnTo>
                    <a:pt x="1451" y="46"/>
                  </a:lnTo>
                  <a:lnTo>
                    <a:pt x="1497" y="1"/>
                  </a:lnTo>
                  <a:lnTo>
                    <a:pt x="1542" y="46"/>
                  </a:lnTo>
                  <a:lnTo>
                    <a:pt x="1588" y="1"/>
                  </a:lnTo>
                  <a:lnTo>
                    <a:pt x="1633" y="46"/>
                  </a:lnTo>
                  <a:lnTo>
                    <a:pt x="1678" y="1"/>
                  </a:lnTo>
                  <a:lnTo>
                    <a:pt x="1724" y="46"/>
                  </a:lnTo>
                  <a:lnTo>
                    <a:pt x="1769" y="1"/>
                  </a:lnTo>
                  <a:lnTo>
                    <a:pt x="1814" y="46"/>
                  </a:lnTo>
                  <a:lnTo>
                    <a:pt x="1860" y="1"/>
                  </a:lnTo>
                  <a:lnTo>
                    <a:pt x="1905" y="46"/>
                  </a:lnTo>
                  <a:lnTo>
                    <a:pt x="1950" y="1"/>
                  </a:lnTo>
                  <a:lnTo>
                    <a:pt x="1996" y="46"/>
                  </a:lnTo>
                  <a:lnTo>
                    <a:pt x="2041" y="1"/>
                  </a:lnTo>
                  <a:lnTo>
                    <a:pt x="2087" y="46"/>
                  </a:lnTo>
                  <a:lnTo>
                    <a:pt x="2132" y="1"/>
                  </a:lnTo>
                  <a:lnTo>
                    <a:pt x="2177" y="46"/>
                  </a:lnTo>
                  <a:lnTo>
                    <a:pt x="2223" y="1"/>
                  </a:lnTo>
                  <a:lnTo>
                    <a:pt x="2268" y="46"/>
                  </a:lnTo>
                  <a:lnTo>
                    <a:pt x="2313" y="1"/>
                  </a:lnTo>
                  <a:lnTo>
                    <a:pt x="2359" y="46"/>
                  </a:lnTo>
                  <a:lnTo>
                    <a:pt x="2404" y="1"/>
                  </a:lnTo>
                  <a:lnTo>
                    <a:pt x="2449" y="46"/>
                  </a:lnTo>
                  <a:lnTo>
                    <a:pt x="2495" y="1"/>
                  </a:lnTo>
                  <a:lnTo>
                    <a:pt x="2540" y="46"/>
                  </a:lnTo>
                  <a:lnTo>
                    <a:pt x="2585" y="1"/>
                  </a:lnTo>
                  <a:lnTo>
                    <a:pt x="2631" y="46"/>
                  </a:lnTo>
                  <a:lnTo>
                    <a:pt x="2676" y="1"/>
                  </a:lnTo>
                  <a:lnTo>
                    <a:pt x="2722" y="46"/>
                  </a:lnTo>
                  <a:lnTo>
                    <a:pt x="2767" y="1"/>
                  </a:lnTo>
                  <a:lnTo>
                    <a:pt x="2812" y="46"/>
                  </a:lnTo>
                  <a:lnTo>
                    <a:pt x="2858" y="1"/>
                  </a:lnTo>
                  <a:lnTo>
                    <a:pt x="2903" y="46"/>
                  </a:lnTo>
                  <a:lnTo>
                    <a:pt x="2948" y="1"/>
                  </a:lnTo>
                  <a:lnTo>
                    <a:pt x="2994" y="46"/>
                  </a:lnTo>
                  <a:lnTo>
                    <a:pt x="3039" y="1"/>
                  </a:lnTo>
                  <a:lnTo>
                    <a:pt x="3084" y="46"/>
                  </a:lnTo>
                  <a:lnTo>
                    <a:pt x="3130" y="1"/>
                  </a:lnTo>
                  <a:lnTo>
                    <a:pt x="3175" y="46"/>
                  </a:lnTo>
                  <a:lnTo>
                    <a:pt x="3221" y="1"/>
                  </a:lnTo>
                  <a:lnTo>
                    <a:pt x="3266" y="46"/>
                  </a:lnTo>
                  <a:lnTo>
                    <a:pt x="3311" y="1"/>
                  </a:lnTo>
                  <a:lnTo>
                    <a:pt x="3357" y="46"/>
                  </a:lnTo>
                  <a:lnTo>
                    <a:pt x="3402" y="1"/>
                  </a:lnTo>
                  <a:lnTo>
                    <a:pt x="3447" y="46"/>
                  </a:lnTo>
                  <a:lnTo>
                    <a:pt x="3493" y="1"/>
                  </a:lnTo>
                  <a:lnTo>
                    <a:pt x="3538" y="46"/>
                  </a:lnTo>
                  <a:lnTo>
                    <a:pt x="3583" y="1"/>
                  </a:lnTo>
                  <a:lnTo>
                    <a:pt x="3629" y="46"/>
                  </a:lnTo>
                  <a:lnTo>
                    <a:pt x="3674" y="1"/>
                  </a:lnTo>
                  <a:lnTo>
                    <a:pt x="3719" y="46"/>
                  </a:lnTo>
                  <a:lnTo>
                    <a:pt x="3765" y="1"/>
                  </a:lnTo>
                  <a:lnTo>
                    <a:pt x="3810" y="46"/>
                  </a:lnTo>
                  <a:lnTo>
                    <a:pt x="3856" y="1"/>
                  </a:lnTo>
                  <a:lnTo>
                    <a:pt x="3901" y="46"/>
                  </a:lnTo>
                  <a:lnTo>
                    <a:pt x="3947" y="0"/>
                  </a:lnTo>
                  <a:lnTo>
                    <a:pt x="3992" y="46"/>
                  </a:lnTo>
                  <a:lnTo>
                    <a:pt x="4037" y="1"/>
                  </a:lnTo>
                  <a:lnTo>
                    <a:pt x="4082" y="46"/>
                  </a:lnTo>
                  <a:lnTo>
                    <a:pt x="4128" y="1"/>
                  </a:lnTo>
                  <a:lnTo>
                    <a:pt x="4173" y="46"/>
                  </a:lnTo>
                  <a:lnTo>
                    <a:pt x="4218" y="1"/>
                  </a:lnTo>
                  <a:lnTo>
                    <a:pt x="4264" y="46"/>
                  </a:lnTo>
                  <a:lnTo>
                    <a:pt x="4309" y="1"/>
                  </a:lnTo>
                  <a:lnTo>
                    <a:pt x="4355" y="46"/>
                  </a:lnTo>
                  <a:lnTo>
                    <a:pt x="4400" y="1"/>
                  </a:lnTo>
                  <a:lnTo>
                    <a:pt x="4445" y="46"/>
                  </a:lnTo>
                  <a:lnTo>
                    <a:pt x="4491" y="1"/>
                  </a:lnTo>
                  <a:lnTo>
                    <a:pt x="4536" y="46"/>
                  </a:lnTo>
                  <a:lnTo>
                    <a:pt x="4581" y="1"/>
                  </a:lnTo>
                  <a:lnTo>
                    <a:pt x="4627" y="46"/>
                  </a:lnTo>
                  <a:lnTo>
                    <a:pt x="4672" y="1"/>
                  </a:lnTo>
                  <a:lnTo>
                    <a:pt x="4717" y="46"/>
                  </a:lnTo>
                  <a:lnTo>
                    <a:pt x="4763" y="1"/>
                  </a:lnTo>
                  <a:lnTo>
                    <a:pt x="4808" y="46"/>
                  </a:lnTo>
                  <a:lnTo>
                    <a:pt x="4853" y="1"/>
                  </a:lnTo>
                  <a:lnTo>
                    <a:pt x="4899" y="46"/>
                  </a:lnTo>
                  <a:lnTo>
                    <a:pt x="4944" y="1"/>
                  </a:lnTo>
                  <a:lnTo>
                    <a:pt x="4990" y="46"/>
                  </a:lnTo>
                  <a:lnTo>
                    <a:pt x="5035" y="1"/>
                  </a:lnTo>
                  <a:lnTo>
                    <a:pt x="5080" y="46"/>
                  </a:lnTo>
                  <a:lnTo>
                    <a:pt x="5126" y="1"/>
                  </a:lnTo>
                  <a:lnTo>
                    <a:pt x="5171" y="46"/>
                  </a:lnTo>
                  <a:lnTo>
                    <a:pt x="5216" y="1"/>
                  </a:lnTo>
                  <a:lnTo>
                    <a:pt x="5262" y="46"/>
                  </a:lnTo>
                  <a:lnTo>
                    <a:pt x="5307" y="1"/>
                  </a:lnTo>
                  <a:lnTo>
                    <a:pt x="5352" y="46"/>
                  </a:lnTo>
                  <a:lnTo>
                    <a:pt x="5398" y="1"/>
                  </a:lnTo>
                  <a:lnTo>
                    <a:pt x="5443" y="46"/>
                  </a:lnTo>
                  <a:lnTo>
                    <a:pt x="5489" y="1"/>
                  </a:lnTo>
                  <a:lnTo>
                    <a:pt x="5534" y="46"/>
                  </a:lnTo>
                  <a:lnTo>
                    <a:pt x="5579" y="1"/>
                  </a:lnTo>
                  <a:lnTo>
                    <a:pt x="5625" y="46"/>
                  </a:lnTo>
                  <a:lnTo>
                    <a:pt x="5670" y="1"/>
                  </a:lnTo>
                  <a:lnTo>
                    <a:pt x="5715" y="46"/>
                  </a:lnTo>
                  <a:lnTo>
                    <a:pt x="5761" y="1"/>
                  </a:lnTo>
                  <a:lnTo>
                    <a:pt x="5806" y="46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785" name="Freeform 233"/>
            <p:cNvSpPr>
              <a:spLocks/>
            </p:cNvSpPr>
            <p:nvPr/>
          </p:nvSpPr>
          <p:spPr bwMode="auto">
            <a:xfrm>
              <a:off x="217" y="902"/>
              <a:ext cx="5806" cy="46"/>
            </a:xfrm>
            <a:custGeom>
              <a:avLst/>
              <a:gdLst>
                <a:gd name="T0" fmla="*/ 91 w 5806"/>
                <a:gd name="T1" fmla="*/ 46 h 46"/>
                <a:gd name="T2" fmla="*/ 227 w 5806"/>
                <a:gd name="T3" fmla="*/ 1 h 46"/>
                <a:gd name="T4" fmla="*/ 363 w 5806"/>
                <a:gd name="T5" fmla="*/ 46 h 46"/>
                <a:gd name="T6" fmla="*/ 499 w 5806"/>
                <a:gd name="T7" fmla="*/ 1 h 46"/>
                <a:gd name="T8" fmla="*/ 635 w 5806"/>
                <a:gd name="T9" fmla="*/ 46 h 46"/>
                <a:gd name="T10" fmla="*/ 771 w 5806"/>
                <a:gd name="T11" fmla="*/ 1 h 46"/>
                <a:gd name="T12" fmla="*/ 907 w 5806"/>
                <a:gd name="T13" fmla="*/ 46 h 46"/>
                <a:gd name="T14" fmla="*/ 1043 w 5806"/>
                <a:gd name="T15" fmla="*/ 1 h 46"/>
                <a:gd name="T16" fmla="*/ 1179 w 5806"/>
                <a:gd name="T17" fmla="*/ 46 h 46"/>
                <a:gd name="T18" fmla="*/ 1315 w 5806"/>
                <a:gd name="T19" fmla="*/ 1 h 46"/>
                <a:gd name="T20" fmla="*/ 1451 w 5806"/>
                <a:gd name="T21" fmla="*/ 46 h 46"/>
                <a:gd name="T22" fmla="*/ 1588 w 5806"/>
                <a:gd name="T23" fmla="*/ 1 h 46"/>
                <a:gd name="T24" fmla="*/ 1724 w 5806"/>
                <a:gd name="T25" fmla="*/ 46 h 46"/>
                <a:gd name="T26" fmla="*/ 1860 w 5806"/>
                <a:gd name="T27" fmla="*/ 1 h 46"/>
                <a:gd name="T28" fmla="*/ 1996 w 5806"/>
                <a:gd name="T29" fmla="*/ 46 h 46"/>
                <a:gd name="T30" fmla="*/ 2132 w 5806"/>
                <a:gd name="T31" fmla="*/ 1 h 46"/>
                <a:gd name="T32" fmla="*/ 2268 w 5806"/>
                <a:gd name="T33" fmla="*/ 46 h 46"/>
                <a:gd name="T34" fmla="*/ 2404 w 5806"/>
                <a:gd name="T35" fmla="*/ 1 h 46"/>
                <a:gd name="T36" fmla="*/ 2540 w 5806"/>
                <a:gd name="T37" fmla="*/ 46 h 46"/>
                <a:gd name="T38" fmla="*/ 2676 w 5806"/>
                <a:gd name="T39" fmla="*/ 1 h 46"/>
                <a:gd name="T40" fmla="*/ 2812 w 5806"/>
                <a:gd name="T41" fmla="*/ 46 h 46"/>
                <a:gd name="T42" fmla="*/ 2948 w 5806"/>
                <a:gd name="T43" fmla="*/ 1 h 46"/>
                <a:gd name="T44" fmla="*/ 3084 w 5806"/>
                <a:gd name="T45" fmla="*/ 46 h 46"/>
                <a:gd name="T46" fmla="*/ 3221 w 5806"/>
                <a:gd name="T47" fmla="*/ 1 h 46"/>
                <a:gd name="T48" fmla="*/ 3357 w 5806"/>
                <a:gd name="T49" fmla="*/ 46 h 46"/>
                <a:gd name="T50" fmla="*/ 3493 w 5806"/>
                <a:gd name="T51" fmla="*/ 1 h 46"/>
                <a:gd name="T52" fmla="*/ 3629 w 5806"/>
                <a:gd name="T53" fmla="*/ 46 h 46"/>
                <a:gd name="T54" fmla="*/ 3765 w 5806"/>
                <a:gd name="T55" fmla="*/ 1 h 46"/>
                <a:gd name="T56" fmla="*/ 3901 w 5806"/>
                <a:gd name="T57" fmla="*/ 46 h 46"/>
                <a:gd name="T58" fmla="*/ 4037 w 5806"/>
                <a:gd name="T59" fmla="*/ 1 h 46"/>
                <a:gd name="T60" fmla="*/ 4173 w 5806"/>
                <a:gd name="T61" fmla="*/ 46 h 46"/>
                <a:gd name="T62" fmla="*/ 4309 w 5806"/>
                <a:gd name="T63" fmla="*/ 1 h 46"/>
                <a:gd name="T64" fmla="*/ 4445 w 5806"/>
                <a:gd name="T65" fmla="*/ 46 h 46"/>
                <a:gd name="T66" fmla="*/ 4581 w 5806"/>
                <a:gd name="T67" fmla="*/ 1 h 46"/>
                <a:gd name="T68" fmla="*/ 4717 w 5806"/>
                <a:gd name="T69" fmla="*/ 46 h 46"/>
                <a:gd name="T70" fmla="*/ 4853 w 5806"/>
                <a:gd name="T71" fmla="*/ 1 h 46"/>
                <a:gd name="T72" fmla="*/ 4990 w 5806"/>
                <a:gd name="T73" fmla="*/ 46 h 46"/>
                <a:gd name="T74" fmla="*/ 5126 w 5806"/>
                <a:gd name="T75" fmla="*/ 1 h 46"/>
                <a:gd name="T76" fmla="*/ 5262 w 5806"/>
                <a:gd name="T77" fmla="*/ 46 h 46"/>
                <a:gd name="T78" fmla="*/ 5398 w 5806"/>
                <a:gd name="T79" fmla="*/ 1 h 46"/>
                <a:gd name="T80" fmla="*/ 5534 w 5806"/>
                <a:gd name="T81" fmla="*/ 46 h 46"/>
                <a:gd name="T82" fmla="*/ 5670 w 5806"/>
                <a:gd name="T83" fmla="*/ 1 h 46"/>
                <a:gd name="T84" fmla="*/ 5806 w 5806"/>
                <a:gd name="T8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06" h="46">
                  <a:moveTo>
                    <a:pt x="0" y="46"/>
                  </a:moveTo>
                  <a:lnTo>
                    <a:pt x="45" y="1"/>
                  </a:lnTo>
                  <a:lnTo>
                    <a:pt x="91" y="46"/>
                  </a:lnTo>
                  <a:lnTo>
                    <a:pt x="136" y="1"/>
                  </a:lnTo>
                  <a:lnTo>
                    <a:pt x="181" y="46"/>
                  </a:lnTo>
                  <a:lnTo>
                    <a:pt x="227" y="1"/>
                  </a:lnTo>
                  <a:lnTo>
                    <a:pt x="272" y="46"/>
                  </a:lnTo>
                  <a:lnTo>
                    <a:pt x="317" y="1"/>
                  </a:lnTo>
                  <a:lnTo>
                    <a:pt x="363" y="46"/>
                  </a:lnTo>
                  <a:lnTo>
                    <a:pt x="408" y="1"/>
                  </a:lnTo>
                  <a:lnTo>
                    <a:pt x="454" y="46"/>
                  </a:lnTo>
                  <a:lnTo>
                    <a:pt x="499" y="1"/>
                  </a:lnTo>
                  <a:lnTo>
                    <a:pt x="544" y="46"/>
                  </a:lnTo>
                  <a:lnTo>
                    <a:pt x="590" y="1"/>
                  </a:lnTo>
                  <a:lnTo>
                    <a:pt x="635" y="46"/>
                  </a:lnTo>
                  <a:lnTo>
                    <a:pt x="680" y="1"/>
                  </a:lnTo>
                  <a:lnTo>
                    <a:pt x="726" y="46"/>
                  </a:lnTo>
                  <a:lnTo>
                    <a:pt x="771" y="1"/>
                  </a:lnTo>
                  <a:lnTo>
                    <a:pt x="816" y="46"/>
                  </a:lnTo>
                  <a:lnTo>
                    <a:pt x="862" y="1"/>
                  </a:lnTo>
                  <a:lnTo>
                    <a:pt x="907" y="46"/>
                  </a:lnTo>
                  <a:lnTo>
                    <a:pt x="953" y="1"/>
                  </a:lnTo>
                  <a:lnTo>
                    <a:pt x="998" y="46"/>
                  </a:lnTo>
                  <a:lnTo>
                    <a:pt x="1043" y="1"/>
                  </a:lnTo>
                  <a:lnTo>
                    <a:pt x="1089" y="46"/>
                  </a:lnTo>
                  <a:lnTo>
                    <a:pt x="1134" y="1"/>
                  </a:lnTo>
                  <a:lnTo>
                    <a:pt x="1179" y="46"/>
                  </a:lnTo>
                  <a:lnTo>
                    <a:pt x="1225" y="1"/>
                  </a:lnTo>
                  <a:lnTo>
                    <a:pt x="1270" y="46"/>
                  </a:lnTo>
                  <a:lnTo>
                    <a:pt x="1315" y="1"/>
                  </a:lnTo>
                  <a:lnTo>
                    <a:pt x="1361" y="46"/>
                  </a:lnTo>
                  <a:lnTo>
                    <a:pt x="1406" y="1"/>
                  </a:lnTo>
                  <a:lnTo>
                    <a:pt x="1451" y="46"/>
                  </a:lnTo>
                  <a:lnTo>
                    <a:pt x="1497" y="1"/>
                  </a:lnTo>
                  <a:lnTo>
                    <a:pt x="1542" y="46"/>
                  </a:lnTo>
                  <a:lnTo>
                    <a:pt x="1588" y="1"/>
                  </a:lnTo>
                  <a:lnTo>
                    <a:pt x="1633" y="46"/>
                  </a:lnTo>
                  <a:lnTo>
                    <a:pt x="1678" y="1"/>
                  </a:lnTo>
                  <a:lnTo>
                    <a:pt x="1724" y="46"/>
                  </a:lnTo>
                  <a:lnTo>
                    <a:pt x="1769" y="1"/>
                  </a:lnTo>
                  <a:lnTo>
                    <a:pt x="1814" y="46"/>
                  </a:lnTo>
                  <a:lnTo>
                    <a:pt x="1860" y="1"/>
                  </a:lnTo>
                  <a:lnTo>
                    <a:pt x="1905" y="46"/>
                  </a:lnTo>
                  <a:lnTo>
                    <a:pt x="1950" y="1"/>
                  </a:lnTo>
                  <a:lnTo>
                    <a:pt x="1996" y="46"/>
                  </a:lnTo>
                  <a:lnTo>
                    <a:pt x="2041" y="1"/>
                  </a:lnTo>
                  <a:lnTo>
                    <a:pt x="2087" y="46"/>
                  </a:lnTo>
                  <a:lnTo>
                    <a:pt x="2132" y="1"/>
                  </a:lnTo>
                  <a:lnTo>
                    <a:pt x="2177" y="46"/>
                  </a:lnTo>
                  <a:lnTo>
                    <a:pt x="2223" y="1"/>
                  </a:lnTo>
                  <a:lnTo>
                    <a:pt x="2268" y="46"/>
                  </a:lnTo>
                  <a:lnTo>
                    <a:pt x="2313" y="1"/>
                  </a:lnTo>
                  <a:lnTo>
                    <a:pt x="2359" y="46"/>
                  </a:lnTo>
                  <a:lnTo>
                    <a:pt x="2404" y="1"/>
                  </a:lnTo>
                  <a:lnTo>
                    <a:pt x="2449" y="46"/>
                  </a:lnTo>
                  <a:lnTo>
                    <a:pt x="2495" y="1"/>
                  </a:lnTo>
                  <a:lnTo>
                    <a:pt x="2540" y="46"/>
                  </a:lnTo>
                  <a:lnTo>
                    <a:pt x="2585" y="1"/>
                  </a:lnTo>
                  <a:lnTo>
                    <a:pt x="2631" y="46"/>
                  </a:lnTo>
                  <a:lnTo>
                    <a:pt x="2676" y="1"/>
                  </a:lnTo>
                  <a:lnTo>
                    <a:pt x="2722" y="46"/>
                  </a:lnTo>
                  <a:lnTo>
                    <a:pt x="2767" y="1"/>
                  </a:lnTo>
                  <a:lnTo>
                    <a:pt x="2812" y="46"/>
                  </a:lnTo>
                  <a:lnTo>
                    <a:pt x="2858" y="1"/>
                  </a:lnTo>
                  <a:lnTo>
                    <a:pt x="2903" y="46"/>
                  </a:lnTo>
                  <a:lnTo>
                    <a:pt x="2948" y="1"/>
                  </a:lnTo>
                  <a:lnTo>
                    <a:pt x="2994" y="46"/>
                  </a:lnTo>
                  <a:lnTo>
                    <a:pt x="3039" y="1"/>
                  </a:lnTo>
                  <a:lnTo>
                    <a:pt x="3084" y="46"/>
                  </a:lnTo>
                  <a:lnTo>
                    <a:pt x="3130" y="1"/>
                  </a:lnTo>
                  <a:lnTo>
                    <a:pt x="3175" y="46"/>
                  </a:lnTo>
                  <a:lnTo>
                    <a:pt x="3221" y="1"/>
                  </a:lnTo>
                  <a:lnTo>
                    <a:pt x="3266" y="46"/>
                  </a:lnTo>
                  <a:lnTo>
                    <a:pt x="3311" y="1"/>
                  </a:lnTo>
                  <a:lnTo>
                    <a:pt x="3357" y="46"/>
                  </a:lnTo>
                  <a:lnTo>
                    <a:pt x="3402" y="1"/>
                  </a:lnTo>
                  <a:lnTo>
                    <a:pt x="3447" y="46"/>
                  </a:lnTo>
                  <a:lnTo>
                    <a:pt x="3493" y="1"/>
                  </a:lnTo>
                  <a:lnTo>
                    <a:pt x="3538" y="46"/>
                  </a:lnTo>
                  <a:lnTo>
                    <a:pt x="3583" y="1"/>
                  </a:lnTo>
                  <a:lnTo>
                    <a:pt x="3629" y="46"/>
                  </a:lnTo>
                  <a:lnTo>
                    <a:pt x="3674" y="1"/>
                  </a:lnTo>
                  <a:lnTo>
                    <a:pt x="3719" y="46"/>
                  </a:lnTo>
                  <a:lnTo>
                    <a:pt x="3765" y="1"/>
                  </a:lnTo>
                  <a:lnTo>
                    <a:pt x="3810" y="46"/>
                  </a:lnTo>
                  <a:lnTo>
                    <a:pt x="3856" y="1"/>
                  </a:lnTo>
                  <a:lnTo>
                    <a:pt x="3901" y="46"/>
                  </a:lnTo>
                  <a:lnTo>
                    <a:pt x="3947" y="0"/>
                  </a:lnTo>
                  <a:lnTo>
                    <a:pt x="3992" y="46"/>
                  </a:lnTo>
                  <a:lnTo>
                    <a:pt x="4037" y="1"/>
                  </a:lnTo>
                  <a:lnTo>
                    <a:pt x="4082" y="46"/>
                  </a:lnTo>
                  <a:lnTo>
                    <a:pt x="4128" y="1"/>
                  </a:lnTo>
                  <a:lnTo>
                    <a:pt x="4173" y="46"/>
                  </a:lnTo>
                  <a:lnTo>
                    <a:pt x="4218" y="1"/>
                  </a:lnTo>
                  <a:lnTo>
                    <a:pt x="4264" y="46"/>
                  </a:lnTo>
                  <a:lnTo>
                    <a:pt x="4309" y="1"/>
                  </a:lnTo>
                  <a:lnTo>
                    <a:pt x="4355" y="46"/>
                  </a:lnTo>
                  <a:lnTo>
                    <a:pt x="4400" y="1"/>
                  </a:lnTo>
                  <a:lnTo>
                    <a:pt x="4445" y="46"/>
                  </a:lnTo>
                  <a:lnTo>
                    <a:pt x="4491" y="1"/>
                  </a:lnTo>
                  <a:lnTo>
                    <a:pt x="4536" y="46"/>
                  </a:lnTo>
                  <a:lnTo>
                    <a:pt x="4581" y="1"/>
                  </a:lnTo>
                  <a:lnTo>
                    <a:pt x="4627" y="46"/>
                  </a:lnTo>
                  <a:lnTo>
                    <a:pt x="4672" y="1"/>
                  </a:lnTo>
                  <a:lnTo>
                    <a:pt x="4717" y="46"/>
                  </a:lnTo>
                  <a:lnTo>
                    <a:pt x="4763" y="1"/>
                  </a:lnTo>
                  <a:lnTo>
                    <a:pt x="4808" y="46"/>
                  </a:lnTo>
                  <a:lnTo>
                    <a:pt x="4853" y="1"/>
                  </a:lnTo>
                  <a:lnTo>
                    <a:pt x="4899" y="46"/>
                  </a:lnTo>
                  <a:lnTo>
                    <a:pt x="4944" y="1"/>
                  </a:lnTo>
                  <a:lnTo>
                    <a:pt x="4990" y="46"/>
                  </a:lnTo>
                  <a:lnTo>
                    <a:pt x="5035" y="1"/>
                  </a:lnTo>
                  <a:lnTo>
                    <a:pt x="5080" y="46"/>
                  </a:lnTo>
                  <a:lnTo>
                    <a:pt x="5126" y="1"/>
                  </a:lnTo>
                  <a:lnTo>
                    <a:pt x="5171" y="46"/>
                  </a:lnTo>
                  <a:lnTo>
                    <a:pt x="5216" y="1"/>
                  </a:lnTo>
                  <a:lnTo>
                    <a:pt x="5262" y="46"/>
                  </a:lnTo>
                  <a:lnTo>
                    <a:pt x="5307" y="1"/>
                  </a:lnTo>
                  <a:lnTo>
                    <a:pt x="5352" y="46"/>
                  </a:lnTo>
                  <a:lnTo>
                    <a:pt x="5398" y="1"/>
                  </a:lnTo>
                  <a:lnTo>
                    <a:pt x="5443" y="46"/>
                  </a:lnTo>
                  <a:lnTo>
                    <a:pt x="5489" y="1"/>
                  </a:lnTo>
                  <a:lnTo>
                    <a:pt x="5534" y="46"/>
                  </a:lnTo>
                  <a:lnTo>
                    <a:pt x="5579" y="1"/>
                  </a:lnTo>
                  <a:lnTo>
                    <a:pt x="5625" y="46"/>
                  </a:lnTo>
                  <a:lnTo>
                    <a:pt x="5670" y="1"/>
                  </a:lnTo>
                  <a:lnTo>
                    <a:pt x="5715" y="46"/>
                  </a:lnTo>
                  <a:lnTo>
                    <a:pt x="5761" y="1"/>
                  </a:lnTo>
                  <a:lnTo>
                    <a:pt x="5806" y="46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000" dirty="0"/>
              <a:t>Jagged line</a:t>
            </a:r>
            <a:endParaRPr lang="ja-JP" altLang="en-US" sz="2000" dirty="0"/>
          </a:p>
        </p:txBody>
      </p:sp>
      <p:sp>
        <p:nvSpPr>
          <p:cNvPr id="22688" name="Freeform 160"/>
          <p:cNvSpPr>
            <a:spLocks/>
          </p:cNvSpPr>
          <p:nvPr/>
        </p:nvSpPr>
        <p:spPr bwMode="auto">
          <a:xfrm>
            <a:off x="344488" y="1700213"/>
            <a:ext cx="2303462" cy="144462"/>
          </a:xfrm>
          <a:custGeom>
            <a:avLst/>
            <a:gdLst>
              <a:gd name="T0" fmla="*/ 0 w 1451"/>
              <a:gd name="T1" fmla="*/ 91 h 91"/>
              <a:gd name="T2" fmla="*/ 181 w 1451"/>
              <a:gd name="T3" fmla="*/ 0 h 91"/>
              <a:gd name="T4" fmla="*/ 91 w 1451"/>
              <a:gd name="T5" fmla="*/ 91 h 91"/>
              <a:gd name="T6" fmla="*/ 272 w 1451"/>
              <a:gd name="T7" fmla="*/ 0 h 91"/>
              <a:gd name="T8" fmla="*/ 181 w 1451"/>
              <a:gd name="T9" fmla="*/ 91 h 91"/>
              <a:gd name="T10" fmla="*/ 363 w 1451"/>
              <a:gd name="T11" fmla="*/ 0 h 91"/>
              <a:gd name="T12" fmla="*/ 272 w 1451"/>
              <a:gd name="T13" fmla="*/ 91 h 91"/>
              <a:gd name="T14" fmla="*/ 454 w 1451"/>
              <a:gd name="T15" fmla="*/ 0 h 91"/>
              <a:gd name="T16" fmla="*/ 363 w 1451"/>
              <a:gd name="T17" fmla="*/ 91 h 91"/>
              <a:gd name="T18" fmla="*/ 544 w 1451"/>
              <a:gd name="T19" fmla="*/ 0 h 91"/>
              <a:gd name="T20" fmla="*/ 454 w 1451"/>
              <a:gd name="T21" fmla="*/ 91 h 91"/>
              <a:gd name="T22" fmla="*/ 635 w 1451"/>
              <a:gd name="T23" fmla="*/ 0 h 91"/>
              <a:gd name="T24" fmla="*/ 544 w 1451"/>
              <a:gd name="T25" fmla="*/ 91 h 91"/>
              <a:gd name="T26" fmla="*/ 726 w 1451"/>
              <a:gd name="T27" fmla="*/ 0 h 91"/>
              <a:gd name="T28" fmla="*/ 635 w 1451"/>
              <a:gd name="T29" fmla="*/ 91 h 91"/>
              <a:gd name="T30" fmla="*/ 816 w 1451"/>
              <a:gd name="T31" fmla="*/ 0 h 91"/>
              <a:gd name="T32" fmla="*/ 726 w 1451"/>
              <a:gd name="T33" fmla="*/ 91 h 91"/>
              <a:gd name="T34" fmla="*/ 907 w 1451"/>
              <a:gd name="T35" fmla="*/ 0 h 91"/>
              <a:gd name="T36" fmla="*/ 816 w 1451"/>
              <a:gd name="T37" fmla="*/ 91 h 91"/>
              <a:gd name="T38" fmla="*/ 998 w 1451"/>
              <a:gd name="T39" fmla="*/ 0 h 91"/>
              <a:gd name="T40" fmla="*/ 907 w 1451"/>
              <a:gd name="T41" fmla="*/ 91 h 91"/>
              <a:gd name="T42" fmla="*/ 1089 w 1451"/>
              <a:gd name="T43" fmla="*/ 0 h 91"/>
              <a:gd name="T44" fmla="*/ 998 w 1451"/>
              <a:gd name="T45" fmla="*/ 91 h 91"/>
              <a:gd name="T46" fmla="*/ 1179 w 1451"/>
              <a:gd name="T47" fmla="*/ 0 h 91"/>
              <a:gd name="T48" fmla="*/ 1089 w 1451"/>
              <a:gd name="T49" fmla="*/ 91 h 91"/>
              <a:gd name="T50" fmla="*/ 1270 w 1451"/>
              <a:gd name="T51" fmla="*/ 0 h 91"/>
              <a:gd name="T52" fmla="*/ 1179 w 1451"/>
              <a:gd name="T53" fmla="*/ 91 h 91"/>
              <a:gd name="T54" fmla="*/ 1361 w 1451"/>
              <a:gd name="T55" fmla="*/ 0 h 91"/>
              <a:gd name="T56" fmla="*/ 1270 w 1451"/>
              <a:gd name="T57" fmla="*/ 91 h 91"/>
              <a:gd name="T58" fmla="*/ 1451 w 1451"/>
              <a:gd name="T59" fmla="*/ 0 h 91"/>
              <a:gd name="T60" fmla="*/ 1361 w 1451"/>
              <a:gd name="T61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51" h="91">
                <a:moveTo>
                  <a:pt x="0" y="91"/>
                </a:moveTo>
                <a:lnTo>
                  <a:pt x="181" y="0"/>
                </a:lnTo>
                <a:lnTo>
                  <a:pt x="91" y="91"/>
                </a:lnTo>
                <a:lnTo>
                  <a:pt x="272" y="0"/>
                </a:lnTo>
                <a:lnTo>
                  <a:pt x="181" y="91"/>
                </a:lnTo>
                <a:lnTo>
                  <a:pt x="363" y="0"/>
                </a:lnTo>
                <a:lnTo>
                  <a:pt x="272" y="91"/>
                </a:lnTo>
                <a:lnTo>
                  <a:pt x="454" y="0"/>
                </a:lnTo>
                <a:lnTo>
                  <a:pt x="363" y="91"/>
                </a:lnTo>
                <a:lnTo>
                  <a:pt x="544" y="0"/>
                </a:lnTo>
                <a:lnTo>
                  <a:pt x="454" y="91"/>
                </a:lnTo>
                <a:lnTo>
                  <a:pt x="635" y="0"/>
                </a:lnTo>
                <a:lnTo>
                  <a:pt x="544" y="91"/>
                </a:lnTo>
                <a:lnTo>
                  <a:pt x="726" y="0"/>
                </a:lnTo>
                <a:lnTo>
                  <a:pt x="635" y="91"/>
                </a:lnTo>
                <a:lnTo>
                  <a:pt x="816" y="0"/>
                </a:lnTo>
                <a:lnTo>
                  <a:pt x="726" y="91"/>
                </a:lnTo>
                <a:lnTo>
                  <a:pt x="907" y="0"/>
                </a:lnTo>
                <a:lnTo>
                  <a:pt x="816" y="91"/>
                </a:lnTo>
                <a:lnTo>
                  <a:pt x="998" y="0"/>
                </a:lnTo>
                <a:lnTo>
                  <a:pt x="907" y="91"/>
                </a:lnTo>
                <a:lnTo>
                  <a:pt x="1089" y="0"/>
                </a:lnTo>
                <a:lnTo>
                  <a:pt x="998" y="91"/>
                </a:lnTo>
                <a:lnTo>
                  <a:pt x="1179" y="0"/>
                </a:lnTo>
                <a:lnTo>
                  <a:pt x="1089" y="91"/>
                </a:lnTo>
                <a:lnTo>
                  <a:pt x="1270" y="0"/>
                </a:lnTo>
                <a:lnTo>
                  <a:pt x="1179" y="91"/>
                </a:lnTo>
                <a:lnTo>
                  <a:pt x="1361" y="0"/>
                </a:lnTo>
                <a:lnTo>
                  <a:pt x="1270" y="91"/>
                </a:lnTo>
                <a:lnTo>
                  <a:pt x="1451" y="0"/>
                </a:lnTo>
                <a:lnTo>
                  <a:pt x="1361" y="91"/>
                </a:lnTo>
              </a:path>
            </a:pathLst>
          </a:custGeom>
          <a:noFill/>
          <a:ln w="3175" cap="rnd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689" name="Freeform 161"/>
          <p:cNvSpPr>
            <a:spLocks/>
          </p:cNvSpPr>
          <p:nvPr/>
        </p:nvSpPr>
        <p:spPr bwMode="auto">
          <a:xfrm>
            <a:off x="344488" y="765175"/>
            <a:ext cx="9217025" cy="144463"/>
          </a:xfrm>
          <a:custGeom>
            <a:avLst/>
            <a:gdLst>
              <a:gd name="T0" fmla="*/ 181 w 5806"/>
              <a:gd name="T1" fmla="*/ 0 h 91"/>
              <a:gd name="T2" fmla="*/ 272 w 5806"/>
              <a:gd name="T3" fmla="*/ 0 h 91"/>
              <a:gd name="T4" fmla="*/ 363 w 5806"/>
              <a:gd name="T5" fmla="*/ 0 h 91"/>
              <a:gd name="T6" fmla="*/ 454 w 5806"/>
              <a:gd name="T7" fmla="*/ 0 h 91"/>
              <a:gd name="T8" fmla="*/ 544 w 5806"/>
              <a:gd name="T9" fmla="*/ 0 h 91"/>
              <a:gd name="T10" fmla="*/ 635 w 5806"/>
              <a:gd name="T11" fmla="*/ 0 h 91"/>
              <a:gd name="T12" fmla="*/ 726 w 5806"/>
              <a:gd name="T13" fmla="*/ 0 h 91"/>
              <a:gd name="T14" fmla="*/ 816 w 5806"/>
              <a:gd name="T15" fmla="*/ 0 h 91"/>
              <a:gd name="T16" fmla="*/ 907 w 5806"/>
              <a:gd name="T17" fmla="*/ 0 h 91"/>
              <a:gd name="T18" fmla="*/ 998 w 5806"/>
              <a:gd name="T19" fmla="*/ 0 h 91"/>
              <a:gd name="T20" fmla="*/ 1089 w 5806"/>
              <a:gd name="T21" fmla="*/ 0 h 91"/>
              <a:gd name="T22" fmla="*/ 1179 w 5806"/>
              <a:gd name="T23" fmla="*/ 0 h 91"/>
              <a:gd name="T24" fmla="*/ 1270 w 5806"/>
              <a:gd name="T25" fmla="*/ 0 h 91"/>
              <a:gd name="T26" fmla="*/ 1361 w 5806"/>
              <a:gd name="T27" fmla="*/ 0 h 91"/>
              <a:gd name="T28" fmla="*/ 1451 w 5806"/>
              <a:gd name="T29" fmla="*/ 0 h 91"/>
              <a:gd name="T30" fmla="*/ 1542 w 5806"/>
              <a:gd name="T31" fmla="*/ 0 h 91"/>
              <a:gd name="T32" fmla="*/ 1633 w 5806"/>
              <a:gd name="T33" fmla="*/ 0 h 91"/>
              <a:gd name="T34" fmla="*/ 1724 w 5806"/>
              <a:gd name="T35" fmla="*/ 0 h 91"/>
              <a:gd name="T36" fmla="*/ 1814 w 5806"/>
              <a:gd name="T37" fmla="*/ 0 h 91"/>
              <a:gd name="T38" fmla="*/ 1905 w 5806"/>
              <a:gd name="T39" fmla="*/ 0 h 91"/>
              <a:gd name="T40" fmla="*/ 1996 w 5806"/>
              <a:gd name="T41" fmla="*/ 0 h 91"/>
              <a:gd name="T42" fmla="*/ 2087 w 5806"/>
              <a:gd name="T43" fmla="*/ 0 h 91"/>
              <a:gd name="T44" fmla="*/ 2177 w 5806"/>
              <a:gd name="T45" fmla="*/ 0 h 91"/>
              <a:gd name="T46" fmla="*/ 2268 w 5806"/>
              <a:gd name="T47" fmla="*/ 0 h 91"/>
              <a:gd name="T48" fmla="*/ 2359 w 5806"/>
              <a:gd name="T49" fmla="*/ 0 h 91"/>
              <a:gd name="T50" fmla="*/ 2449 w 5806"/>
              <a:gd name="T51" fmla="*/ 0 h 91"/>
              <a:gd name="T52" fmla="*/ 2540 w 5806"/>
              <a:gd name="T53" fmla="*/ 0 h 91"/>
              <a:gd name="T54" fmla="*/ 2631 w 5806"/>
              <a:gd name="T55" fmla="*/ 0 h 91"/>
              <a:gd name="T56" fmla="*/ 2722 w 5806"/>
              <a:gd name="T57" fmla="*/ 0 h 91"/>
              <a:gd name="T58" fmla="*/ 2812 w 5806"/>
              <a:gd name="T59" fmla="*/ 0 h 91"/>
              <a:gd name="T60" fmla="*/ 2903 w 5806"/>
              <a:gd name="T61" fmla="*/ 0 h 91"/>
              <a:gd name="T62" fmla="*/ 2994 w 5806"/>
              <a:gd name="T63" fmla="*/ 0 h 91"/>
              <a:gd name="T64" fmla="*/ 3084 w 5806"/>
              <a:gd name="T65" fmla="*/ 0 h 91"/>
              <a:gd name="T66" fmla="*/ 3175 w 5806"/>
              <a:gd name="T67" fmla="*/ 0 h 91"/>
              <a:gd name="T68" fmla="*/ 3266 w 5806"/>
              <a:gd name="T69" fmla="*/ 0 h 91"/>
              <a:gd name="T70" fmla="*/ 3357 w 5806"/>
              <a:gd name="T71" fmla="*/ 0 h 91"/>
              <a:gd name="T72" fmla="*/ 3447 w 5806"/>
              <a:gd name="T73" fmla="*/ 0 h 91"/>
              <a:gd name="T74" fmla="*/ 3538 w 5806"/>
              <a:gd name="T75" fmla="*/ 0 h 91"/>
              <a:gd name="T76" fmla="*/ 3629 w 5806"/>
              <a:gd name="T77" fmla="*/ 0 h 91"/>
              <a:gd name="T78" fmla="*/ 3719 w 5806"/>
              <a:gd name="T79" fmla="*/ 0 h 91"/>
              <a:gd name="T80" fmla="*/ 3810 w 5806"/>
              <a:gd name="T81" fmla="*/ 0 h 91"/>
              <a:gd name="T82" fmla="*/ 3901 w 5806"/>
              <a:gd name="T83" fmla="*/ 0 h 91"/>
              <a:gd name="T84" fmla="*/ 3992 w 5806"/>
              <a:gd name="T85" fmla="*/ 0 h 91"/>
              <a:gd name="T86" fmla="*/ 4082 w 5806"/>
              <a:gd name="T87" fmla="*/ 0 h 91"/>
              <a:gd name="T88" fmla="*/ 4173 w 5806"/>
              <a:gd name="T89" fmla="*/ 0 h 91"/>
              <a:gd name="T90" fmla="*/ 4264 w 5806"/>
              <a:gd name="T91" fmla="*/ 0 h 91"/>
              <a:gd name="T92" fmla="*/ 4355 w 5806"/>
              <a:gd name="T93" fmla="*/ 0 h 91"/>
              <a:gd name="T94" fmla="*/ 4445 w 5806"/>
              <a:gd name="T95" fmla="*/ 0 h 91"/>
              <a:gd name="T96" fmla="*/ 4536 w 5806"/>
              <a:gd name="T97" fmla="*/ 0 h 91"/>
              <a:gd name="T98" fmla="*/ 4627 w 5806"/>
              <a:gd name="T99" fmla="*/ 0 h 91"/>
              <a:gd name="T100" fmla="*/ 4717 w 5806"/>
              <a:gd name="T101" fmla="*/ 0 h 91"/>
              <a:gd name="T102" fmla="*/ 4808 w 5806"/>
              <a:gd name="T103" fmla="*/ 0 h 91"/>
              <a:gd name="T104" fmla="*/ 4899 w 5806"/>
              <a:gd name="T105" fmla="*/ 0 h 91"/>
              <a:gd name="T106" fmla="*/ 4990 w 5806"/>
              <a:gd name="T107" fmla="*/ 0 h 91"/>
              <a:gd name="T108" fmla="*/ 5080 w 5806"/>
              <a:gd name="T109" fmla="*/ 0 h 91"/>
              <a:gd name="T110" fmla="*/ 5171 w 5806"/>
              <a:gd name="T111" fmla="*/ 0 h 91"/>
              <a:gd name="T112" fmla="*/ 5262 w 5806"/>
              <a:gd name="T113" fmla="*/ 0 h 91"/>
              <a:gd name="T114" fmla="*/ 5352 w 5806"/>
              <a:gd name="T115" fmla="*/ 0 h 91"/>
              <a:gd name="T116" fmla="*/ 5443 w 5806"/>
              <a:gd name="T117" fmla="*/ 0 h 91"/>
              <a:gd name="T118" fmla="*/ 5534 w 5806"/>
              <a:gd name="T119" fmla="*/ 0 h 91"/>
              <a:gd name="T120" fmla="*/ 5625 w 5806"/>
              <a:gd name="T121" fmla="*/ 0 h 91"/>
              <a:gd name="T122" fmla="*/ 5715 w 5806"/>
              <a:gd name="T123" fmla="*/ 0 h 91"/>
              <a:gd name="T124" fmla="*/ 5806 w 5806"/>
              <a:gd name="T125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06" h="91">
                <a:moveTo>
                  <a:pt x="0" y="91"/>
                </a:moveTo>
                <a:lnTo>
                  <a:pt x="181" y="0"/>
                </a:lnTo>
                <a:lnTo>
                  <a:pt x="91" y="91"/>
                </a:lnTo>
                <a:lnTo>
                  <a:pt x="272" y="0"/>
                </a:lnTo>
                <a:lnTo>
                  <a:pt x="181" y="91"/>
                </a:lnTo>
                <a:lnTo>
                  <a:pt x="363" y="0"/>
                </a:lnTo>
                <a:lnTo>
                  <a:pt x="272" y="91"/>
                </a:lnTo>
                <a:lnTo>
                  <a:pt x="454" y="0"/>
                </a:lnTo>
                <a:lnTo>
                  <a:pt x="363" y="91"/>
                </a:lnTo>
                <a:lnTo>
                  <a:pt x="544" y="0"/>
                </a:lnTo>
                <a:lnTo>
                  <a:pt x="454" y="91"/>
                </a:lnTo>
                <a:lnTo>
                  <a:pt x="635" y="0"/>
                </a:lnTo>
                <a:lnTo>
                  <a:pt x="544" y="91"/>
                </a:lnTo>
                <a:lnTo>
                  <a:pt x="726" y="0"/>
                </a:lnTo>
                <a:lnTo>
                  <a:pt x="635" y="91"/>
                </a:lnTo>
                <a:lnTo>
                  <a:pt x="816" y="0"/>
                </a:lnTo>
                <a:lnTo>
                  <a:pt x="726" y="91"/>
                </a:lnTo>
                <a:lnTo>
                  <a:pt x="907" y="0"/>
                </a:lnTo>
                <a:lnTo>
                  <a:pt x="816" y="91"/>
                </a:lnTo>
                <a:lnTo>
                  <a:pt x="998" y="0"/>
                </a:lnTo>
                <a:lnTo>
                  <a:pt x="907" y="91"/>
                </a:lnTo>
                <a:lnTo>
                  <a:pt x="1089" y="0"/>
                </a:lnTo>
                <a:lnTo>
                  <a:pt x="998" y="91"/>
                </a:lnTo>
                <a:lnTo>
                  <a:pt x="1179" y="0"/>
                </a:lnTo>
                <a:lnTo>
                  <a:pt x="1089" y="91"/>
                </a:lnTo>
                <a:lnTo>
                  <a:pt x="1270" y="0"/>
                </a:lnTo>
                <a:lnTo>
                  <a:pt x="1179" y="91"/>
                </a:lnTo>
                <a:lnTo>
                  <a:pt x="1361" y="0"/>
                </a:lnTo>
                <a:lnTo>
                  <a:pt x="1270" y="91"/>
                </a:lnTo>
                <a:lnTo>
                  <a:pt x="1451" y="0"/>
                </a:lnTo>
                <a:lnTo>
                  <a:pt x="1361" y="91"/>
                </a:lnTo>
                <a:lnTo>
                  <a:pt x="1542" y="0"/>
                </a:lnTo>
                <a:lnTo>
                  <a:pt x="1451" y="91"/>
                </a:lnTo>
                <a:lnTo>
                  <a:pt x="1633" y="0"/>
                </a:lnTo>
                <a:lnTo>
                  <a:pt x="1542" y="91"/>
                </a:lnTo>
                <a:lnTo>
                  <a:pt x="1724" y="0"/>
                </a:lnTo>
                <a:lnTo>
                  <a:pt x="1633" y="91"/>
                </a:lnTo>
                <a:lnTo>
                  <a:pt x="1814" y="0"/>
                </a:lnTo>
                <a:lnTo>
                  <a:pt x="1724" y="91"/>
                </a:lnTo>
                <a:lnTo>
                  <a:pt x="1905" y="0"/>
                </a:lnTo>
                <a:lnTo>
                  <a:pt x="1814" y="91"/>
                </a:lnTo>
                <a:lnTo>
                  <a:pt x="1996" y="0"/>
                </a:lnTo>
                <a:lnTo>
                  <a:pt x="1905" y="91"/>
                </a:lnTo>
                <a:lnTo>
                  <a:pt x="2087" y="0"/>
                </a:lnTo>
                <a:lnTo>
                  <a:pt x="1996" y="91"/>
                </a:lnTo>
                <a:lnTo>
                  <a:pt x="2177" y="0"/>
                </a:lnTo>
                <a:lnTo>
                  <a:pt x="2087" y="91"/>
                </a:lnTo>
                <a:lnTo>
                  <a:pt x="2268" y="0"/>
                </a:lnTo>
                <a:lnTo>
                  <a:pt x="2177" y="91"/>
                </a:lnTo>
                <a:lnTo>
                  <a:pt x="2359" y="0"/>
                </a:lnTo>
                <a:lnTo>
                  <a:pt x="2268" y="91"/>
                </a:lnTo>
                <a:lnTo>
                  <a:pt x="2449" y="0"/>
                </a:lnTo>
                <a:lnTo>
                  <a:pt x="2359" y="91"/>
                </a:lnTo>
                <a:lnTo>
                  <a:pt x="2540" y="0"/>
                </a:lnTo>
                <a:lnTo>
                  <a:pt x="2449" y="91"/>
                </a:lnTo>
                <a:lnTo>
                  <a:pt x="2631" y="0"/>
                </a:lnTo>
                <a:lnTo>
                  <a:pt x="2540" y="91"/>
                </a:lnTo>
                <a:lnTo>
                  <a:pt x="2722" y="0"/>
                </a:lnTo>
                <a:lnTo>
                  <a:pt x="2631" y="91"/>
                </a:lnTo>
                <a:lnTo>
                  <a:pt x="2812" y="0"/>
                </a:lnTo>
                <a:lnTo>
                  <a:pt x="2722" y="91"/>
                </a:lnTo>
                <a:lnTo>
                  <a:pt x="2903" y="0"/>
                </a:lnTo>
                <a:lnTo>
                  <a:pt x="2812" y="91"/>
                </a:lnTo>
                <a:lnTo>
                  <a:pt x="2994" y="0"/>
                </a:lnTo>
                <a:lnTo>
                  <a:pt x="2903" y="91"/>
                </a:lnTo>
                <a:lnTo>
                  <a:pt x="3084" y="0"/>
                </a:lnTo>
                <a:lnTo>
                  <a:pt x="2994" y="91"/>
                </a:lnTo>
                <a:lnTo>
                  <a:pt x="3175" y="0"/>
                </a:lnTo>
                <a:lnTo>
                  <a:pt x="3084" y="91"/>
                </a:lnTo>
                <a:lnTo>
                  <a:pt x="3266" y="0"/>
                </a:lnTo>
                <a:lnTo>
                  <a:pt x="3175" y="91"/>
                </a:lnTo>
                <a:lnTo>
                  <a:pt x="3357" y="0"/>
                </a:lnTo>
                <a:lnTo>
                  <a:pt x="3266" y="91"/>
                </a:lnTo>
                <a:lnTo>
                  <a:pt x="3447" y="0"/>
                </a:lnTo>
                <a:lnTo>
                  <a:pt x="3357" y="91"/>
                </a:lnTo>
                <a:lnTo>
                  <a:pt x="3538" y="0"/>
                </a:lnTo>
                <a:lnTo>
                  <a:pt x="3447" y="91"/>
                </a:lnTo>
                <a:lnTo>
                  <a:pt x="3629" y="0"/>
                </a:lnTo>
                <a:lnTo>
                  <a:pt x="3538" y="91"/>
                </a:lnTo>
                <a:lnTo>
                  <a:pt x="3719" y="0"/>
                </a:lnTo>
                <a:lnTo>
                  <a:pt x="3629" y="91"/>
                </a:lnTo>
                <a:lnTo>
                  <a:pt x="3810" y="0"/>
                </a:lnTo>
                <a:lnTo>
                  <a:pt x="3719" y="91"/>
                </a:lnTo>
                <a:lnTo>
                  <a:pt x="3901" y="0"/>
                </a:lnTo>
                <a:lnTo>
                  <a:pt x="3810" y="91"/>
                </a:lnTo>
                <a:lnTo>
                  <a:pt x="3992" y="0"/>
                </a:lnTo>
                <a:lnTo>
                  <a:pt x="3901" y="91"/>
                </a:lnTo>
                <a:lnTo>
                  <a:pt x="4082" y="0"/>
                </a:lnTo>
                <a:lnTo>
                  <a:pt x="3992" y="91"/>
                </a:lnTo>
                <a:lnTo>
                  <a:pt x="4173" y="0"/>
                </a:lnTo>
                <a:lnTo>
                  <a:pt x="4082" y="91"/>
                </a:lnTo>
                <a:lnTo>
                  <a:pt x="4264" y="0"/>
                </a:lnTo>
                <a:lnTo>
                  <a:pt x="4173" y="91"/>
                </a:lnTo>
                <a:lnTo>
                  <a:pt x="4355" y="0"/>
                </a:lnTo>
                <a:lnTo>
                  <a:pt x="4264" y="91"/>
                </a:lnTo>
                <a:lnTo>
                  <a:pt x="4445" y="0"/>
                </a:lnTo>
                <a:lnTo>
                  <a:pt x="4355" y="91"/>
                </a:lnTo>
                <a:lnTo>
                  <a:pt x="4536" y="0"/>
                </a:lnTo>
                <a:lnTo>
                  <a:pt x="4445" y="91"/>
                </a:lnTo>
                <a:lnTo>
                  <a:pt x="4627" y="0"/>
                </a:lnTo>
                <a:lnTo>
                  <a:pt x="4536" y="91"/>
                </a:lnTo>
                <a:lnTo>
                  <a:pt x="4717" y="0"/>
                </a:lnTo>
                <a:lnTo>
                  <a:pt x="4627" y="91"/>
                </a:lnTo>
                <a:lnTo>
                  <a:pt x="4808" y="0"/>
                </a:lnTo>
                <a:lnTo>
                  <a:pt x="4717" y="91"/>
                </a:lnTo>
                <a:lnTo>
                  <a:pt x="4899" y="0"/>
                </a:lnTo>
                <a:lnTo>
                  <a:pt x="4808" y="91"/>
                </a:lnTo>
                <a:lnTo>
                  <a:pt x="4990" y="0"/>
                </a:lnTo>
                <a:lnTo>
                  <a:pt x="4899" y="91"/>
                </a:lnTo>
                <a:lnTo>
                  <a:pt x="5080" y="0"/>
                </a:lnTo>
                <a:lnTo>
                  <a:pt x="4990" y="91"/>
                </a:lnTo>
                <a:lnTo>
                  <a:pt x="5171" y="0"/>
                </a:lnTo>
                <a:lnTo>
                  <a:pt x="5080" y="91"/>
                </a:lnTo>
                <a:lnTo>
                  <a:pt x="5262" y="0"/>
                </a:lnTo>
                <a:lnTo>
                  <a:pt x="5171" y="91"/>
                </a:lnTo>
                <a:lnTo>
                  <a:pt x="5352" y="0"/>
                </a:lnTo>
                <a:lnTo>
                  <a:pt x="5262" y="91"/>
                </a:lnTo>
                <a:lnTo>
                  <a:pt x="5443" y="0"/>
                </a:lnTo>
                <a:lnTo>
                  <a:pt x="5352" y="91"/>
                </a:lnTo>
                <a:lnTo>
                  <a:pt x="5534" y="0"/>
                </a:lnTo>
                <a:lnTo>
                  <a:pt x="5443" y="91"/>
                </a:lnTo>
                <a:lnTo>
                  <a:pt x="5625" y="0"/>
                </a:lnTo>
                <a:lnTo>
                  <a:pt x="5534" y="91"/>
                </a:lnTo>
                <a:lnTo>
                  <a:pt x="5715" y="0"/>
                </a:lnTo>
                <a:lnTo>
                  <a:pt x="5625" y="91"/>
                </a:lnTo>
                <a:lnTo>
                  <a:pt x="5806" y="0"/>
                </a:lnTo>
                <a:lnTo>
                  <a:pt x="5715" y="91"/>
                </a:lnTo>
              </a:path>
            </a:pathLst>
          </a:custGeom>
          <a:noFill/>
          <a:ln w="3175" cap="rnd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690" name="Freeform 162"/>
          <p:cNvSpPr>
            <a:spLocks/>
          </p:cNvSpPr>
          <p:nvPr/>
        </p:nvSpPr>
        <p:spPr bwMode="auto">
          <a:xfrm>
            <a:off x="344488" y="2636838"/>
            <a:ext cx="6913562" cy="144462"/>
          </a:xfrm>
          <a:custGeom>
            <a:avLst/>
            <a:gdLst>
              <a:gd name="T0" fmla="*/ 181 w 4355"/>
              <a:gd name="T1" fmla="*/ 0 h 91"/>
              <a:gd name="T2" fmla="*/ 272 w 4355"/>
              <a:gd name="T3" fmla="*/ 0 h 91"/>
              <a:gd name="T4" fmla="*/ 363 w 4355"/>
              <a:gd name="T5" fmla="*/ 0 h 91"/>
              <a:gd name="T6" fmla="*/ 454 w 4355"/>
              <a:gd name="T7" fmla="*/ 0 h 91"/>
              <a:gd name="T8" fmla="*/ 544 w 4355"/>
              <a:gd name="T9" fmla="*/ 0 h 91"/>
              <a:gd name="T10" fmla="*/ 635 w 4355"/>
              <a:gd name="T11" fmla="*/ 0 h 91"/>
              <a:gd name="T12" fmla="*/ 726 w 4355"/>
              <a:gd name="T13" fmla="*/ 0 h 91"/>
              <a:gd name="T14" fmla="*/ 816 w 4355"/>
              <a:gd name="T15" fmla="*/ 0 h 91"/>
              <a:gd name="T16" fmla="*/ 907 w 4355"/>
              <a:gd name="T17" fmla="*/ 0 h 91"/>
              <a:gd name="T18" fmla="*/ 907 w 4355"/>
              <a:gd name="T19" fmla="*/ 0 h 91"/>
              <a:gd name="T20" fmla="*/ 998 w 4355"/>
              <a:gd name="T21" fmla="*/ 0 h 91"/>
              <a:gd name="T22" fmla="*/ 1089 w 4355"/>
              <a:gd name="T23" fmla="*/ 0 h 91"/>
              <a:gd name="T24" fmla="*/ 1179 w 4355"/>
              <a:gd name="T25" fmla="*/ 0 h 91"/>
              <a:gd name="T26" fmla="*/ 1270 w 4355"/>
              <a:gd name="T27" fmla="*/ 0 h 91"/>
              <a:gd name="T28" fmla="*/ 1361 w 4355"/>
              <a:gd name="T29" fmla="*/ 0 h 91"/>
              <a:gd name="T30" fmla="*/ 1451 w 4355"/>
              <a:gd name="T31" fmla="*/ 0 h 91"/>
              <a:gd name="T32" fmla="*/ 1542 w 4355"/>
              <a:gd name="T33" fmla="*/ 0 h 91"/>
              <a:gd name="T34" fmla="*/ 1633 w 4355"/>
              <a:gd name="T35" fmla="*/ 0 h 91"/>
              <a:gd name="T36" fmla="*/ 1724 w 4355"/>
              <a:gd name="T37" fmla="*/ 0 h 91"/>
              <a:gd name="T38" fmla="*/ 1814 w 4355"/>
              <a:gd name="T39" fmla="*/ 0 h 91"/>
              <a:gd name="T40" fmla="*/ 1905 w 4355"/>
              <a:gd name="T41" fmla="*/ 0 h 91"/>
              <a:gd name="T42" fmla="*/ 1996 w 4355"/>
              <a:gd name="T43" fmla="*/ 0 h 91"/>
              <a:gd name="T44" fmla="*/ 2087 w 4355"/>
              <a:gd name="T45" fmla="*/ 0 h 91"/>
              <a:gd name="T46" fmla="*/ 2177 w 4355"/>
              <a:gd name="T47" fmla="*/ 0 h 91"/>
              <a:gd name="T48" fmla="*/ 2268 w 4355"/>
              <a:gd name="T49" fmla="*/ 0 h 91"/>
              <a:gd name="T50" fmla="*/ 2359 w 4355"/>
              <a:gd name="T51" fmla="*/ 0 h 91"/>
              <a:gd name="T52" fmla="*/ 2449 w 4355"/>
              <a:gd name="T53" fmla="*/ 0 h 91"/>
              <a:gd name="T54" fmla="*/ 2540 w 4355"/>
              <a:gd name="T55" fmla="*/ 0 h 91"/>
              <a:gd name="T56" fmla="*/ 2631 w 4355"/>
              <a:gd name="T57" fmla="*/ 0 h 91"/>
              <a:gd name="T58" fmla="*/ 2722 w 4355"/>
              <a:gd name="T59" fmla="*/ 0 h 91"/>
              <a:gd name="T60" fmla="*/ 2812 w 4355"/>
              <a:gd name="T61" fmla="*/ 0 h 91"/>
              <a:gd name="T62" fmla="*/ 2903 w 4355"/>
              <a:gd name="T63" fmla="*/ 0 h 91"/>
              <a:gd name="T64" fmla="*/ 2994 w 4355"/>
              <a:gd name="T65" fmla="*/ 0 h 91"/>
              <a:gd name="T66" fmla="*/ 3084 w 4355"/>
              <a:gd name="T67" fmla="*/ 0 h 91"/>
              <a:gd name="T68" fmla="*/ 3175 w 4355"/>
              <a:gd name="T69" fmla="*/ 0 h 91"/>
              <a:gd name="T70" fmla="*/ 3266 w 4355"/>
              <a:gd name="T71" fmla="*/ 0 h 91"/>
              <a:gd name="T72" fmla="*/ 3357 w 4355"/>
              <a:gd name="T73" fmla="*/ 0 h 91"/>
              <a:gd name="T74" fmla="*/ 3447 w 4355"/>
              <a:gd name="T75" fmla="*/ 0 h 91"/>
              <a:gd name="T76" fmla="*/ 3538 w 4355"/>
              <a:gd name="T77" fmla="*/ 0 h 91"/>
              <a:gd name="T78" fmla="*/ 3629 w 4355"/>
              <a:gd name="T79" fmla="*/ 0 h 91"/>
              <a:gd name="T80" fmla="*/ 3719 w 4355"/>
              <a:gd name="T81" fmla="*/ 0 h 91"/>
              <a:gd name="T82" fmla="*/ 3810 w 4355"/>
              <a:gd name="T83" fmla="*/ 0 h 91"/>
              <a:gd name="T84" fmla="*/ 3901 w 4355"/>
              <a:gd name="T85" fmla="*/ 0 h 91"/>
              <a:gd name="T86" fmla="*/ 3992 w 4355"/>
              <a:gd name="T87" fmla="*/ 0 h 91"/>
              <a:gd name="T88" fmla="*/ 4082 w 4355"/>
              <a:gd name="T89" fmla="*/ 0 h 91"/>
              <a:gd name="T90" fmla="*/ 4173 w 4355"/>
              <a:gd name="T91" fmla="*/ 0 h 91"/>
              <a:gd name="T92" fmla="*/ 4264 w 4355"/>
              <a:gd name="T93" fmla="*/ 0 h 91"/>
              <a:gd name="T94" fmla="*/ 4355 w 4355"/>
              <a:gd name="T95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355" h="91">
                <a:moveTo>
                  <a:pt x="0" y="91"/>
                </a:moveTo>
                <a:lnTo>
                  <a:pt x="181" y="0"/>
                </a:lnTo>
                <a:lnTo>
                  <a:pt x="91" y="91"/>
                </a:lnTo>
                <a:lnTo>
                  <a:pt x="272" y="0"/>
                </a:lnTo>
                <a:lnTo>
                  <a:pt x="181" y="91"/>
                </a:lnTo>
                <a:lnTo>
                  <a:pt x="363" y="0"/>
                </a:lnTo>
                <a:lnTo>
                  <a:pt x="272" y="91"/>
                </a:lnTo>
                <a:lnTo>
                  <a:pt x="454" y="0"/>
                </a:lnTo>
                <a:lnTo>
                  <a:pt x="363" y="91"/>
                </a:lnTo>
                <a:lnTo>
                  <a:pt x="544" y="0"/>
                </a:lnTo>
                <a:lnTo>
                  <a:pt x="454" y="91"/>
                </a:lnTo>
                <a:lnTo>
                  <a:pt x="635" y="0"/>
                </a:lnTo>
                <a:lnTo>
                  <a:pt x="544" y="91"/>
                </a:lnTo>
                <a:lnTo>
                  <a:pt x="726" y="0"/>
                </a:lnTo>
                <a:lnTo>
                  <a:pt x="635" y="91"/>
                </a:lnTo>
                <a:lnTo>
                  <a:pt x="816" y="0"/>
                </a:lnTo>
                <a:lnTo>
                  <a:pt x="726" y="91"/>
                </a:lnTo>
                <a:lnTo>
                  <a:pt x="907" y="0"/>
                </a:lnTo>
                <a:lnTo>
                  <a:pt x="816" y="91"/>
                </a:lnTo>
                <a:lnTo>
                  <a:pt x="907" y="0"/>
                </a:lnTo>
                <a:lnTo>
                  <a:pt x="816" y="91"/>
                </a:lnTo>
                <a:lnTo>
                  <a:pt x="998" y="0"/>
                </a:lnTo>
                <a:lnTo>
                  <a:pt x="907" y="91"/>
                </a:lnTo>
                <a:lnTo>
                  <a:pt x="1089" y="0"/>
                </a:lnTo>
                <a:lnTo>
                  <a:pt x="998" y="91"/>
                </a:lnTo>
                <a:lnTo>
                  <a:pt x="1179" y="0"/>
                </a:lnTo>
                <a:lnTo>
                  <a:pt x="1089" y="91"/>
                </a:lnTo>
                <a:lnTo>
                  <a:pt x="1270" y="0"/>
                </a:lnTo>
                <a:lnTo>
                  <a:pt x="1179" y="91"/>
                </a:lnTo>
                <a:lnTo>
                  <a:pt x="1361" y="0"/>
                </a:lnTo>
                <a:lnTo>
                  <a:pt x="1270" y="91"/>
                </a:lnTo>
                <a:lnTo>
                  <a:pt x="1451" y="0"/>
                </a:lnTo>
                <a:lnTo>
                  <a:pt x="1361" y="91"/>
                </a:lnTo>
                <a:lnTo>
                  <a:pt x="1542" y="0"/>
                </a:lnTo>
                <a:lnTo>
                  <a:pt x="1451" y="91"/>
                </a:lnTo>
                <a:lnTo>
                  <a:pt x="1633" y="0"/>
                </a:lnTo>
                <a:lnTo>
                  <a:pt x="1542" y="91"/>
                </a:lnTo>
                <a:lnTo>
                  <a:pt x="1724" y="0"/>
                </a:lnTo>
                <a:lnTo>
                  <a:pt x="1633" y="91"/>
                </a:lnTo>
                <a:lnTo>
                  <a:pt x="1814" y="0"/>
                </a:lnTo>
                <a:lnTo>
                  <a:pt x="1724" y="91"/>
                </a:lnTo>
                <a:lnTo>
                  <a:pt x="1905" y="0"/>
                </a:lnTo>
                <a:lnTo>
                  <a:pt x="1814" y="91"/>
                </a:lnTo>
                <a:lnTo>
                  <a:pt x="1996" y="0"/>
                </a:lnTo>
                <a:lnTo>
                  <a:pt x="1905" y="91"/>
                </a:lnTo>
                <a:lnTo>
                  <a:pt x="2087" y="0"/>
                </a:lnTo>
                <a:lnTo>
                  <a:pt x="1996" y="91"/>
                </a:lnTo>
                <a:lnTo>
                  <a:pt x="2177" y="0"/>
                </a:lnTo>
                <a:lnTo>
                  <a:pt x="2087" y="91"/>
                </a:lnTo>
                <a:lnTo>
                  <a:pt x="2268" y="0"/>
                </a:lnTo>
                <a:lnTo>
                  <a:pt x="2177" y="91"/>
                </a:lnTo>
                <a:lnTo>
                  <a:pt x="2359" y="0"/>
                </a:lnTo>
                <a:lnTo>
                  <a:pt x="2268" y="91"/>
                </a:lnTo>
                <a:lnTo>
                  <a:pt x="2449" y="0"/>
                </a:lnTo>
                <a:lnTo>
                  <a:pt x="2359" y="91"/>
                </a:lnTo>
                <a:lnTo>
                  <a:pt x="2540" y="0"/>
                </a:lnTo>
                <a:lnTo>
                  <a:pt x="2449" y="91"/>
                </a:lnTo>
                <a:lnTo>
                  <a:pt x="2631" y="0"/>
                </a:lnTo>
                <a:lnTo>
                  <a:pt x="2540" y="91"/>
                </a:lnTo>
                <a:lnTo>
                  <a:pt x="2722" y="0"/>
                </a:lnTo>
                <a:lnTo>
                  <a:pt x="2631" y="91"/>
                </a:lnTo>
                <a:lnTo>
                  <a:pt x="2812" y="0"/>
                </a:lnTo>
                <a:lnTo>
                  <a:pt x="2722" y="91"/>
                </a:lnTo>
                <a:lnTo>
                  <a:pt x="2903" y="0"/>
                </a:lnTo>
                <a:lnTo>
                  <a:pt x="2812" y="91"/>
                </a:lnTo>
                <a:lnTo>
                  <a:pt x="2994" y="0"/>
                </a:lnTo>
                <a:lnTo>
                  <a:pt x="2903" y="91"/>
                </a:lnTo>
                <a:lnTo>
                  <a:pt x="3084" y="0"/>
                </a:lnTo>
                <a:lnTo>
                  <a:pt x="2994" y="91"/>
                </a:lnTo>
                <a:lnTo>
                  <a:pt x="3175" y="0"/>
                </a:lnTo>
                <a:lnTo>
                  <a:pt x="3084" y="91"/>
                </a:lnTo>
                <a:lnTo>
                  <a:pt x="3266" y="0"/>
                </a:lnTo>
                <a:lnTo>
                  <a:pt x="3175" y="91"/>
                </a:lnTo>
                <a:lnTo>
                  <a:pt x="3357" y="0"/>
                </a:lnTo>
                <a:lnTo>
                  <a:pt x="3266" y="91"/>
                </a:lnTo>
                <a:lnTo>
                  <a:pt x="3447" y="0"/>
                </a:lnTo>
                <a:lnTo>
                  <a:pt x="3357" y="91"/>
                </a:lnTo>
                <a:lnTo>
                  <a:pt x="3538" y="0"/>
                </a:lnTo>
                <a:lnTo>
                  <a:pt x="3447" y="91"/>
                </a:lnTo>
                <a:lnTo>
                  <a:pt x="3629" y="0"/>
                </a:lnTo>
                <a:lnTo>
                  <a:pt x="3538" y="91"/>
                </a:lnTo>
                <a:lnTo>
                  <a:pt x="3719" y="0"/>
                </a:lnTo>
                <a:lnTo>
                  <a:pt x="3629" y="91"/>
                </a:lnTo>
                <a:lnTo>
                  <a:pt x="3810" y="0"/>
                </a:lnTo>
                <a:lnTo>
                  <a:pt x="3719" y="91"/>
                </a:lnTo>
                <a:lnTo>
                  <a:pt x="3901" y="0"/>
                </a:lnTo>
                <a:lnTo>
                  <a:pt x="3810" y="91"/>
                </a:lnTo>
                <a:lnTo>
                  <a:pt x="3992" y="0"/>
                </a:lnTo>
                <a:lnTo>
                  <a:pt x="3901" y="91"/>
                </a:lnTo>
                <a:lnTo>
                  <a:pt x="4082" y="0"/>
                </a:lnTo>
                <a:lnTo>
                  <a:pt x="3992" y="91"/>
                </a:lnTo>
                <a:lnTo>
                  <a:pt x="4173" y="0"/>
                </a:lnTo>
                <a:lnTo>
                  <a:pt x="4082" y="91"/>
                </a:lnTo>
                <a:lnTo>
                  <a:pt x="4264" y="0"/>
                </a:lnTo>
                <a:lnTo>
                  <a:pt x="4173" y="91"/>
                </a:lnTo>
                <a:lnTo>
                  <a:pt x="4355" y="0"/>
                </a:lnTo>
                <a:lnTo>
                  <a:pt x="4264" y="91"/>
                </a:lnTo>
              </a:path>
            </a:pathLst>
          </a:custGeom>
          <a:noFill/>
          <a:ln w="3175" cap="rnd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691" name="Freeform 163"/>
          <p:cNvSpPr>
            <a:spLocks/>
          </p:cNvSpPr>
          <p:nvPr/>
        </p:nvSpPr>
        <p:spPr bwMode="auto">
          <a:xfrm>
            <a:off x="2865438" y="1700213"/>
            <a:ext cx="4608512" cy="144462"/>
          </a:xfrm>
          <a:custGeom>
            <a:avLst/>
            <a:gdLst>
              <a:gd name="T0" fmla="*/ 0 w 2903"/>
              <a:gd name="T1" fmla="*/ 91 h 91"/>
              <a:gd name="T2" fmla="*/ 181 w 2903"/>
              <a:gd name="T3" fmla="*/ 0 h 91"/>
              <a:gd name="T4" fmla="*/ 91 w 2903"/>
              <a:gd name="T5" fmla="*/ 91 h 91"/>
              <a:gd name="T6" fmla="*/ 272 w 2903"/>
              <a:gd name="T7" fmla="*/ 0 h 91"/>
              <a:gd name="T8" fmla="*/ 181 w 2903"/>
              <a:gd name="T9" fmla="*/ 91 h 91"/>
              <a:gd name="T10" fmla="*/ 363 w 2903"/>
              <a:gd name="T11" fmla="*/ 0 h 91"/>
              <a:gd name="T12" fmla="*/ 272 w 2903"/>
              <a:gd name="T13" fmla="*/ 91 h 91"/>
              <a:gd name="T14" fmla="*/ 454 w 2903"/>
              <a:gd name="T15" fmla="*/ 0 h 91"/>
              <a:gd name="T16" fmla="*/ 363 w 2903"/>
              <a:gd name="T17" fmla="*/ 91 h 91"/>
              <a:gd name="T18" fmla="*/ 544 w 2903"/>
              <a:gd name="T19" fmla="*/ 0 h 91"/>
              <a:gd name="T20" fmla="*/ 454 w 2903"/>
              <a:gd name="T21" fmla="*/ 91 h 91"/>
              <a:gd name="T22" fmla="*/ 635 w 2903"/>
              <a:gd name="T23" fmla="*/ 0 h 91"/>
              <a:gd name="T24" fmla="*/ 544 w 2903"/>
              <a:gd name="T25" fmla="*/ 91 h 91"/>
              <a:gd name="T26" fmla="*/ 726 w 2903"/>
              <a:gd name="T27" fmla="*/ 0 h 91"/>
              <a:gd name="T28" fmla="*/ 635 w 2903"/>
              <a:gd name="T29" fmla="*/ 91 h 91"/>
              <a:gd name="T30" fmla="*/ 816 w 2903"/>
              <a:gd name="T31" fmla="*/ 0 h 91"/>
              <a:gd name="T32" fmla="*/ 726 w 2903"/>
              <a:gd name="T33" fmla="*/ 91 h 91"/>
              <a:gd name="T34" fmla="*/ 907 w 2903"/>
              <a:gd name="T35" fmla="*/ 0 h 91"/>
              <a:gd name="T36" fmla="*/ 816 w 2903"/>
              <a:gd name="T37" fmla="*/ 91 h 91"/>
              <a:gd name="T38" fmla="*/ 998 w 2903"/>
              <a:gd name="T39" fmla="*/ 0 h 91"/>
              <a:gd name="T40" fmla="*/ 907 w 2903"/>
              <a:gd name="T41" fmla="*/ 91 h 91"/>
              <a:gd name="T42" fmla="*/ 1089 w 2903"/>
              <a:gd name="T43" fmla="*/ 0 h 91"/>
              <a:gd name="T44" fmla="*/ 998 w 2903"/>
              <a:gd name="T45" fmla="*/ 91 h 91"/>
              <a:gd name="T46" fmla="*/ 1179 w 2903"/>
              <a:gd name="T47" fmla="*/ 0 h 91"/>
              <a:gd name="T48" fmla="*/ 1089 w 2903"/>
              <a:gd name="T49" fmla="*/ 91 h 91"/>
              <a:gd name="T50" fmla="*/ 1270 w 2903"/>
              <a:gd name="T51" fmla="*/ 0 h 91"/>
              <a:gd name="T52" fmla="*/ 1179 w 2903"/>
              <a:gd name="T53" fmla="*/ 91 h 91"/>
              <a:gd name="T54" fmla="*/ 1361 w 2903"/>
              <a:gd name="T55" fmla="*/ 0 h 91"/>
              <a:gd name="T56" fmla="*/ 1270 w 2903"/>
              <a:gd name="T57" fmla="*/ 91 h 91"/>
              <a:gd name="T58" fmla="*/ 1451 w 2903"/>
              <a:gd name="T59" fmla="*/ 0 h 91"/>
              <a:gd name="T60" fmla="*/ 1361 w 2903"/>
              <a:gd name="T61" fmla="*/ 91 h 91"/>
              <a:gd name="T62" fmla="*/ 1542 w 2903"/>
              <a:gd name="T63" fmla="*/ 0 h 91"/>
              <a:gd name="T64" fmla="*/ 1451 w 2903"/>
              <a:gd name="T65" fmla="*/ 91 h 91"/>
              <a:gd name="T66" fmla="*/ 1633 w 2903"/>
              <a:gd name="T67" fmla="*/ 0 h 91"/>
              <a:gd name="T68" fmla="*/ 1542 w 2903"/>
              <a:gd name="T69" fmla="*/ 91 h 91"/>
              <a:gd name="T70" fmla="*/ 1724 w 2903"/>
              <a:gd name="T71" fmla="*/ 0 h 91"/>
              <a:gd name="T72" fmla="*/ 1633 w 2903"/>
              <a:gd name="T73" fmla="*/ 91 h 91"/>
              <a:gd name="T74" fmla="*/ 1814 w 2903"/>
              <a:gd name="T75" fmla="*/ 0 h 91"/>
              <a:gd name="T76" fmla="*/ 1724 w 2903"/>
              <a:gd name="T77" fmla="*/ 91 h 91"/>
              <a:gd name="T78" fmla="*/ 1905 w 2903"/>
              <a:gd name="T79" fmla="*/ 0 h 91"/>
              <a:gd name="T80" fmla="*/ 1814 w 2903"/>
              <a:gd name="T81" fmla="*/ 91 h 91"/>
              <a:gd name="T82" fmla="*/ 1996 w 2903"/>
              <a:gd name="T83" fmla="*/ 0 h 91"/>
              <a:gd name="T84" fmla="*/ 1905 w 2903"/>
              <a:gd name="T85" fmla="*/ 91 h 91"/>
              <a:gd name="T86" fmla="*/ 2087 w 2903"/>
              <a:gd name="T87" fmla="*/ 0 h 91"/>
              <a:gd name="T88" fmla="*/ 1996 w 2903"/>
              <a:gd name="T89" fmla="*/ 91 h 91"/>
              <a:gd name="T90" fmla="*/ 2177 w 2903"/>
              <a:gd name="T91" fmla="*/ 0 h 91"/>
              <a:gd name="T92" fmla="*/ 2087 w 2903"/>
              <a:gd name="T93" fmla="*/ 91 h 91"/>
              <a:gd name="T94" fmla="*/ 2268 w 2903"/>
              <a:gd name="T95" fmla="*/ 0 h 91"/>
              <a:gd name="T96" fmla="*/ 2177 w 2903"/>
              <a:gd name="T97" fmla="*/ 91 h 91"/>
              <a:gd name="T98" fmla="*/ 2359 w 2903"/>
              <a:gd name="T99" fmla="*/ 0 h 91"/>
              <a:gd name="T100" fmla="*/ 2268 w 2903"/>
              <a:gd name="T101" fmla="*/ 91 h 91"/>
              <a:gd name="T102" fmla="*/ 2449 w 2903"/>
              <a:gd name="T103" fmla="*/ 0 h 91"/>
              <a:gd name="T104" fmla="*/ 2359 w 2903"/>
              <a:gd name="T105" fmla="*/ 91 h 91"/>
              <a:gd name="T106" fmla="*/ 2540 w 2903"/>
              <a:gd name="T107" fmla="*/ 0 h 91"/>
              <a:gd name="T108" fmla="*/ 2449 w 2903"/>
              <a:gd name="T109" fmla="*/ 91 h 91"/>
              <a:gd name="T110" fmla="*/ 2631 w 2903"/>
              <a:gd name="T111" fmla="*/ 0 h 91"/>
              <a:gd name="T112" fmla="*/ 2540 w 2903"/>
              <a:gd name="T113" fmla="*/ 91 h 91"/>
              <a:gd name="T114" fmla="*/ 2722 w 2903"/>
              <a:gd name="T115" fmla="*/ 0 h 91"/>
              <a:gd name="T116" fmla="*/ 2631 w 2903"/>
              <a:gd name="T117" fmla="*/ 91 h 91"/>
              <a:gd name="T118" fmla="*/ 2812 w 2903"/>
              <a:gd name="T119" fmla="*/ 0 h 91"/>
              <a:gd name="T120" fmla="*/ 2722 w 2903"/>
              <a:gd name="T121" fmla="*/ 91 h 91"/>
              <a:gd name="T122" fmla="*/ 2903 w 2903"/>
              <a:gd name="T123" fmla="*/ 0 h 91"/>
              <a:gd name="T124" fmla="*/ 2812 w 2903"/>
              <a:gd name="T125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03" h="91">
                <a:moveTo>
                  <a:pt x="0" y="91"/>
                </a:moveTo>
                <a:lnTo>
                  <a:pt x="181" y="0"/>
                </a:lnTo>
                <a:lnTo>
                  <a:pt x="91" y="91"/>
                </a:lnTo>
                <a:lnTo>
                  <a:pt x="272" y="0"/>
                </a:lnTo>
                <a:lnTo>
                  <a:pt x="181" y="91"/>
                </a:lnTo>
                <a:lnTo>
                  <a:pt x="363" y="0"/>
                </a:lnTo>
                <a:lnTo>
                  <a:pt x="272" y="91"/>
                </a:lnTo>
                <a:lnTo>
                  <a:pt x="454" y="0"/>
                </a:lnTo>
                <a:lnTo>
                  <a:pt x="363" y="91"/>
                </a:lnTo>
                <a:lnTo>
                  <a:pt x="544" y="0"/>
                </a:lnTo>
                <a:lnTo>
                  <a:pt x="454" y="91"/>
                </a:lnTo>
                <a:lnTo>
                  <a:pt x="635" y="0"/>
                </a:lnTo>
                <a:lnTo>
                  <a:pt x="544" y="91"/>
                </a:lnTo>
                <a:lnTo>
                  <a:pt x="726" y="0"/>
                </a:lnTo>
                <a:lnTo>
                  <a:pt x="635" y="91"/>
                </a:lnTo>
                <a:lnTo>
                  <a:pt x="816" y="0"/>
                </a:lnTo>
                <a:lnTo>
                  <a:pt x="726" y="91"/>
                </a:lnTo>
                <a:lnTo>
                  <a:pt x="907" y="0"/>
                </a:lnTo>
                <a:lnTo>
                  <a:pt x="816" y="91"/>
                </a:lnTo>
                <a:lnTo>
                  <a:pt x="998" y="0"/>
                </a:lnTo>
                <a:lnTo>
                  <a:pt x="907" y="91"/>
                </a:lnTo>
                <a:lnTo>
                  <a:pt x="1089" y="0"/>
                </a:lnTo>
                <a:lnTo>
                  <a:pt x="998" y="91"/>
                </a:lnTo>
                <a:lnTo>
                  <a:pt x="1179" y="0"/>
                </a:lnTo>
                <a:lnTo>
                  <a:pt x="1089" y="91"/>
                </a:lnTo>
                <a:lnTo>
                  <a:pt x="1270" y="0"/>
                </a:lnTo>
                <a:lnTo>
                  <a:pt x="1179" y="91"/>
                </a:lnTo>
                <a:lnTo>
                  <a:pt x="1361" y="0"/>
                </a:lnTo>
                <a:lnTo>
                  <a:pt x="1270" y="91"/>
                </a:lnTo>
                <a:lnTo>
                  <a:pt x="1451" y="0"/>
                </a:lnTo>
                <a:lnTo>
                  <a:pt x="1361" y="91"/>
                </a:lnTo>
                <a:lnTo>
                  <a:pt x="1542" y="0"/>
                </a:lnTo>
                <a:lnTo>
                  <a:pt x="1451" y="91"/>
                </a:lnTo>
                <a:lnTo>
                  <a:pt x="1633" y="0"/>
                </a:lnTo>
                <a:lnTo>
                  <a:pt x="1542" y="91"/>
                </a:lnTo>
                <a:lnTo>
                  <a:pt x="1724" y="0"/>
                </a:lnTo>
                <a:lnTo>
                  <a:pt x="1633" y="91"/>
                </a:lnTo>
                <a:lnTo>
                  <a:pt x="1814" y="0"/>
                </a:lnTo>
                <a:lnTo>
                  <a:pt x="1724" y="91"/>
                </a:lnTo>
                <a:lnTo>
                  <a:pt x="1905" y="0"/>
                </a:lnTo>
                <a:lnTo>
                  <a:pt x="1814" y="91"/>
                </a:lnTo>
                <a:lnTo>
                  <a:pt x="1996" y="0"/>
                </a:lnTo>
                <a:lnTo>
                  <a:pt x="1905" y="91"/>
                </a:lnTo>
                <a:lnTo>
                  <a:pt x="2087" y="0"/>
                </a:lnTo>
                <a:lnTo>
                  <a:pt x="1996" y="91"/>
                </a:lnTo>
                <a:lnTo>
                  <a:pt x="2177" y="0"/>
                </a:lnTo>
                <a:lnTo>
                  <a:pt x="2087" y="91"/>
                </a:lnTo>
                <a:lnTo>
                  <a:pt x="2268" y="0"/>
                </a:lnTo>
                <a:lnTo>
                  <a:pt x="2177" y="91"/>
                </a:lnTo>
                <a:lnTo>
                  <a:pt x="2359" y="0"/>
                </a:lnTo>
                <a:lnTo>
                  <a:pt x="2268" y="91"/>
                </a:lnTo>
                <a:lnTo>
                  <a:pt x="2449" y="0"/>
                </a:lnTo>
                <a:lnTo>
                  <a:pt x="2359" y="91"/>
                </a:lnTo>
                <a:lnTo>
                  <a:pt x="2540" y="0"/>
                </a:lnTo>
                <a:lnTo>
                  <a:pt x="2449" y="91"/>
                </a:lnTo>
                <a:lnTo>
                  <a:pt x="2631" y="0"/>
                </a:lnTo>
                <a:lnTo>
                  <a:pt x="2540" y="91"/>
                </a:lnTo>
                <a:lnTo>
                  <a:pt x="2722" y="0"/>
                </a:lnTo>
                <a:lnTo>
                  <a:pt x="2631" y="91"/>
                </a:lnTo>
                <a:lnTo>
                  <a:pt x="2812" y="0"/>
                </a:lnTo>
                <a:lnTo>
                  <a:pt x="2722" y="91"/>
                </a:lnTo>
                <a:lnTo>
                  <a:pt x="2903" y="0"/>
                </a:lnTo>
                <a:lnTo>
                  <a:pt x="2812" y="91"/>
                </a:lnTo>
              </a:path>
            </a:pathLst>
          </a:custGeom>
          <a:noFill/>
          <a:ln w="3175" cap="rnd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692" name="Freeform 164"/>
          <p:cNvSpPr>
            <a:spLocks/>
          </p:cNvSpPr>
          <p:nvPr/>
        </p:nvSpPr>
        <p:spPr bwMode="auto">
          <a:xfrm>
            <a:off x="344488" y="1916113"/>
            <a:ext cx="2303462" cy="144462"/>
          </a:xfrm>
          <a:custGeom>
            <a:avLst/>
            <a:gdLst>
              <a:gd name="T0" fmla="*/ 0 w 1451"/>
              <a:gd name="T1" fmla="*/ 91 h 91"/>
              <a:gd name="T2" fmla="*/ 181 w 1451"/>
              <a:gd name="T3" fmla="*/ 0 h 91"/>
              <a:gd name="T4" fmla="*/ 91 w 1451"/>
              <a:gd name="T5" fmla="*/ 91 h 91"/>
              <a:gd name="T6" fmla="*/ 272 w 1451"/>
              <a:gd name="T7" fmla="*/ 0 h 91"/>
              <a:gd name="T8" fmla="*/ 181 w 1451"/>
              <a:gd name="T9" fmla="*/ 91 h 91"/>
              <a:gd name="T10" fmla="*/ 363 w 1451"/>
              <a:gd name="T11" fmla="*/ 0 h 91"/>
              <a:gd name="T12" fmla="*/ 272 w 1451"/>
              <a:gd name="T13" fmla="*/ 91 h 91"/>
              <a:gd name="T14" fmla="*/ 454 w 1451"/>
              <a:gd name="T15" fmla="*/ 0 h 91"/>
              <a:gd name="T16" fmla="*/ 363 w 1451"/>
              <a:gd name="T17" fmla="*/ 91 h 91"/>
              <a:gd name="T18" fmla="*/ 544 w 1451"/>
              <a:gd name="T19" fmla="*/ 0 h 91"/>
              <a:gd name="T20" fmla="*/ 454 w 1451"/>
              <a:gd name="T21" fmla="*/ 91 h 91"/>
              <a:gd name="T22" fmla="*/ 635 w 1451"/>
              <a:gd name="T23" fmla="*/ 0 h 91"/>
              <a:gd name="T24" fmla="*/ 544 w 1451"/>
              <a:gd name="T25" fmla="*/ 91 h 91"/>
              <a:gd name="T26" fmla="*/ 726 w 1451"/>
              <a:gd name="T27" fmla="*/ 0 h 91"/>
              <a:gd name="T28" fmla="*/ 635 w 1451"/>
              <a:gd name="T29" fmla="*/ 91 h 91"/>
              <a:gd name="T30" fmla="*/ 816 w 1451"/>
              <a:gd name="T31" fmla="*/ 0 h 91"/>
              <a:gd name="T32" fmla="*/ 726 w 1451"/>
              <a:gd name="T33" fmla="*/ 91 h 91"/>
              <a:gd name="T34" fmla="*/ 907 w 1451"/>
              <a:gd name="T35" fmla="*/ 0 h 91"/>
              <a:gd name="T36" fmla="*/ 816 w 1451"/>
              <a:gd name="T37" fmla="*/ 91 h 91"/>
              <a:gd name="T38" fmla="*/ 998 w 1451"/>
              <a:gd name="T39" fmla="*/ 0 h 91"/>
              <a:gd name="T40" fmla="*/ 907 w 1451"/>
              <a:gd name="T41" fmla="*/ 91 h 91"/>
              <a:gd name="T42" fmla="*/ 1089 w 1451"/>
              <a:gd name="T43" fmla="*/ 0 h 91"/>
              <a:gd name="T44" fmla="*/ 998 w 1451"/>
              <a:gd name="T45" fmla="*/ 91 h 91"/>
              <a:gd name="T46" fmla="*/ 1179 w 1451"/>
              <a:gd name="T47" fmla="*/ 0 h 91"/>
              <a:gd name="T48" fmla="*/ 1089 w 1451"/>
              <a:gd name="T49" fmla="*/ 91 h 91"/>
              <a:gd name="T50" fmla="*/ 1270 w 1451"/>
              <a:gd name="T51" fmla="*/ 0 h 91"/>
              <a:gd name="T52" fmla="*/ 1179 w 1451"/>
              <a:gd name="T53" fmla="*/ 91 h 91"/>
              <a:gd name="T54" fmla="*/ 1361 w 1451"/>
              <a:gd name="T55" fmla="*/ 0 h 91"/>
              <a:gd name="T56" fmla="*/ 1270 w 1451"/>
              <a:gd name="T57" fmla="*/ 91 h 91"/>
              <a:gd name="T58" fmla="*/ 1451 w 1451"/>
              <a:gd name="T59" fmla="*/ 0 h 91"/>
              <a:gd name="T60" fmla="*/ 1361 w 1451"/>
              <a:gd name="T61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51" h="91">
                <a:moveTo>
                  <a:pt x="0" y="91"/>
                </a:moveTo>
                <a:lnTo>
                  <a:pt x="181" y="0"/>
                </a:lnTo>
                <a:lnTo>
                  <a:pt x="91" y="91"/>
                </a:lnTo>
                <a:lnTo>
                  <a:pt x="272" y="0"/>
                </a:lnTo>
                <a:lnTo>
                  <a:pt x="181" y="91"/>
                </a:lnTo>
                <a:lnTo>
                  <a:pt x="363" y="0"/>
                </a:lnTo>
                <a:lnTo>
                  <a:pt x="272" y="91"/>
                </a:lnTo>
                <a:lnTo>
                  <a:pt x="454" y="0"/>
                </a:lnTo>
                <a:lnTo>
                  <a:pt x="363" y="91"/>
                </a:lnTo>
                <a:lnTo>
                  <a:pt x="544" y="0"/>
                </a:lnTo>
                <a:lnTo>
                  <a:pt x="454" y="91"/>
                </a:lnTo>
                <a:lnTo>
                  <a:pt x="635" y="0"/>
                </a:lnTo>
                <a:lnTo>
                  <a:pt x="544" y="91"/>
                </a:lnTo>
                <a:lnTo>
                  <a:pt x="726" y="0"/>
                </a:lnTo>
                <a:lnTo>
                  <a:pt x="635" y="91"/>
                </a:lnTo>
                <a:lnTo>
                  <a:pt x="816" y="0"/>
                </a:lnTo>
                <a:lnTo>
                  <a:pt x="726" y="91"/>
                </a:lnTo>
                <a:lnTo>
                  <a:pt x="907" y="0"/>
                </a:lnTo>
                <a:lnTo>
                  <a:pt x="816" y="91"/>
                </a:lnTo>
                <a:lnTo>
                  <a:pt x="998" y="0"/>
                </a:lnTo>
                <a:lnTo>
                  <a:pt x="907" y="91"/>
                </a:lnTo>
                <a:lnTo>
                  <a:pt x="1089" y="0"/>
                </a:lnTo>
                <a:lnTo>
                  <a:pt x="998" y="91"/>
                </a:lnTo>
                <a:lnTo>
                  <a:pt x="1179" y="0"/>
                </a:lnTo>
                <a:lnTo>
                  <a:pt x="1089" y="91"/>
                </a:lnTo>
                <a:lnTo>
                  <a:pt x="1270" y="0"/>
                </a:lnTo>
                <a:lnTo>
                  <a:pt x="1179" y="91"/>
                </a:lnTo>
                <a:lnTo>
                  <a:pt x="1361" y="0"/>
                </a:lnTo>
                <a:lnTo>
                  <a:pt x="1270" y="91"/>
                </a:lnTo>
                <a:lnTo>
                  <a:pt x="1451" y="0"/>
                </a:lnTo>
                <a:lnTo>
                  <a:pt x="1361" y="91"/>
                </a:lnTo>
              </a:path>
            </a:pathLst>
          </a:custGeom>
          <a:noFill/>
          <a:ln w="31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693" name="Freeform 165"/>
          <p:cNvSpPr>
            <a:spLocks/>
          </p:cNvSpPr>
          <p:nvPr/>
        </p:nvSpPr>
        <p:spPr bwMode="auto">
          <a:xfrm>
            <a:off x="344488" y="981075"/>
            <a:ext cx="9217025" cy="144463"/>
          </a:xfrm>
          <a:custGeom>
            <a:avLst/>
            <a:gdLst>
              <a:gd name="T0" fmla="*/ 181 w 5806"/>
              <a:gd name="T1" fmla="*/ 0 h 91"/>
              <a:gd name="T2" fmla="*/ 272 w 5806"/>
              <a:gd name="T3" fmla="*/ 0 h 91"/>
              <a:gd name="T4" fmla="*/ 363 w 5806"/>
              <a:gd name="T5" fmla="*/ 0 h 91"/>
              <a:gd name="T6" fmla="*/ 454 w 5806"/>
              <a:gd name="T7" fmla="*/ 0 h 91"/>
              <a:gd name="T8" fmla="*/ 544 w 5806"/>
              <a:gd name="T9" fmla="*/ 0 h 91"/>
              <a:gd name="T10" fmla="*/ 635 w 5806"/>
              <a:gd name="T11" fmla="*/ 0 h 91"/>
              <a:gd name="T12" fmla="*/ 726 w 5806"/>
              <a:gd name="T13" fmla="*/ 0 h 91"/>
              <a:gd name="T14" fmla="*/ 816 w 5806"/>
              <a:gd name="T15" fmla="*/ 0 h 91"/>
              <a:gd name="T16" fmla="*/ 907 w 5806"/>
              <a:gd name="T17" fmla="*/ 0 h 91"/>
              <a:gd name="T18" fmla="*/ 998 w 5806"/>
              <a:gd name="T19" fmla="*/ 0 h 91"/>
              <a:gd name="T20" fmla="*/ 1089 w 5806"/>
              <a:gd name="T21" fmla="*/ 0 h 91"/>
              <a:gd name="T22" fmla="*/ 1179 w 5806"/>
              <a:gd name="T23" fmla="*/ 0 h 91"/>
              <a:gd name="T24" fmla="*/ 1270 w 5806"/>
              <a:gd name="T25" fmla="*/ 0 h 91"/>
              <a:gd name="T26" fmla="*/ 1361 w 5806"/>
              <a:gd name="T27" fmla="*/ 0 h 91"/>
              <a:gd name="T28" fmla="*/ 1451 w 5806"/>
              <a:gd name="T29" fmla="*/ 0 h 91"/>
              <a:gd name="T30" fmla="*/ 1542 w 5806"/>
              <a:gd name="T31" fmla="*/ 0 h 91"/>
              <a:gd name="T32" fmla="*/ 1633 w 5806"/>
              <a:gd name="T33" fmla="*/ 0 h 91"/>
              <a:gd name="T34" fmla="*/ 1724 w 5806"/>
              <a:gd name="T35" fmla="*/ 0 h 91"/>
              <a:gd name="T36" fmla="*/ 1814 w 5806"/>
              <a:gd name="T37" fmla="*/ 0 h 91"/>
              <a:gd name="T38" fmla="*/ 1905 w 5806"/>
              <a:gd name="T39" fmla="*/ 0 h 91"/>
              <a:gd name="T40" fmla="*/ 1996 w 5806"/>
              <a:gd name="T41" fmla="*/ 0 h 91"/>
              <a:gd name="T42" fmla="*/ 2087 w 5806"/>
              <a:gd name="T43" fmla="*/ 0 h 91"/>
              <a:gd name="T44" fmla="*/ 2177 w 5806"/>
              <a:gd name="T45" fmla="*/ 0 h 91"/>
              <a:gd name="T46" fmla="*/ 2268 w 5806"/>
              <a:gd name="T47" fmla="*/ 0 h 91"/>
              <a:gd name="T48" fmla="*/ 2359 w 5806"/>
              <a:gd name="T49" fmla="*/ 0 h 91"/>
              <a:gd name="T50" fmla="*/ 2449 w 5806"/>
              <a:gd name="T51" fmla="*/ 0 h 91"/>
              <a:gd name="T52" fmla="*/ 2540 w 5806"/>
              <a:gd name="T53" fmla="*/ 0 h 91"/>
              <a:gd name="T54" fmla="*/ 2631 w 5806"/>
              <a:gd name="T55" fmla="*/ 0 h 91"/>
              <a:gd name="T56" fmla="*/ 2722 w 5806"/>
              <a:gd name="T57" fmla="*/ 0 h 91"/>
              <a:gd name="T58" fmla="*/ 2812 w 5806"/>
              <a:gd name="T59" fmla="*/ 0 h 91"/>
              <a:gd name="T60" fmla="*/ 2903 w 5806"/>
              <a:gd name="T61" fmla="*/ 0 h 91"/>
              <a:gd name="T62" fmla="*/ 2994 w 5806"/>
              <a:gd name="T63" fmla="*/ 0 h 91"/>
              <a:gd name="T64" fmla="*/ 3084 w 5806"/>
              <a:gd name="T65" fmla="*/ 0 h 91"/>
              <a:gd name="T66" fmla="*/ 3175 w 5806"/>
              <a:gd name="T67" fmla="*/ 0 h 91"/>
              <a:gd name="T68" fmla="*/ 3266 w 5806"/>
              <a:gd name="T69" fmla="*/ 0 h 91"/>
              <a:gd name="T70" fmla="*/ 3357 w 5806"/>
              <a:gd name="T71" fmla="*/ 0 h 91"/>
              <a:gd name="T72" fmla="*/ 3447 w 5806"/>
              <a:gd name="T73" fmla="*/ 0 h 91"/>
              <a:gd name="T74" fmla="*/ 3538 w 5806"/>
              <a:gd name="T75" fmla="*/ 0 h 91"/>
              <a:gd name="T76" fmla="*/ 3629 w 5806"/>
              <a:gd name="T77" fmla="*/ 0 h 91"/>
              <a:gd name="T78" fmla="*/ 3719 w 5806"/>
              <a:gd name="T79" fmla="*/ 0 h 91"/>
              <a:gd name="T80" fmla="*/ 3810 w 5806"/>
              <a:gd name="T81" fmla="*/ 0 h 91"/>
              <a:gd name="T82" fmla="*/ 3901 w 5806"/>
              <a:gd name="T83" fmla="*/ 0 h 91"/>
              <a:gd name="T84" fmla="*/ 3992 w 5806"/>
              <a:gd name="T85" fmla="*/ 0 h 91"/>
              <a:gd name="T86" fmla="*/ 4082 w 5806"/>
              <a:gd name="T87" fmla="*/ 0 h 91"/>
              <a:gd name="T88" fmla="*/ 4173 w 5806"/>
              <a:gd name="T89" fmla="*/ 0 h 91"/>
              <a:gd name="T90" fmla="*/ 4264 w 5806"/>
              <a:gd name="T91" fmla="*/ 0 h 91"/>
              <a:gd name="T92" fmla="*/ 4355 w 5806"/>
              <a:gd name="T93" fmla="*/ 0 h 91"/>
              <a:gd name="T94" fmla="*/ 4445 w 5806"/>
              <a:gd name="T95" fmla="*/ 0 h 91"/>
              <a:gd name="T96" fmla="*/ 4536 w 5806"/>
              <a:gd name="T97" fmla="*/ 0 h 91"/>
              <a:gd name="T98" fmla="*/ 4627 w 5806"/>
              <a:gd name="T99" fmla="*/ 0 h 91"/>
              <a:gd name="T100" fmla="*/ 4717 w 5806"/>
              <a:gd name="T101" fmla="*/ 0 h 91"/>
              <a:gd name="T102" fmla="*/ 4808 w 5806"/>
              <a:gd name="T103" fmla="*/ 0 h 91"/>
              <a:gd name="T104" fmla="*/ 4899 w 5806"/>
              <a:gd name="T105" fmla="*/ 0 h 91"/>
              <a:gd name="T106" fmla="*/ 4990 w 5806"/>
              <a:gd name="T107" fmla="*/ 0 h 91"/>
              <a:gd name="T108" fmla="*/ 5080 w 5806"/>
              <a:gd name="T109" fmla="*/ 0 h 91"/>
              <a:gd name="T110" fmla="*/ 5171 w 5806"/>
              <a:gd name="T111" fmla="*/ 0 h 91"/>
              <a:gd name="T112" fmla="*/ 5262 w 5806"/>
              <a:gd name="T113" fmla="*/ 0 h 91"/>
              <a:gd name="T114" fmla="*/ 5352 w 5806"/>
              <a:gd name="T115" fmla="*/ 0 h 91"/>
              <a:gd name="T116" fmla="*/ 5443 w 5806"/>
              <a:gd name="T117" fmla="*/ 0 h 91"/>
              <a:gd name="T118" fmla="*/ 5534 w 5806"/>
              <a:gd name="T119" fmla="*/ 0 h 91"/>
              <a:gd name="T120" fmla="*/ 5625 w 5806"/>
              <a:gd name="T121" fmla="*/ 0 h 91"/>
              <a:gd name="T122" fmla="*/ 5715 w 5806"/>
              <a:gd name="T123" fmla="*/ 0 h 91"/>
              <a:gd name="T124" fmla="*/ 5806 w 5806"/>
              <a:gd name="T125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06" h="91">
                <a:moveTo>
                  <a:pt x="0" y="91"/>
                </a:moveTo>
                <a:lnTo>
                  <a:pt x="181" y="0"/>
                </a:lnTo>
                <a:lnTo>
                  <a:pt x="91" y="91"/>
                </a:lnTo>
                <a:lnTo>
                  <a:pt x="272" y="0"/>
                </a:lnTo>
                <a:lnTo>
                  <a:pt x="181" y="91"/>
                </a:lnTo>
                <a:lnTo>
                  <a:pt x="363" y="0"/>
                </a:lnTo>
                <a:lnTo>
                  <a:pt x="272" y="91"/>
                </a:lnTo>
                <a:lnTo>
                  <a:pt x="454" y="0"/>
                </a:lnTo>
                <a:lnTo>
                  <a:pt x="363" y="91"/>
                </a:lnTo>
                <a:lnTo>
                  <a:pt x="544" y="0"/>
                </a:lnTo>
                <a:lnTo>
                  <a:pt x="454" y="91"/>
                </a:lnTo>
                <a:lnTo>
                  <a:pt x="635" y="0"/>
                </a:lnTo>
                <a:lnTo>
                  <a:pt x="544" y="91"/>
                </a:lnTo>
                <a:lnTo>
                  <a:pt x="726" y="0"/>
                </a:lnTo>
                <a:lnTo>
                  <a:pt x="635" y="91"/>
                </a:lnTo>
                <a:lnTo>
                  <a:pt x="816" y="0"/>
                </a:lnTo>
                <a:lnTo>
                  <a:pt x="726" y="91"/>
                </a:lnTo>
                <a:lnTo>
                  <a:pt x="907" y="0"/>
                </a:lnTo>
                <a:lnTo>
                  <a:pt x="816" y="91"/>
                </a:lnTo>
                <a:lnTo>
                  <a:pt x="998" y="0"/>
                </a:lnTo>
                <a:lnTo>
                  <a:pt x="907" y="91"/>
                </a:lnTo>
                <a:lnTo>
                  <a:pt x="1089" y="0"/>
                </a:lnTo>
                <a:lnTo>
                  <a:pt x="998" y="91"/>
                </a:lnTo>
                <a:lnTo>
                  <a:pt x="1179" y="0"/>
                </a:lnTo>
                <a:lnTo>
                  <a:pt x="1089" y="91"/>
                </a:lnTo>
                <a:lnTo>
                  <a:pt x="1270" y="0"/>
                </a:lnTo>
                <a:lnTo>
                  <a:pt x="1179" y="91"/>
                </a:lnTo>
                <a:lnTo>
                  <a:pt x="1361" y="0"/>
                </a:lnTo>
                <a:lnTo>
                  <a:pt x="1270" y="91"/>
                </a:lnTo>
                <a:lnTo>
                  <a:pt x="1451" y="0"/>
                </a:lnTo>
                <a:lnTo>
                  <a:pt x="1361" y="91"/>
                </a:lnTo>
                <a:lnTo>
                  <a:pt x="1542" y="0"/>
                </a:lnTo>
                <a:lnTo>
                  <a:pt x="1451" y="91"/>
                </a:lnTo>
                <a:lnTo>
                  <a:pt x="1633" y="0"/>
                </a:lnTo>
                <a:lnTo>
                  <a:pt x="1542" y="91"/>
                </a:lnTo>
                <a:lnTo>
                  <a:pt x="1724" y="0"/>
                </a:lnTo>
                <a:lnTo>
                  <a:pt x="1633" y="91"/>
                </a:lnTo>
                <a:lnTo>
                  <a:pt x="1814" y="0"/>
                </a:lnTo>
                <a:lnTo>
                  <a:pt x="1724" y="91"/>
                </a:lnTo>
                <a:lnTo>
                  <a:pt x="1905" y="0"/>
                </a:lnTo>
                <a:lnTo>
                  <a:pt x="1814" y="91"/>
                </a:lnTo>
                <a:lnTo>
                  <a:pt x="1996" y="0"/>
                </a:lnTo>
                <a:lnTo>
                  <a:pt x="1905" y="91"/>
                </a:lnTo>
                <a:lnTo>
                  <a:pt x="2087" y="0"/>
                </a:lnTo>
                <a:lnTo>
                  <a:pt x="1996" y="91"/>
                </a:lnTo>
                <a:lnTo>
                  <a:pt x="2177" y="0"/>
                </a:lnTo>
                <a:lnTo>
                  <a:pt x="2087" y="91"/>
                </a:lnTo>
                <a:lnTo>
                  <a:pt x="2268" y="0"/>
                </a:lnTo>
                <a:lnTo>
                  <a:pt x="2177" y="91"/>
                </a:lnTo>
                <a:lnTo>
                  <a:pt x="2359" y="0"/>
                </a:lnTo>
                <a:lnTo>
                  <a:pt x="2268" y="91"/>
                </a:lnTo>
                <a:lnTo>
                  <a:pt x="2449" y="0"/>
                </a:lnTo>
                <a:lnTo>
                  <a:pt x="2359" y="91"/>
                </a:lnTo>
                <a:lnTo>
                  <a:pt x="2540" y="0"/>
                </a:lnTo>
                <a:lnTo>
                  <a:pt x="2449" y="91"/>
                </a:lnTo>
                <a:lnTo>
                  <a:pt x="2631" y="0"/>
                </a:lnTo>
                <a:lnTo>
                  <a:pt x="2540" y="91"/>
                </a:lnTo>
                <a:lnTo>
                  <a:pt x="2722" y="0"/>
                </a:lnTo>
                <a:lnTo>
                  <a:pt x="2631" y="91"/>
                </a:lnTo>
                <a:lnTo>
                  <a:pt x="2812" y="0"/>
                </a:lnTo>
                <a:lnTo>
                  <a:pt x="2722" y="91"/>
                </a:lnTo>
                <a:lnTo>
                  <a:pt x="2903" y="0"/>
                </a:lnTo>
                <a:lnTo>
                  <a:pt x="2812" y="91"/>
                </a:lnTo>
                <a:lnTo>
                  <a:pt x="2994" y="0"/>
                </a:lnTo>
                <a:lnTo>
                  <a:pt x="2903" y="91"/>
                </a:lnTo>
                <a:lnTo>
                  <a:pt x="3084" y="0"/>
                </a:lnTo>
                <a:lnTo>
                  <a:pt x="2994" y="91"/>
                </a:lnTo>
                <a:lnTo>
                  <a:pt x="3175" y="0"/>
                </a:lnTo>
                <a:lnTo>
                  <a:pt x="3084" y="91"/>
                </a:lnTo>
                <a:lnTo>
                  <a:pt x="3266" y="0"/>
                </a:lnTo>
                <a:lnTo>
                  <a:pt x="3175" y="91"/>
                </a:lnTo>
                <a:lnTo>
                  <a:pt x="3357" y="0"/>
                </a:lnTo>
                <a:lnTo>
                  <a:pt x="3266" y="91"/>
                </a:lnTo>
                <a:lnTo>
                  <a:pt x="3447" y="0"/>
                </a:lnTo>
                <a:lnTo>
                  <a:pt x="3357" y="91"/>
                </a:lnTo>
                <a:lnTo>
                  <a:pt x="3538" y="0"/>
                </a:lnTo>
                <a:lnTo>
                  <a:pt x="3447" y="91"/>
                </a:lnTo>
                <a:lnTo>
                  <a:pt x="3629" y="0"/>
                </a:lnTo>
                <a:lnTo>
                  <a:pt x="3538" y="91"/>
                </a:lnTo>
                <a:lnTo>
                  <a:pt x="3719" y="0"/>
                </a:lnTo>
                <a:lnTo>
                  <a:pt x="3629" y="91"/>
                </a:lnTo>
                <a:lnTo>
                  <a:pt x="3810" y="0"/>
                </a:lnTo>
                <a:lnTo>
                  <a:pt x="3719" y="91"/>
                </a:lnTo>
                <a:lnTo>
                  <a:pt x="3901" y="0"/>
                </a:lnTo>
                <a:lnTo>
                  <a:pt x="3810" y="91"/>
                </a:lnTo>
                <a:lnTo>
                  <a:pt x="3992" y="0"/>
                </a:lnTo>
                <a:lnTo>
                  <a:pt x="3901" y="91"/>
                </a:lnTo>
                <a:lnTo>
                  <a:pt x="4082" y="0"/>
                </a:lnTo>
                <a:lnTo>
                  <a:pt x="3992" y="91"/>
                </a:lnTo>
                <a:lnTo>
                  <a:pt x="4173" y="0"/>
                </a:lnTo>
                <a:lnTo>
                  <a:pt x="4082" y="91"/>
                </a:lnTo>
                <a:lnTo>
                  <a:pt x="4264" y="0"/>
                </a:lnTo>
                <a:lnTo>
                  <a:pt x="4173" y="91"/>
                </a:lnTo>
                <a:lnTo>
                  <a:pt x="4355" y="0"/>
                </a:lnTo>
                <a:lnTo>
                  <a:pt x="4264" y="91"/>
                </a:lnTo>
                <a:lnTo>
                  <a:pt x="4445" y="0"/>
                </a:lnTo>
                <a:lnTo>
                  <a:pt x="4355" y="91"/>
                </a:lnTo>
                <a:lnTo>
                  <a:pt x="4536" y="0"/>
                </a:lnTo>
                <a:lnTo>
                  <a:pt x="4445" y="91"/>
                </a:lnTo>
                <a:lnTo>
                  <a:pt x="4627" y="0"/>
                </a:lnTo>
                <a:lnTo>
                  <a:pt x="4536" y="91"/>
                </a:lnTo>
                <a:lnTo>
                  <a:pt x="4717" y="0"/>
                </a:lnTo>
                <a:lnTo>
                  <a:pt x="4627" y="91"/>
                </a:lnTo>
                <a:lnTo>
                  <a:pt x="4808" y="0"/>
                </a:lnTo>
                <a:lnTo>
                  <a:pt x="4717" y="91"/>
                </a:lnTo>
                <a:lnTo>
                  <a:pt x="4899" y="0"/>
                </a:lnTo>
                <a:lnTo>
                  <a:pt x="4808" y="91"/>
                </a:lnTo>
                <a:lnTo>
                  <a:pt x="4990" y="0"/>
                </a:lnTo>
                <a:lnTo>
                  <a:pt x="4899" y="91"/>
                </a:lnTo>
                <a:lnTo>
                  <a:pt x="5080" y="0"/>
                </a:lnTo>
                <a:lnTo>
                  <a:pt x="4990" y="91"/>
                </a:lnTo>
                <a:lnTo>
                  <a:pt x="5171" y="0"/>
                </a:lnTo>
                <a:lnTo>
                  <a:pt x="5080" y="91"/>
                </a:lnTo>
                <a:lnTo>
                  <a:pt x="5262" y="0"/>
                </a:lnTo>
                <a:lnTo>
                  <a:pt x="5171" y="91"/>
                </a:lnTo>
                <a:lnTo>
                  <a:pt x="5352" y="0"/>
                </a:lnTo>
                <a:lnTo>
                  <a:pt x="5262" y="91"/>
                </a:lnTo>
                <a:lnTo>
                  <a:pt x="5443" y="0"/>
                </a:lnTo>
                <a:lnTo>
                  <a:pt x="5352" y="91"/>
                </a:lnTo>
                <a:lnTo>
                  <a:pt x="5534" y="0"/>
                </a:lnTo>
                <a:lnTo>
                  <a:pt x="5443" y="91"/>
                </a:lnTo>
                <a:lnTo>
                  <a:pt x="5625" y="0"/>
                </a:lnTo>
                <a:lnTo>
                  <a:pt x="5534" y="91"/>
                </a:lnTo>
                <a:lnTo>
                  <a:pt x="5715" y="0"/>
                </a:lnTo>
                <a:lnTo>
                  <a:pt x="5625" y="91"/>
                </a:lnTo>
                <a:lnTo>
                  <a:pt x="5806" y="0"/>
                </a:lnTo>
                <a:lnTo>
                  <a:pt x="5715" y="91"/>
                </a:lnTo>
              </a:path>
            </a:pathLst>
          </a:custGeom>
          <a:noFill/>
          <a:ln w="31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694" name="Freeform 166"/>
          <p:cNvSpPr>
            <a:spLocks/>
          </p:cNvSpPr>
          <p:nvPr/>
        </p:nvSpPr>
        <p:spPr bwMode="auto">
          <a:xfrm>
            <a:off x="344488" y="2852738"/>
            <a:ext cx="6913562" cy="144462"/>
          </a:xfrm>
          <a:custGeom>
            <a:avLst/>
            <a:gdLst>
              <a:gd name="T0" fmla="*/ 181 w 4355"/>
              <a:gd name="T1" fmla="*/ 0 h 91"/>
              <a:gd name="T2" fmla="*/ 272 w 4355"/>
              <a:gd name="T3" fmla="*/ 0 h 91"/>
              <a:gd name="T4" fmla="*/ 363 w 4355"/>
              <a:gd name="T5" fmla="*/ 0 h 91"/>
              <a:gd name="T6" fmla="*/ 454 w 4355"/>
              <a:gd name="T7" fmla="*/ 0 h 91"/>
              <a:gd name="T8" fmla="*/ 544 w 4355"/>
              <a:gd name="T9" fmla="*/ 0 h 91"/>
              <a:gd name="T10" fmla="*/ 635 w 4355"/>
              <a:gd name="T11" fmla="*/ 0 h 91"/>
              <a:gd name="T12" fmla="*/ 726 w 4355"/>
              <a:gd name="T13" fmla="*/ 0 h 91"/>
              <a:gd name="T14" fmla="*/ 816 w 4355"/>
              <a:gd name="T15" fmla="*/ 0 h 91"/>
              <a:gd name="T16" fmla="*/ 907 w 4355"/>
              <a:gd name="T17" fmla="*/ 0 h 91"/>
              <a:gd name="T18" fmla="*/ 907 w 4355"/>
              <a:gd name="T19" fmla="*/ 0 h 91"/>
              <a:gd name="T20" fmla="*/ 998 w 4355"/>
              <a:gd name="T21" fmla="*/ 0 h 91"/>
              <a:gd name="T22" fmla="*/ 1089 w 4355"/>
              <a:gd name="T23" fmla="*/ 0 h 91"/>
              <a:gd name="T24" fmla="*/ 1179 w 4355"/>
              <a:gd name="T25" fmla="*/ 0 h 91"/>
              <a:gd name="T26" fmla="*/ 1270 w 4355"/>
              <a:gd name="T27" fmla="*/ 0 h 91"/>
              <a:gd name="T28" fmla="*/ 1361 w 4355"/>
              <a:gd name="T29" fmla="*/ 0 h 91"/>
              <a:gd name="T30" fmla="*/ 1451 w 4355"/>
              <a:gd name="T31" fmla="*/ 0 h 91"/>
              <a:gd name="T32" fmla="*/ 1542 w 4355"/>
              <a:gd name="T33" fmla="*/ 0 h 91"/>
              <a:gd name="T34" fmla="*/ 1633 w 4355"/>
              <a:gd name="T35" fmla="*/ 0 h 91"/>
              <a:gd name="T36" fmla="*/ 1724 w 4355"/>
              <a:gd name="T37" fmla="*/ 0 h 91"/>
              <a:gd name="T38" fmla="*/ 1814 w 4355"/>
              <a:gd name="T39" fmla="*/ 0 h 91"/>
              <a:gd name="T40" fmla="*/ 1905 w 4355"/>
              <a:gd name="T41" fmla="*/ 0 h 91"/>
              <a:gd name="T42" fmla="*/ 1996 w 4355"/>
              <a:gd name="T43" fmla="*/ 0 h 91"/>
              <a:gd name="T44" fmla="*/ 2087 w 4355"/>
              <a:gd name="T45" fmla="*/ 0 h 91"/>
              <a:gd name="T46" fmla="*/ 2177 w 4355"/>
              <a:gd name="T47" fmla="*/ 0 h 91"/>
              <a:gd name="T48" fmla="*/ 2268 w 4355"/>
              <a:gd name="T49" fmla="*/ 0 h 91"/>
              <a:gd name="T50" fmla="*/ 2359 w 4355"/>
              <a:gd name="T51" fmla="*/ 0 h 91"/>
              <a:gd name="T52" fmla="*/ 2449 w 4355"/>
              <a:gd name="T53" fmla="*/ 0 h 91"/>
              <a:gd name="T54" fmla="*/ 2540 w 4355"/>
              <a:gd name="T55" fmla="*/ 0 h 91"/>
              <a:gd name="T56" fmla="*/ 2631 w 4355"/>
              <a:gd name="T57" fmla="*/ 0 h 91"/>
              <a:gd name="T58" fmla="*/ 2722 w 4355"/>
              <a:gd name="T59" fmla="*/ 0 h 91"/>
              <a:gd name="T60" fmla="*/ 2812 w 4355"/>
              <a:gd name="T61" fmla="*/ 0 h 91"/>
              <a:gd name="T62" fmla="*/ 2903 w 4355"/>
              <a:gd name="T63" fmla="*/ 0 h 91"/>
              <a:gd name="T64" fmla="*/ 2994 w 4355"/>
              <a:gd name="T65" fmla="*/ 0 h 91"/>
              <a:gd name="T66" fmla="*/ 3084 w 4355"/>
              <a:gd name="T67" fmla="*/ 0 h 91"/>
              <a:gd name="T68" fmla="*/ 3175 w 4355"/>
              <a:gd name="T69" fmla="*/ 0 h 91"/>
              <a:gd name="T70" fmla="*/ 3266 w 4355"/>
              <a:gd name="T71" fmla="*/ 0 h 91"/>
              <a:gd name="T72" fmla="*/ 3357 w 4355"/>
              <a:gd name="T73" fmla="*/ 0 h 91"/>
              <a:gd name="T74" fmla="*/ 3447 w 4355"/>
              <a:gd name="T75" fmla="*/ 0 h 91"/>
              <a:gd name="T76" fmla="*/ 3538 w 4355"/>
              <a:gd name="T77" fmla="*/ 0 h 91"/>
              <a:gd name="T78" fmla="*/ 3629 w 4355"/>
              <a:gd name="T79" fmla="*/ 0 h 91"/>
              <a:gd name="T80" fmla="*/ 3719 w 4355"/>
              <a:gd name="T81" fmla="*/ 0 h 91"/>
              <a:gd name="T82" fmla="*/ 3810 w 4355"/>
              <a:gd name="T83" fmla="*/ 0 h 91"/>
              <a:gd name="T84" fmla="*/ 3901 w 4355"/>
              <a:gd name="T85" fmla="*/ 0 h 91"/>
              <a:gd name="T86" fmla="*/ 3992 w 4355"/>
              <a:gd name="T87" fmla="*/ 0 h 91"/>
              <a:gd name="T88" fmla="*/ 4082 w 4355"/>
              <a:gd name="T89" fmla="*/ 0 h 91"/>
              <a:gd name="T90" fmla="*/ 4173 w 4355"/>
              <a:gd name="T91" fmla="*/ 0 h 91"/>
              <a:gd name="T92" fmla="*/ 4264 w 4355"/>
              <a:gd name="T93" fmla="*/ 0 h 91"/>
              <a:gd name="T94" fmla="*/ 4355 w 4355"/>
              <a:gd name="T95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355" h="91">
                <a:moveTo>
                  <a:pt x="0" y="91"/>
                </a:moveTo>
                <a:lnTo>
                  <a:pt x="181" y="0"/>
                </a:lnTo>
                <a:lnTo>
                  <a:pt x="91" y="91"/>
                </a:lnTo>
                <a:lnTo>
                  <a:pt x="272" y="0"/>
                </a:lnTo>
                <a:lnTo>
                  <a:pt x="181" y="91"/>
                </a:lnTo>
                <a:lnTo>
                  <a:pt x="363" y="0"/>
                </a:lnTo>
                <a:lnTo>
                  <a:pt x="272" y="91"/>
                </a:lnTo>
                <a:lnTo>
                  <a:pt x="454" y="0"/>
                </a:lnTo>
                <a:lnTo>
                  <a:pt x="363" y="91"/>
                </a:lnTo>
                <a:lnTo>
                  <a:pt x="544" y="0"/>
                </a:lnTo>
                <a:lnTo>
                  <a:pt x="454" y="91"/>
                </a:lnTo>
                <a:lnTo>
                  <a:pt x="635" y="0"/>
                </a:lnTo>
                <a:lnTo>
                  <a:pt x="544" y="91"/>
                </a:lnTo>
                <a:lnTo>
                  <a:pt x="726" y="0"/>
                </a:lnTo>
                <a:lnTo>
                  <a:pt x="635" y="91"/>
                </a:lnTo>
                <a:lnTo>
                  <a:pt x="816" y="0"/>
                </a:lnTo>
                <a:lnTo>
                  <a:pt x="726" y="91"/>
                </a:lnTo>
                <a:lnTo>
                  <a:pt x="907" y="0"/>
                </a:lnTo>
                <a:lnTo>
                  <a:pt x="816" y="91"/>
                </a:lnTo>
                <a:lnTo>
                  <a:pt x="907" y="0"/>
                </a:lnTo>
                <a:lnTo>
                  <a:pt x="816" y="91"/>
                </a:lnTo>
                <a:lnTo>
                  <a:pt x="998" y="0"/>
                </a:lnTo>
                <a:lnTo>
                  <a:pt x="907" y="91"/>
                </a:lnTo>
                <a:lnTo>
                  <a:pt x="1089" y="0"/>
                </a:lnTo>
                <a:lnTo>
                  <a:pt x="998" y="91"/>
                </a:lnTo>
                <a:lnTo>
                  <a:pt x="1179" y="0"/>
                </a:lnTo>
                <a:lnTo>
                  <a:pt x="1089" y="91"/>
                </a:lnTo>
                <a:lnTo>
                  <a:pt x="1270" y="0"/>
                </a:lnTo>
                <a:lnTo>
                  <a:pt x="1179" y="91"/>
                </a:lnTo>
                <a:lnTo>
                  <a:pt x="1361" y="0"/>
                </a:lnTo>
                <a:lnTo>
                  <a:pt x="1270" y="91"/>
                </a:lnTo>
                <a:lnTo>
                  <a:pt x="1451" y="0"/>
                </a:lnTo>
                <a:lnTo>
                  <a:pt x="1361" y="91"/>
                </a:lnTo>
                <a:lnTo>
                  <a:pt x="1542" y="0"/>
                </a:lnTo>
                <a:lnTo>
                  <a:pt x="1451" y="91"/>
                </a:lnTo>
                <a:lnTo>
                  <a:pt x="1633" y="0"/>
                </a:lnTo>
                <a:lnTo>
                  <a:pt x="1542" y="91"/>
                </a:lnTo>
                <a:lnTo>
                  <a:pt x="1724" y="0"/>
                </a:lnTo>
                <a:lnTo>
                  <a:pt x="1633" y="91"/>
                </a:lnTo>
                <a:lnTo>
                  <a:pt x="1814" y="0"/>
                </a:lnTo>
                <a:lnTo>
                  <a:pt x="1724" y="91"/>
                </a:lnTo>
                <a:lnTo>
                  <a:pt x="1905" y="0"/>
                </a:lnTo>
                <a:lnTo>
                  <a:pt x="1814" y="91"/>
                </a:lnTo>
                <a:lnTo>
                  <a:pt x="1996" y="0"/>
                </a:lnTo>
                <a:lnTo>
                  <a:pt x="1905" y="91"/>
                </a:lnTo>
                <a:lnTo>
                  <a:pt x="2087" y="0"/>
                </a:lnTo>
                <a:lnTo>
                  <a:pt x="1996" y="91"/>
                </a:lnTo>
                <a:lnTo>
                  <a:pt x="2177" y="0"/>
                </a:lnTo>
                <a:lnTo>
                  <a:pt x="2087" y="91"/>
                </a:lnTo>
                <a:lnTo>
                  <a:pt x="2268" y="0"/>
                </a:lnTo>
                <a:lnTo>
                  <a:pt x="2177" y="91"/>
                </a:lnTo>
                <a:lnTo>
                  <a:pt x="2359" y="0"/>
                </a:lnTo>
                <a:lnTo>
                  <a:pt x="2268" y="91"/>
                </a:lnTo>
                <a:lnTo>
                  <a:pt x="2449" y="0"/>
                </a:lnTo>
                <a:lnTo>
                  <a:pt x="2359" y="91"/>
                </a:lnTo>
                <a:lnTo>
                  <a:pt x="2540" y="0"/>
                </a:lnTo>
                <a:lnTo>
                  <a:pt x="2449" y="91"/>
                </a:lnTo>
                <a:lnTo>
                  <a:pt x="2631" y="0"/>
                </a:lnTo>
                <a:lnTo>
                  <a:pt x="2540" y="91"/>
                </a:lnTo>
                <a:lnTo>
                  <a:pt x="2722" y="0"/>
                </a:lnTo>
                <a:lnTo>
                  <a:pt x="2631" y="91"/>
                </a:lnTo>
                <a:lnTo>
                  <a:pt x="2812" y="0"/>
                </a:lnTo>
                <a:lnTo>
                  <a:pt x="2722" y="91"/>
                </a:lnTo>
                <a:lnTo>
                  <a:pt x="2903" y="0"/>
                </a:lnTo>
                <a:lnTo>
                  <a:pt x="2812" y="91"/>
                </a:lnTo>
                <a:lnTo>
                  <a:pt x="2994" y="0"/>
                </a:lnTo>
                <a:lnTo>
                  <a:pt x="2903" y="91"/>
                </a:lnTo>
                <a:lnTo>
                  <a:pt x="3084" y="0"/>
                </a:lnTo>
                <a:lnTo>
                  <a:pt x="2994" y="91"/>
                </a:lnTo>
                <a:lnTo>
                  <a:pt x="3175" y="0"/>
                </a:lnTo>
                <a:lnTo>
                  <a:pt x="3084" y="91"/>
                </a:lnTo>
                <a:lnTo>
                  <a:pt x="3266" y="0"/>
                </a:lnTo>
                <a:lnTo>
                  <a:pt x="3175" y="91"/>
                </a:lnTo>
                <a:lnTo>
                  <a:pt x="3357" y="0"/>
                </a:lnTo>
                <a:lnTo>
                  <a:pt x="3266" y="91"/>
                </a:lnTo>
                <a:lnTo>
                  <a:pt x="3447" y="0"/>
                </a:lnTo>
                <a:lnTo>
                  <a:pt x="3357" y="91"/>
                </a:lnTo>
                <a:lnTo>
                  <a:pt x="3538" y="0"/>
                </a:lnTo>
                <a:lnTo>
                  <a:pt x="3447" y="91"/>
                </a:lnTo>
                <a:lnTo>
                  <a:pt x="3629" y="0"/>
                </a:lnTo>
                <a:lnTo>
                  <a:pt x="3538" y="91"/>
                </a:lnTo>
                <a:lnTo>
                  <a:pt x="3719" y="0"/>
                </a:lnTo>
                <a:lnTo>
                  <a:pt x="3629" y="91"/>
                </a:lnTo>
                <a:lnTo>
                  <a:pt x="3810" y="0"/>
                </a:lnTo>
                <a:lnTo>
                  <a:pt x="3719" y="91"/>
                </a:lnTo>
                <a:lnTo>
                  <a:pt x="3901" y="0"/>
                </a:lnTo>
                <a:lnTo>
                  <a:pt x="3810" y="91"/>
                </a:lnTo>
                <a:lnTo>
                  <a:pt x="3992" y="0"/>
                </a:lnTo>
                <a:lnTo>
                  <a:pt x="3901" y="91"/>
                </a:lnTo>
                <a:lnTo>
                  <a:pt x="4082" y="0"/>
                </a:lnTo>
                <a:lnTo>
                  <a:pt x="3992" y="91"/>
                </a:lnTo>
                <a:lnTo>
                  <a:pt x="4173" y="0"/>
                </a:lnTo>
                <a:lnTo>
                  <a:pt x="4082" y="91"/>
                </a:lnTo>
                <a:lnTo>
                  <a:pt x="4264" y="0"/>
                </a:lnTo>
                <a:lnTo>
                  <a:pt x="4173" y="91"/>
                </a:lnTo>
                <a:lnTo>
                  <a:pt x="4355" y="0"/>
                </a:lnTo>
                <a:lnTo>
                  <a:pt x="4264" y="91"/>
                </a:lnTo>
              </a:path>
            </a:pathLst>
          </a:custGeom>
          <a:noFill/>
          <a:ln w="31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695" name="Freeform 167"/>
          <p:cNvSpPr>
            <a:spLocks/>
          </p:cNvSpPr>
          <p:nvPr/>
        </p:nvSpPr>
        <p:spPr bwMode="auto">
          <a:xfrm>
            <a:off x="2865438" y="1916113"/>
            <a:ext cx="4608512" cy="144462"/>
          </a:xfrm>
          <a:custGeom>
            <a:avLst/>
            <a:gdLst>
              <a:gd name="T0" fmla="*/ 0 w 2903"/>
              <a:gd name="T1" fmla="*/ 91 h 91"/>
              <a:gd name="T2" fmla="*/ 181 w 2903"/>
              <a:gd name="T3" fmla="*/ 0 h 91"/>
              <a:gd name="T4" fmla="*/ 91 w 2903"/>
              <a:gd name="T5" fmla="*/ 91 h 91"/>
              <a:gd name="T6" fmla="*/ 272 w 2903"/>
              <a:gd name="T7" fmla="*/ 0 h 91"/>
              <a:gd name="T8" fmla="*/ 181 w 2903"/>
              <a:gd name="T9" fmla="*/ 91 h 91"/>
              <a:gd name="T10" fmla="*/ 363 w 2903"/>
              <a:gd name="T11" fmla="*/ 0 h 91"/>
              <a:gd name="T12" fmla="*/ 272 w 2903"/>
              <a:gd name="T13" fmla="*/ 91 h 91"/>
              <a:gd name="T14" fmla="*/ 454 w 2903"/>
              <a:gd name="T15" fmla="*/ 0 h 91"/>
              <a:gd name="T16" fmla="*/ 363 w 2903"/>
              <a:gd name="T17" fmla="*/ 91 h 91"/>
              <a:gd name="T18" fmla="*/ 544 w 2903"/>
              <a:gd name="T19" fmla="*/ 0 h 91"/>
              <a:gd name="T20" fmla="*/ 454 w 2903"/>
              <a:gd name="T21" fmla="*/ 91 h 91"/>
              <a:gd name="T22" fmla="*/ 635 w 2903"/>
              <a:gd name="T23" fmla="*/ 0 h 91"/>
              <a:gd name="T24" fmla="*/ 544 w 2903"/>
              <a:gd name="T25" fmla="*/ 91 h 91"/>
              <a:gd name="T26" fmla="*/ 726 w 2903"/>
              <a:gd name="T27" fmla="*/ 0 h 91"/>
              <a:gd name="T28" fmla="*/ 635 w 2903"/>
              <a:gd name="T29" fmla="*/ 91 h 91"/>
              <a:gd name="T30" fmla="*/ 816 w 2903"/>
              <a:gd name="T31" fmla="*/ 0 h 91"/>
              <a:gd name="T32" fmla="*/ 726 w 2903"/>
              <a:gd name="T33" fmla="*/ 91 h 91"/>
              <a:gd name="T34" fmla="*/ 907 w 2903"/>
              <a:gd name="T35" fmla="*/ 0 h 91"/>
              <a:gd name="T36" fmla="*/ 816 w 2903"/>
              <a:gd name="T37" fmla="*/ 91 h 91"/>
              <a:gd name="T38" fmla="*/ 998 w 2903"/>
              <a:gd name="T39" fmla="*/ 0 h 91"/>
              <a:gd name="T40" fmla="*/ 907 w 2903"/>
              <a:gd name="T41" fmla="*/ 91 h 91"/>
              <a:gd name="T42" fmla="*/ 1089 w 2903"/>
              <a:gd name="T43" fmla="*/ 0 h 91"/>
              <a:gd name="T44" fmla="*/ 998 w 2903"/>
              <a:gd name="T45" fmla="*/ 91 h 91"/>
              <a:gd name="T46" fmla="*/ 1179 w 2903"/>
              <a:gd name="T47" fmla="*/ 0 h 91"/>
              <a:gd name="T48" fmla="*/ 1089 w 2903"/>
              <a:gd name="T49" fmla="*/ 91 h 91"/>
              <a:gd name="T50" fmla="*/ 1270 w 2903"/>
              <a:gd name="T51" fmla="*/ 0 h 91"/>
              <a:gd name="T52" fmla="*/ 1179 w 2903"/>
              <a:gd name="T53" fmla="*/ 91 h 91"/>
              <a:gd name="T54" fmla="*/ 1361 w 2903"/>
              <a:gd name="T55" fmla="*/ 0 h 91"/>
              <a:gd name="T56" fmla="*/ 1270 w 2903"/>
              <a:gd name="T57" fmla="*/ 91 h 91"/>
              <a:gd name="T58" fmla="*/ 1451 w 2903"/>
              <a:gd name="T59" fmla="*/ 0 h 91"/>
              <a:gd name="T60" fmla="*/ 1361 w 2903"/>
              <a:gd name="T61" fmla="*/ 91 h 91"/>
              <a:gd name="T62" fmla="*/ 1542 w 2903"/>
              <a:gd name="T63" fmla="*/ 0 h 91"/>
              <a:gd name="T64" fmla="*/ 1451 w 2903"/>
              <a:gd name="T65" fmla="*/ 91 h 91"/>
              <a:gd name="T66" fmla="*/ 1633 w 2903"/>
              <a:gd name="T67" fmla="*/ 0 h 91"/>
              <a:gd name="T68" fmla="*/ 1542 w 2903"/>
              <a:gd name="T69" fmla="*/ 91 h 91"/>
              <a:gd name="T70" fmla="*/ 1724 w 2903"/>
              <a:gd name="T71" fmla="*/ 0 h 91"/>
              <a:gd name="T72" fmla="*/ 1633 w 2903"/>
              <a:gd name="T73" fmla="*/ 91 h 91"/>
              <a:gd name="T74" fmla="*/ 1814 w 2903"/>
              <a:gd name="T75" fmla="*/ 0 h 91"/>
              <a:gd name="T76" fmla="*/ 1724 w 2903"/>
              <a:gd name="T77" fmla="*/ 91 h 91"/>
              <a:gd name="T78" fmla="*/ 1905 w 2903"/>
              <a:gd name="T79" fmla="*/ 0 h 91"/>
              <a:gd name="T80" fmla="*/ 1814 w 2903"/>
              <a:gd name="T81" fmla="*/ 91 h 91"/>
              <a:gd name="T82" fmla="*/ 1996 w 2903"/>
              <a:gd name="T83" fmla="*/ 0 h 91"/>
              <a:gd name="T84" fmla="*/ 1905 w 2903"/>
              <a:gd name="T85" fmla="*/ 91 h 91"/>
              <a:gd name="T86" fmla="*/ 2087 w 2903"/>
              <a:gd name="T87" fmla="*/ 0 h 91"/>
              <a:gd name="T88" fmla="*/ 1996 w 2903"/>
              <a:gd name="T89" fmla="*/ 91 h 91"/>
              <a:gd name="T90" fmla="*/ 2177 w 2903"/>
              <a:gd name="T91" fmla="*/ 0 h 91"/>
              <a:gd name="T92" fmla="*/ 2087 w 2903"/>
              <a:gd name="T93" fmla="*/ 91 h 91"/>
              <a:gd name="T94" fmla="*/ 2268 w 2903"/>
              <a:gd name="T95" fmla="*/ 0 h 91"/>
              <a:gd name="T96" fmla="*/ 2177 w 2903"/>
              <a:gd name="T97" fmla="*/ 91 h 91"/>
              <a:gd name="T98" fmla="*/ 2359 w 2903"/>
              <a:gd name="T99" fmla="*/ 0 h 91"/>
              <a:gd name="T100" fmla="*/ 2268 w 2903"/>
              <a:gd name="T101" fmla="*/ 91 h 91"/>
              <a:gd name="T102" fmla="*/ 2449 w 2903"/>
              <a:gd name="T103" fmla="*/ 0 h 91"/>
              <a:gd name="T104" fmla="*/ 2359 w 2903"/>
              <a:gd name="T105" fmla="*/ 91 h 91"/>
              <a:gd name="T106" fmla="*/ 2540 w 2903"/>
              <a:gd name="T107" fmla="*/ 0 h 91"/>
              <a:gd name="T108" fmla="*/ 2449 w 2903"/>
              <a:gd name="T109" fmla="*/ 91 h 91"/>
              <a:gd name="T110" fmla="*/ 2631 w 2903"/>
              <a:gd name="T111" fmla="*/ 0 h 91"/>
              <a:gd name="T112" fmla="*/ 2540 w 2903"/>
              <a:gd name="T113" fmla="*/ 91 h 91"/>
              <a:gd name="T114" fmla="*/ 2722 w 2903"/>
              <a:gd name="T115" fmla="*/ 0 h 91"/>
              <a:gd name="T116" fmla="*/ 2631 w 2903"/>
              <a:gd name="T117" fmla="*/ 91 h 91"/>
              <a:gd name="T118" fmla="*/ 2812 w 2903"/>
              <a:gd name="T119" fmla="*/ 0 h 91"/>
              <a:gd name="T120" fmla="*/ 2722 w 2903"/>
              <a:gd name="T121" fmla="*/ 91 h 91"/>
              <a:gd name="T122" fmla="*/ 2903 w 2903"/>
              <a:gd name="T123" fmla="*/ 0 h 91"/>
              <a:gd name="T124" fmla="*/ 2812 w 2903"/>
              <a:gd name="T125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03" h="91">
                <a:moveTo>
                  <a:pt x="0" y="91"/>
                </a:moveTo>
                <a:lnTo>
                  <a:pt x="181" y="0"/>
                </a:lnTo>
                <a:lnTo>
                  <a:pt x="91" y="91"/>
                </a:lnTo>
                <a:lnTo>
                  <a:pt x="272" y="0"/>
                </a:lnTo>
                <a:lnTo>
                  <a:pt x="181" y="91"/>
                </a:lnTo>
                <a:lnTo>
                  <a:pt x="363" y="0"/>
                </a:lnTo>
                <a:lnTo>
                  <a:pt x="272" y="91"/>
                </a:lnTo>
                <a:lnTo>
                  <a:pt x="454" y="0"/>
                </a:lnTo>
                <a:lnTo>
                  <a:pt x="363" y="91"/>
                </a:lnTo>
                <a:lnTo>
                  <a:pt x="544" y="0"/>
                </a:lnTo>
                <a:lnTo>
                  <a:pt x="454" y="91"/>
                </a:lnTo>
                <a:lnTo>
                  <a:pt x="635" y="0"/>
                </a:lnTo>
                <a:lnTo>
                  <a:pt x="544" y="91"/>
                </a:lnTo>
                <a:lnTo>
                  <a:pt x="726" y="0"/>
                </a:lnTo>
                <a:lnTo>
                  <a:pt x="635" y="91"/>
                </a:lnTo>
                <a:lnTo>
                  <a:pt x="816" y="0"/>
                </a:lnTo>
                <a:lnTo>
                  <a:pt x="726" y="91"/>
                </a:lnTo>
                <a:lnTo>
                  <a:pt x="907" y="0"/>
                </a:lnTo>
                <a:lnTo>
                  <a:pt x="816" y="91"/>
                </a:lnTo>
                <a:lnTo>
                  <a:pt x="998" y="0"/>
                </a:lnTo>
                <a:lnTo>
                  <a:pt x="907" y="91"/>
                </a:lnTo>
                <a:lnTo>
                  <a:pt x="1089" y="0"/>
                </a:lnTo>
                <a:lnTo>
                  <a:pt x="998" y="91"/>
                </a:lnTo>
                <a:lnTo>
                  <a:pt x="1179" y="0"/>
                </a:lnTo>
                <a:lnTo>
                  <a:pt x="1089" y="91"/>
                </a:lnTo>
                <a:lnTo>
                  <a:pt x="1270" y="0"/>
                </a:lnTo>
                <a:lnTo>
                  <a:pt x="1179" y="91"/>
                </a:lnTo>
                <a:lnTo>
                  <a:pt x="1361" y="0"/>
                </a:lnTo>
                <a:lnTo>
                  <a:pt x="1270" y="91"/>
                </a:lnTo>
                <a:lnTo>
                  <a:pt x="1451" y="0"/>
                </a:lnTo>
                <a:lnTo>
                  <a:pt x="1361" y="91"/>
                </a:lnTo>
                <a:lnTo>
                  <a:pt x="1542" y="0"/>
                </a:lnTo>
                <a:lnTo>
                  <a:pt x="1451" y="91"/>
                </a:lnTo>
                <a:lnTo>
                  <a:pt x="1633" y="0"/>
                </a:lnTo>
                <a:lnTo>
                  <a:pt x="1542" y="91"/>
                </a:lnTo>
                <a:lnTo>
                  <a:pt x="1724" y="0"/>
                </a:lnTo>
                <a:lnTo>
                  <a:pt x="1633" y="91"/>
                </a:lnTo>
                <a:lnTo>
                  <a:pt x="1814" y="0"/>
                </a:lnTo>
                <a:lnTo>
                  <a:pt x="1724" y="91"/>
                </a:lnTo>
                <a:lnTo>
                  <a:pt x="1905" y="0"/>
                </a:lnTo>
                <a:lnTo>
                  <a:pt x="1814" y="91"/>
                </a:lnTo>
                <a:lnTo>
                  <a:pt x="1996" y="0"/>
                </a:lnTo>
                <a:lnTo>
                  <a:pt x="1905" y="91"/>
                </a:lnTo>
                <a:lnTo>
                  <a:pt x="2087" y="0"/>
                </a:lnTo>
                <a:lnTo>
                  <a:pt x="1996" y="91"/>
                </a:lnTo>
                <a:lnTo>
                  <a:pt x="2177" y="0"/>
                </a:lnTo>
                <a:lnTo>
                  <a:pt x="2087" y="91"/>
                </a:lnTo>
                <a:lnTo>
                  <a:pt x="2268" y="0"/>
                </a:lnTo>
                <a:lnTo>
                  <a:pt x="2177" y="91"/>
                </a:lnTo>
                <a:lnTo>
                  <a:pt x="2359" y="0"/>
                </a:lnTo>
                <a:lnTo>
                  <a:pt x="2268" y="91"/>
                </a:lnTo>
                <a:lnTo>
                  <a:pt x="2449" y="0"/>
                </a:lnTo>
                <a:lnTo>
                  <a:pt x="2359" y="91"/>
                </a:lnTo>
                <a:lnTo>
                  <a:pt x="2540" y="0"/>
                </a:lnTo>
                <a:lnTo>
                  <a:pt x="2449" y="91"/>
                </a:lnTo>
                <a:lnTo>
                  <a:pt x="2631" y="0"/>
                </a:lnTo>
                <a:lnTo>
                  <a:pt x="2540" y="91"/>
                </a:lnTo>
                <a:lnTo>
                  <a:pt x="2722" y="0"/>
                </a:lnTo>
                <a:lnTo>
                  <a:pt x="2631" y="91"/>
                </a:lnTo>
                <a:lnTo>
                  <a:pt x="2812" y="0"/>
                </a:lnTo>
                <a:lnTo>
                  <a:pt x="2722" y="91"/>
                </a:lnTo>
                <a:lnTo>
                  <a:pt x="2903" y="0"/>
                </a:lnTo>
                <a:lnTo>
                  <a:pt x="2812" y="91"/>
                </a:lnTo>
              </a:path>
            </a:pathLst>
          </a:custGeom>
          <a:noFill/>
          <a:ln w="31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696" name="Freeform 168"/>
          <p:cNvSpPr>
            <a:spLocks/>
          </p:cNvSpPr>
          <p:nvPr/>
        </p:nvSpPr>
        <p:spPr bwMode="auto">
          <a:xfrm>
            <a:off x="344488" y="2132013"/>
            <a:ext cx="2303462" cy="144462"/>
          </a:xfrm>
          <a:custGeom>
            <a:avLst/>
            <a:gdLst>
              <a:gd name="T0" fmla="*/ 0 w 1451"/>
              <a:gd name="T1" fmla="*/ 91 h 91"/>
              <a:gd name="T2" fmla="*/ 181 w 1451"/>
              <a:gd name="T3" fmla="*/ 0 h 91"/>
              <a:gd name="T4" fmla="*/ 91 w 1451"/>
              <a:gd name="T5" fmla="*/ 91 h 91"/>
              <a:gd name="T6" fmla="*/ 272 w 1451"/>
              <a:gd name="T7" fmla="*/ 0 h 91"/>
              <a:gd name="T8" fmla="*/ 181 w 1451"/>
              <a:gd name="T9" fmla="*/ 91 h 91"/>
              <a:gd name="T10" fmla="*/ 363 w 1451"/>
              <a:gd name="T11" fmla="*/ 0 h 91"/>
              <a:gd name="T12" fmla="*/ 272 w 1451"/>
              <a:gd name="T13" fmla="*/ 91 h 91"/>
              <a:gd name="T14" fmla="*/ 454 w 1451"/>
              <a:gd name="T15" fmla="*/ 0 h 91"/>
              <a:gd name="T16" fmla="*/ 363 w 1451"/>
              <a:gd name="T17" fmla="*/ 91 h 91"/>
              <a:gd name="T18" fmla="*/ 544 w 1451"/>
              <a:gd name="T19" fmla="*/ 0 h 91"/>
              <a:gd name="T20" fmla="*/ 454 w 1451"/>
              <a:gd name="T21" fmla="*/ 91 h 91"/>
              <a:gd name="T22" fmla="*/ 635 w 1451"/>
              <a:gd name="T23" fmla="*/ 0 h 91"/>
              <a:gd name="T24" fmla="*/ 544 w 1451"/>
              <a:gd name="T25" fmla="*/ 91 h 91"/>
              <a:gd name="T26" fmla="*/ 726 w 1451"/>
              <a:gd name="T27" fmla="*/ 0 h 91"/>
              <a:gd name="T28" fmla="*/ 635 w 1451"/>
              <a:gd name="T29" fmla="*/ 91 h 91"/>
              <a:gd name="T30" fmla="*/ 816 w 1451"/>
              <a:gd name="T31" fmla="*/ 0 h 91"/>
              <a:gd name="T32" fmla="*/ 726 w 1451"/>
              <a:gd name="T33" fmla="*/ 91 h 91"/>
              <a:gd name="T34" fmla="*/ 907 w 1451"/>
              <a:gd name="T35" fmla="*/ 0 h 91"/>
              <a:gd name="T36" fmla="*/ 816 w 1451"/>
              <a:gd name="T37" fmla="*/ 91 h 91"/>
              <a:gd name="T38" fmla="*/ 998 w 1451"/>
              <a:gd name="T39" fmla="*/ 0 h 91"/>
              <a:gd name="T40" fmla="*/ 907 w 1451"/>
              <a:gd name="T41" fmla="*/ 91 h 91"/>
              <a:gd name="T42" fmla="*/ 1089 w 1451"/>
              <a:gd name="T43" fmla="*/ 0 h 91"/>
              <a:gd name="T44" fmla="*/ 998 w 1451"/>
              <a:gd name="T45" fmla="*/ 91 h 91"/>
              <a:gd name="T46" fmla="*/ 1179 w 1451"/>
              <a:gd name="T47" fmla="*/ 0 h 91"/>
              <a:gd name="T48" fmla="*/ 1089 w 1451"/>
              <a:gd name="T49" fmla="*/ 91 h 91"/>
              <a:gd name="T50" fmla="*/ 1270 w 1451"/>
              <a:gd name="T51" fmla="*/ 0 h 91"/>
              <a:gd name="T52" fmla="*/ 1179 w 1451"/>
              <a:gd name="T53" fmla="*/ 91 h 91"/>
              <a:gd name="T54" fmla="*/ 1361 w 1451"/>
              <a:gd name="T55" fmla="*/ 0 h 91"/>
              <a:gd name="T56" fmla="*/ 1270 w 1451"/>
              <a:gd name="T57" fmla="*/ 91 h 91"/>
              <a:gd name="T58" fmla="*/ 1451 w 1451"/>
              <a:gd name="T59" fmla="*/ 0 h 91"/>
              <a:gd name="T60" fmla="*/ 1361 w 1451"/>
              <a:gd name="T61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51" h="91">
                <a:moveTo>
                  <a:pt x="0" y="91"/>
                </a:moveTo>
                <a:lnTo>
                  <a:pt x="181" y="0"/>
                </a:lnTo>
                <a:lnTo>
                  <a:pt x="91" y="91"/>
                </a:lnTo>
                <a:lnTo>
                  <a:pt x="272" y="0"/>
                </a:lnTo>
                <a:lnTo>
                  <a:pt x="181" y="91"/>
                </a:lnTo>
                <a:lnTo>
                  <a:pt x="363" y="0"/>
                </a:lnTo>
                <a:lnTo>
                  <a:pt x="272" y="91"/>
                </a:lnTo>
                <a:lnTo>
                  <a:pt x="454" y="0"/>
                </a:lnTo>
                <a:lnTo>
                  <a:pt x="363" y="91"/>
                </a:lnTo>
                <a:lnTo>
                  <a:pt x="544" y="0"/>
                </a:lnTo>
                <a:lnTo>
                  <a:pt x="454" y="91"/>
                </a:lnTo>
                <a:lnTo>
                  <a:pt x="635" y="0"/>
                </a:lnTo>
                <a:lnTo>
                  <a:pt x="544" y="91"/>
                </a:lnTo>
                <a:lnTo>
                  <a:pt x="726" y="0"/>
                </a:lnTo>
                <a:lnTo>
                  <a:pt x="635" y="91"/>
                </a:lnTo>
                <a:lnTo>
                  <a:pt x="816" y="0"/>
                </a:lnTo>
                <a:lnTo>
                  <a:pt x="726" y="91"/>
                </a:lnTo>
                <a:lnTo>
                  <a:pt x="907" y="0"/>
                </a:lnTo>
                <a:lnTo>
                  <a:pt x="816" y="91"/>
                </a:lnTo>
                <a:lnTo>
                  <a:pt x="998" y="0"/>
                </a:lnTo>
                <a:lnTo>
                  <a:pt x="907" y="91"/>
                </a:lnTo>
                <a:lnTo>
                  <a:pt x="1089" y="0"/>
                </a:lnTo>
                <a:lnTo>
                  <a:pt x="998" y="91"/>
                </a:lnTo>
                <a:lnTo>
                  <a:pt x="1179" y="0"/>
                </a:lnTo>
                <a:lnTo>
                  <a:pt x="1089" y="91"/>
                </a:lnTo>
                <a:lnTo>
                  <a:pt x="1270" y="0"/>
                </a:lnTo>
                <a:lnTo>
                  <a:pt x="1179" y="91"/>
                </a:lnTo>
                <a:lnTo>
                  <a:pt x="1361" y="0"/>
                </a:lnTo>
                <a:lnTo>
                  <a:pt x="1270" y="91"/>
                </a:lnTo>
                <a:lnTo>
                  <a:pt x="1451" y="0"/>
                </a:lnTo>
                <a:lnTo>
                  <a:pt x="1361" y="91"/>
                </a:lnTo>
              </a:path>
            </a:pathLst>
          </a:custGeom>
          <a:noFill/>
          <a:ln w="3175" cap="flat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697" name="Freeform 169"/>
          <p:cNvSpPr>
            <a:spLocks/>
          </p:cNvSpPr>
          <p:nvPr/>
        </p:nvSpPr>
        <p:spPr bwMode="auto">
          <a:xfrm>
            <a:off x="344488" y="1196975"/>
            <a:ext cx="9217025" cy="144463"/>
          </a:xfrm>
          <a:custGeom>
            <a:avLst/>
            <a:gdLst>
              <a:gd name="T0" fmla="*/ 181 w 5806"/>
              <a:gd name="T1" fmla="*/ 0 h 91"/>
              <a:gd name="T2" fmla="*/ 272 w 5806"/>
              <a:gd name="T3" fmla="*/ 0 h 91"/>
              <a:gd name="T4" fmla="*/ 363 w 5806"/>
              <a:gd name="T5" fmla="*/ 0 h 91"/>
              <a:gd name="T6" fmla="*/ 454 w 5806"/>
              <a:gd name="T7" fmla="*/ 0 h 91"/>
              <a:gd name="T8" fmla="*/ 544 w 5806"/>
              <a:gd name="T9" fmla="*/ 0 h 91"/>
              <a:gd name="T10" fmla="*/ 635 w 5806"/>
              <a:gd name="T11" fmla="*/ 0 h 91"/>
              <a:gd name="T12" fmla="*/ 726 w 5806"/>
              <a:gd name="T13" fmla="*/ 0 h 91"/>
              <a:gd name="T14" fmla="*/ 816 w 5806"/>
              <a:gd name="T15" fmla="*/ 0 h 91"/>
              <a:gd name="T16" fmla="*/ 907 w 5806"/>
              <a:gd name="T17" fmla="*/ 0 h 91"/>
              <a:gd name="T18" fmla="*/ 998 w 5806"/>
              <a:gd name="T19" fmla="*/ 0 h 91"/>
              <a:gd name="T20" fmla="*/ 1089 w 5806"/>
              <a:gd name="T21" fmla="*/ 0 h 91"/>
              <a:gd name="T22" fmla="*/ 1179 w 5806"/>
              <a:gd name="T23" fmla="*/ 0 h 91"/>
              <a:gd name="T24" fmla="*/ 1270 w 5806"/>
              <a:gd name="T25" fmla="*/ 0 h 91"/>
              <a:gd name="T26" fmla="*/ 1361 w 5806"/>
              <a:gd name="T27" fmla="*/ 0 h 91"/>
              <a:gd name="T28" fmla="*/ 1451 w 5806"/>
              <a:gd name="T29" fmla="*/ 0 h 91"/>
              <a:gd name="T30" fmla="*/ 1542 w 5806"/>
              <a:gd name="T31" fmla="*/ 0 h 91"/>
              <a:gd name="T32" fmla="*/ 1633 w 5806"/>
              <a:gd name="T33" fmla="*/ 0 h 91"/>
              <a:gd name="T34" fmla="*/ 1724 w 5806"/>
              <a:gd name="T35" fmla="*/ 0 h 91"/>
              <a:gd name="T36" fmla="*/ 1814 w 5806"/>
              <a:gd name="T37" fmla="*/ 0 h 91"/>
              <a:gd name="T38" fmla="*/ 1905 w 5806"/>
              <a:gd name="T39" fmla="*/ 0 h 91"/>
              <a:gd name="T40" fmla="*/ 1996 w 5806"/>
              <a:gd name="T41" fmla="*/ 0 h 91"/>
              <a:gd name="T42" fmla="*/ 2087 w 5806"/>
              <a:gd name="T43" fmla="*/ 0 h 91"/>
              <a:gd name="T44" fmla="*/ 2177 w 5806"/>
              <a:gd name="T45" fmla="*/ 0 h 91"/>
              <a:gd name="T46" fmla="*/ 2268 w 5806"/>
              <a:gd name="T47" fmla="*/ 0 h 91"/>
              <a:gd name="T48" fmla="*/ 2359 w 5806"/>
              <a:gd name="T49" fmla="*/ 0 h 91"/>
              <a:gd name="T50" fmla="*/ 2449 w 5806"/>
              <a:gd name="T51" fmla="*/ 0 h 91"/>
              <a:gd name="T52" fmla="*/ 2540 w 5806"/>
              <a:gd name="T53" fmla="*/ 0 h 91"/>
              <a:gd name="T54" fmla="*/ 2631 w 5806"/>
              <a:gd name="T55" fmla="*/ 0 h 91"/>
              <a:gd name="T56" fmla="*/ 2722 w 5806"/>
              <a:gd name="T57" fmla="*/ 0 h 91"/>
              <a:gd name="T58" fmla="*/ 2812 w 5806"/>
              <a:gd name="T59" fmla="*/ 0 h 91"/>
              <a:gd name="T60" fmla="*/ 2903 w 5806"/>
              <a:gd name="T61" fmla="*/ 0 h 91"/>
              <a:gd name="T62" fmla="*/ 2994 w 5806"/>
              <a:gd name="T63" fmla="*/ 0 h 91"/>
              <a:gd name="T64" fmla="*/ 3084 w 5806"/>
              <a:gd name="T65" fmla="*/ 0 h 91"/>
              <a:gd name="T66" fmla="*/ 3175 w 5806"/>
              <a:gd name="T67" fmla="*/ 0 h 91"/>
              <a:gd name="T68" fmla="*/ 3266 w 5806"/>
              <a:gd name="T69" fmla="*/ 0 h 91"/>
              <a:gd name="T70" fmla="*/ 3357 w 5806"/>
              <a:gd name="T71" fmla="*/ 0 h 91"/>
              <a:gd name="T72" fmla="*/ 3447 w 5806"/>
              <a:gd name="T73" fmla="*/ 0 h 91"/>
              <a:gd name="T74" fmla="*/ 3538 w 5806"/>
              <a:gd name="T75" fmla="*/ 0 h 91"/>
              <a:gd name="T76" fmla="*/ 3629 w 5806"/>
              <a:gd name="T77" fmla="*/ 0 h 91"/>
              <a:gd name="T78" fmla="*/ 3719 w 5806"/>
              <a:gd name="T79" fmla="*/ 0 h 91"/>
              <a:gd name="T80" fmla="*/ 3810 w 5806"/>
              <a:gd name="T81" fmla="*/ 0 h 91"/>
              <a:gd name="T82" fmla="*/ 3901 w 5806"/>
              <a:gd name="T83" fmla="*/ 0 h 91"/>
              <a:gd name="T84" fmla="*/ 3992 w 5806"/>
              <a:gd name="T85" fmla="*/ 0 h 91"/>
              <a:gd name="T86" fmla="*/ 4082 w 5806"/>
              <a:gd name="T87" fmla="*/ 0 h 91"/>
              <a:gd name="T88" fmla="*/ 4173 w 5806"/>
              <a:gd name="T89" fmla="*/ 0 h 91"/>
              <a:gd name="T90" fmla="*/ 4264 w 5806"/>
              <a:gd name="T91" fmla="*/ 0 h 91"/>
              <a:gd name="T92" fmla="*/ 4355 w 5806"/>
              <a:gd name="T93" fmla="*/ 0 h 91"/>
              <a:gd name="T94" fmla="*/ 4445 w 5806"/>
              <a:gd name="T95" fmla="*/ 0 h 91"/>
              <a:gd name="T96" fmla="*/ 4536 w 5806"/>
              <a:gd name="T97" fmla="*/ 0 h 91"/>
              <a:gd name="T98" fmla="*/ 4627 w 5806"/>
              <a:gd name="T99" fmla="*/ 0 h 91"/>
              <a:gd name="T100" fmla="*/ 4717 w 5806"/>
              <a:gd name="T101" fmla="*/ 0 h 91"/>
              <a:gd name="T102" fmla="*/ 4808 w 5806"/>
              <a:gd name="T103" fmla="*/ 0 h 91"/>
              <a:gd name="T104" fmla="*/ 4899 w 5806"/>
              <a:gd name="T105" fmla="*/ 0 h 91"/>
              <a:gd name="T106" fmla="*/ 4990 w 5806"/>
              <a:gd name="T107" fmla="*/ 0 h 91"/>
              <a:gd name="T108" fmla="*/ 5080 w 5806"/>
              <a:gd name="T109" fmla="*/ 0 h 91"/>
              <a:gd name="T110" fmla="*/ 5171 w 5806"/>
              <a:gd name="T111" fmla="*/ 0 h 91"/>
              <a:gd name="T112" fmla="*/ 5262 w 5806"/>
              <a:gd name="T113" fmla="*/ 0 h 91"/>
              <a:gd name="T114" fmla="*/ 5352 w 5806"/>
              <a:gd name="T115" fmla="*/ 0 h 91"/>
              <a:gd name="T116" fmla="*/ 5443 w 5806"/>
              <a:gd name="T117" fmla="*/ 0 h 91"/>
              <a:gd name="T118" fmla="*/ 5534 w 5806"/>
              <a:gd name="T119" fmla="*/ 0 h 91"/>
              <a:gd name="T120" fmla="*/ 5625 w 5806"/>
              <a:gd name="T121" fmla="*/ 0 h 91"/>
              <a:gd name="T122" fmla="*/ 5715 w 5806"/>
              <a:gd name="T123" fmla="*/ 0 h 91"/>
              <a:gd name="T124" fmla="*/ 5806 w 5806"/>
              <a:gd name="T125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06" h="91">
                <a:moveTo>
                  <a:pt x="0" y="91"/>
                </a:moveTo>
                <a:lnTo>
                  <a:pt x="181" y="0"/>
                </a:lnTo>
                <a:lnTo>
                  <a:pt x="91" y="91"/>
                </a:lnTo>
                <a:lnTo>
                  <a:pt x="272" y="0"/>
                </a:lnTo>
                <a:lnTo>
                  <a:pt x="181" y="91"/>
                </a:lnTo>
                <a:lnTo>
                  <a:pt x="363" y="0"/>
                </a:lnTo>
                <a:lnTo>
                  <a:pt x="272" y="91"/>
                </a:lnTo>
                <a:lnTo>
                  <a:pt x="454" y="0"/>
                </a:lnTo>
                <a:lnTo>
                  <a:pt x="363" y="91"/>
                </a:lnTo>
                <a:lnTo>
                  <a:pt x="544" y="0"/>
                </a:lnTo>
                <a:lnTo>
                  <a:pt x="454" y="91"/>
                </a:lnTo>
                <a:lnTo>
                  <a:pt x="635" y="0"/>
                </a:lnTo>
                <a:lnTo>
                  <a:pt x="544" y="91"/>
                </a:lnTo>
                <a:lnTo>
                  <a:pt x="726" y="0"/>
                </a:lnTo>
                <a:lnTo>
                  <a:pt x="635" y="91"/>
                </a:lnTo>
                <a:lnTo>
                  <a:pt x="816" y="0"/>
                </a:lnTo>
                <a:lnTo>
                  <a:pt x="726" y="91"/>
                </a:lnTo>
                <a:lnTo>
                  <a:pt x="907" y="0"/>
                </a:lnTo>
                <a:lnTo>
                  <a:pt x="816" y="91"/>
                </a:lnTo>
                <a:lnTo>
                  <a:pt x="998" y="0"/>
                </a:lnTo>
                <a:lnTo>
                  <a:pt x="907" y="91"/>
                </a:lnTo>
                <a:lnTo>
                  <a:pt x="1089" y="0"/>
                </a:lnTo>
                <a:lnTo>
                  <a:pt x="998" y="91"/>
                </a:lnTo>
                <a:lnTo>
                  <a:pt x="1179" y="0"/>
                </a:lnTo>
                <a:lnTo>
                  <a:pt x="1089" y="91"/>
                </a:lnTo>
                <a:lnTo>
                  <a:pt x="1270" y="0"/>
                </a:lnTo>
                <a:lnTo>
                  <a:pt x="1179" y="91"/>
                </a:lnTo>
                <a:lnTo>
                  <a:pt x="1361" y="0"/>
                </a:lnTo>
                <a:lnTo>
                  <a:pt x="1270" y="91"/>
                </a:lnTo>
                <a:lnTo>
                  <a:pt x="1451" y="0"/>
                </a:lnTo>
                <a:lnTo>
                  <a:pt x="1361" y="91"/>
                </a:lnTo>
                <a:lnTo>
                  <a:pt x="1542" y="0"/>
                </a:lnTo>
                <a:lnTo>
                  <a:pt x="1451" y="91"/>
                </a:lnTo>
                <a:lnTo>
                  <a:pt x="1633" y="0"/>
                </a:lnTo>
                <a:lnTo>
                  <a:pt x="1542" y="91"/>
                </a:lnTo>
                <a:lnTo>
                  <a:pt x="1724" y="0"/>
                </a:lnTo>
                <a:lnTo>
                  <a:pt x="1633" y="91"/>
                </a:lnTo>
                <a:lnTo>
                  <a:pt x="1814" y="0"/>
                </a:lnTo>
                <a:lnTo>
                  <a:pt x="1724" y="91"/>
                </a:lnTo>
                <a:lnTo>
                  <a:pt x="1905" y="0"/>
                </a:lnTo>
                <a:lnTo>
                  <a:pt x="1814" y="91"/>
                </a:lnTo>
                <a:lnTo>
                  <a:pt x="1996" y="0"/>
                </a:lnTo>
                <a:lnTo>
                  <a:pt x="1905" y="91"/>
                </a:lnTo>
                <a:lnTo>
                  <a:pt x="2087" y="0"/>
                </a:lnTo>
                <a:lnTo>
                  <a:pt x="1996" y="91"/>
                </a:lnTo>
                <a:lnTo>
                  <a:pt x="2177" y="0"/>
                </a:lnTo>
                <a:lnTo>
                  <a:pt x="2087" y="91"/>
                </a:lnTo>
                <a:lnTo>
                  <a:pt x="2268" y="0"/>
                </a:lnTo>
                <a:lnTo>
                  <a:pt x="2177" y="91"/>
                </a:lnTo>
                <a:lnTo>
                  <a:pt x="2359" y="0"/>
                </a:lnTo>
                <a:lnTo>
                  <a:pt x="2268" y="91"/>
                </a:lnTo>
                <a:lnTo>
                  <a:pt x="2449" y="0"/>
                </a:lnTo>
                <a:lnTo>
                  <a:pt x="2359" y="91"/>
                </a:lnTo>
                <a:lnTo>
                  <a:pt x="2540" y="0"/>
                </a:lnTo>
                <a:lnTo>
                  <a:pt x="2449" y="91"/>
                </a:lnTo>
                <a:lnTo>
                  <a:pt x="2631" y="0"/>
                </a:lnTo>
                <a:lnTo>
                  <a:pt x="2540" y="91"/>
                </a:lnTo>
                <a:lnTo>
                  <a:pt x="2722" y="0"/>
                </a:lnTo>
                <a:lnTo>
                  <a:pt x="2631" y="91"/>
                </a:lnTo>
                <a:lnTo>
                  <a:pt x="2812" y="0"/>
                </a:lnTo>
                <a:lnTo>
                  <a:pt x="2722" y="91"/>
                </a:lnTo>
                <a:lnTo>
                  <a:pt x="2903" y="0"/>
                </a:lnTo>
                <a:lnTo>
                  <a:pt x="2812" y="91"/>
                </a:lnTo>
                <a:lnTo>
                  <a:pt x="2994" y="0"/>
                </a:lnTo>
                <a:lnTo>
                  <a:pt x="2903" y="91"/>
                </a:lnTo>
                <a:lnTo>
                  <a:pt x="3084" y="0"/>
                </a:lnTo>
                <a:lnTo>
                  <a:pt x="2994" y="91"/>
                </a:lnTo>
                <a:lnTo>
                  <a:pt x="3175" y="0"/>
                </a:lnTo>
                <a:lnTo>
                  <a:pt x="3084" y="91"/>
                </a:lnTo>
                <a:lnTo>
                  <a:pt x="3266" y="0"/>
                </a:lnTo>
                <a:lnTo>
                  <a:pt x="3175" y="91"/>
                </a:lnTo>
                <a:lnTo>
                  <a:pt x="3357" y="0"/>
                </a:lnTo>
                <a:lnTo>
                  <a:pt x="3266" y="91"/>
                </a:lnTo>
                <a:lnTo>
                  <a:pt x="3447" y="0"/>
                </a:lnTo>
                <a:lnTo>
                  <a:pt x="3357" y="91"/>
                </a:lnTo>
                <a:lnTo>
                  <a:pt x="3538" y="0"/>
                </a:lnTo>
                <a:lnTo>
                  <a:pt x="3447" y="91"/>
                </a:lnTo>
                <a:lnTo>
                  <a:pt x="3629" y="0"/>
                </a:lnTo>
                <a:lnTo>
                  <a:pt x="3538" y="91"/>
                </a:lnTo>
                <a:lnTo>
                  <a:pt x="3719" y="0"/>
                </a:lnTo>
                <a:lnTo>
                  <a:pt x="3629" y="91"/>
                </a:lnTo>
                <a:lnTo>
                  <a:pt x="3810" y="0"/>
                </a:lnTo>
                <a:lnTo>
                  <a:pt x="3719" y="91"/>
                </a:lnTo>
                <a:lnTo>
                  <a:pt x="3901" y="0"/>
                </a:lnTo>
                <a:lnTo>
                  <a:pt x="3810" y="91"/>
                </a:lnTo>
                <a:lnTo>
                  <a:pt x="3992" y="0"/>
                </a:lnTo>
                <a:lnTo>
                  <a:pt x="3901" y="91"/>
                </a:lnTo>
                <a:lnTo>
                  <a:pt x="4082" y="0"/>
                </a:lnTo>
                <a:lnTo>
                  <a:pt x="3992" y="91"/>
                </a:lnTo>
                <a:lnTo>
                  <a:pt x="4173" y="0"/>
                </a:lnTo>
                <a:lnTo>
                  <a:pt x="4082" y="91"/>
                </a:lnTo>
                <a:lnTo>
                  <a:pt x="4264" y="0"/>
                </a:lnTo>
                <a:lnTo>
                  <a:pt x="4173" y="91"/>
                </a:lnTo>
                <a:lnTo>
                  <a:pt x="4355" y="0"/>
                </a:lnTo>
                <a:lnTo>
                  <a:pt x="4264" y="91"/>
                </a:lnTo>
                <a:lnTo>
                  <a:pt x="4445" y="0"/>
                </a:lnTo>
                <a:lnTo>
                  <a:pt x="4355" y="91"/>
                </a:lnTo>
                <a:lnTo>
                  <a:pt x="4536" y="0"/>
                </a:lnTo>
                <a:lnTo>
                  <a:pt x="4445" y="91"/>
                </a:lnTo>
                <a:lnTo>
                  <a:pt x="4627" y="0"/>
                </a:lnTo>
                <a:lnTo>
                  <a:pt x="4536" y="91"/>
                </a:lnTo>
                <a:lnTo>
                  <a:pt x="4717" y="0"/>
                </a:lnTo>
                <a:lnTo>
                  <a:pt x="4627" y="91"/>
                </a:lnTo>
                <a:lnTo>
                  <a:pt x="4808" y="0"/>
                </a:lnTo>
                <a:lnTo>
                  <a:pt x="4717" y="91"/>
                </a:lnTo>
                <a:lnTo>
                  <a:pt x="4899" y="0"/>
                </a:lnTo>
                <a:lnTo>
                  <a:pt x="4808" y="91"/>
                </a:lnTo>
                <a:lnTo>
                  <a:pt x="4990" y="0"/>
                </a:lnTo>
                <a:lnTo>
                  <a:pt x="4899" y="91"/>
                </a:lnTo>
                <a:lnTo>
                  <a:pt x="5080" y="0"/>
                </a:lnTo>
                <a:lnTo>
                  <a:pt x="4990" y="91"/>
                </a:lnTo>
                <a:lnTo>
                  <a:pt x="5171" y="0"/>
                </a:lnTo>
                <a:lnTo>
                  <a:pt x="5080" y="91"/>
                </a:lnTo>
                <a:lnTo>
                  <a:pt x="5262" y="0"/>
                </a:lnTo>
                <a:lnTo>
                  <a:pt x="5171" y="91"/>
                </a:lnTo>
                <a:lnTo>
                  <a:pt x="5352" y="0"/>
                </a:lnTo>
                <a:lnTo>
                  <a:pt x="5262" y="91"/>
                </a:lnTo>
                <a:lnTo>
                  <a:pt x="5443" y="0"/>
                </a:lnTo>
                <a:lnTo>
                  <a:pt x="5352" y="91"/>
                </a:lnTo>
                <a:lnTo>
                  <a:pt x="5534" y="0"/>
                </a:lnTo>
                <a:lnTo>
                  <a:pt x="5443" y="91"/>
                </a:lnTo>
                <a:lnTo>
                  <a:pt x="5625" y="0"/>
                </a:lnTo>
                <a:lnTo>
                  <a:pt x="5534" y="91"/>
                </a:lnTo>
                <a:lnTo>
                  <a:pt x="5715" y="0"/>
                </a:lnTo>
                <a:lnTo>
                  <a:pt x="5625" y="91"/>
                </a:lnTo>
                <a:lnTo>
                  <a:pt x="5806" y="0"/>
                </a:lnTo>
                <a:lnTo>
                  <a:pt x="5715" y="91"/>
                </a:lnTo>
              </a:path>
            </a:pathLst>
          </a:custGeom>
          <a:noFill/>
          <a:ln w="3175" cap="flat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698" name="Freeform 170"/>
          <p:cNvSpPr>
            <a:spLocks/>
          </p:cNvSpPr>
          <p:nvPr/>
        </p:nvSpPr>
        <p:spPr bwMode="auto">
          <a:xfrm>
            <a:off x="344488" y="3068638"/>
            <a:ext cx="6913562" cy="144462"/>
          </a:xfrm>
          <a:custGeom>
            <a:avLst/>
            <a:gdLst>
              <a:gd name="T0" fmla="*/ 181 w 4355"/>
              <a:gd name="T1" fmla="*/ 0 h 91"/>
              <a:gd name="T2" fmla="*/ 272 w 4355"/>
              <a:gd name="T3" fmla="*/ 0 h 91"/>
              <a:gd name="T4" fmla="*/ 363 w 4355"/>
              <a:gd name="T5" fmla="*/ 0 h 91"/>
              <a:gd name="T6" fmla="*/ 454 w 4355"/>
              <a:gd name="T7" fmla="*/ 0 h 91"/>
              <a:gd name="T8" fmla="*/ 544 w 4355"/>
              <a:gd name="T9" fmla="*/ 0 h 91"/>
              <a:gd name="T10" fmla="*/ 635 w 4355"/>
              <a:gd name="T11" fmla="*/ 0 h 91"/>
              <a:gd name="T12" fmla="*/ 726 w 4355"/>
              <a:gd name="T13" fmla="*/ 0 h 91"/>
              <a:gd name="T14" fmla="*/ 816 w 4355"/>
              <a:gd name="T15" fmla="*/ 0 h 91"/>
              <a:gd name="T16" fmla="*/ 907 w 4355"/>
              <a:gd name="T17" fmla="*/ 0 h 91"/>
              <a:gd name="T18" fmla="*/ 907 w 4355"/>
              <a:gd name="T19" fmla="*/ 0 h 91"/>
              <a:gd name="T20" fmla="*/ 998 w 4355"/>
              <a:gd name="T21" fmla="*/ 0 h 91"/>
              <a:gd name="T22" fmla="*/ 1089 w 4355"/>
              <a:gd name="T23" fmla="*/ 0 h 91"/>
              <a:gd name="T24" fmla="*/ 1179 w 4355"/>
              <a:gd name="T25" fmla="*/ 0 h 91"/>
              <a:gd name="T26" fmla="*/ 1270 w 4355"/>
              <a:gd name="T27" fmla="*/ 0 h 91"/>
              <a:gd name="T28" fmla="*/ 1361 w 4355"/>
              <a:gd name="T29" fmla="*/ 0 h 91"/>
              <a:gd name="T30" fmla="*/ 1451 w 4355"/>
              <a:gd name="T31" fmla="*/ 0 h 91"/>
              <a:gd name="T32" fmla="*/ 1542 w 4355"/>
              <a:gd name="T33" fmla="*/ 0 h 91"/>
              <a:gd name="T34" fmla="*/ 1633 w 4355"/>
              <a:gd name="T35" fmla="*/ 0 h 91"/>
              <a:gd name="T36" fmla="*/ 1724 w 4355"/>
              <a:gd name="T37" fmla="*/ 0 h 91"/>
              <a:gd name="T38" fmla="*/ 1814 w 4355"/>
              <a:gd name="T39" fmla="*/ 0 h 91"/>
              <a:gd name="T40" fmla="*/ 1905 w 4355"/>
              <a:gd name="T41" fmla="*/ 0 h 91"/>
              <a:gd name="T42" fmla="*/ 1996 w 4355"/>
              <a:gd name="T43" fmla="*/ 0 h 91"/>
              <a:gd name="T44" fmla="*/ 2087 w 4355"/>
              <a:gd name="T45" fmla="*/ 0 h 91"/>
              <a:gd name="T46" fmla="*/ 2177 w 4355"/>
              <a:gd name="T47" fmla="*/ 0 h 91"/>
              <a:gd name="T48" fmla="*/ 2268 w 4355"/>
              <a:gd name="T49" fmla="*/ 0 h 91"/>
              <a:gd name="T50" fmla="*/ 2359 w 4355"/>
              <a:gd name="T51" fmla="*/ 0 h 91"/>
              <a:gd name="T52" fmla="*/ 2449 w 4355"/>
              <a:gd name="T53" fmla="*/ 0 h 91"/>
              <a:gd name="T54" fmla="*/ 2540 w 4355"/>
              <a:gd name="T55" fmla="*/ 0 h 91"/>
              <a:gd name="T56" fmla="*/ 2631 w 4355"/>
              <a:gd name="T57" fmla="*/ 0 h 91"/>
              <a:gd name="T58" fmla="*/ 2722 w 4355"/>
              <a:gd name="T59" fmla="*/ 0 h 91"/>
              <a:gd name="T60" fmla="*/ 2812 w 4355"/>
              <a:gd name="T61" fmla="*/ 0 h 91"/>
              <a:gd name="T62" fmla="*/ 2903 w 4355"/>
              <a:gd name="T63" fmla="*/ 0 h 91"/>
              <a:gd name="T64" fmla="*/ 2994 w 4355"/>
              <a:gd name="T65" fmla="*/ 0 h 91"/>
              <a:gd name="T66" fmla="*/ 3084 w 4355"/>
              <a:gd name="T67" fmla="*/ 0 h 91"/>
              <a:gd name="T68" fmla="*/ 3175 w 4355"/>
              <a:gd name="T69" fmla="*/ 0 h 91"/>
              <a:gd name="T70" fmla="*/ 3266 w 4355"/>
              <a:gd name="T71" fmla="*/ 0 h 91"/>
              <a:gd name="T72" fmla="*/ 3357 w 4355"/>
              <a:gd name="T73" fmla="*/ 0 h 91"/>
              <a:gd name="T74" fmla="*/ 3447 w 4355"/>
              <a:gd name="T75" fmla="*/ 0 h 91"/>
              <a:gd name="T76" fmla="*/ 3538 w 4355"/>
              <a:gd name="T77" fmla="*/ 0 h 91"/>
              <a:gd name="T78" fmla="*/ 3629 w 4355"/>
              <a:gd name="T79" fmla="*/ 0 h 91"/>
              <a:gd name="T80" fmla="*/ 3719 w 4355"/>
              <a:gd name="T81" fmla="*/ 0 h 91"/>
              <a:gd name="T82" fmla="*/ 3810 w 4355"/>
              <a:gd name="T83" fmla="*/ 0 h 91"/>
              <a:gd name="T84" fmla="*/ 3901 w 4355"/>
              <a:gd name="T85" fmla="*/ 0 h 91"/>
              <a:gd name="T86" fmla="*/ 3992 w 4355"/>
              <a:gd name="T87" fmla="*/ 0 h 91"/>
              <a:gd name="T88" fmla="*/ 4082 w 4355"/>
              <a:gd name="T89" fmla="*/ 0 h 91"/>
              <a:gd name="T90" fmla="*/ 4173 w 4355"/>
              <a:gd name="T91" fmla="*/ 0 h 91"/>
              <a:gd name="T92" fmla="*/ 4264 w 4355"/>
              <a:gd name="T93" fmla="*/ 0 h 91"/>
              <a:gd name="T94" fmla="*/ 4355 w 4355"/>
              <a:gd name="T95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355" h="91">
                <a:moveTo>
                  <a:pt x="0" y="91"/>
                </a:moveTo>
                <a:lnTo>
                  <a:pt x="181" y="0"/>
                </a:lnTo>
                <a:lnTo>
                  <a:pt x="91" y="91"/>
                </a:lnTo>
                <a:lnTo>
                  <a:pt x="272" y="0"/>
                </a:lnTo>
                <a:lnTo>
                  <a:pt x="181" y="91"/>
                </a:lnTo>
                <a:lnTo>
                  <a:pt x="363" y="0"/>
                </a:lnTo>
                <a:lnTo>
                  <a:pt x="272" y="91"/>
                </a:lnTo>
                <a:lnTo>
                  <a:pt x="454" y="0"/>
                </a:lnTo>
                <a:lnTo>
                  <a:pt x="363" y="91"/>
                </a:lnTo>
                <a:lnTo>
                  <a:pt x="544" y="0"/>
                </a:lnTo>
                <a:lnTo>
                  <a:pt x="454" y="91"/>
                </a:lnTo>
                <a:lnTo>
                  <a:pt x="635" y="0"/>
                </a:lnTo>
                <a:lnTo>
                  <a:pt x="544" y="91"/>
                </a:lnTo>
                <a:lnTo>
                  <a:pt x="726" y="0"/>
                </a:lnTo>
                <a:lnTo>
                  <a:pt x="635" y="91"/>
                </a:lnTo>
                <a:lnTo>
                  <a:pt x="816" y="0"/>
                </a:lnTo>
                <a:lnTo>
                  <a:pt x="726" y="91"/>
                </a:lnTo>
                <a:lnTo>
                  <a:pt x="907" y="0"/>
                </a:lnTo>
                <a:lnTo>
                  <a:pt x="816" y="91"/>
                </a:lnTo>
                <a:lnTo>
                  <a:pt x="907" y="0"/>
                </a:lnTo>
                <a:lnTo>
                  <a:pt x="816" y="91"/>
                </a:lnTo>
                <a:lnTo>
                  <a:pt x="998" y="0"/>
                </a:lnTo>
                <a:lnTo>
                  <a:pt x="907" y="91"/>
                </a:lnTo>
                <a:lnTo>
                  <a:pt x="1089" y="0"/>
                </a:lnTo>
                <a:lnTo>
                  <a:pt x="998" y="91"/>
                </a:lnTo>
                <a:lnTo>
                  <a:pt x="1179" y="0"/>
                </a:lnTo>
                <a:lnTo>
                  <a:pt x="1089" y="91"/>
                </a:lnTo>
                <a:lnTo>
                  <a:pt x="1270" y="0"/>
                </a:lnTo>
                <a:lnTo>
                  <a:pt x="1179" y="91"/>
                </a:lnTo>
                <a:lnTo>
                  <a:pt x="1361" y="0"/>
                </a:lnTo>
                <a:lnTo>
                  <a:pt x="1270" y="91"/>
                </a:lnTo>
                <a:lnTo>
                  <a:pt x="1451" y="0"/>
                </a:lnTo>
                <a:lnTo>
                  <a:pt x="1361" y="91"/>
                </a:lnTo>
                <a:lnTo>
                  <a:pt x="1542" y="0"/>
                </a:lnTo>
                <a:lnTo>
                  <a:pt x="1451" y="91"/>
                </a:lnTo>
                <a:lnTo>
                  <a:pt x="1633" y="0"/>
                </a:lnTo>
                <a:lnTo>
                  <a:pt x="1542" y="91"/>
                </a:lnTo>
                <a:lnTo>
                  <a:pt x="1724" y="0"/>
                </a:lnTo>
                <a:lnTo>
                  <a:pt x="1633" y="91"/>
                </a:lnTo>
                <a:lnTo>
                  <a:pt x="1814" y="0"/>
                </a:lnTo>
                <a:lnTo>
                  <a:pt x="1724" y="91"/>
                </a:lnTo>
                <a:lnTo>
                  <a:pt x="1905" y="0"/>
                </a:lnTo>
                <a:lnTo>
                  <a:pt x="1814" y="91"/>
                </a:lnTo>
                <a:lnTo>
                  <a:pt x="1996" y="0"/>
                </a:lnTo>
                <a:lnTo>
                  <a:pt x="1905" y="91"/>
                </a:lnTo>
                <a:lnTo>
                  <a:pt x="2087" y="0"/>
                </a:lnTo>
                <a:lnTo>
                  <a:pt x="1996" y="91"/>
                </a:lnTo>
                <a:lnTo>
                  <a:pt x="2177" y="0"/>
                </a:lnTo>
                <a:lnTo>
                  <a:pt x="2087" y="91"/>
                </a:lnTo>
                <a:lnTo>
                  <a:pt x="2268" y="0"/>
                </a:lnTo>
                <a:lnTo>
                  <a:pt x="2177" y="91"/>
                </a:lnTo>
                <a:lnTo>
                  <a:pt x="2359" y="0"/>
                </a:lnTo>
                <a:lnTo>
                  <a:pt x="2268" y="91"/>
                </a:lnTo>
                <a:lnTo>
                  <a:pt x="2449" y="0"/>
                </a:lnTo>
                <a:lnTo>
                  <a:pt x="2359" y="91"/>
                </a:lnTo>
                <a:lnTo>
                  <a:pt x="2540" y="0"/>
                </a:lnTo>
                <a:lnTo>
                  <a:pt x="2449" y="91"/>
                </a:lnTo>
                <a:lnTo>
                  <a:pt x="2631" y="0"/>
                </a:lnTo>
                <a:lnTo>
                  <a:pt x="2540" y="91"/>
                </a:lnTo>
                <a:lnTo>
                  <a:pt x="2722" y="0"/>
                </a:lnTo>
                <a:lnTo>
                  <a:pt x="2631" y="91"/>
                </a:lnTo>
                <a:lnTo>
                  <a:pt x="2812" y="0"/>
                </a:lnTo>
                <a:lnTo>
                  <a:pt x="2722" y="91"/>
                </a:lnTo>
                <a:lnTo>
                  <a:pt x="2903" y="0"/>
                </a:lnTo>
                <a:lnTo>
                  <a:pt x="2812" y="91"/>
                </a:lnTo>
                <a:lnTo>
                  <a:pt x="2994" y="0"/>
                </a:lnTo>
                <a:lnTo>
                  <a:pt x="2903" y="91"/>
                </a:lnTo>
                <a:lnTo>
                  <a:pt x="3084" y="0"/>
                </a:lnTo>
                <a:lnTo>
                  <a:pt x="2994" y="91"/>
                </a:lnTo>
                <a:lnTo>
                  <a:pt x="3175" y="0"/>
                </a:lnTo>
                <a:lnTo>
                  <a:pt x="3084" y="91"/>
                </a:lnTo>
                <a:lnTo>
                  <a:pt x="3266" y="0"/>
                </a:lnTo>
                <a:lnTo>
                  <a:pt x="3175" y="91"/>
                </a:lnTo>
                <a:lnTo>
                  <a:pt x="3357" y="0"/>
                </a:lnTo>
                <a:lnTo>
                  <a:pt x="3266" y="91"/>
                </a:lnTo>
                <a:lnTo>
                  <a:pt x="3447" y="0"/>
                </a:lnTo>
                <a:lnTo>
                  <a:pt x="3357" y="91"/>
                </a:lnTo>
                <a:lnTo>
                  <a:pt x="3538" y="0"/>
                </a:lnTo>
                <a:lnTo>
                  <a:pt x="3447" y="91"/>
                </a:lnTo>
                <a:lnTo>
                  <a:pt x="3629" y="0"/>
                </a:lnTo>
                <a:lnTo>
                  <a:pt x="3538" y="91"/>
                </a:lnTo>
                <a:lnTo>
                  <a:pt x="3719" y="0"/>
                </a:lnTo>
                <a:lnTo>
                  <a:pt x="3629" y="91"/>
                </a:lnTo>
                <a:lnTo>
                  <a:pt x="3810" y="0"/>
                </a:lnTo>
                <a:lnTo>
                  <a:pt x="3719" y="91"/>
                </a:lnTo>
                <a:lnTo>
                  <a:pt x="3901" y="0"/>
                </a:lnTo>
                <a:lnTo>
                  <a:pt x="3810" y="91"/>
                </a:lnTo>
                <a:lnTo>
                  <a:pt x="3992" y="0"/>
                </a:lnTo>
                <a:lnTo>
                  <a:pt x="3901" y="91"/>
                </a:lnTo>
                <a:lnTo>
                  <a:pt x="4082" y="0"/>
                </a:lnTo>
                <a:lnTo>
                  <a:pt x="3992" y="91"/>
                </a:lnTo>
                <a:lnTo>
                  <a:pt x="4173" y="0"/>
                </a:lnTo>
                <a:lnTo>
                  <a:pt x="4082" y="91"/>
                </a:lnTo>
                <a:lnTo>
                  <a:pt x="4264" y="0"/>
                </a:lnTo>
                <a:lnTo>
                  <a:pt x="4173" y="91"/>
                </a:lnTo>
                <a:lnTo>
                  <a:pt x="4355" y="0"/>
                </a:lnTo>
                <a:lnTo>
                  <a:pt x="4264" y="91"/>
                </a:lnTo>
              </a:path>
            </a:pathLst>
          </a:custGeom>
          <a:noFill/>
          <a:ln w="3175" cap="flat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699" name="Freeform 171"/>
          <p:cNvSpPr>
            <a:spLocks/>
          </p:cNvSpPr>
          <p:nvPr/>
        </p:nvSpPr>
        <p:spPr bwMode="auto">
          <a:xfrm>
            <a:off x="2865438" y="2132013"/>
            <a:ext cx="4608512" cy="144462"/>
          </a:xfrm>
          <a:custGeom>
            <a:avLst/>
            <a:gdLst>
              <a:gd name="T0" fmla="*/ 0 w 2903"/>
              <a:gd name="T1" fmla="*/ 91 h 91"/>
              <a:gd name="T2" fmla="*/ 181 w 2903"/>
              <a:gd name="T3" fmla="*/ 0 h 91"/>
              <a:gd name="T4" fmla="*/ 91 w 2903"/>
              <a:gd name="T5" fmla="*/ 91 h 91"/>
              <a:gd name="T6" fmla="*/ 272 w 2903"/>
              <a:gd name="T7" fmla="*/ 0 h 91"/>
              <a:gd name="T8" fmla="*/ 181 w 2903"/>
              <a:gd name="T9" fmla="*/ 91 h 91"/>
              <a:gd name="T10" fmla="*/ 363 w 2903"/>
              <a:gd name="T11" fmla="*/ 0 h 91"/>
              <a:gd name="T12" fmla="*/ 272 w 2903"/>
              <a:gd name="T13" fmla="*/ 91 h 91"/>
              <a:gd name="T14" fmla="*/ 454 w 2903"/>
              <a:gd name="T15" fmla="*/ 0 h 91"/>
              <a:gd name="T16" fmla="*/ 363 w 2903"/>
              <a:gd name="T17" fmla="*/ 91 h 91"/>
              <a:gd name="T18" fmla="*/ 544 w 2903"/>
              <a:gd name="T19" fmla="*/ 0 h 91"/>
              <a:gd name="T20" fmla="*/ 454 w 2903"/>
              <a:gd name="T21" fmla="*/ 91 h 91"/>
              <a:gd name="T22" fmla="*/ 635 w 2903"/>
              <a:gd name="T23" fmla="*/ 0 h 91"/>
              <a:gd name="T24" fmla="*/ 544 w 2903"/>
              <a:gd name="T25" fmla="*/ 91 h 91"/>
              <a:gd name="T26" fmla="*/ 726 w 2903"/>
              <a:gd name="T27" fmla="*/ 0 h 91"/>
              <a:gd name="T28" fmla="*/ 635 w 2903"/>
              <a:gd name="T29" fmla="*/ 91 h 91"/>
              <a:gd name="T30" fmla="*/ 816 w 2903"/>
              <a:gd name="T31" fmla="*/ 0 h 91"/>
              <a:gd name="T32" fmla="*/ 726 w 2903"/>
              <a:gd name="T33" fmla="*/ 91 h 91"/>
              <a:gd name="T34" fmla="*/ 907 w 2903"/>
              <a:gd name="T35" fmla="*/ 0 h 91"/>
              <a:gd name="T36" fmla="*/ 816 w 2903"/>
              <a:gd name="T37" fmla="*/ 91 h 91"/>
              <a:gd name="T38" fmla="*/ 998 w 2903"/>
              <a:gd name="T39" fmla="*/ 0 h 91"/>
              <a:gd name="T40" fmla="*/ 907 w 2903"/>
              <a:gd name="T41" fmla="*/ 91 h 91"/>
              <a:gd name="T42" fmla="*/ 1089 w 2903"/>
              <a:gd name="T43" fmla="*/ 0 h 91"/>
              <a:gd name="T44" fmla="*/ 998 w 2903"/>
              <a:gd name="T45" fmla="*/ 91 h 91"/>
              <a:gd name="T46" fmla="*/ 1179 w 2903"/>
              <a:gd name="T47" fmla="*/ 0 h 91"/>
              <a:gd name="T48" fmla="*/ 1089 w 2903"/>
              <a:gd name="T49" fmla="*/ 91 h 91"/>
              <a:gd name="T50" fmla="*/ 1270 w 2903"/>
              <a:gd name="T51" fmla="*/ 0 h 91"/>
              <a:gd name="T52" fmla="*/ 1179 w 2903"/>
              <a:gd name="T53" fmla="*/ 91 h 91"/>
              <a:gd name="T54" fmla="*/ 1361 w 2903"/>
              <a:gd name="T55" fmla="*/ 0 h 91"/>
              <a:gd name="T56" fmla="*/ 1270 w 2903"/>
              <a:gd name="T57" fmla="*/ 91 h 91"/>
              <a:gd name="T58" fmla="*/ 1451 w 2903"/>
              <a:gd name="T59" fmla="*/ 0 h 91"/>
              <a:gd name="T60" fmla="*/ 1361 w 2903"/>
              <a:gd name="T61" fmla="*/ 91 h 91"/>
              <a:gd name="T62" fmla="*/ 1542 w 2903"/>
              <a:gd name="T63" fmla="*/ 0 h 91"/>
              <a:gd name="T64" fmla="*/ 1451 w 2903"/>
              <a:gd name="T65" fmla="*/ 91 h 91"/>
              <a:gd name="T66" fmla="*/ 1633 w 2903"/>
              <a:gd name="T67" fmla="*/ 0 h 91"/>
              <a:gd name="T68" fmla="*/ 1542 w 2903"/>
              <a:gd name="T69" fmla="*/ 91 h 91"/>
              <a:gd name="T70" fmla="*/ 1724 w 2903"/>
              <a:gd name="T71" fmla="*/ 0 h 91"/>
              <a:gd name="T72" fmla="*/ 1633 w 2903"/>
              <a:gd name="T73" fmla="*/ 91 h 91"/>
              <a:gd name="T74" fmla="*/ 1814 w 2903"/>
              <a:gd name="T75" fmla="*/ 0 h 91"/>
              <a:gd name="T76" fmla="*/ 1724 w 2903"/>
              <a:gd name="T77" fmla="*/ 91 h 91"/>
              <a:gd name="T78" fmla="*/ 1905 w 2903"/>
              <a:gd name="T79" fmla="*/ 0 h 91"/>
              <a:gd name="T80" fmla="*/ 1814 w 2903"/>
              <a:gd name="T81" fmla="*/ 91 h 91"/>
              <a:gd name="T82" fmla="*/ 1996 w 2903"/>
              <a:gd name="T83" fmla="*/ 0 h 91"/>
              <a:gd name="T84" fmla="*/ 1905 w 2903"/>
              <a:gd name="T85" fmla="*/ 91 h 91"/>
              <a:gd name="T86" fmla="*/ 2087 w 2903"/>
              <a:gd name="T87" fmla="*/ 0 h 91"/>
              <a:gd name="T88" fmla="*/ 1996 w 2903"/>
              <a:gd name="T89" fmla="*/ 91 h 91"/>
              <a:gd name="T90" fmla="*/ 2177 w 2903"/>
              <a:gd name="T91" fmla="*/ 0 h 91"/>
              <a:gd name="T92" fmla="*/ 2087 w 2903"/>
              <a:gd name="T93" fmla="*/ 91 h 91"/>
              <a:gd name="T94" fmla="*/ 2268 w 2903"/>
              <a:gd name="T95" fmla="*/ 0 h 91"/>
              <a:gd name="T96" fmla="*/ 2177 w 2903"/>
              <a:gd name="T97" fmla="*/ 91 h 91"/>
              <a:gd name="T98" fmla="*/ 2359 w 2903"/>
              <a:gd name="T99" fmla="*/ 0 h 91"/>
              <a:gd name="T100" fmla="*/ 2268 w 2903"/>
              <a:gd name="T101" fmla="*/ 91 h 91"/>
              <a:gd name="T102" fmla="*/ 2449 w 2903"/>
              <a:gd name="T103" fmla="*/ 0 h 91"/>
              <a:gd name="T104" fmla="*/ 2359 w 2903"/>
              <a:gd name="T105" fmla="*/ 91 h 91"/>
              <a:gd name="T106" fmla="*/ 2540 w 2903"/>
              <a:gd name="T107" fmla="*/ 0 h 91"/>
              <a:gd name="T108" fmla="*/ 2449 w 2903"/>
              <a:gd name="T109" fmla="*/ 91 h 91"/>
              <a:gd name="T110" fmla="*/ 2631 w 2903"/>
              <a:gd name="T111" fmla="*/ 0 h 91"/>
              <a:gd name="T112" fmla="*/ 2540 w 2903"/>
              <a:gd name="T113" fmla="*/ 91 h 91"/>
              <a:gd name="T114" fmla="*/ 2722 w 2903"/>
              <a:gd name="T115" fmla="*/ 0 h 91"/>
              <a:gd name="T116" fmla="*/ 2631 w 2903"/>
              <a:gd name="T117" fmla="*/ 91 h 91"/>
              <a:gd name="T118" fmla="*/ 2812 w 2903"/>
              <a:gd name="T119" fmla="*/ 0 h 91"/>
              <a:gd name="T120" fmla="*/ 2722 w 2903"/>
              <a:gd name="T121" fmla="*/ 91 h 91"/>
              <a:gd name="T122" fmla="*/ 2903 w 2903"/>
              <a:gd name="T123" fmla="*/ 0 h 91"/>
              <a:gd name="T124" fmla="*/ 2812 w 2903"/>
              <a:gd name="T125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03" h="91">
                <a:moveTo>
                  <a:pt x="0" y="91"/>
                </a:moveTo>
                <a:lnTo>
                  <a:pt x="181" y="0"/>
                </a:lnTo>
                <a:lnTo>
                  <a:pt x="91" y="91"/>
                </a:lnTo>
                <a:lnTo>
                  <a:pt x="272" y="0"/>
                </a:lnTo>
                <a:lnTo>
                  <a:pt x="181" y="91"/>
                </a:lnTo>
                <a:lnTo>
                  <a:pt x="363" y="0"/>
                </a:lnTo>
                <a:lnTo>
                  <a:pt x="272" y="91"/>
                </a:lnTo>
                <a:lnTo>
                  <a:pt x="454" y="0"/>
                </a:lnTo>
                <a:lnTo>
                  <a:pt x="363" y="91"/>
                </a:lnTo>
                <a:lnTo>
                  <a:pt x="544" y="0"/>
                </a:lnTo>
                <a:lnTo>
                  <a:pt x="454" y="91"/>
                </a:lnTo>
                <a:lnTo>
                  <a:pt x="635" y="0"/>
                </a:lnTo>
                <a:lnTo>
                  <a:pt x="544" y="91"/>
                </a:lnTo>
                <a:lnTo>
                  <a:pt x="726" y="0"/>
                </a:lnTo>
                <a:lnTo>
                  <a:pt x="635" y="91"/>
                </a:lnTo>
                <a:lnTo>
                  <a:pt x="816" y="0"/>
                </a:lnTo>
                <a:lnTo>
                  <a:pt x="726" y="91"/>
                </a:lnTo>
                <a:lnTo>
                  <a:pt x="907" y="0"/>
                </a:lnTo>
                <a:lnTo>
                  <a:pt x="816" y="91"/>
                </a:lnTo>
                <a:lnTo>
                  <a:pt x="998" y="0"/>
                </a:lnTo>
                <a:lnTo>
                  <a:pt x="907" y="91"/>
                </a:lnTo>
                <a:lnTo>
                  <a:pt x="1089" y="0"/>
                </a:lnTo>
                <a:lnTo>
                  <a:pt x="998" y="91"/>
                </a:lnTo>
                <a:lnTo>
                  <a:pt x="1179" y="0"/>
                </a:lnTo>
                <a:lnTo>
                  <a:pt x="1089" y="91"/>
                </a:lnTo>
                <a:lnTo>
                  <a:pt x="1270" y="0"/>
                </a:lnTo>
                <a:lnTo>
                  <a:pt x="1179" y="91"/>
                </a:lnTo>
                <a:lnTo>
                  <a:pt x="1361" y="0"/>
                </a:lnTo>
                <a:lnTo>
                  <a:pt x="1270" y="91"/>
                </a:lnTo>
                <a:lnTo>
                  <a:pt x="1451" y="0"/>
                </a:lnTo>
                <a:lnTo>
                  <a:pt x="1361" y="91"/>
                </a:lnTo>
                <a:lnTo>
                  <a:pt x="1542" y="0"/>
                </a:lnTo>
                <a:lnTo>
                  <a:pt x="1451" y="91"/>
                </a:lnTo>
                <a:lnTo>
                  <a:pt x="1633" y="0"/>
                </a:lnTo>
                <a:lnTo>
                  <a:pt x="1542" y="91"/>
                </a:lnTo>
                <a:lnTo>
                  <a:pt x="1724" y="0"/>
                </a:lnTo>
                <a:lnTo>
                  <a:pt x="1633" y="91"/>
                </a:lnTo>
                <a:lnTo>
                  <a:pt x="1814" y="0"/>
                </a:lnTo>
                <a:lnTo>
                  <a:pt x="1724" y="91"/>
                </a:lnTo>
                <a:lnTo>
                  <a:pt x="1905" y="0"/>
                </a:lnTo>
                <a:lnTo>
                  <a:pt x="1814" y="91"/>
                </a:lnTo>
                <a:lnTo>
                  <a:pt x="1996" y="0"/>
                </a:lnTo>
                <a:lnTo>
                  <a:pt x="1905" y="91"/>
                </a:lnTo>
                <a:lnTo>
                  <a:pt x="2087" y="0"/>
                </a:lnTo>
                <a:lnTo>
                  <a:pt x="1996" y="91"/>
                </a:lnTo>
                <a:lnTo>
                  <a:pt x="2177" y="0"/>
                </a:lnTo>
                <a:lnTo>
                  <a:pt x="2087" y="91"/>
                </a:lnTo>
                <a:lnTo>
                  <a:pt x="2268" y="0"/>
                </a:lnTo>
                <a:lnTo>
                  <a:pt x="2177" y="91"/>
                </a:lnTo>
                <a:lnTo>
                  <a:pt x="2359" y="0"/>
                </a:lnTo>
                <a:lnTo>
                  <a:pt x="2268" y="91"/>
                </a:lnTo>
                <a:lnTo>
                  <a:pt x="2449" y="0"/>
                </a:lnTo>
                <a:lnTo>
                  <a:pt x="2359" y="91"/>
                </a:lnTo>
                <a:lnTo>
                  <a:pt x="2540" y="0"/>
                </a:lnTo>
                <a:lnTo>
                  <a:pt x="2449" y="91"/>
                </a:lnTo>
                <a:lnTo>
                  <a:pt x="2631" y="0"/>
                </a:lnTo>
                <a:lnTo>
                  <a:pt x="2540" y="91"/>
                </a:lnTo>
                <a:lnTo>
                  <a:pt x="2722" y="0"/>
                </a:lnTo>
                <a:lnTo>
                  <a:pt x="2631" y="91"/>
                </a:lnTo>
                <a:lnTo>
                  <a:pt x="2812" y="0"/>
                </a:lnTo>
                <a:lnTo>
                  <a:pt x="2722" y="91"/>
                </a:lnTo>
                <a:lnTo>
                  <a:pt x="2903" y="0"/>
                </a:lnTo>
                <a:lnTo>
                  <a:pt x="2812" y="91"/>
                </a:lnTo>
              </a:path>
            </a:pathLst>
          </a:custGeom>
          <a:noFill/>
          <a:ln w="3175" cap="flat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700" name="Freeform 172"/>
          <p:cNvSpPr>
            <a:spLocks/>
          </p:cNvSpPr>
          <p:nvPr/>
        </p:nvSpPr>
        <p:spPr bwMode="auto">
          <a:xfrm>
            <a:off x="344488" y="2347913"/>
            <a:ext cx="2303462" cy="144462"/>
          </a:xfrm>
          <a:custGeom>
            <a:avLst/>
            <a:gdLst>
              <a:gd name="T0" fmla="*/ 0 w 1451"/>
              <a:gd name="T1" fmla="*/ 91 h 91"/>
              <a:gd name="T2" fmla="*/ 181 w 1451"/>
              <a:gd name="T3" fmla="*/ 0 h 91"/>
              <a:gd name="T4" fmla="*/ 91 w 1451"/>
              <a:gd name="T5" fmla="*/ 91 h 91"/>
              <a:gd name="T6" fmla="*/ 272 w 1451"/>
              <a:gd name="T7" fmla="*/ 0 h 91"/>
              <a:gd name="T8" fmla="*/ 181 w 1451"/>
              <a:gd name="T9" fmla="*/ 91 h 91"/>
              <a:gd name="T10" fmla="*/ 363 w 1451"/>
              <a:gd name="T11" fmla="*/ 0 h 91"/>
              <a:gd name="T12" fmla="*/ 272 w 1451"/>
              <a:gd name="T13" fmla="*/ 91 h 91"/>
              <a:gd name="T14" fmla="*/ 454 w 1451"/>
              <a:gd name="T15" fmla="*/ 0 h 91"/>
              <a:gd name="T16" fmla="*/ 363 w 1451"/>
              <a:gd name="T17" fmla="*/ 91 h 91"/>
              <a:gd name="T18" fmla="*/ 544 w 1451"/>
              <a:gd name="T19" fmla="*/ 0 h 91"/>
              <a:gd name="T20" fmla="*/ 454 w 1451"/>
              <a:gd name="T21" fmla="*/ 91 h 91"/>
              <a:gd name="T22" fmla="*/ 635 w 1451"/>
              <a:gd name="T23" fmla="*/ 0 h 91"/>
              <a:gd name="T24" fmla="*/ 544 w 1451"/>
              <a:gd name="T25" fmla="*/ 91 h 91"/>
              <a:gd name="T26" fmla="*/ 726 w 1451"/>
              <a:gd name="T27" fmla="*/ 0 h 91"/>
              <a:gd name="T28" fmla="*/ 635 w 1451"/>
              <a:gd name="T29" fmla="*/ 91 h 91"/>
              <a:gd name="T30" fmla="*/ 816 w 1451"/>
              <a:gd name="T31" fmla="*/ 0 h 91"/>
              <a:gd name="T32" fmla="*/ 726 w 1451"/>
              <a:gd name="T33" fmla="*/ 91 h 91"/>
              <a:gd name="T34" fmla="*/ 907 w 1451"/>
              <a:gd name="T35" fmla="*/ 0 h 91"/>
              <a:gd name="T36" fmla="*/ 816 w 1451"/>
              <a:gd name="T37" fmla="*/ 91 h 91"/>
              <a:gd name="T38" fmla="*/ 998 w 1451"/>
              <a:gd name="T39" fmla="*/ 0 h 91"/>
              <a:gd name="T40" fmla="*/ 907 w 1451"/>
              <a:gd name="T41" fmla="*/ 91 h 91"/>
              <a:gd name="T42" fmla="*/ 1089 w 1451"/>
              <a:gd name="T43" fmla="*/ 0 h 91"/>
              <a:gd name="T44" fmla="*/ 998 w 1451"/>
              <a:gd name="T45" fmla="*/ 91 h 91"/>
              <a:gd name="T46" fmla="*/ 1179 w 1451"/>
              <a:gd name="T47" fmla="*/ 0 h 91"/>
              <a:gd name="T48" fmla="*/ 1089 w 1451"/>
              <a:gd name="T49" fmla="*/ 91 h 91"/>
              <a:gd name="T50" fmla="*/ 1270 w 1451"/>
              <a:gd name="T51" fmla="*/ 0 h 91"/>
              <a:gd name="T52" fmla="*/ 1179 w 1451"/>
              <a:gd name="T53" fmla="*/ 91 h 91"/>
              <a:gd name="T54" fmla="*/ 1361 w 1451"/>
              <a:gd name="T55" fmla="*/ 0 h 91"/>
              <a:gd name="T56" fmla="*/ 1270 w 1451"/>
              <a:gd name="T57" fmla="*/ 91 h 91"/>
              <a:gd name="T58" fmla="*/ 1451 w 1451"/>
              <a:gd name="T59" fmla="*/ 0 h 91"/>
              <a:gd name="T60" fmla="*/ 1361 w 1451"/>
              <a:gd name="T61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51" h="91">
                <a:moveTo>
                  <a:pt x="0" y="91"/>
                </a:moveTo>
                <a:lnTo>
                  <a:pt x="181" y="0"/>
                </a:lnTo>
                <a:lnTo>
                  <a:pt x="91" y="91"/>
                </a:lnTo>
                <a:lnTo>
                  <a:pt x="272" y="0"/>
                </a:lnTo>
                <a:lnTo>
                  <a:pt x="181" y="91"/>
                </a:lnTo>
                <a:lnTo>
                  <a:pt x="363" y="0"/>
                </a:lnTo>
                <a:lnTo>
                  <a:pt x="272" y="91"/>
                </a:lnTo>
                <a:lnTo>
                  <a:pt x="454" y="0"/>
                </a:lnTo>
                <a:lnTo>
                  <a:pt x="363" y="91"/>
                </a:lnTo>
                <a:lnTo>
                  <a:pt x="544" y="0"/>
                </a:lnTo>
                <a:lnTo>
                  <a:pt x="454" y="91"/>
                </a:lnTo>
                <a:lnTo>
                  <a:pt x="635" y="0"/>
                </a:lnTo>
                <a:lnTo>
                  <a:pt x="544" y="91"/>
                </a:lnTo>
                <a:lnTo>
                  <a:pt x="726" y="0"/>
                </a:lnTo>
                <a:lnTo>
                  <a:pt x="635" y="91"/>
                </a:lnTo>
                <a:lnTo>
                  <a:pt x="816" y="0"/>
                </a:lnTo>
                <a:lnTo>
                  <a:pt x="726" y="91"/>
                </a:lnTo>
                <a:lnTo>
                  <a:pt x="907" y="0"/>
                </a:lnTo>
                <a:lnTo>
                  <a:pt x="816" y="91"/>
                </a:lnTo>
                <a:lnTo>
                  <a:pt x="998" y="0"/>
                </a:lnTo>
                <a:lnTo>
                  <a:pt x="907" y="91"/>
                </a:lnTo>
                <a:lnTo>
                  <a:pt x="1089" y="0"/>
                </a:lnTo>
                <a:lnTo>
                  <a:pt x="998" y="91"/>
                </a:lnTo>
                <a:lnTo>
                  <a:pt x="1179" y="0"/>
                </a:lnTo>
                <a:lnTo>
                  <a:pt x="1089" y="91"/>
                </a:lnTo>
                <a:lnTo>
                  <a:pt x="1270" y="0"/>
                </a:lnTo>
                <a:lnTo>
                  <a:pt x="1179" y="91"/>
                </a:lnTo>
                <a:lnTo>
                  <a:pt x="1361" y="0"/>
                </a:lnTo>
                <a:lnTo>
                  <a:pt x="1270" y="91"/>
                </a:lnTo>
                <a:lnTo>
                  <a:pt x="1451" y="0"/>
                </a:lnTo>
                <a:lnTo>
                  <a:pt x="1361" y="91"/>
                </a:lnTo>
              </a:path>
            </a:pathLst>
          </a:custGeom>
          <a:noFill/>
          <a:ln w="3175" cap="flat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701" name="Freeform 173"/>
          <p:cNvSpPr>
            <a:spLocks/>
          </p:cNvSpPr>
          <p:nvPr/>
        </p:nvSpPr>
        <p:spPr bwMode="auto">
          <a:xfrm>
            <a:off x="344488" y="1412875"/>
            <a:ext cx="9217025" cy="144463"/>
          </a:xfrm>
          <a:custGeom>
            <a:avLst/>
            <a:gdLst>
              <a:gd name="T0" fmla="*/ 181 w 5806"/>
              <a:gd name="T1" fmla="*/ 0 h 91"/>
              <a:gd name="T2" fmla="*/ 272 w 5806"/>
              <a:gd name="T3" fmla="*/ 0 h 91"/>
              <a:gd name="T4" fmla="*/ 363 w 5806"/>
              <a:gd name="T5" fmla="*/ 0 h 91"/>
              <a:gd name="T6" fmla="*/ 454 w 5806"/>
              <a:gd name="T7" fmla="*/ 0 h 91"/>
              <a:gd name="T8" fmla="*/ 544 w 5806"/>
              <a:gd name="T9" fmla="*/ 0 h 91"/>
              <a:gd name="T10" fmla="*/ 635 w 5806"/>
              <a:gd name="T11" fmla="*/ 0 h 91"/>
              <a:gd name="T12" fmla="*/ 726 w 5806"/>
              <a:gd name="T13" fmla="*/ 0 h 91"/>
              <a:gd name="T14" fmla="*/ 816 w 5806"/>
              <a:gd name="T15" fmla="*/ 0 h 91"/>
              <a:gd name="T16" fmla="*/ 907 w 5806"/>
              <a:gd name="T17" fmla="*/ 0 h 91"/>
              <a:gd name="T18" fmla="*/ 998 w 5806"/>
              <a:gd name="T19" fmla="*/ 0 h 91"/>
              <a:gd name="T20" fmla="*/ 1089 w 5806"/>
              <a:gd name="T21" fmla="*/ 0 h 91"/>
              <a:gd name="T22" fmla="*/ 1179 w 5806"/>
              <a:gd name="T23" fmla="*/ 0 h 91"/>
              <a:gd name="T24" fmla="*/ 1270 w 5806"/>
              <a:gd name="T25" fmla="*/ 0 h 91"/>
              <a:gd name="T26" fmla="*/ 1361 w 5806"/>
              <a:gd name="T27" fmla="*/ 0 h 91"/>
              <a:gd name="T28" fmla="*/ 1451 w 5806"/>
              <a:gd name="T29" fmla="*/ 0 h 91"/>
              <a:gd name="T30" fmla="*/ 1542 w 5806"/>
              <a:gd name="T31" fmla="*/ 0 h 91"/>
              <a:gd name="T32" fmla="*/ 1633 w 5806"/>
              <a:gd name="T33" fmla="*/ 0 h 91"/>
              <a:gd name="T34" fmla="*/ 1724 w 5806"/>
              <a:gd name="T35" fmla="*/ 0 h 91"/>
              <a:gd name="T36" fmla="*/ 1814 w 5806"/>
              <a:gd name="T37" fmla="*/ 0 h 91"/>
              <a:gd name="T38" fmla="*/ 1905 w 5806"/>
              <a:gd name="T39" fmla="*/ 0 h 91"/>
              <a:gd name="T40" fmla="*/ 1996 w 5806"/>
              <a:gd name="T41" fmla="*/ 0 h 91"/>
              <a:gd name="T42" fmla="*/ 2087 w 5806"/>
              <a:gd name="T43" fmla="*/ 0 h 91"/>
              <a:gd name="T44" fmla="*/ 2177 w 5806"/>
              <a:gd name="T45" fmla="*/ 0 h 91"/>
              <a:gd name="T46" fmla="*/ 2268 w 5806"/>
              <a:gd name="T47" fmla="*/ 0 h 91"/>
              <a:gd name="T48" fmla="*/ 2359 w 5806"/>
              <a:gd name="T49" fmla="*/ 0 h 91"/>
              <a:gd name="T50" fmla="*/ 2449 w 5806"/>
              <a:gd name="T51" fmla="*/ 0 h 91"/>
              <a:gd name="T52" fmla="*/ 2540 w 5806"/>
              <a:gd name="T53" fmla="*/ 0 h 91"/>
              <a:gd name="T54" fmla="*/ 2631 w 5806"/>
              <a:gd name="T55" fmla="*/ 0 h 91"/>
              <a:gd name="T56" fmla="*/ 2722 w 5806"/>
              <a:gd name="T57" fmla="*/ 0 h 91"/>
              <a:gd name="T58" fmla="*/ 2812 w 5806"/>
              <a:gd name="T59" fmla="*/ 0 h 91"/>
              <a:gd name="T60" fmla="*/ 2903 w 5806"/>
              <a:gd name="T61" fmla="*/ 0 h 91"/>
              <a:gd name="T62" fmla="*/ 2994 w 5806"/>
              <a:gd name="T63" fmla="*/ 0 h 91"/>
              <a:gd name="T64" fmla="*/ 3084 w 5806"/>
              <a:gd name="T65" fmla="*/ 0 h 91"/>
              <a:gd name="T66" fmla="*/ 3175 w 5806"/>
              <a:gd name="T67" fmla="*/ 0 h 91"/>
              <a:gd name="T68" fmla="*/ 3266 w 5806"/>
              <a:gd name="T69" fmla="*/ 0 h 91"/>
              <a:gd name="T70" fmla="*/ 3357 w 5806"/>
              <a:gd name="T71" fmla="*/ 0 h 91"/>
              <a:gd name="T72" fmla="*/ 3447 w 5806"/>
              <a:gd name="T73" fmla="*/ 0 h 91"/>
              <a:gd name="T74" fmla="*/ 3538 w 5806"/>
              <a:gd name="T75" fmla="*/ 0 h 91"/>
              <a:gd name="T76" fmla="*/ 3629 w 5806"/>
              <a:gd name="T77" fmla="*/ 0 h 91"/>
              <a:gd name="T78" fmla="*/ 3719 w 5806"/>
              <a:gd name="T79" fmla="*/ 0 h 91"/>
              <a:gd name="T80" fmla="*/ 3810 w 5806"/>
              <a:gd name="T81" fmla="*/ 0 h 91"/>
              <a:gd name="T82" fmla="*/ 3901 w 5806"/>
              <a:gd name="T83" fmla="*/ 0 h 91"/>
              <a:gd name="T84" fmla="*/ 3992 w 5806"/>
              <a:gd name="T85" fmla="*/ 0 h 91"/>
              <a:gd name="T86" fmla="*/ 4082 w 5806"/>
              <a:gd name="T87" fmla="*/ 0 h 91"/>
              <a:gd name="T88" fmla="*/ 4173 w 5806"/>
              <a:gd name="T89" fmla="*/ 0 h 91"/>
              <a:gd name="T90" fmla="*/ 4264 w 5806"/>
              <a:gd name="T91" fmla="*/ 0 h 91"/>
              <a:gd name="T92" fmla="*/ 4355 w 5806"/>
              <a:gd name="T93" fmla="*/ 0 h 91"/>
              <a:gd name="T94" fmla="*/ 4445 w 5806"/>
              <a:gd name="T95" fmla="*/ 0 h 91"/>
              <a:gd name="T96" fmla="*/ 4536 w 5806"/>
              <a:gd name="T97" fmla="*/ 0 h 91"/>
              <a:gd name="T98" fmla="*/ 4627 w 5806"/>
              <a:gd name="T99" fmla="*/ 0 h 91"/>
              <a:gd name="T100" fmla="*/ 4717 w 5806"/>
              <a:gd name="T101" fmla="*/ 0 h 91"/>
              <a:gd name="T102" fmla="*/ 4808 w 5806"/>
              <a:gd name="T103" fmla="*/ 0 h 91"/>
              <a:gd name="T104" fmla="*/ 4899 w 5806"/>
              <a:gd name="T105" fmla="*/ 0 h 91"/>
              <a:gd name="T106" fmla="*/ 4990 w 5806"/>
              <a:gd name="T107" fmla="*/ 0 h 91"/>
              <a:gd name="T108" fmla="*/ 5080 w 5806"/>
              <a:gd name="T109" fmla="*/ 0 h 91"/>
              <a:gd name="T110" fmla="*/ 5171 w 5806"/>
              <a:gd name="T111" fmla="*/ 0 h 91"/>
              <a:gd name="T112" fmla="*/ 5262 w 5806"/>
              <a:gd name="T113" fmla="*/ 0 h 91"/>
              <a:gd name="T114" fmla="*/ 5352 w 5806"/>
              <a:gd name="T115" fmla="*/ 0 h 91"/>
              <a:gd name="T116" fmla="*/ 5443 w 5806"/>
              <a:gd name="T117" fmla="*/ 0 h 91"/>
              <a:gd name="T118" fmla="*/ 5534 w 5806"/>
              <a:gd name="T119" fmla="*/ 0 h 91"/>
              <a:gd name="T120" fmla="*/ 5625 w 5806"/>
              <a:gd name="T121" fmla="*/ 0 h 91"/>
              <a:gd name="T122" fmla="*/ 5715 w 5806"/>
              <a:gd name="T123" fmla="*/ 0 h 91"/>
              <a:gd name="T124" fmla="*/ 5806 w 5806"/>
              <a:gd name="T125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06" h="91">
                <a:moveTo>
                  <a:pt x="0" y="91"/>
                </a:moveTo>
                <a:lnTo>
                  <a:pt x="181" y="0"/>
                </a:lnTo>
                <a:lnTo>
                  <a:pt x="91" y="91"/>
                </a:lnTo>
                <a:lnTo>
                  <a:pt x="272" y="0"/>
                </a:lnTo>
                <a:lnTo>
                  <a:pt x="181" y="91"/>
                </a:lnTo>
                <a:lnTo>
                  <a:pt x="363" y="0"/>
                </a:lnTo>
                <a:lnTo>
                  <a:pt x="272" y="91"/>
                </a:lnTo>
                <a:lnTo>
                  <a:pt x="454" y="0"/>
                </a:lnTo>
                <a:lnTo>
                  <a:pt x="363" y="91"/>
                </a:lnTo>
                <a:lnTo>
                  <a:pt x="544" y="0"/>
                </a:lnTo>
                <a:lnTo>
                  <a:pt x="454" y="91"/>
                </a:lnTo>
                <a:lnTo>
                  <a:pt x="635" y="0"/>
                </a:lnTo>
                <a:lnTo>
                  <a:pt x="544" y="91"/>
                </a:lnTo>
                <a:lnTo>
                  <a:pt x="726" y="0"/>
                </a:lnTo>
                <a:lnTo>
                  <a:pt x="635" y="91"/>
                </a:lnTo>
                <a:lnTo>
                  <a:pt x="816" y="0"/>
                </a:lnTo>
                <a:lnTo>
                  <a:pt x="726" y="91"/>
                </a:lnTo>
                <a:lnTo>
                  <a:pt x="907" y="0"/>
                </a:lnTo>
                <a:lnTo>
                  <a:pt x="816" y="91"/>
                </a:lnTo>
                <a:lnTo>
                  <a:pt x="998" y="0"/>
                </a:lnTo>
                <a:lnTo>
                  <a:pt x="907" y="91"/>
                </a:lnTo>
                <a:lnTo>
                  <a:pt x="1089" y="0"/>
                </a:lnTo>
                <a:lnTo>
                  <a:pt x="998" y="91"/>
                </a:lnTo>
                <a:lnTo>
                  <a:pt x="1179" y="0"/>
                </a:lnTo>
                <a:lnTo>
                  <a:pt x="1089" y="91"/>
                </a:lnTo>
                <a:lnTo>
                  <a:pt x="1270" y="0"/>
                </a:lnTo>
                <a:lnTo>
                  <a:pt x="1179" y="91"/>
                </a:lnTo>
                <a:lnTo>
                  <a:pt x="1361" y="0"/>
                </a:lnTo>
                <a:lnTo>
                  <a:pt x="1270" y="91"/>
                </a:lnTo>
                <a:lnTo>
                  <a:pt x="1451" y="0"/>
                </a:lnTo>
                <a:lnTo>
                  <a:pt x="1361" y="91"/>
                </a:lnTo>
                <a:lnTo>
                  <a:pt x="1542" y="0"/>
                </a:lnTo>
                <a:lnTo>
                  <a:pt x="1451" y="91"/>
                </a:lnTo>
                <a:lnTo>
                  <a:pt x="1633" y="0"/>
                </a:lnTo>
                <a:lnTo>
                  <a:pt x="1542" y="91"/>
                </a:lnTo>
                <a:lnTo>
                  <a:pt x="1724" y="0"/>
                </a:lnTo>
                <a:lnTo>
                  <a:pt x="1633" y="91"/>
                </a:lnTo>
                <a:lnTo>
                  <a:pt x="1814" y="0"/>
                </a:lnTo>
                <a:lnTo>
                  <a:pt x="1724" y="91"/>
                </a:lnTo>
                <a:lnTo>
                  <a:pt x="1905" y="0"/>
                </a:lnTo>
                <a:lnTo>
                  <a:pt x="1814" y="91"/>
                </a:lnTo>
                <a:lnTo>
                  <a:pt x="1996" y="0"/>
                </a:lnTo>
                <a:lnTo>
                  <a:pt x="1905" y="91"/>
                </a:lnTo>
                <a:lnTo>
                  <a:pt x="2087" y="0"/>
                </a:lnTo>
                <a:lnTo>
                  <a:pt x="1996" y="91"/>
                </a:lnTo>
                <a:lnTo>
                  <a:pt x="2177" y="0"/>
                </a:lnTo>
                <a:lnTo>
                  <a:pt x="2087" y="91"/>
                </a:lnTo>
                <a:lnTo>
                  <a:pt x="2268" y="0"/>
                </a:lnTo>
                <a:lnTo>
                  <a:pt x="2177" y="91"/>
                </a:lnTo>
                <a:lnTo>
                  <a:pt x="2359" y="0"/>
                </a:lnTo>
                <a:lnTo>
                  <a:pt x="2268" y="91"/>
                </a:lnTo>
                <a:lnTo>
                  <a:pt x="2449" y="0"/>
                </a:lnTo>
                <a:lnTo>
                  <a:pt x="2359" y="91"/>
                </a:lnTo>
                <a:lnTo>
                  <a:pt x="2540" y="0"/>
                </a:lnTo>
                <a:lnTo>
                  <a:pt x="2449" y="91"/>
                </a:lnTo>
                <a:lnTo>
                  <a:pt x="2631" y="0"/>
                </a:lnTo>
                <a:lnTo>
                  <a:pt x="2540" y="91"/>
                </a:lnTo>
                <a:lnTo>
                  <a:pt x="2722" y="0"/>
                </a:lnTo>
                <a:lnTo>
                  <a:pt x="2631" y="91"/>
                </a:lnTo>
                <a:lnTo>
                  <a:pt x="2812" y="0"/>
                </a:lnTo>
                <a:lnTo>
                  <a:pt x="2722" y="91"/>
                </a:lnTo>
                <a:lnTo>
                  <a:pt x="2903" y="0"/>
                </a:lnTo>
                <a:lnTo>
                  <a:pt x="2812" y="91"/>
                </a:lnTo>
                <a:lnTo>
                  <a:pt x="2994" y="0"/>
                </a:lnTo>
                <a:lnTo>
                  <a:pt x="2903" y="91"/>
                </a:lnTo>
                <a:lnTo>
                  <a:pt x="3084" y="0"/>
                </a:lnTo>
                <a:lnTo>
                  <a:pt x="2994" y="91"/>
                </a:lnTo>
                <a:lnTo>
                  <a:pt x="3175" y="0"/>
                </a:lnTo>
                <a:lnTo>
                  <a:pt x="3084" y="91"/>
                </a:lnTo>
                <a:lnTo>
                  <a:pt x="3266" y="0"/>
                </a:lnTo>
                <a:lnTo>
                  <a:pt x="3175" y="91"/>
                </a:lnTo>
                <a:lnTo>
                  <a:pt x="3357" y="0"/>
                </a:lnTo>
                <a:lnTo>
                  <a:pt x="3266" y="91"/>
                </a:lnTo>
                <a:lnTo>
                  <a:pt x="3447" y="0"/>
                </a:lnTo>
                <a:lnTo>
                  <a:pt x="3357" y="91"/>
                </a:lnTo>
                <a:lnTo>
                  <a:pt x="3538" y="0"/>
                </a:lnTo>
                <a:lnTo>
                  <a:pt x="3447" y="91"/>
                </a:lnTo>
                <a:lnTo>
                  <a:pt x="3629" y="0"/>
                </a:lnTo>
                <a:lnTo>
                  <a:pt x="3538" y="91"/>
                </a:lnTo>
                <a:lnTo>
                  <a:pt x="3719" y="0"/>
                </a:lnTo>
                <a:lnTo>
                  <a:pt x="3629" y="91"/>
                </a:lnTo>
                <a:lnTo>
                  <a:pt x="3810" y="0"/>
                </a:lnTo>
                <a:lnTo>
                  <a:pt x="3719" y="91"/>
                </a:lnTo>
                <a:lnTo>
                  <a:pt x="3901" y="0"/>
                </a:lnTo>
                <a:lnTo>
                  <a:pt x="3810" y="91"/>
                </a:lnTo>
                <a:lnTo>
                  <a:pt x="3992" y="0"/>
                </a:lnTo>
                <a:lnTo>
                  <a:pt x="3901" y="91"/>
                </a:lnTo>
                <a:lnTo>
                  <a:pt x="4082" y="0"/>
                </a:lnTo>
                <a:lnTo>
                  <a:pt x="3992" y="91"/>
                </a:lnTo>
                <a:lnTo>
                  <a:pt x="4173" y="0"/>
                </a:lnTo>
                <a:lnTo>
                  <a:pt x="4082" y="91"/>
                </a:lnTo>
                <a:lnTo>
                  <a:pt x="4264" y="0"/>
                </a:lnTo>
                <a:lnTo>
                  <a:pt x="4173" y="91"/>
                </a:lnTo>
                <a:lnTo>
                  <a:pt x="4355" y="0"/>
                </a:lnTo>
                <a:lnTo>
                  <a:pt x="4264" y="91"/>
                </a:lnTo>
                <a:lnTo>
                  <a:pt x="4445" y="0"/>
                </a:lnTo>
                <a:lnTo>
                  <a:pt x="4355" y="91"/>
                </a:lnTo>
                <a:lnTo>
                  <a:pt x="4536" y="0"/>
                </a:lnTo>
                <a:lnTo>
                  <a:pt x="4445" y="91"/>
                </a:lnTo>
                <a:lnTo>
                  <a:pt x="4627" y="0"/>
                </a:lnTo>
                <a:lnTo>
                  <a:pt x="4536" y="91"/>
                </a:lnTo>
                <a:lnTo>
                  <a:pt x="4717" y="0"/>
                </a:lnTo>
                <a:lnTo>
                  <a:pt x="4627" y="91"/>
                </a:lnTo>
                <a:lnTo>
                  <a:pt x="4808" y="0"/>
                </a:lnTo>
                <a:lnTo>
                  <a:pt x="4717" y="91"/>
                </a:lnTo>
                <a:lnTo>
                  <a:pt x="4899" y="0"/>
                </a:lnTo>
                <a:lnTo>
                  <a:pt x="4808" y="91"/>
                </a:lnTo>
                <a:lnTo>
                  <a:pt x="4990" y="0"/>
                </a:lnTo>
                <a:lnTo>
                  <a:pt x="4899" y="91"/>
                </a:lnTo>
                <a:lnTo>
                  <a:pt x="5080" y="0"/>
                </a:lnTo>
                <a:lnTo>
                  <a:pt x="4990" y="91"/>
                </a:lnTo>
                <a:lnTo>
                  <a:pt x="5171" y="0"/>
                </a:lnTo>
                <a:lnTo>
                  <a:pt x="5080" y="91"/>
                </a:lnTo>
                <a:lnTo>
                  <a:pt x="5262" y="0"/>
                </a:lnTo>
                <a:lnTo>
                  <a:pt x="5171" y="91"/>
                </a:lnTo>
                <a:lnTo>
                  <a:pt x="5352" y="0"/>
                </a:lnTo>
                <a:lnTo>
                  <a:pt x="5262" y="91"/>
                </a:lnTo>
                <a:lnTo>
                  <a:pt x="5443" y="0"/>
                </a:lnTo>
                <a:lnTo>
                  <a:pt x="5352" y="91"/>
                </a:lnTo>
                <a:lnTo>
                  <a:pt x="5534" y="0"/>
                </a:lnTo>
                <a:lnTo>
                  <a:pt x="5443" y="91"/>
                </a:lnTo>
                <a:lnTo>
                  <a:pt x="5625" y="0"/>
                </a:lnTo>
                <a:lnTo>
                  <a:pt x="5534" y="91"/>
                </a:lnTo>
                <a:lnTo>
                  <a:pt x="5715" y="0"/>
                </a:lnTo>
                <a:lnTo>
                  <a:pt x="5625" y="91"/>
                </a:lnTo>
                <a:lnTo>
                  <a:pt x="5806" y="0"/>
                </a:lnTo>
                <a:lnTo>
                  <a:pt x="5715" y="91"/>
                </a:lnTo>
              </a:path>
            </a:pathLst>
          </a:custGeom>
          <a:noFill/>
          <a:ln w="3175" cap="flat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702" name="Freeform 174"/>
          <p:cNvSpPr>
            <a:spLocks/>
          </p:cNvSpPr>
          <p:nvPr/>
        </p:nvSpPr>
        <p:spPr bwMode="auto">
          <a:xfrm>
            <a:off x="344488" y="3284538"/>
            <a:ext cx="6913562" cy="144462"/>
          </a:xfrm>
          <a:custGeom>
            <a:avLst/>
            <a:gdLst>
              <a:gd name="T0" fmla="*/ 181 w 4355"/>
              <a:gd name="T1" fmla="*/ 0 h 91"/>
              <a:gd name="T2" fmla="*/ 272 w 4355"/>
              <a:gd name="T3" fmla="*/ 0 h 91"/>
              <a:gd name="T4" fmla="*/ 363 w 4355"/>
              <a:gd name="T5" fmla="*/ 0 h 91"/>
              <a:gd name="T6" fmla="*/ 454 w 4355"/>
              <a:gd name="T7" fmla="*/ 0 h 91"/>
              <a:gd name="T8" fmla="*/ 544 w 4355"/>
              <a:gd name="T9" fmla="*/ 0 h 91"/>
              <a:gd name="T10" fmla="*/ 635 w 4355"/>
              <a:gd name="T11" fmla="*/ 0 h 91"/>
              <a:gd name="T12" fmla="*/ 726 w 4355"/>
              <a:gd name="T13" fmla="*/ 0 h 91"/>
              <a:gd name="T14" fmla="*/ 816 w 4355"/>
              <a:gd name="T15" fmla="*/ 0 h 91"/>
              <a:gd name="T16" fmla="*/ 907 w 4355"/>
              <a:gd name="T17" fmla="*/ 0 h 91"/>
              <a:gd name="T18" fmla="*/ 907 w 4355"/>
              <a:gd name="T19" fmla="*/ 0 h 91"/>
              <a:gd name="T20" fmla="*/ 998 w 4355"/>
              <a:gd name="T21" fmla="*/ 0 h 91"/>
              <a:gd name="T22" fmla="*/ 1089 w 4355"/>
              <a:gd name="T23" fmla="*/ 0 h 91"/>
              <a:gd name="T24" fmla="*/ 1179 w 4355"/>
              <a:gd name="T25" fmla="*/ 0 h 91"/>
              <a:gd name="T26" fmla="*/ 1270 w 4355"/>
              <a:gd name="T27" fmla="*/ 0 h 91"/>
              <a:gd name="T28" fmla="*/ 1361 w 4355"/>
              <a:gd name="T29" fmla="*/ 0 h 91"/>
              <a:gd name="T30" fmla="*/ 1451 w 4355"/>
              <a:gd name="T31" fmla="*/ 0 h 91"/>
              <a:gd name="T32" fmla="*/ 1542 w 4355"/>
              <a:gd name="T33" fmla="*/ 0 h 91"/>
              <a:gd name="T34" fmla="*/ 1633 w 4355"/>
              <a:gd name="T35" fmla="*/ 0 h 91"/>
              <a:gd name="T36" fmla="*/ 1724 w 4355"/>
              <a:gd name="T37" fmla="*/ 0 h 91"/>
              <a:gd name="T38" fmla="*/ 1814 w 4355"/>
              <a:gd name="T39" fmla="*/ 0 h 91"/>
              <a:gd name="T40" fmla="*/ 1905 w 4355"/>
              <a:gd name="T41" fmla="*/ 0 h 91"/>
              <a:gd name="T42" fmla="*/ 1996 w 4355"/>
              <a:gd name="T43" fmla="*/ 0 h 91"/>
              <a:gd name="T44" fmla="*/ 2087 w 4355"/>
              <a:gd name="T45" fmla="*/ 0 h 91"/>
              <a:gd name="T46" fmla="*/ 2177 w 4355"/>
              <a:gd name="T47" fmla="*/ 0 h 91"/>
              <a:gd name="T48" fmla="*/ 2268 w 4355"/>
              <a:gd name="T49" fmla="*/ 0 h 91"/>
              <a:gd name="T50" fmla="*/ 2359 w 4355"/>
              <a:gd name="T51" fmla="*/ 0 h 91"/>
              <a:gd name="T52" fmla="*/ 2449 w 4355"/>
              <a:gd name="T53" fmla="*/ 0 h 91"/>
              <a:gd name="T54" fmla="*/ 2540 w 4355"/>
              <a:gd name="T55" fmla="*/ 0 h 91"/>
              <a:gd name="T56" fmla="*/ 2631 w 4355"/>
              <a:gd name="T57" fmla="*/ 0 h 91"/>
              <a:gd name="T58" fmla="*/ 2722 w 4355"/>
              <a:gd name="T59" fmla="*/ 0 h 91"/>
              <a:gd name="T60" fmla="*/ 2812 w 4355"/>
              <a:gd name="T61" fmla="*/ 0 h 91"/>
              <a:gd name="T62" fmla="*/ 2903 w 4355"/>
              <a:gd name="T63" fmla="*/ 0 h 91"/>
              <a:gd name="T64" fmla="*/ 2994 w 4355"/>
              <a:gd name="T65" fmla="*/ 0 h 91"/>
              <a:gd name="T66" fmla="*/ 3084 w 4355"/>
              <a:gd name="T67" fmla="*/ 0 h 91"/>
              <a:gd name="T68" fmla="*/ 3175 w 4355"/>
              <a:gd name="T69" fmla="*/ 0 h 91"/>
              <a:gd name="T70" fmla="*/ 3266 w 4355"/>
              <a:gd name="T71" fmla="*/ 0 h 91"/>
              <a:gd name="T72" fmla="*/ 3357 w 4355"/>
              <a:gd name="T73" fmla="*/ 0 h 91"/>
              <a:gd name="T74" fmla="*/ 3447 w 4355"/>
              <a:gd name="T75" fmla="*/ 0 h 91"/>
              <a:gd name="T76" fmla="*/ 3538 w 4355"/>
              <a:gd name="T77" fmla="*/ 0 h 91"/>
              <a:gd name="T78" fmla="*/ 3629 w 4355"/>
              <a:gd name="T79" fmla="*/ 0 h 91"/>
              <a:gd name="T80" fmla="*/ 3719 w 4355"/>
              <a:gd name="T81" fmla="*/ 0 h 91"/>
              <a:gd name="T82" fmla="*/ 3810 w 4355"/>
              <a:gd name="T83" fmla="*/ 0 h 91"/>
              <a:gd name="T84" fmla="*/ 3901 w 4355"/>
              <a:gd name="T85" fmla="*/ 0 h 91"/>
              <a:gd name="T86" fmla="*/ 3992 w 4355"/>
              <a:gd name="T87" fmla="*/ 0 h 91"/>
              <a:gd name="T88" fmla="*/ 4082 w 4355"/>
              <a:gd name="T89" fmla="*/ 0 h 91"/>
              <a:gd name="T90" fmla="*/ 4173 w 4355"/>
              <a:gd name="T91" fmla="*/ 0 h 91"/>
              <a:gd name="T92" fmla="*/ 4264 w 4355"/>
              <a:gd name="T93" fmla="*/ 0 h 91"/>
              <a:gd name="T94" fmla="*/ 4355 w 4355"/>
              <a:gd name="T95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355" h="91">
                <a:moveTo>
                  <a:pt x="0" y="91"/>
                </a:moveTo>
                <a:lnTo>
                  <a:pt x="181" y="0"/>
                </a:lnTo>
                <a:lnTo>
                  <a:pt x="91" y="91"/>
                </a:lnTo>
                <a:lnTo>
                  <a:pt x="272" y="0"/>
                </a:lnTo>
                <a:lnTo>
                  <a:pt x="181" y="91"/>
                </a:lnTo>
                <a:lnTo>
                  <a:pt x="363" y="0"/>
                </a:lnTo>
                <a:lnTo>
                  <a:pt x="272" y="91"/>
                </a:lnTo>
                <a:lnTo>
                  <a:pt x="454" y="0"/>
                </a:lnTo>
                <a:lnTo>
                  <a:pt x="363" y="91"/>
                </a:lnTo>
                <a:lnTo>
                  <a:pt x="544" y="0"/>
                </a:lnTo>
                <a:lnTo>
                  <a:pt x="454" y="91"/>
                </a:lnTo>
                <a:lnTo>
                  <a:pt x="635" y="0"/>
                </a:lnTo>
                <a:lnTo>
                  <a:pt x="544" y="91"/>
                </a:lnTo>
                <a:lnTo>
                  <a:pt x="726" y="0"/>
                </a:lnTo>
                <a:lnTo>
                  <a:pt x="635" y="91"/>
                </a:lnTo>
                <a:lnTo>
                  <a:pt x="816" y="0"/>
                </a:lnTo>
                <a:lnTo>
                  <a:pt x="726" y="91"/>
                </a:lnTo>
                <a:lnTo>
                  <a:pt x="907" y="0"/>
                </a:lnTo>
                <a:lnTo>
                  <a:pt x="816" y="91"/>
                </a:lnTo>
                <a:lnTo>
                  <a:pt x="907" y="0"/>
                </a:lnTo>
                <a:lnTo>
                  <a:pt x="816" y="91"/>
                </a:lnTo>
                <a:lnTo>
                  <a:pt x="998" y="0"/>
                </a:lnTo>
                <a:lnTo>
                  <a:pt x="907" y="91"/>
                </a:lnTo>
                <a:lnTo>
                  <a:pt x="1089" y="0"/>
                </a:lnTo>
                <a:lnTo>
                  <a:pt x="998" y="91"/>
                </a:lnTo>
                <a:lnTo>
                  <a:pt x="1179" y="0"/>
                </a:lnTo>
                <a:lnTo>
                  <a:pt x="1089" y="91"/>
                </a:lnTo>
                <a:lnTo>
                  <a:pt x="1270" y="0"/>
                </a:lnTo>
                <a:lnTo>
                  <a:pt x="1179" y="91"/>
                </a:lnTo>
                <a:lnTo>
                  <a:pt x="1361" y="0"/>
                </a:lnTo>
                <a:lnTo>
                  <a:pt x="1270" y="91"/>
                </a:lnTo>
                <a:lnTo>
                  <a:pt x="1451" y="0"/>
                </a:lnTo>
                <a:lnTo>
                  <a:pt x="1361" y="91"/>
                </a:lnTo>
                <a:lnTo>
                  <a:pt x="1542" y="0"/>
                </a:lnTo>
                <a:lnTo>
                  <a:pt x="1451" y="91"/>
                </a:lnTo>
                <a:lnTo>
                  <a:pt x="1633" y="0"/>
                </a:lnTo>
                <a:lnTo>
                  <a:pt x="1542" y="91"/>
                </a:lnTo>
                <a:lnTo>
                  <a:pt x="1724" y="0"/>
                </a:lnTo>
                <a:lnTo>
                  <a:pt x="1633" y="91"/>
                </a:lnTo>
                <a:lnTo>
                  <a:pt x="1814" y="0"/>
                </a:lnTo>
                <a:lnTo>
                  <a:pt x="1724" y="91"/>
                </a:lnTo>
                <a:lnTo>
                  <a:pt x="1905" y="0"/>
                </a:lnTo>
                <a:lnTo>
                  <a:pt x="1814" y="91"/>
                </a:lnTo>
                <a:lnTo>
                  <a:pt x="1996" y="0"/>
                </a:lnTo>
                <a:lnTo>
                  <a:pt x="1905" y="91"/>
                </a:lnTo>
                <a:lnTo>
                  <a:pt x="2087" y="0"/>
                </a:lnTo>
                <a:lnTo>
                  <a:pt x="1996" y="91"/>
                </a:lnTo>
                <a:lnTo>
                  <a:pt x="2177" y="0"/>
                </a:lnTo>
                <a:lnTo>
                  <a:pt x="2087" y="91"/>
                </a:lnTo>
                <a:lnTo>
                  <a:pt x="2268" y="0"/>
                </a:lnTo>
                <a:lnTo>
                  <a:pt x="2177" y="91"/>
                </a:lnTo>
                <a:lnTo>
                  <a:pt x="2359" y="0"/>
                </a:lnTo>
                <a:lnTo>
                  <a:pt x="2268" y="91"/>
                </a:lnTo>
                <a:lnTo>
                  <a:pt x="2449" y="0"/>
                </a:lnTo>
                <a:lnTo>
                  <a:pt x="2359" y="91"/>
                </a:lnTo>
                <a:lnTo>
                  <a:pt x="2540" y="0"/>
                </a:lnTo>
                <a:lnTo>
                  <a:pt x="2449" y="91"/>
                </a:lnTo>
                <a:lnTo>
                  <a:pt x="2631" y="0"/>
                </a:lnTo>
                <a:lnTo>
                  <a:pt x="2540" y="91"/>
                </a:lnTo>
                <a:lnTo>
                  <a:pt x="2722" y="0"/>
                </a:lnTo>
                <a:lnTo>
                  <a:pt x="2631" y="91"/>
                </a:lnTo>
                <a:lnTo>
                  <a:pt x="2812" y="0"/>
                </a:lnTo>
                <a:lnTo>
                  <a:pt x="2722" y="91"/>
                </a:lnTo>
                <a:lnTo>
                  <a:pt x="2903" y="0"/>
                </a:lnTo>
                <a:lnTo>
                  <a:pt x="2812" y="91"/>
                </a:lnTo>
                <a:lnTo>
                  <a:pt x="2994" y="0"/>
                </a:lnTo>
                <a:lnTo>
                  <a:pt x="2903" y="91"/>
                </a:lnTo>
                <a:lnTo>
                  <a:pt x="3084" y="0"/>
                </a:lnTo>
                <a:lnTo>
                  <a:pt x="2994" y="91"/>
                </a:lnTo>
                <a:lnTo>
                  <a:pt x="3175" y="0"/>
                </a:lnTo>
                <a:lnTo>
                  <a:pt x="3084" y="91"/>
                </a:lnTo>
                <a:lnTo>
                  <a:pt x="3266" y="0"/>
                </a:lnTo>
                <a:lnTo>
                  <a:pt x="3175" y="91"/>
                </a:lnTo>
                <a:lnTo>
                  <a:pt x="3357" y="0"/>
                </a:lnTo>
                <a:lnTo>
                  <a:pt x="3266" y="91"/>
                </a:lnTo>
                <a:lnTo>
                  <a:pt x="3447" y="0"/>
                </a:lnTo>
                <a:lnTo>
                  <a:pt x="3357" y="91"/>
                </a:lnTo>
                <a:lnTo>
                  <a:pt x="3538" y="0"/>
                </a:lnTo>
                <a:lnTo>
                  <a:pt x="3447" y="91"/>
                </a:lnTo>
                <a:lnTo>
                  <a:pt x="3629" y="0"/>
                </a:lnTo>
                <a:lnTo>
                  <a:pt x="3538" y="91"/>
                </a:lnTo>
                <a:lnTo>
                  <a:pt x="3719" y="0"/>
                </a:lnTo>
                <a:lnTo>
                  <a:pt x="3629" y="91"/>
                </a:lnTo>
                <a:lnTo>
                  <a:pt x="3810" y="0"/>
                </a:lnTo>
                <a:lnTo>
                  <a:pt x="3719" y="91"/>
                </a:lnTo>
                <a:lnTo>
                  <a:pt x="3901" y="0"/>
                </a:lnTo>
                <a:lnTo>
                  <a:pt x="3810" y="91"/>
                </a:lnTo>
                <a:lnTo>
                  <a:pt x="3992" y="0"/>
                </a:lnTo>
                <a:lnTo>
                  <a:pt x="3901" y="91"/>
                </a:lnTo>
                <a:lnTo>
                  <a:pt x="4082" y="0"/>
                </a:lnTo>
                <a:lnTo>
                  <a:pt x="3992" y="91"/>
                </a:lnTo>
                <a:lnTo>
                  <a:pt x="4173" y="0"/>
                </a:lnTo>
                <a:lnTo>
                  <a:pt x="4082" y="91"/>
                </a:lnTo>
                <a:lnTo>
                  <a:pt x="4264" y="0"/>
                </a:lnTo>
                <a:lnTo>
                  <a:pt x="4173" y="91"/>
                </a:lnTo>
                <a:lnTo>
                  <a:pt x="4355" y="0"/>
                </a:lnTo>
                <a:lnTo>
                  <a:pt x="4264" y="91"/>
                </a:lnTo>
              </a:path>
            </a:pathLst>
          </a:custGeom>
          <a:noFill/>
          <a:ln w="3175" cap="flat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703" name="Freeform 175"/>
          <p:cNvSpPr>
            <a:spLocks/>
          </p:cNvSpPr>
          <p:nvPr/>
        </p:nvSpPr>
        <p:spPr bwMode="auto">
          <a:xfrm>
            <a:off x="2865438" y="2347913"/>
            <a:ext cx="4608512" cy="144462"/>
          </a:xfrm>
          <a:custGeom>
            <a:avLst/>
            <a:gdLst>
              <a:gd name="T0" fmla="*/ 0 w 2903"/>
              <a:gd name="T1" fmla="*/ 91 h 91"/>
              <a:gd name="T2" fmla="*/ 181 w 2903"/>
              <a:gd name="T3" fmla="*/ 0 h 91"/>
              <a:gd name="T4" fmla="*/ 91 w 2903"/>
              <a:gd name="T5" fmla="*/ 91 h 91"/>
              <a:gd name="T6" fmla="*/ 272 w 2903"/>
              <a:gd name="T7" fmla="*/ 0 h 91"/>
              <a:gd name="T8" fmla="*/ 181 w 2903"/>
              <a:gd name="T9" fmla="*/ 91 h 91"/>
              <a:gd name="T10" fmla="*/ 363 w 2903"/>
              <a:gd name="T11" fmla="*/ 0 h 91"/>
              <a:gd name="T12" fmla="*/ 272 w 2903"/>
              <a:gd name="T13" fmla="*/ 91 h 91"/>
              <a:gd name="T14" fmla="*/ 454 w 2903"/>
              <a:gd name="T15" fmla="*/ 0 h 91"/>
              <a:gd name="T16" fmla="*/ 363 w 2903"/>
              <a:gd name="T17" fmla="*/ 91 h 91"/>
              <a:gd name="T18" fmla="*/ 544 w 2903"/>
              <a:gd name="T19" fmla="*/ 0 h 91"/>
              <a:gd name="T20" fmla="*/ 454 w 2903"/>
              <a:gd name="T21" fmla="*/ 91 h 91"/>
              <a:gd name="T22" fmla="*/ 635 w 2903"/>
              <a:gd name="T23" fmla="*/ 0 h 91"/>
              <a:gd name="T24" fmla="*/ 544 w 2903"/>
              <a:gd name="T25" fmla="*/ 91 h 91"/>
              <a:gd name="T26" fmla="*/ 726 w 2903"/>
              <a:gd name="T27" fmla="*/ 0 h 91"/>
              <a:gd name="T28" fmla="*/ 635 w 2903"/>
              <a:gd name="T29" fmla="*/ 91 h 91"/>
              <a:gd name="T30" fmla="*/ 816 w 2903"/>
              <a:gd name="T31" fmla="*/ 0 h 91"/>
              <a:gd name="T32" fmla="*/ 726 w 2903"/>
              <a:gd name="T33" fmla="*/ 91 h 91"/>
              <a:gd name="T34" fmla="*/ 907 w 2903"/>
              <a:gd name="T35" fmla="*/ 0 h 91"/>
              <a:gd name="T36" fmla="*/ 816 w 2903"/>
              <a:gd name="T37" fmla="*/ 91 h 91"/>
              <a:gd name="T38" fmla="*/ 998 w 2903"/>
              <a:gd name="T39" fmla="*/ 0 h 91"/>
              <a:gd name="T40" fmla="*/ 907 w 2903"/>
              <a:gd name="T41" fmla="*/ 91 h 91"/>
              <a:gd name="T42" fmla="*/ 1089 w 2903"/>
              <a:gd name="T43" fmla="*/ 0 h 91"/>
              <a:gd name="T44" fmla="*/ 998 w 2903"/>
              <a:gd name="T45" fmla="*/ 91 h 91"/>
              <a:gd name="T46" fmla="*/ 1179 w 2903"/>
              <a:gd name="T47" fmla="*/ 0 h 91"/>
              <a:gd name="T48" fmla="*/ 1089 w 2903"/>
              <a:gd name="T49" fmla="*/ 91 h 91"/>
              <a:gd name="T50" fmla="*/ 1270 w 2903"/>
              <a:gd name="T51" fmla="*/ 0 h 91"/>
              <a:gd name="T52" fmla="*/ 1179 w 2903"/>
              <a:gd name="T53" fmla="*/ 91 h 91"/>
              <a:gd name="T54" fmla="*/ 1361 w 2903"/>
              <a:gd name="T55" fmla="*/ 0 h 91"/>
              <a:gd name="T56" fmla="*/ 1270 w 2903"/>
              <a:gd name="T57" fmla="*/ 91 h 91"/>
              <a:gd name="T58" fmla="*/ 1451 w 2903"/>
              <a:gd name="T59" fmla="*/ 0 h 91"/>
              <a:gd name="T60" fmla="*/ 1361 w 2903"/>
              <a:gd name="T61" fmla="*/ 91 h 91"/>
              <a:gd name="T62" fmla="*/ 1542 w 2903"/>
              <a:gd name="T63" fmla="*/ 0 h 91"/>
              <a:gd name="T64" fmla="*/ 1451 w 2903"/>
              <a:gd name="T65" fmla="*/ 91 h 91"/>
              <a:gd name="T66" fmla="*/ 1633 w 2903"/>
              <a:gd name="T67" fmla="*/ 0 h 91"/>
              <a:gd name="T68" fmla="*/ 1542 w 2903"/>
              <a:gd name="T69" fmla="*/ 91 h 91"/>
              <a:gd name="T70" fmla="*/ 1724 w 2903"/>
              <a:gd name="T71" fmla="*/ 0 h 91"/>
              <a:gd name="T72" fmla="*/ 1633 w 2903"/>
              <a:gd name="T73" fmla="*/ 91 h 91"/>
              <a:gd name="T74" fmla="*/ 1814 w 2903"/>
              <a:gd name="T75" fmla="*/ 0 h 91"/>
              <a:gd name="T76" fmla="*/ 1724 w 2903"/>
              <a:gd name="T77" fmla="*/ 91 h 91"/>
              <a:gd name="T78" fmla="*/ 1905 w 2903"/>
              <a:gd name="T79" fmla="*/ 0 h 91"/>
              <a:gd name="T80" fmla="*/ 1814 w 2903"/>
              <a:gd name="T81" fmla="*/ 91 h 91"/>
              <a:gd name="T82" fmla="*/ 1996 w 2903"/>
              <a:gd name="T83" fmla="*/ 0 h 91"/>
              <a:gd name="T84" fmla="*/ 1905 w 2903"/>
              <a:gd name="T85" fmla="*/ 91 h 91"/>
              <a:gd name="T86" fmla="*/ 2087 w 2903"/>
              <a:gd name="T87" fmla="*/ 0 h 91"/>
              <a:gd name="T88" fmla="*/ 1996 w 2903"/>
              <a:gd name="T89" fmla="*/ 91 h 91"/>
              <a:gd name="T90" fmla="*/ 2177 w 2903"/>
              <a:gd name="T91" fmla="*/ 0 h 91"/>
              <a:gd name="T92" fmla="*/ 2087 w 2903"/>
              <a:gd name="T93" fmla="*/ 91 h 91"/>
              <a:gd name="T94" fmla="*/ 2268 w 2903"/>
              <a:gd name="T95" fmla="*/ 0 h 91"/>
              <a:gd name="T96" fmla="*/ 2177 w 2903"/>
              <a:gd name="T97" fmla="*/ 91 h 91"/>
              <a:gd name="T98" fmla="*/ 2359 w 2903"/>
              <a:gd name="T99" fmla="*/ 0 h 91"/>
              <a:gd name="T100" fmla="*/ 2268 w 2903"/>
              <a:gd name="T101" fmla="*/ 91 h 91"/>
              <a:gd name="T102" fmla="*/ 2449 w 2903"/>
              <a:gd name="T103" fmla="*/ 0 h 91"/>
              <a:gd name="T104" fmla="*/ 2359 w 2903"/>
              <a:gd name="T105" fmla="*/ 91 h 91"/>
              <a:gd name="T106" fmla="*/ 2540 w 2903"/>
              <a:gd name="T107" fmla="*/ 0 h 91"/>
              <a:gd name="T108" fmla="*/ 2449 w 2903"/>
              <a:gd name="T109" fmla="*/ 91 h 91"/>
              <a:gd name="T110" fmla="*/ 2631 w 2903"/>
              <a:gd name="T111" fmla="*/ 0 h 91"/>
              <a:gd name="T112" fmla="*/ 2540 w 2903"/>
              <a:gd name="T113" fmla="*/ 91 h 91"/>
              <a:gd name="T114" fmla="*/ 2722 w 2903"/>
              <a:gd name="T115" fmla="*/ 0 h 91"/>
              <a:gd name="T116" fmla="*/ 2631 w 2903"/>
              <a:gd name="T117" fmla="*/ 91 h 91"/>
              <a:gd name="T118" fmla="*/ 2812 w 2903"/>
              <a:gd name="T119" fmla="*/ 0 h 91"/>
              <a:gd name="T120" fmla="*/ 2722 w 2903"/>
              <a:gd name="T121" fmla="*/ 91 h 91"/>
              <a:gd name="T122" fmla="*/ 2903 w 2903"/>
              <a:gd name="T123" fmla="*/ 0 h 91"/>
              <a:gd name="T124" fmla="*/ 2812 w 2903"/>
              <a:gd name="T125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03" h="91">
                <a:moveTo>
                  <a:pt x="0" y="91"/>
                </a:moveTo>
                <a:lnTo>
                  <a:pt x="181" y="0"/>
                </a:lnTo>
                <a:lnTo>
                  <a:pt x="91" y="91"/>
                </a:lnTo>
                <a:lnTo>
                  <a:pt x="272" y="0"/>
                </a:lnTo>
                <a:lnTo>
                  <a:pt x="181" y="91"/>
                </a:lnTo>
                <a:lnTo>
                  <a:pt x="363" y="0"/>
                </a:lnTo>
                <a:lnTo>
                  <a:pt x="272" y="91"/>
                </a:lnTo>
                <a:lnTo>
                  <a:pt x="454" y="0"/>
                </a:lnTo>
                <a:lnTo>
                  <a:pt x="363" y="91"/>
                </a:lnTo>
                <a:lnTo>
                  <a:pt x="544" y="0"/>
                </a:lnTo>
                <a:lnTo>
                  <a:pt x="454" y="91"/>
                </a:lnTo>
                <a:lnTo>
                  <a:pt x="635" y="0"/>
                </a:lnTo>
                <a:lnTo>
                  <a:pt x="544" y="91"/>
                </a:lnTo>
                <a:lnTo>
                  <a:pt x="726" y="0"/>
                </a:lnTo>
                <a:lnTo>
                  <a:pt x="635" y="91"/>
                </a:lnTo>
                <a:lnTo>
                  <a:pt x="816" y="0"/>
                </a:lnTo>
                <a:lnTo>
                  <a:pt x="726" y="91"/>
                </a:lnTo>
                <a:lnTo>
                  <a:pt x="907" y="0"/>
                </a:lnTo>
                <a:lnTo>
                  <a:pt x="816" y="91"/>
                </a:lnTo>
                <a:lnTo>
                  <a:pt x="998" y="0"/>
                </a:lnTo>
                <a:lnTo>
                  <a:pt x="907" y="91"/>
                </a:lnTo>
                <a:lnTo>
                  <a:pt x="1089" y="0"/>
                </a:lnTo>
                <a:lnTo>
                  <a:pt x="998" y="91"/>
                </a:lnTo>
                <a:lnTo>
                  <a:pt x="1179" y="0"/>
                </a:lnTo>
                <a:lnTo>
                  <a:pt x="1089" y="91"/>
                </a:lnTo>
                <a:lnTo>
                  <a:pt x="1270" y="0"/>
                </a:lnTo>
                <a:lnTo>
                  <a:pt x="1179" y="91"/>
                </a:lnTo>
                <a:lnTo>
                  <a:pt x="1361" y="0"/>
                </a:lnTo>
                <a:lnTo>
                  <a:pt x="1270" y="91"/>
                </a:lnTo>
                <a:lnTo>
                  <a:pt x="1451" y="0"/>
                </a:lnTo>
                <a:lnTo>
                  <a:pt x="1361" y="91"/>
                </a:lnTo>
                <a:lnTo>
                  <a:pt x="1542" y="0"/>
                </a:lnTo>
                <a:lnTo>
                  <a:pt x="1451" y="91"/>
                </a:lnTo>
                <a:lnTo>
                  <a:pt x="1633" y="0"/>
                </a:lnTo>
                <a:lnTo>
                  <a:pt x="1542" y="91"/>
                </a:lnTo>
                <a:lnTo>
                  <a:pt x="1724" y="0"/>
                </a:lnTo>
                <a:lnTo>
                  <a:pt x="1633" y="91"/>
                </a:lnTo>
                <a:lnTo>
                  <a:pt x="1814" y="0"/>
                </a:lnTo>
                <a:lnTo>
                  <a:pt x="1724" y="91"/>
                </a:lnTo>
                <a:lnTo>
                  <a:pt x="1905" y="0"/>
                </a:lnTo>
                <a:lnTo>
                  <a:pt x="1814" y="91"/>
                </a:lnTo>
                <a:lnTo>
                  <a:pt x="1996" y="0"/>
                </a:lnTo>
                <a:lnTo>
                  <a:pt x="1905" y="91"/>
                </a:lnTo>
                <a:lnTo>
                  <a:pt x="2087" y="0"/>
                </a:lnTo>
                <a:lnTo>
                  <a:pt x="1996" y="91"/>
                </a:lnTo>
                <a:lnTo>
                  <a:pt x="2177" y="0"/>
                </a:lnTo>
                <a:lnTo>
                  <a:pt x="2087" y="91"/>
                </a:lnTo>
                <a:lnTo>
                  <a:pt x="2268" y="0"/>
                </a:lnTo>
                <a:lnTo>
                  <a:pt x="2177" y="91"/>
                </a:lnTo>
                <a:lnTo>
                  <a:pt x="2359" y="0"/>
                </a:lnTo>
                <a:lnTo>
                  <a:pt x="2268" y="91"/>
                </a:lnTo>
                <a:lnTo>
                  <a:pt x="2449" y="0"/>
                </a:lnTo>
                <a:lnTo>
                  <a:pt x="2359" y="91"/>
                </a:lnTo>
                <a:lnTo>
                  <a:pt x="2540" y="0"/>
                </a:lnTo>
                <a:lnTo>
                  <a:pt x="2449" y="91"/>
                </a:lnTo>
                <a:lnTo>
                  <a:pt x="2631" y="0"/>
                </a:lnTo>
                <a:lnTo>
                  <a:pt x="2540" y="91"/>
                </a:lnTo>
                <a:lnTo>
                  <a:pt x="2722" y="0"/>
                </a:lnTo>
                <a:lnTo>
                  <a:pt x="2631" y="91"/>
                </a:lnTo>
                <a:lnTo>
                  <a:pt x="2812" y="0"/>
                </a:lnTo>
                <a:lnTo>
                  <a:pt x="2722" y="91"/>
                </a:lnTo>
                <a:lnTo>
                  <a:pt x="2903" y="0"/>
                </a:lnTo>
                <a:lnTo>
                  <a:pt x="2812" y="91"/>
                </a:lnTo>
              </a:path>
            </a:pathLst>
          </a:custGeom>
          <a:noFill/>
          <a:ln w="3175" cap="flat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704" name="Freeform 176"/>
          <p:cNvSpPr>
            <a:spLocks/>
          </p:cNvSpPr>
          <p:nvPr/>
        </p:nvSpPr>
        <p:spPr bwMode="auto">
          <a:xfrm>
            <a:off x="344488" y="4724400"/>
            <a:ext cx="2303462" cy="144463"/>
          </a:xfrm>
          <a:custGeom>
            <a:avLst/>
            <a:gdLst>
              <a:gd name="T0" fmla="*/ 0 w 1451"/>
              <a:gd name="T1" fmla="*/ 91 h 91"/>
              <a:gd name="T2" fmla="*/ 181 w 1451"/>
              <a:gd name="T3" fmla="*/ 0 h 91"/>
              <a:gd name="T4" fmla="*/ 91 w 1451"/>
              <a:gd name="T5" fmla="*/ 91 h 91"/>
              <a:gd name="T6" fmla="*/ 272 w 1451"/>
              <a:gd name="T7" fmla="*/ 0 h 91"/>
              <a:gd name="T8" fmla="*/ 181 w 1451"/>
              <a:gd name="T9" fmla="*/ 91 h 91"/>
              <a:gd name="T10" fmla="*/ 363 w 1451"/>
              <a:gd name="T11" fmla="*/ 0 h 91"/>
              <a:gd name="T12" fmla="*/ 272 w 1451"/>
              <a:gd name="T13" fmla="*/ 91 h 91"/>
              <a:gd name="T14" fmla="*/ 454 w 1451"/>
              <a:gd name="T15" fmla="*/ 0 h 91"/>
              <a:gd name="T16" fmla="*/ 363 w 1451"/>
              <a:gd name="T17" fmla="*/ 91 h 91"/>
              <a:gd name="T18" fmla="*/ 544 w 1451"/>
              <a:gd name="T19" fmla="*/ 0 h 91"/>
              <a:gd name="T20" fmla="*/ 454 w 1451"/>
              <a:gd name="T21" fmla="*/ 91 h 91"/>
              <a:gd name="T22" fmla="*/ 635 w 1451"/>
              <a:gd name="T23" fmla="*/ 0 h 91"/>
              <a:gd name="T24" fmla="*/ 544 w 1451"/>
              <a:gd name="T25" fmla="*/ 91 h 91"/>
              <a:gd name="T26" fmla="*/ 726 w 1451"/>
              <a:gd name="T27" fmla="*/ 0 h 91"/>
              <a:gd name="T28" fmla="*/ 635 w 1451"/>
              <a:gd name="T29" fmla="*/ 91 h 91"/>
              <a:gd name="T30" fmla="*/ 816 w 1451"/>
              <a:gd name="T31" fmla="*/ 0 h 91"/>
              <a:gd name="T32" fmla="*/ 726 w 1451"/>
              <a:gd name="T33" fmla="*/ 91 h 91"/>
              <a:gd name="T34" fmla="*/ 907 w 1451"/>
              <a:gd name="T35" fmla="*/ 0 h 91"/>
              <a:gd name="T36" fmla="*/ 816 w 1451"/>
              <a:gd name="T37" fmla="*/ 91 h 91"/>
              <a:gd name="T38" fmla="*/ 998 w 1451"/>
              <a:gd name="T39" fmla="*/ 0 h 91"/>
              <a:gd name="T40" fmla="*/ 907 w 1451"/>
              <a:gd name="T41" fmla="*/ 91 h 91"/>
              <a:gd name="T42" fmla="*/ 1089 w 1451"/>
              <a:gd name="T43" fmla="*/ 0 h 91"/>
              <a:gd name="T44" fmla="*/ 998 w 1451"/>
              <a:gd name="T45" fmla="*/ 91 h 91"/>
              <a:gd name="T46" fmla="*/ 1179 w 1451"/>
              <a:gd name="T47" fmla="*/ 0 h 91"/>
              <a:gd name="T48" fmla="*/ 1089 w 1451"/>
              <a:gd name="T49" fmla="*/ 91 h 91"/>
              <a:gd name="T50" fmla="*/ 1270 w 1451"/>
              <a:gd name="T51" fmla="*/ 0 h 91"/>
              <a:gd name="T52" fmla="*/ 1179 w 1451"/>
              <a:gd name="T53" fmla="*/ 91 h 91"/>
              <a:gd name="T54" fmla="*/ 1361 w 1451"/>
              <a:gd name="T55" fmla="*/ 0 h 91"/>
              <a:gd name="T56" fmla="*/ 1270 w 1451"/>
              <a:gd name="T57" fmla="*/ 91 h 91"/>
              <a:gd name="T58" fmla="*/ 1451 w 1451"/>
              <a:gd name="T59" fmla="*/ 0 h 91"/>
              <a:gd name="T60" fmla="*/ 1361 w 1451"/>
              <a:gd name="T61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51" h="91">
                <a:moveTo>
                  <a:pt x="0" y="91"/>
                </a:moveTo>
                <a:lnTo>
                  <a:pt x="181" y="0"/>
                </a:lnTo>
                <a:lnTo>
                  <a:pt x="91" y="91"/>
                </a:lnTo>
                <a:lnTo>
                  <a:pt x="272" y="0"/>
                </a:lnTo>
                <a:lnTo>
                  <a:pt x="181" y="91"/>
                </a:lnTo>
                <a:lnTo>
                  <a:pt x="363" y="0"/>
                </a:lnTo>
                <a:lnTo>
                  <a:pt x="272" y="91"/>
                </a:lnTo>
                <a:lnTo>
                  <a:pt x="454" y="0"/>
                </a:lnTo>
                <a:lnTo>
                  <a:pt x="363" y="91"/>
                </a:lnTo>
                <a:lnTo>
                  <a:pt x="544" y="0"/>
                </a:lnTo>
                <a:lnTo>
                  <a:pt x="454" y="91"/>
                </a:lnTo>
                <a:lnTo>
                  <a:pt x="635" y="0"/>
                </a:lnTo>
                <a:lnTo>
                  <a:pt x="544" y="91"/>
                </a:lnTo>
                <a:lnTo>
                  <a:pt x="726" y="0"/>
                </a:lnTo>
                <a:lnTo>
                  <a:pt x="635" y="91"/>
                </a:lnTo>
                <a:lnTo>
                  <a:pt x="816" y="0"/>
                </a:lnTo>
                <a:lnTo>
                  <a:pt x="726" y="91"/>
                </a:lnTo>
                <a:lnTo>
                  <a:pt x="907" y="0"/>
                </a:lnTo>
                <a:lnTo>
                  <a:pt x="816" y="91"/>
                </a:lnTo>
                <a:lnTo>
                  <a:pt x="998" y="0"/>
                </a:lnTo>
                <a:lnTo>
                  <a:pt x="907" y="91"/>
                </a:lnTo>
                <a:lnTo>
                  <a:pt x="1089" y="0"/>
                </a:lnTo>
                <a:lnTo>
                  <a:pt x="998" y="91"/>
                </a:lnTo>
                <a:lnTo>
                  <a:pt x="1179" y="0"/>
                </a:lnTo>
                <a:lnTo>
                  <a:pt x="1089" y="91"/>
                </a:lnTo>
                <a:lnTo>
                  <a:pt x="1270" y="0"/>
                </a:lnTo>
                <a:lnTo>
                  <a:pt x="1179" y="91"/>
                </a:lnTo>
                <a:lnTo>
                  <a:pt x="1361" y="0"/>
                </a:lnTo>
                <a:lnTo>
                  <a:pt x="1270" y="91"/>
                </a:lnTo>
                <a:lnTo>
                  <a:pt x="1451" y="0"/>
                </a:lnTo>
                <a:lnTo>
                  <a:pt x="1361" y="91"/>
                </a:lnTo>
              </a:path>
            </a:pathLst>
          </a:custGeom>
          <a:noFill/>
          <a:ln w="25400" cap="rnd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705" name="Freeform 177"/>
          <p:cNvSpPr>
            <a:spLocks/>
          </p:cNvSpPr>
          <p:nvPr/>
        </p:nvSpPr>
        <p:spPr bwMode="auto">
          <a:xfrm>
            <a:off x="344488" y="3789363"/>
            <a:ext cx="9217025" cy="144462"/>
          </a:xfrm>
          <a:custGeom>
            <a:avLst/>
            <a:gdLst>
              <a:gd name="T0" fmla="*/ 181 w 5806"/>
              <a:gd name="T1" fmla="*/ 0 h 91"/>
              <a:gd name="T2" fmla="*/ 272 w 5806"/>
              <a:gd name="T3" fmla="*/ 0 h 91"/>
              <a:gd name="T4" fmla="*/ 363 w 5806"/>
              <a:gd name="T5" fmla="*/ 0 h 91"/>
              <a:gd name="T6" fmla="*/ 454 w 5806"/>
              <a:gd name="T7" fmla="*/ 0 h 91"/>
              <a:gd name="T8" fmla="*/ 544 w 5806"/>
              <a:gd name="T9" fmla="*/ 0 h 91"/>
              <a:gd name="T10" fmla="*/ 635 w 5806"/>
              <a:gd name="T11" fmla="*/ 0 h 91"/>
              <a:gd name="T12" fmla="*/ 726 w 5806"/>
              <a:gd name="T13" fmla="*/ 0 h 91"/>
              <a:gd name="T14" fmla="*/ 816 w 5806"/>
              <a:gd name="T15" fmla="*/ 0 h 91"/>
              <a:gd name="T16" fmla="*/ 907 w 5806"/>
              <a:gd name="T17" fmla="*/ 0 h 91"/>
              <a:gd name="T18" fmla="*/ 998 w 5806"/>
              <a:gd name="T19" fmla="*/ 0 h 91"/>
              <a:gd name="T20" fmla="*/ 1089 w 5806"/>
              <a:gd name="T21" fmla="*/ 0 h 91"/>
              <a:gd name="T22" fmla="*/ 1179 w 5806"/>
              <a:gd name="T23" fmla="*/ 0 h 91"/>
              <a:gd name="T24" fmla="*/ 1270 w 5806"/>
              <a:gd name="T25" fmla="*/ 0 h 91"/>
              <a:gd name="T26" fmla="*/ 1361 w 5806"/>
              <a:gd name="T27" fmla="*/ 0 h 91"/>
              <a:gd name="T28" fmla="*/ 1451 w 5806"/>
              <a:gd name="T29" fmla="*/ 0 h 91"/>
              <a:gd name="T30" fmla="*/ 1542 w 5806"/>
              <a:gd name="T31" fmla="*/ 0 h 91"/>
              <a:gd name="T32" fmla="*/ 1633 w 5806"/>
              <a:gd name="T33" fmla="*/ 0 h 91"/>
              <a:gd name="T34" fmla="*/ 1724 w 5806"/>
              <a:gd name="T35" fmla="*/ 0 h 91"/>
              <a:gd name="T36" fmla="*/ 1814 w 5806"/>
              <a:gd name="T37" fmla="*/ 0 h 91"/>
              <a:gd name="T38" fmla="*/ 1905 w 5806"/>
              <a:gd name="T39" fmla="*/ 0 h 91"/>
              <a:gd name="T40" fmla="*/ 1996 w 5806"/>
              <a:gd name="T41" fmla="*/ 0 h 91"/>
              <a:gd name="T42" fmla="*/ 2087 w 5806"/>
              <a:gd name="T43" fmla="*/ 0 h 91"/>
              <a:gd name="T44" fmla="*/ 2177 w 5806"/>
              <a:gd name="T45" fmla="*/ 0 h 91"/>
              <a:gd name="T46" fmla="*/ 2268 w 5806"/>
              <a:gd name="T47" fmla="*/ 0 h 91"/>
              <a:gd name="T48" fmla="*/ 2359 w 5806"/>
              <a:gd name="T49" fmla="*/ 0 h 91"/>
              <a:gd name="T50" fmla="*/ 2449 w 5806"/>
              <a:gd name="T51" fmla="*/ 0 h 91"/>
              <a:gd name="T52" fmla="*/ 2540 w 5806"/>
              <a:gd name="T53" fmla="*/ 0 h 91"/>
              <a:gd name="T54" fmla="*/ 2631 w 5806"/>
              <a:gd name="T55" fmla="*/ 0 h 91"/>
              <a:gd name="T56" fmla="*/ 2722 w 5806"/>
              <a:gd name="T57" fmla="*/ 0 h 91"/>
              <a:gd name="T58" fmla="*/ 2812 w 5806"/>
              <a:gd name="T59" fmla="*/ 0 h 91"/>
              <a:gd name="T60" fmla="*/ 2903 w 5806"/>
              <a:gd name="T61" fmla="*/ 0 h 91"/>
              <a:gd name="T62" fmla="*/ 2994 w 5806"/>
              <a:gd name="T63" fmla="*/ 0 h 91"/>
              <a:gd name="T64" fmla="*/ 3084 w 5806"/>
              <a:gd name="T65" fmla="*/ 0 h 91"/>
              <a:gd name="T66" fmla="*/ 3175 w 5806"/>
              <a:gd name="T67" fmla="*/ 0 h 91"/>
              <a:gd name="T68" fmla="*/ 3266 w 5806"/>
              <a:gd name="T69" fmla="*/ 0 h 91"/>
              <a:gd name="T70" fmla="*/ 3357 w 5806"/>
              <a:gd name="T71" fmla="*/ 0 h 91"/>
              <a:gd name="T72" fmla="*/ 3447 w 5806"/>
              <a:gd name="T73" fmla="*/ 0 h 91"/>
              <a:gd name="T74" fmla="*/ 3538 w 5806"/>
              <a:gd name="T75" fmla="*/ 0 h 91"/>
              <a:gd name="T76" fmla="*/ 3629 w 5806"/>
              <a:gd name="T77" fmla="*/ 0 h 91"/>
              <a:gd name="T78" fmla="*/ 3719 w 5806"/>
              <a:gd name="T79" fmla="*/ 0 h 91"/>
              <a:gd name="T80" fmla="*/ 3810 w 5806"/>
              <a:gd name="T81" fmla="*/ 0 h 91"/>
              <a:gd name="T82" fmla="*/ 3901 w 5806"/>
              <a:gd name="T83" fmla="*/ 0 h 91"/>
              <a:gd name="T84" fmla="*/ 3992 w 5806"/>
              <a:gd name="T85" fmla="*/ 0 h 91"/>
              <a:gd name="T86" fmla="*/ 4082 w 5806"/>
              <a:gd name="T87" fmla="*/ 0 h 91"/>
              <a:gd name="T88" fmla="*/ 4173 w 5806"/>
              <a:gd name="T89" fmla="*/ 0 h 91"/>
              <a:gd name="T90" fmla="*/ 4264 w 5806"/>
              <a:gd name="T91" fmla="*/ 0 h 91"/>
              <a:gd name="T92" fmla="*/ 4355 w 5806"/>
              <a:gd name="T93" fmla="*/ 0 h 91"/>
              <a:gd name="T94" fmla="*/ 4445 w 5806"/>
              <a:gd name="T95" fmla="*/ 0 h 91"/>
              <a:gd name="T96" fmla="*/ 4536 w 5806"/>
              <a:gd name="T97" fmla="*/ 0 h 91"/>
              <a:gd name="T98" fmla="*/ 4627 w 5806"/>
              <a:gd name="T99" fmla="*/ 0 h 91"/>
              <a:gd name="T100" fmla="*/ 4717 w 5806"/>
              <a:gd name="T101" fmla="*/ 0 h 91"/>
              <a:gd name="T102" fmla="*/ 4808 w 5806"/>
              <a:gd name="T103" fmla="*/ 0 h 91"/>
              <a:gd name="T104" fmla="*/ 4899 w 5806"/>
              <a:gd name="T105" fmla="*/ 0 h 91"/>
              <a:gd name="T106" fmla="*/ 4990 w 5806"/>
              <a:gd name="T107" fmla="*/ 0 h 91"/>
              <a:gd name="T108" fmla="*/ 5080 w 5806"/>
              <a:gd name="T109" fmla="*/ 0 h 91"/>
              <a:gd name="T110" fmla="*/ 5171 w 5806"/>
              <a:gd name="T111" fmla="*/ 0 h 91"/>
              <a:gd name="T112" fmla="*/ 5262 w 5806"/>
              <a:gd name="T113" fmla="*/ 0 h 91"/>
              <a:gd name="T114" fmla="*/ 5352 w 5806"/>
              <a:gd name="T115" fmla="*/ 0 h 91"/>
              <a:gd name="T116" fmla="*/ 5443 w 5806"/>
              <a:gd name="T117" fmla="*/ 0 h 91"/>
              <a:gd name="T118" fmla="*/ 5534 w 5806"/>
              <a:gd name="T119" fmla="*/ 0 h 91"/>
              <a:gd name="T120" fmla="*/ 5625 w 5806"/>
              <a:gd name="T121" fmla="*/ 0 h 91"/>
              <a:gd name="T122" fmla="*/ 5715 w 5806"/>
              <a:gd name="T123" fmla="*/ 0 h 91"/>
              <a:gd name="T124" fmla="*/ 5806 w 5806"/>
              <a:gd name="T125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06" h="91">
                <a:moveTo>
                  <a:pt x="0" y="91"/>
                </a:moveTo>
                <a:lnTo>
                  <a:pt x="181" y="0"/>
                </a:lnTo>
                <a:lnTo>
                  <a:pt x="91" y="91"/>
                </a:lnTo>
                <a:lnTo>
                  <a:pt x="272" y="0"/>
                </a:lnTo>
                <a:lnTo>
                  <a:pt x="181" y="91"/>
                </a:lnTo>
                <a:lnTo>
                  <a:pt x="363" y="0"/>
                </a:lnTo>
                <a:lnTo>
                  <a:pt x="272" y="91"/>
                </a:lnTo>
                <a:lnTo>
                  <a:pt x="454" y="0"/>
                </a:lnTo>
                <a:lnTo>
                  <a:pt x="363" y="91"/>
                </a:lnTo>
                <a:lnTo>
                  <a:pt x="544" y="0"/>
                </a:lnTo>
                <a:lnTo>
                  <a:pt x="454" y="91"/>
                </a:lnTo>
                <a:lnTo>
                  <a:pt x="635" y="0"/>
                </a:lnTo>
                <a:lnTo>
                  <a:pt x="544" y="91"/>
                </a:lnTo>
                <a:lnTo>
                  <a:pt x="726" y="0"/>
                </a:lnTo>
                <a:lnTo>
                  <a:pt x="635" y="91"/>
                </a:lnTo>
                <a:lnTo>
                  <a:pt x="816" y="0"/>
                </a:lnTo>
                <a:lnTo>
                  <a:pt x="726" y="91"/>
                </a:lnTo>
                <a:lnTo>
                  <a:pt x="907" y="0"/>
                </a:lnTo>
                <a:lnTo>
                  <a:pt x="816" y="91"/>
                </a:lnTo>
                <a:lnTo>
                  <a:pt x="998" y="0"/>
                </a:lnTo>
                <a:lnTo>
                  <a:pt x="907" y="91"/>
                </a:lnTo>
                <a:lnTo>
                  <a:pt x="1089" y="0"/>
                </a:lnTo>
                <a:lnTo>
                  <a:pt x="998" y="91"/>
                </a:lnTo>
                <a:lnTo>
                  <a:pt x="1179" y="0"/>
                </a:lnTo>
                <a:lnTo>
                  <a:pt x="1089" y="91"/>
                </a:lnTo>
                <a:lnTo>
                  <a:pt x="1270" y="0"/>
                </a:lnTo>
                <a:lnTo>
                  <a:pt x="1179" y="91"/>
                </a:lnTo>
                <a:lnTo>
                  <a:pt x="1361" y="0"/>
                </a:lnTo>
                <a:lnTo>
                  <a:pt x="1270" y="91"/>
                </a:lnTo>
                <a:lnTo>
                  <a:pt x="1451" y="0"/>
                </a:lnTo>
                <a:lnTo>
                  <a:pt x="1361" y="91"/>
                </a:lnTo>
                <a:lnTo>
                  <a:pt x="1542" y="0"/>
                </a:lnTo>
                <a:lnTo>
                  <a:pt x="1451" y="91"/>
                </a:lnTo>
                <a:lnTo>
                  <a:pt x="1633" y="0"/>
                </a:lnTo>
                <a:lnTo>
                  <a:pt x="1542" y="91"/>
                </a:lnTo>
                <a:lnTo>
                  <a:pt x="1724" y="0"/>
                </a:lnTo>
                <a:lnTo>
                  <a:pt x="1633" y="91"/>
                </a:lnTo>
                <a:lnTo>
                  <a:pt x="1814" y="0"/>
                </a:lnTo>
                <a:lnTo>
                  <a:pt x="1724" y="91"/>
                </a:lnTo>
                <a:lnTo>
                  <a:pt x="1905" y="0"/>
                </a:lnTo>
                <a:lnTo>
                  <a:pt x="1814" y="91"/>
                </a:lnTo>
                <a:lnTo>
                  <a:pt x="1996" y="0"/>
                </a:lnTo>
                <a:lnTo>
                  <a:pt x="1905" y="91"/>
                </a:lnTo>
                <a:lnTo>
                  <a:pt x="2087" y="0"/>
                </a:lnTo>
                <a:lnTo>
                  <a:pt x="1996" y="91"/>
                </a:lnTo>
                <a:lnTo>
                  <a:pt x="2177" y="0"/>
                </a:lnTo>
                <a:lnTo>
                  <a:pt x="2087" y="91"/>
                </a:lnTo>
                <a:lnTo>
                  <a:pt x="2268" y="0"/>
                </a:lnTo>
                <a:lnTo>
                  <a:pt x="2177" y="91"/>
                </a:lnTo>
                <a:lnTo>
                  <a:pt x="2359" y="0"/>
                </a:lnTo>
                <a:lnTo>
                  <a:pt x="2268" y="91"/>
                </a:lnTo>
                <a:lnTo>
                  <a:pt x="2449" y="0"/>
                </a:lnTo>
                <a:lnTo>
                  <a:pt x="2359" y="91"/>
                </a:lnTo>
                <a:lnTo>
                  <a:pt x="2540" y="0"/>
                </a:lnTo>
                <a:lnTo>
                  <a:pt x="2449" y="91"/>
                </a:lnTo>
                <a:lnTo>
                  <a:pt x="2631" y="0"/>
                </a:lnTo>
                <a:lnTo>
                  <a:pt x="2540" y="91"/>
                </a:lnTo>
                <a:lnTo>
                  <a:pt x="2722" y="0"/>
                </a:lnTo>
                <a:lnTo>
                  <a:pt x="2631" y="91"/>
                </a:lnTo>
                <a:lnTo>
                  <a:pt x="2812" y="0"/>
                </a:lnTo>
                <a:lnTo>
                  <a:pt x="2722" y="91"/>
                </a:lnTo>
                <a:lnTo>
                  <a:pt x="2903" y="0"/>
                </a:lnTo>
                <a:lnTo>
                  <a:pt x="2812" y="91"/>
                </a:lnTo>
                <a:lnTo>
                  <a:pt x="2994" y="0"/>
                </a:lnTo>
                <a:lnTo>
                  <a:pt x="2903" y="91"/>
                </a:lnTo>
                <a:lnTo>
                  <a:pt x="3084" y="0"/>
                </a:lnTo>
                <a:lnTo>
                  <a:pt x="2994" y="91"/>
                </a:lnTo>
                <a:lnTo>
                  <a:pt x="3175" y="0"/>
                </a:lnTo>
                <a:lnTo>
                  <a:pt x="3084" y="91"/>
                </a:lnTo>
                <a:lnTo>
                  <a:pt x="3266" y="0"/>
                </a:lnTo>
                <a:lnTo>
                  <a:pt x="3175" y="91"/>
                </a:lnTo>
                <a:lnTo>
                  <a:pt x="3357" y="0"/>
                </a:lnTo>
                <a:lnTo>
                  <a:pt x="3266" y="91"/>
                </a:lnTo>
                <a:lnTo>
                  <a:pt x="3447" y="0"/>
                </a:lnTo>
                <a:lnTo>
                  <a:pt x="3357" y="91"/>
                </a:lnTo>
                <a:lnTo>
                  <a:pt x="3538" y="0"/>
                </a:lnTo>
                <a:lnTo>
                  <a:pt x="3447" y="91"/>
                </a:lnTo>
                <a:lnTo>
                  <a:pt x="3629" y="0"/>
                </a:lnTo>
                <a:lnTo>
                  <a:pt x="3538" y="91"/>
                </a:lnTo>
                <a:lnTo>
                  <a:pt x="3719" y="0"/>
                </a:lnTo>
                <a:lnTo>
                  <a:pt x="3629" y="91"/>
                </a:lnTo>
                <a:lnTo>
                  <a:pt x="3810" y="0"/>
                </a:lnTo>
                <a:lnTo>
                  <a:pt x="3719" y="91"/>
                </a:lnTo>
                <a:lnTo>
                  <a:pt x="3901" y="0"/>
                </a:lnTo>
                <a:lnTo>
                  <a:pt x="3810" y="91"/>
                </a:lnTo>
                <a:lnTo>
                  <a:pt x="3992" y="0"/>
                </a:lnTo>
                <a:lnTo>
                  <a:pt x="3901" y="91"/>
                </a:lnTo>
                <a:lnTo>
                  <a:pt x="4082" y="0"/>
                </a:lnTo>
                <a:lnTo>
                  <a:pt x="3992" y="91"/>
                </a:lnTo>
                <a:lnTo>
                  <a:pt x="4173" y="0"/>
                </a:lnTo>
                <a:lnTo>
                  <a:pt x="4082" y="91"/>
                </a:lnTo>
                <a:lnTo>
                  <a:pt x="4264" y="0"/>
                </a:lnTo>
                <a:lnTo>
                  <a:pt x="4173" y="91"/>
                </a:lnTo>
                <a:lnTo>
                  <a:pt x="4355" y="0"/>
                </a:lnTo>
                <a:lnTo>
                  <a:pt x="4264" y="91"/>
                </a:lnTo>
                <a:lnTo>
                  <a:pt x="4445" y="0"/>
                </a:lnTo>
                <a:lnTo>
                  <a:pt x="4355" y="91"/>
                </a:lnTo>
                <a:lnTo>
                  <a:pt x="4536" y="0"/>
                </a:lnTo>
                <a:lnTo>
                  <a:pt x="4445" y="91"/>
                </a:lnTo>
                <a:lnTo>
                  <a:pt x="4627" y="0"/>
                </a:lnTo>
                <a:lnTo>
                  <a:pt x="4536" y="91"/>
                </a:lnTo>
                <a:lnTo>
                  <a:pt x="4717" y="0"/>
                </a:lnTo>
                <a:lnTo>
                  <a:pt x="4627" y="91"/>
                </a:lnTo>
                <a:lnTo>
                  <a:pt x="4808" y="0"/>
                </a:lnTo>
                <a:lnTo>
                  <a:pt x="4717" y="91"/>
                </a:lnTo>
                <a:lnTo>
                  <a:pt x="4899" y="0"/>
                </a:lnTo>
                <a:lnTo>
                  <a:pt x="4808" y="91"/>
                </a:lnTo>
                <a:lnTo>
                  <a:pt x="4990" y="0"/>
                </a:lnTo>
                <a:lnTo>
                  <a:pt x="4899" y="91"/>
                </a:lnTo>
                <a:lnTo>
                  <a:pt x="5080" y="0"/>
                </a:lnTo>
                <a:lnTo>
                  <a:pt x="4990" y="91"/>
                </a:lnTo>
                <a:lnTo>
                  <a:pt x="5171" y="0"/>
                </a:lnTo>
                <a:lnTo>
                  <a:pt x="5080" y="91"/>
                </a:lnTo>
                <a:lnTo>
                  <a:pt x="5262" y="0"/>
                </a:lnTo>
                <a:lnTo>
                  <a:pt x="5171" y="91"/>
                </a:lnTo>
                <a:lnTo>
                  <a:pt x="5352" y="0"/>
                </a:lnTo>
                <a:lnTo>
                  <a:pt x="5262" y="91"/>
                </a:lnTo>
                <a:lnTo>
                  <a:pt x="5443" y="0"/>
                </a:lnTo>
                <a:lnTo>
                  <a:pt x="5352" y="91"/>
                </a:lnTo>
                <a:lnTo>
                  <a:pt x="5534" y="0"/>
                </a:lnTo>
                <a:lnTo>
                  <a:pt x="5443" y="91"/>
                </a:lnTo>
                <a:lnTo>
                  <a:pt x="5625" y="0"/>
                </a:lnTo>
                <a:lnTo>
                  <a:pt x="5534" y="91"/>
                </a:lnTo>
                <a:lnTo>
                  <a:pt x="5715" y="0"/>
                </a:lnTo>
                <a:lnTo>
                  <a:pt x="5625" y="91"/>
                </a:lnTo>
                <a:lnTo>
                  <a:pt x="5806" y="0"/>
                </a:lnTo>
                <a:lnTo>
                  <a:pt x="5715" y="91"/>
                </a:lnTo>
              </a:path>
            </a:pathLst>
          </a:custGeom>
          <a:noFill/>
          <a:ln w="25400" cap="rnd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706" name="Freeform 178"/>
          <p:cNvSpPr>
            <a:spLocks/>
          </p:cNvSpPr>
          <p:nvPr/>
        </p:nvSpPr>
        <p:spPr bwMode="auto">
          <a:xfrm>
            <a:off x="344488" y="5661025"/>
            <a:ext cx="6913562" cy="144463"/>
          </a:xfrm>
          <a:custGeom>
            <a:avLst/>
            <a:gdLst>
              <a:gd name="T0" fmla="*/ 181 w 4355"/>
              <a:gd name="T1" fmla="*/ 0 h 91"/>
              <a:gd name="T2" fmla="*/ 272 w 4355"/>
              <a:gd name="T3" fmla="*/ 0 h 91"/>
              <a:gd name="T4" fmla="*/ 363 w 4355"/>
              <a:gd name="T5" fmla="*/ 0 h 91"/>
              <a:gd name="T6" fmla="*/ 454 w 4355"/>
              <a:gd name="T7" fmla="*/ 0 h 91"/>
              <a:gd name="T8" fmla="*/ 544 w 4355"/>
              <a:gd name="T9" fmla="*/ 0 h 91"/>
              <a:gd name="T10" fmla="*/ 635 w 4355"/>
              <a:gd name="T11" fmla="*/ 0 h 91"/>
              <a:gd name="T12" fmla="*/ 726 w 4355"/>
              <a:gd name="T13" fmla="*/ 0 h 91"/>
              <a:gd name="T14" fmla="*/ 816 w 4355"/>
              <a:gd name="T15" fmla="*/ 0 h 91"/>
              <a:gd name="T16" fmla="*/ 907 w 4355"/>
              <a:gd name="T17" fmla="*/ 0 h 91"/>
              <a:gd name="T18" fmla="*/ 907 w 4355"/>
              <a:gd name="T19" fmla="*/ 0 h 91"/>
              <a:gd name="T20" fmla="*/ 998 w 4355"/>
              <a:gd name="T21" fmla="*/ 0 h 91"/>
              <a:gd name="T22" fmla="*/ 1089 w 4355"/>
              <a:gd name="T23" fmla="*/ 0 h 91"/>
              <a:gd name="T24" fmla="*/ 1179 w 4355"/>
              <a:gd name="T25" fmla="*/ 0 h 91"/>
              <a:gd name="T26" fmla="*/ 1270 w 4355"/>
              <a:gd name="T27" fmla="*/ 0 h 91"/>
              <a:gd name="T28" fmla="*/ 1361 w 4355"/>
              <a:gd name="T29" fmla="*/ 0 h 91"/>
              <a:gd name="T30" fmla="*/ 1451 w 4355"/>
              <a:gd name="T31" fmla="*/ 0 h 91"/>
              <a:gd name="T32" fmla="*/ 1542 w 4355"/>
              <a:gd name="T33" fmla="*/ 0 h 91"/>
              <a:gd name="T34" fmla="*/ 1633 w 4355"/>
              <a:gd name="T35" fmla="*/ 0 h 91"/>
              <a:gd name="T36" fmla="*/ 1724 w 4355"/>
              <a:gd name="T37" fmla="*/ 0 h 91"/>
              <a:gd name="T38" fmla="*/ 1814 w 4355"/>
              <a:gd name="T39" fmla="*/ 0 h 91"/>
              <a:gd name="T40" fmla="*/ 1905 w 4355"/>
              <a:gd name="T41" fmla="*/ 0 h 91"/>
              <a:gd name="T42" fmla="*/ 1996 w 4355"/>
              <a:gd name="T43" fmla="*/ 0 h 91"/>
              <a:gd name="T44" fmla="*/ 2087 w 4355"/>
              <a:gd name="T45" fmla="*/ 0 h 91"/>
              <a:gd name="T46" fmla="*/ 2177 w 4355"/>
              <a:gd name="T47" fmla="*/ 0 h 91"/>
              <a:gd name="T48" fmla="*/ 2268 w 4355"/>
              <a:gd name="T49" fmla="*/ 0 h 91"/>
              <a:gd name="T50" fmla="*/ 2359 w 4355"/>
              <a:gd name="T51" fmla="*/ 0 h 91"/>
              <a:gd name="T52" fmla="*/ 2449 w 4355"/>
              <a:gd name="T53" fmla="*/ 0 h 91"/>
              <a:gd name="T54" fmla="*/ 2540 w 4355"/>
              <a:gd name="T55" fmla="*/ 0 h 91"/>
              <a:gd name="T56" fmla="*/ 2631 w 4355"/>
              <a:gd name="T57" fmla="*/ 0 h 91"/>
              <a:gd name="T58" fmla="*/ 2722 w 4355"/>
              <a:gd name="T59" fmla="*/ 0 h 91"/>
              <a:gd name="T60" fmla="*/ 2812 w 4355"/>
              <a:gd name="T61" fmla="*/ 0 h 91"/>
              <a:gd name="T62" fmla="*/ 2903 w 4355"/>
              <a:gd name="T63" fmla="*/ 0 h 91"/>
              <a:gd name="T64" fmla="*/ 2994 w 4355"/>
              <a:gd name="T65" fmla="*/ 0 h 91"/>
              <a:gd name="T66" fmla="*/ 3084 w 4355"/>
              <a:gd name="T67" fmla="*/ 0 h 91"/>
              <a:gd name="T68" fmla="*/ 3175 w 4355"/>
              <a:gd name="T69" fmla="*/ 0 h 91"/>
              <a:gd name="T70" fmla="*/ 3266 w 4355"/>
              <a:gd name="T71" fmla="*/ 0 h 91"/>
              <a:gd name="T72" fmla="*/ 3357 w 4355"/>
              <a:gd name="T73" fmla="*/ 0 h 91"/>
              <a:gd name="T74" fmla="*/ 3447 w 4355"/>
              <a:gd name="T75" fmla="*/ 0 h 91"/>
              <a:gd name="T76" fmla="*/ 3538 w 4355"/>
              <a:gd name="T77" fmla="*/ 0 h 91"/>
              <a:gd name="T78" fmla="*/ 3629 w 4355"/>
              <a:gd name="T79" fmla="*/ 0 h 91"/>
              <a:gd name="T80" fmla="*/ 3719 w 4355"/>
              <a:gd name="T81" fmla="*/ 0 h 91"/>
              <a:gd name="T82" fmla="*/ 3810 w 4355"/>
              <a:gd name="T83" fmla="*/ 0 h 91"/>
              <a:gd name="T84" fmla="*/ 3901 w 4355"/>
              <a:gd name="T85" fmla="*/ 0 h 91"/>
              <a:gd name="T86" fmla="*/ 3992 w 4355"/>
              <a:gd name="T87" fmla="*/ 0 h 91"/>
              <a:gd name="T88" fmla="*/ 4082 w 4355"/>
              <a:gd name="T89" fmla="*/ 0 h 91"/>
              <a:gd name="T90" fmla="*/ 4173 w 4355"/>
              <a:gd name="T91" fmla="*/ 0 h 91"/>
              <a:gd name="T92" fmla="*/ 4264 w 4355"/>
              <a:gd name="T93" fmla="*/ 0 h 91"/>
              <a:gd name="T94" fmla="*/ 4355 w 4355"/>
              <a:gd name="T95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355" h="91">
                <a:moveTo>
                  <a:pt x="0" y="91"/>
                </a:moveTo>
                <a:lnTo>
                  <a:pt x="181" y="0"/>
                </a:lnTo>
                <a:lnTo>
                  <a:pt x="91" y="91"/>
                </a:lnTo>
                <a:lnTo>
                  <a:pt x="272" y="0"/>
                </a:lnTo>
                <a:lnTo>
                  <a:pt x="181" y="91"/>
                </a:lnTo>
                <a:lnTo>
                  <a:pt x="363" y="0"/>
                </a:lnTo>
                <a:lnTo>
                  <a:pt x="272" y="91"/>
                </a:lnTo>
                <a:lnTo>
                  <a:pt x="454" y="0"/>
                </a:lnTo>
                <a:lnTo>
                  <a:pt x="363" y="91"/>
                </a:lnTo>
                <a:lnTo>
                  <a:pt x="544" y="0"/>
                </a:lnTo>
                <a:lnTo>
                  <a:pt x="454" y="91"/>
                </a:lnTo>
                <a:lnTo>
                  <a:pt x="635" y="0"/>
                </a:lnTo>
                <a:lnTo>
                  <a:pt x="544" y="91"/>
                </a:lnTo>
                <a:lnTo>
                  <a:pt x="726" y="0"/>
                </a:lnTo>
                <a:lnTo>
                  <a:pt x="635" y="91"/>
                </a:lnTo>
                <a:lnTo>
                  <a:pt x="816" y="0"/>
                </a:lnTo>
                <a:lnTo>
                  <a:pt x="726" y="91"/>
                </a:lnTo>
                <a:lnTo>
                  <a:pt x="907" y="0"/>
                </a:lnTo>
                <a:lnTo>
                  <a:pt x="816" y="91"/>
                </a:lnTo>
                <a:lnTo>
                  <a:pt x="907" y="0"/>
                </a:lnTo>
                <a:lnTo>
                  <a:pt x="816" y="91"/>
                </a:lnTo>
                <a:lnTo>
                  <a:pt x="998" y="0"/>
                </a:lnTo>
                <a:lnTo>
                  <a:pt x="907" y="91"/>
                </a:lnTo>
                <a:lnTo>
                  <a:pt x="1089" y="0"/>
                </a:lnTo>
                <a:lnTo>
                  <a:pt x="998" y="91"/>
                </a:lnTo>
                <a:lnTo>
                  <a:pt x="1179" y="0"/>
                </a:lnTo>
                <a:lnTo>
                  <a:pt x="1089" y="91"/>
                </a:lnTo>
                <a:lnTo>
                  <a:pt x="1270" y="0"/>
                </a:lnTo>
                <a:lnTo>
                  <a:pt x="1179" y="91"/>
                </a:lnTo>
                <a:lnTo>
                  <a:pt x="1361" y="0"/>
                </a:lnTo>
                <a:lnTo>
                  <a:pt x="1270" y="91"/>
                </a:lnTo>
                <a:lnTo>
                  <a:pt x="1451" y="0"/>
                </a:lnTo>
                <a:lnTo>
                  <a:pt x="1361" y="91"/>
                </a:lnTo>
                <a:lnTo>
                  <a:pt x="1542" y="0"/>
                </a:lnTo>
                <a:lnTo>
                  <a:pt x="1451" y="91"/>
                </a:lnTo>
                <a:lnTo>
                  <a:pt x="1633" y="0"/>
                </a:lnTo>
                <a:lnTo>
                  <a:pt x="1542" y="91"/>
                </a:lnTo>
                <a:lnTo>
                  <a:pt x="1724" y="0"/>
                </a:lnTo>
                <a:lnTo>
                  <a:pt x="1633" y="91"/>
                </a:lnTo>
                <a:lnTo>
                  <a:pt x="1814" y="0"/>
                </a:lnTo>
                <a:lnTo>
                  <a:pt x="1724" y="91"/>
                </a:lnTo>
                <a:lnTo>
                  <a:pt x="1905" y="0"/>
                </a:lnTo>
                <a:lnTo>
                  <a:pt x="1814" y="91"/>
                </a:lnTo>
                <a:lnTo>
                  <a:pt x="1996" y="0"/>
                </a:lnTo>
                <a:lnTo>
                  <a:pt x="1905" y="91"/>
                </a:lnTo>
                <a:lnTo>
                  <a:pt x="2087" y="0"/>
                </a:lnTo>
                <a:lnTo>
                  <a:pt x="1996" y="91"/>
                </a:lnTo>
                <a:lnTo>
                  <a:pt x="2177" y="0"/>
                </a:lnTo>
                <a:lnTo>
                  <a:pt x="2087" y="91"/>
                </a:lnTo>
                <a:lnTo>
                  <a:pt x="2268" y="0"/>
                </a:lnTo>
                <a:lnTo>
                  <a:pt x="2177" y="91"/>
                </a:lnTo>
                <a:lnTo>
                  <a:pt x="2359" y="0"/>
                </a:lnTo>
                <a:lnTo>
                  <a:pt x="2268" y="91"/>
                </a:lnTo>
                <a:lnTo>
                  <a:pt x="2449" y="0"/>
                </a:lnTo>
                <a:lnTo>
                  <a:pt x="2359" y="91"/>
                </a:lnTo>
                <a:lnTo>
                  <a:pt x="2540" y="0"/>
                </a:lnTo>
                <a:lnTo>
                  <a:pt x="2449" y="91"/>
                </a:lnTo>
                <a:lnTo>
                  <a:pt x="2631" y="0"/>
                </a:lnTo>
                <a:lnTo>
                  <a:pt x="2540" y="91"/>
                </a:lnTo>
                <a:lnTo>
                  <a:pt x="2722" y="0"/>
                </a:lnTo>
                <a:lnTo>
                  <a:pt x="2631" y="91"/>
                </a:lnTo>
                <a:lnTo>
                  <a:pt x="2812" y="0"/>
                </a:lnTo>
                <a:lnTo>
                  <a:pt x="2722" y="91"/>
                </a:lnTo>
                <a:lnTo>
                  <a:pt x="2903" y="0"/>
                </a:lnTo>
                <a:lnTo>
                  <a:pt x="2812" y="91"/>
                </a:lnTo>
                <a:lnTo>
                  <a:pt x="2994" y="0"/>
                </a:lnTo>
                <a:lnTo>
                  <a:pt x="2903" y="91"/>
                </a:lnTo>
                <a:lnTo>
                  <a:pt x="3084" y="0"/>
                </a:lnTo>
                <a:lnTo>
                  <a:pt x="2994" y="91"/>
                </a:lnTo>
                <a:lnTo>
                  <a:pt x="3175" y="0"/>
                </a:lnTo>
                <a:lnTo>
                  <a:pt x="3084" y="91"/>
                </a:lnTo>
                <a:lnTo>
                  <a:pt x="3266" y="0"/>
                </a:lnTo>
                <a:lnTo>
                  <a:pt x="3175" y="91"/>
                </a:lnTo>
                <a:lnTo>
                  <a:pt x="3357" y="0"/>
                </a:lnTo>
                <a:lnTo>
                  <a:pt x="3266" y="91"/>
                </a:lnTo>
                <a:lnTo>
                  <a:pt x="3447" y="0"/>
                </a:lnTo>
                <a:lnTo>
                  <a:pt x="3357" y="91"/>
                </a:lnTo>
                <a:lnTo>
                  <a:pt x="3538" y="0"/>
                </a:lnTo>
                <a:lnTo>
                  <a:pt x="3447" y="91"/>
                </a:lnTo>
                <a:lnTo>
                  <a:pt x="3629" y="0"/>
                </a:lnTo>
                <a:lnTo>
                  <a:pt x="3538" y="91"/>
                </a:lnTo>
                <a:lnTo>
                  <a:pt x="3719" y="0"/>
                </a:lnTo>
                <a:lnTo>
                  <a:pt x="3629" y="91"/>
                </a:lnTo>
                <a:lnTo>
                  <a:pt x="3810" y="0"/>
                </a:lnTo>
                <a:lnTo>
                  <a:pt x="3719" y="91"/>
                </a:lnTo>
                <a:lnTo>
                  <a:pt x="3901" y="0"/>
                </a:lnTo>
                <a:lnTo>
                  <a:pt x="3810" y="91"/>
                </a:lnTo>
                <a:lnTo>
                  <a:pt x="3992" y="0"/>
                </a:lnTo>
                <a:lnTo>
                  <a:pt x="3901" y="91"/>
                </a:lnTo>
                <a:lnTo>
                  <a:pt x="4082" y="0"/>
                </a:lnTo>
                <a:lnTo>
                  <a:pt x="3992" y="91"/>
                </a:lnTo>
                <a:lnTo>
                  <a:pt x="4173" y="0"/>
                </a:lnTo>
                <a:lnTo>
                  <a:pt x="4082" y="91"/>
                </a:lnTo>
                <a:lnTo>
                  <a:pt x="4264" y="0"/>
                </a:lnTo>
                <a:lnTo>
                  <a:pt x="4173" y="91"/>
                </a:lnTo>
                <a:lnTo>
                  <a:pt x="4355" y="0"/>
                </a:lnTo>
                <a:lnTo>
                  <a:pt x="4264" y="91"/>
                </a:lnTo>
              </a:path>
            </a:pathLst>
          </a:custGeom>
          <a:noFill/>
          <a:ln w="25400" cap="rnd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707" name="Freeform 179"/>
          <p:cNvSpPr>
            <a:spLocks/>
          </p:cNvSpPr>
          <p:nvPr/>
        </p:nvSpPr>
        <p:spPr bwMode="auto">
          <a:xfrm>
            <a:off x="2865438" y="4724400"/>
            <a:ext cx="4608512" cy="144463"/>
          </a:xfrm>
          <a:custGeom>
            <a:avLst/>
            <a:gdLst>
              <a:gd name="T0" fmla="*/ 0 w 2903"/>
              <a:gd name="T1" fmla="*/ 91 h 91"/>
              <a:gd name="T2" fmla="*/ 181 w 2903"/>
              <a:gd name="T3" fmla="*/ 0 h 91"/>
              <a:gd name="T4" fmla="*/ 91 w 2903"/>
              <a:gd name="T5" fmla="*/ 91 h 91"/>
              <a:gd name="T6" fmla="*/ 272 w 2903"/>
              <a:gd name="T7" fmla="*/ 0 h 91"/>
              <a:gd name="T8" fmla="*/ 181 w 2903"/>
              <a:gd name="T9" fmla="*/ 91 h 91"/>
              <a:gd name="T10" fmla="*/ 363 w 2903"/>
              <a:gd name="T11" fmla="*/ 0 h 91"/>
              <a:gd name="T12" fmla="*/ 272 w 2903"/>
              <a:gd name="T13" fmla="*/ 91 h 91"/>
              <a:gd name="T14" fmla="*/ 454 w 2903"/>
              <a:gd name="T15" fmla="*/ 0 h 91"/>
              <a:gd name="T16" fmla="*/ 363 w 2903"/>
              <a:gd name="T17" fmla="*/ 91 h 91"/>
              <a:gd name="T18" fmla="*/ 544 w 2903"/>
              <a:gd name="T19" fmla="*/ 0 h 91"/>
              <a:gd name="T20" fmla="*/ 454 w 2903"/>
              <a:gd name="T21" fmla="*/ 91 h 91"/>
              <a:gd name="T22" fmla="*/ 635 w 2903"/>
              <a:gd name="T23" fmla="*/ 0 h 91"/>
              <a:gd name="T24" fmla="*/ 544 w 2903"/>
              <a:gd name="T25" fmla="*/ 91 h 91"/>
              <a:gd name="T26" fmla="*/ 726 w 2903"/>
              <a:gd name="T27" fmla="*/ 0 h 91"/>
              <a:gd name="T28" fmla="*/ 635 w 2903"/>
              <a:gd name="T29" fmla="*/ 91 h 91"/>
              <a:gd name="T30" fmla="*/ 816 w 2903"/>
              <a:gd name="T31" fmla="*/ 0 h 91"/>
              <a:gd name="T32" fmla="*/ 726 w 2903"/>
              <a:gd name="T33" fmla="*/ 91 h 91"/>
              <a:gd name="T34" fmla="*/ 907 w 2903"/>
              <a:gd name="T35" fmla="*/ 0 h 91"/>
              <a:gd name="T36" fmla="*/ 816 w 2903"/>
              <a:gd name="T37" fmla="*/ 91 h 91"/>
              <a:gd name="T38" fmla="*/ 998 w 2903"/>
              <a:gd name="T39" fmla="*/ 0 h 91"/>
              <a:gd name="T40" fmla="*/ 907 w 2903"/>
              <a:gd name="T41" fmla="*/ 91 h 91"/>
              <a:gd name="T42" fmla="*/ 1089 w 2903"/>
              <a:gd name="T43" fmla="*/ 0 h 91"/>
              <a:gd name="T44" fmla="*/ 998 w 2903"/>
              <a:gd name="T45" fmla="*/ 91 h 91"/>
              <a:gd name="T46" fmla="*/ 1179 w 2903"/>
              <a:gd name="T47" fmla="*/ 0 h 91"/>
              <a:gd name="T48" fmla="*/ 1089 w 2903"/>
              <a:gd name="T49" fmla="*/ 91 h 91"/>
              <a:gd name="T50" fmla="*/ 1270 w 2903"/>
              <a:gd name="T51" fmla="*/ 0 h 91"/>
              <a:gd name="T52" fmla="*/ 1179 w 2903"/>
              <a:gd name="T53" fmla="*/ 91 h 91"/>
              <a:gd name="T54" fmla="*/ 1361 w 2903"/>
              <a:gd name="T55" fmla="*/ 0 h 91"/>
              <a:gd name="T56" fmla="*/ 1270 w 2903"/>
              <a:gd name="T57" fmla="*/ 91 h 91"/>
              <a:gd name="T58" fmla="*/ 1451 w 2903"/>
              <a:gd name="T59" fmla="*/ 0 h 91"/>
              <a:gd name="T60" fmla="*/ 1361 w 2903"/>
              <a:gd name="T61" fmla="*/ 91 h 91"/>
              <a:gd name="T62" fmla="*/ 1542 w 2903"/>
              <a:gd name="T63" fmla="*/ 0 h 91"/>
              <a:gd name="T64" fmla="*/ 1451 w 2903"/>
              <a:gd name="T65" fmla="*/ 91 h 91"/>
              <a:gd name="T66" fmla="*/ 1633 w 2903"/>
              <a:gd name="T67" fmla="*/ 0 h 91"/>
              <a:gd name="T68" fmla="*/ 1542 w 2903"/>
              <a:gd name="T69" fmla="*/ 91 h 91"/>
              <a:gd name="T70" fmla="*/ 1724 w 2903"/>
              <a:gd name="T71" fmla="*/ 0 h 91"/>
              <a:gd name="T72" fmla="*/ 1633 w 2903"/>
              <a:gd name="T73" fmla="*/ 91 h 91"/>
              <a:gd name="T74" fmla="*/ 1814 w 2903"/>
              <a:gd name="T75" fmla="*/ 0 h 91"/>
              <a:gd name="T76" fmla="*/ 1724 w 2903"/>
              <a:gd name="T77" fmla="*/ 91 h 91"/>
              <a:gd name="T78" fmla="*/ 1905 w 2903"/>
              <a:gd name="T79" fmla="*/ 0 h 91"/>
              <a:gd name="T80" fmla="*/ 1814 w 2903"/>
              <a:gd name="T81" fmla="*/ 91 h 91"/>
              <a:gd name="T82" fmla="*/ 1996 w 2903"/>
              <a:gd name="T83" fmla="*/ 0 h 91"/>
              <a:gd name="T84" fmla="*/ 1905 w 2903"/>
              <a:gd name="T85" fmla="*/ 91 h 91"/>
              <a:gd name="T86" fmla="*/ 2087 w 2903"/>
              <a:gd name="T87" fmla="*/ 0 h 91"/>
              <a:gd name="T88" fmla="*/ 1996 w 2903"/>
              <a:gd name="T89" fmla="*/ 91 h 91"/>
              <a:gd name="T90" fmla="*/ 2177 w 2903"/>
              <a:gd name="T91" fmla="*/ 0 h 91"/>
              <a:gd name="T92" fmla="*/ 2087 w 2903"/>
              <a:gd name="T93" fmla="*/ 91 h 91"/>
              <a:gd name="T94" fmla="*/ 2268 w 2903"/>
              <a:gd name="T95" fmla="*/ 0 h 91"/>
              <a:gd name="T96" fmla="*/ 2177 w 2903"/>
              <a:gd name="T97" fmla="*/ 91 h 91"/>
              <a:gd name="T98" fmla="*/ 2359 w 2903"/>
              <a:gd name="T99" fmla="*/ 0 h 91"/>
              <a:gd name="T100" fmla="*/ 2268 w 2903"/>
              <a:gd name="T101" fmla="*/ 91 h 91"/>
              <a:gd name="T102" fmla="*/ 2449 w 2903"/>
              <a:gd name="T103" fmla="*/ 0 h 91"/>
              <a:gd name="T104" fmla="*/ 2359 w 2903"/>
              <a:gd name="T105" fmla="*/ 91 h 91"/>
              <a:gd name="T106" fmla="*/ 2540 w 2903"/>
              <a:gd name="T107" fmla="*/ 0 h 91"/>
              <a:gd name="T108" fmla="*/ 2449 w 2903"/>
              <a:gd name="T109" fmla="*/ 91 h 91"/>
              <a:gd name="T110" fmla="*/ 2631 w 2903"/>
              <a:gd name="T111" fmla="*/ 0 h 91"/>
              <a:gd name="T112" fmla="*/ 2540 w 2903"/>
              <a:gd name="T113" fmla="*/ 91 h 91"/>
              <a:gd name="T114" fmla="*/ 2722 w 2903"/>
              <a:gd name="T115" fmla="*/ 0 h 91"/>
              <a:gd name="T116" fmla="*/ 2631 w 2903"/>
              <a:gd name="T117" fmla="*/ 91 h 91"/>
              <a:gd name="T118" fmla="*/ 2812 w 2903"/>
              <a:gd name="T119" fmla="*/ 0 h 91"/>
              <a:gd name="T120" fmla="*/ 2722 w 2903"/>
              <a:gd name="T121" fmla="*/ 91 h 91"/>
              <a:gd name="T122" fmla="*/ 2903 w 2903"/>
              <a:gd name="T123" fmla="*/ 0 h 91"/>
              <a:gd name="T124" fmla="*/ 2812 w 2903"/>
              <a:gd name="T125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03" h="91">
                <a:moveTo>
                  <a:pt x="0" y="91"/>
                </a:moveTo>
                <a:lnTo>
                  <a:pt x="181" y="0"/>
                </a:lnTo>
                <a:lnTo>
                  <a:pt x="91" y="91"/>
                </a:lnTo>
                <a:lnTo>
                  <a:pt x="272" y="0"/>
                </a:lnTo>
                <a:lnTo>
                  <a:pt x="181" y="91"/>
                </a:lnTo>
                <a:lnTo>
                  <a:pt x="363" y="0"/>
                </a:lnTo>
                <a:lnTo>
                  <a:pt x="272" y="91"/>
                </a:lnTo>
                <a:lnTo>
                  <a:pt x="454" y="0"/>
                </a:lnTo>
                <a:lnTo>
                  <a:pt x="363" y="91"/>
                </a:lnTo>
                <a:lnTo>
                  <a:pt x="544" y="0"/>
                </a:lnTo>
                <a:lnTo>
                  <a:pt x="454" y="91"/>
                </a:lnTo>
                <a:lnTo>
                  <a:pt x="635" y="0"/>
                </a:lnTo>
                <a:lnTo>
                  <a:pt x="544" y="91"/>
                </a:lnTo>
                <a:lnTo>
                  <a:pt x="726" y="0"/>
                </a:lnTo>
                <a:lnTo>
                  <a:pt x="635" y="91"/>
                </a:lnTo>
                <a:lnTo>
                  <a:pt x="816" y="0"/>
                </a:lnTo>
                <a:lnTo>
                  <a:pt x="726" y="91"/>
                </a:lnTo>
                <a:lnTo>
                  <a:pt x="907" y="0"/>
                </a:lnTo>
                <a:lnTo>
                  <a:pt x="816" y="91"/>
                </a:lnTo>
                <a:lnTo>
                  <a:pt x="998" y="0"/>
                </a:lnTo>
                <a:lnTo>
                  <a:pt x="907" y="91"/>
                </a:lnTo>
                <a:lnTo>
                  <a:pt x="1089" y="0"/>
                </a:lnTo>
                <a:lnTo>
                  <a:pt x="998" y="91"/>
                </a:lnTo>
                <a:lnTo>
                  <a:pt x="1179" y="0"/>
                </a:lnTo>
                <a:lnTo>
                  <a:pt x="1089" y="91"/>
                </a:lnTo>
                <a:lnTo>
                  <a:pt x="1270" y="0"/>
                </a:lnTo>
                <a:lnTo>
                  <a:pt x="1179" y="91"/>
                </a:lnTo>
                <a:lnTo>
                  <a:pt x="1361" y="0"/>
                </a:lnTo>
                <a:lnTo>
                  <a:pt x="1270" y="91"/>
                </a:lnTo>
                <a:lnTo>
                  <a:pt x="1451" y="0"/>
                </a:lnTo>
                <a:lnTo>
                  <a:pt x="1361" y="91"/>
                </a:lnTo>
                <a:lnTo>
                  <a:pt x="1542" y="0"/>
                </a:lnTo>
                <a:lnTo>
                  <a:pt x="1451" y="91"/>
                </a:lnTo>
                <a:lnTo>
                  <a:pt x="1633" y="0"/>
                </a:lnTo>
                <a:lnTo>
                  <a:pt x="1542" y="91"/>
                </a:lnTo>
                <a:lnTo>
                  <a:pt x="1724" y="0"/>
                </a:lnTo>
                <a:lnTo>
                  <a:pt x="1633" y="91"/>
                </a:lnTo>
                <a:lnTo>
                  <a:pt x="1814" y="0"/>
                </a:lnTo>
                <a:lnTo>
                  <a:pt x="1724" y="91"/>
                </a:lnTo>
                <a:lnTo>
                  <a:pt x="1905" y="0"/>
                </a:lnTo>
                <a:lnTo>
                  <a:pt x="1814" y="91"/>
                </a:lnTo>
                <a:lnTo>
                  <a:pt x="1996" y="0"/>
                </a:lnTo>
                <a:lnTo>
                  <a:pt x="1905" y="91"/>
                </a:lnTo>
                <a:lnTo>
                  <a:pt x="2087" y="0"/>
                </a:lnTo>
                <a:lnTo>
                  <a:pt x="1996" y="91"/>
                </a:lnTo>
                <a:lnTo>
                  <a:pt x="2177" y="0"/>
                </a:lnTo>
                <a:lnTo>
                  <a:pt x="2087" y="91"/>
                </a:lnTo>
                <a:lnTo>
                  <a:pt x="2268" y="0"/>
                </a:lnTo>
                <a:lnTo>
                  <a:pt x="2177" y="91"/>
                </a:lnTo>
                <a:lnTo>
                  <a:pt x="2359" y="0"/>
                </a:lnTo>
                <a:lnTo>
                  <a:pt x="2268" y="91"/>
                </a:lnTo>
                <a:lnTo>
                  <a:pt x="2449" y="0"/>
                </a:lnTo>
                <a:lnTo>
                  <a:pt x="2359" y="91"/>
                </a:lnTo>
                <a:lnTo>
                  <a:pt x="2540" y="0"/>
                </a:lnTo>
                <a:lnTo>
                  <a:pt x="2449" y="91"/>
                </a:lnTo>
                <a:lnTo>
                  <a:pt x="2631" y="0"/>
                </a:lnTo>
                <a:lnTo>
                  <a:pt x="2540" y="91"/>
                </a:lnTo>
                <a:lnTo>
                  <a:pt x="2722" y="0"/>
                </a:lnTo>
                <a:lnTo>
                  <a:pt x="2631" y="91"/>
                </a:lnTo>
                <a:lnTo>
                  <a:pt x="2812" y="0"/>
                </a:lnTo>
                <a:lnTo>
                  <a:pt x="2722" y="91"/>
                </a:lnTo>
                <a:lnTo>
                  <a:pt x="2903" y="0"/>
                </a:lnTo>
                <a:lnTo>
                  <a:pt x="2812" y="91"/>
                </a:lnTo>
              </a:path>
            </a:pathLst>
          </a:custGeom>
          <a:noFill/>
          <a:ln w="25400" cap="rnd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708" name="Freeform 180"/>
          <p:cNvSpPr>
            <a:spLocks/>
          </p:cNvSpPr>
          <p:nvPr/>
        </p:nvSpPr>
        <p:spPr bwMode="auto">
          <a:xfrm>
            <a:off x="344488" y="4940300"/>
            <a:ext cx="2303462" cy="144463"/>
          </a:xfrm>
          <a:custGeom>
            <a:avLst/>
            <a:gdLst>
              <a:gd name="T0" fmla="*/ 0 w 1451"/>
              <a:gd name="T1" fmla="*/ 91 h 91"/>
              <a:gd name="T2" fmla="*/ 181 w 1451"/>
              <a:gd name="T3" fmla="*/ 0 h 91"/>
              <a:gd name="T4" fmla="*/ 91 w 1451"/>
              <a:gd name="T5" fmla="*/ 91 h 91"/>
              <a:gd name="T6" fmla="*/ 272 w 1451"/>
              <a:gd name="T7" fmla="*/ 0 h 91"/>
              <a:gd name="T8" fmla="*/ 181 w 1451"/>
              <a:gd name="T9" fmla="*/ 91 h 91"/>
              <a:gd name="T10" fmla="*/ 363 w 1451"/>
              <a:gd name="T11" fmla="*/ 0 h 91"/>
              <a:gd name="T12" fmla="*/ 272 w 1451"/>
              <a:gd name="T13" fmla="*/ 91 h 91"/>
              <a:gd name="T14" fmla="*/ 454 w 1451"/>
              <a:gd name="T15" fmla="*/ 0 h 91"/>
              <a:gd name="T16" fmla="*/ 363 w 1451"/>
              <a:gd name="T17" fmla="*/ 91 h 91"/>
              <a:gd name="T18" fmla="*/ 544 w 1451"/>
              <a:gd name="T19" fmla="*/ 0 h 91"/>
              <a:gd name="T20" fmla="*/ 454 w 1451"/>
              <a:gd name="T21" fmla="*/ 91 h 91"/>
              <a:gd name="T22" fmla="*/ 635 w 1451"/>
              <a:gd name="T23" fmla="*/ 0 h 91"/>
              <a:gd name="T24" fmla="*/ 544 w 1451"/>
              <a:gd name="T25" fmla="*/ 91 h 91"/>
              <a:gd name="T26" fmla="*/ 726 w 1451"/>
              <a:gd name="T27" fmla="*/ 0 h 91"/>
              <a:gd name="T28" fmla="*/ 635 w 1451"/>
              <a:gd name="T29" fmla="*/ 91 h 91"/>
              <a:gd name="T30" fmla="*/ 816 w 1451"/>
              <a:gd name="T31" fmla="*/ 0 h 91"/>
              <a:gd name="T32" fmla="*/ 726 w 1451"/>
              <a:gd name="T33" fmla="*/ 91 h 91"/>
              <a:gd name="T34" fmla="*/ 907 w 1451"/>
              <a:gd name="T35" fmla="*/ 0 h 91"/>
              <a:gd name="T36" fmla="*/ 816 w 1451"/>
              <a:gd name="T37" fmla="*/ 91 h 91"/>
              <a:gd name="T38" fmla="*/ 998 w 1451"/>
              <a:gd name="T39" fmla="*/ 0 h 91"/>
              <a:gd name="T40" fmla="*/ 907 w 1451"/>
              <a:gd name="T41" fmla="*/ 91 h 91"/>
              <a:gd name="T42" fmla="*/ 1089 w 1451"/>
              <a:gd name="T43" fmla="*/ 0 h 91"/>
              <a:gd name="T44" fmla="*/ 998 w 1451"/>
              <a:gd name="T45" fmla="*/ 91 h 91"/>
              <a:gd name="T46" fmla="*/ 1179 w 1451"/>
              <a:gd name="T47" fmla="*/ 0 h 91"/>
              <a:gd name="T48" fmla="*/ 1089 w 1451"/>
              <a:gd name="T49" fmla="*/ 91 h 91"/>
              <a:gd name="T50" fmla="*/ 1270 w 1451"/>
              <a:gd name="T51" fmla="*/ 0 h 91"/>
              <a:gd name="T52" fmla="*/ 1179 w 1451"/>
              <a:gd name="T53" fmla="*/ 91 h 91"/>
              <a:gd name="T54" fmla="*/ 1361 w 1451"/>
              <a:gd name="T55" fmla="*/ 0 h 91"/>
              <a:gd name="T56" fmla="*/ 1270 w 1451"/>
              <a:gd name="T57" fmla="*/ 91 h 91"/>
              <a:gd name="T58" fmla="*/ 1451 w 1451"/>
              <a:gd name="T59" fmla="*/ 0 h 91"/>
              <a:gd name="T60" fmla="*/ 1361 w 1451"/>
              <a:gd name="T61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51" h="91">
                <a:moveTo>
                  <a:pt x="0" y="91"/>
                </a:moveTo>
                <a:lnTo>
                  <a:pt x="181" y="0"/>
                </a:lnTo>
                <a:lnTo>
                  <a:pt x="91" y="91"/>
                </a:lnTo>
                <a:lnTo>
                  <a:pt x="272" y="0"/>
                </a:lnTo>
                <a:lnTo>
                  <a:pt x="181" y="91"/>
                </a:lnTo>
                <a:lnTo>
                  <a:pt x="363" y="0"/>
                </a:lnTo>
                <a:lnTo>
                  <a:pt x="272" y="91"/>
                </a:lnTo>
                <a:lnTo>
                  <a:pt x="454" y="0"/>
                </a:lnTo>
                <a:lnTo>
                  <a:pt x="363" y="91"/>
                </a:lnTo>
                <a:lnTo>
                  <a:pt x="544" y="0"/>
                </a:lnTo>
                <a:lnTo>
                  <a:pt x="454" y="91"/>
                </a:lnTo>
                <a:lnTo>
                  <a:pt x="635" y="0"/>
                </a:lnTo>
                <a:lnTo>
                  <a:pt x="544" y="91"/>
                </a:lnTo>
                <a:lnTo>
                  <a:pt x="726" y="0"/>
                </a:lnTo>
                <a:lnTo>
                  <a:pt x="635" y="91"/>
                </a:lnTo>
                <a:lnTo>
                  <a:pt x="816" y="0"/>
                </a:lnTo>
                <a:lnTo>
                  <a:pt x="726" y="91"/>
                </a:lnTo>
                <a:lnTo>
                  <a:pt x="907" y="0"/>
                </a:lnTo>
                <a:lnTo>
                  <a:pt x="816" y="91"/>
                </a:lnTo>
                <a:lnTo>
                  <a:pt x="998" y="0"/>
                </a:lnTo>
                <a:lnTo>
                  <a:pt x="907" y="91"/>
                </a:lnTo>
                <a:lnTo>
                  <a:pt x="1089" y="0"/>
                </a:lnTo>
                <a:lnTo>
                  <a:pt x="998" y="91"/>
                </a:lnTo>
                <a:lnTo>
                  <a:pt x="1179" y="0"/>
                </a:lnTo>
                <a:lnTo>
                  <a:pt x="1089" y="91"/>
                </a:lnTo>
                <a:lnTo>
                  <a:pt x="1270" y="0"/>
                </a:lnTo>
                <a:lnTo>
                  <a:pt x="1179" y="91"/>
                </a:lnTo>
                <a:lnTo>
                  <a:pt x="1361" y="0"/>
                </a:lnTo>
                <a:lnTo>
                  <a:pt x="1270" y="91"/>
                </a:lnTo>
                <a:lnTo>
                  <a:pt x="1451" y="0"/>
                </a:lnTo>
                <a:lnTo>
                  <a:pt x="1361" y="91"/>
                </a:ln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709" name="Freeform 181"/>
          <p:cNvSpPr>
            <a:spLocks/>
          </p:cNvSpPr>
          <p:nvPr/>
        </p:nvSpPr>
        <p:spPr bwMode="auto">
          <a:xfrm>
            <a:off x="344488" y="4005263"/>
            <a:ext cx="9217025" cy="144462"/>
          </a:xfrm>
          <a:custGeom>
            <a:avLst/>
            <a:gdLst>
              <a:gd name="T0" fmla="*/ 181 w 5806"/>
              <a:gd name="T1" fmla="*/ 0 h 91"/>
              <a:gd name="T2" fmla="*/ 272 w 5806"/>
              <a:gd name="T3" fmla="*/ 0 h 91"/>
              <a:gd name="T4" fmla="*/ 363 w 5806"/>
              <a:gd name="T5" fmla="*/ 0 h 91"/>
              <a:gd name="T6" fmla="*/ 454 w 5806"/>
              <a:gd name="T7" fmla="*/ 0 h 91"/>
              <a:gd name="T8" fmla="*/ 544 w 5806"/>
              <a:gd name="T9" fmla="*/ 0 h 91"/>
              <a:gd name="T10" fmla="*/ 635 w 5806"/>
              <a:gd name="T11" fmla="*/ 0 h 91"/>
              <a:gd name="T12" fmla="*/ 726 w 5806"/>
              <a:gd name="T13" fmla="*/ 0 h 91"/>
              <a:gd name="T14" fmla="*/ 816 w 5806"/>
              <a:gd name="T15" fmla="*/ 0 h 91"/>
              <a:gd name="T16" fmla="*/ 907 w 5806"/>
              <a:gd name="T17" fmla="*/ 0 h 91"/>
              <a:gd name="T18" fmla="*/ 998 w 5806"/>
              <a:gd name="T19" fmla="*/ 0 h 91"/>
              <a:gd name="T20" fmla="*/ 1089 w 5806"/>
              <a:gd name="T21" fmla="*/ 0 h 91"/>
              <a:gd name="T22" fmla="*/ 1179 w 5806"/>
              <a:gd name="T23" fmla="*/ 0 h 91"/>
              <a:gd name="T24" fmla="*/ 1270 w 5806"/>
              <a:gd name="T25" fmla="*/ 0 h 91"/>
              <a:gd name="T26" fmla="*/ 1361 w 5806"/>
              <a:gd name="T27" fmla="*/ 0 h 91"/>
              <a:gd name="T28" fmla="*/ 1451 w 5806"/>
              <a:gd name="T29" fmla="*/ 0 h 91"/>
              <a:gd name="T30" fmla="*/ 1542 w 5806"/>
              <a:gd name="T31" fmla="*/ 0 h 91"/>
              <a:gd name="T32" fmla="*/ 1633 w 5806"/>
              <a:gd name="T33" fmla="*/ 0 h 91"/>
              <a:gd name="T34" fmla="*/ 1724 w 5806"/>
              <a:gd name="T35" fmla="*/ 0 h 91"/>
              <a:gd name="T36" fmla="*/ 1814 w 5806"/>
              <a:gd name="T37" fmla="*/ 0 h 91"/>
              <a:gd name="T38" fmla="*/ 1905 w 5806"/>
              <a:gd name="T39" fmla="*/ 0 h 91"/>
              <a:gd name="T40" fmla="*/ 1996 w 5806"/>
              <a:gd name="T41" fmla="*/ 0 h 91"/>
              <a:gd name="T42" fmla="*/ 2087 w 5806"/>
              <a:gd name="T43" fmla="*/ 0 h 91"/>
              <a:gd name="T44" fmla="*/ 2177 w 5806"/>
              <a:gd name="T45" fmla="*/ 0 h 91"/>
              <a:gd name="T46" fmla="*/ 2268 w 5806"/>
              <a:gd name="T47" fmla="*/ 0 h 91"/>
              <a:gd name="T48" fmla="*/ 2359 w 5806"/>
              <a:gd name="T49" fmla="*/ 0 h 91"/>
              <a:gd name="T50" fmla="*/ 2449 w 5806"/>
              <a:gd name="T51" fmla="*/ 0 h 91"/>
              <a:gd name="T52" fmla="*/ 2540 w 5806"/>
              <a:gd name="T53" fmla="*/ 0 h 91"/>
              <a:gd name="T54" fmla="*/ 2631 w 5806"/>
              <a:gd name="T55" fmla="*/ 0 h 91"/>
              <a:gd name="T56" fmla="*/ 2722 w 5806"/>
              <a:gd name="T57" fmla="*/ 0 h 91"/>
              <a:gd name="T58" fmla="*/ 2812 w 5806"/>
              <a:gd name="T59" fmla="*/ 0 h 91"/>
              <a:gd name="T60" fmla="*/ 2903 w 5806"/>
              <a:gd name="T61" fmla="*/ 0 h 91"/>
              <a:gd name="T62" fmla="*/ 2994 w 5806"/>
              <a:gd name="T63" fmla="*/ 0 h 91"/>
              <a:gd name="T64" fmla="*/ 3084 w 5806"/>
              <a:gd name="T65" fmla="*/ 0 h 91"/>
              <a:gd name="T66" fmla="*/ 3175 w 5806"/>
              <a:gd name="T67" fmla="*/ 0 h 91"/>
              <a:gd name="T68" fmla="*/ 3266 w 5806"/>
              <a:gd name="T69" fmla="*/ 0 h 91"/>
              <a:gd name="T70" fmla="*/ 3357 w 5806"/>
              <a:gd name="T71" fmla="*/ 0 h 91"/>
              <a:gd name="T72" fmla="*/ 3447 w 5806"/>
              <a:gd name="T73" fmla="*/ 0 h 91"/>
              <a:gd name="T74" fmla="*/ 3538 w 5806"/>
              <a:gd name="T75" fmla="*/ 0 h 91"/>
              <a:gd name="T76" fmla="*/ 3629 w 5806"/>
              <a:gd name="T77" fmla="*/ 0 h 91"/>
              <a:gd name="T78" fmla="*/ 3719 w 5806"/>
              <a:gd name="T79" fmla="*/ 0 h 91"/>
              <a:gd name="T80" fmla="*/ 3810 w 5806"/>
              <a:gd name="T81" fmla="*/ 0 h 91"/>
              <a:gd name="T82" fmla="*/ 3901 w 5806"/>
              <a:gd name="T83" fmla="*/ 0 h 91"/>
              <a:gd name="T84" fmla="*/ 3992 w 5806"/>
              <a:gd name="T85" fmla="*/ 0 h 91"/>
              <a:gd name="T86" fmla="*/ 4082 w 5806"/>
              <a:gd name="T87" fmla="*/ 0 h 91"/>
              <a:gd name="T88" fmla="*/ 4173 w 5806"/>
              <a:gd name="T89" fmla="*/ 0 h 91"/>
              <a:gd name="T90" fmla="*/ 4264 w 5806"/>
              <a:gd name="T91" fmla="*/ 0 h 91"/>
              <a:gd name="T92" fmla="*/ 4355 w 5806"/>
              <a:gd name="T93" fmla="*/ 0 h 91"/>
              <a:gd name="T94" fmla="*/ 4445 w 5806"/>
              <a:gd name="T95" fmla="*/ 0 h 91"/>
              <a:gd name="T96" fmla="*/ 4536 w 5806"/>
              <a:gd name="T97" fmla="*/ 0 h 91"/>
              <a:gd name="T98" fmla="*/ 4627 w 5806"/>
              <a:gd name="T99" fmla="*/ 0 h 91"/>
              <a:gd name="T100" fmla="*/ 4717 w 5806"/>
              <a:gd name="T101" fmla="*/ 0 h 91"/>
              <a:gd name="T102" fmla="*/ 4808 w 5806"/>
              <a:gd name="T103" fmla="*/ 0 h 91"/>
              <a:gd name="T104" fmla="*/ 4899 w 5806"/>
              <a:gd name="T105" fmla="*/ 0 h 91"/>
              <a:gd name="T106" fmla="*/ 4990 w 5806"/>
              <a:gd name="T107" fmla="*/ 0 h 91"/>
              <a:gd name="T108" fmla="*/ 5080 w 5806"/>
              <a:gd name="T109" fmla="*/ 0 h 91"/>
              <a:gd name="T110" fmla="*/ 5171 w 5806"/>
              <a:gd name="T111" fmla="*/ 0 h 91"/>
              <a:gd name="T112" fmla="*/ 5262 w 5806"/>
              <a:gd name="T113" fmla="*/ 0 h 91"/>
              <a:gd name="T114" fmla="*/ 5352 w 5806"/>
              <a:gd name="T115" fmla="*/ 0 h 91"/>
              <a:gd name="T116" fmla="*/ 5443 w 5806"/>
              <a:gd name="T117" fmla="*/ 0 h 91"/>
              <a:gd name="T118" fmla="*/ 5534 w 5806"/>
              <a:gd name="T119" fmla="*/ 0 h 91"/>
              <a:gd name="T120" fmla="*/ 5625 w 5806"/>
              <a:gd name="T121" fmla="*/ 0 h 91"/>
              <a:gd name="T122" fmla="*/ 5715 w 5806"/>
              <a:gd name="T123" fmla="*/ 0 h 91"/>
              <a:gd name="T124" fmla="*/ 5806 w 5806"/>
              <a:gd name="T125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06" h="91">
                <a:moveTo>
                  <a:pt x="0" y="91"/>
                </a:moveTo>
                <a:lnTo>
                  <a:pt x="181" y="0"/>
                </a:lnTo>
                <a:lnTo>
                  <a:pt x="91" y="91"/>
                </a:lnTo>
                <a:lnTo>
                  <a:pt x="272" y="0"/>
                </a:lnTo>
                <a:lnTo>
                  <a:pt x="181" y="91"/>
                </a:lnTo>
                <a:lnTo>
                  <a:pt x="363" y="0"/>
                </a:lnTo>
                <a:lnTo>
                  <a:pt x="272" y="91"/>
                </a:lnTo>
                <a:lnTo>
                  <a:pt x="454" y="0"/>
                </a:lnTo>
                <a:lnTo>
                  <a:pt x="363" y="91"/>
                </a:lnTo>
                <a:lnTo>
                  <a:pt x="544" y="0"/>
                </a:lnTo>
                <a:lnTo>
                  <a:pt x="454" y="91"/>
                </a:lnTo>
                <a:lnTo>
                  <a:pt x="635" y="0"/>
                </a:lnTo>
                <a:lnTo>
                  <a:pt x="544" y="91"/>
                </a:lnTo>
                <a:lnTo>
                  <a:pt x="726" y="0"/>
                </a:lnTo>
                <a:lnTo>
                  <a:pt x="635" y="91"/>
                </a:lnTo>
                <a:lnTo>
                  <a:pt x="816" y="0"/>
                </a:lnTo>
                <a:lnTo>
                  <a:pt x="726" y="91"/>
                </a:lnTo>
                <a:lnTo>
                  <a:pt x="907" y="0"/>
                </a:lnTo>
                <a:lnTo>
                  <a:pt x="816" y="91"/>
                </a:lnTo>
                <a:lnTo>
                  <a:pt x="998" y="0"/>
                </a:lnTo>
                <a:lnTo>
                  <a:pt x="907" y="91"/>
                </a:lnTo>
                <a:lnTo>
                  <a:pt x="1089" y="0"/>
                </a:lnTo>
                <a:lnTo>
                  <a:pt x="998" y="91"/>
                </a:lnTo>
                <a:lnTo>
                  <a:pt x="1179" y="0"/>
                </a:lnTo>
                <a:lnTo>
                  <a:pt x="1089" y="91"/>
                </a:lnTo>
                <a:lnTo>
                  <a:pt x="1270" y="0"/>
                </a:lnTo>
                <a:lnTo>
                  <a:pt x="1179" y="91"/>
                </a:lnTo>
                <a:lnTo>
                  <a:pt x="1361" y="0"/>
                </a:lnTo>
                <a:lnTo>
                  <a:pt x="1270" y="91"/>
                </a:lnTo>
                <a:lnTo>
                  <a:pt x="1451" y="0"/>
                </a:lnTo>
                <a:lnTo>
                  <a:pt x="1361" y="91"/>
                </a:lnTo>
                <a:lnTo>
                  <a:pt x="1542" y="0"/>
                </a:lnTo>
                <a:lnTo>
                  <a:pt x="1451" y="91"/>
                </a:lnTo>
                <a:lnTo>
                  <a:pt x="1633" y="0"/>
                </a:lnTo>
                <a:lnTo>
                  <a:pt x="1542" y="91"/>
                </a:lnTo>
                <a:lnTo>
                  <a:pt x="1724" y="0"/>
                </a:lnTo>
                <a:lnTo>
                  <a:pt x="1633" y="91"/>
                </a:lnTo>
                <a:lnTo>
                  <a:pt x="1814" y="0"/>
                </a:lnTo>
                <a:lnTo>
                  <a:pt x="1724" y="91"/>
                </a:lnTo>
                <a:lnTo>
                  <a:pt x="1905" y="0"/>
                </a:lnTo>
                <a:lnTo>
                  <a:pt x="1814" y="91"/>
                </a:lnTo>
                <a:lnTo>
                  <a:pt x="1996" y="0"/>
                </a:lnTo>
                <a:lnTo>
                  <a:pt x="1905" y="91"/>
                </a:lnTo>
                <a:lnTo>
                  <a:pt x="2087" y="0"/>
                </a:lnTo>
                <a:lnTo>
                  <a:pt x="1996" y="91"/>
                </a:lnTo>
                <a:lnTo>
                  <a:pt x="2177" y="0"/>
                </a:lnTo>
                <a:lnTo>
                  <a:pt x="2087" y="91"/>
                </a:lnTo>
                <a:lnTo>
                  <a:pt x="2268" y="0"/>
                </a:lnTo>
                <a:lnTo>
                  <a:pt x="2177" y="91"/>
                </a:lnTo>
                <a:lnTo>
                  <a:pt x="2359" y="0"/>
                </a:lnTo>
                <a:lnTo>
                  <a:pt x="2268" y="91"/>
                </a:lnTo>
                <a:lnTo>
                  <a:pt x="2449" y="0"/>
                </a:lnTo>
                <a:lnTo>
                  <a:pt x="2359" y="91"/>
                </a:lnTo>
                <a:lnTo>
                  <a:pt x="2540" y="0"/>
                </a:lnTo>
                <a:lnTo>
                  <a:pt x="2449" y="91"/>
                </a:lnTo>
                <a:lnTo>
                  <a:pt x="2631" y="0"/>
                </a:lnTo>
                <a:lnTo>
                  <a:pt x="2540" y="91"/>
                </a:lnTo>
                <a:lnTo>
                  <a:pt x="2722" y="0"/>
                </a:lnTo>
                <a:lnTo>
                  <a:pt x="2631" y="91"/>
                </a:lnTo>
                <a:lnTo>
                  <a:pt x="2812" y="0"/>
                </a:lnTo>
                <a:lnTo>
                  <a:pt x="2722" y="91"/>
                </a:lnTo>
                <a:lnTo>
                  <a:pt x="2903" y="0"/>
                </a:lnTo>
                <a:lnTo>
                  <a:pt x="2812" y="91"/>
                </a:lnTo>
                <a:lnTo>
                  <a:pt x="2994" y="0"/>
                </a:lnTo>
                <a:lnTo>
                  <a:pt x="2903" y="91"/>
                </a:lnTo>
                <a:lnTo>
                  <a:pt x="3084" y="0"/>
                </a:lnTo>
                <a:lnTo>
                  <a:pt x="2994" y="91"/>
                </a:lnTo>
                <a:lnTo>
                  <a:pt x="3175" y="0"/>
                </a:lnTo>
                <a:lnTo>
                  <a:pt x="3084" y="91"/>
                </a:lnTo>
                <a:lnTo>
                  <a:pt x="3266" y="0"/>
                </a:lnTo>
                <a:lnTo>
                  <a:pt x="3175" y="91"/>
                </a:lnTo>
                <a:lnTo>
                  <a:pt x="3357" y="0"/>
                </a:lnTo>
                <a:lnTo>
                  <a:pt x="3266" y="91"/>
                </a:lnTo>
                <a:lnTo>
                  <a:pt x="3447" y="0"/>
                </a:lnTo>
                <a:lnTo>
                  <a:pt x="3357" y="91"/>
                </a:lnTo>
                <a:lnTo>
                  <a:pt x="3538" y="0"/>
                </a:lnTo>
                <a:lnTo>
                  <a:pt x="3447" y="91"/>
                </a:lnTo>
                <a:lnTo>
                  <a:pt x="3629" y="0"/>
                </a:lnTo>
                <a:lnTo>
                  <a:pt x="3538" y="91"/>
                </a:lnTo>
                <a:lnTo>
                  <a:pt x="3719" y="0"/>
                </a:lnTo>
                <a:lnTo>
                  <a:pt x="3629" y="91"/>
                </a:lnTo>
                <a:lnTo>
                  <a:pt x="3810" y="0"/>
                </a:lnTo>
                <a:lnTo>
                  <a:pt x="3719" y="91"/>
                </a:lnTo>
                <a:lnTo>
                  <a:pt x="3901" y="0"/>
                </a:lnTo>
                <a:lnTo>
                  <a:pt x="3810" y="91"/>
                </a:lnTo>
                <a:lnTo>
                  <a:pt x="3992" y="0"/>
                </a:lnTo>
                <a:lnTo>
                  <a:pt x="3901" y="91"/>
                </a:lnTo>
                <a:lnTo>
                  <a:pt x="4082" y="0"/>
                </a:lnTo>
                <a:lnTo>
                  <a:pt x="3992" y="91"/>
                </a:lnTo>
                <a:lnTo>
                  <a:pt x="4173" y="0"/>
                </a:lnTo>
                <a:lnTo>
                  <a:pt x="4082" y="91"/>
                </a:lnTo>
                <a:lnTo>
                  <a:pt x="4264" y="0"/>
                </a:lnTo>
                <a:lnTo>
                  <a:pt x="4173" y="91"/>
                </a:lnTo>
                <a:lnTo>
                  <a:pt x="4355" y="0"/>
                </a:lnTo>
                <a:lnTo>
                  <a:pt x="4264" y="91"/>
                </a:lnTo>
                <a:lnTo>
                  <a:pt x="4445" y="0"/>
                </a:lnTo>
                <a:lnTo>
                  <a:pt x="4355" y="91"/>
                </a:lnTo>
                <a:lnTo>
                  <a:pt x="4536" y="0"/>
                </a:lnTo>
                <a:lnTo>
                  <a:pt x="4445" y="91"/>
                </a:lnTo>
                <a:lnTo>
                  <a:pt x="4627" y="0"/>
                </a:lnTo>
                <a:lnTo>
                  <a:pt x="4536" y="91"/>
                </a:lnTo>
                <a:lnTo>
                  <a:pt x="4717" y="0"/>
                </a:lnTo>
                <a:lnTo>
                  <a:pt x="4627" y="91"/>
                </a:lnTo>
                <a:lnTo>
                  <a:pt x="4808" y="0"/>
                </a:lnTo>
                <a:lnTo>
                  <a:pt x="4717" y="91"/>
                </a:lnTo>
                <a:lnTo>
                  <a:pt x="4899" y="0"/>
                </a:lnTo>
                <a:lnTo>
                  <a:pt x="4808" y="91"/>
                </a:lnTo>
                <a:lnTo>
                  <a:pt x="4990" y="0"/>
                </a:lnTo>
                <a:lnTo>
                  <a:pt x="4899" y="91"/>
                </a:lnTo>
                <a:lnTo>
                  <a:pt x="5080" y="0"/>
                </a:lnTo>
                <a:lnTo>
                  <a:pt x="4990" y="91"/>
                </a:lnTo>
                <a:lnTo>
                  <a:pt x="5171" y="0"/>
                </a:lnTo>
                <a:lnTo>
                  <a:pt x="5080" y="91"/>
                </a:lnTo>
                <a:lnTo>
                  <a:pt x="5262" y="0"/>
                </a:lnTo>
                <a:lnTo>
                  <a:pt x="5171" y="91"/>
                </a:lnTo>
                <a:lnTo>
                  <a:pt x="5352" y="0"/>
                </a:lnTo>
                <a:lnTo>
                  <a:pt x="5262" y="91"/>
                </a:lnTo>
                <a:lnTo>
                  <a:pt x="5443" y="0"/>
                </a:lnTo>
                <a:lnTo>
                  <a:pt x="5352" y="91"/>
                </a:lnTo>
                <a:lnTo>
                  <a:pt x="5534" y="0"/>
                </a:lnTo>
                <a:lnTo>
                  <a:pt x="5443" y="91"/>
                </a:lnTo>
                <a:lnTo>
                  <a:pt x="5625" y="0"/>
                </a:lnTo>
                <a:lnTo>
                  <a:pt x="5534" y="91"/>
                </a:lnTo>
                <a:lnTo>
                  <a:pt x="5715" y="0"/>
                </a:lnTo>
                <a:lnTo>
                  <a:pt x="5625" y="91"/>
                </a:lnTo>
                <a:lnTo>
                  <a:pt x="5806" y="0"/>
                </a:lnTo>
                <a:lnTo>
                  <a:pt x="5715" y="91"/>
                </a:ln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710" name="Freeform 182"/>
          <p:cNvSpPr>
            <a:spLocks/>
          </p:cNvSpPr>
          <p:nvPr/>
        </p:nvSpPr>
        <p:spPr bwMode="auto">
          <a:xfrm>
            <a:off x="344488" y="5876925"/>
            <a:ext cx="6913562" cy="144463"/>
          </a:xfrm>
          <a:custGeom>
            <a:avLst/>
            <a:gdLst>
              <a:gd name="T0" fmla="*/ 181 w 4355"/>
              <a:gd name="T1" fmla="*/ 0 h 91"/>
              <a:gd name="T2" fmla="*/ 272 w 4355"/>
              <a:gd name="T3" fmla="*/ 0 h 91"/>
              <a:gd name="T4" fmla="*/ 363 w 4355"/>
              <a:gd name="T5" fmla="*/ 0 h 91"/>
              <a:gd name="T6" fmla="*/ 454 w 4355"/>
              <a:gd name="T7" fmla="*/ 0 h 91"/>
              <a:gd name="T8" fmla="*/ 544 w 4355"/>
              <a:gd name="T9" fmla="*/ 0 h 91"/>
              <a:gd name="T10" fmla="*/ 635 w 4355"/>
              <a:gd name="T11" fmla="*/ 0 h 91"/>
              <a:gd name="T12" fmla="*/ 726 w 4355"/>
              <a:gd name="T13" fmla="*/ 0 h 91"/>
              <a:gd name="T14" fmla="*/ 816 w 4355"/>
              <a:gd name="T15" fmla="*/ 0 h 91"/>
              <a:gd name="T16" fmla="*/ 907 w 4355"/>
              <a:gd name="T17" fmla="*/ 0 h 91"/>
              <a:gd name="T18" fmla="*/ 907 w 4355"/>
              <a:gd name="T19" fmla="*/ 0 h 91"/>
              <a:gd name="T20" fmla="*/ 998 w 4355"/>
              <a:gd name="T21" fmla="*/ 0 h 91"/>
              <a:gd name="T22" fmla="*/ 1089 w 4355"/>
              <a:gd name="T23" fmla="*/ 0 h 91"/>
              <a:gd name="T24" fmla="*/ 1179 w 4355"/>
              <a:gd name="T25" fmla="*/ 0 h 91"/>
              <a:gd name="T26" fmla="*/ 1270 w 4355"/>
              <a:gd name="T27" fmla="*/ 0 h 91"/>
              <a:gd name="T28" fmla="*/ 1361 w 4355"/>
              <a:gd name="T29" fmla="*/ 0 h 91"/>
              <a:gd name="T30" fmla="*/ 1451 w 4355"/>
              <a:gd name="T31" fmla="*/ 0 h 91"/>
              <a:gd name="T32" fmla="*/ 1542 w 4355"/>
              <a:gd name="T33" fmla="*/ 0 h 91"/>
              <a:gd name="T34" fmla="*/ 1633 w 4355"/>
              <a:gd name="T35" fmla="*/ 0 h 91"/>
              <a:gd name="T36" fmla="*/ 1724 w 4355"/>
              <a:gd name="T37" fmla="*/ 0 h 91"/>
              <a:gd name="T38" fmla="*/ 1814 w 4355"/>
              <a:gd name="T39" fmla="*/ 0 h 91"/>
              <a:gd name="T40" fmla="*/ 1905 w 4355"/>
              <a:gd name="T41" fmla="*/ 0 h 91"/>
              <a:gd name="T42" fmla="*/ 1996 w 4355"/>
              <a:gd name="T43" fmla="*/ 0 h 91"/>
              <a:gd name="T44" fmla="*/ 2087 w 4355"/>
              <a:gd name="T45" fmla="*/ 0 h 91"/>
              <a:gd name="T46" fmla="*/ 2177 w 4355"/>
              <a:gd name="T47" fmla="*/ 0 h 91"/>
              <a:gd name="T48" fmla="*/ 2268 w 4355"/>
              <a:gd name="T49" fmla="*/ 0 h 91"/>
              <a:gd name="T50" fmla="*/ 2359 w 4355"/>
              <a:gd name="T51" fmla="*/ 0 h 91"/>
              <a:gd name="T52" fmla="*/ 2449 w 4355"/>
              <a:gd name="T53" fmla="*/ 0 h 91"/>
              <a:gd name="T54" fmla="*/ 2540 w 4355"/>
              <a:gd name="T55" fmla="*/ 0 h 91"/>
              <a:gd name="T56" fmla="*/ 2631 w 4355"/>
              <a:gd name="T57" fmla="*/ 0 h 91"/>
              <a:gd name="T58" fmla="*/ 2722 w 4355"/>
              <a:gd name="T59" fmla="*/ 0 h 91"/>
              <a:gd name="T60" fmla="*/ 2812 w 4355"/>
              <a:gd name="T61" fmla="*/ 0 h 91"/>
              <a:gd name="T62" fmla="*/ 2903 w 4355"/>
              <a:gd name="T63" fmla="*/ 0 h 91"/>
              <a:gd name="T64" fmla="*/ 2994 w 4355"/>
              <a:gd name="T65" fmla="*/ 0 h 91"/>
              <a:gd name="T66" fmla="*/ 3084 w 4355"/>
              <a:gd name="T67" fmla="*/ 0 h 91"/>
              <a:gd name="T68" fmla="*/ 3175 w 4355"/>
              <a:gd name="T69" fmla="*/ 0 h 91"/>
              <a:gd name="T70" fmla="*/ 3266 w 4355"/>
              <a:gd name="T71" fmla="*/ 0 h 91"/>
              <a:gd name="T72" fmla="*/ 3357 w 4355"/>
              <a:gd name="T73" fmla="*/ 0 h 91"/>
              <a:gd name="T74" fmla="*/ 3447 w 4355"/>
              <a:gd name="T75" fmla="*/ 0 h 91"/>
              <a:gd name="T76" fmla="*/ 3538 w 4355"/>
              <a:gd name="T77" fmla="*/ 0 h 91"/>
              <a:gd name="T78" fmla="*/ 3629 w 4355"/>
              <a:gd name="T79" fmla="*/ 0 h 91"/>
              <a:gd name="T80" fmla="*/ 3719 w 4355"/>
              <a:gd name="T81" fmla="*/ 0 h 91"/>
              <a:gd name="T82" fmla="*/ 3810 w 4355"/>
              <a:gd name="T83" fmla="*/ 0 h 91"/>
              <a:gd name="T84" fmla="*/ 3901 w 4355"/>
              <a:gd name="T85" fmla="*/ 0 h 91"/>
              <a:gd name="T86" fmla="*/ 3992 w 4355"/>
              <a:gd name="T87" fmla="*/ 0 h 91"/>
              <a:gd name="T88" fmla="*/ 4082 w 4355"/>
              <a:gd name="T89" fmla="*/ 0 h 91"/>
              <a:gd name="T90" fmla="*/ 4173 w 4355"/>
              <a:gd name="T91" fmla="*/ 0 h 91"/>
              <a:gd name="T92" fmla="*/ 4264 w 4355"/>
              <a:gd name="T93" fmla="*/ 0 h 91"/>
              <a:gd name="T94" fmla="*/ 4355 w 4355"/>
              <a:gd name="T95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355" h="91">
                <a:moveTo>
                  <a:pt x="0" y="91"/>
                </a:moveTo>
                <a:lnTo>
                  <a:pt x="181" y="0"/>
                </a:lnTo>
                <a:lnTo>
                  <a:pt x="91" y="91"/>
                </a:lnTo>
                <a:lnTo>
                  <a:pt x="272" y="0"/>
                </a:lnTo>
                <a:lnTo>
                  <a:pt x="181" y="91"/>
                </a:lnTo>
                <a:lnTo>
                  <a:pt x="363" y="0"/>
                </a:lnTo>
                <a:lnTo>
                  <a:pt x="272" y="91"/>
                </a:lnTo>
                <a:lnTo>
                  <a:pt x="454" y="0"/>
                </a:lnTo>
                <a:lnTo>
                  <a:pt x="363" y="91"/>
                </a:lnTo>
                <a:lnTo>
                  <a:pt x="544" y="0"/>
                </a:lnTo>
                <a:lnTo>
                  <a:pt x="454" y="91"/>
                </a:lnTo>
                <a:lnTo>
                  <a:pt x="635" y="0"/>
                </a:lnTo>
                <a:lnTo>
                  <a:pt x="544" y="91"/>
                </a:lnTo>
                <a:lnTo>
                  <a:pt x="726" y="0"/>
                </a:lnTo>
                <a:lnTo>
                  <a:pt x="635" y="91"/>
                </a:lnTo>
                <a:lnTo>
                  <a:pt x="816" y="0"/>
                </a:lnTo>
                <a:lnTo>
                  <a:pt x="726" y="91"/>
                </a:lnTo>
                <a:lnTo>
                  <a:pt x="907" y="0"/>
                </a:lnTo>
                <a:lnTo>
                  <a:pt x="816" y="91"/>
                </a:lnTo>
                <a:lnTo>
                  <a:pt x="907" y="0"/>
                </a:lnTo>
                <a:lnTo>
                  <a:pt x="816" y="91"/>
                </a:lnTo>
                <a:lnTo>
                  <a:pt x="998" y="0"/>
                </a:lnTo>
                <a:lnTo>
                  <a:pt x="907" y="91"/>
                </a:lnTo>
                <a:lnTo>
                  <a:pt x="1089" y="0"/>
                </a:lnTo>
                <a:lnTo>
                  <a:pt x="998" y="91"/>
                </a:lnTo>
                <a:lnTo>
                  <a:pt x="1179" y="0"/>
                </a:lnTo>
                <a:lnTo>
                  <a:pt x="1089" y="91"/>
                </a:lnTo>
                <a:lnTo>
                  <a:pt x="1270" y="0"/>
                </a:lnTo>
                <a:lnTo>
                  <a:pt x="1179" y="91"/>
                </a:lnTo>
                <a:lnTo>
                  <a:pt x="1361" y="0"/>
                </a:lnTo>
                <a:lnTo>
                  <a:pt x="1270" y="91"/>
                </a:lnTo>
                <a:lnTo>
                  <a:pt x="1451" y="0"/>
                </a:lnTo>
                <a:lnTo>
                  <a:pt x="1361" y="91"/>
                </a:lnTo>
                <a:lnTo>
                  <a:pt x="1542" y="0"/>
                </a:lnTo>
                <a:lnTo>
                  <a:pt x="1451" y="91"/>
                </a:lnTo>
                <a:lnTo>
                  <a:pt x="1633" y="0"/>
                </a:lnTo>
                <a:lnTo>
                  <a:pt x="1542" y="91"/>
                </a:lnTo>
                <a:lnTo>
                  <a:pt x="1724" y="0"/>
                </a:lnTo>
                <a:lnTo>
                  <a:pt x="1633" y="91"/>
                </a:lnTo>
                <a:lnTo>
                  <a:pt x="1814" y="0"/>
                </a:lnTo>
                <a:lnTo>
                  <a:pt x="1724" y="91"/>
                </a:lnTo>
                <a:lnTo>
                  <a:pt x="1905" y="0"/>
                </a:lnTo>
                <a:lnTo>
                  <a:pt x="1814" y="91"/>
                </a:lnTo>
                <a:lnTo>
                  <a:pt x="1996" y="0"/>
                </a:lnTo>
                <a:lnTo>
                  <a:pt x="1905" y="91"/>
                </a:lnTo>
                <a:lnTo>
                  <a:pt x="2087" y="0"/>
                </a:lnTo>
                <a:lnTo>
                  <a:pt x="1996" y="91"/>
                </a:lnTo>
                <a:lnTo>
                  <a:pt x="2177" y="0"/>
                </a:lnTo>
                <a:lnTo>
                  <a:pt x="2087" y="91"/>
                </a:lnTo>
                <a:lnTo>
                  <a:pt x="2268" y="0"/>
                </a:lnTo>
                <a:lnTo>
                  <a:pt x="2177" y="91"/>
                </a:lnTo>
                <a:lnTo>
                  <a:pt x="2359" y="0"/>
                </a:lnTo>
                <a:lnTo>
                  <a:pt x="2268" y="91"/>
                </a:lnTo>
                <a:lnTo>
                  <a:pt x="2449" y="0"/>
                </a:lnTo>
                <a:lnTo>
                  <a:pt x="2359" y="91"/>
                </a:lnTo>
                <a:lnTo>
                  <a:pt x="2540" y="0"/>
                </a:lnTo>
                <a:lnTo>
                  <a:pt x="2449" y="91"/>
                </a:lnTo>
                <a:lnTo>
                  <a:pt x="2631" y="0"/>
                </a:lnTo>
                <a:lnTo>
                  <a:pt x="2540" y="91"/>
                </a:lnTo>
                <a:lnTo>
                  <a:pt x="2722" y="0"/>
                </a:lnTo>
                <a:lnTo>
                  <a:pt x="2631" y="91"/>
                </a:lnTo>
                <a:lnTo>
                  <a:pt x="2812" y="0"/>
                </a:lnTo>
                <a:lnTo>
                  <a:pt x="2722" y="91"/>
                </a:lnTo>
                <a:lnTo>
                  <a:pt x="2903" y="0"/>
                </a:lnTo>
                <a:lnTo>
                  <a:pt x="2812" y="91"/>
                </a:lnTo>
                <a:lnTo>
                  <a:pt x="2994" y="0"/>
                </a:lnTo>
                <a:lnTo>
                  <a:pt x="2903" y="91"/>
                </a:lnTo>
                <a:lnTo>
                  <a:pt x="3084" y="0"/>
                </a:lnTo>
                <a:lnTo>
                  <a:pt x="2994" y="91"/>
                </a:lnTo>
                <a:lnTo>
                  <a:pt x="3175" y="0"/>
                </a:lnTo>
                <a:lnTo>
                  <a:pt x="3084" y="91"/>
                </a:lnTo>
                <a:lnTo>
                  <a:pt x="3266" y="0"/>
                </a:lnTo>
                <a:lnTo>
                  <a:pt x="3175" y="91"/>
                </a:lnTo>
                <a:lnTo>
                  <a:pt x="3357" y="0"/>
                </a:lnTo>
                <a:lnTo>
                  <a:pt x="3266" y="91"/>
                </a:lnTo>
                <a:lnTo>
                  <a:pt x="3447" y="0"/>
                </a:lnTo>
                <a:lnTo>
                  <a:pt x="3357" y="91"/>
                </a:lnTo>
                <a:lnTo>
                  <a:pt x="3538" y="0"/>
                </a:lnTo>
                <a:lnTo>
                  <a:pt x="3447" y="91"/>
                </a:lnTo>
                <a:lnTo>
                  <a:pt x="3629" y="0"/>
                </a:lnTo>
                <a:lnTo>
                  <a:pt x="3538" y="91"/>
                </a:lnTo>
                <a:lnTo>
                  <a:pt x="3719" y="0"/>
                </a:lnTo>
                <a:lnTo>
                  <a:pt x="3629" y="91"/>
                </a:lnTo>
                <a:lnTo>
                  <a:pt x="3810" y="0"/>
                </a:lnTo>
                <a:lnTo>
                  <a:pt x="3719" y="91"/>
                </a:lnTo>
                <a:lnTo>
                  <a:pt x="3901" y="0"/>
                </a:lnTo>
                <a:lnTo>
                  <a:pt x="3810" y="91"/>
                </a:lnTo>
                <a:lnTo>
                  <a:pt x="3992" y="0"/>
                </a:lnTo>
                <a:lnTo>
                  <a:pt x="3901" y="91"/>
                </a:lnTo>
                <a:lnTo>
                  <a:pt x="4082" y="0"/>
                </a:lnTo>
                <a:lnTo>
                  <a:pt x="3992" y="91"/>
                </a:lnTo>
                <a:lnTo>
                  <a:pt x="4173" y="0"/>
                </a:lnTo>
                <a:lnTo>
                  <a:pt x="4082" y="91"/>
                </a:lnTo>
                <a:lnTo>
                  <a:pt x="4264" y="0"/>
                </a:lnTo>
                <a:lnTo>
                  <a:pt x="4173" y="91"/>
                </a:lnTo>
                <a:lnTo>
                  <a:pt x="4355" y="0"/>
                </a:lnTo>
                <a:lnTo>
                  <a:pt x="4264" y="91"/>
                </a:ln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711" name="Freeform 183"/>
          <p:cNvSpPr>
            <a:spLocks/>
          </p:cNvSpPr>
          <p:nvPr/>
        </p:nvSpPr>
        <p:spPr bwMode="auto">
          <a:xfrm>
            <a:off x="2865438" y="4940300"/>
            <a:ext cx="4608512" cy="144463"/>
          </a:xfrm>
          <a:custGeom>
            <a:avLst/>
            <a:gdLst>
              <a:gd name="T0" fmla="*/ 0 w 2903"/>
              <a:gd name="T1" fmla="*/ 91 h 91"/>
              <a:gd name="T2" fmla="*/ 181 w 2903"/>
              <a:gd name="T3" fmla="*/ 0 h 91"/>
              <a:gd name="T4" fmla="*/ 91 w 2903"/>
              <a:gd name="T5" fmla="*/ 91 h 91"/>
              <a:gd name="T6" fmla="*/ 272 w 2903"/>
              <a:gd name="T7" fmla="*/ 0 h 91"/>
              <a:gd name="T8" fmla="*/ 181 w 2903"/>
              <a:gd name="T9" fmla="*/ 91 h 91"/>
              <a:gd name="T10" fmla="*/ 363 w 2903"/>
              <a:gd name="T11" fmla="*/ 0 h 91"/>
              <a:gd name="T12" fmla="*/ 272 w 2903"/>
              <a:gd name="T13" fmla="*/ 91 h 91"/>
              <a:gd name="T14" fmla="*/ 454 w 2903"/>
              <a:gd name="T15" fmla="*/ 0 h 91"/>
              <a:gd name="T16" fmla="*/ 363 w 2903"/>
              <a:gd name="T17" fmla="*/ 91 h 91"/>
              <a:gd name="T18" fmla="*/ 544 w 2903"/>
              <a:gd name="T19" fmla="*/ 0 h 91"/>
              <a:gd name="T20" fmla="*/ 454 w 2903"/>
              <a:gd name="T21" fmla="*/ 91 h 91"/>
              <a:gd name="T22" fmla="*/ 635 w 2903"/>
              <a:gd name="T23" fmla="*/ 0 h 91"/>
              <a:gd name="T24" fmla="*/ 544 w 2903"/>
              <a:gd name="T25" fmla="*/ 91 h 91"/>
              <a:gd name="T26" fmla="*/ 726 w 2903"/>
              <a:gd name="T27" fmla="*/ 0 h 91"/>
              <a:gd name="T28" fmla="*/ 635 w 2903"/>
              <a:gd name="T29" fmla="*/ 91 h 91"/>
              <a:gd name="T30" fmla="*/ 816 w 2903"/>
              <a:gd name="T31" fmla="*/ 0 h 91"/>
              <a:gd name="T32" fmla="*/ 726 w 2903"/>
              <a:gd name="T33" fmla="*/ 91 h 91"/>
              <a:gd name="T34" fmla="*/ 907 w 2903"/>
              <a:gd name="T35" fmla="*/ 0 h 91"/>
              <a:gd name="T36" fmla="*/ 816 w 2903"/>
              <a:gd name="T37" fmla="*/ 91 h 91"/>
              <a:gd name="T38" fmla="*/ 998 w 2903"/>
              <a:gd name="T39" fmla="*/ 0 h 91"/>
              <a:gd name="T40" fmla="*/ 907 w 2903"/>
              <a:gd name="T41" fmla="*/ 91 h 91"/>
              <a:gd name="T42" fmla="*/ 1089 w 2903"/>
              <a:gd name="T43" fmla="*/ 0 h 91"/>
              <a:gd name="T44" fmla="*/ 998 w 2903"/>
              <a:gd name="T45" fmla="*/ 91 h 91"/>
              <a:gd name="T46" fmla="*/ 1179 w 2903"/>
              <a:gd name="T47" fmla="*/ 0 h 91"/>
              <a:gd name="T48" fmla="*/ 1089 w 2903"/>
              <a:gd name="T49" fmla="*/ 91 h 91"/>
              <a:gd name="T50" fmla="*/ 1270 w 2903"/>
              <a:gd name="T51" fmla="*/ 0 h 91"/>
              <a:gd name="T52" fmla="*/ 1179 w 2903"/>
              <a:gd name="T53" fmla="*/ 91 h 91"/>
              <a:gd name="T54" fmla="*/ 1361 w 2903"/>
              <a:gd name="T55" fmla="*/ 0 h 91"/>
              <a:gd name="T56" fmla="*/ 1270 w 2903"/>
              <a:gd name="T57" fmla="*/ 91 h 91"/>
              <a:gd name="T58" fmla="*/ 1451 w 2903"/>
              <a:gd name="T59" fmla="*/ 0 h 91"/>
              <a:gd name="T60" fmla="*/ 1361 w 2903"/>
              <a:gd name="T61" fmla="*/ 91 h 91"/>
              <a:gd name="T62" fmla="*/ 1542 w 2903"/>
              <a:gd name="T63" fmla="*/ 0 h 91"/>
              <a:gd name="T64" fmla="*/ 1451 w 2903"/>
              <a:gd name="T65" fmla="*/ 91 h 91"/>
              <a:gd name="T66" fmla="*/ 1633 w 2903"/>
              <a:gd name="T67" fmla="*/ 0 h 91"/>
              <a:gd name="T68" fmla="*/ 1542 w 2903"/>
              <a:gd name="T69" fmla="*/ 91 h 91"/>
              <a:gd name="T70" fmla="*/ 1724 w 2903"/>
              <a:gd name="T71" fmla="*/ 0 h 91"/>
              <a:gd name="T72" fmla="*/ 1633 w 2903"/>
              <a:gd name="T73" fmla="*/ 91 h 91"/>
              <a:gd name="T74" fmla="*/ 1814 w 2903"/>
              <a:gd name="T75" fmla="*/ 0 h 91"/>
              <a:gd name="T76" fmla="*/ 1724 w 2903"/>
              <a:gd name="T77" fmla="*/ 91 h 91"/>
              <a:gd name="T78" fmla="*/ 1905 w 2903"/>
              <a:gd name="T79" fmla="*/ 0 h 91"/>
              <a:gd name="T80" fmla="*/ 1814 w 2903"/>
              <a:gd name="T81" fmla="*/ 91 h 91"/>
              <a:gd name="T82" fmla="*/ 1996 w 2903"/>
              <a:gd name="T83" fmla="*/ 0 h 91"/>
              <a:gd name="T84" fmla="*/ 1905 w 2903"/>
              <a:gd name="T85" fmla="*/ 91 h 91"/>
              <a:gd name="T86" fmla="*/ 2087 w 2903"/>
              <a:gd name="T87" fmla="*/ 0 h 91"/>
              <a:gd name="T88" fmla="*/ 1996 w 2903"/>
              <a:gd name="T89" fmla="*/ 91 h 91"/>
              <a:gd name="T90" fmla="*/ 2177 w 2903"/>
              <a:gd name="T91" fmla="*/ 0 h 91"/>
              <a:gd name="T92" fmla="*/ 2087 w 2903"/>
              <a:gd name="T93" fmla="*/ 91 h 91"/>
              <a:gd name="T94" fmla="*/ 2268 w 2903"/>
              <a:gd name="T95" fmla="*/ 0 h 91"/>
              <a:gd name="T96" fmla="*/ 2177 w 2903"/>
              <a:gd name="T97" fmla="*/ 91 h 91"/>
              <a:gd name="T98" fmla="*/ 2359 w 2903"/>
              <a:gd name="T99" fmla="*/ 0 h 91"/>
              <a:gd name="T100" fmla="*/ 2268 w 2903"/>
              <a:gd name="T101" fmla="*/ 91 h 91"/>
              <a:gd name="T102" fmla="*/ 2449 w 2903"/>
              <a:gd name="T103" fmla="*/ 0 h 91"/>
              <a:gd name="T104" fmla="*/ 2359 w 2903"/>
              <a:gd name="T105" fmla="*/ 91 h 91"/>
              <a:gd name="T106" fmla="*/ 2540 w 2903"/>
              <a:gd name="T107" fmla="*/ 0 h 91"/>
              <a:gd name="T108" fmla="*/ 2449 w 2903"/>
              <a:gd name="T109" fmla="*/ 91 h 91"/>
              <a:gd name="T110" fmla="*/ 2631 w 2903"/>
              <a:gd name="T111" fmla="*/ 0 h 91"/>
              <a:gd name="T112" fmla="*/ 2540 w 2903"/>
              <a:gd name="T113" fmla="*/ 91 h 91"/>
              <a:gd name="T114" fmla="*/ 2722 w 2903"/>
              <a:gd name="T115" fmla="*/ 0 h 91"/>
              <a:gd name="T116" fmla="*/ 2631 w 2903"/>
              <a:gd name="T117" fmla="*/ 91 h 91"/>
              <a:gd name="T118" fmla="*/ 2812 w 2903"/>
              <a:gd name="T119" fmla="*/ 0 h 91"/>
              <a:gd name="T120" fmla="*/ 2722 w 2903"/>
              <a:gd name="T121" fmla="*/ 91 h 91"/>
              <a:gd name="T122" fmla="*/ 2903 w 2903"/>
              <a:gd name="T123" fmla="*/ 0 h 91"/>
              <a:gd name="T124" fmla="*/ 2812 w 2903"/>
              <a:gd name="T125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03" h="91">
                <a:moveTo>
                  <a:pt x="0" y="91"/>
                </a:moveTo>
                <a:lnTo>
                  <a:pt x="181" y="0"/>
                </a:lnTo>
                <a:lnTo>
                  <a:pt x="91" y="91"/>
                </a:lnTo>
                <a:lnTo>
                  <a:pt x="272" y="0"/>
                </a:lnTo>
                <a:lnTo>
                  <a:pt x="181" y="91"/>
                </a:lnTo>
                <a:lnTo>
                  <a:pt x="363" y="0"/>
                </a:lnTo>
                <a:lnTo>
                  <a:pt x="272" y="91"/>
                </a:lnTo>
                <a:lnTo>
                  <a:pt x="454" y="0"/>
                </a:lnTo>
                <a:lnTo>
                  <a:pt x="363" y="91"/>
                </a:lnTo>
                <a:lnTo>
                  <a:pt x="544" y="0"/>
                </a:lnTo>
                <a:lnTo>
                  <a:pt x="454" y="91"/>
                </a:lnTo>
                <a:lnTo>
                  <a:pt x="635" y="0"/>
                </a:lnTo>
                <a:lnTo>
                  <a:pt x="544" y="91"/>
                </a:lnTo>
                <a:lnTo>
                  <a:pt x="726" y="0"/>
                </a:lnTo>
                <a:lnTo>
                  <a:pt x="635" y="91"/>
                </a:lnTo>
                <a:lnTo>
                  <a:pt x="816" y="0"/>
                </a:lnTo>
                <a:lnTo>
                  <a:pt x="726" y="91"/>
                </a:lnTo>
                <a:lnTo>
                  <a:pt x="907" y="0"/>
                </a:lnTo>
                <a:lnTo>
                  <a:pt x="816" y="91"/>
                </a:lnTo>
                <a:lnTo>
                  <a:pt x="998" y="0"/>
                </a:lnTo>
                <a:lnTo>
                  <a:pt x="907" y="91"/>
                </a:lnTo>
                <a:lnTo>
                  <a:pt x="1089" y="0"/>
                </a:lnTo>
                <a:lnTo>
                  <a:pt x="998" y="91"/>
                </a:lnTo>
                <a:lnTo>
                  <a:pt x="1179" y="0"/>
                </a:lnTo>
                <a:lnTo>
                  <a:pt x="1089" y="91"/>
                </a:lnTo>
                <a:lnTo>
                  <a:pt x="1270" y="0"/>
                </a:lnTo>
                <a:lnTo>
                  <a:pt x="1179" y="91"/>
                </a:lnTo>
                <a:lnTo>
                  <a:pt x="1361" y="0"/>
                </a:lnTo>
                <a:lnTo>
                  <a:pt x="1270" y="91"/>
                </a:lnTo>
                <a:lnTo>
                  <a:pt x="1451" y="0"/>
                </a:lnTo>
                <a:lnTo>
                  <a:pt x="1361" y="91"/>
                </a:lnTo>
                <a:lnTo>
                  <a:pt x="1542" y="0"/>
                </a:lnTo>
                <a:lnTo>
                  <a:pt x="1451" y="91"/>
                </a:lnTo>
                <a:lnTo>
                  <a:pt x="1633" y="0"/>
                </a:lnTo>
                <a:lnTo>
                  <a:pt x="1542" y="91"/>
                </a:lnTo>
                <a:lnTo>
                  <a:pt x="1724" y="0"/>
                </a:lnTo>
                <a:lnTo>
                  <a:pt x="1633" y="91"/>
                </a:lnTo>
                <a:lnTo>
                  <a:pt x="1814" y="0"/>
                </a:lnTo>
                <a:lnTo>
                  <a:pt x="1724" y="91"/>
                </a:lnTo>
                <a:lnTo>
                  <a:pt x="1905" y="0"/>
                </a:lnTo>
                <a:lnTo>
                  <a:pt x="1814" y="91"/>
                </a:lnTo>
                <a:lnTo>
                  <a:pt x="1996" y="0"/>
                </a:lnTo>
                <a:lnTo>
                  <a:pt x="1905" y="91"/>
                </a:lnTo>
                <a:lnTo>
                  <a:pt x="2087" y="0"/>
                </a:lnTo>
                <a:lnTo>
                  <a:pt x="1996" y="91"/>
                </a:lnTo>
                <a:lnTo>
                  <a:pt x="2177" y="0"/>
                </a:lnTo>
                <a:lnTo>
                  <a:pt x="2087" y="91"/>
                </a:lnTo>
                <a:lnTo>
                  <a:pt x="2268" y="0"/>
                </a:lnTo>
                <a:lnTo>
                  <a:pt x="2177" y="91"/>
                </a:lnTo>
                <a:lnTo>
                  <a:pt x="2359" y="0"/>
                </a:lnTo>
                <a:lnTo>
                  <a:pt x="2268" y="91"/>
                </a:lnTo>
                <a:lnTo>
                  <a:pt x="2449" y="0"/>
                </a:lnTo>
                <a:lnTo>
                  <a:pt x="2359" y="91"/>
                </a:lnTo>
                <a:lnTo>
                  <a:pt x="2540" y="0"/>
                </a:lnTo>
                <a:lnTo>
                  <a:pt x="2449" y="91"/>
                </a:lnTo>
                <a:lnTo>
                  <a:pt x="2631" y="0"/>
                </a:lnTo>
                <a:lnTo>
                  <a:pt x="2540" y="91"/>
                </a:lnTo>
                <a:lnTo>
                  <a:pt x="2722" y="0"/>
                </a:lnTo>
                <a:lnTo>
                  <a:pt x="2631" y="91"/>
                </a:lnTo>
                <a:lnTo>
                  <a:pt x="2812" y="0"/>
                </a:lnTo>
                <a:lnTo>
                  <a:pt x="2722" y="91"/>
                </a:lnTo>
                <a:lnTo>
                  <a:pt x="2903" y="0"/>
                </a:lnTo>
                <a:lnTo>
                  <a:pt x="2812" y="91"/>
                </a:ln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712" name="Freeform 184"/>
          <p:cNvSpPr>
            <a:spLocks/>
          </p:cNvSpPr>
          <p:nvPr/>
        </p:nvSpPr>
        <p:spPr bwMode="auto">
          <a:xfrm>
            <a:off x="344488" y="5156200"/>
            <a:ext cx="2303462" cy="144463"/>
          </a:xfrm>
          <a:custGeom>
            <a:avLst/>
            <a:gdLst>
              <a:gd name="T0" fmla="*/ 0 w 1451"/>
              <a:gd name="T1" fmla="*/ 91 h 91"/>
              <a:gd name="T2" fmla="*/ 181 w 1451"/>
              <a:gd name="T3" fmla="*/ 0 h 91"/>
              <a:gd name="T4" fmla="*/ 91 w 1451"/>
              <a:gd name="T5" fmla="*/ 91 h 91"/>
              <a:gd name="T6" fmla="*/ 272 w 1451"/>
              <a:gd name="T7" fmla="*/ 0 h 91"/>
              <a:gd name="T8" fmla="*/ 181 w 1451"/>
              <a:gd name="T9" fmla="*/ 91 h 91"/>
              <a:gd name="T10" fmla="*/ 363 w 1451"/>
              <a:gd name="T11" fmla="*/ 0 h 91"/>
              <a:gd name="T12" fmla="*/ 272 w 1451"/>
              <a:gd name="T13" fmla="*/ 91 h 91"/>
              <a:gd name="T14" fmla="*/ 454 w 1451"/>
              <a:gd name="T15" fmla="*/ 0 h 91"/>
              <a:gd name="T16" fmla="*/ 363 w 1451"/>
              <a:gd name="T17" fmla="*/ 91 h 91"/>
              <a:gd name="T18" fmla="*/ 544 w 1451"/>
              <a:gd name="T19" fmla="*/ 0 h 91"/>
              <a:gd name="T20" fmla="*/ 454 w 1451"/>
              <a:gd name="T21" fmla="*/ 91 h 91"/>
              <a:gd name="T22" fmla="*/ 635 w 1451"/>
              <a:gd name="T23" fmla="*/ 0 h 91"/>
              <a:gd name="T24" fmla="*/ 544 w 1451"/>
              <a:gd name="T25" fmla="*/ 91 h 91"/>
              <a:gd name="T26" fmla="*/ 726 w 1451"/>
              <a:gd name="T27" fmla="*/ 0 h 91"/>
              <a:gd name="T28" fmla="*/ 635 w 1451"/>
              <a:gd name="T29" fmla="*/ 91 h 91"/>
              <a:gd name="T30" fmla="*/ 816 w 1451"/>
              <a:gd name="T31" fmla="*/ 0 h 91"/>
              <a:gd name="T32" fmla="*/ 726 w 1451"/>
              <a:gd name="T33" fmla="*/ 91 h 91"/>
              <a:gd name="T34" fmla="*/ 907 w 1451"/>
              <a:gd name="T35" fmla="*/ 0 h 91"/>
              <a:gd name="T36" fmla="*/ 816 w 1451"/>
              <a:gd name="T37" fmla="*/ 91 h 91"/>
              <a:gd name="T38" fmla="*/ 998 w 1451"/>
              <a:gd name="T39" fmla="*/ 0 h 91"/>
              <a:gd name="T40" fmla="*/ 907 w 1451"/>
              <a:gd name="T41" fmla="*/ 91 h 91"/>
              <a:gd name="T42" fmla="*/ 1089 w 1451"/>
              <a:gd name="T43" fmla="*/ 0 h 91"/>
              <a:gd name="T44" fmla="*/ 998 w 1451"/>
              <a:gd name="T45" fmla="*/ 91 h 91"/>
              <a:gd name="T46" fmla="*/ 1179 w 1451"/>
              <a:gd name="T47" fmla="*/ 0 h 91"/>
              <a:gd name="T48" fmla="*/ 1089 w 1451"/>
              <a:gd name="T49" fmla="*/ 91 h 91"/>
              <a:gd name="T50" fmla="*/ 1270 w 1451"/>
              <a:gd name="T51" fmla="*/ 0 h 91"/>
              <a:gd name="T52" fmla="*/ 1179 w 1451"/>
              <a:gd name="T53" fmla="*/ 91 h 91"/>
              <a:gd name="T54" fmla="*/ 1361 w 1451"/>
              <a:gd name="T55" fmla="*/ 0 h 91"/>
              <a:gd name="T56" fmla="*/ 1270 w 1451"/>
              <a:gd name="T57" fmla="*/ 91 h 91"/>
              <a:gd name="T58" fmla="*/ 1451 w 1451"/>
              <a:gd name="T59" fmla="*/ 0 h 91"/>
              <a:gd name="T60" fmla="*/ 1361 w 1451"/>
              <a:gd name="T61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51" h="91">
                <a:moveTo>
                  <a:pt x="0" y="91"/>
                </a:moveTo>
                <a:lnTo>
                  <a:pt x="181" y="0"/>
                </a:lnTo>
                <a:lnTo>
                  <a:pt x="91" y="91"/>
                </a:lnTo>
                <a:lnTo>
                  <a:pt x="272" y="0"/>
                </a:lnTo>
                <a:lnTo>
                  <a:pt x="181" y="91"/>
                </a:lnTo>
                <a:lnTo>
                  <a:pt x="363" y="0"/>
                </a:lnTo>
                <a:lnTo>
                  <a:pt x="272" y="91"/>
                </a:lnTo>
                <a:lnTo>
                  <a:pt x="454" y="0"/>
                </a:lnTo>
                <a:lnTo>
                  <a:pt x="363" y="91"/>
                </a:lnTo>
                <a:lnTo>
                  <a:pt x="544" y="0"/>
                </a:lnTo>
                <a:lnTo>
                  <a:pt x="454" y="91"/>
                </a:lnTo>
                <a:lnTo>
                  <a:pt x="635" y="0"/>
                </a:lnTo>
                <a:lnTo>
                  <a:pt x="544" y="91"/>
                </a:lnTo>
                <a:lnTo>
                  <a:pt x="726" y="0"/>
                </a:lnTo>
                <a:lnTo>
                  <a:pt x="635" y="91"/>
                </a:lnTo>
                <a:lnTo>
                  <a:pt x="816" y="0"/>
                </a:lnTo>
                <a:lnTo>
                  <a:pt x="726" y="91"/>
                </a:lnTo>
                <a:lnTo>
                  <a:pt x="907" y="0"/>
                </a:lnTo>
                <a:lnTo>
                  <a:pt x="816" y="91"/>
                </a:lnTo>
                <a:lnTo>
                  <a:pt x="998" y="0"/>
                </a:lnTo>
                <a:lnTo>
                  <a:pt x="907" y="91"/>
                </a:lnTo>
                <a:lnTo>
                  <a:pt x="1089" y="0"/>
                </a:lnTo>
                <a:lnTo>
                  <a:pt x="998" y="91"/>
                </a:lnTo>
                <a:lnTo>
                  <a:pt x="1179" y="0"/>
                </a:lnTo>
                <a:lnTo>
                  <a:pt x="1089" y="91"/>
                </a:lnTo>
                <a:lnTo>
                  <a:pt x="1270" y="0"/>
                </a:lnTo>
                <a:lnTo>
                  <a:pt x="1179" y="91"/>
                </a:lnTo>
                <a:lnTo>
                  <a:pt x="1361" y="0"/>
                </a:lnTo>
                <a:lnTo>
                  <a:pt x="1270" y="91"/>
                </a:lnTo>
                <a:lnTo>
                  <a:pt x="1451" y="0"/>
                </a:lnTo>
                <a:lnTo>
                  <a:pt x="1361" y="91"/>
                </a:lnTo>
              </a:path>
            </a:pathLst>
          </a:custGeom>
          <a:noFill/>
          <a:ln w="25400" cap="flat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713" name="Freeform 185"/>
          <p:cNvSpPr>
            <a:spLocks/>
          </p:cNvSpPr>
          <p:nvPr/>
        </p:nvSpPr>
        <p:spPr bwMode="auto">
          <a:xfrm>
            <a:off x="344488" y="4221163"/>
            <a:ext cx="9217025" cy="144462"/>
          </a:xfrm>
          <a:custGeom>
            <a:avLst/>
            <a:gdLst>
              <a:gd name="T0" fmla="*/ 181 w 5806"/>
              <a:gd name="T1" fmla="*/ 0 h 91"/>
              <a:gd name="T2" fmla="*/ 272 w 5806"/>
              <a:gd name="T3" fmla="*/ 0 h 91"/>
              <a:gd name="T4" fmla="*/ 363 w 5806"/>
              <a:gd name="T5" fmla="*/ 0 h 91"/>
              <a:gd name="T6" fmla="*/ 454 w 5806"/>
              <a:gd name="T7" fmla="*/ 0 h 91"/>
              <a:gd name="T8" fmla="*/ 544 w 5806"/>
              <a:gd name="T9" fmla="*/ 0 h 91"/>
              <a:gd name="T10" fmla="*/ 635 w 5806"/>
              <a:gd name="T11" fmla="*/ 0 h 91"/>
              <a:gd name="T12" fmla="*/ 726 w 5806"/>
              <a:gd name="T13" fmla="*/ 0 h 91"/>
              <a:gd name="T14" fmla="*/ 816 w 5806"/>
              <a:gd name="T15" fmla="*/ 0 h 91"/>
              <a:gd name="T16" fmla="*/ 907 w 5806"/>
              <a:gd name="T17" fmla="*/ 0 h 91"/>
              <a:gd name="T18" fmla="*/ 998 w 5806"/>
              <a:gd name="T19" fmla="*/ 0 h 91"/>
              <a:gd name="T20" fmla="*/ 1089 w 5806"/>
              <a:gd name="T21" fmla="*/ 0 h 91"/>
              <a:gd name="T22" fmla="*/ 1179 w 5806"/>
              <a:gd name="T23" fmla="*/ 0 h 91"/>
              <a:gd name="T24" fmla="*/ 1270 w 5806"/>
              <a:gd name="T25" fmla="*/ 0 h 91"/>
              <a:gd name="T26" fmla="*/ 1361 w 5806"/>
              <a:gd name="T27" fmla="*/ 0 h 91"/>
              <a:gd name="T28" fmla="*/ 1451 w 5806"/>
              <a:gd name="T29" fmla="*/ 0 h 91"/>
              <a:gd name="T30" fmla="*/ 1542 w 5806"/>
              <a:gd name="T31" fmla="*/ 0 h 91"/>
              <a:gd name="T32" fmla="*/ 1633 w 5806"/>
              <a:gd name="T33" fmla="*/ 0 h 91"/>
              <a:gd name="T34" fmla="*/ 1724 w 5806"/>
              <a:gd name="T35" fmla="*/ 0 h 91"/>
              <a:gd name="T36" fmla="*/ 1814 w 5806"/>
              <a:gd name="T37" fmla="*/ 0 h 91"/>
              <a:gd name="T38" fmla="*/ 1905 w 5806"/>
              <a:gd name="T39" fmla="*/ 0 h 91"/>
              <a:gd name="T40" fmla="*/ 1996 w 5806"/>
              <a:gd name="T41" fmla="*/ 0 h 91"/>
              <a:gd name="T42" fmla="*/ 2087 w 5806"/>
              <a:gd name="T43" fmla="*/ 0 h 91"/>
              <a:gd name="T44" fmla="*/ 2177 w 5806"/>
              <a:gd name="T45" fmla="*/ 0 h 91"/>
              <a:gd name="T46" fmla="*/ 2268 w 5806"/>
              <a:gd name="T47" fmla="*/ 0 h 91"/>
              <a:gd name="T48" fmla="*/ 2359 w 5806"/>
              <a:gd name="T49" fmla="*/ 0 h 91"/>
              <a:gd name="T50" fmla="*/ 2449 w 5806"/>
              <a:gd name="T51" fmla="*/ 0 h 91"/>
              <a:gd name="T52" fmla="*/ 2540 w 5806"/>
              <a:gd name="T53" fmla="*/ 0 h 91"/>
              <a:gd name="T54" fmla="*/ 2631 w 5806"/>
              <a:gd name="T55" fmla="*/ 0 h 91"/>
              <a:gd name="T56" fmla="*/ 2722 w 5806"/>
              <a:gd name="T57" fmla="*/ 0 h 91"/>
              <a:gd name="T58" fmla="*/ 2812 w 5806"/>
              <a:gd name="T59" fmla="*/ 0 h 91"/>
              <a:gd name="T60" fmla="*/ 2903 w 5806"/>
              <a:gd name="T61" fmla="*/ 0 h 91"/>
              <a:gd name="T62" fmla="*/ 2994 w 5806"/>
              <a:gd name="T63" fmla="*/ 0 h 91"/>
              <a:gd name="T64" fmla="*/ 3084 w 5806"/>
              <a:gd name="T65" fmla="*/ 0 h 91"/>
              <a:gd name="T66" fmla="*/ 3175 w 5806"/>
              <a:gd name="T67" fmla="*/ 0 h 91"/>
              <a:gd name="T68" fmla="*/ 3266 w 5806"/>
              <a:gd name="T69" fmla="*/ 0 h 91"/>
              <a:gd name="T70" fmla="*/ 3357 w 5806"/>
              <a:gd name="T71" fmla="*/ 0 h 91"/>
              <a:gd name="T72" fmla="*/ 3447 w 5806"/>
              <a:gd name="T73" fmla="*/ 0 h 91"/>
              <a:gd name="T74" fmla="*/ 3538 w 5806"/>
              <a:gd name="T75" fmla="*/ 0 h 91"/>
              <a:gd name="T76" fmla="*/ 3629 w 5806"/>
              <a:gd name="T77" fmla="*/ 0 h 91"/>
              <a:gd name="T78" fmla="*/ 3719 w 5806"/>
              <a:gd name="T79" fmla="*/ 0 h 91"/>
              <a:gd name="T80" fmla="*/ 3810 w 5806"/>
              <a:gd name="T81" fmla="*/ 0 h 91"/>
              <a:gd name="T82" fmla="*/ 3901 w 5806"/>
              <a:gd name="T83" fmla="*/ 0 h 91"/>
              <a:gd name="T84" fmla="*/ 3992 w 5806"/>
              <a:gd name="T85" fmla="*/ 0 h 91"/>
              <a:gd name="T86" fmla="*/ 4082 w 5806"/>
              <a:gd name="T87" fmla="*/ 0 h 91"/>
              <a:gd name="T88" fmla="*/ 4173 w 5806"/>
              <a:gd name="T89" fmla="*/ 0 h 91"/>
              <a:gd name="T90" fmla="*/ 4264 w 5806"/>
              <a:gd name="T91" fmla="*/ 0 h 91"/>
              <a:gd name="T92" fmla="*/ 4355 w 5806"/>
              <a:gd name="T93" fmla="*/ 0 h 91"/>
              <a:gd name="T94" fmla="*/ 4445 w 5806"/>
              <a:gd name="T95" fmla="*/ 0 h 91"/>
              <a:gd name="T96" fmla="*/ 4536 w 5806"/>
              <a:gd name="T97" fmla="*/ 0 h 91"/>
              <a:gd name="T98" fmla="*/ 4627 w 5806"/>
              <a:gd name="T99" fmla="*/ 0 h 91"/>
              <a:gd name="T100" fmla="*/ 4717 w 5806"/>
              <a:gd name="T101" fmla="*/ 0 h 91"/>
              <a:gd name="T102" fmla="*/ 4808 w 5806"/>
              <a:gd name="T103" fmla="*/ 0 h 91"/>
              <a:gd name="T104" fmla="*/ 4899 w 5806"/>
              <a:gd name="T105" fmla="*/ 0 h 91"/>
              <a:gd name="T106" fmla="*/ 4990 w 5806"/>
              <a:gd name="T107" fmla="*/ 0 h 91"/>
              <a:gd name="T108" fmla="*/ 5080 w 5806"/>
              <a:gd name="T109" fmla="*/ 0 h 91"/>
              <a:gd name="T110" fmla="*/ 5171 w 5806"/>
              <a:gd name="T111" fmla="*/ 0 h 91"/>
              <a:gd name="T112" fmla="*/ 5262 w 5806"/>
              <a:gd name="T113" fmla="*/ 0 h 91"/>
              <a:gd name="T114" fmla="*/ 5352 w 5806"/>
              <a:gd name="T115" fmla="*/ 0 h 91"/>
              <a:gd name="T116" fmla="*/ 5443 w 5806"/>
              <a:gd name="T117" fmla="*/ 0 h 91"/>
              <a:gd name="T118" fmla="*/ 5534 w 5806"/>
              <a:gd name="T119" fmla="*/ 0 h 91"/>
              <a:gd name="T120" fmla="*/ 5625 w 5806"/>
              <a:gd name="T121" fmla="*/ 0 h 91"/>
              <a:gd name="T122" fmla="*/ 5715 w 5806"/>
              <a:gd name="T123" fmla="*/ 0 h 91"/>
              <a:gd name="T124" fmla="*/ 5806 w 5806"/>
              <a:gd name="T125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06" h="91">
                <a:moveTo>
                  <a:pt x="0" y="91"/>
                </a:moveTo>
                <a:lnTo>
                  <a:pt x="181" y="0"/>
                </a:lnTo>
                <a:lnTo>
                  <a:pt x="91" y="91"/>
                </a:lnTo>
                <a:lnTo>
                  <a:pt x="272" y="0"/>
                </a:lnTo>
                <a:lnTo>
                  <a:pt x="181" y="91"/>
                </a:lnTo>
                <a:lnTo>
                  <a:pt x="363" y="0"/>
                </a:lnTo>
                <a:lnTo>
                  <a:pt x="272" y="91"/>
                </a:lnTo>
                <a:lnTo>
                  <a:pt x="454" y="0"/>
                </a:lnTo>
                <a:lnTo>
                  <a:pt x="363" y="91"/>
                </a:lnTo>
                <a:lnTo>
                  <a:pt x="544" y="0"/>
                </a:lnTo>
                <a:lnTo>
                  <a:pt x="454" y="91"/>
                </a:lnTo>
                <a:lnTo>
                  <a:pt x="635" y="0"/>
                </a:lnTo>
                <a:lnTo>
                  <a:pt x="544" y="91"/>
                </a:lnTo>
                <a:lnTo>
                  <a:pt x="726" y="0"/>
                </a:lnTo>
                <a:lnTo>
                  <a:pt x="635" y="91"/>
                </a:lnTo>
                <a:lnTo>
                  <a:pt x="816" y="0"/>
                </a:lnTo>
                <a:lnTo>
                  <a:pt x="726" y="91"/>
                </a:lnTo>
                <a:lnTo>
                  <a:pt x="907" y="0"/>
                </a:lnTo>
                <a:lnTo>
                  <a:pt x="816" y="91"/>
                </a:lnTo>
                <a:lnTo>
                  <a:pt x="998" y="0"/>
                </a:lnTo>
                <a:lnTo>
                  <a:pt x="907" y="91"/>
                </a:lnTo>
                <a:lnTo>
                  <a:pt x="1089" y="0"/>
                </a:lnTo>
                <a:lnTo>
                  <a:pt x="998" y="91"/>
                </a:lnTo>
                <a:lnTo>
                  <a:pt x="1179" y="0"/>
                </a:lnTo>
                <a:lnTo>
                  <a:pt x="1089" y="91"/>
                </a:lnTo>
                <a:lnTo>
                  <a:pt x="1270" y="0"/>
                </a:lnTo>
                <a:lnTo>
                  <a:pt x="1179" y="91"/>
                </a:lnTo>
                <a:lnTo>
                  <a:pt x="1361" y="0"/>
                </a:lnTo>
                <a:lnTo>
                  <a:pt x="1270" y="91"/>
                </a:lnTo>
                <a:lnTo>
                  <a:pt x="1451" y="0"/>
                </a:lnTo>
                <a:lnTo>
                  <a:pt x="1361" y="91"/>
                </a:lnTo>
                <a:lnTo>
                  <a:pt x="1542" y="0"/>
                </a:lnTo>
                <a:lnTo>
                  <a:pt x="1451" y="91"/>
                </a:lnTo>
                <a:lnTo>
                  <a:pt x="1633" y="0"/>
                </a:lnTo>
                <a:lnTo>
                  <a:pt x="1542" y="91"/>
                </a:lnTo>
                <a:lnTo>
                  <a:pt x="1724" y="0"/>
                </a:lnTo>
                <a:lnTo>
                  <a:pt x="1633" y="91"/>
                </a:lnTo>
                <a:lnTo>
                  <a:pt x="1814" y="0"/>
                </a:lnTo>
                <a:lnTo>
                  <a:pt x="1724" y="91"/>
                </a:lnTo>
                <a:lnTo>
                  <a:pt x="1905" y="0"/>
                </a:lnTo>
                <a:lnTo>
                  <a:pt x="1814" y="91"/>
                </a:lnTo>
                <a:lnTo>
                  <a:pt x="1996" y="0"/>
                </a:lnTo>
                <a:lnTo>
                  <a:pt x="1905" y="91"/>
                </a:lnTo>
                <a:lnTo>
                  <a:pt x="2087" y="0"/>
                </a:lnTo>
                <a:lnTo>
                  <a:pt x="1996" y="91"/>
                </a:lnTo>
                <a:lnTo>
                  <a:pt x="2177" y="0"/>
                </a:lnTo>
                <a:lnTo>
                  <a:pt x="2087" y="91"/>
                </a:lnTo>
                <a:lnTo>
                  <a:pt x="2268" y="0"/>
                </a:lnTo>
                <a:lnTo>
                  <a:pt x="2177" y="91"/>
                </a:lnTo>
                <a:lnTo>
                  <a:pt x="2359" y="0"/>
                </a:lnTo>
                <a:lnTo>
                  <a:pt x="2268" y="91"/>
                </a:lnTo>
                <a:lnTo>
                  <a:pt x="2449" y="0"/>
                </a:lnTo>
                <a:lnTo>
                  <a:pt x="2359" y="91"/>
                </a:lnTo>
                <a:lnTo>
                  <a:pt x="2540" y="0"/>
                </a:lnTo>
                <a:lnTo>
                  <a:pt x="2449" y="91"/>
                </a:lnTo>
                <a:lnTo>
                  <a:pt x="2631" y="0"/>
                </a:lnTo>
                <a:lnTo>
                  <a:pt x="2540" y="91"/>
                </a:lnTo>
                <a:lnTo>
                  <a:pt x="2722" y="0"/>
                </a:lnTo>
                <a:lnTo>
                  <a:pt x="2631" y="91"/>
                </a:lnTo>
                <a:lnTo>
                  <a:pt x="2812" y="0"/>
                </a:lnTo>
                <a:lnTo>
                  <a:pt x="2722" y="91"/>
                </a:lnTo>
                <a:lnTo>
                  <a:pt x="2903" y="0"/>
                </a:lnTo>
                <a:lnTo>
                  <a:pt x="2812" y="91"/>
                </a:lnTo>
                <a:lnTo>
                  <a:pt x="2994" y="0"/>
                </a:lnTo>
                <a:lnTo>
                  <a:pt x="2903" y="91"/>
                </a:lnTo>
                <a:lnTo>
                  <a:pt x="3084" y="0"/>
                </a:lnTo>
                <a:lnTo>
                  <a:pt x="2994" y="91"/>
                </a:lnTo>
                <a:lnTo>
                  <a:pt x="3175" y="0"/>
                </a:lnTo>
                <a:lnTo>
                  <a:pt x="3084" y="91"/>
                </a:lnTo>
                <a:lnTo>
                  <a:pt x="3266" y="0"/>
                </a:lnTo>
                <a:lnTo>
                  <a:pt x="3175" y="91"/>
                </a:lnTo>
                <a:lnTo>
                  <a:pt x="3357" y="0"/>
                </a:lnTo>
                <a:lnTo>
                  <a:pt x="3266" y="91"/>
                </a:lnTo>
                <a:lnTo>
                  <a:pt x="3447" y="0"/>
                </a:lnTo>
                <a:lnTo>
                  <a:pt x="3357" y="91"/>
                </a:lnTo>
                <a:lnTo>
                  <a:pt x="3538" y="0"/>
                </a:lnTo>
                <a:lnTo>
                  <a:pt x="3447" y="91"/>
                </a:lnTo>
                <a:lnTo>
                  <a:pt x="3629" y="0"/>
                </a:lnTo>
                <a:lnTo>
                  <a:pt x="3538" y="91"/>
                </a:lnTo>
                <a:lnTo>
                  <a:pt x="3719" y="0"/>
                </a:lnTo>
                <a:lnTo>
                  <a:pt x="3629" y="91"/>
                </a:lnTo>
                <a:lnTo>
                  <a:pt x="3810" y="0"/>
                </a:lnTo>
                <a:lnTo>
                  <a:pt x="3719" y="91"/>
                </a:lnTo>
                <a:lnTo>
                  <a:pt x="3901" y="0"/>
                </a:lnTo>
                <a:lnTo>
                  <a:pt x="3810" y="91"/>
                </a:lnTo>
                <a:lnTo>
                  <a:pt x="3992" y="0"/>
                </a:lnTo>
                <a:lnTo>
                  <a:pt x="3901" y="91"/>
                </a:lnTo>
                <a:lnTo>
                  <a:pt x="4082" y="0"/>
                </a:lnTo>
                <a:lnTo>
                  <a:pt x="3992" y="91"/>
                </a:lnTo>
                <a:lnTo>
                  <a:pt x="4173" y="0"/>
                </a:lnTo>
                <a:lnTo>
                  <a:pt x="4082" y="91"/>
                </a:lnTo>
                <a:lnTo>
                  <a:pt x="4264" y="0"/>
                </a:lnTo>
                <a:lnTo>
                  <a:pt x="4173" y="91"/>
                </a:lnTo>
                <a:lnTo>
                  <a:pt x="4355" y="0"/>
                </a:lnTo>
                <a:lnTo>
                  <a:pt x="4264" y="91"/>
                </a:lnTo>
                <a:lnTo>
                  <a:pt x="4445" y="0"/>
                </a:lnTo>
                <a:lnTo>
                  <a:pt x="4355" y="91"/>
                </a:lnTo>
                <a:lnTo>
                  <a:pt x="4536" y="0"/>
                </a:lnTo>
                <a:lnTo>
                  <a:pt x="4445" y="91"/>
                </a:lnTo>
                <a:lnTo>
                  <a:pt x="4627" y="0"/>
                </a:lnTo>
                <a:lnTo>
                  <a:pt x="4536" y="91"/>
                </a:lnTo>
                <a:lnTo>
                  <a:pt x="4717" y="0"/>
                </a:lnTo>
                <a:lnTo>
                  <a:pt x="4627" y="91"/>
                </a:lnTo>
                <a:lnTo>
                  <a:pt x="4808" y="0"/>
                </a:lnTo>
                <a:lnTo>
                  <a:pt x="4717" y="91"/>
                </a:lnTo>
                <a:lnTo>
                  <a:pt x="4899" y="0"/>
                </a:lnTo>
                <a:lnTo>
                  <a:pt x="4808" y="91"/>
                </a:lnTo>
                <a:lnTo>
                  <a:pt x="4990" y="0"/>
                </a:lnTo>
                <a:lnTo>
                  <a:pt x="4899" y="91"/>
                </a:lnTo>
                <a:lnTo>
                  <a:pt x="5080" y="0"/>
                </a:lnTo>
                <a:lnTo>
                  <a:pt x="4990" y="91"/>
                </a:lnTo>
                <a:lnTo>
                  <a:pt x="5171" y="0"/>
                </a:lnTo>
                <a:lnTo>
                  <a:pt x="5080" y="91"/>
                </a:lnTo>
                <a:lnTo>
                  <a:pt x="5262" y="0"/>
                </a:lnTo>
                <a:lnTo>
                  <a:pt x="5171" y="91"/>
                </a:lnTo>
                <a:lnTo>
                  <a:pt x="5352" y="0"/>
                </a:lnTo>
                <a:lnTo>
                  <a:pt x="5262" y="91"/>
                </a:lnTo>
                <a:lnTo>
                  <a:pt x="5443" y="0"/>
                </a:lnTo>
                <a:lnTo>
                  <a:pt x="5352" y="91"/>
                </a:lnTo>
                <a:lnTo>
                  <a:pt x="5534" y="0"/>
                </a:lnTo>
                <a:lnTo>
                  <a:pt x="5443" y="91"/>
                </a:lnTo>
                <a:lnTo>
                  <a:pt x="5625" y="0"/>
                </a:lnTo>
                <a:lnTo>
                  <a:pt x="5534" y="91"/>
                </a:lnTo>
                <a:lnTo>
                  <a:pt x="5715" y="0"/>
                </a:lnTo>
                <a:lnTo>
                  <a:pt x="5625" y="91"/>
                </a:lnTo>
                <a:lnTo>
                  <a:pt x="5806" y="0"/>
                </a:lnTo>
                <a:lnTo>
                  <a:pt x="5715" y="91"/>
                </a:lnTo>
              </a:path>
            </a:pathLst>
          </a:custGeom>
          <a:noFill/>
          <a:ln w="25400" cap="flat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714" name="Freeform 186"/>
          <p:cNvSpPr>
            <a:spLocks/>
          </p:cNvSpPr>
          <p:nvPr/>
        </p:nvSpPr>
        <p:spPr bwMode="auto">
          <a:xfrm>
            <a:off x="344488" y="6092825"/>
            <a:ext cx="6913562" cy="144463"/>
          </a:xfrm>
          <a:custGeom>
            <a:avLst/>
            <a:gdLst>
              <a:gd name="T0" fmla="*/ 181 w 4355"/>
              <a:gd name="T1" fmla="*/ 0 h 91"/>
              <a:gd name="T2" fmla="*/ 272 w 4355"/>
              <a:gd name="T3" fmla="*/ 0 h 91"/>
              <a:gd name="T4" fmla="*/ 363 w 4355"/>
              <a:gd name="T5" fmla="*/ 0 h 91"/>
              <a:gd name="T6" fmla="*/ 454 w 4355"/>
              <a:gd name="T7" fmla="*/ 0 h 91"/>
              <a:gd name="T8" fmla="*/ 544 w 4355"/>
              <a:gd name="T9" fmla="*/ 0 h 91"/>
              <a:gd name="T10" fmla="*/ 635 w 4355"/>
              <a:gd name="T11" fmla="*/ 0 h 91"/>
              <a:gd name="T12" fmla="*/ 726 w 4355"/>
              <a:gd name="T13" fmla="*/ 0 h 91"/>
              <a:gd name="T14" fmla="*/ 816 w 4355"/>
              <a:gd name="T15" fmla="*/ 0 h 91"/>
              <a:gd name="T16" fmla="*/ 907 w 4355"/>
              <a:gd name="T17" fmla="*/ 0 h 91"/>
              <a:gd name="T18" fmla="*/ 907 w 4355"/>
              <a:gd name="T19" fmla="*/ 0 h 91"/>
              <a:gd name="T20" fmla="*/ 998 w 4355"/>
              <a:gd name="T21" fmla="*/ 0 h 91"/>
              <a:gd name="T22" fmla="*/ 1089 w 4355"/>
              <a:gd name="T23" fmla="*/ 0 h 91"/>
              <a:gd name="T24" fmla="*/ 1179 w 4355"/>
              <a:gd name="T25" fmla="*/ 0 h 91"/>
              <a:gd name="T26" fmla="*/ 1270 w 4355"/>
              <a:gd name="T27" fmla="*/ 0 h 91"/>
              <a:gd name="T28" fmla="*/ 1361 w 4355"/>
              <a:gd name="T29" fmla="*/ 0 h 91"/>
              <a:gd name="T30" fmla="*/ 1451 w 4355"/>
              <a:gd name="T31" fmla="*/ 0 h 91"/>
              <a:gd name="T32" fmla="*/ 1542 w 4355"/>
              <a:gd name="T33" fmla="*/ 0 h 91"/>
              <a:gd name="T34" fmla="*/ 1633 w 4355"/>
              <a:gd name="T35" fmla="*/ 0 h 91"/>
              <a:gd name="T36" fmla="*/ 1724 w 4355"/>
              <a:gd name="T37" fmla="*/ 0 h 91"/>
              <a:gd name="T38" fmla="*/ 1814 w 4355"/>
              <a:gd name="T39" fmla="*/ 0 h 91"/>
              <a:gd name="T40" fmla="*/ 1905 w 4355"/>
              <a:gd name="T41" fmla="*/ 0 h 91"/>
              <a:gd name="T42" fmla="*/ 1996 w 4355"/>
              <a:gd name="T43" fmla="*/ 0 h 91"/>
              <a:gd name="T44" fmla="*/ 2087 w 4355"/>
              <a:gd name="T45" fmla="*/ 0 h 91"/>
              <a:gd name="T46" fmla="*/ 2177 w 4355"/>
              <a:gd name="T47" fmla="*/ 0 h 91"/>
              <a:gd name="T48" fmla="*/ 2268 w 4355"/>
              <a:gd name="T49" fmla="*/ 0 h 91"/>
              <a:gd name="T50" fmla="*/ 2359 w 4355"/>
              <a:gd name="T51" fmla="*/ 0 h 91"/>
              <a:gd name="T52" fmla="*/ 2449 w 4355"/>
              <a:gd name="T53" fmla="*/ 0 h 91"/>
              <a:gd name="T54" fmla="*/ 2540 w 4355"/>
              <a:gd name="T55" fmla="*/ 0 h 91"/>
              <a:gd name="T56" fmla="*/ 2631 w 4355"/>
              <a:gd name="T57" fmla="*/ 0 h 91"/>
              <a:gd name="T58" fmla="*/ 2722 w 4355"/>
              <a:gd name="T59" fmla="*/ 0 h 91"/>
              <a:gd name="T60" fmla="*/ 2812 w 4355"/>
              <a:gd name="T61" fmla="*/ 0 h 91"/>
              <a:gd name="T62" fmla="*/ 2903 w 4355"/>
              <a:gd name="T63" fmla="*/ 0 h 91"/>
              <a:gd name="T64" fmla="*/ 2994 w 4355"/>
              <a:gd name="T65" fmla="*/ 0 h 91"/>
              <a:gd name="T66" fmla="*/ 3084 w 4355"/>
              <a:gd name="T67" fmla="*/ 0 h 91"/>
              <a:gd name="T68" fmla="*/ 3175 w 4355"/>
              <a:gd name="T69" fmla="*/ 0 h 91"/>
              <a:gd name="T70" fmla="*/ 3266 w 4355"/>
              <a:gd name="T71" fmla="*/ 0 h 91"/>
              <a:gd name="T72" fmla="*/ 3357 w 4355"/>
              <a:gd name="T73" fmla="*/ 0 h 91"/>
              <a:gd name="T74" fmla="*/ 3447 w 4355"/>
              <a:gd name="T75" fmla="*/ 0 h 91"/>
              <a:gd name="T76" fmla="*/ 3538 w 4355"/>
              <a:gd name="T77" fmla="*/ 0 h 91"/>
              <a:gd name="T78" fmla="*/ 3629 w 4355"/>
              <a:gd name="T79" fmla="*/ 0 h 91"/>
              <a:gd name="T80" fmla="*/ 3719 w 4355"/>
              <a:gd name="T81" fmla="*/ 0 h 91"/>
              <a:gd name="T82" fmla="*/ 3810 w 4355"/>
              <a:gd name="T83" fmla="*/ 0 h 91"/>
              <a:gd name="T84" fmla="*/ 3901 w 4355"/>
              <a:gd name="T85" fmla="*/ 0 h 91"/>
              <a:gd name="T86" fmla="*/ 3992 w 4355"/>
              <a:gd name="T87" fmla="*/ 0 h 91"/>
              <a:gd name="T88" fmla="*/ 4082 w 4355"/>
              <a:gd name="T89" fmla="*/ 0 h 91"/>
              <a:gd name="T90" fmla="*/ 4173 w 4355"/>
              <a:gd name="T91" fmla="*/ 0 h 91"/>
              <a:gd name="T92" fmla="*/ 4264 w 4355"/>
              <a:gd name="T93" fmla="*/ 0 h 91"/>
              <a:gd name="T94" fmla="*/ 4355 w 4355"/>
              <a:gd name="T95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355" h="91">
                <a:moveTo>
                  <a:pt x="0" y="91"/>
                </a:moveTo>
                <a:lnTo>
                  <a:pt x="181" y="0"/>
                </a:lnTo>
                <a:lnTo>
                  <a:pt x="91" y="91"/>
                </a:lnTo>
                <a:lnTo>
                  <a:pt x="272" y="0"/>
                </a:lnTo>
                <a:lnTo>
                  <a:pt x="181" y="91"/>
                </a:lnTo>
                <a:lnTo>
                  <a:pt x="363" y="0"/>
                </a:lnTo>
                <a:lnTo>
                  <a:pt x="272" y="91"/>
                </a:lnTo>
                <a:lnTo>
                  <a:pt x="454" y="0"/>
                </a:lnTo>
                <a:lnTo>
                  <a:pt x="363" y="91"/>
                </a:lnTo>
                <a:lnTo>
                  <a:pt x="544" y="0"/>
                </a:lnTo>
                <a:lnTo>
                  <a:pt x="454" y="91"/>
                </a:lnTo>
                <a:lnTo>
                  <a:pt x="635" y="0"/>
                </a:lnTo>
                <a:lnTo>
                  <a:pt x="544" y="91"/>
                </a:lnTo>
                <a:lnTo>
                  <a:pt x="726" y="0"/>
                </a:lnTo>
                <a:lnTo>
                  <a:pt x="635" y="91"/>
                </a:lnTo>
                <a:lnTo>
                  <a:pt x="816" y="0"/>
                </a:lnTo>
                <a:lnTo>
                  <a:pt x="726" y="91"/>
                </a:lnTo>
                <a:lnTo>
                  <a:pt x="907" y="0"/>
                </a:lnTo>
                <a:lnTo>
                  <a:pt x="816" y="91"/>
                </a:lnTo>
                <a:lnTo>
                  <a:pt x="907" y="0"/>
                </a:lnTo>
                <a:lnTo>
                  <a:pt x="816" y="91"/>
                </a:lnTo>
                <a:lnTo>
                  <a:pt x="998" y="0"/>
                </a:lnTo>
                <a:lnTo>
                  <a:pt x="907" y="91"/>
                </a:lnTo>
                <a:lnTo>
                  <a:pt x="1089" y="0"/>
                </a:lnTo>
                <a:lnTo>
                  <a:pt x="998" y="91"/>
                </a:lnTo>
                <a:lnTo>
                  <a:pt x="1179" y="0"/>
                </a:lnTo>
                <a:lnTo>
                  <a:pt x="1089" y="91"/>
                </a:lnTo>
                <a:lnTo>
                  <a:pt x="1270" y="0"/>
                </a:lnTo>
                <a:lnTo>
                  <a:pt x="1179" y="91"/>
                </a:lnTo>
                <a:lnTo>
                  <a:pt x="1361" y="0"/>
                </a:lnTo>
                <a:lnTo>
                  <a:pt x="1270" y="91"/>
                </a:lnTo>
                <a:lnTo>
                  <a:pt x="1451" y="0"/>
                </a:lnTo>
                <a:lnTo>
                  <a:pt x="1361" y="91"/>
                </a:lnTo>
                <a:lnTo>
                  <a:pt x="1542" y="0"/>
                </a:lnTo>
                <a:lnTo>
                  <a:pt x="1451" y="91"/>
                </a:lnTo>
                <a:lnTo>
                  <a:pt x="1633" y="0"/>
                </a:lnTo>
                <a:lnTo>
                  <a:pt x="1542" y="91"/>
                </a:lnTo>
                <a:lnTo>
                  <a:pt x="1724" y="0"/>
                </a:lnTo>
                <a:lnTo>
                  <a:pt x="1633" y="91"/>
                </a:lnTo>
                <a:lnTo>
                  <a:pt x="1814" y="0"/>
                </a:lnTo>
                <a:lnTo>
                  <a:pt x="1724" y="91"/>
                </a:lnTo>
                <a:lnTo>
                  <a:pt x="1905" y="0"/>
                </a:lnTo>
                <a:lnTo>
                  <a:pt x="1814" y="91"/>
                </a:lnTo>
                <a:lnTo>
                  <a:pt x="1996" y="0"/>
                </a:lnTo>
                <a:lnTo>
                  <a:pt x="1905" y="91"/>
                </a:lnTo>
                <a:lnTo>
                  <a:pt x="2087" y="0"/>
                </a:lnTo>
                <a:lnTo>
                  <a:pt x="1996" y="91"/>
                </a:lnTo>
                <a:lnTo>
                  <a:pt x="2177" y="0"/>
                </a:lnTo>
                <a:lnTo>
                  <a:pt x="2087" y="91"/>
                </a:lnTo>
                <a:lnTo>
                  <a:pt x="2268" y="0"/>
                </a:lnTo>
                <a:lnTo>
                  <a:pt x="2177" y="91"/>
                </a:lnTo>
                <a:lnTo>
                  <a:pt x="2359" y="0"/>
                </a:lnTo>
                <a:lnTo>
                  <a:pt x="2268" y="91"/>
                </a:lnTo>
                <a:lnTo>
                  <a:pt x="2449" y="0"/>
                </a:lnTo>
                <a:lnTo>
                  <a:pt x="2359" y="91"/>
                </a:lnTo>
                <a:lnTo>
                  <a:pt x="2540" y="0"/>
                </a:lnTo>
                <a:lnTo>
                  <a:pt x="2449" y="91"/>
                </a:lnTo>
                <a:lnTo>
                  <a:pt x="2631" y="0"/>
                </a:lnTo>
                <a:lnTo>
                  <a:pt x="2540" y="91"/>
                </a:lnTo>
                <a:lnTo>
                  <a:pt x="2722" y="0"/>
                </a:lnTo>
                <a:lnTo>
                  <a:pt x="2631" y="91"/>
                </a:lnTo>
                <a:lnTo>
                  <a:pt x="2812" y="0"/>
                </a:lnTo>
                <a:lnTo>
                  <a:pt x="2722" y="91"/>
                </a:lnTo>
                <a:lnTo>
                  <a:pt x="2903" y="0"/>
                </a:lnTo>
                <a:lnTo>
                  <a:pt x="2812" y="91"/>
                </a:lnTo>
                <a:lnTo>
                  <a:pt x="2994" y="0"/>
                </a:lnTo>
                <a:lnTo>
                  <a:pt x="2903" y="91"/>
                </a:lnTo>
                <a:lnTo>
                  <a:pt x="3084" y="0"/>
                </a:lnTo>
                <a:lnTo>
                  <a:pt x="2994" y="91"/>
                </a:lnTo>
                <a:lnTo>
                  <a:pt x="3175" y="0"/>
                </a:lnTo>
                <a:lnTo>
                  <a:pt x="3084" y="91"/>
                </a:lnTo>
                <a:lnTo>
                  <a:pt x="3266" y="0"/>
                </a:lnTo>
                <a:lnTo>
                  <a:pt x="3175" y="91"/>
                </a:lnTo>
                <a:lnTo>
                  <a:pt x="3357" y="0"/>
                </a:lnTo>
                <a:lnTo>
                  <a:pt x="3266" y="91"/>
                </a:lnTo>
                <a:lnTo>
                  <a:pt x="3447" y="0"/>
                </a:lnTo>
                <a:lnTo>
                  <a:pt x="3357" y="91"/>
                </a:lnTo>
                <a:lnTo>
                  <a:pt x="3538" y="0"/>
                </a:lnTo>
                <a:lnTo>
                  <a:pt x="3447" y="91"/>
                </a:lnTo>
                <a:lnTo>
                  <a:pt x="3629" y="0"/>
                </a:lnTo>
                <a:lnTo>
                  <a:pt x="3538" y="91"/>
                </a:lnTo>
                <a:lnTo>
                  <a:pt x="3719" y="0"/>
                </a:lnTo>
                <a:lnTo>
                  <a:pt x="3629" y="91"/>
                </a:lnTo>
                <a:lnTo>
                  <a:pt x="3810" y="0"/>
                </a:lnTo>
                <a:lnTo>
                  <a:pt x="3719" y="91"/>
                </a:lnTo>
                <a:lnTo>
                  <a:pt x="3901" y="0"/>
                </a:lnTo>
                <a:lnTo>
                  <a:pt x="3810" y="91"/>
                </a:lnTo>
                <a:lnTo>
                  <a:pt x="3992" y="0"/>
                </a:lnTo>
                <a:lnTo>
                  <a:pt x="3901" y="91"/>
                </a:lnTo>
                <a:lnTo>
                  <a:pt x="4082" y="0"/>
                </a:lnTo>
                <a:lnTo>
                  <a:pt x="3992" y="91"/>
                </a:lnTo>
                <a:lnTo>
                  <a:pt x="4173" y="0"/>
                </a:lnTo>
                <a:lnTo>
                  <a:pt x="4082" y="91"/>
                </a:lnTo>
                <a:lnTo>
                  <a:pt x="4264" y="0"/>
                </a:lnTo>
                <a:lnTo>
                  <a:pt x="4173" y="91"/>
                </a:lnTo>
                <a:lnTo>
                  <a:pt x="4355" y="0"/>
                </a:lnTo>
                <a:lnTo>
                  <a:pt x="4264" y="91"/>
                </a:lnTo>
              </a:path>
            </a:pathLst>
          </a:custGeom>
          <a:noFill/>
          <a:ln w="25400" cap="flat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715" name="Freeform 187"/>
          <p:cNvSpPr>
            <a:spLocks/>
          </p:cNvSpPr>
          <p:nvPr/>
        </p:nvSpPr>
        <p:spPr bwMode="auto">
          <a:xfrm>
            <a:off x="2865438" y="5156200"/>
            <a:ext cx="4608512" cy="144463"/>
          </a:xfrm>
          <a:custGeom>
            <a:avLst/>
            <a:gdLst>
              <a:gd name="T0" fmla="*/ 0 w 2903"/>
              <a:gd name="T1" fmla="*/ 91 h 91"/>
              <a:gd name="T2" fmla="*/ 181 w 2903"/>
              <a:gd name="T3" fmla="*/ 0 h 91"/>
              <a:gd name="T4" fmla="*/ 91 w 2903"/>
              <a:gd name="T5" fmla="*/ 91 h 91"/>
              <a:gd name="T6" fmla="*/ 272 w 2903"/>
              <a:gd name="T7" fmla="*/ 0 h 91"/>
              <a:gd name="T8" fmla="*/ 181 w 2903"/>
              <a:gd name="T9" fmla="*/ 91 h 91"/>
              <a:gd name="T10" fmla="*/ 363 w 2903"/>
              <a:gd name="T11" fmla="*/ 0 h 91"/>
              <a:gd name="T12" fmla="*/ 272 w 2903"/>
              <a:gd name="T13" fmla="*/ 91 h 91"/>
              <a:gd name="T14" fmla="*/ 454 w 2903"/>
              <a:gd name="T15" fmla="*/ 0 h 91"/>
              <a:gd name="T16" fmla="*/ 363 w 2903"/>
              <a:gd name="T17" fmla="*/ 91 h 91"/>
              <a:gd name="T18" fmla="*/ 544 w 2903"/>
              <a:gd name="T19" fmla="*/ 0 h 91"/>
              <a:gd name="T20" fmla="*/ 454 w 2903"/>
              <a:gd name="T21" fmla="*/ 91 h 91"/>
              <a:gd name="T22" fmla="*/ 635 w 2903"/>
              <a:gd name="T23" fmla="*/ 0 h 91"/>
              <a:gd name="T24" fmla="*/ 544 w 2903"/>
              <a:gd name="T25" fmla="*/ 91 h 91"/>
              <a:gd name="T26" fmla="*/ 726 w 2903"/>
              <a:gd name="T27" fmla="*/ 0 h 91"/>
              <a:gd name="T28" fmla="*/ 635 w 2903"/>
              <a:gd name="T29" fmla="*/ 91 h 91"/>
              <a:gd name="T30" fmla="*/ 816 w 2903"/>
              <a:gd name="T31" fmla="*/ 0 h 91"/>
              <a:gd name="T32" fmla="*/ 726 w 2903"/>
              <a:gd name="T33" fmla="*/ 91 h 91"/>
              <a:gd name="T34" fmla="*/ 907 w 2903"/>
              <a:gd name="T35" fmla="*/ 0 h 91"/>
              <a:gd name="T36" fmla="*/ 816 w 2903"/>
              <a:gd name="T37" fmla="*/ 91 h 91"/>
              <a:gd name="T38" fmla="*/ 998 w 2903"/>
              <a:gd name="T39" fmla="*/ 0 h 91"/>
              <a:gd name="T40" fmla="*/ 907 w 2903"/>
              <a:gd name="T41" fmla="*/ 91 h 91"/>
              <a:gd name="T42" fmla="*/ 1089 w 2903"/>
              <a:gd name="T43" fmla="*/ 0 h 91"/>
              <a:gd name="T44" fmla="*/ 998 w 2903"/>
              <a:gd name="T45" fmla="*/ 91 h 91"/>
              <a:gd name="T46" fmla="*/ 1179 w 2903"/>
              <a:gd name="T47" fmla="*/ 0 h 91"/>
              <a:gd name="T48" fmla="*/ 1089 w 2903"/>
              <a:gd name="T49" fmla="*/ 91 h 91"/>
              <a:gd name="T50" fmla="*/ 1270 w 2903"/>
              <a:gd name="T51" fmla="*/ 0 h 91"/>
              <a:gd name="T52" fmla="*/ 1179 w 2903"/>
              <a:gd name="T53" fmla="*/ 91 h 91"/>
              <a:gd name="T54" fmla="*/ 1361 w 2903"/>
              <a:gd name="T55" fmla="*/ 0 h 91"/>
              <a:gd name="T56" fmla="*/ 1270 w 2903"/>
              <a:gd name="T57" fmla="*/ 91 h 91"/>
              <a:gd name="T58" fmla="*/ 1451 w 2903"/>
              <a:gd name="T59" fmla="*/ 0 h 91"/>
              <a:gd name="T60" fmla="*/ 1361 w 2903"/>
              <a:gd name="T61" fmla="*/ 91 h 91"/>
              <a:gd name="T62" fmla="*/ 1542 w 2903"/>
              <a:gd name="T63" fmla="*/ 0 h 91"/>
              <a:gd name="T64" fmla="*/ 1451 w 2903"/>
              <a:gd name="T65" fmla="*/ 91 h 91"/>
              <a:gd name="T66" fmla="*/ 1633 w 2903"/>
              <a:gd name="T67" fmla="*/ 0 h 91"/>
              <a:gd name="T68" fmla="*/ 1542 w 2903"/>
              <a:gd name="T69" fmla="*/ 91 h 91"/>
              <a:gd name="T70" fmla="*/ 1724 w 2903"/>
              <a:gd name="T71" fmla="*/ 0 h 91"/>
              <a:gd name="T72" fmla="*/ 1633 w 2903"/>
              <a:gd name="T73" fmla="*/ 91 h 91"/>
              <a:gd name="T74" fmla="*/ 1814 w 2903"/>
              <a:gd name="T75" fmla="*/ 0 h 91"/>
              <a:gd name="T76" fmla="*/ 1724 w 2903"/>
              <a:gd name="T77" fmla="*/ 91 h 91"/>
              <a:gd name="T78" fmla="*/ 1905 w 2903"/>
              <a:gd name="T79" fmla="*/ 0 h 91"/>
              <a:gd name="T80" fmla="*/ 1814 w 2903"/>
              <a:gd name="T81" fmla="*/ 91 h 91"/>
              <a:gd name="T82" fmla="*/ 1996 w 2903"/>
              <a:gd name="T83" fmla="*/ 0 h 91"/>
              <a:gd name="T84" fmla="*/ 1905 w 2903"/>
              <a:gd name="T85" fmla="*/ 91 h 91"/>
              <a:gd name="T86" fmla="*/ 2087 w 2903"/>
              <a:gd name="T87" fmla="*/ 0 h 91"/>
              <a:gd name="T88" fmla="*/ 1996 w 2903"/>
              <a:gd name="T89" fmla="*/ 91 h 91"/>
              <a:gd name="T90" fmla="*/ 2177 w 2903"/>
              <a:gd name="T91" fmla="*/ 0 h 91"/>
              <a:gd name="T92" fmla="*/ 2087 w 2903"/>
              <a:gd name="T93" fmla="*/ 91 h 91"/>
              <a:gd name="T94" fmla="*/ 2268 w 2903"/>
              <a:gd name="T95" fmla="*/ 0 h 91"/>
              <a:gd name="T96" fmla="*/ 2177 w 2903"/>
              <a:gd name="T97" fmla="*/ 91 h 91"/>
              <a:gd name="T98" fmla="*/ 2359 w 2903"/>
              <a:gd name="T99" fmla="*/ 0 h 91"/>
              <a:gd name="T100" fmla="*/ 2268 w 2903"/>
              <a:gd name="T101" fmla="*/ 91 h 91"/>
              <a:gd name="T102" fmla="*/ 2449 w 2903"/>
              <a:gd name="T103" fmla="*/ 0 h 91"/>
              <a:gd name="T104" fmla="*/ 2359 w 2903"/>
              <a:gd name="T105" fmla="*/ 91 h 91"/>
              <a:gd name="T106" fmla="*/ 2540 w 2903"/>
              <a:gd name="T107" fmla="*/ 0 h 91"/>
              <a:gd name="T108" fmla="*/ 2449 w 2903"/>
              <a:gd name="T109" fmla="*/ 91 h 91"/>
              <a:gd name="T110" fmla="*/ 2631 w 2903"/>
              <a:gd name="T111" fmla="*/ 0 h 91"/>
              <a:gd name="T112" fmla="*/ 2540 w 2903"/>
              <a:gd name="T113" fmla="*/ 91 h 91"/>
              <a:gd name="T114" fmla="*/ 2722 w 2903"/>
              <a:gd name="T115" fmla="*/ 0 h 91"/>
              <a:gd name="T116" fmla="*/ 2631 w 2903"/>
              <a:gd name="T117" fmla="*/ 91 h 91"/>
              <a:gd name="T118" fmla="*/ 2812 w 2903"/>
              <a:gd name="T119" fmla="*/ 0 h 91"/>
              <a:gd name="T120" fmla="*/ 2722 w 2903"/>
              <a:gd name="T121" fmla="*/ 91 h 91"/>
              <a:gd name="T122" fmla="*/ 2903 w 2903"/>
              <a:gd name="T123" fmla="*/ 0 h 91"/>
              <a:gd name="T124" fmla="*/ 2812 w 2903"/>
              <a:gd name="T125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03" h="91">
                <a:moveTo>
                  <a:pt x="0" y="91"/>
                </a:moveTo>
                <a:lnTo>
                  <a:pt x="181" y="0"/>
                </a:lnTo>
                <a:lnTo>
                  <a:pt x="91" y="91"/>
                </a:lnTo>
                <a:lnTo>
                  <a:pt x="272" y="0"/>
                </a:lnTo>
                <a:lnTo>
                  <a:pt x="181" y="91"/>
                </a:lnTo>
                <a:lnTo>
                  <a:pt x="363" y="0"/>
                </a:lnTo>
                <a:lnTo>
                  <a:pt x="272" y="91"/>
                </a:lnTo>
                <a:lnTo>
                  <a:pt x="454" y="0"/>
                </a:lnTo>
                <a:lnTo>
                  <a:pt x="363" y="91"/>
                </a:lnTo>
                <a:lnTo>
                  <a:pt x="544" y="0"/>
                </a:lnTo>
                <a:lnTo>
                  <a:pt x="454" y="91"/>
                </a:lnTo>
                <a:lnTo>
                  <a:pt x="635" y="0"/>
                </a:lnTo>
                <a:lnTo>
                  <a:pt x="544" y="91"/>
                </a:lnTo>
                <a:lnTo>
                  <a:pt x="726" y="0"/>
                </a:lnTo>
                <a:lnTo>
                  <a:pt x="635" y="91"/>
                </a:lnTo>
                <a:lnTo>
                  <a:pt x="816" y="0"/>
                </a:lnTo>
                <a:lnTo>
                  <a:pt x="726" y="91"/>
                </a:lnTo>
                <a:lnTo>
                  <a:pt x="907" y="0"/>
                </a:lnTo>
                <a:lnTo>
                  <a:pt x="816" y="91"/>
                </a:lnTo>
                <a:lnTo>
                  <a:pt x="998" y="0"/>
                </a:lnTo>
                <a:lnTo>
                  <a:pt x="907" y="91"/>
                </a:lnTo>
                <a:lnTo>
                  <a:pt x="1089" y="0"/>
                </a:lnTo>
                <a:lnTo>
                  <a:pt x="998" y="91"/>
                </a:lnTo>
                <a:lnTo>
                  <a:pt x="1179" y="0"/>
                </a:lnTo>
                <a:lnTo>
                  <a:pt x="1089" y="91"/>
                </a:lnTo>
                <a:lnTo>
                  <a:pt x="1270" y="0"/>
                </a:lnTo>
                <a:lnTo>
                  <a:pt x="1179" y="91"/>
                </a:lnTo>
                <a:lnTo>
                  <a:pt x="1361" y="0"/>
                </a:lnTo>
                <a:lnTo>
                  <a:pt x="1270" y="91"/>
                </a:lnTo>
                <a:lnTo>
                  <a:pt x="1451" y="0"/>
                </a:lnTo>
                <a:lnTo>
                  <a:pt x="1361" y="91"/>
                </a:lnTo>
                <a:lnTo>
                  <a:pt x="1542" y="0"/>
                </a:lnTo>
                <a:lnTo>
                  <a:pt x="1451" y="91"/>
                </a:lnTo>
                <a:lnTo>
                  <a:pt x="1633" y="0"/>
                </a:lnTo>
                <a:lnTo>
                  <a:pt x="1542" y="91"/>
                </a:lnTo>
                <a:lnTo>
                  <a:pt x="1724" y="0"/>
                </a:lnTo>
                <a:lnTo>
                  <a:pt x="1633" y="91"/>
                </a:lnTo>
                <a:lnTo>
                  <a:pt x="1814" y="0"/>
                </a:lnTo>
                <a:lnTo>
                  <a:pt x="1724" y="91"/>
                </a:lnTo>
                <a:lnTo>
                  <a:pt x="1905" y="0"/>
                </a:lnTo>
                <a:lnTo>
                  <a:pt x="1814" y="91"/>
                </a:lnTo>
                <a:lnTo>
                  <a:pt x="1996" y="0"/>
                </a:lnTo>
                <a:lnTo>
                  <a:pt x="1905" y="91"/>
                </a:lnTo>
                <a:lnTo>
                  <a:pt x="2087" y="0"/>
                </a:lnTo>
                <a:lnTo>
                  <a:pt x="1996" y="91"/>
                </a:lnTo>
                <a:lnTo>
                  <a:pt x="2177" y="0"/>
                </a:lnTo>
                <a:lnTo>
                  <a:pt x="2087" y="91"/>
                </a:lnTo>
                <a:lnTo>
                  <a:pt x="2268" y="0"/>
                </a:lnTo>
                <a:lnTo>
                  <a:pt x="2177" y="91"/>
                </a:lnTo>
                <a:lnTo>
                  <a:pt x="2359" y="0"/>
                </a:lnTo>
                <a:lnTo>
                  <a:pt x="2268" y="91"/>
                </a:lnTo>
                <a:lnTo>
                  <a:pt x="2449" y="0"/>
                </a:lnTo>
                <a:lnTo>
                  <a:pt x="2359" y="91"/>
                </a:lnTo>
                <a:lnTo>
                  <a:pt x="2540" y="0"/>
                </a:lnTo>
                <a:lnTo>
                  <a:pt x="2449" y="91"/>
                </a:lnTo>
                <a:lnTo>
                  <a:pt x="2631" y="0"/>
                </a:lnTo>
                <a:lnTo>
                  <a:pt x="2540" y="91"/>
                </a:lnTo>
                <a:lnTo>
                  <a:pt x="2722" y="0"/>
                </a:lnTo>
                <a:lnTo>
                  <a:pt x="2631" y="91"/>
                </a:lnTo>
                <a:lnTo>
                  <a:pt x="2812" y="0"/>
                </a:lnTo>
                <a:lnTo>
                  <a:pt x="2722" y="91"/>
                </a:lnTo>
                <a:lnTo>
                  <a:pt x="2903" y="0"/>
                </a:lnTo>
                <a:lnTo>
                  <a:pt x="2812" y="91"/>
                </a:lnTo>
              </a:path>
            </a:pathLst>
          </a:custGeom>
          <a:noFill/>
          <a:ln w="25400" cap="flat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716" name="Freeform 188"/>
          <p:cNvSpPr>
            <a:spLocks/>
          </p:cNvSpPr>
          <p:nvPr/>
        </p:nvSpPr>
        <p:spPr bwMode="auto">
          <a:xfrm>
            <a:off x="344488" y="5372100"/>
            <a:ext cx="2303462" cy="144463"/>
          </a:xfrm>
          <a:custGeom>
            <a:avLst/>
            <a:gdLst>
              <a:gd name="T0" fmla="*/ 0 w 1451"/>
              <a:gd name="T1" fmla="*/ 91 h 91"/>
              <a:gd name="T2" fmla="*/ 181 w 1451"/>
              <a:gd name="T3" fmla="*/ 0 h 91"/>
              <a:gd name="T4" fmla="*/ 91 w 1451"/>
              <a:gd name="T5" fmla="*/ 91 h 91"/>
              <a:gd name="T6" fmla="*/ 272 w 1451"/>
              <a:gd name="T7" fmla="*/ 0 h 91"/>
              <a:gd name="T8" fmla="*/ 181 w 1451"/>
              <a:gd name="T9" fmla="*/ 91 h 91"/>
              <a:gd name="T10" fmla="*/ 363 w 1451"/>
              <a:gd name="T11" fmla="*/ 0 h 91"/>
              <a:gd name="T12" fmla="*/ 272 w 1451"/>
              <a:gd name="T13" fmla="*/ 91 h 91"/>
              <a:gd name="T14" fmla="*/ 454 w 1451"/>
              <a:gd name="T15" fmla="*/ 0 h 91"/>
              <a:gd name="T16" fmla="*/ 363 w 1451"/>
              <a:gd name="T17" fmla="*/ 91 h 91"/>
              <a:gd name="T18" fmla="*/ 544 w 1451"/>
              <a:gd name="T19" fmla="*/ 0 h 91"/>
              <a:gd name="T20" fmla="*/ 454 w 1451"/>
              <a:gd name="T21" fmla="*/ 91 h 91"/>
              <a:gd name="T22" fmla="*/ 635 w 1451"/>
              <a:gd name="T23" fmla="*/ 0 h 91"/>
              <a:gd name="T24" fmla="*/ 544 w 1451"/>
              <a:gd name="T25" fmla="*/ 91 h 91"/>
              <a:gd name="T26" fmla="*/ 726 w 1451"/>
              <a:gd name="T27" fmla="*/ 0 h 91"/>
              <a:gd name="T28" fmla="*/ 635 w 1451"/>
              <a:gd name="T29" fmla="*/ 91 h 91"/>
              <a:gd name="T30" fmla="*/ 816 w 1451"/>
              <a:gd name="T31" fmla="*/ 0 h 91"/>
              <a:gd name="T32" fmla="*/ 726 w 1451"/>
              <a:gd name="T33" fmla="*/ 91 h 91"/>
              <a:gd name="T34" fmla="*/ 907 w 1451"/>
              <a:gd name="T35" fmla="*/ 0 h 91"/>
              <a:gd name="T36" fmla="*/ 816 w 1451"/>
              <a:gd name="T37" fmla="*/ 91 h 91"/>
              <a:gd name="T38" fmla="*/ 998 w 1451"/>
              <a:gd name="T39" fmla="*/ 0 h 91"/>
              <a:gd name="T40" fmla="*/ 907 w 1451"/>
              <a:gd name="T41" fmla="*/ 91 h 91"/>
              <a:gd name="T42" fmla="*/ 1089 w 1451"/>
              <a:gd name="T43" fmla="*/ 0 h 91"/>
              <a:gd name="T44" fmla="*/ 998 w 1451"/>
              <a:gd name="T45" fmla="*/ 91 h 91"/>
              <a:gd name="T46" fmla="*/ 1179 w 1451"/>
              <a:gd name="T47" fmla="*/ 0 h 91"/>
              <a:gd name="T48" fmla="*/ 1089 w 1451"/>
              <a:gd name="T49" fmla="*/ 91 h 91"/>
              <a:gd name="T50" fmla="*/ 1270 w 1451"/>
              <a:gd name="T51" fmla="*/ 0 h 91"/>
              <a:gd name="T52" fmla="*/ 1179 w 1451"/>
              <a:gd name="T53" fmla="*/ 91 h 91"/>
              <a:gd name="T54" fmla="*/ 1361 w 1451"/>
              <a:gd name="T55" fmla="*/ 0 h 91"/>
              <a:gd name="T56" fmla="*/ 1270 w 1451"/>
              <a:gd name="T57" fmla="*/ 91 h 91"/>
              <a:gd name="T58" fmla="*/ 1451 w 1451"/>
              <a:gd name="T59" fmla="*/ 0 h 91"/>
              <a:gd name="T60" fmla="*/ 1361 w 1451"/>
              <a:gd name="T61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51" h="91">
                <a:moveTo>
                  <a:pt x="0" y="91"/>
                </a:moveTo>
                <a:lnTo>
                  <a:pt x="181" y="0"/>
                </a:lnTo>
                <a:lnTo>
                  <a:pt x="91" y="91"/>
                </a:lnTo>
                <a:lnTo>
                  <a:pt x="272" y="0"/>
                </a:lnTo>
                <a:lnTo>
                  <a:pt x="181" y="91"/>
                </a:lnTo>
                <a:lnTo>
                  <a:pt x="363" y="0"/>
                </a:lnTo>
                <a:lnTo>
                  <a:pt x="272" y="91"/>
                </a:lnTo>
                <a:lnTo>
                  <a:pt x="454" y="0"/>
                </a:lnTo>
                <a:lnTo>
                  <a:pt x="363" y="91"/>
                </a:lnTo>
                <a:lnTo>
                  <a:pt x="544" y="0"/>
                </a:lnTo>
                <a:lnTo>
                  <a:pt x="454" y="91"/>
                </a:lnTo>
                <a:lnTo>
                  <a:pt x="635" y="0"/>
                </a:lnTo>
                <a:lnTo>
                  <a:pt x="544" y="91"/>
                </a:lnTo>
                <a:lnTo>
                  <a:pt x="726" y="0"/>
                </a:lnTo>
                <a:lnTo>
                  <a:pt x="635" y="91"/>
                </a:lnTo>
                <a:lnTo>
                  <a:pt x="816" y="0"/>
                </a:lnTo>
                <a:lnTo>
                  <a:pt x="726" y="91"/>
                </a:lnTo>
                <a:lnTo>
                  <a:pt x="907" y="0"/>
                </a:lnTo>
                <a:lnTo>
                  <a:pt x="816" y="91"/>
                </a:lnTo>
                <a:lnTo>
                  <a:pt x="998" y="0"/>
                </a:lnTo>
                <a:lnTo>
                  <a:pt x="907" y="91"/>
                </a:lnTo>
                <a:lnTo>
                  <a:pt x="1089" y="0"/>
                </a:lnTo>
                <a:lnTo>
                  <a:pt x="998" y="91"/>
                </a:lnTo>
                <a:lnTo>
                  <a:pt x="1179" y="0"/>
                </a:lnTo>
                <a:lnTo>
                  <a:pt x="1089" y="91"/>
                </a:lnTo>
                <a:lnTo>
                  <a:pt x="1270" y="0"/>
                </a:lnTo>
                <a:lnTo>
                  <a:pt x="1179" y="91"/>
                </a:lnTo>
                <a:lnTo>
                  <a:pt x="1361" y="0"/>
                </a:lnTo>
                <a:lnTo>
                  <a:pt x="1270" y="91"/>
                </a:lnTo>
                <a:lnTo>
                  <a:pt x="1451" y="0"/>
                </a:lnTo>
                <a:lnTo>
                  <a:pt x="1361" y="91"/>
                </a:ln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717" name="Freeform 189"/>
          <p:cNvSpPr>
            <a:spLocks/>
          </p:cNvSpPr>
          <p:nvPr/>
        </p:nvSpPr>
        <p:spPr bwMode="auto">
          <a:xfrm>
            <a:off x="344488" y="4437063"/>
            <a:ext cx="9217025" cy="144462"/>
          </a:xfrm>
          <a:custGeom>
            <a:avLst/>
            <a:gdLst>
              <a:gd name="T0" fmla="*/ 181 w 5806"/>
              <a:gd name="T1" fmla="*/ 0 h 91"/>
              <a:gd name="T2" fmla="*/ 272 w 5806"/>
              <a:gd name="T3" fmla="*/ 0 h 91"/>
              <a:gd name="T4" fmla="*/ 363 w 5806"/>
              <a:gd name="T5" fmla="*/ 0 h 91"/>
              <a:gd name="T6" fmla="*/ 454 w 5806"/>
              <a:gd name="T7" fmla="*/ 0 h 91"/>
              <a:gd name="T8" fmla="*/ 544 w 5806"/>
              <a:gd name="T9" fmla="*/ 0 h 91"/>
              <a:gd name="T10" fmla="*/ 635 w 5806"/>
              <a:gd name="T11" fmla="*/ 0 h 91"/>
              <a:gd name="T12" fmla="*/ 726 w 5806"/>
              <a:gd name="T13" fmla="*/ 0 h 91"/>
              <a:gd name="T14" fmla="*/ 816 w 5806"/>
              <a:gd name="T15" fmla="*/ 0 h 91"/>
              <a:gd name="T16" fmla="*/ 907 w 5806"/>
              <a:gd name="T17" fmla="*/ 0 h 91"/>
              <a:gd name="T18" fmla="*/ 998 w 5806"/>
              <a:gd name="T19" fmla="*/ 0 h 91"/>
              <a:gd name="T20" fmla="*/ 1089 w 5806"/>
              <a:gd name="T21" fmla="*/ 0 h 91"/>
              <a:gd name="T22" fmla="*/ 1179 w 5806"/>
              <a:gd name="T23" fmla="*/ 0 h 91"/>
              <a:gd name="T24" fmla="*/ 1270 w 5806"/>
              <a:gd name="T25" fmla="*/ 0 h 91"/>
              <a:gd name="T26" fmla="*/ 1361 w 5806"/>
              <a:gd name="T27" fmla="*/ 0 h 91"/>
              <a:gd name="T28" fmla="*/ 1451 w 5806"/>
              <a:gd name="T29" fmla="*/ 0 h 91"/>
              <a:gd name="T30" fmla="*/ 1542 w 5806"/>
              <a:gd name="T31" fmla="*/ 0 h 91"/>
              <a:gd name="T32" fmla="*/ 1633 w 5806"/>
              <a:gd name="T33" fmla="*/ 0 h 91"/>
              <a:gd name="T34" fmla="*/ 1724 w 5806"/>
              <a:gd name="T35" fmla="*/ 0 h 91"/>
              <a:gd name="T36" fmla="*/ 1814 w 5806"/>
              <a:gd name="T37" fmla="*/ 0 h 91"/>
              <a:gd name="T38" fmla="*/ 1905 w 5806"/>
              <a:gd name="T39" fmla="*/ 0 h 91"/>
              <a:gd name="T40" fmla="*/ 1996 w 5806"/>
              <a:gd name="T41" fmla="*/ 0 h 91"/>
              <a:gd name="T42" fmla="*/ 2087 w 5806"/>
              <a:gd name="T43" fmla="*/ 0 h 91"/>
              <a:gd name="T44" fmla="*/ 2177 w 5806"/>
              <a:gd name="T45" fmla="*/ 0 h 91"/>
              <a:gd name="T46" fmla="*/ 2268 w 5806"/>
              <a:gd name="T47" fmla="*/ 0 h 91"/>
              <a:gd name="T48" fmla="*/ 2359 w 5806"/>
              <a:gd name="T49" fmla="*/ 0 h 91"/>
              <a:gd name="T50" fmla="*/ 2449 w 5806"/>
              <a:gd name="T51" fmla="*/ 0 h 91"/>
              <a:gd name="T52" fmla="*/ 2540 w 5806"/>
              <a:gd name="T53" fmla="*/ 0 h 91"/>
              <a:gd name="T54" fmla="*/ 2631 w 5806"/>
              <a:gd name="T55" fmla="*/ 0 h 91"/>
              <a:gd name="T56" fmla="*/ 2722 w 5806"/>
              <a:gd name="T57" fmla="*/ 0 h 91"/>
              <a:gd name="T58" fmla="*/ 2812 w 5806"/>
              <a:gd name="T59" fmla="*/ 0 h 91"/>
              <a:gd name="T60" fmla="*/ 2903 w 5806"/>
              <a:gd name="T61" fmla="*/ 0 h 91"/>
              <a:gd name="T62" fmla="*/ 2994 w 5806"/>
              <a:gd name="T63" fmla="*/ 0 h 91"/>
              <a:gd name="T64" fmla="*/ 3084 w 5806"/>
              <a:gd name="T65" fmla="*/ 0 h 91"/>
              <a:gd name="T66" fmla="*/ 3175 w 5806"/>
              <a:gd name="T67" fmla="*/ 0 h 91"/>
              <a:gd name="T68" fmla="*/ 3266 w 5806"/>
              <a:gd name="T69" fmla="*/ 0 h 91"/>
              <a:gd name="T70" fmla="*/ 3357 w 5806"/>
              <a:gd name="T71" fmla="*/ 0 h 91"/>
              <a:gd name="T72" fmla="*/ 3447 w 5806"/>
              <a:gd name="T73" fmla="*/ 0 h 91"/>
              <a:gd name="T74" fmla="*/ 3538 w 5806"/>
              <a:gd name="T75" fmla="*/ 0 h 91"/>
              <a:gd name="T76" fmla="*/ 3629 w 5806"/>
              <a:gd name="T77" fmla="*/ 0 h 91"/>
              <a:gd name="T78" fmla="*/ 3719 w 5806"/>
              <a:gd name="T79" fmla="*/ 0 h 91"/>
              <a:gd name="T80" fmla="*/ 3810 w 5806"/>
              <a:gd name="T81" fmla="*/ 0 h 91"/>
              <a:gd name="T82" fmla="*/ 3901 w 5806"/>
              <a:gd name="T83" fmla="*/ 0 h 91"/>
              <a:gd name="T84" fmla="*/ 3992 w 5806"/>
              <a:gd name="T85" fmla="*/ 0 h 91"/>
              <a:gd name="T86" fmla="*/ 4082 w 5806"/>
              <a:gd name="T87" fmla="*/ 0 h 91"/>
              <a:gd name="T88" fmla="*/ 4173 w 5806"/>
              <a:gd name="T89" fmla="*/ 0 h 91"/>
              <a:gd name="T90" fmla="*/ 4264 w 5806"/>
              <a:gd name="T91" fmla="*/ 0 h 91"/>
              <a:gd name="T92" fmla="*/ 4355 w 5806"/>
              <a:gd name="T93" fmla="*/ 0 h 91"/>
              <a:gd name="T94" fmla="*/ 4445 w 5806"/>
              <a:gd name="T95" fmla="*/ 0 h 91"/>
              <a:gd name="T96" fmla="*/ 4536 w 5806"/>
              <a:gd name="T97" fmla="*/ 0 h 91"/>
              <a:gd name="T98" fmla="*/ 4627 w 5806"/>
              <a:gd name="T99" fmla="*/ 0 h 91"/>
              <a:gd name="T100" fmla="*/ 4717 w 5806"/>
              <a:gd name="T101" fmla="*/ 0 h 91"/>
              <a:gd name="T102" fmla="*/ 4808 w 5806"/>
              <a:gd name="T103" fmla="*/ 0 h 91"/>
              <a:gd name="T104" fmla="*/ 4899 w 5806"/>
              <a:gd name="T105" fmla="*/ 0 h 91"/>
              <a:gd name="T106" fmla="*/ 4990 w 5806"/>
              <a:gd name="T107" fmla="*/ 0 h 91"/>
              <a:gd name="T108" fmla="*/ 5080 w 5806"/>
              <a:gd name="T109" fmla="*/ 0 h 91"/>
              <a:gd name="T110" fmla="*/ 5171 w 5806"/>
              <a:gd name="T111" fmla="*/ 0 h 91"/>
              <a:gd name="T112" fmla="*/ 5262 w 5806"/>
              <a:gd name="T113" fmla="*/ 0 h 91"/>
              <a:gd name="T114" fmla="*/ 5352 w 5806"/>
              <a:gd name="T115" fmla="*/ 0 h 91"/>
              <a:gd name="T116" fmla="*/ 5443 w 5806"/>
              <a:gd name="T117" fmla="*/ 0 h 91"/>
              <a:gd name="T118" fmla="*/ 5534 w 5806"/>
              <a:gd name="T119" fmla="*/ 0 h 91"/>
              <a:gd name="T120" fmla="*/ 5625 w 5806"/>
              <a:gd name="T121" fmla="*/ 0 h 91"/>
              <a:gd name="T122" fmla="*/ 5715 w 5806"/>
              <a:gd name="T123" fmla="*/ 0 h 91"/>
              <a:gd name="T124" fmla="*/ 5806 w 5806"/>
              <a:gd name="T125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06" h="91">
                <a:moveTo>
                  <a:pt x="0" y="91"/>
                </a:moveTo>
                <a:lnTo>
                  <a:pt x="181" y="0"/>
                </a:lnTo>
                <a:lnTo>
                  <a:pt x="91" y="91"/>
                </a:lnTo>
                <a:lnTo>
                  <a:pt x="272" y="0"/>
                </a:lnTo>
                <a:lnTo>
                  <a:pt x="181" y="91"/>
                </a:lnTo>
                <a:lnTo>
                  <a:pt x="363" y="0"/>
                </a:lnTo>
                <a:lnTo>
                  <a:pt x="272" y="91"/>
                </a:lnTo>
                <a:lnTo>
                  <a:pt x="454" y="0"/>
                </a:lnTo>
                <a:lnTo>
                  <a:pt x="363" y="91"/>
                </a:lnTo>
                <a:lnTo>
                  <a:pt x="544" y="0"/>
                </a:lnTo>
                <a:lnTo>
                  <a:pt x="454" y="91"/>
                </a:lnTo>
                <a:lnTo>
                  <a:pt x="635" y="0"/>
                </a:lnTo>
                <a:lnTo>
                  <a:pt x="544" y="91"/>
                </a:lnTo>
                <a:lnTo>
                  <a:pt x="726" y="0"/>
                </a:lnTo>
                <a:lnTo>
                  <a:pt x="635" y="91"/>
                </a:lnTo>
                <a:lnTo>
                  <a:pt x="816" y="0"/>
                </a:lnTo>
                <a:lnTo>
                  <a:pt x="726" y="91"/>
                </a:lnTo>
                <a:lnTo>
                  <a:pt x="907" y="0"/>
                </a:lnTo>
                <a:lnTo>
                  <a:pt x="816" y="91"/>
                </a:lnTo>
                <a:lnTo>
                  <a:pt x="998" y="0"/>
                </a:lnTo>
                <a:lnTo>
                  <a:pt x="907" y="91"/>
                </a:lnTo>
                <a:lnTo>
                  <a:pt x="1089" y="0"/>
                </a:lnTo>
                <a:lnTo>
                  <a:pt x="998" y="91"/>
                </a:lnTo>
                <a:lnTo>
                  <a:pt x="1179" y="0"/>
                </a:lnTo>
                <a:lnTo>
                  <a:pt x="1089" y="91"/>
                </a:lnTo>
                <a:lnTo>
                  <a:pt x="1270" y="0"/>
                </a:lnTo>
                <a:lnTo>
                  <a:pt x="1179" y="91"/>
                </a:lnTo>
                <a:lnTo>
                  <a:pt x="1361" y="0"/>
                </a:lnTo>
                <a:lnTo>
                  <a:pt x="1270" y="91"/>
                </a:lnTo>
                <a:lnTo>
                  <a:pt x="1451" y="0"/>
                </a:lnTo>
                <a:lnTo>
                  <a:pt x="1361" y="91"/>
                </a:lnTo>
                <a:lnTo>
                  <a:pt x="1542" y="0"/>
                </a:lnTo>
                <a:lnTo>
                  <a:pt x="1451" y="91"/>
                </a:lnTo>
                <a:lnTo>
                  <a:pt x="1633" y="0"/>
                </a:lnTo>
                <a:lnTo>
                  <a:pt x="1542" y="91"/>
                </a:lnTo>
                <a:lnTo>
                  <a:pt x="1724" y="0"/>
                </a:lnTo>
                <a:lnTo>
                  <a:pt x="1633" y="91"/>
                </a:lnTo>
                <a:lnTo>
                  <a:pt x="1814" y="0"/>
                </a:lnTo>
                <a:lnTo>
                  <a:pt x="1724" y="91"/>
                </a:lnTo>
                <a:lnTo>
                  <a:pt x="1905" y="0"/>
                </a:lnTo>
                <a:lnTo>
                  <a:pt x="1814" y="91"/>
                </a:lnTo>
                <a:lnTo>
                  <a:pt x="1996" y="0"/>
                </a:lnTo>
                <a:lnTo>
                  <a:pt x="1905" y="91"/>
                </a:lnTo>
                <a:lnTo>
                  <a:pt x="2087" y="0"/>
                </a:lnTo>
                <a:lnTo>
                  <a:pt x="1996" y="91"/>
                </a:lnTo>
                <a:lnTo>
                  <a:pt x="2177" y="0"/>
                </a:lnTo>
                <a:lnTo>
                  <a:pt x="2087" y="91"/>
                </a:lnTo>
                <a:lnTo>
                  <a:pt x="2268" y="0"/>
                </a:lnTo>
                <a:lnTo>
                  <a:pt x="2177" y="91"/>
                </a:lnTo>
                <a:lnTo>
                  <a:pt x="2359" y="0"/>
                </a:lnTo>
                <a:lnTo>
                  <a:pt x="2268" y="91"/>
                </a:lnTo>
                <a:lnTo>
                  <a:pt x="2449" y="0"/>
                </a:lnTo>
                <a:lnTo>
                  <a:pt x="2359" y="91"/>
                </a:lnTo>
                <a:lnTo>
                  <a:pt x="2540" y="0"/>
                </a:lnTo>
                <a:lnTo>
                  <a:pt x="2449" y="91"/>
                </a:lnTo>
                <a:lnTo>
                  <a:pt x="2631" y="0"/>
                </a:lnTo>
                <a:lnTo>
                  <a:pt x="2540" y="91"/>
                </a:lnTo>
                <a:lnTo>
                  <a:pt x="2722" y="0"/>
                </a:lnTo>
                <a:lnTo>
                  <a:pt x="2631" y="91"/>
                </a:lnTo>
                <a:lnTo>
                  <a:pt x="2812" y="0"/>
                </a:lnTo>
                <a:lnTo>
                  <a:pt x="2722" y="91"/>
                </a:lnTo>
                <a:lnTo>
                  <a:pt x="2903" y="0"/>
                </a:lnTo>
                <a:lnTo>
                  <a:pt x="2812" y="91"/>
                </a:lnTo>
                <a:lnTo>
                  <a:pt x="2994" y="0"/>
                </a:lnTo>
                <a:lnTo>
                  <a:pt x="2903" y="91"/>
                </a:lnTo>
                <a:lnTo>
                  <a:pt x="3084" y="0"/>
                </a:lnTo>
                <a:lnTo>
                  <a:pt x="2994" y="91"/>
                </a:lnTo>
                <a:lnTo>
                  <a:pt x="3175" y="0"/>
                </a:lnTo>
                <a:lnTo>
                  <a:pt x="3084" y="91"/>
                </a:lnTo>
                <a:lnTo>
                  <a:pt x="3266" y="0"/>
                </a:lnTo>
                <a:lnTo>
                  <a:pt x="3175" y="91"/>
                </a:lnTo>
                <a:lnTo>
                  <a:pt x="3357" y="0"/>
                </a:lnTo>
                <a:lnTo>
                  <a:pt x="3266" y="91"/>
                </a:lnTo>
                <a:lnTo>
                  <a:pt x="3447" y="0"/>
                </a:lnTo>
                <a:lnTo>
                  <a:pt x="3357" y="91"/>
                </a:lnTo>
                <a:lnTo>
                  <a:pt x="3538" y="0"/>
                </a:lnTo>
                <a:lnTo>
                  <a:pt x="3447" y="91"/>
                </a:lnTo>
                <a:lnTo>
                  <a:pt x="3629" y="0"/>
                </a:lnTo>
                <a:lnTo>
                  <a:pt x="3538" y="91"/>
                </a:lnTo>
                <a:lnTo>
                  <a:pt x="3719" y="0"/>
                </a:lnTo>
                <a:lnTo>
                  <a:pt x="3629" y="91"/>
                </a:lnTo>
                <a:lnTo>
                  <a:pt x="3810" y="0"/>
                </a:lnTo>
                <a:lnTo>
                  <a:pt x="3719" y="91"/>
                </a:lnTo>
                <a:lnTo>
                  <a:pt x="3901" y="0"/>
                </a:lnTo>
                <a:lnTo>
                  <a:pt x="3810" y="91"/>
                </a:lnTo>
                <a:lnTo>
                  <a:pt x="3992" y="0"/>
                </a:lnTo>
                <a:lnTo>
                  <a:pt x="3901" y="91"/>
                </a:lnTo>
                <a:lnTo>
                  <a:pt x="4082" y="0"/>
                </a:lnTo>
                <a:lnTo>
                  <a:pt x="3992" y="91"/>
                </a:lnTo>
                <a:lnTo>
                  <a:pt x="4173" y="0"/>
                </a:lnTo>
                <a:lnTo>
                  <a:pt x="4082" y="91"/>
                </a:lnTo>
                <a:lnTo>
                  <a:pt x="4264" y="0"/>
                </a:lnTo>
                <a:lnTo>
                  <a:pt x="4173" y="91"/>
                </a:lnTo>
                <a:lnTo>
                  <a:pt x="4355" y="0"/>
                </a:lnTo>
                <a:lnTo>
                  <a:pt x="4264" y="91"/>
                </a:lnTo>
                <a:lnTo>
                  <a:pt x="4445" y="0"/>
                </a:lnTo>
                <a:lnTo>
                  <a:pt x="4355" y="91"/>
                </a:lnTo>
                <a:lnTo>
                  <a:pt x="4536" y="0"/>
                </a:lnTo>
                <a:lnTo>
                  <a:pt x="4445" y="91"/>
                </a:lnTo>
                <a:lnTo>
                  <a:pt x="4627" y="0"/>
                </a:lnTo>
                <a:lnTo>
                  <a:pt x="4536" y="91"/>
                </a:lnTo>
                <a:lnTo>
                  <a:pt x="4717" y="0"/>
                </a:lnTo>
                <a:lnTo>
                  <a:pt x="4627" y="91"/>
                </a:lnTo>
                <a:lnTo>
                  <a:pt x="4808" y="0"/>
                </a:lnTo>
                <a:lnTo>
                  <a:pt x="4717" y="91"/>
                </a:lnTo>
                <a:lnTo>
                  <a:pt x="4899" y="0"/>
                </a:lnTo>
                <a:lnTo>
                  <a:pt x="4808" y="91"/>
                </a:lnTo>
                <a:lnTo>
                  <a:pt x="4990" y="0"/>
                </a:lnTo>
                <a:lnTo>
                  <a:pt x="4899" y="91"/>
                </a:lnTo>
                <a:lnTo>
                  <a:pt x="5080" y="0"/>
                </a:lnTo>
                <a:lnTo>
                  <a:pt x="4990" y="91"/>
                </a:lnTo>
                <a:lnTo>
                  <a:pt x="5171" y="0"/>
                </a:lnTo>
                <a:lnTo>
                  <a:pt x="5080" y="91"/>
                </a:lnTo>
                <a:lnTo>
                  <a:pt x="5262" y="0"/>
                </a:lnTo>
                <a:lnTo>
                  <a:pt x="5171" y="91"/>
                </a:lnTo>
                <a:lnTo>
                  <a:pt x="5352" y="0"/>
                </a:lnTo>
                <a:lnTo>
                  <a:pt x="5262" y="91"/>
                </a:lnTo>
                <a:lnTo>
                  <a:pt x="5443" y="0"/>
                </a:lnTo>
                <a:lnTo>
                  <a:pt x="5352" y="91"/>
                </a:lnTo>
                <a:lnTo>
                  <a:pt x="5534" y="0"/>
                </a:lnTo>
                <a:lnTo>
                  <a:pt x="5443" y="91"/>
                </a:lnTo>
                <a:lnTo>
                  <a:pt x="5625" y="0"/>
                </a:lnTo>
                <a:lnTo>
                  <a:pt x="5534" y="91"/>
                </a:lnTo>
                <a:lnTo>
                  <a:pt x="5715" y="0"/>
                </a:lnTo>
                <a:lnTo>
                  <a:pt x="5625" y="91"/>
                </a:lnTo>
                <a:lnTo>
                  <a:pt x="5806" y="0"/>
                </a:lnTo>
                <a:lnTo>
                  <a:pt x="5715" y="91"/>
                </a:ln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718" name="Freeform 190"/>
          <p:cNvSpPr>
            <a:spLocks/>
          </p:cNvSpPr>
          <p:nvPr/>
        </p:nvSpPr>
        <p:spPr bwMode="auto">
          <a:xfrm>
            <a:off x="344488" y="6308725"/>
            <a:ext cx="6913562" cy="144463"/>
          </a:xfrm>
          <a:custGeom>
            <a:avLst/>
            <a:gdLst>
              <a:gd name="T0" fmla="*/ 181 w 4355"/>
              <a:gd name="T1" fmla="*/ 0 h 91"/>
              <a:gd name="T2" fmla="*/ 272 w 4355"/>
              <a:gd name="T3" fmla="*/ 0 h 91"/>
              <a:gd name="T4" fmla="*/ 363 w 4355"/>
              <a:gd name="T5" fmla="*/ 0 h 91"/>
              <a:gd name="T6" fmla="*/ 454 w 4355"/>
              <a:gd name="T7" fmla="*/ 0 h 91"/>
              <a:gd name="T8" fmla="*/ 544 w 4355"/>
              <a:gd name="T9" fmla="*/ 0 h 91"/>
              <a:gd name="T10" fmla="*/ 635 w 4355"/>
              <a:gd name="T11" fmla="*/ 0 h 91"/>
              <a:gd name="T12" fmla="*/ 726 w 4355"/>
              <a:gd name="T13" fmla="*/ 0 h 91"/>
              <a:gd name="T14" fmla="*/ 816 w 4355"/>
              <a:gd name="T15" fmla="*/ 0 h 91"/>
              <a:gd name="T16" fmla="*/ 907 w 4355"/>
              <a:gd name="T17" fmla="*/ 0 h 91"/>
              <a:gd name="T18" fmla="*/ 907 w 4355"/>
              <a:gd name="T19" fmla="*/ 0 h 91"/>
              <a:gd name="T20" fmla="*/ 998 w 4355"/>
              <a:gd name="T21" fmla="*/ 0 h 91"/>
              <a:gd name="T22" fmla="*/ 1089 w 4355"/>
              <a:gd name="T23" fmla="*/ 0 h 91"/>
              <a:gd name="T24" fmla="*/ 1179 w 4355"/>
              <a:gd name="T25" fmla="*/ 0 h 91"/>
              <a:gd name="T26" fmla="*/ 1270 w 4355"/>
              <a:gd name="T27" fmla="*/ 0 h 91"/>
              <a:gd name="T28" fmla="*/ 1361 w 4355"/>
              <a:gd name="T29" fmla="*/ 0 h 91"/>
              <a:gd name="T30" fmla="*/ 1451 w 4355"/>
              <a:gd name="T31" fmla="*/ 0 h 91"/>
              <a:gd name="T32" fmla="*/ 1542 w 4355"/>
              <a:gd name="T33" fmla="*/ 0 h 91"/>
              <a:gd name="T34" fmla="*/ 1633 w 4355"/>
              <a:gd name="T35" fmla="*/ 0 h 91"/>
              <a:gd name="T36" fmla="*/ 1724 w 4355"/>
              <a:gd name="T37" fmla="*/ 0 h 91"/>
              <a:gd name="T38" fmla="*/ 1814 w 4355"/>
              <a:gd name="T39" fmla="*/ 0 h 91"/>
              <a:gd name="T40" fmla="*/ 1905 w 4355"/>
              <a:gd name="T41" fmla="*/ 0 h 91"/>
              <a:gd name="T42" fmla="*/ 1996 w 4355"/>
              <a:gd name="T43" fmla="*/ 0 h 91"/>
              <a:gd name="T44" fmla="*/ 2087 w 4355"/>
              <a:gd name="T45" fmla="*/ 0 h 91"/>
              <a:gd name="T46" fmla="*/ 2177 w 4355"/>
              <a:gd name="T47" fmla="*/ 0 h 91"/>
              <a:gd name="T48" fmla="*/ 2268 w 4355"/>
              <a:gd name="T49" fmla="*/ 0 h 91"/>
              <a:gd name="T50" fmla="*/ 2359 w 4355"/>
              <a:gd name="T51" fmla="*/ 0 h 91"/>
              <a:gd name="T52" fmla="*/ 2449 w 4355"/>
              <a:gd name="T53" fmla="*/ 0 h 91"/>
              <a:gd name="T54" fmla="*/ 2540 w 4355"/>
              <a:gd name="T55" fmla="*/ 0 h 91"/>
              <a:gd name="T56" fmla="*/ 2631 w 4355"/>
              <a:gd name="T57" fmla="*/ 0 h 91"/>
              <a:gd name="T58" fmla="*/ 2722 w 4355"/>
              <a:gd name="T59" fmla="*/ 0 h 91"/>
              <a:gd name="T60" fmla="*/ 2812 w 4355"/>
              <a:gd name="T61" fmla="*/ 0 h 91"/>
              <a:gd name="T62" fmla="*/ 2903 w 4355"/>
              <a:gd name="T63" fmla="*/ 0 h 91"/>
              <a:gd name="T64" fmla="*/ 2994 w 4355"/>
              <a:gd name="T65" fmla="*/ 0 h 91"/>
              <a:gd name="T66" fmla="*/ 3084 w 4355"/>
              <a:gd name="T67" fmla="*/ 0 h 91"/>
              <a:gd name="T68" fmla="*/ 3175 w 4355"/>
              <a:gd name="T69" fmla="*/ 0 h 91"/>
              <a:gd name="T70" fmla="*/ 3266 w 4355"/>
              <a:gd name="T71" fmla="*/ 0 h 91"/>
              <a:gd name="T72" fmla="*/ 3357 w 4355"/>
              <a:gd name="T73" fmla="*/ 0 h 91"/>
              <a:gd name="T74" fmla="*/ 3447 w 4355"/>
              <a:gd name="T75" fmla="*/ 0 h 91"/>
              <a:gd name="T76" fmla="*/ 3538 w 4355"/>
              <a:gd name="T77" fmla="*/ 0 h 91"/>
              <a:gd name="T78" fmla="*/ 3629 w 4355"/>
              <a:gd name="T79" fmla="*/ 0 h 91"/>
              <a:gd name="T80" fmla="*/ 3719 w 4355"/>
              <a:gd name="T81" fmla="*/ 0 h 91"/>
              <a:gd name="T82" fmla="*/ 3810 w 4355"/>
              <a:gd name="T83" fmla="*/ 0 h 91"/>
              <a:gd name="T84" fmla="*/ 3901 w 4355"/>
              <a:gd name="T85" fmla="*/ 0 h 91"/>
              <a:gd name="T86" fmla="*/ 3992 w 4355"/>
              <a:gd name="T87" fmla="*/ 0 h 91"/>
              <a:gd name="T88" fmla="*/ 4082 w 4355"/>
              <a:gd name="T89" fmla="*/ 0 h 91"/>
              <a:gd name="T90" fmla="*/ 4173 w 4355"/>
              <a:gd name="T91" fmla="*/ 0 h 91"/>
              <a:gd name="T92" fmla="*/ 4264 w 4355"/>
              <a:gd name="T93" fmla="*/ 0 h 91"/>
              <a:gd name="T94" fmla="*/ 4355 w 4355"/>
              <a:gd name="T95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355" h="91">
                <a:moveTo>
                  <a:pt x="0" y="91"/>
                </a:moveTo>
                <a:lnTo>
                  <a:pt x="181" y="0"/>
                </a:lnTo>
                <a:lnTo>
                  <a:pt x="91" y="91"/>
                </a:lnTo>
                <a:lnTo>
                  <a:pt x="272" y="0"/>
                </a:lnTo>
                <a:lnTo>
                  <a:pt x="181" y="91"/>
                </a:lnTo>
                <a:lnTo>
                  <a:pt x="363" y="0"/>
                </a:lnTo>
                <a:lnTo>
                  <a:pt x="272" y="91"/>
                </a:lnTo>
                <a:lnTo>
                  <a:pt x="454" y="0"/>
                </a:lnTo>
                <a:lnTo>
                  <a:pt x="363" y="91"/>
                </a:lnTo>
                <a:lnTo>
                  <a:pt x="544" y="0"/>
                </a:lnTo>
                <a:lnTo>
                  <a:pt x="454" y="91"/>
                </a:lnTo>
                <a:lnTo>
                  <a:pt x="635" y="0"/>
                </a:lnTo>
                <a:lnTo>
                  <a:pt x="544" y="91"/>
                </a:lnTo>
                <a:lnTo>
                  <a:pt x="726" y="0"/>
                </a:lnTo>
                <a:lnTo>
                  <a:pt x="635" y="91"/>
                </a:lnTo>
                <a:lnTo>
                  <a:pt x="816" y="0"/>
                </a:lnTo>
                <a:lnTo>
                  <a:pt x="726" y="91"/>
                </a:lnTo>
                <a:lnTo>
                  <a:pt x="907" y="0"/>
                </a:lnTo>
                <a:lnTo>
                  <a:pt x="816" y="91"/>
                </a:lnTo>
                <a:lnTo>
                  <a:pt x="907" y="0"/>
                </a:lnTo>
                <a:lnTo>
                  <a:pt x="816" y="91"/>
                </a:lnTo>
                <a:lnTo>
                  <a:pt x="998" y="0"/>
                </a:lnTo>
                <a:lnTo>
                  <a:pt x="907" y="91"/>
                </a:lnTo>
                <a:lnTo>
                  <a:pt x="1089" y="0"/>
                </a:lnTo>
                <a:lnTo>
                  <a:pt x="998" y="91"/>
                </a:lnTo>
                <a:lnTo>
                  <a:pt x="1179" y="0"/>
                </a:lnTo>
                <a:lnTo>
                  <a:pt x="1089" y="91"/>
                </a:lnTo>
                <a:lnTo>
                  <a:pt x="1270" y="0"/>
                </a:lnTo>
                <a:lnTo>
                  <a:pt x="1179" y="91"/>
                </a:lnTo>
                <a:lnTo>
                  <a:pt x="1361" y="0"/>
                </a:lnTo>
                <a:lnTo>
                  <a:pt x="1270" y="91"/>
                </a:lnTo>
                <a:lnTo>
                  <a:pt x="1451" y="0"/>
                </a:lnTo>
                <a:lnTo>
                  <a:pt x="1361" y="91"/>
                </a:lnTo>
                <a:lnTo>
                  <a:pt x="1542" y="0"/>
                </a:lnTo>
                <a:lnTo>
                  <a:pt x="1451" y="91"/>
                </a:lnTo>
                <a:lnTo>
                  <a:pt x="1633" y="0"/>
                </a:lnTo>
                <a:lnTo>
                  <a:pt x="1542" y="91"/>
                </a:lnTo>
                <a:lnTo>
                  <a:pt x="1724" y="0"/>
                </a:lnTo>
                <a:lnTo>
                  <a:pt x="1633" y="91"/>
                </a:lnTo>
                <a:lnTo>
                  <a:pt x="1814" y="0"/>
                </a:lnTo>
                <a:lnTo>
                  <a:pt x="1724" y="91"/>
                </a:lnTo>
                <a:lnTo>
                  <a:pt x="1905" y="0"/>
                </a:lnTo>
                <a:lnTo>
                  <a:pt x="1814" y="91"/>
                </a:lnTo>
                <a:lnTo>
                  <a:pt x="1996" y="0"/>
                </a:lnTo>
                <a:lnTo>
                  <a:pt x="1905" y="91"/>
                </a:lnTo>
                <a:lnTo>
                  <a:pt x="2087" y="0"/>
                </a:lnTo>
                <a:lnTo>
                  <a:pt x="1996" y="91"/>
                </a:lnTo>
                <a:lnTo>
                  <a:pt x="2177" y="0"/>
                </a:lnTo>
                <a:lnTo>
                  <a:pt x="2087" y="91"/>
                </a:lnTo>
                <a:lnTo>
                  <a:pt x="2268" y="0"/>
                </a:lnTo>
                <a:lnTo>
                  <a:pt x="2177" y="91"/>
                </a:lnTo>
                <a:lnTo>
                  <a:pt x="2359" y="0"/>
                </a:lnTo>
                <a:lnTo>
                  <a:pt x="2268" y="91"/>
                </a:lnTo>
                <a:lnTo>
                  <a:pt x="2449" y="0"/>
                </a:lnTo>
                <a:lnTo>
                  <a:pt x="2359" y="91"/>
                </a:lnTo>
                <a:lnTo>
                  <a:pt x="2540" y="0"/>
                </a:lnTo>
                <a:lnTo>
                  <a:pt x="2449" y="91"/>
                </a:lnTo>
                <a:lnTo>
                  <a:pt x="2631" y="0"/>
                </a:lnTo>
                <a:lnTo>
                  <a:pt x="2540" y="91"/>
                </a:lnTo>
                <a:lnTo>
                  <a:pt x="2722" y="0"/>
                </a:lnTo>
                <a:lnTo>
                  <a:pt x="2631" y="91"/>
                </a:lnTo>
                <a:lnTo>
                  <a:pt x="2812" y="0"/>
                </a:lnTo>
                <a:lnTo>
                  <a:pt x="2722" y="91"/>
                </a:lnTo>
                <a:lnTo>
                  <a:pt x="2903" y="0"/>
                </a:lnTo>
                <a:lnTo>
                  <a:pt x="2812" y="91"/>
                </a:lnTo>
                <a:lnTo>
                  <a:pt x="2994" y="0"/>
                </a:lnTo>
                <a:lnTo>
                  <a:pt x="2903" y="91"/>
                </a:lnTo>
                <a:lnTo>
                  <a:pt x="3084" y="0"/>
                </a:lnTo>
                <a:lnTo>
                  <a:pt x="2994" y="91"/>
                </a:lnTo>
                <a:lnTo>
                  <a:pt x="3175" y="0"/>
                </a:lnTo>
                <a:lnTo>
                  <a:pt x="3084" y="91"/>
                </a:lnTo>
                <a:lnTo>
                  <a:pt x="3266" y="0"/>
                </a:lnTo>
                <a:lnTo>
                  <a:pt x="3175" y="91"/>
                </a:lnTo>
                <a:lnTo>
                  <a:pt x="3357" y="0"/>
                </a:lnTo>
                <a:lnTo>
                  <a:pt x="3266" y="91"/>
                </a:lnTo>
                <a:lnTo>
                  <a:pt x="3447" y="0"/>
                </a:lnTo>
                <a:lnTo>
                  <a:pt x="3357" y="91"/>
                </a:lnTo>
                <a:lnTo>
                  <a:pt x="3538" y="0"/>
                </a:lnTo>
                <a:lnTo>
                  <a:pt x="3447" y="91"/>
                </a:lnTo>
                <a:lnTo>
                  <a:pt x="3629" y="0"/>
                </a:lnTo>
                <a:lnTo>
                  <a:pt x="3538" y="91"/>
                </a:lnTo>
                <a:lnTo>
                  <a:pt x="3719" y="0"/>
                </a:lnTo>
                <a:lnTo>
                  <a:pt x="3629" y="91"/>
                </a:lnTo>
                <a:lnTo>
                  <a:pt x="3810" y="0"/>
                </a:lnTo>
                <a:lnTo>
                  <a:pt x="3719" y="91"/>
                </a:lnTo>
                <a:lnTo>
                  <a:pt x="3901" y="0"/>
                </a:lnTo>
                <a:lnTo>
                  <a:pt x="3810" y="91"/>
                </a:lnTo>
                <a:lnTo>
                  <a:pt x="3992" y="0"/>
                </a:lnTo>
                <a:lnTo>
                  <a:pt x="3901" y="91"/>
                </a:lnTo>
                <a:lnTo>
                  <a:pt x="4082" y="0"/>
                </a:lnTo>
                <a:lnTo>
                  <a:pt x="3992" y="91"/>
                </a:lnTo>
                <a:lnTo>
                  <a:pt x="4173" y="0"/>
                </a:lnTo>
                <a:lnTo>
                  <a:pt x="4082" y="91"/>
                </a:lnTo>
                <a:lnTo>
                  <a:pt x="4264" y="0"/>
                </a:lnTo>
                <a:lnTo>
                  <a:pt x="4173" y="91"/>
                </a:lnTo>
                <a:lnTo>
                  <a:pt x="4355" y="0"/>
                </a:lnTo>
                <a:lnTo>
                  <a:pt x="4264" y="91"/>
                </a:ln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719" name="Freeform 191"/>
          <p:cNvSpPr>
            <a:spLocks/>
          </p:cNvSpPr>
          <p:nvPr/>
        </p:nvSpPr>
        <p:spPr bwMode="auto">
          <a:xfrm>
            <a:off x="2865438" y="5372100"/>
            <a:ext cx="4608512" cy="144463"/>
          </a:xfrm>
          <a:custGeom>
            <a:avLst/>
            <a:gdLst>
              <a:gd name="T0" fmla="*/ 0 w 2903"/>
              <a:gd name="T1" fmla="*/ 91 h 91"/>
              <a:gd name="T2" fmla="*/ 181 w 2903"/>
              <a:gd name="T3" fmla="*/ 0 h 91"/>
              <a:gd name="T4" fmla="*/ 91 w 2903"/>
              <a:gd name="T5" fmla="*/ 91 h 91"/>
              <a:gd name="T6" fmla="*/ 272 w 2903"/>
              <a:gd name="T7" fmla="*/ 0 h 91"/>
              <a:gd name="T8" fmla="*/ 181 w 2903"/>
              <a:gd name="T9" fmla="*/ 91 h 91"/>
              <a:gd name="T10" fmla="*/ 363 w 2903"/>
              <a:gd name="T11" fmla="*/ 0 h 91"/>
              <a:gd name="T12" fmla="*/ 272 w 2903"/>
              <a:gd name="T13" fmla="*/ 91 h 91"/>
              <a:gd name="T14" fmla="*/ 454 w 2903"/>
              <a:gd name="T15" fmla="*/ 0 h 91"/>
              <a:gd name="T16" fmla="*/ 363 w 2903"/>
              <a:gd name="T17" fmla="*/ 91 h 91"/>
              <a:gd name="T18" fmla="*/ 544 w 2903"/>
              <a:gd name="T19" fmla="*/ 0 h 91"/>
              <a:gd name="T20" fmla="*/ 454 w 2903"/>
              <a:gd name="T21" fmla="*/ 91 h 91"/>
              <a:gd name="T22" fmla="*/ 635 w 2903"/>
              <a:gd name="T23" fmla="*/ 0 h 91"/>
              <a:gd name="T24" fmla="*/ 544 w 2903"/>
              <a:gd name="T25" fmla="*/ 91 h 91"/>
              <a:gd name="T26" fmla="*/ 726 w 2903"/>
              <a:gd name="T27" fmla="*/ 0 h 91"/>
              <a:gd name="T28" fmla="*/ 635 w 2903"/>
              <a:gd name="T29" fmla="*/ 91 h 91"/>
              <a:gd name="T30" fmla="*/ 816 w 2903"/>
              <a:gd name="T31" fmla="*/ 0 h 91"/>
              <a:gd name="T32" fmla="*/ 726 w 2903"/>
              <a:gd name="T33" fmla="*/ 91 h 91"/>
              <a:gd name="T34" fmla="*/ 907 w 2903"/>
              <a:gd name="T35" fmla="*/ 0 h 91"/>
              <a:gd name="T36" fmla="*/ 816 w 2903"/>
              <a:gd name="T37" fmla="*/ 91 h 91"/>
              <a:gd name="T38" fmla="*/ 998 w 2903"/>
              <a:gd name="T39" fmla="*/ 0 h 91"/>
              <a:gd name="T40" fmla="*/ 907 w 2903"/>
              <a:gd name="T41" fmla="*/ 91 h 91"/>
              <a:gd name="T42" fmla="*/ 1089 w 2903"/>
              <a:gd name="T43" fmla="*/ 0 h 91"/>
              <a:gd name="T44" fmla="*/ 998 w 2903"/>
              <a:gd name="T45" fmla="*/ 91 h 91"/>
              <a:gd name="T46" fmla="*/ 1179 w 2903"/>
              <a:gd name="T47" fmla="*/ 0 h 91"/>
              <a:gd name="T48" fmla="*/ 1089 w 2903"/>
              <a:gd name="T49" fmla="*/ 91 h 91"/>
              <a:gd name="T50" fmla="*/ 1270 w 2903"/>
              <a:gd name="T51" fmla="*/ 0 h 91"/>
              <a:gd name="T52" fmla="*/ 1179 w 2903"/>
              <a:gd name="T53" fmla="*/ 91 h 91"/>
              <a:gd name="T54" fmla="*/ 1361 w 2903"/>
              <a:gd name="T55" fmla="*/ 0 h 91"/>
              <a:gd name="T56" fmla="*/ 1270 w 2903"/>
              <a:gd name="T57" fmla="*/ 91 h 91"/>
              <a:gd name="T58" fmla="*/ 1451 w 2903"/>
              <a:gd name="T59" fmla="*/ 0 h 91"/>
              <a:gd name="T60" fmla="*/ 1361 w 2903"/>
              <a:gd name="T61" fmla="*/ 91 h 91"/>
              <a:gd name="T62" fmla="*/ 1542 w 2903"/>
              <a:gd name="T63" fmla="*/ 0 h 91"/>
              <a:gd name="T64" fmla="*/ 1451 w 2903"/>
              <a:gd name="T65" fmla="*/ 91 h 91"/>
              <a:gd name="T66" fmla="*/ 1633 w 2903"/>
              <a:gd name="T67" fmla="*/ 0 h 91"/>
              <a:gd name="T68" fmla="*/ 1542 w 2903"/>
              <a:gd name="T69" fmla="*/ 91 h 91"/>
              <a:gd name="T70" fmla="*/ 1724 w 2903"/>
              <a:gd name="T71" fmla="*/ 0 h 91"/>
              <a:gd name="T72" fmla="*/ 1633 w 2903"/>
              <a:gd name="T73" fmla="*/ 91 h 91"/>
              <a:gd name="T74" fmla="*/ 1814 w 2903"/>
              <a:gd name="T75" fmla="*/ 0 h 91"/>
              <a:gd name="T76" fmla="*/ 1724 w 2903"/>
              <a:gd name="T77" fmla="*/ 91 h 91"/>
              <a:gd name="T78" fmla="*/ 1905 w 2903"/>
              <a:gd name="T79" fmla="*/ 0 h 91"/>
              <a:gd name="T80" fmla="*/ 1814 w 2903"/>
              <a:gd name="T81" fmla="*/ 91 h 91"/>
              <a:gd name="T82" fmla="*/ 1996 w 2903"/>
              <a:gd name="T83" fmla="*/ 0 h 91"/>
              <a:gd name="T84" fmla="*/ 1905 w 2903"/>
              <a:gd name="T85" fmla="*/ 91 h 91"/>
              <a:gd name="T86" fmla="*/ 2087 w 2903"/>
              <a:gd name="T87" fmla="*/ 0 h 91"/>
              <a:gd name="T88" fmla="*/ 1996 w 2903"/>
              <a:gd name="T89" fmla="*/ 91 h 91"/>
              <a:gd name="T90" fmla="*/ 2177 w 2903"/>
              <a:gd name="T91" fmla="*/ 0 h 91"/>
              <a:gd name="T92" fmla="*/ 2087 w 2903"/>
              <a:gd name="T93" fmla="*/ 91 h 91"/>
              <a:gd name="T94" fmla="*/ 2268 w 2903"/>
              <a:gd name="T95" fmla="*/ 0 h 91"/>
              <a:gd name="T96" fmla="*/ 2177 w 2903"/>
              <a:gd name="T97" fmla="*/ 91 h 91"/>
              <a:gd name="T98" fmla="*/ 2359 w 2903"/>
              <a:gd name="T99" fmla="*/ 0 h 91"/>
              <a:gd name="T100" fmla="*/ 2268 w 2903"/>
              <a:gd name="T101" fmla="*/ 91 h 91"/>
              <a:gd name="T102" fmla="*/ 2449 w 2903"/>
              <a:gd name="T103" fmla="*/ 0 h 91"/>
              <a:gd name="T104" fmla="*/ 2359 w 2903"/>
              <a:gd name="T105" fmla="*/ 91 h 91"/>
              <a:gd name="T106" fmla="*/ 2540 w 2903"/>
              <a:gd name="T107" fmla="*/ 0 h 91"/>
              <a:gd name="T108" fmla="*/ 2449 w 2903"/>
              <a:gd name="T109" fmla="*/ 91 h 91"/>
              <a:gd name="T110" fmla="*/ 2631 w 2903"/>
              <a:gd name="T111" fmla="*/ 0 h 91"/>
              <a:gd name="T112" fmla="*/ 2540 w 2903"/>
              <a:gd name="T113" fmla="*/ 91 h 91"/>
              <a:gd name="T114" fmla="*/ 2722 w 2903"/>
              <a:gd name="T115" fmla="*/ 0 h 91"/>
              <a:gd name="T116" fmla="*/ 2631 w 2903"/>
              <a:gd name="T117" fmla="*/ 91 h 91"/>
              <a:gd name="T118" fmla="*/ 2812 w 2903"/>
              <a:gd name="T119" fmla="*/ 0 h 91"/>
              <a:gd name="T120" fmla="*/ 2722 w 2903"/>
              <a:gd name="T121" fmla="*/ 91 h 91"/>
              <a:gd name="T122" fmla="*/ 2903 w 2903"/>
              <a:gd name="T123" fmla="*/ 0 h 91"/>
              <a:gd name="T124" fmla="*/ 2812 w 2903"/>
              <a:gd name="T125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03" h="91">
                <a:moveTo>
                  <a:pt x="0" y="91"/>
                </a:moveTo>
                <a:lnTo>
                  <a:pt x="181" y="0"/>
                </a:lnTo>
                <a:lnTo>
                  <a:pt x="91" y="91"/>
                </a:lnTo>
                <a:lnTo>
                  <a:pt x="272" y="0"/>
                </a:lnTo>
                <a:lnTo>
                  <a:pt x="181" y="91"/>
                </a:lnTo>
                <a:lnTo>
                  <a:pt x="363" y="0"/>
                </a:lnTo>
                <a:lnTo>
                  <a:pt x="272" y="91"/>
                </a:lnTo>
                <a:lnTo>
                  <a:pt x="454" y="0"/>
                </a:lnTo>
                <a:lnTo>
                  <a:pt x="363" y="91"/>
                </a:lnTo>
                <a:lnTo>
                  <a:pt x="544" y="0"/>
                </a:lnTo>
                <a:lnTo>
                  <a:pt x="454" y="91"/>
                </a:lnTo>
                <a:lnTo>
                  <a:pt x="635" y="0"/>
                </a:lnTo>
                <a:lnTo>
                  <a:pt x="544" y="91"/>
                </a:lnTo>
                <a:lnTo>
                  <a:pt x="726" y="0"/>
                </a:lnTo>
                <a:lnTo>
                  <a:pt x="635" y="91"/>
                </a:lnTo>
                <a:lnTo>
                  <a:pt x="816" y="0"/>
                </a:lnTo>
                <a:lnTo>
                  <a:pt x="726" y="91"/>
                </a:lnTo>
                <a:lnTo>
                  <a:pt x="907" y="0"/>
                </a:lnTo>
                <a:lnTo>
                  <a:pt x="816" y="91"/>
                </a:lnTo>
                <a:lnTo>
                  <a:pt x="998" y="0"/>
                </a:lnTo>
                <a:lnTo>
                  <a:pt x="907" y="91"/>
                </a:lnTo>
                <a:lnTo>
                  <a:pt x="1089" y="0"/>
                </a:lnTo>
                <a:lnTo>
                  <a:pt x="998" y="91"/>
                </a:lnTo>
                <a:lnTo>
                  <a:pt x="1179" y="0"/>
                </a:lnTo>
                <a:lnTo>
                  <a:pt x="1089" y="91"/>
                </a:lnTo>
                <a:lnTo>
                  <a:pt x="1270" y="0"/>
                </a:lnTo>
                <a:lnTo>
                  <a:pt x="1179" y="91"/>
                </a:lnTo>
                <a:lnTo>
                  <a:pt x="1361" y="0"/>
                </a:lnTo>
                <a:lnTo>
                  <a:pt x="1270" y="91"/>
                </a:lnTo>
                <a:lnTo>
                  <a:pt x="1451" y="0"/>
                </a:lnTo>
                <a:lnTo>
                  <a:pt x="1361" y="91"/>
                </a:lnTo>
                <a:lnTo>
                  <a:pt x="1542" y="0"/>
                </a:lnTo>
                <a:lnTo>
                  <a:pt x="1451" y="91"/>
                </a:lnTo>
                <a:lnTo>
                  <a:pt x="1633" y="0"/>
                </a:lnTo>
                <a:lnTo>
                  <a:pt x="1542" y="91"/>
                </a:lnTo>
                <a:lnTo>
                  <a:pt x="1724" y="0"/>
                </a:lnTo>
                <a:lnTo>
                  <a:pt x="1633" y="91"/>
                </a:lnTo>
                <a:lnTo>
                  <a:pt x="1814" y="0"/>
                </a:lnTo>
                <a:lnTo>
                  <a:pt x="1724" y="91"/>
                </a:lnTo>
                <a:lnTo>
                  <a:pt x="1905" y="0"/>
                </a:lnTo>
                <a:lnTo>
                  <a:pt x="1814" y="91"/>
                </a:lnTo>
                <a:lnTo>
                  <a:pt x="1996" y="0"/>
                </a:lnTo>
                <a:lnTo>
                  <a:pt x="1905" y="91"/>
                </a:lnTo>
                <a:lnTo>
                  <a:pt x="2087" y="0"/>
                </a:lnTo>
                <a:lnTo>
                  <a:pt x="1996" y="91"/>
                </a:lnTo>
                <a:lnTo>
                  <a:pt x="2177" y="0"/>
                </a:lnTo>
                <a:lnTo>
                  <a:pt x="2087" y="91"/>
                </a:lnTo>
                <a:lnTo>
                  <a:pt x="2268" y="0"/>
                </a:lnTo>
                <a:lnTo>
                  <a:pt x="2177" y="91"/>
                </a:lnTo>
                <a:lnTo>
                  <a:pt x="2359" y="0"/>
                </a:lnTo>
                <a:lnTo>
                  <a:pt x="2268" y="91"/>
                </a:lnTo>
                <a:lnTo>
                  <a:pt x="2449" y="0"/>
                </a:lnTo>
                <a:lnTo>
                  <a:pt x="2359" y="91"/>
                </a:lnTo>
                <a:lnTo>
                  <a:pt x="2540" y="0"/>
                </a:lnTo>
                <a:lnTo>
                  <a:pt x="2449" y="91"/>
                </a:lnTo>
                <a:lnTo>
                  <a:pt x="2631" y="0"/>
                </a:lnTo>
                <a:lnTo>
                  <a:pt x="2540" y="91"/>
                </a:lnTo>
                <a:lnTo>
                  <a:pt x="2722" y="0"/>
                </a:lnTo>
                <a:lnTo>
                  <a:pt x="2631" y="91"/>
                </a:lnTo>
                <a:lnTo>
                  <a:pt x="2812" y="0"/>
                </a:lnTo>
                <a:lnTo>
                  <a:pt x="2722" y="91"/>
                </a:lnTo>
                <a:lnTo>
                  <a:pt x="2903" y="0"/>
                </a:lnTo>
                <a:lnTo>
                  <a:pt x="2812" y="91"/>
                </a:lnTo>
              </a:path>
            </a:pathLst>
          </a:custGeom>
          <a:noFill/>
          <a:ln w="25400" cap="flat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1371</TotalTime>
  <Words>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Jagged line</vt:lpstr>
      <vt:lpstr>Jagged line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013_Jaggedline2</dc:title>
  <dc:subject>013_Jaggedline2</dc:subject>
  <dc:creator>http://www.digipot.net</dc:creator>
  <cp:revision>1</cp:revision>
  <dcterms:created xsi:type="dcterms:W3CDTF">2011-09-12T06:35:08Z</dcterms:created>
  <dcterms:modified xsi:type="dcterms:W3CDTF">2015-09-06T08:36:52Z</dcterms:modified>
  <cp:category>パワーポイント</cp:category>
  <cp:version>1</cp:version>
</cp:coreProperties>
</file>