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00"/>
    <a:srgbClr val="FF6600"/>
    <a:srgbClr val="663300"/>
    <a:srgbClr val="CC6600"/>
    <a:srgbClr val="FFCC66"/>
    <a:srgbClr val="CC9900"/>
    <a:srgbClr val="FFFF99"/>
    <a:srgbClr val="FF99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5" autoAdjust="0"/>
    <p:restoredTop sz="94704" autoAdjust="0"/>
  </p:normalViewPr>
  <p:slideViewPr>
    <p:cSldViewPr>
      <p:cViewPr varScale="1">
        <p:scale>
          <a:sx n="55" d="100"/>
          <a:sy n="55" d="100"/>
        </p:scale>
        <p:origin x="-210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5073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8163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88065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798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79734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3124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3729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7030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202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55815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1448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426" name="Group 362"/>
          <p:cNvGrpSpPr>
            <a:grpSpLocks/>
          </p:cNvGrpSpPr>
          <p:nvPr/>
        </p:nvGrpSpPr>
        <p:grpSpPr bwMode="auto">
          <a:xfrm>
            <a:off x="3032125" y="1255713"/>
            <a:ext cx="719138" cy="461962"/>
            <a:chOff x="1305" y="912"/>
            <a:chExt cx="284" cy="397"/>
          </a:xfrm>
        </p:grpSpPr>
        <p:sp>
          <p:nvSpPr>
            <p:cNvPr id="88427" name="Rectangle 363"/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28" name="Rectangle 364"/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29" name="Rectangle 365"/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0" name="Rectangle 366"/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1" name="Rectangle 367"/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2" name="Rectangle 368"/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3" name="Rectangle 369"/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4" name="Rectangle 370"/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5" name="Rectangle 371"/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6" name="Rectangle 372"/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7" name="Rectangle 373"/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8" name="Rectangle 374"/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9" name="Rectangle 375"/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0" name="Rectangle 376"/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1" name="Rectangle 377"/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2" name="Rectangle 378"/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3" name="Rectangle 379"/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4" name="Rectangle 380"/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5" name="Rectangle 381"/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6" name="Rectangle 382"/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7" name="Rectangle 383"/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8" name="Rectangle 384"/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9" name="Rectangle 385"/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0" name="Rectangle 386"/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1" name="Rectangle 387"/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452" name="Group 388"/>
          <p:cNvGrpSpPr>
            <a:grpSpLocks/>
          </p:cNvGrpSpPr>
          <p:nvPr/>
        </p:nvGrpSpPr>
        <p:grpSpPr bwMode="auto">
          <a:xfrm>
            <a:off x="3892550" y="1257300"/>
            <a:ext cx="719138" cy="461963"/>
            <a:chOff x="1645" y="913"/>
            <a:chExt cx="284" cy="397"/>
          </a:xfrm>
        </p:grpSpPr>
        <p:sp>
          <p:nvSpPr>
            <p:cNvPr id="88453" name="Rectangle 389"/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4" name="Rectangle 390"/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5" name="Rectangle 391"/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6" name="Rectangle 392"/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7" name="Rectangle 393"/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8" name="Rectangle 394"/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9" name="Rectangle 395"/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0" name="Rectangle 396"/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1" name="Rectangle 397"/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2" name="Rectangle 398"/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3" name="Rectangle 399"/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4" name="Rectangle 400"/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5" name="Rectangle 401"/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6" name="Rectangle 402"/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7" name="Rectangle 403"/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8" name="Rectangle 404"/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9" name="Rectangle 405"/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0" name="Rectangle 406"/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1" name="Rectangle 407"/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2" name="Rectangle 408"/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3" name="Rectangle 409"/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4" name="Rectangle 410"/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5" name="Rectangle 411"/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6" name="Rectangle 412"/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7" name="Rectangle 413"/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8" name="Rectangle 414"/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9" name="Rectangle 415"/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480" name="Group 416"/>
          <p:cNvGrpSpPr>
            <a:grpSpLocks/>
          </p:cNvGrpSpPr>
          <p:nvPr/>
        </p:nvGrpSpPr>
        <p:grpSpPr bwMode="auto">
          <a:xfrm>
            <a:off x="1312863" y="1255713"/>
            <a:ext cx="717550" cy="461962"/>
            <a:chOff x="625" y="912"/>
            <a:chExt cx="284" cy="397"/>
          </a:xfrm>
        </p:grpSpPr>
        <p:sp>
          <p:nvSpPr>
            <p:cNvPr id="88481" name="Rectangle 417"/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2" name="Rectangle 418"/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3" name="Rectangle 419"/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4" name="Rectangle 420"/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5" name="Rectangle 421"/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6" name="Rectangle 422"/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7" name="Rectangle 423"/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8" name="Rectangle 424"/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9" name="Rectangle 425"/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0" name="Rectangle 426"/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1" name="Rectangle 427"/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2" name="Rectangle 428"/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3" name="Rectangle 429"/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4" name="Rectangle 430"/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5" name="Rectangle 431"/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6" name="Rectangle 432"/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7" name="Rectangle 433"/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8" name="Rectangle 434"/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9" name="Rectangle 435"/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0" name="Rectangle 436"/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501" name="Group 437"/>
          <p:cNvGrpSpPr>
            <a:grpSpLocks/>
          </p:cNvGrpSpPr>
          <p:nvPr/>
        </p:nvGrpSpPr>
        <p:grpSpPr bwMode="auto">
          <a:xfrm>
            <a:off x="2173288" y="1257300"/>
            <a:ext cx="717550" cy="461963"/>
            <a:chOff x="965" y="913"/>
            <a:chExt cx="284" cy="397"/>
          </a:xfrm>
        </p:grpSpPr>
        <p:sp>
          <p:nvSpPr>
            <p:cNvPr id="88502" name="Rectangle 438"/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3" name="Rectangle 439"/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4" name="Rectangle 440"/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5" name="Rectangle 441"/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6" name="Rectangle 442"/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7" name="Rectangle 443"/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8" name="Rectangle 444"/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9" name="Rectangle 445"/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0" name="Rectangle 446"/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1" name="Rectangle 447"/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2" name="Rectangle 448"/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3" name="Rectangle 449"/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4" name="Rectangle 450"/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5" name="Rectangle 451"/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6" name="Rectangle 452"/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7" name="Rectangle 453"/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8" name="Rectangle 454"/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9" name="Rectangle 455"/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0" name="Rectangle 456"/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1" name="Rectangle 457"/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2" name="Rectangle 458"/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3" name="Rectangle 459"/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524" name="Group 460"/>
          <p:cNvGrpSpPr>
            <a:grpSpLocks/>
          </p:cNvGrpSpPr>
          <p:nvPr/>
        </p:nvGrpSpPr>
        <p:grpSpPr bwMode="auto">
          <a:xfrm>
            <a:off x="452438" y="1255713"/>
            <a:ext cx="719137" cy="461962"/>
            <a:chOff x="285" y="912"/>
            <a:chExt cx="284" cy="397"/>
          </a:xfrm>
        </p:grpSpPr>
        <p:sp>
          <p:nvSpPr>
            <p:cNvPr id="88525" name="Rectangle 461"/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6" name="Rectangle 462"/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7" name="Rectangle 463"/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8" name="Rectangle 464"/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9" name="Rectangle 465"/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0" name="Rectangle 466"/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1" name="Rectangle 467"/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2" name="Rectangle 468"/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3" name="Rectangle 469"/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4" name="Rectangle 470"/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5" name="Rectangle 471"/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6" name="Rectangle 472"/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7" name="Rectangle 473"/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8" name="Rectangle 474"/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9" name="Rectangle 475"/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0" name="Rectangle 476"/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1" name="Rectangle 477"/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2" name="Rectangle 478"/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3" name="Rectangle 479"/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4" name="Rectangle 480"/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5" name="Rectangle 481"/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6" name="Rectangle 482"/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7" name="Rectangle 483"/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8" name="Rectangle 484"/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9" name="Rectangle 485"/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0" name="Rectangle 486"/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1" name="Rectangle 487"/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2" name="Rectangle 488"/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3" name="Rectangle 489"/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4" name="Rectangle 490"/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555" name="Group 491"/>
          <p:cNvGrpSpPr>
            <a:grpSpLocks/>
          </p:cNvGrpSpPr>
          <p:nvPr/>
        </p:nvGrpSpPr>
        <p:grpSpPr bwMode="auto">
          <a:xfrm>
            <a:off x="7335838" y="1255713"/>
            <a:ext cx="717550" cy="461962"/>
            <a:chOff x="3006" y="912"/>
            <a:chExt cx="284" cy="397"/>
          </a:xfrm>
        </p:grpSpPr>
        <p:sp>
          <p:nvSpPr>
            <p:cNvPr id="88556" name="Rectangle 492"/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7" name="Rectangle 493"/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8" name="Rectangle 494"/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9" name="Rectangle 495"/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0" name="Rectangle 496"/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1" name="Rectangle 497"/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2" name="Rectangle 498"/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3" name="Rectangle 499"/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4" name="Rectangle 500"/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5" name="Rectangle 501"/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6" name="Rectangle 502"/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7" name="Rectangle 503"/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8" name="Rectangle 504"/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9" name="Rectangle 505"/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0" name="Rectangle 506"/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1" name="Rectangle 507"/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2" name="Rectangle 508"/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3" name="Rectangle 509"/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4" name="Rectangle 510"/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5" name="Rectangle 511"/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6" name="Rectangle 512"/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7" name="Rectangle 513"/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8" name="Rectangle 514"/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9" name="Rectangle 515"/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0" name="Rectangle 516"/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1" name="Rectangle 517"/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2" name="Rectangle 518"/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3" name="Rectangle 519"/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4" name="Rectangle 520"/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5" name="Rectangle 521"/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6" name="Rectangle 522"/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587" name="Group 523"/>
          <p:cNvGrpSpPr>
            <a:grpSpLocks/>
          </p:cNvGrpSpPr>
          <p:nvPr/>
        </p:nvGrpSpPr>
        <p:grpSpPr bwMode="auto">
          <a:xfrm>
            <a:off x="8194675" y="1257300"/>
            <a:ext cx="719138" cy="461963"/>
            <a:chOff x="3346" y="913"/>
            <a:chExt cx="284" cy="397"/>
          </a:xfrm>
        </p:grpSpPr>
        <p:sp>
          <p:nvSpPr>
            <p:cNvPr id="88588" name="Rectangle 524"/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9" name="Rectangle 525"/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0" name="Rectangle 526"/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1" name="Rectangle 527"/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2" name="Rectangle 528"/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3" name="Rectangle 529"/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4" name="Rectangle 530"/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5" name="Rectangle 531"/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6" name="Rectangle 532"/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7" name="Rectangle 533"/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8" name="Rectangle 534"/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9" name="Rectangle 535"/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0" name="Rectangle 536"/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1" name="Rectangle 537"/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2" name="Rectangle 538"/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3" name="Rectangle 539"/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4" name="Rectangle 540"/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5" name="Rectangle 541"/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6" name="Rectangle 542"/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7" name="Rectangle 543"/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8" name="Rectangle 544"/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9" name="Rectangle 545"/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0" name="Rectangle 546"/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1" name="Rectangle 547"/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2" name="Rectangle 548"/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3" name="Rectangle 549"/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4" name="Rectangle 550"/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5" name="Rectangle 551"/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6" name="Rectangle 552"/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617" name="Group 553"/>
          <p:cNvGrpSpPr>
            <a:grpSpLocks/>
          </p:cNvGrpSpPr>
          <p:nvPr/>
        </p:nvGrpSpPr>
        <p:grpSpPr bwMode="auto">
          <a:xfrm>
            <a:off x="5614988" y="1255713"/>
            <a:ext cx="719137" cy="461962"/>
            <a:chOff x="2326" y="912"/>
            <a:chExt cx="284" cy="397"/>
          </a:xfrm>
        </p:grpSpPr>
        <p:sp>
          <p:nvSpPr>
            <p:cNvPr id="88618" name="Rectangle 554"/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9" name="Rectangle 555"/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0" name="Rectangle 556"/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1" name="Rectangle 557"/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2" name="Rectangle 558"/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3" name="Rectangle 559"/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4" name="Rectangle 560"/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5" name="Rectangle 561"/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6" name="Rectangle 562"/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7" name="Rectangle 563"/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8" name="Rectangle 564"/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9" name="Rectangle 565"/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0" name="Rectangle 566"/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1" name="Rectangle 567"/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2" name="Rectangle 568"/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3" name="Rectangle 569"/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4" name="Rectangle 570"/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5" name="Rectangle 571"/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6" name="Rectangle 572"/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7" name="Rectangle 573"/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8" name="Rectangle 574"/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9" name="Rectangle 575"/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0" name="Rectangle 576"/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1" name="Rectangle 577"/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2" name="Rectangle 578"/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3" name="Rectangle 579"/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4" name="Rectangle 580"/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5" name="Rectangle 581"/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6" name="Rectangle 582"/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647" name="Group 583"/>
          <p:cNvGrpSpPr>
            <a:grpSpLocks/>
          </p:cNvGrpSpPr>
          <p:nvPr/>
        </p:nvGrpSpPr>
        <p:grpSpPr bwMode="auto">
          <a:xfrm>
            <a:off x="6475413" y="1257300"/>
            <a:ext cx="717550" cy="461963"/>
            <a:chOff x="2666" y="913"/>
            <a:chExt cx="284" cy="397"/>
          </a:xfrm>
        </p:grpSpPr>
        <p:sp>
          <p:nvSpPr>
            <p:cNvPr id="88648" name="Rectangle 584"/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9" name="Rectangle 585"/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0" name="Rectangle 586"/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1" name="Rectangle 587"/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2" name="Rectangle 588"/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3" name="Rectangle 589"/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4" name="Rectangle 590"/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5" name="Rectangle 591"/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6" name="Rectangle 592"/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7" name="Rectangle 593"/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8" name="Rectangle 594"/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9" name="Rectangle 595"/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0" name="Rectangle 596"/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1" name="Rectangle 597"/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2" name="Rectangle 598"/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3" name="Rectangle 599"/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4" name="Rectangle 600"/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5" name="Rectangle 601"/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6" name="Rectangle 602"/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7" name="Rectangle 603"/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8" name="Rectangle 604"/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669" name="Group 605"/>
          <p:cNvGrpSpPr>
            <a:grpSpLocks/>
          </p:cNvGrpSpPr>
          <p:nvPr/>
        </p:nvGrpSpPr>
        <p:grpSpPr bwMode="auto">
          <a:xfrm>
            <a:off x="4754563" y="1255713"/>
            <a:ext cx="719137" cy="461962"/>
            <a:chOff x="1986" y="912"/>
            <a:chExt cx="284" cy="397"/>
          </a:xfrm>
        </p:grpSpPr>
        <p:sp>
          <p:nvSpPr>
            <p:cNvPr id="88670" name="Rectangle 606"/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1" name="Rectangle 607"/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2" name="Rectangle 608"/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3" name="Rectangle 609"/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4" name="Rectangle 610"/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5" name="Rectangle 611"/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6" name="Rectangle 612"/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7" name="Rectangle 613"/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8" name="Rectangle 614"/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9" name="Rectangle 615"/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0" name="Rectangle 616"/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1" name="Rectangle 617"/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2" name="Rectangle 618"/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3" name="Rectangle 619"/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4" name="Rectangle 620"/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5" name="Rectangle 621"/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6" name="Rectangle 622"/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7" name="Rectangle 623"/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8" name="Rectangle 624"/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9" name="Rectangle 625"/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90" name="Rectangle 626"/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91" name="Rectangle 627"/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92" name="Rectangle 628"/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131" name="Group 2067"/>
          <p:cNvGrpSpPr>
            <a:grpSpLocks/>
          </p:cNvGrpSpPr>
          <p:nvPr/>
        </p:nvGrpSpPr>
        <p:grpSpPr bwMode="auto">
          <a:xfrm>
            <a:off x="3032125" y="728663"/>
            <a:ext cx="719138" cy="461962"/>
            <a:chOff x="1305" y="912"/>
            <a:chExt cx="284" cy="397"/>
          </a:xfrm>
        </p:grpSpPr>
        <p:sp>
          <p:nvSpPr>
            <p:cNvPr id="90132" name="Rectangle 2068"/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3" name="Rectangle 2069"/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4" name="Rectangle 2070"/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5" name="Rectangle 2071"/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6" name="Rectangle 2072"/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7" name="Rectangle 2073"/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8" name="Rectangle 2074"/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9" name="Rectangle 2075"/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0" name="Rectangle 2076"/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1" name="Rectangle 2077"/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2" name="Rectangle 2078"/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3" name="Rectangle 2079"/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4" name="Rectangle 2080"/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5" name="Rectangle 2081"/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6" name="Rectangle 2082"/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7" name="Rectangle 2083"/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8" name="Rectangle 2084"/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9" name="Rectangle 2085"/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0" name="Rectangle 2086"/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1" name="Rectangle 2087"/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2" name="Rectangle 2088"/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3" name="Rectangle 2089"/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4" name="Rectangle 2090"/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5" name="Rectangle 2091"/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6" name="Rectangle 2092"/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157" name="Group 2093"/>
          <p:cNvGrpSpPr>
            <a:grpSpLocks/>
          </p:cNvGrpSpPr>
          <p:nvPr/>
        </p:nvGrpSpPr>
        <p:grpSpPr bwMode="auto">
          <a:xfrm>
            <a:off x="3892550" y="730250"/>
            <a:ext cx="719138" cy="461963"/>
            <a:chOff x="1645" y="913"/>
            <a:chExt cx="284" cy="397"/>
          </a:xfrm>
        </p:grpSpPr>
        <p:sp>
          <p:nvSpPr>
            <p:cNvPr id="90158" name="Rectangle 2094"/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9" name="Rectangle 2095"/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0" name="Rectangle 2096"/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1" name="Rectangle 2097"/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2" name="Rectangle 2098"/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3" name="Rectangle 2099"/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4" name="Rectangle 2100"/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5" name="Rectangle 2101"/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6" name="Rectangle 2102"/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7" name="Rectangle 2103"/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8" name="Rectangle 2104"/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9" name="Rectangle 2105"/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0" name="Rectangle 2106"/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1" name="Rectangle 2107"/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2" name="Rectangle 2108"/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3" name="Rectangle 2109"/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4" name="Rectangle 2110"/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5" name="Rectangle 2111"/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6" name="Rectangle 2112"/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7" name="Rectangle 2113"/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8" name="Rectangle 2114"/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9" name="Rectangle 2115"/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0" name="Rectangle 2116"/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1" name="Rectangle 2117"/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2" name="Rectangle 2118"/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3" name="Rectangle 2119"/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4" name="Rectangle 2120"/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185" name="Group 2121"/>
          <p:cNvGrpSpPr>
            <a:grpSpLocks/>
          </p:cNvGrpSpPr>
          <p:nvPr/>
        </p:nvGrpSpPr>
        <p:grpSpPr bwMode="auto">
          <a:xfrm>
            <a:off x="1312863" y="728663"/>
            <a:ext cx="717550" cy="461962"/>
            <a:chOff x="625" y="912"/>
            <a:chExt cx="284" cy="397"/>
          </a:xfrm>
        </p:grpSpPr>
        <p:sp>
          <p:nvSpPr>
            <p:cNvPr id="90186" name="Rectangle 2122"/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7" name="Rectangle 2123"/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8" name="Rectangle 2124"/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9" name="Rectangle 2125"/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0" name="Rectangle 2126"/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1" name="Rectangle 2127"/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2" name="Rectangle 2128"/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3" name="Rectangle 2129"/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4" name="Rectangle 2130"/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5" name="Rectangle 2131"/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6" name="Rectangle 2132"/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7" name="Rectangle 2133"/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8" name="Rectangle 2134"/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9" name="Rectangle 2135"/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0" name="Rectangle 2136"/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1" name="Rectangle 2137"/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2" name="Rectangle 2138"/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3" name="Rectangle 2139"/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4" name="Rectangle 2140"/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5" name="Rectangle 2141"/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206" name="Group 2142"/>
          <p:cNvGrpSpPr>
            <a:grpSpLocks/>
          </p:cNvGrpSpPr>
          <p:nvPr/>
        </p:nvGrpSpPr>
        <p:grpSpPr bwMode="auto">
          <a:xfrm>
            <a:off x="2173288" y="730250"/>
            <a:ext cx="717550" cy="461963"/>
            <a:chOff x="965" y="913"/>
            <a:chExt cx="284" cy="397"/>
          </a:xfrm>
        </p:grpSpPr>
        <p:sp>
          <p:nvSpPr>
            <p:cNvPr id="90207" name="Rectangle 2143"/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8" name="Rectangle 2144"/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9" name="Rectangle 2145"/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0" name="Rectangle 2146"/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1" name="Rectangle 2147"/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2" name="Rectangle 2148"/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3" name="Rectangle 2149"/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4" name="Rectangle 2150"/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5" name="Rectangle 2151"/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6" name="Rectangle 2152"/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7" name="Rectangle 2153"/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8" name="Rectangle 2154"/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9" name="Rectangle 2155"/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0" name="Rectangle 2156"/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1" name="Rectangle 2157"/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2" name="Rectangle 2158"/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3" name="Rectangle 2159"/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4" name="Rectangle 2160"/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5" name="Rectangle 2161"/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6" name="Rectangle 2162"/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7" name="Rectangle 2163"/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8" name="Rectangle 2164"/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229" name="Group 2165"/>
          <p:cNvGrpSpPr>
            <a:grpSpLocks/>
          </p:cNvGrpSpPr>
          <p:nvPr/>
        </p:nvGrpSpPr>
        <p:grpSpPr bwMode="auto">
          <a:xfrm>
            <a:off x="452438" y="728663"/>
            <a:ext cx="719137" cy="461962"/>
            <a:chOff x="285" y="912"/>
            <a:chExt cx="284" cy="397"/>
          </a:xfrm>
        </p:grpSpPr>
        <p:sp>
          <p:nvSpPr>
            <p:cNvPr id="90230" name="Rectangle 2166"/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1" name="Rectangle 2167"/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2" name="Rectangle 2168"/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3" name="Rectangle 2169"/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4" name="Rectangle 2170"/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5" name="Rectangle 2171"/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6" name="Rectangle 2172"/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7" name="Rectangle 2173"/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8" name="Rectangle 2174"/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9" name="Rectangle 2175"/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0" name="Rectangle 2176"/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1" name="Rectangle 2177"/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2" name="Rectangle 2178"/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3" name="Rectangle 2179"/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4" name="Rectangle 2180"/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5" name="Rectangle 2181"/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6" name="Rectangle 2182"/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7" name="Rectangle 2183"/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8" name="Rectangle 2184"/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9" name="Rectangle 2185"/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0" name="Rectangle 2186"/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1" name="Rectangle 2187"/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2" name="Rectangle 2188"/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3" name="Rectangle 2189"/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4" name="Rectangle 2190"/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5" name="Rectangle 2191"/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6" name="Rectangle 2192"/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7" name="Rectangle 2193"/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8" name="Rectangle 2194"/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9" name="Rectangle 2195"/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260" name="Group 2196"/>
          <p:cNvGrpSpPr>
            <a:grpSpLocks/>
          </p:cNvGrpSpPr>
          <p:nvPr/>
        </p:nvGrpSpPr>
        <p:grpSpPr bwMode="auto">
          <a:xfrm>
            <a:off x="7335838" y="728663"/>
            <a:ext cx="717550" cy="461962"/>
            <a:chOff x="3006" y="912"/>
            <a:chExt cx="284" cy="397"/>
          </a:xfrm>
        </p:grpSpPr>
        <p:sp>
          <p:nvSpPr>
            <p:cNvPr id="90261" name="Rectangle 2197"/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2" name="Rectangle 2198"/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3" name="Rectangle 2199"/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4" name="Rectangle 2200"/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5" name="Rectangle 2201"/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6" name="Rectangle 2202"/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7" name="Rectangle 2203"/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8" name="Rectangle 2204"/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9" name="Rectangle 2205"/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0" name="Rectangle 2206"/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1" name="Rectangle 2207"/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2" name="Rectangle 2208"/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3" name="Rectangle 2209"/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4" name="Rectangle 2210"/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5" name="Rectangle 2211"/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6" name="Rectangle 2212"/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7" name="Rectangle 2213"/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8" name="Rectangle 2214"/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9" name="Rectangle 2215"/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0" name="Rectangle 2216"/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1" name="Rectangle 2217"/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2" name="Rectangle 2218"/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3" name="Rectangle 2219"/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4" name="Rectangle 2220"/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5" name="Rectangle 2221"/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6" name="Rectangle 2222"/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7" name="Rectangle 2223"/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8" name="Rectangle 2224"/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9" name="Rectangle 2225"/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0" name="Rectangle 2226"/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1" name="Rectangle 2227"/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292" name="Group 2228"/>
          <p:cNvGrpSpPr>
            <a:grpSpLocks/>
          </p:cNvGrpSpPr>
          <p:nvPr/>
        </p:nvGrpSpPr>
        <p:grpSpPr bwMode="auto">
          <a:xfrm>
            <a:off x="8194675" y="730250"/>
            <a:ext cx="719138" cy="461963"/>
            <a:chOff x="3346" y="913"/>
            <a:chExt cx="284" cy="397"/>
          </a:xfrm>
        </p:grpSpPr>
        <p:sp>
          <p:nvSpPr>
            <p:cNvPr id="90293" name="Rectangle 2229"/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4" name="Rectangle 2230"/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5" name="Rectangle 2231"/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6" name="Rectangle 2232"/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7" name="Rectangle 2233"/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8" name="Rectangle 2234"/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9" name="Rectangle 2235"/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0" name="Rectangle 2236"/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1" name="Rectangle 2237"/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2" name="Rectangle 2238"/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3" name="Rectangle 2239"/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4" name="Rectangle 2240"/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5" name="Rectangle 2241"/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6" name="Rectangle 2242"/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7" name="Rectangle 2243"/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8" name="Rectangle 2244"/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9" name="Rectangle 2245"/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0" name="Rectangle 2246"/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1" name="Rectangle 2247"/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2" name="Rectangle 2248"/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3" name="Rectangle 2249"/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4" name="Rectangle 2250"/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5" name="Rectangle 2251"/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6" name="Rectangle 2252"/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7" name="Rectangle 2253"/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8" name="Rectangle 2254"/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9" name="Rectangle 2255"/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0" name="Rectangle 2256"/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1" name="Rectangle 2257"/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322" name="Group 2258"/>
          <p:cNvGrpSpPr>
            <a:grpSpLocks/>
          </p:cNvGrpSpPr>
          <p:nvPr/>
        </p:nvGrpSpPr>
        <p:grpSpPr bwMode="auto">
          <a:xfrm>
            <a:off x="5614988" y="728663"/>
            <a:ext cx="719137" cy="461962"/>
            <a:chOff x="2326" y="912"/>
            <a:chExt cx="284" cy="397"/>
          </a:xfrm>
        </p:grpSpPr>
        <p:sp>
          <p:nvSpPr>
            <p:cNvPr id="90323" name="Rectangle 2259"/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4" name="Rectangle 2260"/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5" name="Rectangle 2261"/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6" name="Rectangle 2262"/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7" name="Rectangle 2263"/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8" name="Rectangle 2264"/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9" name="Rectangle 2265"/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0" name="Rectangle 2266"/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1" name="Rectangle 2267"/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2" name="Rectangle 2268"/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3" name="Rectangle 2269"/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4" name="Rectangle 2270"/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5" name="Rectangle 2271"/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6" name="Rectangle 2272"/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7" name="Rectangle 2273"/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8" name="Rectangle 2274"/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9" name="Rectangle 2275"/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0" name="Rectangle 2276"/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1" name="Rectangle 2277"/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2" name="Rectangle 2278"/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3" name="Rectangle 2279"/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4" name="Rectangle 2280"/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5" name="Rectangle 2281"/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6" name="Rectangle 2282"/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7" name="Rectangle 2283"/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8" name="Rectangle 2284"/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9" name="Rectangle 2285"/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0" name="Rectangle 2286"/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1" name="Rectangle 2287"/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352" name="Group 2288"/>
          <p:cNvGrpSpPr>
            <a:grpSpLocks/>
          </p:cNvGrpSpPr>
          <p:nvPr/>
        </p:nvGrpSpPr>
        <p:grpSpPr bwMode="auto">
          <a:xfrm>
            <a:off x="6475413" y="730250"/>
            <a:ext cx="717550" cy="461963"/>
            <a:chOff x="2666" y="913"/>
            <a:chExt cx="284" cy="397"/>
          </a:xfrm>
        </p:grpSpPr>
        <p:sp>
          <p:nvSpPr>
            <p:cNvPr id="90353" name="Rectangle 2289"/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4" name="Rectangle 2290"/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5" name="Rectangle 2291"/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6" name="Rectangle 2292"/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7" name="Rectangle 2293"/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8" name="Rectangle 2294"/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9" name="Rectangle 2295"/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0" name="Rectangle 2296"/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1" name="Rectangle 2297"/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2" name="Rectangle 2298"/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3" name="Rectangle 2299"/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4" name="Rectangle 2300"/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5" name="Rectangle 2301"/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6" name="Rectangle 2302"/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7" name="Rectangle 2303"/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8" name="Rectangle 2304"/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9" name="Rectangle 2305"/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0" name="Rectangle 2306"/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1" name="Rectangle 2307"/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2" name="Rectangle 2308"/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3" name="Rectangle 2309"/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374" name="Group 2310"/>
          <p:cNvGrpSpPr>
            <a:grpSpLocks/>
          </p:cNvGrpSpPr>
          <p:nvPr/>
        </p:nvGrpSpPr>
        <p:grpSpPr bwMode="auto">
          <a:xfrm>
            <a:off x="4754563" y="728663"/>
            <a:ext cx="719137" cy="461962"/>
            <a:chOff x="1986" y="912"/>
            <a:chExt cx="284" cy="397"/>
          </a:xfrm>
        </p:grpSpPr>
        <p:sp>
          <p:nvSpPr>
            <p:cNvPr id="90375" name="Rectangle 2311"/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6" name="Rectangle 2312"/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7" name="Rectangle 2313"/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8" name="Rectangle 2314"/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9" name="Rectangle 2315"/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0" name="Rectangle 2316"/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1" name="Rectangle 2317"/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2" name="Rectangle 2318"/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3" name="Rectangle 2319"/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4" name="Rectangle 2320"/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5" name="Rectangle 2321"/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6" name="Rectangle 2322"/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7" name="Rectangle 2323"/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8" name="Rectangle 2324"/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9" name="Rectangle 2325"/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0" name="Rectangle 2326"/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1" name="Rectangle 2327"/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2" name="Rectangle 2328"/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3" name="Rectangle 2329"/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4" name="Rectangle 2330"/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5" name="Rectangle 2331"/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6" name="Rectangle 2332"/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7" name="Rectangle 2333"/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639" name="Group 2575"/>
          <p:cNvGrpSpPr>
            <a:grpSpLocks/>
          </p:cNvGrpSpPr>
          <p:nvPr/>
        </p:nvGrpSpPr>
        <p:grpSpPr bwMode="auto">
          <a:xfrm>
            <a:off x="3032125" y="3865563"/>
            <a:ext cx="719138" cy="461962"/>
            <a:chOff x="1305" y="1933"/>
            <a:chExt cx="284" cy="397"/>
          </a:xfrm>
        </p:grpSpPr>
        <p:sp>
          <p:nvSpPr>
            <p:cNvPr id="90640" name="Rectangle 2576"/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1" name="Rectangle 2577"/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2" name="Rectangle 2578"/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3" name="Rectangle 2579"/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4" name="Rectangle 2580"/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5" name="Rectangle 2581"/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6" name="Rectangle 2582"/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7" name="Rectangle 2583"/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8" name="Rectangle 2584"/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9" name="Rectangle 2585"/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0" name="Rectangle 2586"/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1" name="Rectangle 2587"/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2" name="Rectangle 2588"/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3" name="Rectangle 2589"/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4" name="Rectangle 2590"/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5" name="Rectangle 2591"/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6" name="Rectangle 2592"/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7" name="Rectangle 2593"/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8" name="Rectangle 2594"/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9" name="Rectangle 2595"/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660" name="Group 2596"/>
          <p:cNvGrpSpPr>
            <a:grpSpLocks/>
          </p:cNvGrpSpPr>
          <p:nvPr/>
        </p:nvGrpSpPr>
        <p:grpSpPr bwMode="auto">
          <a:xfrm>
            <a:off x="3892550" y="3867150"/>
            <a:ext cx="719138" cy="461963"/>
            <a:chOff x="1645" y="1934"/>
            <a:chExt cx="284" cy="397"/>
          </a:xfrm>
        </p:grpSpPr>
        <p:sp>
          <p:nvSpPr>
            <p:cNvPr id="90661" name="Rectangle 2597"/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2" name="Rectangle 2598"/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3" name="Rectangle 2599"/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4" name="Rectangle 2600"/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5" name="Rectangle 2601"/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6" name="Rectangle 2602"/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7" name="Rectangle 2603"/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8" name="Rectangle 2604"/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9" name="Rectangle 2605"/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0" name="Rectangle 2606"/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1" name="Rectangle 2607"/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2" name="Rectangle 2608"/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3" name="Rectangle 2609"/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4" name="Rectangle 2610"/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5" name="Rectangle 2611"/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6" name="Rectangle 2612"/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7" name="Rectangle 2613"/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8" name="Rectangle 2614"/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9" name="Rectangle 2615"/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0" name="Rectangle 2616"/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1" name="Rectangle 2617"/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2" name="Rectangle 2618"/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3" name="Rectangle 2619"/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4" name="Rectangle 2620"/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5" name="Rectangle 2621"/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6" name="Rectangle 2622"/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7" name="Rectangle 2623"/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688" name="Group 2624"/>
          <p:cNvGrpSpPr>
            <a:grpSpLocks/>
          </p:cNvGrpSpPr>
          <p:nvPr/>
        </p:nvGrpSpPr>
        <p:grpSpPr bwMode="auto">
          <a:xfrm>
            <a:off x="1312863" y="3865563"/>
            <a:ext cx="717550" cy="461962"/>
            <a:chOff x="625" y="1933"/>
            <a:chExt cx="284" cy="397"/>
          </a:xfrm>
        </p:grpSpPr>
        <p:sp>
          <p:nvSpPr>
            <p:cNvPr id="90689" name="Rectangle 2625"/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0" name="Rectangle 2626"/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1" name="Rectangle 2627"/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2" name="Rectangle 2628"/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3" name="Rectangle 2629"/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4" name="Rectangle 2630"/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5" name="Rectangle 2631"/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6" name="Rectangle 2632"/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7" name="Rectangle 2633"/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8" name="Rectangle 2634"/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9" name="Rectangle 2635"/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0" name="Rectangle 2636"/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1" name="Rectangle 2637"/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2" name="Rectangle 2638"/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3" name="Rectangle 2639"/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4" name="Rectangle 2640"/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5" name="Rectangle 2641"/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6" name="Rectangle 2642"/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7" name="Rectangle 2643"/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8" name="Rectangle 2644"/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709" name="Group 2645"/>
          <p:cNvGrpSpPr>
            <a:grpSpLocks/>
          </p:cNvGrpSpPr>
          <p:nvPr/>
        </p:nvGrpSpPr>
        <p:grpSpPr bwMode="auto">
          <a:xfrm>
            <a:off x="2173288" y="3867150"/>
            <a:ext cx="717550" cy="461963"/>
            <a:chOff x="965" y="1934"/>
            <a:chExt cx="284" cy="397"/>
          </a:xfrm>
        </p:grpSpPr>
        <p:sp>
          <p:nvSpPr>
            <p:cNvPr id="90710" name="Rectangle 2646"/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1" name="Rectangle 2647"/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2" name="Rectangle 2648"/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3" name="Rectangle 2649"/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4" name="Rectangle 2650"/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5" name="Rectangle 2651"/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6" name="Rectangle 2652"/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7" name="Rectangle 2653"/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8" name="Rectangle 2654"/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9" name="Rectangle 2655"/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0" name="Rectangle 2656"/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1" name="Rectangle 2657"/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2" name="Rectangle 2658"/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3" name="Rectangle 2659"/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4" name="Rectangle 2660"/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5" name="Rectangle 2661"/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6" name="Rectangle 2662"/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7" name="Rectangle 2663"/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8" name="Rectangle 2664"/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9" name="Rectangle 2665"/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730" name="Group 2666"/>
          <p:cNvGrpSpPr>
            <a:grpSpLocks/>
          </p:cNvGrpSpPr>
          <p:nvPr/>
        </p:nvGrpSpPr>
        <p:grpSpPr bwMode="auto">
          <a:xfrm>
            <a:off x="452438" y="3865563"/>
            <a:ext cx="719137" cy="461962"/>
            <a:chOff x="285" y="1933"/>
            <a:chExt cx="284" cy="397"/>
          </a:xfrm>
        </p:grpSpPr>
        <p:sp>
          <p:nvSpPr>
            <p:cNvPr id="90731" name="Rectangle 2667"/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2" name="Rectangle 2668"/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3" name="Rectangle 2669"/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4" name="Rectangle 2670"/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5" name="Rectangle 2671"/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6" name="Rectangle 2672"/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7" name="Rectangle 2673"/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8" name="Rectangle 2674"/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9" name="Rectangle 2675"/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0" name="Rectangle 2676"/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1" name="Rectangle 2677"/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2" name="Rectangle 2678"/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3" name="Rectangle 2679"/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4" name="Rectangle 2680"/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5" name="Rectangle 2681"/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6" name="Rectangle 2682"/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7" name="Rectangle 2683"/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8" name="Rectangle 2684"/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9" name="Rectangle 2685"/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0" name="Rectangle 2686"/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1" name="Rectangle 2687"/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2" name="Rectangle 2688"/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3" name="Rectangle 2689"/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4" name="Rectangle 2690"/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5" name="Rectangle 2691"/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6" name="Rectangle 2692"/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757" name="Group 2693"/>
          <p:cNvGrpSpPr>
            <a:grpSpLocks/>
          </p:cNvGrpSpPr>
          <p:nvPr/>
        </p:nvGrpSpPr>
        <p:grpSpPr bwMode="auto">
          <a:xfrm>
            <a:off x="7335838" y="3865563"/>
            <a:ext cx="717550" cy="461962"/>
            <a:chOff x="3006" y="1933"/>
            <a:chExt cx="284" cy="397"/>
          </a:xfrm>
        </p:grpSpPr>
        <p:sp>
          <p:nvSpPr>
            <p:cNvPr id="90758" name="Rectangle 2694"/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9" name="Rectangle 2695"/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0" name="Rectangle 2696"/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1" name="Rectangle 2697"/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2" name="Rectangle 2698"/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3" name="Rectangle 2699"/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4" name="Rectangle 2700"/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5" name="Rectangle 2701"/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6" name="Rectangle 2702"/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7" name="Rectangle 2703"/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8" name="Rectangle 2704"/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9" name="Rectangle 2705"/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0" name="Rectangle 2706"/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1" name="Rectangle 2707"/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2" name="Rectangle 2708"/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3" name="Rectangle 2709"/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4" name="Rectangle 2710"/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5" name="Rectangle 2711"/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6" name="Rectangle 2712"/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7" name="Rectangle 2713"/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8" name="Rectangle 2714"/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9" name="Rectangle 2715"/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0" name="Rectangle 2716"/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1" name="Rectangle 2717"/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2" name="Rectangle 2718"/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783" name="Group 2719"/>
          <p:cNvGrpSpPr>
            <a:grpSpLocks/>
          </p:cNvGrpSpPr>
          <p:nvPr/>
        </p:nvGrpSpPr>
        <p:grpSpPr bwMode="auto">
          <a:xfrm>
            <a:off x="8194675" y="3867150"/>
            <a:ext cx="719138" cy="461963"/>
            <a:chOff x="3346" y="1934"/>
            <a:chExt cx="284" cy="397"/>
          </a:xfrm>
        </p:grpSpPr>
        <p:sp>
          <p:nvSpPr>
            <p:cNvPr id="90784" name="Rectangle 2720"/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5" name="Rectangle 2721"/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6" name="Rectangle 2722"/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7" name="Rectangle 2723"/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8" name="Rectangle 2724"/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9" name="Rectangle 2725"/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0" name="Rectangle 2726"/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1" name="Rectangle 2727"/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2" name="Rectangle 2728"/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3" name="Rectangle 2729"/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4" name="Rectangle 2730"/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5" name="Rectangle 2731"/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6" name="Rectangle 2732"/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7" name="Rectangle 2733"/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8" name="Rectangle 2734"/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9" name="Rectangle 2735"/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0" name="Rectangle 2736"/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1" name="Rectangle 2737"/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2" name="Rectangle 2738"/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3" name="Rectangle 2739"/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4" name="Rectangle 2740"/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5" name="Rectangle 2741"/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6" name="Rectangle 2742"/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7" name="Rectangle 2743"/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808" name="Group 2744"/>
          <p:cNvGrpSpPr>
            <a:grpSpLocks/>
          </p:cNvGrpSpPr>
          <p:nvPr/>
        </p:nvGrpSpPr>
        <p:grpSpPr bwMode="auto">
          <a:xfrm>
            <a:off x="5614988" y="3865563"/>
            <a:ext cx="719137" cy="461962"/>
            <a:chOff x="2326" y="1933"/>
            <a:chExt cx="284" cy="397"/>
          </a:xfrm>
        </p:grpSpPr>
        <p:sp>
          <p:nvSpPr>
            <p:cNvPr id="90809" name="Rectangle 2745"/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0" name="Rectangle 2746"/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1" name="Rectangle 2747"/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2" name="Rectangle 2748"/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3" name="Rectangle 2749"/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4" name="Rectangle 2750"/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5" name="Rectangle 2751"/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6" name="Rectangle 2752"/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7" name="Rectangle 2753"/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8" name="Rectangle 2754"/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9" name="Rectangle 2755"/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0" name="Rectangle 2756"/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1" name="Rectangle 2757"/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2" name="Rectangle 2758"/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3" name="Rectangle 2759"/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4" name="Rectangle 2760"/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5" name="Rectangle 2761"/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6" name="Rectangle 2762"/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7" name="Rectangle 2763"/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8" name="Rectangle 2764"/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9" name="Rectangle 2765"/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0" name="Rectangle 2766"/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1" name="Rectangle 2767"/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2" name="Rectangle 2768"/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833" name="Group 2769"/>
          <p:cNvGrpSpPr>
            <a:grpSpLocks/>
          </p:cNvGrpSpPr>
          <p:nvPr/>
        </p:nvGrpSpPr>
        <p:grpSpPr bwMode="auto">
          <a:xfrm>
            <a:off x="6475413" y="3867150"/>
            <a:ext cx="717550" cy="461963"/>
            <a:chOff x="2666" y="1934"/>
            <a:chExt cx="284" cy="397"/>
          </a:xfrm>
        </p:grpSpPr>
        <p:sp>
          <p:nvSpPr>
            <p:cNvPr id="90834" name="Rectangle 2770"/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5" name="Rectangle 2771"/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6" name="Rectangle 2772"/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7" name="Rectangle 2773"/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8" name="Rectangle 2774"/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9" name="Rectangle 2775"/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0" name="Rectangle 2776"/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1" name="Rectangle 2777"/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2" name="Rectangle 2778"/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3" name="Rectangle 2779"/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4" name="Rectangle 2780"/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5" name="Rectangle 2781"/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6" name="Rectangle 2782"/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7" name="Rectangle 2783"/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8" name="Rectangle 2784"/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9" name="Rectangle 2785"/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0" name="Rectangle 2786"/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1" name="Rectangle 2787"/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2" name="Rectangle 2788"/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3" name="Rectangle 2789"/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4" name="Rectangle 2790"/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855" name="Group 2791"/>
          <p:cNvGrpSpPr>
            <a:grpSpLocks/>
          </p:cNvGrpSpPr>
          <p:nvPr/>
        </p:nvGrpSpPr>
        <p:grpSpPr bwMode="auto">
          <a:xfrm>
            <a:off x="4754563" y="3865563"/>
            <a:ext cx="719137" cy="461962"/>
            <a:chOff x="1986" y="1933"/>
            <a:chExt cx="284" cy="397"/>
          </a:xfrm>
        </p:grpSpPr>
        <p:sp>
          <p:nvSpPr>
            <p:cNvPr id="90856" name="Rectangle 2792"/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7" name="Rectangle 2793"/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8" name="Rectangle 2794"/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9" name="Rectangle 2795"/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0" name="Rectangle 2796"/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1" name="Rectangle 2797"/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2" name="Rectangle 2798"/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3" name="Rectangle 2799"/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4" name="Rectangle 2800"/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5" name="Rectangle 2801"/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6" name="Rectangle 2802"/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7" name="Rectangle 2803"/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8" name="Rectangle 2804"/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9" name="Rectangle 2805"/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0" name="Rectangle 2806"/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1" name="Rectangle 2807"/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2" name="Rectangle 2808"/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3" name="Rectangle 2809"/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4" name="Rectangle 2810"/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5" name="Rectangle 2811"/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6" name="Rectangle 2812"/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877" name="Group 2813"/>
          <p:cNvGrpSpPr>
            <a:grpSpLocks/>
          </p:cNvGrpSpPr>
          <p:nvPr/>
        </p:nvGrpSpPr>
        <p:grpSpPr bwMode="auto">
          <a:xfrm>
            <a:off x="3032125" y="3338513"/>
            <a:ext cx="719138" cy="461962"/>
            <a:chOff x="1305" y="1933"/>
            <a:chExt cx="284" cy="397"/>
          </a:xfrm>
        </p:grpSpPr>
        <p:sp>
          <p:nvSpPr>
            <p:cNvPr id="90878" name="Rectangle 2814"/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9" name="Rectangle 2815"/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0" name="Rectangle 2816"/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1" name="Rectangle 2817"/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2" name="Rectangle 2818"/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3" name="Rectangle 2819"/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4" name="Rectangle 2820"/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5" name="Rectangle 2821"/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6" name="Rectangle 2822"/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7" name="Rectangle 2823"/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8" name="Rectangle 2824"/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9" name="Rectangle 2825"/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0" name="Rectangle 2826"/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1" name="Rectangle 2827"/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2" name="Rectangle 2828"/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3" name="Rectangle 2829"/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4" name="Rectangle 2830"/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5" name="Rectangle 2831"/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6" name="Rectangle 2832"/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7" name="Rectangle 2833"/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898" name="Group 2834"/>
          <p:cNvGrpSpPr>
            <a:grpSpLocks/>
          </p:cNvGrpSpPr>
          <p:nvPr/>
        </p:nvGrpSpPr>
        <p:grpSpPr bwMode="auto">
          <a:xfrm>
            <a:off x="3892550" y="3340100"/>
            <a:ext cx="719138" cy="461963"/>
            <a:chOff x="1645" y="1934"/>
            <a:chExt cx="284" cy="397"/>
          </a:xfrm>
        </p:grpSpPr>
        <p:sp>
          <p:nvSpPr>
            <p:cNvPr id="90899" name="Rectangle 2835"/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0" name="Rectangle 2836"/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1" name="Rectangle 2837"/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2" name="Rectangle 2838"/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3" name="Rectangle 2839"/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4" name="Rectangle 2840"/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5" name="Rectangle 2841"/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6" name="Rectangle 2842"/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7" name="Rectangle 2843"/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8" name="Rectangle 2844"/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9" name="Rectangle 2845"/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0" name="Rectangle 2846"/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1" name="Rectangle 2847"/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2" name="Rectangle 2848"/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3" name="Rectangle 2849"/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4" name="Rectangle 2850"/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5" name="Rectangle 2851"/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6" name="Rectangle 2852"/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7" name="Rectangle 2853"/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8" name="Rectangle 2854"/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9" name="Rectangle 2855"/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0" name="Rectangle 2856"/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1" name="Rectangle 2857"/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2" name="Rectangle 2858"/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3" name="Rectangle 2859"/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4" name="Rectangle 2860"/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5" name="Rectangle 2861"/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926" name="Group 2862"/>
          <p:cNvGrpSpPr>
            <a:grpSpLocks/>
          </p:cNvGrpSpPr>
          <p:nvPr/>
        </p:nvGrpSpPr>
        <p:grpSpPr bwMode="auto">
          <a:xfrm>
            <a:off x="1312863" y="3338513"/>
            <a:ext cx="717550" cy="461962"/>
            <a:chOff x="625" y="1933"/>
            <a:chExt cx="284" cy="397"/>
          </a:xfrm>
        </p:grpSpPr>
        <p:sp>
          <p:nvSpPr>
            <p:cNvPr id="90927" name="Rectangle 2863"/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8" name="Rectangle 2864"/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9" name="Rectangle 2865"/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0" name="Rectangle 2866"/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1" name="Rectangle 2867"/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2" name="Rectangle 2868"/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3" name="Rectangle 2869"/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4" name="Rectangle 2870"/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5" name="Rectangle 2871"/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6" name="Rectangle 2872"/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7" name="Rectangle 2873"/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8" name="Rectangle 2874"/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9" name="Rectangle 2875"/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0" name="Rectangle 2876"/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1" name="Rectangle 2877"/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2" name="Rectangle 2878"/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3" name="Rectangle 2879"/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4" name="Rectangle 2880"/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5" name="Rectangle 2881"/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6" name="Rectangle 2882"/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947" name="Group 2883"/>
          <p:cNvGrpSpPr>
            <a:grpSpLocks/>
          </p:cNvGrpSpPr>
          <p:nvPr/>
        </p:nvGrpSpPr>
        <p:grpSpPr bwMode="auto">
          <a:xfrm>
            <a:off x="2173288" y="3340100"/>
            <a:ext cx="717550" cy="461963"/>
            <a:chOff x="965" y="1934"/>
            <a:chExt cx="284" cy="397"/>
          </a:xfrm>
        </p:grpSpPr>
        <p:sp>
          <p:nvSpPr>
            <p:cNvPr id="90948" name="Rectangle 2884"/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9" name="Rectangle 2885"/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0" name="Rectangle 2886"/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1" name="Rectangle 2887"/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2" name="Rectangle 2888"/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3" name="Rectangle 2889"/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4" name="Rectangle 2890"/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5" name="Rectangle 2891"/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6" name="Rectangle 2892"/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7" name="Rectangle 2893"/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8" name="Rectangle 2894"/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9" name="Rectangle 2895"/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0" name="Rectangle 2896"/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1" name="Rectangle 2897"/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2" name="Rectangle 2898"/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3" name="Rectangle 2899"/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4" name="Rectangle 2900"/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5" name="Rectangle 2901"/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6" name="Rectangle 2902"/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7" name="Rectangle 2903"/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968" name="Group 2904"/>
          <p:cNvGrpSpPr>
            <a:grpSpLocks/>
          </p:cNvGrpSpPr>
          <p:nvPr/>
        </p:nvGrpSpPr>
        <p:grpSpPr bwMode="auto">
          <a:xfrm>
            <a:off x="452438" y="3338513"/>
            <a:ext cx="719137" cy="461962"/>
            <a:chOff x="285" y="1933"/>
            <a:chExt cx="284" cy="397"/>
          </a:xfrm>
        </p:grpSpPr>
        <p:sp>
          <p:nvSpPr>
            <p:cNvPr id="90969" name="Rectangle 2905"/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0" name="Rectangle 2906"/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1" name="Rectangle 2907"/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2" name="Rectangle 2908"/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3" name="Rectangle 2909"/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4" name="Rectangle 2910"/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5" name="Rectangle 2911"/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6" name="Rectangle 2912"/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7" name="Rectangle 2913"/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8" name="Rectangle 2914"/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9" name="Rectangle 2915"/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0" name="Rectangle 2916"/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1" name="Rectangle 2917"/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2" name="Rectangle 2918"/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3" name="Rectangle 2919"/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4" name="Rectangle 2920"/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5" name="Rectangle 2921"/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6" name="Rectangle 2922"/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7" name="Rectangle 2923"/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8" name="Rectangle 2924"/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9" name="Rectangle 2925"/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0" name="Rectangle 2926"/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1" name="Rectangle 2927"/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2" name="Rectangle 2928"/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3" name="Rectangle 2929"/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4" name="Rectangle 2930"/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995" name="Group 2931"/>
          <p:cNvGrpSpPr>
            <a:grpSpLocks/>
          </p:cNvGrpSpPr>
          <p:nvPr/>
        </p:nvGrpSpPr>
        <p:grpSpPr bwMode="auto">
          <a:xfrm>
            <a:off x="7335838" y="3338513"/>
            <a:ext cx="717550" cy="461962"/>
            <a:chOff x="3006" y="1933"/>
            <a:chExt cx="284" cy="397"/>
          </a:xfrm>
        </p:grpSpPr>
        <p:sp>
          <p:nvSpPr>
            <p:cNvPr id="90996" name="Rectangle 2932"/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7" name="Rectangle 2933"/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8" name="Rectangle 2934"/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9" name="Rectangle 2935"/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0" name="Rectangle 2936"/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1" name="Rectangle 2937"/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2" name="Rectangle 2938"/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3" name="Rectangle 2939"/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4" name="Rectangle 2940"/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5" name="Rectangle 2941"/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6" name="Rectangle 2942"/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7" name="Rectangle 2943"/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8" name="Rectangle 2944"/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9" name="Rectangle 2945"/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0" name="Rectangle 2946"/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1" name="Rectangle 2947"/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2" name="Rectangle 2948"/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3" name="Rectangle 2949"/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4" name="Rectangle 2950"/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5" name="Rectangle 2951"/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6" name="Rectangle 2952"/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7" name="Rectangle 2953"/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8" name="Rectangle 2954"/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9" name="Rectangle 2955"/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0" name="Rectangle 2956"/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021" name="Group 2957"/>
          <p:cNvGrpSpPr>
            <a:grpSpLocks/>
          </p:cNvGrpSpPr>
          <p:nvPr/>
        </p:nvGrpSpPr>
        <p:grpSpPr bwMode="auto">
          <a:xfrm>
            <a:off x="8194675" y="3340100"/>
            <a:ext cx="719138" cy="461963"/>
            <a:chOff x="3346" y="1934"/>
            <a:chExt cx="284" cy="397"/>
          </a:xfrm>
        </p:grpSpPr>
        <p:sp>
          <p:nvSpPr>
            <p:cNvPr id="91022" name="Rectangle 2958"/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3" name="Rectangle 2959"/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4" name="Rectangle 2960"/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5" name="Rectangle 2961"/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6" name="Rectangle 2962"/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7" name="Rectangle 2963"/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8" name="Rectangle 2964"/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9" name="Rectangle 2965"/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0" name="Rectangle 2966"/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1" name="Rectangle 2967"/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2" name="Rectangle 2968"/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3" name="Rectangle 2969"/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4" name="Rectangle 2970"/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5" name="Rectangle 2971"/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6" name="Rectangle 2972"/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7" name="Rectangle 2973"/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8" name="Rectangle 2974"/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9" name="Rectangle 2975"/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0" name="Rectangle 2976"/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1" name="Rectangle 2977"/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2" name="Rectangle 2978"/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3" name="Rectangle 2979"/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4" name="Rectangle 2980"/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5" name="Rectangle 2981"/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046" name="Group 2982"/>
          <p:cNvGrpSpPr>
            <a:grpSpLocks/>
          </p:cNvGrpSpPr>
          <p:nvPr/>
        </p:nvGrpSpPr>
        <p:grpSpPr bwMode="auto">
          <a:xfrm>
            <a:off x="5614988" y="3338513"/>
            <a:ext cx="719137" cy="461962"/>
            <a:chOff x="2326" y="1933"/>
            <a:chExt cx="284" cy="397"/>
          </a:xfrm>
        </p:grpSpPr>
        <p:sp>
          <p:nvSpPr>
            <p:cNvPr id="91047" name="Rectangle 2983"/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8" name="Rectangle 2984"/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9" name="Rectangle 2985"/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0" name="Rectangle 2986"/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1" name="Rectangle 2987"/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2" name="Rectangle 2988"/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3" name="Rectangle 2989"/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4" name="Rectangle 2990"/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5" name="Rectangle 2991"/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6" name="Rectangle 2992"/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7" name="Rectangle 2993"/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8" name="Rectangle 2994"/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9" name="Rectangle 2995"/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0" name="Rectangle 2996"/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1" name="Rectangle 2997"/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2" name="Rectangle 2998"/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3" name="Rectangle 2999"/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4" name="Rectangle 3000"/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5" name="Rectangle 3001"/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6" name="Rectangle 3002"/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7" name="Rectangle 3003"/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8" name="Rectangle 3004"/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9" name="Rectangle 3005"/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0" name="Rectangle 3006"/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071" name="Group 3007"/>
          <p:cNvGrpSpPr>
            <a:grpSpLocks/>
          </p:cNvGrpSpPr>
          <p:nvPr/>
        </p:nvGrpSpPr>
        <p:grpSpPr bwMode="auto">
          <a:xfrm>
            <a:off x="6475413" y="3340100"/>
            <a:ext cx="717550" cy="461963"/>
            <a:chOff x="2666" y="1934"/>
            <a:chExt cx="284" cy="397"/>
          </a:xfrm>
        </p:grpSpPr>
        <p:sp>
          <p:nvSpPr>
            <p:cNvPr id="91072" name="Rectangle 3008"/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3" name="Rectangle 3009"/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4" name="Rectangle 3010"/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5" name="Rectangle 3011"/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6" name="Rectangle 3012"/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7" name="Rectangle 3013"/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8" name="Rectangle 3014"/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9" name="Rectangle 3015"/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0" name="Rectangle 3016"/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1" name="Rectangle 3017"/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2" name="Rectangle 3018"/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3" name="Rectangle 3019"/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4" name="Rectangle 3020"/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5" name="Rectangle 3021"/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6" name="Rectangle 3022"/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7" name="Rectangle 3023"/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8" name="Rectangle 3024"/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9" name="Rectangle 3025"/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0" name="Rectangle 3026"/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1" name="Rectangle 3027"/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2" name="Rectangle 3028"/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093" name="Group 3029"/>
          <p:cNvGrpSpPr>
            <a:grpSpLocks/>
          </p:cNvGrpSpPr>
          <p:nvPr/>
        </p:nvGrpSpPr>
        <p:grpSpPr bwMode="auto">
          <a:xfrm>
            <a:off x="4754563" y="3338513"/>
            <a:ext cx="719137" cy="461962"/>
            <a:chOff x="1986" y="1933"/>
            <a:chExt cx="284" cy="397"/>
          </a:xfrm>
        </p:grpSpPr>
        <p:sp>
          <p:nvSpPr>
            <p:cNvPr id="91094" name="Rectangle 3030"/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5" name="Rectangle 3031"/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6" name="Rectangle 3032"/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7" name="Rectangle 3033"/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8" name="Rectangle 3034"/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9" name="Rectangle 3035"/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0" name="Rectangle 3036"/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1" name="Rectangle 3037"/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2" name="Rectangle 3038"/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3" name="Rectangle 3039"/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4" name="Rectangle 3040"/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5" name="Rectangle 3041"/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6" name="Rectangle 3042"/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7" name="Rectangle 3043"/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8" name="Rectangle 3044"/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9" name="Rectangle 3045"/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0" name="Rectangle 3046"/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1" name="Rectangle 3047"/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2" name="Rectangle 3048"/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3" name="Rectangle 3049"/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4" name="Rectangle 3050"/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115" name="Group 3051"/>
          <p:cNvGrpSpPr>
            <a:grpSpLocks/>
          </p:cNvGrpSpPr>
          <p:nvPr/>
        </p:nvGrpSpPr>
        <p:grpSpPr bwMode="auto">
          <a:xfrm>
            <a:off x="3013075" y="2347913"/>
            <a:ext cx="719138" cy="461962"/>
            <a:chOff x="1305" y="912"/>
            <a:chExt cx="284" cy="397"/>
          </a:xfrm>
        </p:grpSpPr>
        <p:sp>
          <p:nvSpPr>
            <p:cNvPr id="91116" name="Rectangle 3052"/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7" name="Rectangle 3053"/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8" name="Rectangle 3054"/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9" name="Rectangle 3055"/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0" name="Rectangle 3056"/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1" name="Rectangle 3057"/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2" name="Rectangle 3058"/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3" name="Rectangle 3059"/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4" name="Rectangle 3060"/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5" name="Rectangle 3061"/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6" name="Rectangle 3062"/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7" name="Rectangle 3063"/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8" name="Rectangle 3064"/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9" name="Rectangle 3065"/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0" name="Rectangle 3066"/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1" name="Rectangle 3067"/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2" name="Rectangle 3068"/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3" name="Rectangle 3069"/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4" name="Rectangle 3070"/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5" name="Rectangle 3071"/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6" name="Rectangle 3072"/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7" name="Rectangle 3073"/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8" name="Rectangle 3074"/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9" name="Rectangle 3075"/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0" name="Rectangle 3076"/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141" name="Group 3077"/>
          <p:cNvGrpSpPr>
            <a:grpSpLocks/>
          </p:cNvGrpSpPr>
          <p:nvPr/>
        </p:nvGrpSpPr>
        <p:grpSpPr bwMode="auto">
          <a:xfrm>
            <a:off x="3873500" y="2349500"/>
            <a:ext cx="719138" cy="461963"/>
            <a:chOff x="1645" y="913"/>
            <a:chExt cx="284" cy="397"/>
          </a:xfrm>
        </p:grpSpPr>
        <p:sp>
          <p:nvSpPr>
            <p:cNvPr id="91142" name="Rectangle 3078"/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3" name="Rectangle 3079"/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4" name="Rectangle 3080"/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5" name="Rectangle 3081"/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6" name="Rectangle 3082"/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7" name="Rectangle 3083"/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8" name="Rectangle 3084"/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9" name="Rectangle 3085"/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0" name="Rectangle 3086"/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1" name="Rectangle 3087"/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2" name="Rectangle 3088"/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3" name="Rectangle 3089"/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4" name="Rectangle 3090"/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5" name="Rectangle 3091"/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6" name="Rectangle 3092"/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7" name="Rectangle 3093"/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8" name="Rectangle 3094"/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9" name="Rectangle 3095"/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0" name="Rectangle 3096"/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1" name="Rectangle 3097"/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2" name="Rectangle 3098"/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3" name="Rectangle 3099"/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4" name="Rectangle 3100"/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5" name="Rectangle 3101"/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6" name="Rectangle 3102"/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7" name="Rectangle 3103"/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8" name="Rectangle 3104"/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169" name="Group 3105"/>
          <p:cNvGrpSpPr>
            <a:grpSpLocks/>
          </p:cNvGrpSpPr>
          <p:nvPr/>
        </p:nvGrpSpPr>
        <p:grpSpPr bwMode="auto">
          <a:xfrm>
            <a:off x="1293813" y="2347913"/>
            <a:ext cx="717550" cy="461962"/>
            <a:chOff x="625" y="912"/>
            <a:chExt cx="284" cy="397"/>
          </a:xfrm>
        </p:grpSpPr>
        <p:sp>
          <p:nvSpPr>
            <p:cNvPr id="91170" name="Rectangle 3106"/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1" name="Rectangle 3107"/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2" name="Rectangle 3108"/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3" name="Rectangle 3109"/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4" name="Rectangle 3110"/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5" name="Rectangle 3111"/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6" name="Rectangle 3112"/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7" name="Rectangle 3113"/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8" name="Rectangle 3114"/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9" name="Rectangle 3115"/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0" name="Rectangle 3116"/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1" name="Rectangle 3117"/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2" name="Rectangle 3118"/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3" name="Rectangle 3119"/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4" name="Rectangle 3120"/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5" name="Rectangle 3121"/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6" name="Rectangle 3122"/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7" name="Rectangle 3123"/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8" name="Rectangle 3124"/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9" name="Rectangle 3125"/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190" name="Group 3126"/>
          <p:cNvGrpSpPr>
            <a:grpSpLocks/>
          </p:cNvGrpSpPr>
          <p:nvPr/>
        </p:nvGrpSpPr>
        <p:grpSpPr bwMode="auto">
          <a:xfrm>
            <a:off x="2154238" y="2349500"/>
            <a:ext cx="717550" cy="461963"/>
            <a:chOff x="965" y="913"/>
            <a:chExt cx="284" cy="397"/>
          </a:xfrm>
        </p:grpSpPr>
        <p:sp>
          <p:nvSpPr>
            <p:cNvPr id="91191" name="Rectangle 3127"/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2" name="Rectangle 3128"/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3" name="Rectangle 3129"/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4" name="Rectangle 3130"/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5" name="Rectangle 3131"/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6" name="Rectangle 3132"/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7" name="Rectangle 3133"/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8" name="Rectangle 3134"/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9" name="Rectangle 3135"/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0" name="Rectangle 3136"/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1" name="Rectangle 3137"/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2" name="Rectangle 3138"/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3" name="Rectangle 3139"/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4" name="Rectangle 3140"/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5" name="Rectangle 3141"/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6" name="Rectangle 3142"/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7" name="Rectangle 3143"/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8" name="Rectangle 3144"/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9" name="Rectangle 3145"/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0" name="Rectangle 3146"/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1" name="Rectangle 3147"/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2" name="Rectangle 3148"/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213" name="Group 3149"/>
          <p:cNvGrpSpPr>
            <a:grpSpLocks/>
          </p:cNvGrpSpPr>
          <p:nvPr/>
        </p:nvGrpSpPr>
        <p:grpSpPr bwMode="auto">
          <a:xfrm>
            <a:off x="433388" y="2347913"/>
            <a:ext cx="719137" cy="461962"/>
            <a:chOff x="285" y="912"/>
            <a:chExt cx="284" cy="397"/>
          </a:xfrm>
        </p:grpSpPr>
        <p:sp>
          <p:nvSpPr>
            <p:cNvPr id="91214" name="Rectangle 3150"/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5" name="Rectangle 3151"/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6" name="Rectangle 3152"/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7" name="Rectangle 3153"/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8" name="Rectangle 3154"/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9" name="Rectangle 3155"/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0" name="Rectangle 3156"/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1" name="Rectangle 3157"/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2" name="Rectangle 3158"/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3" name="Rectangle 3159"/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4" name="Rectangle 3160"/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5" name="Rectangle 3161"/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6" name="Rectangle 3162"/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7" name="Rectangle 3163"/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8" name="Rectangle 3164"/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9" name="Rectangle 3165"/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0" name="Rectangle 3166"/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1" name="Rectangle 3167"/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2" name="Rectangle 3168"/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3" name="Rectangle 3169"/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4" name="Rectangle 3170"/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5" name="Rectangle 3171"/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6" name="Rectangle 3172"/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7" name="Rectangle 3173"/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8" name="Rectangle 3174"/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9" name="Rectangle 3175"/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0" name="Rectangle 3176"/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1" name="Rectangle 3177"/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2" name="Rectangle 3178"/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3" name="Rectangle 3179"/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244" name="Group 3180"/>
          <p:cNvGrpSpPr>
            <a:grpSpLocks/>
          </p:cNvGrpSpPr>
          <p:nvPr/>
        </p:nvGrpSpPr>
        <p:grpSpPr bwMode="auto">
          <a:xfrm>
            <a:off x="7316788" y="2347913"/>
            <a:ext cx="717550" cy="461962"/>
            <a:chOff x="3006" y="912"/>
            <a:chExt cx="284" cy="397"/>
          </a:xfrm>
        </p:grpSpPr>
        <p:sp>
          <p:nvSpPr>
            <p:cNvPr id="91245" name="Rectangle 3181"/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6" name="Rectangle 3182"/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7" name="Rectangle 3183"/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8" name="Rectangle 3184"/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9" name="Rectangle 3185"/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0" name="Rectangle 3186"/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1" name="Rectangle 3187"/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2" name="Rectangle 3188"/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3" name="Rectangle 3189"/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4" name="Rectangle 3190"/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5" name="Rectangle 3191"/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6" name="Rectangle 3192"/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7" name="Rectangle 3193"/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8" name="Rectangle 3194"/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9" name="Rectangle 3195"/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0" name="Rectangle 3196"/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1" name="Rectangle 3197"/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2" name="Rectangle 3198"/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3" name="Rectangle 3199"/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4" name="Rectangle 3200"/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5" name="Rectangle 3201"/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6" name="Rectangle 3202"/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7" name="Rectangle 3203"/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8" name="Rectangle 3204"/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9" name="Rectangle 3205"/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0" name="Rectangle 3206"/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1" name="Rectangle 3207"/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2" name="Rectangle 3208"/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3" name="Rectangle 3209"/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4" name="Rectangle 3210"/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5" name="Rectangle 3211"/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276" name="Group 3212"/>
          <p:cNvGrpSpPr>
            <a:grpSpLocks/>
          </p:cNvGrpSpPr>
          <p:nvPr/>
        </p:nvGrpSpPr>
        <p:grpSpPr bwMode="auto">
          <a:xfrm>
            <a:off x="8175625" y="2349500"/>
            <a:ext cx="719138" cy="461963"/>
            <a:chOff x="3346" y="913"/>
            <a:chExt cx="284" cy="397"/>
          </a:xfrm>
        </p:grpSpPr>
        <p:sp>
          <p:nvSpPr>
            <p:cNvPr id="91277" name="Rectangle 3213"/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8" name="Rectangle 3214"/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9" name="Rectangle 3215"/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0" name="Rectangle 3216"/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1" name="Rectangle 3217"/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2" name="Rectangle 3218"/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3" name="Rectangle 3219"/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4" name="Rectangle 3220"/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5" name="Rectangle 3221"/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6" name="Rectangle 3222"/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7" name="Rectangle 3223"/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8" name="Rectangle 3224"/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9" name="Rectangle 3225"/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0" name="Rectangle 3226"/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1" name="Rectangle 3227"/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2" name="Rectangle 3228"/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3" name="Rectangle 3229"/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4" name="Rectangle 3230"/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5" name="Rectangle 3231"/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6" name="Rectangle 3232"/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7" name="Rectangle 3233"/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8" name="Rectangle 3234"/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9" name="Rectangle 3235"/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0" name="Rectangle 3236"/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1" name="Rectangle 3237"/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2" name="Rectangle 3238"/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3" name="Rectangle 3239"/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4" name="Rectangle 3240"/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5" name="Rectangle 3241"/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306" name="Group 3242"/>
          <p:cNvGrpSpPr>
            <a:grpSpLocks/>
          </p:cNvGrpSpPr>
          <p:nvPr/>
        </p:nvGrpSpPr>
        <p:grpSpPr bwMode="auto">
          <a:xfrm>
            <a:off x="5595938" y="2347913"/>
            <a:ext cx="719137" cy="461962"/>
            <a:chOff x="2326" y="912"/>
            <a:chExt cx="284" cy="397"/>
          </a:xfrm>
        </p:grpSpPr>
        <p:sp>
          <p:nvSpPr>
            <p:cNvPr id="91307" name="Rectangle 3243"/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8" name="Rectangle 3244"/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9" name="Rectangle 3245"/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0" name="Rectangle 3246"/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1" name="Rectangle 3247"/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2" name="Rectangle 3248"/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3" name="Rectangle 3249"/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4" name="Rectangle 3250"/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5" name="Rectangle 3251"/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6" name="Rectangle 3252"/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7" name="Rectangle 3253"/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8" name="Rectangle 3254"/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9" name="Rectangle 3255"/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0" name="Rectangle 3256"/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1" name="Rectangle 3257"/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2" name="Rectangle 3258"/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3" name="Rectangle 3259"/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4" name="Rectangle 3260"/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5" name="Rectangle 3261"/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6" name="Rectangle 3262"/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7" name="Rectangle 3263"/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8" name="Rectangle 3264"/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9" name="Rectangle 3265"/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0" name="Rectangle 3266"/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1" name="Rectangle 3267"/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2" name="Rectangle 3268"/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3" name="Rectangle 3269"/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4" name="Rectangle 3270"/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5" name="Rectangle 3271"/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336" name="Group 3272"/>
          <p:cNvGrpSpPr>
            <a:grpSpLocks/>
          </p:cNvGrpSpPr>
          <p:nvPr/>
        </p:nvGrpSpPr>
        <p:grpSpPr bwMode="auto">
          <a:xfrm>
            <a:off x="6456363" y="2349500"/>
            <a:ext cx="717550" cy="461963"/>
            <a:chOff x="2666" y="913"/>
            <a:chExt cx="284" cy="397"/>
          </a:xfrm>
        </p:grpSpPr>
        <p:sp>
          <p:nvSpPr>
            <p:cNvPr id="91337" name="Rectangle 3273"/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8" name="Rectangle 3274"/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9" name="Rectangle 3275"/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0" name="Rectangle 3276"/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1" name="Rectangle 3277"/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2" name="Rectangle 3278"/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3" name="Rectangle 3279"/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4" name="Rectangle 3280"/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5" name="Rectangle 3281"/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6" name="Rectangle 3282"/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7" name="Rectangle 3283"/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8" name="Rectangle 3284"/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9" name="Rectangle 3285"/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0" name="Rectangle 3286"/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1" name="Rectangle 3287"/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2" name="Rectangle 3288"/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3" name="Rectangle 3289"/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4" name="Rectangle 3290"/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5" name="Rectangle 3291"/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6" name="Rectangle 3292"/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7" name="Rectangle 3293"/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358" name="Group 3294"/>
          <p:cNvGrpSpPr>
            <a:grpSpLocks/>
          </p:cNvGrpSpPr>
          <p:nvPr/>
        </p:nvGrpSpPr>
        <p:grpSpPr bwMode="auto">
          <a:xfrm>
            <a:off x="4735513" y="2347913"/>
            <a:ext cx="719137" cy="461962"/>
            <a:chOff x="1986" y="912"/>
            <a:chExt cx="284" cy="397"/>
          </a:xfrm>
        </p:grpSpPr>
        <p:sp>
          <p:nvSpPr>
            <p:cNvPr id="91359" name="Rectangle 3295"/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0" name="Rectangle 3296"/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1" name="Rectangle 3297"/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2" name="Rectangle 3298"/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3" name="Rectangle 3299"/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4" name="Rectangle 3300"/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5" name="Rectangle 3301"/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6" name="Rectangle 3302"/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7" name="Rectangle 3303"/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8" name="Rectangle 3304"/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9" name="Rectangle 3305"/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0" name="Rectangle 3306"/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1" name="Rectangle 3307"/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2" name="Rectangle 3308"/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3" name="Rectangle 3309"/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4" name="Rectangle 3310"/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5" name="Rectangle 3311"/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6" name="Rectangle 3312"/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7" name="Rectangle 3313"/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8" name="Rectangle 3314"/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9" name="Rectangle 3315"/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0" name="Rectangle 3316"/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1" name="Rectangle 3317"/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382" name="Group 3318"/>
          <p:cNvGrpSpPr>
            <a:grpSpLocks/>
          </p:cNvGrpSpPr>
          <p:nvPr/>
        </p:nvGrpSpPr>
        <p:grpSpPr bwMode="auto">
          <a:xfrm>
            <a:off x="3013075" y="1820863"/>
            <a:ext cx="719138" cy="461962"/>
            <a:chOff x="1305" y="912"/>
            <a:chExt cx="284" cy="397"/>
          </a:xfrm>
        </p:grpSpPr>
        <p:sp>
          <p:nvSpPr>
            <p:cNvPr id="91383" name="Rectangle 3319"/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4" name="Rectangle 3320"/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5" name="Rectangle 3321"/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6" name="Rectangle 3322"/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7" name="Rectangle 3323"/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8" name="Rectangle 3324"/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9" name="Rectangle 3325"/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0" name="Rectangle 3326"/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1" name="Rectangle 3327"/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2" name="Rectangle 3328"/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3" name="Rectangle 3329"/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4" name="Rectangle 3330"/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5" name="Rectangle 3331"/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6" name="Rectangle 3332"/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7" name="Rectangle 3333"/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8" name="Rectangle 3334"/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9" name="Rectangle 3335"/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0" name="Rectangle 3336"/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1" name="Rectangle 3337"/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2" name="Rectangle 3338"/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3" name="Rectangle 3339"/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4" name="Rectangle 3340"/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5" name="Rectangle 3341"/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6" name="Rectangle 3342"/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7" name="Rectangle 3343"/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408" name="Group 3344"/>
          <p:cNvGrpSpPr>
            <a:grpSpLocks/>
          </p:cNvGrpSpPr>
          <p:nvPr/>
        </p:nvGrpSpPr>
        <p:grpSpPr bwMode="auto">
          <a:xfrm>
            <a:off x="3873500" y="1822450"/>
            <a:ext cx="719138" cy="461963"/>
            <a:chOff x="1645" y="913"/>
            <a:chExt cx="284" cy="397"/>
          </a:xfrm>
        </p:grpSpPr>
        <p:sp>
          <p:nvSpPr>
            <p:cNvPr id="91409" name="Rectangle 3345"/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0" name="Rectangle 3346"/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1" name="Rectangle 3347"/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2" name="Rectangle 3348"/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3" name="Rectangle 3349"/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4" name="Rectangle 3350"/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5" name="Rectangle 3351"/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6" name="Rectangle 3352"/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7" name="Rectangle 3353"/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8" name="Rectangle 3354"/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9" name="Rectangle 3355"/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0" name="Rectangle 3356"/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1" name="Rectangle 3357"/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2" name="Rectangle 3358"/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3" name="Rectangle 3359"/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4" name="Rectangle 3360"/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5" name="Rectangle 3361"/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6" name="Rectangle 3362"/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7" name="Rectangle 3363"/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8" name="Rectangle 3364"/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9" name="Rectangle 3365"/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0" name="Rectangle 3366"/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1" name="Rectangle 3367"/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2" name="Rectangle 3368"/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3" name="Rectangle 3369"/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4" name="Rectangle 3370"/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5" name="Rectangle 3371"/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436" name="Group 3372"/>
          <p:cNvGrpSpPr>
            <a:grpSpLocks/>
          </p:cNvGrpSpPr>
          <p:nvPr/>
        </p:nvGrpSpPr>
        <p:grpSpPr bwMode="auto">
          <a:xfrm>
            <a:off x="1293813" y="1820863"/>
            <a:ext cx="717550" cy="461962"/>
            <a:chOff x="625" y="912"/>
            <a:chExt cx="284" cy="397"/>
          </a:xfrm>
        </p:grpSpPr>
        <p:sp>
          <p:nvSpPr>
            <p:cNvPr id="91437" name="Rectangle 3373"/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8" name="Rectangle 3374"/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9" name="Rectangle 3375"/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0" name="Rectangle 3376"/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1" name="Rectangle 3377"/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2" name="Rectangle 3378"/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3" name="Rectangle 3379"/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4" name="Rectangle 3380"/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5" name="Rectangle 3381"/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6" name="Rectangle 3382"/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7" name="Rectangle 3383"/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8" name="Rectangle 3384"/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9" name="Rectangle 3385"/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0" name="Rectangle 3386"/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1" name="Rectangle 3387"/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2" name="Rectangle 3388"/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3" name="Rectangle 3389"/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4" name="Rectangle 3390"/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5" name="Rectangle 3391"/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6" name="Rectangle 3392"/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457" name="Group 3393"/>
          <p:cNvGrpSpPr>
            <a:grpSpLocks/>
          </p:cNvGrpSpPr>
          <p:nvPr/>
        </p:nvGrpSpPr>
        <p:grpSpPr bwMode="auto">
          <a:xfrm>
            <a:off x="2154238" y="1822450"/>
            <a:ext cx="717550" cy="461963"/>
            <a:chOff x="965" y="913"/>
            <a:chExt cx="284" cy="397"/>
          </a:xfrm>
        </p:grpSpPr>
        <p:sp>
          <p:nvSpPr>
            <p:cNvPr id="91458" name="Rectangle 3394"/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9" name="Rectangle 3395"/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0" name="Rectangle 3396"/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1" name="Rectangle 3397"/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2" name="Rectangle 3398"/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3" name="Rectangle 3399"/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4" name="Rectangle 3400"/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5" name="Rectangle 3401"/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6" name="Rectangle 3402"/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7" name="Rectangle 3403"/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8" name="Rectangle 3404"/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9" name="Rectangle 3405"/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0" name="Rectangle 3406"/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1" name="Rectangle 3407"/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2" name="Rectangle 3408"/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3" name="Rectangle 3409"/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4" name="Rectangle 3410"/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5" name="Rectangle 3411"/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6" name="Rectangle 3412"/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7" name="Rectangle 3413"/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8" name="Rectangle 3414"/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9" name="Rectangle 3415"/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480" name="Group 3416"/>
          <p:cNvGrpSpPr>
            <a:grpSpLocks/>
          </p:cNvGrpSpPr>
          <p:nvPr/>
        </p:nvGrpSpPr>
        <p:grpSpPr bwMode="auto">
          <a:xfrm>
            <a:off x="433388" y="1820863"/>
            <a:ext cx="719137" cy="461962"/>
            <a:chOff x="285" y="912"/>
            <a:chExt cx="284" cy="397"/>
          </a:xfrm>
        </p:grpSpPr>
        <p:sp>
          <p:nvSpPr>
            <p:cNvPr id="91481" name="Rectangle 3417"/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2" name="Rectangle 3418"/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3" name="Rectangle 3419"/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4" name="Rectangle 3420"/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5" name="Rectangle 3421"/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6" name="Rectangle 3422"/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7" name="Rectangle 3423"/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8" name="Rectangle 3424"/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9" name="Rectangle 3425"/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0" name="Rectangle 3426"/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1" name="Rectangle 3427"/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2" name="Rectangle 3428"/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3" name="Rectangle 3429"/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4" name="Rectangle 3430"/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5" name="Rectangle 3431"/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6" name="Rectangle 3432"/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7" name="Rectangle 3433"/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8" name="Rectangle 3434"/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9" name="Rectangle 3435"/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0" name="Rectangle 3436"/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1" name="Rectangle 3437"/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2" name="Rectangle 3438"/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3" name="Rectangle 3439"/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4" name="Rectangle 3440"/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5" name="Rectangle 3441"/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6" name="Rectangle 3442"/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7" name="Rectangle 3443"/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8" name="Rectangle 3444"/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9" name="Rectangle 3445"/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0" name="Rectangle 3446"/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511" name="Group 3447"/>
          <p:cNvGrpSpPr>
            <a:grpSpLocks/>
          </p:cNvGrpSpPr>
          <p:nvPr/>
        </p:nvGrpSpPr>
        <p:grpSpPr bwMode="auto">
          <a:xfrm>
            <a:off x="7316788" y="1820863"/>
            <a:ext cx="717550" cy="461962"/>
            <a:chOff x="3006" y="912"/>
            <a:chExt cx="284" cy="397"/>
          </a:xfrm>
        </p:grpSpPr>
        <p:sp>
          <p:nvSpPr>
            <p:cNvPr id="91512" name="Rectangle 3448"/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3" name="Rectangle 3449"/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4" name="Rectangle 3450"/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5" name="Rectangle 3451"/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6" name="Rectangle 3452"/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7" name="Rectangle 3453"/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8" name="Rectangle 3454"/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9" name="Rectangle 3455"/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0" name="Rectangle 3456"/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1" name="Rectangle 3457"/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2" name="Rectangle 3458"/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3" name="Rectangle 3459"/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4" name="Rectangle 3460"/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5" name="Rectangle 3461"/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6" name="Rectangle 3462"/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7" name="Rectangle 3463"/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8" name="Rectangle 3464"/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9" name="Rectangle 3465"/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0" name="Rectangle 3466"/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1" name="Rectangle 3467"/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2" name="Rectangle 3468"/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3" name="Rectangle 3469"/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4" name="Rectangle 3470"/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5" name="Rectangle 3471"/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6" name="Rectangle 3472"/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7" name="Rectangle 3473"/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8" name="Rectangle 3474"/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9" name="Rectangle 3475"/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0" name="Rectangle 3476"/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1" name="Rectangle 3477"/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2" name="Rectangle 3478"/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543" name="Group 3479"/>
          <p:cNvGrpSpPr>
            <a:grpSpLocks/>
          </p:cNvGrpSpPr>
          <p:nvPr/>
        </p:nvGrpSpPr>
        <p:grpSpPr bwMode="auto">
          <a:xfrm>
            <a:off x="8175625" y="1822450"/>
            <a:ext cx="719138" cy="461963"/>
            <a:chOff x="3346" y="913"/>
            <a:chExt cx="284" cy="397"/>
          </a:xfrm>
        </p:grpSpPr>
        <p:sp>
          <p:nvSpPr>
            <p:cNvPr id="91544" name="Rectangle 3480"/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5" name="Rectangle 3481"/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6" name="Rectangle 3482"/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7" name="Rectangle 3483"/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8" name="Rectangle 3484"/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9" name="Rectangle 3485"/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0" name="Rectangle 3486"/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1" name="Rectangle 3487"/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2" name="Rectangle 3488"/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3" name="Rectangle 3489"/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4" name="Rectangle 3490"/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5" name="Rectangle 3491"/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6" name="Rectangle 3492"/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7" name="Rectangle 3493"/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8" name="Rectangle 3494"/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9" name="Rectangle 3495"/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0" name="Rectangle 3496"/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1" name="Rectangle 3497"/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2" name="Rectangle 3498"/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3" name="Rectangle 3499"/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4" name="Rectangle 3500"/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5" name="Rectangle 3501"/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6" name="Rectangle 3502"/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7" name="Rectangle 3503"/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8" name="Rectangle 3504"/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9" name="Rectangle 3505"/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0" name="Rectangle 3506"/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1" name="Rectangle 3507"/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2" name="Rectangle 3508"/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573" name="Group 3509"/>
          <p:cNvGrpSpPr>
            <a:grpSpLocks/>
          </p:cNvGrpSpPr>
          <p:nvPr/>
        </p:nvGrpSpPr>
        <p:grpSpPr bwMode="auto">
          <a:xfrm>
            <a:off x="5595938" y="1820863"/>
            <a:ext cx="719137" cy="461962"/>
            <a:chOff x="2326" y="912"/>
            <a:chExt cx="284" cy="397"/>
          </a:xfrm>
        </p:grpSpPr>
        <p:sp>
          <p:nvSpPr>
            <p:cNvPr id="91574" name="Rectangle 3510"/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5" name="Rectangle 3511"/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6" name="Rectangle 3512"/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7" name="Rectangle 3513"/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8" name="Rectangle 3514"/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9" name="Rectangle 3515"/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0" name="Rectangle 3516"/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1" name="Rectangle 3517"/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2" name="Rectangle 3518"/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3" name="Rectangle 3519"/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4" name="Rectangle 3520"/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5" name="Rectangle 3521"/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6" name="Rectangle 3522"/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7" name="Rectangle 3523"/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8" name="Rectangle 3524"/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9" name="Rectangle 3525"/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0" name="Rectangle 3526"/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1" name="Rectangle 3527"/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2" name="Rectangle 3528"/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3" name="Rectangle 3529"/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4" name="Rectangle 3530"/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5" name="Rectangle 3531"/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6" name="Rectangle 3532"/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7" name="Rectangle 3533"/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8" name="Rectangle 3534"/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9" name="Rectangle 3535"/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0" name="Rectangle 3536"/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1" name="Rectangle 3537"/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2" name="Rectangle 3538"/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603" name="Group 3539"/>
          <p:cNvGrpSpPr>
            <a:grpSpLocks/>
          </p:cNvGrpSpPr>
          <p:nvPr/>
        </p:nvGrpSpPr>
        <p:grpSpPr bwMode="auto">
          <a:xfrm>
            <a:off x="6456363" y="1822450"/>
            <a:ext cx="717550" cy="461963"/>
            <a:chOff x="2666" y="913"/>
            <a:chExt cx="284" cy="397"/>
          </a:xfrm>
        </p:grpSpPr>
        <p:sp>
          <p:nvSpPr>
            <p:cNvPr id="91604" name="Rectangle 3540"/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5" name="Rectangle 3541"/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6" name="Rectangle 3542"/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7" name="Rectangle 3543"/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8" name="Rectangle 3544"/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9" name="Rectangle 3545"/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0" name="Rectangle 3546"/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1" name="Rectangle 3547"/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2" name="Rectangle 3548"/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3" name="Rectangle 3549"/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4" name="Rectangle 3550"/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5" name="Rectangle 3551"/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6" name="Rectangle 3552"/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7" name="Rectangle 3553"/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8" name="Rectangle 3554"/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9" name="Rectangle 3555"/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0" name="Rectangle 3556"/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1" name="Rectangle 3557"/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2" name="Rectangle 3558"/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3" name="Rectangle 3559"/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4" name="Rectangle 3560"/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625" name="Group 3561"/>
          <p:cNvGrpSpPr>
            <a:grpSpLocks/>
          </p:cNvGrpSpPr>
          <p:nvPr/>
        </p:nvGrpSpPr>
        <p:grpSpPr bwMode="auto">
          <a:xfrm>
            <a:off x="4735513" y="1820863"/>
            <a:ext cx="719137" cy="461962"/>
            <a:chOff x="1986" y="912"/>
            <a:chExt cx="284" cy="397"/>
          </a:xfrm>
        </p:grpSpPr>
        <p:sp>
          <p:nvSpPr>
            <p:cNvPr id="91626" name="Rectangle 3562"/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7" name="Rectangle 3563"/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8" name="Rectangle 3564"/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9" name="Rectangle 3565"/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0" name="Rectangle 3566"/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1" name="Rectangle 3567"/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2" name="Rectangle 3568"/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3" name="Rectangle 3569"/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4" name="Rectangle 3570"/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5" name="Rectangle 3571"/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6" name="Rectangle 3572"/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7" name="Rectangle 3573"/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8" name="Rectangle 3574"/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9" name="Rectangle 3575"/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0" name="Rectangle 3576"/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1" name="Rectangle 3577"/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2" name="Rectangle 3578"/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3" name="Rectangle 3579"/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4" name="Rectangle 3580"/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5" name="Rectangle 3581"/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6" name="Rectangle 3582"/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7" name="Rectangle 3583"/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8" name="Rectangle 3584"/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649" name="Group 3585"/>
          <p:cNvGrpSpPr>
            <a:grpSpLocks/>
          </p:cNvGrpSpPr>
          <p:nvPr/>
        </p:nvGrpSpPr>
        <p:grpSpPr bwMode="auto">
          <a:xfrm>
            <a:off x="3013075" y="4957763"/>
            <a:ext cx="719138" cy="461962"/>
            <a:chOff x="1305" y="1933"/>
            <a:chExt cx="284" cy="397"/>
          </a:xfrm>
        </p:grpSpPr>
        <p:sp>
          <p:nvSpPr>
            <p:cNvPr id="91650" name="Rectangle 3586"/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1" name="Rectangle 3587"/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2" name="Rectangle 3588"/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3" name="Rectangle 3589"/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4" name="Rectangle 3590"/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5" name="Rectangle 3591"/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6" name="Rectangle 3592"/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7" name="Rectangle 3593"/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8" name="Rectangle 3594"/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9" name="Rectangle 3595"/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0" name="Rectangle 3596"/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1" name="Rectangle 3597"/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2" name="Rectangle 3598"/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3" name="Rectangle 3599"/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4" name="Rectangle 3600"/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5" name="Rectangle 3601"/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6" name="Rectangle 3602"/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7" name="Rectangle 3603"/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8" name="Rectangle 3604"/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9" name="Rectangle 3605"/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670" name="Group 3606"/>
          <p:cNvGrpSpPr>
            <a:grpSpLocks/>
          </p:cNvGrpSpPr>
          <p:nvPr/>
        </p:nvGrpSpPr>
        <p:grpSpPr bwMode="auto">
          <a:xfrm>
            <a:off x="3873500" y="4959350"/>
            <a:ext cx="719138" cy="461963"/>
            <a:chOff x="1645" y="1934"/>
            <a:chExt cx="284" cy="397"/>
          </a:xfrm>
        </p:grpSpPr>
        <p:sp>
          <p:nvSpPr>
            <p:cNvPr id="91671" name="Rectangle 3607"/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2" name="Rectangle 3608"/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3" name="Rectangle 3609"/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4" name="Rectangle 3610"/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5" name="Rectangle 3611"/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6" name="Rectangle 3612"/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7" name="Rectangle 3613"/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8" name="Rectangle 3614"/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9" name="Rectangle 3615"/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0" name="Rectangle 3616"/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1" name="Rectangle 3617"/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2" name="Rectangle 3618"/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3" name="Rectangle 3619"/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4" name="Rectangle 3620"/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5" name="Rectangle 3621"/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6" name="Rectangle 3622"/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7" name="Rectangle 3623"/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8" name="Rectangle 3624"/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9" name="Rectangle 3625"/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0" name="Rectangle 3626"/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1" name="Rectangle 3627"/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2" name="Rectangle 3628"/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3" name="Rectangle 3629"/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4" name="Rectangle 3630"/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5" name="Rectangle 3631"/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6" name="Rectangle 3632"/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7" name="Rectangle 3633"/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698" name="Group 3634"/>
          <p:cNvGrpSpPr>
            <a:grpSpLocks/>
          </p:cNvGrpSpPr>
          <p:nvPr/>
        </p:nvGrpSpPr>
        <p:grpSpPr bwMode="auto">
          <a:xfrm>
            <a:off x="1293813" y="4957763"/>
            <a:ext cx="717550" cy="461962"/>
            <a:chOff x="625" y="1933"/>
            <a:chExt cx="284" cy="397"/>
          </a:xfrm>
        </p:grpSpPr>
        <p:sp>
          <p:nvSpPr>
            <p:cNvPr id="91699" name="Rectangle 3635"/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0" name="Rectangle 3636"/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1" name="Rectangle 3637"/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2" name="Rectangle 3638"/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3" name="Rectangle 3639"/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4" name="Rectangle 3640"/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5" name="Rectangle 3641"/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6" name="Rectangle 3642"/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7" name="Rectangle 3643"/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8" name="Rectangle 3644"/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9" name="Rectangle 3645"/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0" name="Rectangle 3646"/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1" name="Rectangle 3647"/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2" name="Rectangle 3648"/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3" name="Rectangle 3649"/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4" name="Rectangle 3650"/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5" name="Rectangle 3651"/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6" name="Rectangle 3652"/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7" name="Rectangle 3653"/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8" name="Rectangle 3654"/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719" name="Group 3655"/>
          <p:cNvGrpSpPr>
            <a:grpSpLocks/>
          </p:cNvGrpSpPr>
          <p:nvPr/>
        </p:nvGrpSpPr>
        <p:grpSpPr bwMode="auto">
          <a:xfrm>
            <a:off x="2154238" y="4959350"/>
            <a:ext cx="717550" cy="461963"/>
            <a:chOff x="965" y="1934"/>
            <a:chExt cx="284" cy="397"/>
          </a:xfrm>
        </p:grpSpPr>
        <p:sp>
          <p:nvSpPr>
            <p:cNvPr id="91720" name="Rectangle 3656"/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1" name="Rectangle 3657"/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2" name="Rectangle 3658"/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3" name="Rectangle 3659"/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4" name="Rectangle 3660"/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5" name="Rectangle 3661"/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6" name="Rectangle 3662"/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7" name="Rectangle 3663"/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8" name="Rectangle 3664"/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9" name="Rectangle 3665"/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0" name="Rectangle 3666"/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1" name="Rectangle 3667"/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2" name="Rectangle 3668"/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3" name="Rectangle 3669"/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4" name="Rectangle 3670"/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5" name="Rectangle 3671"/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6" name="Rectangle 3672"/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7" name="Rectangle 3673"/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8" name="Rectangle 3674"/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9" name="Rectangle 3675"/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740" name="Group 3676"/>
          <p:cNvGrpSpPr>
            <a:grpSpLocks/>
          </p:cNvGrpSpPr>
          <p:nvPr/>
        </p:nvGrpSpPr>
        <p:grpSpPr bwMode="auto">
          <a:xfrm>
            <a:off x="433388" y="4957763"/>
            <a:ext cx="719137" cy="461962"/>
            <a:chOff x="285" y="1933"/>
            <a:chExt cx="284" cy="397"/>
          </a:xfrm>
        </p:grpSpPr>
        <p:sp>
          <p:nvSpPr>
            <p:cNvPr id="91741" name="Rectangle 3677"/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2" name="Rectangle 3678"/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3" name="Rectangle 3679"/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4" name="Rectangle 3680"/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5" name="Rectangle 3681"/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6" name="Rectangle 3682"/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7" name="Rectangle 3683"/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8" name="Rectangle 3684"/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9" name="Rectangle 3685"/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0" name="Rectangle 3686"/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1" name="Rectangle 3687"/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2" name="Rectangle 3688"/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3" name="Rectangle 3689"/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4" name="Rectangle 3690"/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5" name="Rectangle 3691"/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6" name="Rectangle 3692"/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7" name="Rectangle 3693"/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8" name="Rectangle 3694"/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9" name="Rectangle 3695"/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0" name="Rectangle 3696"/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1" name="Rectangle 3697"/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2" name="Rectangle 3698"/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3" name="Rectangle 3699"/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4" name="Rectangle 3700"/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5" name="Rectangle 3701"/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6" name="Rectangle 3702"/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767" name="Group 3703"/>
          <p:cNvGrpSpPr>
            <a:grpSpLocks/>
          </p:cNvGrpSpPr>
          <p:nvPr/>
        </p:nvGrpSpPr>
        <p:grpSpPr bwMode="auto">
          <a:xfrm>
            <a:off x="7316788" y="4957763"/>
            <a:ext cx="717550" cy="461962"/>
            <a:chOff x="3006" y="1933"/>
            <a:chExt cx="284" cy="397"/>
          </a:xfrm>
        </p:grpSpPr>
        <p:sp>
          <p:nvSpPr>
            <p:cNvPr id="91768" name="Rectangle 3704"/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9" name="Rectangle 3705"/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0" name="Rectangle 3706"/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1" name="Rectangle 3707"/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2" name="Rectangle 3708"/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3" name="Rectangle 3709"/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4" name="Rectangle 3710"/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5" name="Rectangle 3711"/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6" name="Rectangle 3712"/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7" name="Rectangle 3713"/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8" name="Rectangle 3714"/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9" name="Rectangle 3715"/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0" name="Rectangle 3716"/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1" name="Rectangle 3717"/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2" name="Rectangle 3718"/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3" name="Rectangle 3719"/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4" name="Rectangle 3720"/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5" name="Rectangle 3721"/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6" name="Rectangle 3722"/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7" name="Rectangle 3723"/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8" name="Rectangle 3724"/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9" name="Rectangle 3725"/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0" name="Rectangle 3726"/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1" name="Rectangle 3727"/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2" name="Rectangle 3728"/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793" name="Group 3729"/>
          <p:cNvGrpSpPr>
            <a:grpSpLocks/>
          </p:cNvGrpSpPr>
          <p:nvPr/>
        </p:nvGrpSpPr>
        <p:grpSpPr bwMode="auto">
          <a:xfrm>
            <a:off x="8175625" y="4959350"/>
            <a:ext cx="719138" cy="461963"/>
            <a:chOff x="3346" y="1934"/>
            <a:chExt cx="284" cy="397"/>
          </a:xfrm>
        </p:grpSpPr>
        <p:sp>
          <p:nvSpPr>
            <p:cNvPr id="91794" name="Rectangle 3730"/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5" name="Rectangle 3731"/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6" name="Rectangle 3732"/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7" name="Rectangle 3733"/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8" name="Rectangle 3734"/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9" name="Rectangle 3735"/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0" name="Rectangle 3736"/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1" name="Rectangle 3737"/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2" name="Rectangle 3738"/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3" name="Rectangle 3739"/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4" name="Rectangle 3740"/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5" name="Rectangle 3741"/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6" name="Rectangle 3742"/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7" name="Rectangle 3743"/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8" name="Rectangle 3744"/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9" name="Rectangle 3745"/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0" name="Rectangle 3746"/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1" name="Rectangle 3747"/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2" name="Rectangle 3748"/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3" name="Rectangle 3749"/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4" name="Rectangle 3750"/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5" name="Rectangle 3751"/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6" name="Rectangle 3752"/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7" name="Rectangle 3753"/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818" name="Group 3754"/>
          <p:cNvGrpSpPr>
            <a:grpSpLocks/>
          </p:cNvGrpSpPr>
          <p:nvPr/>
        </p:nvGrpSpPr>
        <p:grpSpPr bwMode="auto">
          <a:xfrm>
            <a:off x="5595938" y="4957763"/>
            <a:ext cx="719137" cy="461962"/>
            <a:chOff x="2326" y="1933"/>
            <a:chExt cx="284" cy="397"/>
          </a:xfrm>
        </p:grpSpPr>
        <p:sp>
          <p:nvSpPr>
            <p:cNvPr id="91819" name="Rectangle 3755"/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0" name="Rectangle 3756"/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1" name="Rectangle 3757"/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2" name="Rectangle 3758"/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3" name="Rectangle 3759"/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4" name="Rectangle 3760"/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5" name="Rectangle 3761"/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6" name="Rectangle 3762"/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7" name="Rectangle 3763"/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8" name="Rectangle 3764"/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9" name="Rectangle 3765"/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0" name="Rectangle 3766"/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1" name="Rectangle 3767"/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2" name="Rectangle 3768"/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3" name="Rectangle 3769"/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4" name="Rectangle 3770"/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5" name="Rectangle 3771"/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6" name="Rectangle 3772"/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7" name="Rectangle 3773"/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8" name="Rectangle 3774"/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9" name="Rectangle 3775"/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0" name="Rectangle 3776"/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1" name="Rectangle 3777"/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2" name="Rectangle 3778"/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843" name="Group 3779"/>
          <p:cNvGrpSpPr>
            <a:grpSpLocks/>
          </p:cNvGrpSpPr>
          <p:nvPr/>
        </p:nvGrpSpPr>
        <p:grpSpPr bwMode="auto">
          <a:xfrm>
            <a:off x="6456363" y="4959350"/>
            <a:ext cx="717550" cy="461963"/>
            <a:chOff x="2666" y="1934"/>
            <a:chExt cx="284" cy="397"/>
          </a:xfrm>
        </p:grpSpPr>
        <p:sp>
          <p:nvSpPr>
            <p:cNvPr id="91844" name="Rectangle 3780"/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5" name="Rectangle 3781"/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6" name="Rectangle 3782"/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7" name="Rectangle 3783"/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8" name="Rectangle 3784"/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9" name="Rectangle 3785"/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0" name="Rectangle 3786"/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1" name="Rectangle 3787"/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2" name="Rectangle 3788"/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3" name="Rectangle 3789"/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4" name="Rectangle 3790"/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5" name="Rectangle 3791"/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6" name="Rectangle 3792"/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7" name="Rectangle 3793"/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8" name="Rectangle 3794"/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9" name="Rectangle 3795"/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0" name="Rectangle 3796"/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1" name="Rectangle 3797"/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2" name="Rectangle 3798"/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3" name="Rectangle 3799"/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4" name="Rectangle 3800"/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865" name="Group 3801"/>
          <p:cNvGrpSpPr>
            <a:grpSpLocks/>
          </p:cNvGrpSpPr>
          <p:nvPr/>
        </p:nvGrpSpPr>
        <p:grpSpPr bwMode="auto">
          <a:xfrm>
            <a:off x="4735513" y="4957763"/>
            <a:ext cx="719137" cy="461962"/>
            <a:chOff x="1986" y="1933"/>
            <a:chExt cx="284" cy="397"/>
          </a:xfrm>
        </p:grpSpPr>
        <p:sp>
          <p:nvSpPr>
            <p:cNvPr id="91866" name="Rectangle 3802"/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7" name="Rectangle 3803"/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8" name="Rectangle 3804"/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9" name="Rectangle 3805"/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0" name="Rectangle 3806"/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1" name="Rectangle 3807"/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2" name="Rectangle 3808"/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3" name="Rectangle 3809"/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4" name="Rectangle 3810"/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5" name="Rectangle 3811"/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6" name="Rectangle 3812"/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7" name="Rectangle 3813"/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8" name="Rectangle 3814"/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9" name="Rectangle 3815"/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0" name="Rectangle 3816"/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1" name="Rectangle 3817"/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2" name="Rectangle 3818"/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3" name="Rectangle 3819"/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4" name="Rectangle 3820"/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5" name="Rectangle 3821"/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6" name="Rectangle 3822"/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887" name="Group 3823"/>
          <p:cNvGrpSpPr>
            <a:grpSpLocks/>
          </p:cNvGrpSpPr>
          <p:nvPr/>
        </p:nvGrpSpPr>
        <p:grpSpPr bwMode="auto">
          <a:xfrm>
            <a:off x="3013075" y="4430713"/>
            <a:ext cx="719138" cy="461962"/>
            <a:chOff x="1305" y="1933"/>
            <a:chExt cx="284" cy="397"/>
          </a:xfrm>
        </p:grpSpPr>
        <p:sp>
          <p:nvSpPr>
            <p:cNvPr id="91888" name="Rectangle 3824"/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9" name="Rectangle 3825"/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0" name="Rectangle 3826"/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1" name="Rectangle 3827"/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2" name="Rectangle 3828"/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3" name="Rectangle 3829"/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4" name="Rectangle 3830"/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5" name="Rectangle 3831"/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6" name="Rectangle 3832"/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7" name="Rectangle 3833"/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8" name="Rectangle 3834"/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9" name="Rectangle 3835"/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0" name="Rectangle 3836"/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1" name="Rectangle 3837"/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2" name="Rectangle 3838"/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3" name="Rectangle 3839"/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4" name="Rectangle 3840"/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5" name="Rectangle 3841"/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6" name="Rectangle 3842"/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7" name="Rectangle 3843"/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908" name="Group 3844"/>
          <p:cNvGrpSpPr>
            <a:grpSpLocks/>
          </p:cNvGrpSpPr>
          <p:nvPr/>
        </p:nvGrpSpPr>
        <p:grpSpPr bwMode="auto">
          <a:xfrm>
            <a:off x="3873500" y="4432300"/>
            <a:ext cx="719138" cy="461963"/>
            <a:chOff x="1645" y="1934"/>
            <a:chExt cx="284" cy="397"/>
          </a:xfrm>
        </p:grpSpPr>
        <p:sp>
          <p:nvSpPr>
            <p:cNvPr id="91909" name="Rectangle 3845"/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0" name="Rectangle 3846"/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1" name="Rectangle 3847"/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2" name="Rectangle 3848"/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3" name="Rectangle 3849"/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4" name="Rectangle 3850"/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5" name="Rectangle 3851"/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6" name="Rectangle 3852"/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7" name="Rectangle 3853"/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8" name="Rectangle 3854"/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9" name="Rectangle 3855"/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0" name="Rectangle 3856"/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1" name="Rectangle 3857"/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2" name="Rectangle 3858"/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3" name="Rectangle 3859"/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4" name="Rectangle 3860"/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5" name="Rectangle 3861"/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6" name="Rectangle 3862"/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7" name="Rectangle 3863"/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8" name="Rectangle 3864"/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9" name="Rectangle 3865"/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0" name="Rectangle 3866"/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1" name="Rectangle 3867"/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2" name="Rectangle 3868"/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3" name="Rectangle 3869"/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4" name="Rectangle 3870"/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5" name="Rectangle 3871"/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936" name="Group 3872"/>
          <p:cNvGrpSpPr>
            <a:grpSpLocks/>
          </p:cNvGrpSpPr>
          <p:nvPr/>
        </p:nvGrpSpPr>
        <p:grpSpPr bwMode="auto">
          <a:xfrm>
            <a:off x="1293813" y="4430713"/>
            <a:ext cx="717550" cy="461962"/>
            <a:chOff x="625" y="1933"/>
            <a:chExt cx="284" cy="397"/>
          </a:xfrm>
        </p:grpSpPr>
        <p:sp>
          <p:nvSpPr>
            <p:cNvPr id="91937" name="Rectangle 3873"/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8" name="Rectangle 3874"/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9" name="Rectangle 3875"/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0" name="Rectangle 3876"/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1" name="Rectangle 3877"/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2" name="Rectangle 3878"/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3" name="Rectangle 3879"/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4" name="Rectangle 3880"/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5" name="Rectangle 3881"/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6" name="Rectangle 3882"/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7" name="Rectangle 3883"/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8" name="Rectangle 3884"/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9" name="Rectangle 3885"/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0" name="Rectangle 3886"/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1" name="Rectangle 3887"/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2" name="Rectangle 3888"/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3" name="Rectangle 3889"/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4" name="Rectangle 3890"/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5" name="Rectangle 3891"/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6" name="Rectangle 3892"/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957" name="Group 3893"/>
          <p:cNvGrpSpPr>
            <a:grpSpLocks/>
          </p:cNvGrpSpPr>
          <p:nvPr/>
        </p:nvGrpSpPr>
        <p:grpSpPr bwMode="auto">
          <a:xfrm>
            <a:off x="2154238" y="4432300"/>
            <a:ext cx="717550" cy="461963"/>
            <a:chOff x="965" y="1934"/>
            <a:chExt cx="284" cy="397"/>
          </a:xfrm>
        </p:grpSpPr>
        <p:sp>
          <p:nvSpPr>
            <p:cNvPr id="91958" name="Rectangle 3894"/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9" name="Rectangle 3895"/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0" name="Rectangle 3896"/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1" name="Rectangle 3897"/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2" name="Rectangle 3898"/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3" name="Rectangle 3899"/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4" name="Rectangle 3900"/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5" name="Rectangle 3901"/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6" name="Rectangle 3902"/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7" name="Rectangle 3903"/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8" name="Rectangle 3904"/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9" name="Rectangle 3905"/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0" name="Rectangle 3906"/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1" name="Rectangle 3907"/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2" name="Rectangle 3908"/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3" name="Rectangle 3909"/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4" name="Rectangle 3910"/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5" name="Rectangle 3911"/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6" name="Rectangle 3912"/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7" name="Rectangle 3913"/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978" name="Group 3914"/>
          <p:cNvGrpSpPr>
            <a:grpSpLocks/>
          </p:cNvGrpSpPr>
          <p:nvPr/>
        </p:nvGrpSpPr>
        <p:grpSpPr bwMode="auto">
          <a:xfrm>
            <a:off x="433388" y="4430713"/>
            <a:ext cx="719137" cy="461962"/>
            <a:chOff x="285" y="1933"/>
            <a:chExt cx="284" cy="397"/>
          </a:xfrm>
        </p:grpSpPr>
        <p:sp>
          <p:nvSpPr>
            <p:cNvPr id="91979" name="Rectangle 3915"/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0" name="Rectangle 3916"/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1" name="Rectangle 3917"/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2" name="Rectangle 3918"/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3" name="Rectangle 3919"/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4" name="Rectangle 3920"/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5" name="Rectangle 3921"/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6" name="Rectangle 3922"/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7" name="Rectangle 3923"/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8" name="Rectangle 3924"/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9" name="Rectangle 3925"/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0" name="Rectangle 3926"/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1" name="Rectangle 3927"/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2" name="Rectangle 3928"/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3" name="Rectangle 3929"/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4" name="Rectangle 3930"/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5" name="Rectangle 3931"/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6" name="Rectangle 3932"/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7" name="Rectangle 3933"/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8" name="Rectangle 3934"/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9" name="Rectangle 3935"/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0" name="Rectangle 3936"/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1" name="Rectangle 3937"/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2" name="Rectangle 3938"/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3" name="Rectangle 3939"/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4" name="Rectangle 3940"/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005" name="Group 3941"/>
          <p:cNvGrpSpPr>
            <a:grpSpLocks/>
          </p:cNvGrpSpPr>
          <p:nvPr/>
        </p:nvGrpSpPr>
        <p:grpSpPr bwMode="auto">
          <a:xfrm>
            <a:off x="7316788" y="4430713"/>
            <a:ext cx="717550" cy="461962"/>
            <a:chOff x="3006" y="1933"/>
            <a:chExt cx="284" cy="397"/>
          </a:xfrm>
        </p:grpSpPr>
        <p:sp>
          <p:nvSpPr>
            <p:cNvPr id="92006" name="Rectangle 3942"/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7" name="Rectangle 3943"/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8" name="Rectangle 3944"/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9" name="Rectangle 3945"/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0" name="Rectangle 3946"/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1" name="Rectangle 3947"/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2" name="Rectangle 3948"/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3" name="Rectangle 3949"/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4" name="Rectangle 3950"/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5" name="Rectangle 3951"/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6" name="Rectangle 3952"/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7" name="Rectangle 3953"/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8" name="Rectangle 3954"/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9" name="Rectangle 3955"/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0" name="Rectangle 3956"/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1" name="Rectangle 3957"/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2" name="Rectangle 3958"/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3" name="Rectangle 3959"/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4" name="Rectangle 3960"/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5" name="Rectangle 3961"/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6" name="Rectangle 3962"/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7" name="Rectangle 3963"/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8" name="Rectangle 3964"/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9" name="Rectangle 3965"/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0" name="Rectangle 3966"/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031" name="Group 3967"/>
          <p:cNvGrpSpPr>
            <a:grpSpLocks/>
          </p:cNvGrpSpPr>
          <p:nvPr/>
        </p:nvGrpSpPr>
        <p:grpSpPr bwMode="auto">
          <a:xfrm>
            <a:off x="8175625" y="4432300"/>
            <a:ext cx="719138" cy="461963"/>
            <a:chOff x="3346" y="1934"/>
            <a:chExt cx="284" cy="397"/>
          </a:xfrm>
        </p:grpSpPr>
        <p:sp>
          <p:nvSpPr>
            <p:cNvPr id="92032" name="Rectangle 3968"/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3" name="Rectangle 3969"/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4" name="Rectangle 3970"/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5" name="Rectangle 3971"/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6" name="Rectangle 3972"/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7" name="Rectangle 3973"/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8" name="Rectangle 3974"/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9" name="Rectangle 3975"/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0" name="Rectangle 3976"/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1" name="Rectangle 3977"/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2" name="Rectangle 3978"/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3" name="Rectangle 3979"/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4" name="Rectangle 3980"/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5" name="Rectangle 3981"/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6" name="Rectangle 3982"/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7" name="Rectangle 3983"/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8" name="Rectangle 3984"/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9" name="Rectangle 3985"/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0" name="Rectangle 3986"/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1" name="Rectangle 3987"/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2" name="Rectangle 3988"/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3" name="Rectangle 3989"/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4" name="Rectangle 3990"/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5" name="Rectangle 3991"/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056" name="Group 3992"/>
          <p:cNvGrpSpPr>
            <a:grpSpLocks/>
          </p:cNvGrpSpPr>
          <p:nvPr/>
        </p:nvGrpSpPr>
        <p:grpSpPr bwMode="auto">
          <a:xfrm>
            <a:off x="5595938" y="4430713"/>
            <a:ext cx="719137" cy="461962"/>
            <a:chOff x="2326" y="1933"/>
            <a:chExt cx="284" cy="397"/>
          </a:xfrm>
        </p:grpSpPr>
        <p:sp>
          <p:nvSpPr>
            <p:cNvPr id="92057" name="Rectangle 3993"/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8" name="Rectangle 3994"/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9" name="Rectangle 3995"/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0" name="Rectangle 3996"/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1" name="Rectangle 3997"/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2" name="Rectangle 3998"/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3" name="Rectangle 3999"/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4" name="Rectangle 4000"/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5" name="Rectangle 4001"/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6" name="Rectangle 4002"/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7" name="Rectangle 4003"/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8" name="Rectangle 4004"/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9" name="Rectangle 4005"/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0" name="Rectangle 4006"/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1" name="Rectangle 4007"/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2" name="Rectangle 4008"/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3" name="Rectangle 4009"/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4" name="Rectangle 4010"/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5" name="Rectangle 4011"/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6" name="Rectangle 4012"/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7" name="Rectangle 4013"/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8" name="Rectangle 4014"/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9" name="Rectangle 4015"/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0" name="Rectangle 4016"/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081" name="Group 4017"/>
          <p:cNvGrpSpPr>
            <a:grpSpLocks/>
          </p:cNvGrpSpPr>
          <p:nvPr/>
        </p:nvGrpSpPr>
        <p:grpSpPr bwMode="auto">
          <a:xfrm>
            <a:off x="6456363" y="4432300"/>
            <a:ext cx="717550" cy="461963"/>
            <a:chOff x="2666" y="1934"/>
            <a:chExt cx="284" cy="397"/>
          </a:xfrm>
        </p:grpSpPr>
        <p:sp>
          <p:nvSpPr>
            <p:cNvPr id="92082" name="Rectangle 4018"/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3" name="Rectangle 4019"/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4" name="Rectangle 4020"/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5" name="Rectangle 4021"/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6" name="Rectangle 4022"/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7" name="Rectangle 4023"/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8" name="Rectangle 4024"/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9" name="Rectangle 4025"/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0" name="Rectangle 4026"/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1" name="Rectangle 4027"/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2" name="Rectangle 4028"/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3" name="Rectangle 4029"/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4" name="Rectangle 4030"/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5" name="Rectangle 4031"/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6" name="Rectangle 4032"/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7" name="Rectangle 4033"/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8" name="Rectangle 4034"/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9" name="Rectangle 4035"/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0" name="Rectangle 4036"/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1" name="Rectangle 4037"/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2" name="Rectangle 4038"/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103" name="Group 4039"/>
          <p:cNvGrpSpPr>
            <a:grpSpLocks/>
          </p:cNvGrpSpPr>
          <p:nvPr/>
        </p:nvGrpSpPr>
        <p:grpSpPr bwMode="auto">
          <a:xfrm>
            <a:off x="4735513" y="4430713"/>
            <a:ext cx="719137" cy="461962"/>
            <a:chOff x="1986" y="1933"/>
            <a:chExt cx="284" cy="397"/>
          </a:xfrm>
        </p:grpSpPr>
        <p:sp>
          <p:nvSpPr>
            <p:cNvPr id="92104" name="Rectangle 4040"/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5" name="Rectangle 4041"/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6" name="Rectangle 4042"/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7" name="Rectangle 4043"/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8" name="Rectangle 4044"/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9" name="Rectangle 4045"/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0" name="Rectangle 4046"/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1" name="Rectangle 4047"/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2" name="Rectangle 4048"/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3" name="Rectangle 4049"/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4" name="Rectangle 4050"/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5" name="Rectangle 4051"/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6" name="Rectangle 4052"/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7" name="Rectangle 4053"/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8" name="Rectangle 4054"/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9" name="Rectangle 4055"/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20" name="Rectangle 4056"/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21" name="Rectangle 4057"/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22" name="Rectangle 4058"/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23" name="Rectangle 4059"/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24" name="Rectangle 4060"/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 rot="1800000">
            <a:off x="2341563" y="1255713"/>
            <a:ext cx="528637" cy="461962"/>
            <a:chOff x="1305" y="912"/>
            <a:chExt cx="284" cy="397"/>
          </a:xfrm>
        </p:grpSpPr>
        <p:sp>
          <p:nvSpPr>
            <p:cNvPr id="92163" name="Rectangle 3"/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4" name="Rectangle 4"/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5" name="Rectangle 5"/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6" name="Rectangle 6"/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7" name="Rectangle 7"/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8" name="Rectangle 8"/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69" name="Rectangle 9"/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0" name="Rectangle 10"/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1" name="Rectangle 11"/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2" name="Rectangle 12"/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3" name="Rectangle 13"/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4" name="Rectangle 14"/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5" name="Rectangle 15"/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6" name="Rectangle 16"/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7" name="Rectangle 17"/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8" name="Rectangle 18"/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79" name="Rectangle 19"/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0" name="Rectangle 20"/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1" name="Rectangle 21"/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2" name="Rectangle 22"/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3" name="Rectangle 23"/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4" name="Rectangle 24"/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5" name="Rectangle 25"/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6" name="Rectangle 26"/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87" name="Rectangle 27"/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188" name="Group 28"/>
          <p:cNvGrpSpPr>
            <a:grpSpLocks/>
          </p:cNvGrpSpPr>
          <p:nvPr/>
        </p:nvGrpSpPr>
        <p:grpSpPr bwMode="auto">
          <a:xfrm rot="1800000">
            <a:off x="2974975" y="1257300"/>
            <a:ext cx="527050" cy="461963"/>
            <a:chOff x="1645" y="913"/>
            <a:chExt cx="284" cy="397"/>
          </a:xfrm>
        </p:grpSpPr>
        <p:sp>
          <p:nvSpPr>
            <p:cNvPr id="92189" name="Rectangle 29"/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0" name="Rectangle 30"/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1" name="Rectangle 31"/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2" name="Rectangle 32"/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3" name="Rectangle 33"/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4" name="Rectangle 34"/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5" name="Rectangle 35"/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6" name="Rectangle 36"/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7" name="Rectangle 37"/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8" name="Rectangle 38"/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99" name="Rectangle 39"/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0" name="Rectangle 40"/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1" name="Rectangle 41"/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2" name="Rectangle 42"/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3" name="Rectangle 43"/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4" name="Rectangle 44"/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5" name="Rectangle 45"/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6" name="Rectangle 46"/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7" name="Rectangle 47"/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8" name="Rectangle 48"/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9" name="Rectangle 49"/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0" name="Rectangle 50"/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1" name="Rectangle 51"/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2" name="Rectangle 52"/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3" name="Rectangle 53"/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4" name="Rectangle 54"/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5" name="Rectangle 55"/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216" name="Group 56"/>
          <p:cNvGrpSpPr>
            <a:grpSpLocks/>
          </p:cNvGrpSpPr>
          <p:nvPr/>
        </p:nvGrpSpPr>
        <p:grpSpPr bwMode="auto">
          <a:xfrm rot="1800000">
            <a:off x="1079500" y="1255713"/>
            <a:ext cx="527050" cy="461962"/>
            <a:chOff x="625" y="912"/>
            <a:chExt cx="284" cy="397"/>
          </a:xfrm>
        </p:grpSpPr>
        <p:sp>
          <p:nvSpPr>
            <p:cNvPr id="92217" name="Rectangle 57"/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8" name="Rectangle 58"/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9" name="Rectangle 59"/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0" name="Rectangle 60"/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1" name="Rectangle 61"/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2" name="Rectangle 62"/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3" name="Rectangle 63"/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4" name="Rectangle 64"/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5" name="Rectangle 65"/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6" name="Rectangle 66"/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7" name="Rectangle 67"/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8" name="Rectangle 68"/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9" name="Rectangle 69"/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0" name="Rectangle 70"/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1" name="Rectangle 71"/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2" name="Rectangle 72"/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3" name="Rectangle 73"/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4" name="Rectangle 74"/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5" name="Rectangle 75"/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6" name="Rectangle 76"/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237" name="Group 77"/>
          <p:cNvGrpSpPr>
            <a:grpSpLocks/>
          </p:cNvGrpSpPr>
          <p:nvPr/>
        </p:nvGrpSpPr>
        <p:grpSpPr bwMode="auto">
          <a:xfrm rot="1800000">
            <a:off x="1711325" y="1257300"/>
            <a:ext cx="527050" cy="461963"/>
            <a:chOff x="965" y="913"/>
            <a:chExt cx="284" cy="397"/>
          </a:xfrm>
        </p:grpSpPr>
        <p:sp>
          <p:nvSpPr>
            <p:cNvPr id="92238" name="Rectangle 78"/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9" name="Rectangle 79"/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0" name="Rectangle 80"/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1" name="Rectangle 81"/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2" name="Rectangle 82"/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3" name="Rectangle 83"/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4" name="Rectangle 84"/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5" name="Rectangle 85"/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6" name="Rectangle 86"/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7" name="Rectangle 87"/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8" name="Rectangle 88"/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9" name="Rectangle 89"/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0" name="Rectangle 90"/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1" name="Rectangle 91"/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2" name="Rectangle 92"/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3" name="Rectangle 93"/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4" name="Rectangle 94"/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5" name="Rectangle 95"/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6" name="Rectangle 96"/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7" name="Rectangle 97"/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8" name="Rectangle 98"/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9" name="Rectangle 99"/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260" name="Group 100"/>
          <p:cNvGrpSpPr>
            <a:grpSpLocks/>
          </p:cNvGrpSpPr>
          <p:nvPr/>
        </p:nvGrpSpPr>
        <p:grpSpPr bwMode="auto">
          <a:xfrm rot="1800000">
            <a:off x="447675" y="1255713"/>
            <a:ext cx="528638" cy="461962"/>
            <a:chOff x="285" y="912"/>
            <a:chExt cx="284" cy="397"/>
          </a:xfrm>
        </p:grpSpPr>
        <p:sp>
          <p:nvSpPr>
            <p:cNvPr id="92261" name="Rectangle 101"/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2" name="Rectangle 102"/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3" name="Rectangle 103"/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4" name="Rectangle 104"/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5" name="Rectangle 105"/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6" name="Rectangle 106"/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7" name="Rectangle 107"/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8" name="Rectangle 108"/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9" name="Rectangle 109"/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0" name="Rectangle 110"/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1" name="Rectangle 111"/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2" name="Rectangle 112"/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3" name="Rectangle 113"/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4" name="Rectangle 114"/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5" name="Rectangle 115"/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6" name="Rectangle 116"/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7" name="Rectangle 117"/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8" name="Rectangle 118"/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9" name="Rectangle 119"/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0" name="Rectangle 120"/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1" name="Rectangle 121"/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2" name="Rectangle 122"/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3" name="Rectangle 123"/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4" name="Rectangle 124"/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5" name="Rectangle 125"/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6" name="Rectangle 126"/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7" name="Rectangle 127"/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8" name="Rectangle 128"/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9" name="Rectangle 129"/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0" name="Rectangle 130"/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291" name="Group 131"/>
          <p:cNvGrpSpPr>
            <a:grpSpLocks/>
          </p:cNvGrpSpPr>
          <p:nvPr/>
        </p:nvGrpSpPr>
        <p:grpSpPr bwMode="auto">
          <a:xfrm rot="1800000">
            <a:off x="5503863" y="1255713"/>
            <a:ext cx="527050" cy="461962"/>
            <a:chOff x="3006" y="912"/>
            <a:chExt cx="284" cy="397"/>
          </a:xfrm>
        </p:grpSpPr>
        <p:sp>
          <p:nvSpPr>
            <p:cNvPr id="92292" name="Rectangle 132"/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3" name="Rectangle 133"/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4" name="Rectangle 134"/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5" name="Rectangle 135"/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6" name="Rectangle 136"/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7" name="Rectangle 137"/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8" name="Rectangle 138"/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9" name="Rectangle 139"/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0" name="Rectangle 140"/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1" name="Rectangle 141"/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2" name="Rectangle 142"/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3" name="Rectangle 143"/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4" name="Rectangle 144"/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5" name="Rectangle 145"/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6" name="Rectangle 146"/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7" name="Rectangle 147"/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8" name="Rectangle 148"/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9" name="Rectangle 149"/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0" name="Rectangle 150"/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1" name="Rectangle 151"/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2" name="Rectangle 152"/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3" name="Rectangle 153"/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4" name="Rectangle 154"/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5" name="Rectangle 155"/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6" name="Rectangle 156"/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7" name="Rectangle 157"/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8" name="Rectangle 158"/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9" name="Rectangle 159"/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0" name="Rectangle 160"/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1" name="Rectangle 161"/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2" name="Rectangle 162"/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323" name="Group 163"/>
          <p:cNvGrpSpPr>
            <a:grpSpLocks/>
          </p:cNvGrpSpPr>
          <p:nvPr/>
        </p:nvGrpSpPr>
        <p:grpSpPr bwMode="auto">
          <a:xfrm rot="1800000">
            <a:off x="6134100" y="1257300"/>
            <a:ext cx="528638" cy="461963"/>
            <a:chOff x="3346" y="913"/>
            <a:chExt cx="284" cy="397"/>
          </a:xfrm>
        </p:grpSpPr>
        <p:sp>
          <p:nvSpPr>
            <p:cNvPr id="92324" name="Rectangle 164"/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5" name="Rectangle 165"/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6" name="Rectangle 166"/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7" name="Rectangle 167"/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8" name="Rectangle 168"/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9" name="Rectangle 169"/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0" name="Rectangle 170"/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1" name="Rectangle 171"/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2" name="Rectangle 172"/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3" name="Rectangle 173"/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4" name="Rectangle 174"/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5" name="Rectangle 175"/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6" name="Rectangle 176"/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7" name="Rectangle 177"/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8" name="Rectangle 178"/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9" name="Rectangle 179"/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0" name="Rectangle 180"/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1" name="Rectangle 181"/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2" name="Rectangle 182"/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3" name="Rectangle 183"/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4" name="Rectangle 184"/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5" name="Rectangle 185"/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6" name="Rectangle 186"/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7" name="Rectangle 187"/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8" name="Rectangle 188"/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9" name="Rectangle 189"/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0" name="Rectangle 190"/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1" name="Rectangle 191"/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2" name="Rectangle 192"/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353" name="Group 193"/>
          <p:cNvGrpSpPr>
            <a:grpSpLocks/>
          </p:cNvGrpSpPr>
          <p:nvPr/>
        </p:nvGrpSpPr>
        <p:grpSpPr bwMode="auto">
          <a:xfrm rot="1800000">
            <a:off x="4240213" y="1255713"/>
            <a:ext cx="527050" cy="461962"/>
            <a:chOff x="2326" y="912"/>
            <a:chExt cx="284" cy="397"/>
          </a:xfrm>
        </p:grpSpPr>
        <p:sp>
          <p:nvSpPr>
            <p:cNvPr id="92354" name="Rectangle 194"/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5" name="Rectangle 195"/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6" name="Rectangle 196"/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7" name="Rectangle 197"/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8" name="Rectangle 198"/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9" name="Rectangle 199"/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0" name="Rectangle 200"/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1" name="Rectangle 201"/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2" name="Rectangle 202"/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3" name="Rectangle 203"/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4" name="Rectangle 204"/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5" name="Rectangle 205"/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6" name="Rectangle 206"/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7" name="Rectangle 207"/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8" name="Rectangle 208"/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69" name="Rectangle 209"/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0" name="Rectangle 210"/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1" name="Rectangle 211"/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2" name="Rectangle 212"/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3" name="Rectangle 213"/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4" name="Rectangle 214"/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5" name="Rectangle 215"/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6" name="Rectangle 216"/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7" name="Rectangle 217"/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8" name="Rectangle 218"/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79" name="Rectangle 219"/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0" name="Rectangle 220"/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1" name="Rectangle 221"/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2" name="Rectangle 222"/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383" name="Group 223"/>
          <p:cNvGrpSpPr>
            <a:grpSpLocks/>
          </p:cNvGrpSpPr>
          <p:nvPr/>
        </p:nvGrpSpPr>
        <p:grpSpPr bwMode="auto">
          <a:xfrm rot="1800000">
            <a:off x="4872038" y="1257300"/>
            <a:ext cx="527050" cy="461963"/>
            <a:chOff x="2666" y="913"/>
            <a:chExt cx="284" cy="397"/>
          </a:xfrm>
        </p:grpSpPr>
        <p:sp>
          <p:nvSpPr>
            <p:cNvPr id="92384" name="Rectangle 224"/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5" name="Rectangle 225"/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6" name="Rectangle 226"/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7" name="Rectangle 227"/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8" name="Rectangle 228"/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9" name="Rectangle 229"/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0" name="Rectangle 230"/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1" name="Rectangle 231"/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2" name="Rectangle 232"/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3" name="Rectangle 233"/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4" name="Rectangle 234"/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5" name="Rectangle 235"/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6" name="Rectangle 236"/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7" name="Rectangle 237"/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8" name="Rectangle 238"/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9" name="Rectangle 239"/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0" name="Rectangle 240"/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1" name="Rectangle 241"/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2" name="Rectangle 242"/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3" name="Rectangle 243"/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4" name="Rectangle 244"/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405" name="Group 245"/>
          <p:cNvGrpSpPr>
            <a:grpSpLocks/>
          </p:cNvGrpSpPr>
          <p:nvPr/>
        </p:nvGrpSpPr>
        <p:grpSpPr bwMode="auto">
          <a:xfrm rot="1800000">
            <a:off x="3606800" y="1255713"/>
            <a:ext cx="528638" cy="461962"/>
            <a:chOff x="1986" y="912"/>
            <a:chExt cx="284" cy="397"/>
          </a:xfrm>
        </p:grpSpPr>
        <p:sp>
          <p:nvSpPr>
            <p:cNvPr id="92406" name="Rectangle 246"/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7" name="Rectangle 247"/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8" name="Rectangle 248"/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9" name="Rectangle 249"/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0" name="Rectangle 250"/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1" name="Rectangle 251"/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2" name="Rectangle 252"/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3" name="Rectangle 253"/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4" name="Rectangle 254"/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5" name="Rectangle 255"/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6" name="Rectangle 256"/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7" name="Rectangle 257"/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8" name="Rectangle 258"/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9" name="Rectangle 259"/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0" name="Rectangle 260"/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1" name="Rectangle 261"/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2" name="Rectangle 262"/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3" name="Rectangle 263"/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4" name="Rectangle 264"/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5" name="Rectangle 265"/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6" name="Rectangle 266"/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7" name="Rectangle 267"/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8" name="Rectangle 268"/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429" name="Group 269"/>
          <p:cNvGrpSpPr>
            <a:grpSpLocks/>
          </p:cNvGrpSpPr>
          <p:nvPr/>
        </p:nvGrpSpPr>
        <p:grpSpPr bwMode="auto">
          <a:xfrm rot="1800000">
            <a:off x="2341563" y="728663"/>
            <a:ext cx="528637" cy="461962"/>
            <a:chOff x="1305" y="912"/>
            <a:chExt cx="284" cy="397"/>
          </a:xfrm>
        </p:grpSpPr>
        <p:sp>
          <p:nvSpPr>
            <p:cNvPr id="92430" name="Rectangle 270"/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1" name="Rectangle 271"/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2" name="Rectangle 272"/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3" name="Rectangle 273"/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4" name="Rectangle 274"/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5" name="Rectangle 275"/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6" name="Rectangle 276"/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7" name="Rectangle 277"/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8" name="Rectangle 278"/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9" name="Rectangle 279"/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0" name="Rectangle 280"/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1" name="Rectangle 281"/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2" name="Rectangle 282"/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3" name="Rectangle 283"/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4" name="Rectangle 284"/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5" name="Rectangle 285"/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6" name="Rectangle 286"/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7" name="Rectangle 287"/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8" name="Rectangle 288"/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9" name="Rectangle 289"/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0" name="Rectangle 290"/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1" name="Rectangle 291"/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2" name="Rectangle 292"/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3" name="Rectangle 293"/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4" name="Rectangle 294"/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455" name="Group 295"/>
          <p:cNvGrpSpPr>
            <a:grpSpLocks/>
          </p:cNvGrpSpPr>
          <p:nvPr/>
        </p:nvGrpSpPr>
        <p:grpSpPr bwMode="auto">
          <a:xfrm rot="1800000">
            <a:off x="2974975" y="730250"/>
            <a:ext cx="527050" cy="461963"/>
            <a:chOff x="1645" y="913"/>
            <a:chExt cx="284" cy="397"/>
          </a:xfrm>
        </p:grpSpPr>
        <p:sp>
          <p:nvSpPr>
            <p:cNvPr id="92456" name="Rectangle 296"/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7" name="Rectangle 297"/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8" name="Rectangle 298"/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9" name="Rectangle 299"/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0" name="Rectangle 300"/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1" name="Rectangle 301"/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2" name="Rectangle 302"/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3" name="Rectangle 303"/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4" name="Rectangle 304"/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5" name="Rectangle 305"/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6" name="Rectangle 306"/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7" name="Rectangle 307"/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8" name="Rectangle 308"/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9" name="Rectangle 309"/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0" name="Rectangle 310"/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1" name="Rectangle 311"/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2" name="Rectangle 312"/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3" name="Rectangle 313"/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4" name="Rectangle 314"/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5" name="Rectangle 315"/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6" name="Rectangle 316"/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7" name="Rectangle 317"/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8" name="Rectangle 318"/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9" name="Rectangle 319"/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0" name="Rectangle 320"/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1" name="Rectangle 321"/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2" name="Rectangle 322"/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483" name="Group 323"/>
          <p:cNvGrpSpPr>
            <a:grpSpLocks/>
          </p:cNvGrpSpPr>
          <p:nvPr/>
        </p:nvGrpSpPr>
        <p:grpSpPr bwMode="auto">
          <a:xfrm rot="1800000">
            <a:off x="1079500" y="728663"/>
            <a:ext cx="527050" cy="461962"/>
            <a:chOff x="625" y="912"/>
            <a:chExt cx="284" cy="397"/>
          </a:xfrm>
        </p:grpSpPr>
        <p:sp>
          <p:nvSpPr>
            <p:cNvPr id="92484" name="Rectangle 324"/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5" name="Rectangle 325"/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6" name="Rectangle 326"/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7" name="Rectangle 327"/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8" name="Rectangle 328"/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9" name="Rectangle 329"/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0" name="Rectangle 330"/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1" name="Rectangle 331"/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2" name="Rectangle 332"/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3" name="Rectangle 333"/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4" name="Rectangle 334"/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5" name="Rectangle 335"/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6" name="Rectangle 336"/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7" name="Rectangle 337"/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8" name="Rectangle 338"/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9" name="Rectangle 339"/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0" name="Rectangle 340"/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1" name="Rectangle 341"/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2" name="Rectangle 342"/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3" name="Rectangle 343"/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504" name="Group 344"/>
          <p:cNvGrpSpPr>
            <a:grpSpLocks/>
          </p:cNvGrpSpPr>
          <p:nvPr/>
        </p:nvGrpSpPr>
        <p:grpSpPr bwMode="auto">
          <a:xfrm rot="1800000">
            <a:off x="1711325" y="730250"/>
            <a:ext cx="527050" cy="461963"/>
            <a:chOff x="965" y="913"/>
            <a:chExt cx="284" cy="397"/>
          </a:xfrm>
        </p:grpSpPr>
        <p:sp>
          <p:nvSpPr>
            <p:cNvPr id="92505" name="Rectangle 345"/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6" name="Rectangle 346"/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7" name="Rectangle 347"/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8" name="Rectangle 348"/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9" name="Rectangle 349"/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0" name="Rectangle 350"/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1" name="Rectangle 351"/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2" name="Rectangle 352"/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3" name="Rectangle 353"/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4" name="Rectangle 354"/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5" name="Rectangle 355"/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6" name="Rectangle 356"/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7" name="Rectangle 357"/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8" name="Rectangle 358"/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9" name="Rectangle 359"/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0" name="Rectangle 360"/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1" name="Rectangle 361"/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2" name="Rectangle 362"/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3" name="Rectangle 363"/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4" name="Rectangle 364"/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5" name="Rectangle 365"/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6" name="Rectangle 366"/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527" name="Group 367"/>
          <p:cNvGrpSpPr>
            <a:grpSpLocks/>
          </p:cNvGrpSpPr>
          <p:nvPr/>
        </p:nvGrpSpPr>
        <p:grpSpPr bwMode="auto">
          <a:xfrm rot="1800000">
            <a:off x="447675" y="728663"/>
            <a:ext cx="528638" cy="461962"/>
            <a:chOff x="285" y="912"/>
            <a:chExt cx="284" cy="397"/>
          </a:xfrm>
        </p:grpSpPr>
        <p:sp>
          <p:nvSpPr>
            <p:cNvPr id="92528" name="Rectangle 368"/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9" name="Rectangle 369"/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0" name="Rectangle 370"/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1" name="Rectangle 371"/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2" name="Rectangle 372"/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3" name="Rectangle 373"/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4" name="Rectangle 374"/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5" name="Rectangle 375"/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6" name="Rectangle 376"/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7" name="Rectangle 377"/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8" name="Rectangle 378"/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9" name="Rectangle 379"/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0" name="Rectangle 380"/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1" name="Rectangle 381"/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2" name="Rectangle 382"/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3" name="Rectangle 383"/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4" name="Rectangle 384"/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5" name="Rectangle 385"/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6" name="Rectangle 386"/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7" name="Rectangle 387"/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8" name="Rectangle 388"/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49" name="Rectangle 389"/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0" name="Rectangle 390"/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1" name="Rectangle 391"/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2" name="Rectangle 392"/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3" name="Rectangle 393"/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4" name="Rectangle 394"/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5" name="Rectangle 395"/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6" name="Rectangle 396"/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57" name="Rectangle 397"/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558" name="Group 398"/>
          <p:cNvGrpSpPr>
            <a:grpSpLocks/>
          </p:cNvGrpSpPr>
          <p:nvPr/>
        </p:nvGrpSpPr>
        <p:grpSpPr bwMode="auto">
          <a:xfrm rot="1800000">
            <a:off x="5503863" y="728663"/>
            <a:ext cx="527050" cy="461962"/>
            <a:chOff x="3006" y="912"/>
            <a:chExt cx="284" cy="397"/>
          </a:xfrm>
        </p:grpSpPr>
        <p:sp>
          <p:nvSpPr>
            <p:cNvPr id="92559" name="Rectangle 399"/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0" name="Rectangle 400"/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1" name="Rectangle 401"/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2" name="Rectangle 402"/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3" name="Rectangle 403"/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4" name="Rectangle 404"/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5" name="Rectangle 405"/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6" name="Rectangle 406"/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7" name="Rectangle 407"/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8" name="Rectangle 408"/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9" name="Rectangle 409"/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0" name="Rectangle 410"/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1" name="Rectangle 411"/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2" name="Rectangle 412"/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3" name="Rectangle 413"/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4" name="Rectangle 414"/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5" name="Rectangle 415"/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6" name="Rectangle 416"/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7" name="Rectangle 417"/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8" name="Rectangle 418"/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9" name="Rectangle 419"/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0" name="Rectangle 420"/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1" name="Rectangle 421"/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2" name="Rectangle 422"/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3" name="Rectangle 423"/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4" name="Rectangle 424"/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5" name="Rectangle 425"/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6" name="Rectangle 426"/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7" name="Rectangle 427"/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8" name="Rectangle 428"/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9" name="Rectangle 429"/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590" name="Group 430"/>
          <p:cNvGrpSpPr>
            <a:grpSpLocks/>
          </p:cNvGrpSpPr>
          <p:nvPr/>
        </p:nvGrpSpPr>
        <p:grpSpPr bwMode="auto">
          <a:xfrm rot="1800000">
            <a:off x="6134100" y="730250"/>
            <a:ext cx="528638" cy="461963"/>
            <a:chOff x="3346" y="913"/>
            <a:chExt cx="284" cy="397"/>
          </a:xfrm>
        </p:grpSpPr>
        <p:sp>
          <p:nvSpPr>
            <p:cNvPr id="92591" name="Rectangle 431"/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2" name="Rectangle 432"/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3" name="Rectangle 433"/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4" name="Rectangle 434"/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5" name="Rectangle 435"/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6" name="Rectangle 436"/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7" name="Rectangle 437"/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8" name="Rectangle 438"/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9" name="Rectangle 439"/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0" name="Rectangle 440"/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1" name="Rectangle 441"/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2" name="Rectangle 442"/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3" name="Rectangle 443"/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4" name="Rectangle 444"/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5" name="Rectangle 445"/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6" name="Rectangle 446"/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7" name="Rectangle 447"/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8" name="Rectangle 448"/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9" name="Rectangle 449"/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0" name="Rectangle 450"/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1" name="Rectangle 451"/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2" name="Rectangle 452"/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3" name="Rectangle 453"/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4" name="Rectangle 454"/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5" name="Rectangle 455"/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6" name="Rectangle 456"/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7" name="Rectangle 457"/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8" name="Rectangle 458"/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9" name="Rectangle 459"/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620" name="Group 460"/>
          <p:cNvGrpSpPr>
            <a:grpSpLocks/>
          </p:cNvGrpSpPr>
          <p:nvPr/>
        </p:nvGrpSpPr>
        <p:grpSpPr bwMode="auto">
          <a:xfrm rot="1800000">
            <a:off x="4240213" y="728663"/>
            <a:ext cx="527050" cy="461962"/>
            <a:chOff x="2326" y="912"/>
            <a:chExt cx="284" cy="397"/>
          </a:xfrm>
        </p:grpSpPr>
        <p:sp>
          <p:nvSpPr>
            <p:cNvPr id="92621" name="Rectangle 461"/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2" name="Rectangle 462"/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3" name="Rectangle 463"/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4" name="Rectangle 464"/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5" name="Rectangle 465"/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6" name="Rectangle 466"/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7" name="Rectangle 467"/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8" name="Rectangle 468"/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9" name="Rectangle 469"/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0" name="Rectangle 470"/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1" name="Rectangle 471"/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2" name="Rectangle 472"/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3" name="Rectangle 473"/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4" name="Rectangle 474"/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5" name="Rectangle 475"/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6" name="Rectangle 476"/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7" name="Rectangle 477"/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8" name="Rectangle 478"/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9" name="Rectangle 479"/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0" name="Rectangle 480"/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1" name="Rectangle 481"/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2" name="Rectangle 482"/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3" name="Rectangle 483"/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4" name="Rectangle 484"/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5" name="Rectangle 485"/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6" name="Rectangle 486"/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7" name="Rectangle 487"/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8" name="Rectangle 488"/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9" name="Rectangle 489"/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650" name="Group 490"/>
          <p:cNvGrpSpPr>
            <a:grpSpLocks/>
          </p:cNvGrpSpPr>
          <p:nvPr/>
        </p:nvGrpSpPr>
        <p:grpSpPr bwMode="auto">
          <a:xfrm rot="1800000">
            <a:off x="4872038" y="730250"/>
            <a:ext cx="527050" cy="461963"/>
            <a:chOff x="2666" y="913"/>
            <a:chExt cx="284" cy="397"/>
          </a:xfrm>
        </p:grpSpPr>
        <p:sp>
          <p:nvSpPr>
            <p:cNvPr id="92651" name="Rectangle 491"/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2" name="Rectangle 492"/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3" name="Rectangle 493"/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4" name="Rectangle 494"/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5" name="Rectangle 495"/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6" name="Rectangle 496"/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7" name="Rectangle 497"/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8" name="Rectangle 498"/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9" name="Rectangle 499"/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0" name="Rectangle 500"/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1" name="Rectangle 501"/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2" name="Rectangle 502"/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3" name="Rectangle 503"/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4" name="Rectangle 504"/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5" name="Rectangle 505"/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6" name="Rectangle 506"/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7" name="Rectangle 507"/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8" name="Rectangle 508"/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9" name="Rectangle 509"/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70" name="Rectangle 510"/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71" name="Rectangle 511"/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672" name="Group 512"/>
          <p:cNvGrpSpPr>
            <a:grpSpLocks/>
          </p:cNvGrpSpPr>
          <p:nvPr/>
        </p:nvGrpSpPr>
        <p:grpSpPr bwMode="auto">
          <a:xfrm rot="1800000">
            <a:off x="3606800" y="728663"/>
            <a:ext cx="528638" cy="461962"/>
            <a:chOff x="1986" y="912"/>
            <a:chExt cx="284" cy="397"/>
          </a:xfrm>
        </p:grpSpPr>
        <p:sp>
          <p:nvSpPr>
            <p:cNvPr id="92673" name="Rectangle 513"/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74" name="Rectangle 514"/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75" name="Rectangle 515"/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76" name="Rectangle 516"/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77" name="Rectangle 517"/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78" name="Rectangle 518"/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79" name="Rectangle 519"/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80" name="Rectangle 520"/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81" name="Rectangle 521"/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82" name="Rectangle 522"/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83" name="Rectangle 523"/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84" name="Rectangle 524"/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85" name="Rectangle 525"/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86" name="Rectangle 526"/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87" name="Rectangle 527"/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88" name="Rectangle 528"/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89" name="Rectangle 529"/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90" name="Rectangle 530"/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91" name="Rectangle 531"/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92" name="Rectangle 532"/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93" name="Rectangle 533"/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94" name="Rectangle 534"/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95" name="Rectangle 535"/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696" name="Group 536"/>
          <p:cNvGrpSpPr>
            <a:grpSpLocks/>
          </p:cNvGrpSpPr>
          <p:nvPr/>
        </p:nvGrpSpPr>
        <p:grpSpPr bwMode="auto">
          <a:xfrm rot="1800000">
            <a:off x="2341563" y="3865563"/>
            <a:ext cx="528637" cy="461962"/>
            <a:chOff x="1305" y="1933"/>
            <a:chExt cx="284" cy="397"/>
          </a:xfrm>
        </p:grpSpPr>
        <p:sp>
          <p:nvSpPr>
            <p:cNvPr id="92697" name="Rectangle 537"/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98" name="Rectangle 538"/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99" name="Rectangle 539"/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00" name="Rectangle 540"/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01" name="Rectangle 541"/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02" name="Rectangle 542"/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03" name="Rectangle 543"/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04" name="Rectangle 544"/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05" name="Rectangle 545"/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06" name="Rectangle 546"/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07" name="Rectangle 547"/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08" name="Rectangle 548"/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09" name="Rectangle 549"/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10" name="Rectangle 550"/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11" name="Rectangle 551"/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12" name="Rectangle 552"/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13" name="Rectangle 553"/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14" name="Rectangle 554"/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15" name="Rectangle 555"/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16" name="Rectangle 556"/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717" name="Group 557"/>
          <p:cNvGrpSpPr>
            <a:grpSpLocks/>
          </p:cNvGrpSpPr>
          <p:nvPr/>
        </p:nvGrpSpPr>
        <p:grpSpPr bwMode="auto">
          <a:xfrm rot="1800000">
            <a:off x="2974975" y="3867150"/>
            <a:ext cx="527050" cy="461963"/>
            <a:chOff x="1645" y="1934"/>
            <a:chExt cx="284" cy="397"/>
          </a:xfrm>
        </p:grpSpPr>
        <p:sp>
          <p:nvSpPr>
            <p:cNvPr id="92718" name="Rectangle 558"/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19" name="Rectangle 559"/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20" name="Rectangle 560"/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21" name="Rectangle 561"/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22" name="Rectangle 562"/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23" name="Rectangle 563"/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24" name="Rectangle 564"/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25" name="Rectangle 565"/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26" name="Rectangle 566"/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27" name="Rectangle 567"/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28" name="Rectangle 568"/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29" name="Rectangle 569"/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30" name="Rectangle 570"/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31" name="Rectangle 571"/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32" name="Rectangle 572"/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33" name="Rectangle 573"/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34" name="Rectangle 574"/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35" name="Rectangle 575"/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36" name="Rectangle 576"/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37" name="Rectangle 577"/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38" name="Rectangle 578"/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39" name="Rectangle 579"/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40" name="Rectangle 580"/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41" name="Rectangle 581"/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42" name="Rectangle 582"/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43" name="Rectangle 583"/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44" name="Rectangle 584"/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745" name="Group 585"/>
          <p:cNvGrpSpPr>
            <a:grpSpLocks/>
          </p:cNvGrpSpPr>
          <p:nvPr/>
        </p:nvGrpSpPr>
        <p:grpSpPr bwMode="auto">
          <a:xfrm rot="1800000">
            <a:off x="1079500" y="3865563"/>
            <a:ext cx="527050" cy="461962"/>
            <a:chOff x="625" y="1933"/>
            <a:chExt cx="284" cy="397"/>
          </a:xfrm>
        </p:grpSpPr>
        <p:sp>
          <p:nvSpPr>
            <p:cNvPr id="92746" name="Rectangle 586"/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47" name="Rectangle 587"/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48" name="Rectangle 588"/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49" name="Rectangle 589"/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50" name="Rectangle 590"/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51" name="Rectangle 591"/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52" name="Rectangle 592"/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53" name="Rectangle 593"/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54" name="Rectangle 594"/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55" name="Rectangle 595"/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56" name="Rectangle 596"/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57" name="Rectangle 597"/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58" name="Rectangle 598"/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59" name="Rectangle 599"/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60" name="Rectangle 600"/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61" name="Rectangle 601"/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62" name="Rectangle 602"/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63" name="Rectangle 603"/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64" name="Rectangle 604"/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65" name="Rectangle 605"/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766" name="Group 606"/>
          <p:cNvGrpSpPr>
            <a:grpSpLocks/>
          </p:cNvGrpSpPr>
          <p:nvPr/>
        </p:nvGrpSpPr>
        <p:grpSpPr bwMode="auto">
          <a:xfrm rot="1800000">
            <a:off x="1711325" y="3867150"/>
            <a:ext cx="527050" cy="461963"/>
            <a:chOff x="965" y="1934"/>
            <a:chExt cx="284" cy="397"/>
          </a:xfrm>
        </p:grpSpPr>
        <p:sp>
          <p:nvSpPr>
            <p:cNvPr id="92767" name="Rectangle 607"/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68" name="Rectangle 608"/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69" name="Rectangle 609"/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70" name="Rectangle 610"/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71" name="Rectangle 611"/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72" name="Rectangle 612"/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73" name="Rectangle 613"/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74" name="Rectangle 614"/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75" name="Rectangle 615"/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76" name="Rectangle 616"/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77" name="Rectangle 617"/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78" name="Rectangle 618"/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79" name="Rectangle 619"/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80" name="Rectangle 620"/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81" name="Rectangle 621"/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82" name="Rectangle 622"/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83" name="Rectangle 623"/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84" name="Rectangle 624"/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85" name="Rectangle 625"/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86" name="Rectangle 626"/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787" name="Group 627"/>
          <p:cNvGrpSpPr>
            <a:grpSpLocks/>
          </p:cNvGrpSpPr>
          <p:nvPr/>
        </p:nvGrpSpPr>
        <p:grpSpPr bwMode="auto">
          <a:xfrm rot="1800000">
            <a:off x="447675" y="3865563"/>
            <a:ext cx="528638" cy="461962"/>
            <a:chOff x="285" y="1933"/>
            <a:chExt cx="284" cy="397"/>
          </a:xfrm>
        </p:grpSpPr>
        <p:sp>
          <p:nvSpPr>
            <p:cNvPr id="92788" name="Rectangle 628"/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89" name="Rectangle 629"/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90" name="Rectangle 630"/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91" name="Rectangle 631"/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92" name="Rectangle 632"/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93" name="Rectangle 633"/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94" name="Rectangle 634"/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95" name="Rectangle 635"/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96" name="Rectangle 636"/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97" name="Rectangle 637"/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98" name="Rectangle 638"/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99" name="Rectangle 639"/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00" name="Rectangle 640"/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01" name="Rectangle 641"/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02" name="Rectangle 642"/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03" name="Rectangle 643"/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04" name="Rectangle 644"/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05" name="Rectangle 645"/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06" name="Rectangle 646"/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07" name="Rectangle 647"/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08" name="Rectangle 648"/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09" name="Rectangle 649"/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10" name="Rectangle 650"/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11" name="Rectangle 651"/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12" name="Rectangle 652"/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13" name="Rectangle 653"/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814" name="Group 654"/>
          <p:cNvGrpSpPr>
            <a:grpSpLocks/>
          </p:cNvGrpSpPr>
          <p:nvPr/>
        </p:nvGrpSpPr>
        <p:grpSpPr bwMode="auto">
          <a:xfrm rot="1800000">
            <a:off x="5503863" y="3865563"/>
            <a:ext cx="527050" cy="461962"/>
            <a:chOff x="3006" y="1933"/>
            <a:chExt cx="284" cy="397"/>
          </a:xfrm>
        </p:grpSpPr>
        <p:sp>
          <p:nvSpPr>
            <p:cNvPr id="92815" name="Rectangle 655"/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16" name="Rectangle 656"/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17" name="Rectangle 657"/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18" name="Rectangle 658"/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19" name="Rectangle 659"/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20" name="Rectangle 660"/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21" name="Rectangle 661"/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22" name="Rectangle 662"/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23" name="Rectangle 663"/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24" name="Rectangle 664"/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25" name="Rectangle 665"/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26" name="Rectangle 666"/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27" name="Rectangle 667"/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28" name="Rectangle 668"/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29" name="Rectangle 669"/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30" name="Rectangle 670"/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31" name="Rectangle 671"/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32" name="Rectangle 672"/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33" name="Rectangle 673"/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34" name="Rectangle 674"/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35" name="Rectangle 675"/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36" name="Rectangle 676"/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37" name="Rectangle 677"/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38" name="Rectangle 678"/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39" name="Rectangle 679"/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840" name="Group 680"/>
          <p:cNvGrpSpPr>
            <a:grpSpLocks/>
          </p:cNvGrpSpPr>
          <p:nvPr/>
        </p:nvGrpSpPr>
        <p:grpSpPr bwMode="auto">
          <a:xfrm rot="1800000">
            <a:off x="6134100" y="3867150"/>
            <a:ext cx="528638" cy="461963"/>
            <a:chOff x="3346" y="1934"/>
            <a:chExt cx="284" cy="397"/>
          </a:xfrm>
        </p:grpSpPr>
        <p:sp>
          <p:nvSpPr>
            <p:cNvPr id="92841" name="Rectangle 681"/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42" name="Rectangle 682"/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43" name="Rectangle 683"/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44" name="Rectangle 684"/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45" name="Rectangle 685"/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46" name="Rectangle 686"/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47" name="Rectangle 687"/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48" name="Rectangle 688"/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49" name="Rectangle 689"/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50" name="Rectangle 690"/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51" name="Rectangle 691"/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52" name="Rectangle 692"/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53" name="Rectangle 693"/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54" name="Rectangle 694"/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55" name="Rectangle 695"/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56" name="Rectangle 696"/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57" name="Rectangle 697"/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58" name="Rectangle 698"/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59" name="Rectangle 699"/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60" name="Rectangle 700"/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61" name="Rectangle 701"/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62" name="Rectangle 702"/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63" name="Rectangle 703"/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64" name="Rectangle 704"/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865" name="Group 705"/>
          <p:cNvGrpSpPr>
            <a:grpSpLocks/>
          </p:cNvGrpSpPr>
          <p:nvPr/>
        </p:nvGrpSpPr>
        <p:grpSpPr bwMode="auto">
          <a:xfrm rot="1800000">
            <a:off x="4240213" y="3865563"/>
            <a:ext cx="527050" cy="461962"/>
            <a:chOff x="2326" y="1933"/>
            <a:chExt cx="284" cy="397"/>
          </a:xfrm>
        </p:grpSpPr>
        <p:sp>
          <p:nvSpPr>
            <p:cNvPr id="92866" name="Rectangle 706"/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67" name="Rectangle 707"/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68" name="Rectangle 708"/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69" name="Rectangle 709"/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70" name="Rectangle 710"/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71" name="Rectangle 711"/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72" name="Rectangle 712"/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73" name="Rectangle 713"/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74" name="Rectangle 714"/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75" name="Rectangle 715"/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76" name="Rectangle 716"/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77" name="Rectangle 717"/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78" name="Rectangle 718"/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79" name="Rectangle 719"/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80" name="Rectangle 720"/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81" name="Rectangle 721"/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82" name="Rectangle 722"/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83" name="Rectangle 723"/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84" name="Rectangle 724"/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85" name="Rectangle 725"/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86" name="Rectangle 726"/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87" name="Rectangle 727"/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88" name="Rectangle 728"/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89" name="Rectangle 729"/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890" name="Group 730"/>
          <p:cNvGrpSpPr>
            <a:grpSpLocks/>
          </p:cNvGrpSpPr>
          <p:nvPr/>
        </p:nvGrpSpPr>
        <p:grpSpPr bwMode="auto">
          <a:xfrm rot="1800000">
            <a:off x="4872038" y="3867150"/>
            <a:ext cx="527050" cy="461963"/>
            <a:chOff x="2666" y="1934"/>
            <a:chExt cx="284" cy="397"/>
          </a:xfrm>
        </p:grpSpPr>
        <p:sp>
          <p:nvSpPr>
            <p:cNvPr id="92891" name="Rectangle 731"/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92" name="Rectangle 732"/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93" name="Rectangle 733"/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94" name="Rectangle 734"/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95" name="Rectangle 735"/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96" name="Rectangle 736"/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97" name="Rectangle 737"/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98" name="Rectangle 738"/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99" name="Rectangle 739"/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00" name="Rectangle 740"/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01" name="Rectangle 741"/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02" name="Rectangle 742"/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03" name="Rectangle 743"/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04" name="Rectangle 744"/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05" name="Rectangle 745"/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06" name="Rectangle 746"/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07" name="Rectangle 747"/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08" name="Rectangle 748"/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09" name="Rectangle 749"/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10" name="Rectangle 750"/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11" name="Rectangle 751"/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912" name="Group 752"/>
          <p:cNvGrpSpPr>
            <a:grpSpLocks/>
          </p:cNvGrpSpPr>
          <p:nvPr/>
        </p:nvGrpSpPr>
        <p:grpSpPr bwMode="auto">
          <a:xfrm rot="1800000">
            <a:off x="3606800" y="3865563"/>
            <a:ext cx="528638" cy="461962"/>
            <a:chOff x="1986" y="1933"/>
            <a:chExt cx="284" cy="397"/>
          </a:xfrm>
        </p:grpSpPr>
        <p:sp>
          <p:nvSpPr>
            <p:cNvPr id="92913" name="Rectangle 753"/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14" name="Rectangle 754"/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15" name="Rectangle 755"/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16" name="Rectangle 756"/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17" name="Rectangle 757"/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18" name="Rectangle 758"/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19" name="Rectangle 759"/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20" name="Rectangle 760"/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21" name="Rectangle 761"/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22" name="Rectangle 762"/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23" name="Rectangle 763"/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24" name="Rectangle 764"/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25" name="Rectangle 765"/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26" name="Rectangle 766"/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27" name="Rectangle 767"/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28" name="Rectangle 768"/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29" name="Rectangle 769"/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30" name="Rectangle 770"/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31" name="Rectangle 771"/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32" name="Rectangle 772"/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33" name="Rectangle 773"/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934" name="Group 774"/>
          <p:cNvGrpSpPr>
            <a:grpSpLocks/>
          </p:cNvGrpSpPr>
          <p:nvPr/>
        </p:nvGrpSpPr>
        <p:grpSpPr bwMode="auto">
          <a:xfrm rot="1800000">
            <a:off x="2341563" y="3338513"/>
            <a:ext cx="528637" cy="461962"/>
            <a:chOff x="1305" y="1933"/>
            <a:chExt cx="284" cy="397"/>
          </a:xfrm>
        </p:grpSpPr>
        <p:sp>
          <p:nvSpPr>
            <p:cNvPr id="92935" name="Rectangle 775"/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36" name="Rectangle 776"/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37" name="Rectangle 777"/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38" name="Rectangle 778"/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39" name="Rectangle 779"/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40" name="Rectangle 780"/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41" name="Rectangle 781"/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42" name="Rectangle 782"/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43" name="Rectangle 783"/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44" name="Rectangle 784"/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45" name="Rectangle 785"/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46" name="Rectangle 786"/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47" name="Rectangle 787"/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48" name="Rectangle 788"/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49" name="Rectangle 789"/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50" name="Rectangle 790"/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51" name="Rectangle 791"/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52" name="Rectangle 792"/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53" name="Rectangle 793"/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54" name="Rectangle 794"/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955" name="Group 795"/>
          <p:cNvGrpSpPr>
            <a:grpSpLocks/>
          </p:cNvGrpSpPr>
          <p:nvPr/>
        </p:nvGrpSpPr>
        <p:grpSpPr bwMode="auto">
          <a:xfrm rot="1800000">
            <a:off x="2974975" y="3340100"/>
            <a:ext cx="527050" cy="461963"/>
            <a:chOff x="1645" y="1934"/>
            <a:chExt cx="284" cy="397"/>
          </a:xfrm>
        </p:grpSpPr>
        <p:sp>
          <p:nvSpPr>
            <p:cNvPr id="92956" name="Rectangle 796"/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57" name="Rectangle 797"/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58" name="Rectangle 798"/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59" name="Rectangle 799"/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60" name="Rectangle 800"/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61" name="Rectangle 801"/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62" name="Rectangle 802"/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63" name="Rectangle 803"/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64" name="Rectangle 804"/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65" name="Rectangle 805"/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66" name="Rectangle 806"/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67" name="Rectangle 807"/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68" name="Rectangle 808"/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69" name="Rectangle 809"/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70" name="Rectangle 810"/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71" name="Rectangle 811"/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72" name="Rectangle 812"/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73" name="Rectangle 813"/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74" name="Rectangle 814"/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75" name="Rectangle 815"/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76" name="Rectangle 816"/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77" name="Rectangle 817"/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78" name="Rectangle 818"/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79" name="Rectangle 819"/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80" name="Rectangle 820"/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81" name="Rectangle 821"/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82" name="Rectangle 822"/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983" name="Group 823"/>
          <p:cNvGrpSpPr>
            <a:grpSpLocks/>
          </p:cNvGrpSpPr>
          <p:nvPr/>
        </p:nvGrpSpPr>
        <p:grpSpPr bwMode="auto">
          <a:xfrm rot="1800000">
            <a:off x="1079500" y="3338513"/>
            <a:ext cx="527050" cy="461962"/>
            <a:chOff x="625" y="1933"/>
            <a:chExt cx="284" cy="397"/>
          </a:xfrm>
        </p:grpSpPr>
        <p:sp>
          <p:nvSpPr>
            <p:cNvPr id="92984" name="Rectangle 824"/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85" name="Rectangle 825"/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86" name="Rectangle 826"/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87" name="Rectangle 827"/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88" name="Rectangle 828"/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89" name="Rectangle 829"/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90" name="Rectangle 830"/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91" name="Rectangle 831"/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92" name="Rectangle 832"/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93" name="Rectangle 833"/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94" name="Rectangle 834"/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95" name="Rectangle 835"/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96" name="Rectangle 836"/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97" name="Rectangle 837"/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98" name="Rectangle 838"/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99" name="Rectangle 839"/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00" name="Rectangle 840"/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01" name="Rectangle 841"/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02" name="Rectangle 842"/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03" name="Rectangle 843"/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004" name="Group 844"/>
          <p:cNvGrpSpPr>
            <a:grpSpLocks/>
          </p:cNvGrpSpPr>
          <p:nvPr/>
        </p:nvGrpSpPr>
        <p:grpSpPr bwMode="auto">
          <a:xfrm rot="1800000">
            <a:off x="1711325" y="3340100"/>
            <a:ext cx="527050" cy="461963"/>
            <a:chOff x="965" y="1934"/>
            <a:chExt cx="284" cy="397"/>
          </a:xfrm>
        </p:grpSpPr>
        <p:sp>
          <p:nvSpPr>
            <p:cNvPr id="93005" name="Rectangle 845"/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06" name="Rectangle 846"/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07" name="Rectangle 847"/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08" name="Rectangle 848"/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09" name="Rectangle 849"/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10" name="Rectangle 850"/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11" name="Rectangle 851"/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12" name="Rectangle 852"/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13" name="Rectangle 853"/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14" name="Rectangle 854"/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15" name="Rectangle 855"/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16" name="Rectangle 856"/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17" name="Rectangle 857"/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18" name="Rectangle 858"/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19" name="Rectangle 859"/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20" name="Rectangle 860"/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21" name="Rectangle 861"/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22" name="Rectangle 862"/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23" name="Rectangle 863"/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24" name="Rectangle 864"/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025" name="Group 865"/>
          <p:cNvGrpSpPr>
            <a:grpSpLocks/>
          </p:cNvGrpSpPr>
          <p:nvPr/>
        </p:nvGrpSpPr>
        <p:grpSpPr bwMode="auto">
          <a:xfrm rot="1800000">
            <a:off x="447675" y="3338513"/>
            <a:ext cx="528638" cy="461962"/>
            <a:chOff x="285" y="1933"/>
            <a:chExt cx="284" cy="397"/>
          </a:xfrm>
        </p:grpSpPr>
        <p:sp>
          <p:nvSpPr>
            <p:cNvPr id="93026" name="Rectangle 866"/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27" name="Rectangle 867"/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28" name="Rectangle 868"/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29" name="Rectangle 869"/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30" name="Rectangle 870"/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31" name="Rectangle 871"/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32" name="Rectangle 872"/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33" name="Rectangle 873"/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34" name="Rectangle 874"/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35" name="Rectangle 875"/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36" name="Rectangle 876"/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37" name="Rectangle 877"/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38" name="Rectangle 878"/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39" name="Rectangle 879"/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40" name="Rectangle 880"/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41" name="Rectangle 881"/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42" name="Rectangle 882"/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43" name="Rectangle 883"/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44" name="Rectangle 884"/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45" name="Rectangle 885"/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46" name="Rectangle 886"/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47" name="Rectangle 887"/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48" name="Rectangle 888"/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49" name="Rectangle 889"/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50" name="Rectangle 890"/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51" name="Rectangle 891"/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052" name="Group 892"/>
          <p:cNvGrpSpPr>
            <a:grpSpLocks/>
          </p:cNvGrpSpPr>
          <p:nvPr/>
        </p:nvGrpSpPr>
        <p:grpSpPr bwMode="auto">
          <a:xfrm rot="1800000">
            <a:off x="5503863" y="3338513"/>
            <a:ext cx="527050" cy="461962"/>
            <a:chOff x="3006" y="1933"/>
            <a:chExt cx="284" cy="397"/>
          </a:xfrm>
        </p:grpSpPr>
        <p:sp>
          <p:nvSpPr>
            <p:cNvPr id="93053" name="Rectangle 893"/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54" name="Rectangle 894"/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55" name="Rectangle 895"/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56" name="Rectangle 896"/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57" name="Rectangle 897"/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58" name="Rectangle 898"/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59" name="Rectangle 899"/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60" name="Rectangle 900"/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61" name="Rectangle 901"/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62" name="Rectangle 902"/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63" name="Rectangle 903"/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64" name="Rectangle 904"/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65" name="Rectangle 905"/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66" name="Rectangle 906"/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67" name="Rectangle 907"/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68" name="Rectangle 908"/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69" name="Rectangle 909"/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70" name="Rectangle 910"/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71" name="Rectangle 911"/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72" name="Rectangle 912"/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73" name="Rectangle 913"/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74" name="Rectangle 914"/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75" name="Rectangle 915"/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76" name="Rectangle 916"/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77" name="Rectangle 917"/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078" name="Group 918"/>
          <p:cNvGrpSpPr>
            <a:grpSpLocks/>
          </p:cNvGrpSpPr>
          <p:nvPr/>
        </p:nvGrpSpPr>
        <p:grpSpPr bwMode="auto">
          <a:xfrm rot="1800000">
            <a:off x="6134100" y="3340100"/>
            <a:ext cx="528638" cy="461963"/>
            <a:chOff x="3346" y="1934"/>
            <a:chExt cx="284" cy="397"/>
          </a:xfrm>
        </p:grpSpPr>
        <p:sp>
          <p:nvSpPr>
            <p:cNvPr id="93079" name="Rectangle 919"/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80" name="Rectangle 920"/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81" name="Rectangle 921"/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82" name="Rectangle 922"/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83" name="Rectangle 923"/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84" name="Rectangle 924"/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85" name="Rectangle 925"/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86" name="Rectangle 926"/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87" name="Rectangle 927"/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88" name="Rectangle 928"/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89" name="Rectangle 929"/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90" name="Rectangle 930"/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91" name="Rectangle 931"/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92" name="Rectangle 932"/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93" name="Rectangle 933"/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94" name="Rectangle 934"/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95" name="Rectangle 935"/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96" name="Rectangle 936"/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97" name="Rectangle 937"/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98" name="Rectangle 938"/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99" name="Rectangle 939"/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00" name="Rectangle 940"/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01" name="Rectangle 941"/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02" name="Rectangle 942"/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103" name="Group 943"/>
          <p:cNvGrpSpPr>
            <a:grpSpLocks/>
          </p:cNvGrpSpPr>
          <p:nvPr/>
        </p:nvGrpSpPr>
        <p:grpSpPr bwMode="auto">
          <a:xfrm rot="1800000">
            <a:off x="4240213" y="3338513"/>
            <a:ext cx="527050" cy="461962"/>
            <a:chOff x="2326" y="1933"/>
            <a:chExt cx="284" cy="397"/>
          </a:xfrm>
        </p:grpSpPr>
        <p:sp>
          <p:nvSpPr>
            <p:cNvPr id="93104" name="Rectangle 944"/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05" name="Rectangle 945"/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06" name="Rectangle 946"/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07" name="Rectangle 947"/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08" name="Rectangle 948"/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09" name="Rectangle 949"/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10" name="Rectangle 950"/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11" name="Rectangle 951"/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12" name="Rectangle 952"/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13" name="Rectangle 953"/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14" name="Rectangle 954"/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15" name="Rectangle 955"/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16" name="Rectangle 956"/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17" name="Rectangle 957"/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18" name="Rectangle 958"/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19" name="Rectangle 959"/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20" name="Rectangle 960"/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21" name="Rectangle 961"/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22" name="Rectangle 962"/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23" name="Rectangle 963"/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24" name="Rectangle 964"/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25" name="Rectangle 965"/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26" name="Rectangle 966"/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27" name="Rectangle 967"/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128" name="Group 968"/>
          <p:cNvGrpSpPr>
            <a:grpSpLocks/>
          </p:cNvGrpSpPr>
          <p:nvPr/>
        </p:nvGrpSpPr>
        <p:grpSpPr bwMode="auto">
          <a:xfrm rot="1800000">
            <a:off x="4872038" y="3340100"/>
            <a:ext cx="527050" cy="461963"/>
            <a:chOff x="2666" y="1934"/>
            <a:chExt cx="284" cy="397"/>
          </a:xfrm>
        </p:grpSpPr>
        <p:sp>
          <p:nvSpPr>
            <p:cNvPr id="93129" name="Rectangle 969"/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30" name="Rectangle 970"/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31" name="Rectangle 971"/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32" name="Rectangle 972"/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33" name="Rectangle 973"/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34" name="Rectangle 974"/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35" name="Rectangle 975"/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36" name="Rectangle 976"/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37" name="Rectangle 977"/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38" name="Rectangle 978"/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39" name="Rectangle 979"/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40" name="Rectangle 980"/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41" name="Rectangle 981"/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42" name="Rectangle 982"/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43" name="Rectangle 983"/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44" name="Rectangle 984"/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45" name="Rectangle 985"/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46" name="Rectangle 986"/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47" name="Rectangle 987"/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48" name="Rectangle 988"/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49" name="Rectangle 989"/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150" name="Group 990"/>
          <p:cNvGrpSpPr>
            <a:grpSpLocks/>
          </p:cNvGrpSpPr>
          <p:nvPr/>
        </p:nvGrpSpPr>
        <p:grpSpPr bwMode="auto">
          <a:xfrm rot="1800000">
            <a:off x="3606800" y="3338513"/>
            <a:ext cx="528638" cy="461962"/>
            <a:chOff x="1986" y="1933"/>
            <a:chExt cx="284" cy="397"/>
          </a:xfrm>
        </p:grpSpPr>
        <p:sp>
          <p:nvSpPr>
            <p:cNvPr id="93151" name="Rectangle 991"/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52" name="Rectangle 992"/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53" name="Rectangle 993"/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54" name="Rectangle 994"/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55" name="Rectangle 995"/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56" name="Rectangle 996"/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57" name="Rectangle 997"/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58" name="Rectangle 998"/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59" name="Rectangle 999"/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60" name="Rectangle 1000"/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61" name="Rectangle 1001"/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62" name="Rectangle 1002"/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63" name="Rectangle 1003"/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64" name="Rectangle 1004"/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65" name="Rectangle 1005"/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66" name="Rectangle 1006"/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67" name="Rectangle 1007"/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68" name="Rectangle 1008"/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69" name="Rectangle 1009"/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70" name="Rectangle 1010"/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71" name="Rectangle 1011"/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172" name="Group 1012"/>
          <p:cNvGrpSpPr>
            <a:grpSpLocks/>
          </p:cNvGrpSpPr>
          <p:nvPr/>
        </p:nvGrpSpPr>
        <p:grpSpPr bwMode="auto">
          <a:xfrm rot="1800000">
            <a:off x="2328863" y="2347913"/>
            <a:ext cx="527050" cy="461962"/>
            <a:chOff x="1305" y="912"/>
            <a:chExt cx="284" cy="397"/>
          </a:xfrm>
        </p:grpSpPr>
        <p:sp>
          <p:nvSpPr>
            <p:cNvPr id="93173" name="Rectangle 1013"/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74" name="Rectangle 1014"/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75" name="Rectangle 1015"/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76" name="Rectangle 1016"/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77" name="Rectangle 1017"/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78" name="Rectangle 1018"/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79" name="Rectangle 1019"/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80" name="Rectangle 1020"/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81" name="Rectangle 1021"/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82" name="Rectangle 1022"/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83" name="Rectangle 1023"/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84" name="Rectangle 1024"/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85" name="Rectangle 1025"/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86" name="Rectangle 1026"/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87" name="Rectangle 1027"/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88" name="Rectangle 1028"/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89" name="Rectangle 1029"/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90" name="Rectangle 1030"/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91" name="Rectangle 1031"/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92" name="Rectangle 1032"/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93" name="Rectangle 1033"/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94" name="Rectangle 1034"/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95" name="Rectangle 1035"/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96" name="Rectangle 1036"/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97" name="Rectangle 1037"/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198" name="Group 1038"/>
          <p:cNvGrpSpPr>
            <a:grpSpLocks/>
          </p:cNvGrpSpPr>
          <p:nvPr/>
        </p:nvGrpSpPr>
        <p:grpSpPr bwMode="auto">
          <a:xfrm rot="1800000">
            <a:off x="2960688" y="2349500"/>
            <a:ext cx="528637" cy="461963"/>
            <a:chOff x="1645" y="913"/>
            <a:chExt cx="284" cy="397"/>
          </a:xfrm>
        </p:grpSpPr>
        <p:sp>
          <p:nvSpPr>
            <p:cNvPr id="93199" name="Rectangle 1039"/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0" name="Rectangle 1040"/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1" name="Rectangle 1041"/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2" name="Rectangle 1042"/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3" name="Rectangle 1043"/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4" name="Rectangle 1044"/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5" name="Rectangle 1045"/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6" name="Rectangle 1046"/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7" name="Rectangle 1047"/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8" name="Rectangle 1048"/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9" name="Rectangle 1049"/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0" name="Rectangle 1050"/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1" name="Rectangle 1051"/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2" name="Rectangle 1052"/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3" name="Rectangle 1053"/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4" name="Rectangle 1054"/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5" name="Rectangle 1055"/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6" name="Rectangle 1056"/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7" name="Rectangle 1057"/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8" name="Rectangle 1058"/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9" name="Rectangle 1059"/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20" name="Rectangle 1060"/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21" name="Rectangle 1061"/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22" name="Rectangle 1062"/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23" name="Rectangle 1063"/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24" name="Rectangle 1064"/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25" name="Rectangle 1065"/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226" name="Group 1066"/>
          <p:cNvGrpSpPr>
            <a:grpSpLocks/>
          </p:cNvGrpSpPr>
          <p:nvPr/>
        </p:nvGrpSpPr>
        <p:grpSpPr bwMode="auto">
          <a:xfrm rot="1800000">
            <a:off x="1065213" y="2347913"/>
            <a:ext cx="527050" cy="461962"/>
            <a:chOff x="625" y="912"/>
            <a:chExt cx="284" cy="397"/>
          </a:xfrm>
        </p:grpSpPr>
        <p:sp>
          <p:nvSpPr>
            <p:cNvPr id="93227" name="Rectangle 1067"/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28" name="Rectangle 1068"/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29" name="Rectangle 1069"/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0" name="Rectangle 1070"/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1" name="Rectangle 1071"/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2" name="Rectangle 1072"/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3" name="Rectangle 1073"/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4" name="Rectangle 1074"/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5" name="Rectangle 1075"/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6" name="Rectangle 1076"/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7" name="Rectangle 1077"/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8" name="Rectangle 1078"/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9" name="Rectangle 1079"/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40" name="Rectangle 1080"/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41" name="Rectangle 1081"/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42" name="Rectangle 1082"/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43" name="Rectangle 1083"/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44" name="Rectangle 1084"/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45" name="Rectangle 1085"/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46" name="Rectangle 1086"/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247" name="Group 1087"/>
          <p:cNvGrpSpPr>
            <a:grpSpLocks/>
          </p:cNvGrpSpPr>
          <p:nvPr/>
        </p:nvGrpSpPr>
        <p:grpSpPr bwMode="auto">
          <a:xfrm rot="1800000">
            <a:off x="1697038" y="2349500"/>
            <a:ext cx="527050" cy="461963"/>
            <a:chOff x="965" y="913"/>
            <a:chExt cx="284" cy="397"/>
          </a:xfrm>
        </p:grpSpPr>
        <p:sp>
          <p:nvSpPr>
            <p:cNvPr id="93248" name="Rectangle 1088"/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49" name="Rectangle 1089"/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0" name="Rectangle 1090"/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1" name="Rectangle 1091"/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2" name="Rectangle 1092"/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3" name="Rectangle 1093"/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4" name="Rectangle 1094"/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5" name="Rectangle 1095"/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6" name="Rectangle 1096"/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7" name="Rectangle 1097"/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8" name="Rectangle 1098"/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9" name="Rectangle 1099"/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0" name="Rectangle 1100"/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1" name="Rectangle 1101"/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2" name="Rectangle 1102"/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3" name="Rectangle 1103"/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4" name="Rectangle 1104"/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5" name="Rectangle 1105"/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6" name="Rectangle 1106"/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7" name="Rectangle 1107"/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8" name="Rectangle 1108"/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9" name="Rectangle 1109"/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270" name="Group 1110"/>
          <p:cNvGrpSpPr>
            <a:grpSpLocks/>
          </p:cNvGrpSpPr>
          <p:nvPr/>
        </p:nvGrpSpPr>
        <p:grpSpPr bwMode="auto">
          <a:xfrm rot="1800000">
            <a:off x="433388" y="2347913"/>
            <a:ext cx="528637" cy="461962"/>
            <a:chOff x="285" y="912"/>
            <a:chExt cx="284" cy="397"/>
          </a:xfrm>
        </p:grpSpPr>
        <p:sp>
          <p:nvSpPr>
            <p:cNvPr id="93271" name="Rectangle 1111"/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72" name="Rectangle 1112"/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73" name="Rectangle 1113"/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74" name="Rectangle 1114"/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75" name="Rectangle 1115"/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76" name="Rectangle 1116"/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77" name="Rectangle 1117"/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78" name="Rectangle 1118"/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79" name="Rectangle 1119"/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0" name="Rectangle 1120"/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1" name="Rectangle 1121"/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2" name="Rectangle 1122"/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3" name="Rectangle 1123"/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4" name="Rectangle 1124"/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5" name="Rectangle 1125"/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6" name="Rectangle 1126"/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7" name="Rectangle 1127"/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8" name="Rectangle 1128"/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9" name="Rectangle 1129"/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0" name="Rectangle 1130"/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1" name="Rectangle 1131"/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2" name="Rectangle 1132"/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3" name="Rectangle 1133"/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4" name="Rectangle 1134"/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5" name="Rectangle 1135"/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6" name="Rectangle 1136"/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7" name="Rectangle 1137"/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8" name="Rectangle 1138"/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9" name="Rectangle 1139"/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00" name="Rectangle 1140"/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301" name="Group 1141"/>
          <p:cNvGrpSpPr>
            <a:grpSpLocks/>
          </p:cNvGrpSpPr>
          <p:nvPr/>
        </p:nvGrpSpPr>
        <p:grpSpPr bwMode="auto">
          <a:xfrm rot="1800000">
            <a:off x="5489575" y="2347913"/>
            <a:ext cx="527050" cy="461962"/>
            <a:chOff x="3006" y="912"/>
            <a:chExt cx="284" cy="397"/>
          </a:xfrm>
        </p:grpSpPr>
        <p:sp>
          <p:nvSpPr>
            <p:cNvPr id="93302" name="Rectangle 1142"/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03" name="Rectangle 1143"/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04" name="Rectangle 1144"/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05" name="Rectangle 1145"/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06" name="Rectangle 1146"/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07" name="Rectangle 1147"/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08" name="Rectangle 1148"/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09" name="Rectangle 1149"/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10" name="Rectangle 1150"/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11" name="Rectangle 1151"/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12" name="Rectangle 1152"/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13" name="Rectangle 1153"/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14" name="Rectangle 1154"/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15" name="Rectangle 1155"/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16" name="Rectangle 1156"/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17" name="Rectangle 1157"/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18" name="Rectangle 1158"/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19" name="Rectangle 1159"/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20" name="Rectangle 1160"/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21" name="Rectangle 1161"/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22" name="Rectangle 1162"/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23" name="Rectangle 1163"/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24" name="Rectangle 1164"/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25" name="Rectangle 1165"/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26" name="Rectangle 1166"/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27" name="Rectangle 1167"/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28" name="Rectangle 1168"/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29" name="Rectangle 1169"/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30" name="Rectangle 1170"/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31" name="Rectangle 1171"/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32" name="Rectangle 1172"/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333" name="Group 1173"/>
          <p:cNvGrpSpPr>
            <a:grpSpLocks/>
          </p:cNvGrpSpPr>
          <p:nvPr/>
        </p:nvGrpSpPr>
        <p:grpSpPr bwMode="auto">
          <a:xfrm rot="1800000">
            <a:off x="6119813" y="2349500"/>
            <a:ext cx="528637" cy="461963"/>
            <a:chOff x="3346" y="913"/>
            <a:chExt cx="284" cy="397"/>
          </a:xfrm>
        </p:grpSpPr>
        <p:sp>
          <p:nvSpPr>
            <p:cNvPr id="93334" name="Rectangle 1174"/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35" name="Rectangle 1175"/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36" name="Rectangle 1176"/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37" name="Rectangle 1177"/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38" name="Rectangle 1178"/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39" name="Rectangle 1179"/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40" name="Rectangle 1180"/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41" name="Rectangle 1181"/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42" name="Rectangle 1182"/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43" name="Rectangle 1183"/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44" name="Rectangle 1184"/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45" name="Rectangle 1185"/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46" name="Rectangle 1186"/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47" name="Rectangle 1187"/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48" name="Rectangle 1188"/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49" name="Rectangle 1189"/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50" name="Rectangle 1190"/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51" name="Rectangle 1191"/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52" name="Rectangle 1192"/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53" name="Rectangle 1193"/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54" name="Rectangle 1194"/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55" name="Rectangle 1195"/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56" name="Rectangle 1196"/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57" name="Rectangle 1197"/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58" name="Rectangle 1198"/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59" name="Rectangle 1199"/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60" name="Rectangle 1200"/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61" name="Rectangle 1201"/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62" name="Rectangle 1202"/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363" name="Group 1203"/>
          <p:cNvGrpSpPr>
            <a:grpSpLocks/>
          </p:cNvGrpSpPr>
          <p:nvPr/>
        </p:nvGrpSpPr>
        <p:grpSpPr bwMode="auto">
          <a:xfrm rot="1800000">
            <a:off x="4225925" y="2347913"/>
            <a:ext cx="528638" cy="461962"/>
            <a:chOff x="2326" y="912"/>
            <a:chExt cx="284" cy="397"/>
          </a:xfrm>
        </p:grpSpPr>
        <p:sp>
          <p:nvSpPr>
            <p:cNvPr id="93364" name="Rectangle 1204"/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65" name="Rectangle 1205"/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66" name="Rectangle 1206"/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67" name="Rectangle 1207"/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68" name="Rectangle 1208"/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69" name="Rectangle 1209"/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70" name="Rectangle 1210"/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71" name="Rectangle 1211"/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72" name="Rectangle 1212"/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73" name="Rectangle 1213"/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74" name="Rectangle 1214"/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75" name="Rectangle 1215"/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76" name="Rectangle 1216"/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77" name="Rectangle 1217"/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78" name="Rectangle 1218"/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79" name="Rectangle 1219"/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80" name="Rectangle 1220"/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81" name="Rectangle 1221"/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82" name="Rectangle 1222"/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83" name="Rectangle 1223"/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84" name="Rectangle 1224"/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85" name="Rectangle 1225"/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86" name="Rectangle 1226"/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87" name="Rectangle 1227"/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88" name="Rectangle 1228"/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89" name="Rectangle 1229"/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90" name="Rectangle 1230"/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91" name="Rectangle 1231"/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92" name="Rectangle 1232"/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393" name="Group 1233"/>
          <p:cNvGrpSpPr>
            <a:grpSpLocks/>
          </p:cNvGrpSpPr>
          <p:nvPr/>
        </p:nvGrpSpPr>
        <p:grpSpPr bwMode="auto">
          <a:xfrm rot="1800000">
            <a:off x="4857750" y="2349500"/>
            <a:ext cx="527050" cy="461963"/>
            <a:chOff x="2666" y="913"/>
            <a:chExt cx="284" cy="397"/>
          </a:xfrm>
        </p:grpSpPr>
        <p:sp>
          <p:nvSpPr>
            <p:cNvPr id="93394" name="Rectangle 1234"/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95" name="Rectangle 1235"/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96" name="Rectangle 1236"/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97" name="Rectangle 1237"/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98" name="Rectangle 1238"/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99" name="Rectangle 1239"/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00" name="Rectangle 1240"/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01" name="Rectangle 1241"/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02" name="Rectangle 1242"/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03" name="Rectangle 1243"/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04" name="Rectangle 1244"/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05" name="Rectangle 1245"/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06" name="Rectangle 1246"/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07" name="Rectangle 1247"/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08" name="Rectangle 1248"/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09" name="Rectangle 1249"/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10" name="Rectangle 1250"/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11" name="Rectangle 1251"/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12" name="Rectangle 1252"/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13" name="Rectangle 1253"/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14" name="Rectangle 1254"/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415" name="Group 1255"/>
          <p:cNvGrpSpPr>
            <a:grpSpLocks/>
          </p:cNvGrpSpPr>
          <p:nvPr/>
        </p:nvGrpSpPr>
        <p:grpSpPr bwMode="auto">
          <a:xfrm rot="1800000">
            <a:off x="3594100" y="2347913"/>
            <a:ext cx="527050" cy="461962"/>
            <a:chOff x="1986" y="912"/>
            <a:chExt cx="284" cy="397"/>
          </a:xfrm>
        </p:grpSpPr>
        <p:sp>
          <p:nvSpPr>
            <p:cNvPr id="93416" name="Rectangle 1256"/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17" name="Rectangle 1257"/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18" name="Rectangle 1258"/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19" name="Rectangle 1259"/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20" name="Rectangle 1260"/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21" name="Rectangle 1261"/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22" name="Rectangle 1262"/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23" name="Rectangle 1263"/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24" name="Rectangle 1264"/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25" name="Rectangle 1265"/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26" name="Rectangle 1266"/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27" name="Rectangle 1267"/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28" name="Rectangle 1268"/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29" name="Rectangle 1269"/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30" name="Rectangle 1270"/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31" name="Rectangle 1271"/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32" name="Rectangle 1272"/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33" name="Rectangle 1273"/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34" name="Rectangle 1274"/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35" name="Rectangle 1275"/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36" name="Rectangle 1276"/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37" name="Rectangle 1277"/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38" name="Rectangle 1278"/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439" name="Group 1279"/>
          <p:cNvGrpSpPr>
            <a:grpSpLocks/>
          </p:cNvGrpSpPr>
          <p:nvPr/>
        </p:nvGrpSpPr>
        <p:grpSpPr bwMode="auto">
          <a:xfrm rot="1800000">
            <a:off x="2328863" y="1820863"/>
            <a:ext cx="527050" cy="461962"/>
            <a:chOff x="1305" y="912"/>
            <a:chExt cx="284" cy="397"/>
          </a:xfrm>
        </p:grpSpPr>
        <p:sp>
          <p:nvSpPr>
            <p:cNvPr id="93440" name="Rectangle 1280"/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41" name="Rectangle 1281"/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42" name="Rectangle 1282"/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43" name="Rectangle 1283"/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44" name="Rectangle 1284"/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45" name="Rectangle 1285"/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46" name="Rectangle 1286"/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47" name="Rectangle 1287"/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48" name="Rectangle 1288"/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49" name="Rectangle 1289"/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0" name="Rectangle 1290"/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1" name="Rectangle 1291"/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2" name="Rectangle 1292"/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3" name="Rectangle 1293"/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4" name="Rectangle 1294"/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5" name="Rectangle 1295"/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6" name="Rectangle 1296"/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7" name="Rectangle 1297"/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8" name="Rectangle 1298"/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9" name="Rectangle 1299"/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60" name="Rectangle 1300"/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61" name="Rectangle 1301"/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62" name="Rectangle 1302"/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63" name="Rectangle 1303"/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64" name="Rectangle 1304"/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465" name="Group 1305"/>
          <p:cNvGrpSpPr>
            <a:grpSpLocks/>
          </p:cNvGrpSpPr>
          <p:nvPr/>
        </p:nvGrpSpPr>
        <p:grpSpPr bwMode="auto">
          <a:xfrm rot="1800000">
            <a:off x="2960688" y="1822450"/>
            <a:ext cx="528637" cy="461963"/>
            <a:chOff x="1645" y="913"/>
            <a:chExt cx="284" cy="397"/>
          </a:xfrm>
        </p:grpSpPr>
        <p:sp>
          <p:nvSpPr>
            <p:cNvPr id="93466" name="Rectangle 1306"/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67" name="Rectangle 1307"/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68" name="Rectangle 1308"/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69" name="Rectangle 1309"/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70" name="Rectangle 1310"/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71" name="Rectangle 1311"/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72" name="Rectangle 1312"/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73" name="Rectangle 1313"/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74" name="Rectangle 1314"/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75" name="Rectangle 1315"/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76" name="Rectangle 1316"/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77" name="Rectangle 1317"/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78" name="Rectangle 1318"/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79" name="Rectangle 1319"/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80" name="Rectangle 1320"/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81" name="Rectangle 1321"/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82" name="Rectangle 1322"/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83" name="Rectangle 1323"/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84" name="Rectangle 1324"/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85" name="Rectangle 1325"/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86" name="Rectangle 1326"/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87" name="Rectangle 1327"/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88" name="Rectangle 1328"/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89" name="Rectangle 1329"/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90" name="Rectangle 1330"/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91" name="Rectangle 1331"/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92" name="Rectangle 1332"/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493" name="Group 1333"/>
          <p:cNvGrpSpPr>
            <a:grpSpLocks/>
          </p:cNvGrpSpPr>
          <p:nvPr/>
        </p:nvGrpSpPr>
        <p:grpSpPr bwMode="auto">
          <a:xfrm rot="1800000">
            <a:off x="1065213" y="1820863"/>
            <a:ext cx="527050" cy="461962"/>
            <a:chOff x="625" y="912"/>
            <a:chExt cx="284" cy="397"/>
          </a:xfrm>
        </p:grpSpPr>
        <p:sp>
          <p:nvSpPr>
            <p:cNvPr id="93494" name="Rectangle 1334"/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95" name="Rectangle 1335"/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96" name="Rectangle 1336"/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97" name="Rectangle 1337"/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98" name="Rectangle 1338"/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99" name="Rectangle 1339"/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00" name="Rectangle 1340"/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01" name="Rectangle 1341"/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02" name="Rectangle 1342"/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03" name="Rectangle 1343"/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04" name="Rectangle 1344"/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05" name="Rectangle 1345"/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06" name="Rectangle 1346"/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07" name="Rectangle 1347"/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08" name="Rectangle 1348"/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09" name="Rectangle 1349"/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10" name="Rectangle 1350"/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11" name="Rectangle 1351"/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12" name="Rectangle 1352"/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13" name="Rectangle 1353"/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514" name="Group 1354"/>
          <p:cNvGrpSpPr>
            <a:grpSpLocks/>
          </p:cNvGrpSpPr>
          <p:nvPr/>
        </p:nvGrpSpPr>
        <p:grpSpPr bwMode="auto">
          <a:xfrm rot="1800000">
            <a:off x="1697038" y="1822450"/>
            <a:ext cx="527050" cy="461963"/>
            <a:chOff x="965" y="913"/>
            <a:chExt cx="284" cy="397"/>
          </a:xfrm>
        </p:grpSpPr>
        <p:sp>
          <p:nvSpPr>
            <p:cNvPr id="93515" name="Rectangle 1355"/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16" name="Rectangle 1356"/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17" name="Rectangle 1357"/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18" name="Rectangle 1358"/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19" name="Rectangle 1359"/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20" name="Rectangle 1360"/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21" name="Rectangle 1361"/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22" name="Rectangle 1362"/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23" name="Rectangle 1363"/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24" name="Rectangle 1364"/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25" name="Rectangle 1365"/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26" name="Rectangle 1366"/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27" name="Rectangle 1367"/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28" name="Rectangle 1368"/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29" name="Rectangle 1369"/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30" name="Rectangle 1370"/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31" name="Rectangle 1371"/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32" name="Rectangle 1372"/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33" name="Rectangle 1373"/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34" name="Rectangle 1374"/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35" name="Rectangle 1375"/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36" name="Rectangle 1376"/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537" name="Group 1377"/>
          <p:cNvGrpSpPr>
            <a:grpSpLocks/>
          </p:cNvGrpSpPr>
          <p:nvPr/>
        </p:nvGrpSpPr>
        <p:grpSpPr bwMode="auto">
          <a:xfrm rot="1800000">
            <a:off x="433388" y="1820863"/>
            <a:ext cx="528637" cy="461962"/>
            <a:chOff x="285" y="912"/>
            <a:chExt cx="284" cy="397"/>
          </a:xfrm>
        </p:grpSpPr>
        <p:sp>
          <p:nvSpPr>
            <p:cNvPr id="93538" name="Rectangle 1378"/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39" name="Rectangle 1379"/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40" name="Rectangle 1380"/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41" name="Rectangle 1381"/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42" name="Rectangle 1382"/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43" name="Rectangle 1383"/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44" name="Rectangle 1384"/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45" name="Rectangle 1385"/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46" name="Rectangle 1386"/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47" name="Rectangle 1387"/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48" name="Rectangle 1388"/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49" name="Rectangle 1389"/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50" name="Rectangle 1390"/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51" name="Rectangle 1391"/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52" name="Rectangle 1392"/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53" name="Rectangle 1393"/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54" name="Rectangle 1394"/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55" name="Rectangle 1395"/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56" name="Rectangle 1396"/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57" name="Rectangle 1397"/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58" name="Rectangle 1398"/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59" name="Rectangle 1399"/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60" name="Rectangle 1400"/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61" name="Rectangle 1401"/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62" name="Rectangle 1402"/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63" name="Rectangle 1403"/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64" name="Rectangle 1404"/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65" name="Rectangle 1405"/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66" name="Rectangle 1406"/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67" name="Rectangle 1407"/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568" name="Group 1408"/>
          <p:cNvGrpSpPr>
            <a:grpSpLocks/>
          </p:cNvGrpSpPr>
          <p:nvPr/>
        </p:nvGrpSpPr>
        <p:grpSpPr bwMode="auto">
          <a:xfrm rot="1800000">
            <a:off x="5489575" y="1820863"/>
            <a:ext cx="527050" cy="461962"/>
            <a:chOff x="3006" y="912"/>
            <a:chExt cx="284" cy="397"/>
          </a:xfrm>
        </p:grpSpPr>
        <p:sp>
          <p:nvSpPr>
            <p:cNvPr id="93569" name="Rectangle 1409"/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70" name="Rectangle 1410"/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71" name="Rectangle 1411"/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72" name="Rectangle 1412"/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73" name="Rectangle 1413"/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74" name="Rectangle 1414"/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75" name="Rectangle 1415"/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76" name="Rectangle 1416"/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77" name="Rectangle 1417"/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78" name="Rectangle 1418"/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79" name="Rectangle 1419"/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80" name="Rectangle 1420"/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81" name="Rectangle 1421"/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82" name="Rectangle 1422"/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83" name="Rectangle 1423"/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84" name="Rectangle 1424"/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85" name="Rectangle 1425"/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86" name="Rectangle 1426"/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87" name="Rectangle 1427"/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88" name="Rectangle 1428"/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89" name="Rectangle 1429"/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0" name="Rectangle 1430"/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1" name="Rectangle 1431"/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2" name="Rectangle 1432"/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3" name="Rectangle 1433"/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4" name="Rectangle 1434"/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5" name="Rectangle 1435"/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6" name="Rectangle 1436"/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7" name="Rectangle 1437"/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8" name="Rectangle 1438"/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9" name="Rectangle 1439"/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600" name="Group 1440"/>
          <p:cNvGrpSpPr>
            <a:grpSpLocks/>
          </p:cNvGrpSpPr>
          <p:nvPr/>
        </p:nvGrpSpPr>
        <p:grpSpPr bwMode="auto">
          <a:xfrm rot="1800000">
            <a:off x="6119813" y="1822450"/>
            <a:ext cx="528637" cy="461963"/>
            <a:chOff x="3346" y="913"/>
            <a:chExt cx="284" cy="397"/>
          </a:xfrm>
        </p:grpSpPr>
        <p:sp>
          <p:nvSpPr>
            <p:cNvPr id="93601" name="Rectangle 1441"/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02" name="Rectangle 1442"/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03" name="Rectangle 1443"/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04" name="Rectangle 1444"/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05" name="Rectangle 1445"/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06" name="Rectangle 1446"/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07" name="Rectangle 1447"/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08" name="Rectangle 1448"/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09" name="Rectangle 1449"/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0" name="Rectangle 1450"/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1" name="Rectangle 1451"/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2" name="Rectangle 1452"/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3" name="Rectangle 1453"/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4" name="Rectangle 1454"/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5" name="Rectangle 1455"/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6" name="Rectangle 1456"/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7" name="Rectangle 1457"/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8" name="Rectangle 1458"/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9" name="Rectangle 1459"/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0" name="Rectangle 1460"/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1" name="Rectangle 1461"/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2" name="Rectangle 1462"/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3" name="Rectangle 1463"/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4" name="Rectangle 1464"/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5" name="Rectangle 1465"/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6" name="Rectangle 1466"/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7" name="Rectangle 1467"/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8" name="Rectangle 1468"/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9" name="Rectangle 1469"/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630" name="Group 1470"/>
          <p:cNvGrpSpPr>
            <a:grpSpLocks/>
          </p:cNvGrpSpPr>
          <p:nvPr/>
        </p:nvGrpSpPr>
        <p:grpSpPr bwMode="auto">
          <a:xfrm rot="1800000">
            <a:off x="4225925" y="1820863"/>
            <a:ext cx="528638" cy="461962"/>
            <a:chOff x="2326" y="912"/>
            <a:chExt cx="284" cy="397"/>
          </a:xfrm>
        </p:grpSpPr>
        <p:sp>
          <p:nvSpPr>
            <p:cNvPr id="93631" name="Rectangle 1471"/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32" name="Rectangle 1472"/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33" name="Rectangle 1473"/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34" name="Rectangle 1474"/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35" name="Rectangle 1475"/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36" name="Rectangle 1476"/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37" name="Rectangle 1477"/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38" name="Rectangle 1478"/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39" name="Rectangle 1479"/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0" name="Rectangle 1480"/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1" name="Rectangle 1481"/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2" name="Rectangle 1482"/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3" name="Rectangle 1483"/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4" name="Rectangle 1484"/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5" name="Rectangle 1485"/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6" name="Rectangle 1486"/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7" name="Rectangle 1487"/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8" name="Rectangle 1488"/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9" name="Rectangle 1489"/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0" name="Rectangle 1490"/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1" name="Rectangle 1491"/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2" name="Rectangle 1492"/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3" name="Rectangle 1493"/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4" name="Rectangle 1494"/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5" name="Rectangle 1495"/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6" name="Rectangle 1496"/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7" name="Rectangle 1497"/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8" name="Rectangle 1498"/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9" name="Rectangle 1499"/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660" name="Group 1500"/>
          <p:cNvGrpSpPr>
            <a:grpSpLocks/>
          </p:cNvGrpSpPr>
          <p:nvPr/>
        </p:nvGrpSpPr>
        <p:grpSpPr bwMode="auto">
          <a:xfrm rot="1800000">
            <a:off x="4857750" y="1822450"/>
            <a:ext cx="527050" cy="461963"/>
            <a:chOff x="2666" y="913"/>
            <a:chExt cx="284" cy="397"/>
          </a:xfrm>
        </p:grpSpPr>
        <p:sp>
          <p:nvSpPr>
            <p:cNvPr id="93661" name="Rectangle 1501"/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62" name="Rectangle 1502"/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63" name="Rectangle 1503"/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64" name="Rectangle 1504"/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65" name="Rectangle 1505"/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66" name="Rectangle 1506"/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67" name="Rectangle 1507"/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68" name="Rectangle 1508"/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69" name="Rectangle 1509"/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0" name="Rectangle 1510"/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1" name="Rectangle 1511"/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2" name="Rectangle 1512"/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3" name="Rectangle 1513"/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4" name="Rectangle 1514"/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5" name="Rectangle 1515"/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6" name="Rectangle 1516"/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7" name="Rectangle 1517"/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8" name="Rectangle 1518"/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9" name="Rectangle 1519"/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80" name="Rectangle 1520"/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81" name="Rectangle 1521"/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682" name="Group 1522"/>
          <p:cNvGrpSpPr>
            <a:grpSpLocks/>
          </p:cNvGrpSpPr>
          <p:nvPr/>
        </p:nvGrpSpPr>
        <p:grpSpPr bwMode="auto">
          <a:xfrm rot="1800000">
            <a:off x="3594100" y="1820863"/>
            <a:ext cx="527050" cy="461962"/>
            <a:chOff x="1986" y="912"/>
            <a:chExt cx="284" cy="397"/>
          </a:xfrm>
        </p:grpSpPr>
        <p:sp>
          <p:nvSpPr>
            <p:cNvPr id="93683" name="Rectangle 1523"/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84" name="Rectangle 1524"/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85" name="Rectangle 1525"/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86" name="Rectangle 1526"/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87" name="Rectangle 1527"/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88" name="Rectangle 1528"/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89" name="Rectangle 1529"/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90" name="Rectangle 1530"/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91" name="Rectangle 1531"/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92" name="Rectangle 1532"/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93" name="Rectangle 1533"/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94" name="Rectangle 1534"/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95" name="Rectangle 1535"/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96" name="Rectangle 1536"/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97" name="Rectangle 1537"/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98" name="Rectangle 1538"/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99" name="Rectangle 1539"/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00" name="Rectangle 1540"/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01" name="Rectangle 1541"/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02" name="Rectangle 1542"/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03" name="Rectangle 1543"/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04" name="Rectangle 1544"/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05" name="Rectangle 1545"/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706" name="Group 1546"/>
          <p:cNvGrpSpPr>
            <a:grpSpLocks/>
          </p:cNvGrpSpPr>
          <p:nvPr/>
        </p:nvGrpSpPr>
        <p:grpSpPr bwMode="auto">
          <a:xfrm rot="1800000">
            <a:off x="2328863" y="4957763"/>
            <a:ext cx="527050" cy="461962"/>
            <a:chOff x="1305" y="1933"/>
            <a:chExt cx="284" cy="397"/>
          </a:xfrm>
        </p:grpSpPr>
        <p:sp>
          <p:nvSpPr>
            <p:cNvPr id="93707" name="Rectangle 1547"/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08" name="Rectangle 1548"/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09" name="Rectangle 1549"/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10" name="Rectangle 1550"/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11" name="Rectangle 1551"/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12" name="Rectangle 1552"/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13" name="Rectangle 1553"/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14" name="Rectangle 1554"/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15" name="Rectangle 1555"/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16" name="Rectangle 1556"/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17" name="Rectangle 1557"/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18" name="Rectangle 1558"/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19" name="Rectangle 1559"/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20" name="Rectangle 1560"/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21" name="Rectangle 1561"/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22" name="Rectangle 1562"/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23" name="Rectangle 1563"/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24" name="Rectangle 1564"/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25" name="Rectangle 1565"/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26" name="Rectangle 1566"/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727" name="Group 1567"/>
          <p:cNvGrpSpPr>
            <a:grpSpLocks/>
          </p:cNvGrpSpPr>
          <p:nvPr/>
        </p:nvGrpSpPr>
        <p:grpSpPr bwMode="auto">
          <a:xfrm rot="1800000">
            <a:off x="2960688" y="4959350"/>
            <a:ext cx="528637" cy="461963"/>
            <a:chOff x="1645" y="1934"/>
            <a:chExt cx="284" cy="397"/>
          </a:xfrm>
        </p:grpSpPr>
        <p:sp>
          <p:nvSpPr>
            <p:cNvPr id="93728" name="Rectangle 1568"/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29" name="Rectangle 1569"/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30" name="Rectangle 1570"/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31" name="Rectangle 1571"/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32" name="Rectangle 1572"/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33" name="Rectangle 1573"/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34" name="Rectangle 1574"/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35" name="Rectangle 1575"/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36" name="Rectangle 1576"/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37" name="Rectangle 1577"/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38" name="Rectangle 1578"/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39" name="Rectangle 1579"/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40" name="Rectangle 1580"/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41" name="Rectangle 1581"/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42" name="Rectangle 1582"/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43" name="Rectangle 1583"/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44" name="Rectangle 1584"/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45" name="Rectangle 1585"/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46" name="Rectangle 1586"/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47" name="Rectangle 1587"/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48" name="Rectangle 1588"/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49" name="Rectangle 1589"/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50" name="Rectangle 1590"/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51" name="Rectangle 1591"/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52" name="Rectangle 1592"/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53" name="Rectangle 1593"/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54" name="Rectangle 1594"/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755" name="Group 1595"/>
          <p:cNvGrpSpPr>
            <a:grpSpLocks/>
          </p:cNvGrpSpPr>
          <p:nvPr/>
        </p:nvGrpSpPr>
        <p:grpSpPr bwMode="auto">
          <a:xfrm rot="1800000">
            <a:off x="1065213" y="4957763"/>
            <a:ext cx="527050" cy="461962"/>
            <a:chOff x="625" y="1933"/>
            <a:chExt cx="284" cy="397"/>
          </a:xfrm>
        </p:grpSpPr>
        <p:sp>
          <p:nvSpPr>
            <p:cNvPr id="93756" name="Rectangle 1596"/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57" name="Rectangle 1597"/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58" name="Rectangle 1598"/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59" name="Rectangle 1599"/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60" name="Rectangle 1600"/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61" name="Rectangle 1601"/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62" name="Rectangle 1602"/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63" name="Rectangle 1603"/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64" name="Rectangle 1604"/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65" name="Rectangle 1605"/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66" name="Rectangle 1606"/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67" name="Rectangle 1607"/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68" name="Rectangle 1608"/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69" name="Rectangle 1609"/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70" name="Rectangle 1610"/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71" name="Rectangle 1611"/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72" name="Rectangle 1612"/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73" name="Rectangle 1613"/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74" name="Rectangle 1614"/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75" name="Rectangle 1615"/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776" name="Group 1616"/>
          <p:cNvGrpSpPr>
            <a:grpSpLocks/>
          </p:cNvGrpSpPr>
          <p:nvPr/>
        </p:nvGrpSpPr>
        <p:grpSpPr bwMode="auto">
          <a:xfrm rot="1800000">
            <a:off x="1697038" y="4959350"/>
            <a:ext cx="527050" cy="461963"/>
            <a:chOff x="965" y="1934"/>
            <a:chExt cx="284" cy="397"/>
          </a:xfrm>
        </p:grpSpPr>
        <p:sp>
          <p:nvSpPr>
            <p:cNvPr id="93777" name="Rectangle 1617"/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78" name="Rectangle 1618"/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79" name="Rectangle 1619"/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80" name="Rectangle 1620"/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81" name="Rectangle 1621"/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82" name="Rectangle 1622"/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83" name="Rectangle 1623"/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84" name="Rectangle 1624"/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85" name="Rectangle 1625"/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86" name="Rectangle 1626"/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87" name="Rectangle 1627"/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88" name="Rectangle 1628"/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89" name="Rectangle 1629"/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90" name="Rectangle 1630"/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91" name="Rectangle 1631"/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92" name="Rectangle 1632"/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93" name="Rectangle 1633"/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94" name="Rectangle 1634"/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95" name="Rectangle 1635"/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96" name="Rectangle 1636"/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797" name="Group 1637"/>
          <p:cNvGrpSpPr>
            <a:grpSpLocks/>
          </p:cNvGrpSpPr>
          <p:nvPr/>
        </p:nvGrpSpPr>
        <p:grpSpPr bwMode="auto">
          <a:xfrm rot="1800000">
            <a:off x="433388" y="4957763"/>
            <a:ext cx="528637" cy="461962"/>
            <a:chOff x="285" y="1933"/>
            <a:chExt cx="284" cy="397"/>
          </a:xfrm>
        </p:grpSpPr>
        <p:sp>
          <p:nvSpPr>
            <p:cNvPr id="93798" name="Rectangle 1638"/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99" name="Rectangle 1639"/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00" name="Rectangle 1640"/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01" name="Rectangle 1641"/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02" name="Rectangle 1642"/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03" name="Rectangle 1643"/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04" name="Rectangle 1644"/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05" name="Rectangle 1645"/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06" name="Rectangle 1646"/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07" name="Rectangle 1647"/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08" name="Rectangle 1648"/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09" name="Rectangle 1649"/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10" name="Rectangle 1650"/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11" name="Rectangle 1651"/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12" name="Rectangle 1652"/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13" name="Rectangle 1653"/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14" name="Rectangle 1654"/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15" name="Rectangle 1655"/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16" name="Rectangle 1656"/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17" name="Rectangle 1657"/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18" name="Rectangle 1658"/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19" name="Rectangle 1659"/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20" name="Rectangle 1660"/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21" name="Rectangle 1661"/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22" name="Rectangle 1662"/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23" name="Rectangle 1663"/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824" name="Group 1664"/>
          <p:cNvGrpSpPr>
            <a:grpSpLocks/>
          </p:cNvGrpSpPr>
          <p:nvPr/>
        </p:nvGrpSpPr>
        <p:grpSpPr bwMode="auto">
          <a:xfrm rot="1800000">
            <a:off x="5489575" y="4957763"/>
            <a:ext cx="527050" cy="461962"/>
            <a:chOff x="3006" y="1933"/>
            <a:chExt cx="284" cy="397"/>
          </a:xfrm>
        </p:grpSpPr>
        <p:sp>
          <p:nvSpPr>
            <p:cNvPr id="93825" name="Rectangle 1665"/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26" name="Rectangle 1666"/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27" name="Rectangle 1667"/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28" name="Rectangle 1668"/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29" name="Rectangle 1669"/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30" name="Rectangle 1670"/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31" name="Rectangle 1671"/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32" name="Rectangle 1672"/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33" name="Rectangle 1673"/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34" name="Rectangle 1674"/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35" name="Rectangle 1675"/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36" name="Rectangle 1676"/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37" name="Rectangle 1677"/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38" name="Rectangle 1678"/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39" name="Rectangle 1679"/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40" name="Rectangle 1680"/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41" name="Rectangle 1681"/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42" name="Rectangle 1682"/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43" name="Rectangle 1683"/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44" name="Rectangle 1684"/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45" name="Rectangle 1685"/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46" name="Rectangle 1686"/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47" name="Rectangle 1687"/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48" name="Rectangle 1688"/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49" name="Rectangle 1689"/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850" name="Group 1690"/>
          <p:cNvGrpSpPr>
            <a:grpSpLocks/>
          </p:cNvGrpSpPr>
          <p:nvPr/>
        </p:nvGrpSpPr>
        <p:grpSpPr bwMode="auto">
          <a:xfrm rot="1800000">
            <a:off x="6119813" y="4959350"/>
            <a:ext cx="528637" cy="461963"/>
            <a:chOff x="3346" y="1934"/>
            <a:chExt cx="284" cy="397"/>
          </a:xfrm>
        </p:grpSpPr>
        <p:sp>
          <p:nvSpPr>
            <p:cNvPr id="93851" name="Rectangle 1691"/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52" name="Rectangle 1692"/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53" name="Rectangle 1693"/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54" name="Rectangle 1694"/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55" name="Rectangle 1695"/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56" name="Rectangle 1696"/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57" name="Rectangle 1697"/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58" name="Rectangle 1698"/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59" name="Rectangle 1699"/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60" name="Rectangle 1700"/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61" name="Rectangle 1701"/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62" name="Rectangle 1702"/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63" name="Rectangle 1703"/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64" name="Rectangle 1704"/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65" name="Rectangle 1705"/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66" name="Rectangle 1706"/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67" name="Rectangle 1707"/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68" name="Rectangle 1708"/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69" name="Rectangle 1709"/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70" name="Rectangle 1710"/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71" name="Rectangle 1711"/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72" name="Rectangle 1712"/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73" name="Rectangle 1713"/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74" name="Rectangle 1714"/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875" name="Group 1715"/>
          <p:cNvGrpSpPr>
            <a:grpSpLocks/>
          </p:cNvGrpSpPr>
          <p:nvPr/>
        </p:nvGrpSpPr>
        <p:grpSpPr bwMode="auto">
          <a:xfrm rot="1800000">
            <a:off x="4225925" y="4957763"/>
            <a:ext cx="528638" cy="461962"/>
            <a:chOff x="2326" y="1933"/>
            <a:chExt cx="284" cy="397"/>
          </a:xfrm>
        </p:grpSpPr>
        <p:sp>
          <p:nvSpPr>
            <p:cNvPr id="93876" name="Rectangle 1716"/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77" name="Rectangle 1717"/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78" name="Rectangle 1718"/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79" name="Rectangle 1719"/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80" name="Rectangle 1720"/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81" name="Rectangle 1721"/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82" name="Rectangle 1722"/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83" name="Rectangle 1723"/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84" name="Rectangle 1724"/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85" name="Rectangle 1725"/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86" name="Rectangle 1726"/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87" name="Rectangle 1727"/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88" name="Rectangle 1728"/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89" name="Rectangle 1729"/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90" name="Rectangle 1730"/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91" name="Rectangle 1731"/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92" name="Rectangle 1732"/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93" name="Rectangle 1733"/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94" name="Rectangle 1734"/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95" name="Rectangle 1735"/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96" name="Rectangle 1736"/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97" name="Rectangle 1737"/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98" name="Rectangle 1738"/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99" name="Rectangle 1739"/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900" name="Group 1740"/>
          <p:cNvGrpSpPr>
            <a:grpSpLocks/>
          </p:cNvGrpSpPr>
          <p:nvPr/>
        </p:nvGrpSpPr>
        <p:grpSpPr bwMode="auto">
          <a:xfrm rot="1800000">
            <a:off x="4857750" y="4959350"/>
            <a:ext cx="527050" cy="461963"/>
            <a:chOff x="2666" y="1934"/>
            <a:chExt cx="284" cy="397"/>
          </a:xfrm>
        </p:grpSpPr>
        <p:sp>
          <p:nvSpPr>
            <p:cNvPr id="93901" name="Rectangle 1741"/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02" name="Rectangle 1742"/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03" name="Rectangle 1743"/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04" name="Rectangle 1744"/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05" name="Rectangle 1745"/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06" name="Rectangle 1746"/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07" name="Rectangle 1747"/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08" name="Rectangle 1748"/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09" name="Rectangle 1749"/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10" name="Rectangle 1750"/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11" name="Rectangle 1751"/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12" name="Rectangle 1752"/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13" name="Rectangle 1753"/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14" name="Rectangle 1754"/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15" name="Rectangle 1755"/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16" name="Rectangle 1756"/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17" name="Rectangle 1757"/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18" name="Rectangle 1758"/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19" name="Rectangle 1759"/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20" name="Rectangle 1760"/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21" name="Rectangle 1761"/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922" name="Group 1762"/>
          <p:cNvGrpSpPr>
            <a:grpSpLocks/>
          </p:cNvGrpSpPr>
          <p:nvPr/>
        </p:nvGrpSpPr>
        <p:grpSpPr bwMode="auto">
          <a:xfrm rot="1800000">
            <a:off x="3594100" y="4957763"/>
            <a:ext cx="527050" cy="461962"/>
            <a:chOff x="1986" y="1933"/>
            <a:chExt cx="284" cy="397"/>
          </a:xfrm>
        </p:grpSpPr>
        <p:sp>
          <p:nvSpPr>
            <p:cNvPr id="93923" name="Rectangle 1763"/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24" name="Rectangle 1764"/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25" name="Rectangle 1765"/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26" name="Rectangle 1766"/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27" name="Rectangle 1767"/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28" name="Rectangle 1768"/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29" name="Rectangle 1769"/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30" name="Rectangle 1770"/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31" name="Rectangle 1771"/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32" name="Rectangle 1772"/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33" name="Rectangle 1773"/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34" name="Rectangle 1774"/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35" name="Rectangle 1775"/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36" name="Rectangle 1776"/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37" name="Rectangle 1777"/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38" name="Rectangle 1778"/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39" name="Rectangle 1779"/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40" name="Rectangle 1780"/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41" name="Rectangle 1781"/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42" name="Rectangle 1782"/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43" name="Rectangle 1783"/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944" name="Group 1784"/>
          <p:cNvGrpSpPr>
            <a:grpSpLocks/>
          </p:cNvGrpSpPr>
          <p:nvPr/>
        </p:nvGrpSpPr>
        <p:grpSpPr bwMode="auto">
          <a:xfrm rot="1800000">
            <a:off x="2328863" y="4430713"/>
            <a:ext cx="527050" cy="461962"/>
            <a:chOff x="1305" y="1933"/>
            <a:chExt cx="284" cy="397"/>
          </a:xfrm>
        </p:grpSpPr>
        <p:sp>
          <p:nvSpPr>
            <p:cNvPr id="93945" name="Rectangle 1785"/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46" name="Rectangle 1786"/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47" name="Rectangle 1787"/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48" name="Rectangle 1788"/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49" name="Rectangle 1789"/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50" name="Rectangle 1790"/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51" name="Rectangle 1791"/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52" name="Rectangle 1792"/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53" name="Rectangle 1793"/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54" name="Rectangle 1794"/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55" name="Rectangle 1795"/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56" name="Rectangle 1796"/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57" name="Rectangle 1797"/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58" name="Rectangle 1798"/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59" name="Rectangle 1799"/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60" name="Rectangle 1800"/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61" name="Rectangle 1801"/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62" name="Rectangle 1802"/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63" name="Rectangle 1803"/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64" name="Rectangle 1804"/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965" name="Group 1805"/>
          <p:cNvGrpSpPr>
            <a:grpSpLocks/>
          </p:cNvGrpSpPr>
          <p:nvPr/>
        </p:nvGrpSpPr>
        <p:grpSpPr bwMode="auto">
          <a:xfrm rot="1800000">
            <a:off x="2960688" y="4432300"/>
            <a:ext cx="528637" cy="461963"/>
            <a:chOff x="1645" y="1934"/>
            <a:chExt cx="284" cy="397"/>
          </a:xfrm>
        </p:grpSpPr>
        <p:sp>
          <p:nvSpPr>
            <p:cNvPr id="93966" name="Rectangle 1806"/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67" name="Rectangle 1807"/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68" name="Rectangle 1808"/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69" name="Rectangle 1809"/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70" name="Rectangle 1810"/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71" name="Rectangle 1811"/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72" name="Rectangle 1812"/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73" name="Rectangle 1813"/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74" name="Rectangle 1814"/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75" name="Rectangle 1815"/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76" name="Rectangle 1816"/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77" name="Rectangle 1817"/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78" name="Rectangle 1818"/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79" name="Rectangle 1819"/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80" name="Rectangle 1820"/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81" name="Rectangle 1821"/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82" name="Rectangle 1822"/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83" name="Rectangle 1823"/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84" name="Rectangle 1824"/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85" name="Rectangle 1825"/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86" name="Rectangle 1826"/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87" name="Rectangle 1827"/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88" name="Rectangle 1828"/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89" name="Rectangle 1829"/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90" name="Rectangle 1830"/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91" name="Rectangle 1831"/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92" name="Rectangle 1832"/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993" name="Group 1833"/>
          <p:cNvGrpSpPr>
            <a:grpSpLocks/>
          </p:cNvGrpSpPr>
          <p:nvPr/>
        </p:nvGrpSpPr>
        <p:grpSpPr bwMode="auto">
          <a:xfrm rot="1800000">
            <a:off x="1065213" y="4430713"/>
            <a:ext cx="527050" cy="461962"/>
            <a:chOff x="625" y="1933"/>
            <a:chExt cx="284" cy="397"/>
          </a:xfrm>
        </p:grpSpPr>
        <p:sp>
          <p:nvSpPr>
            <p:cNvPr id="93994" name="Rectangle 1834"/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95" name="Rectangle 1835"/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96" name="Rectangle 1836"/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97" name="Rectangle 1837"/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98" name="Rectangle 1838"/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99" name="Rectangle 1839"/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00" name="Rectangle 1840"/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01" name="Rectangle 1841"/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02" name="Rectangle 1842"/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03" name="Rectangle 1843"/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04" name="Rectangle 1844"/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05" name="Rectangle 1845"/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06" name="Rectangle 1846"/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07" name="Rectangle 1847"/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08" name="Rectangle 1848"/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09" name="Rectangle 1849"/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10" name="Rectangle 1850"/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11" name="Rectangle 1851"/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12" name="Rectangle 1852"/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13" name="Rectangle 1853"/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014" name="Group 1854"/>
          <p:cNvGrpSpPr>
            <a:grpSpLocks/>
          </p:cNvGrpSpPr>
          <p:nvPr/>
        </p:nvGrpSpPr>
        <p:grpSpPr bwMode="auto">
          <a:xfrm rot="1800000">
            <a:off x="1697038" y="4432300"/>
            <a:ext cx="527050" cy="461963"/>
            <a:chOff x="965" y="1934"/>
            <a:chExt cx="284" cy="397"/>
          </a:xfrm>
        </p:grpSpPr>
        <p:sp>
          <p:nvSpPr>
            <p:cNvPr id="94015" name="Rectangle 1855"/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16" name="Rectangle 1856"/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17" name="Rectangle 1857"/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18" name="Rectangle 1858"/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19" name="Rectangle 1859"/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20" name="Rectangle 1860"/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21" name="Rectangle 1861"/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22" name="Rectangle 1862"/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23" name="Rectangle 1863"/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24" name="Rectangle 1864"/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25" name="Rectangle 1865"/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26" name="Rectangle 1866"/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27" name="Rectangle 1867"/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28" name="Rectangle 1868"/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29" name="Rectangle 1869"/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30" name="Rectangle 1870"/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31" name="Rectangle 1871"/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32" name="Rectangle 1872"/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33" name="Rectangle 1873"/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34" name="Rectangle 1874"/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035" name="Group 1875"/>
          <p:cNvGrpSpPr>
            <a:grpSpLocks/>
          </p:cNvGrpSpPr>
          <p:nvPr/>
        </p:nvGrpSpPr>
        <p:grpSpPr bwMode="auto">
          <a:xfrm rot="1800000">
            <a:off x="433388" y="4430713"/>
            <a:ext cx="528637" cy="461962"/>
            <a:chOff x="285" y="1933"/>
            <a:chExt cx="284" cy="397"/>
          </a:xfrm>
        </p:grpSpPr>
        <p:sp>
          <p:nvSpPr>
            <p:cNvPr id="94036" name="Rectangle 1876"/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37" name="Rectangle 1877"/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38" name="Rectangle 1878"/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39" name="Rectangle 1879"/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40" name="Rectangle 1880"/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41" name="Rectangle 1881"/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42" name="Rectangle 1882"/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43" name="Rectangle 1883"/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44" name="Rectangle 1884"/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45" name="Rectangle 1885"/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46" name="Rectangle 1886"/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47" name="Rectangle 1887"/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48" name="Rectangle 1888"/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49" name="Rectangle 1889"/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50" name="Rectangle 1890"/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51" name="Rectangle 1891"/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52" name="Rectangle 1892"/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53" name="Rectangle 1893"/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54" name="Rectangle 1894"/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55" name="Rectangle 1895"/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56" name="Rectangle 1896"/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57" name="Rectangle 1897"/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58" name="Rectangle 1898"/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59" name="Rectangle 1899"/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60" name="Rectangle 1900"/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61" name="Rectangle 1901"/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062" name="Group 1902"/>
          <p:cNvGrpSpPr>
            <a:grpSpLocks/>
          </p:cNvGrpSpPr>
          <p:nvPr/>
        </p:nvGrpSpPr>
        <p:grpSpPr bwMode="auto">
          <a:xfrm rot="1800000">
            <a:off x="5489575" y="4430713"/>
            <a:ext cx="527050" cy="461962"/>
            <a:chOff x="3006" y="1933"/>
            <a:chExt cx="284" cy="397"/>
          </a:xfrm>
        </p:grpSpPr>
        <p:sp>
          <p:nvSpPr>
            <p:cNvPr id="94063" name="Rectangle 1903"/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64" name="Rectangle 1904"/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65" name="Rectangle 1905"/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66" name="Rectangle 1906"/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67" name="Rectangle 1907"/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68" name="Rectangle 1908"/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69" name="Rectangle 1909"/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70" name="Rectangle 1910"/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71" name="Rectangle 1911"/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72" name="Rectangle 1912"/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73" name="Rectangle 1913"/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74" name="Rectangle 1914"/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75" name="Rectangle 1915"/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76" name="Rectangle 1916"/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77" name="Rectangle 1917"/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78" name="Rectangle 1918"/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79" name="Rectangle 1919"/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80" name="Rectangle 1920"/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81" name="Rectangle 1921"/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82" name="Rectangle 1922"/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83" name="Rectangle 1923"/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84" name="Rectangle 1924"/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85" name="Rectangle 1925"/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86" name="Rectangle 1926"/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87" name="Rectangle 1927"/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088" name="Group 1928"/>
          <p:cNvGrpSpPr>
            <a:grpSpLocks/>
          </p:cNvGrpSpPr>
          <p:nvPr/>
        </p:nvGrpSpPr>
        <p:grpSpPr bwMode="auto">
          <a:xfrm rot="1800000">
            <a:off x="6119813" y="4432300"/>
            <a:ext cx="528637" cy="461963"/>
            <a:chOff x="3346" y="1934"/>
            <a:chExt cx="284" cy="397"/>
          </a:xfrm>
        </p:grpSpPr>
        <p:sp>
          <p:nvSpPr>
            <p:cNvPr id="94089" name="Rectangle 1929"/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90" name="Rectangle 1930"/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91" name="Rectangle 1931"/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92" name="Rectangle 1932"/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93" name="Rectangle 1933"/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94" name="Rectangle 1934"/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95" name="Rectangle 1935"/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96" name="Rectangle 1936"/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97" name="Rectangle 1937"/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98" name="Rectangle 1938"/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99" name="Rectangle 1939"/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00" name="Rectangle 1940"/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01" name="Rectangle 1941"/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02" name="Rectangle 1942"/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03" name="Rectangle 1943"/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04" name="Rectangle 1944"/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05" name="Rectangle 1945"/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06" name="Rectangle 1946"/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07" name="Rectangle 1947"/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08" name="Rectangle 1948"/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09" name="Rectangle 1949"/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10" name="Rectangle 1950"/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11" name="Rectangle 1951"/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12" name="Rectangle 1952"/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113" name="Group 1953"/>
          <p:cNvGrpSpPr>
            <a:grpSpLocks/>
          </p:cNvGrpSpPr>
          <p:nvPr/>
        </p:nvGrpSpPr>
        <p:grpSpPr bwMode="auto">
          <a:xfrm rot="1800000">
            <a:off x="4225925" y="4430713"/>
            <a:ext cx="528638" cy="461962"/>
            <a:chOff x="2326" y="1933"/>
            <a:chExt cx="284" cy="397"/>
          </a:xfrm>
        </p:grpSpPr>
        <p:sp>
          <p:nvSpPr>
            <p:cNvPr id="94114" name="Rectangle 1954"/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15" name="Rectangle 1955"/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16" name="Rectangle 1956"/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17" name="Rectangle 1957"/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18" name="Rectangle 1958"/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19" name="Rectangle 1959"/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20" name="Rectangle 1960"/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21" name="Rectangle 1961"/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22" name="Rectangle 1962"/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23" name="Rectangle 1963"/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24" name="Rectangle 1964"/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25" name="Rectangle 1965"/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26" name="Rectangle 1966"/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27" name="Rectangle 1967"/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28" name="Rectangle 1968"/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29" name="Rectangle 1969"/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30" name="Rectangle 1970"/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31" name="Rectangle 1971"/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32" name="Rectangle 1972"/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33" name="Rectangle 1973"/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34" name="Rectangle 1974"/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35" name="Rectangle 1975"/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36" name="Rectangle 1976"/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37" name="Rectangle 1977"/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138" name="Group 1978"/>
          <p:cNvGrpSpPr>
            <a:grpSpLocks/>
          </p:cNvGrpSpPr>
          <p:nvPr/>
        </p:nvGrpSpPr>
        <p:grpSpPr bwMode="auto">
          <a:xfrm rot="1800000">
            <a:off x="4857750" y="4432300"/>
            <a:ext cx="527050" cy="461963"/>
            <a:chOff x="2666" y="1934"/>
            <a:chExt cx="284" cy="397"/>
          </a:xfrm>
        </p:grpSpPr>
        <p:sp>
          <p:nvSpPr>
            <p:cNvPr id="94139" name="Rectangle 1979"/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40" name="Rectangle 1980"/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41" name="Rectangle 1981"/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42" name="Rectangle 1982"/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43" name="Rectangle 1983"/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44" name="Rectangle 1984"/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45" name="Rectangle 1985"/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46" name="Rectangle 1986"/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47" name="Rectangle 1987"/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48" name="Rectangle 1988"/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49" name="Rectangle 1989"/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50" name="Rectangle 1990"/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51" name="Rectangle 1991"/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52" name="Rectangle 1992"/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53" name="Rectangle 1993"/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54" name="Rectangle 1994"/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55" name="Rectangle 1995"/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56" name="Rectangle 1996"/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57" name="Rectangle 1997"/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58" name="Rectangle 1998"/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59" name="Rectangle 1999"/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160" name="Group 2000"/>
          <p:cNvGrpSpPr>
            <a:grpSpLocks/>
          </p:cNvGrpSpPr>
          <p:nvPr/>
        </p:nvGrpSpPr>
        <p:grpSpPr bwMode="auto">
          <a:xfrm rot="1800000">
            <a:off x="3594100" y="4430713"/>
            <a:ext cx="527050" cy="461962"/>
            <a:chOff x="1986" y="1933"/>
            <a:chExt cx="284" cy="397"/>
          </a:xfrm>
        </p:grpSpPr>
        <p:sp>
          <p:nvSpPr>
            <p:cNvPr id="94161" name="Rectangle 2001"/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62" name="Rectangle 2002"/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63" name="Rectangle 2003"/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64" name="Rectangle 2004"/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65" name="Rectangle 2005"/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66" name="Rectangle 2006"/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67" name="Rectangle 2007"/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68" name="Rectangle 2008"/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69" name="Rectangle 2009"/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70" name="Rectangle 2010"/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71" name="Rectangle 2011"/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72" name="Rectangle 2012"/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73" name="Rectangle 2013"/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74" name="Rectangle 2014"/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75" name="Rectangle 2015"/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76" name="Rectangle 2016"/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77" name="Rectangle 2017"/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78" name="Rectangle 2018"/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79" name="Rectangle 2019"/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80" name="Rectangle 2020"/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81" name="Rectangle 2021"/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003_numerical-font3</dc:title>
  <dc:subject>003_numerical-font3</dc:subject>
  <dc:creator>http://www.digipot.net</dc:creator>
  <cp:revision>1</cp:revision>
  <dcterms:created xsi:type="dcterms:W3CDTF">2010-10-12T01:13:58Z</dcterms:created>
  <dcterms:modified xsi:type="dcterms:W3CDTF">2015-09-15T14:30:08Z</dcterms:modified>
  <cp:version>1</cp:version>
</cp:coreProperties>
</file>