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5EB"/>
    <a:srgbClr val="FFE0C1"/>
    <a:srgbClr val="FFFF99"/>
    <a:srgbClr val="CC00CC"/>
    <a:srgbClr val="FF0066"/>
    <a:srgbClr val="663300"/>
    <a:srgbClr val="008080"/>
    <a:srgbClr val="FFCC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387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043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977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0999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806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3135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329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435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377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02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459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51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 dirty="0"/>
              <a:t>A variety of facial expressions</a:t>
            </a:r>
            <a:endParaRPr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438338" y="4857734"/>
            <a:ext cx="1287463" cy="1336675"/>
            <a:chOff x="2438338" y="4857734"/>
            <a:chExt cx="1287463" cy="1336675"/>
          </a:xfrm>
        </p:grpSpPr>
        <p:grpSp>
          <p:nvGrpSpPr>
            <p:cNvPr id="584" name="グループ化 583"/>
            <p:cNvGrpSpPr/>
            <p:nvPr/>
          </p:nvGrpSpPr>
          <p:grpSpPr>
            <a:xfrm>
              <a:off x="2438338" y="4857734"/>
              <a:ext cx="1287463" cy="1336675"/>
              <a:chOff x="565150" y="981075"/>
              <a:chExt cx="1287463" cy="1336675"/>
            </a:xfrm>
          </p:grpSpPr>
          <p:sp>
            <p:nvSpPr>
              <p:cNvPr id="585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6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7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8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9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0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0" name="AutoShape 569"/>
            <p:cNvSpPr>
              <a:spLocks noChangeArrowheads="1"/>
            </p:cNvSpPr>
            <p:nvPr/>
          </p:nvSpPr>
          <p:spPr bwMode="auto">
            <a:xfrm rot="16200000">
              <a:off x="3009900" y="5805488"/>
              <a:ext cx="142875" cy="4318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Freeform 570"/>
            <p:cNvSpPr>
              <a:spLocks/>
            </p:cNvSpPr>
            <p:nvPr/>
          </p:nvSpPr>
          <p:spPr bwMode="auto">
            <a:xfrm>
              <a:off x="3008313" y="58769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" name="Oval 584"/>
            <p:cNvSpPr>
              <a:spLocks noChangeArrowheads="1"/>
            </p:cNvSpPr>
            <p:nvPr/>
          </p:nvSpPr>
          <p:spPr bwMode="auto">
            <a:xfrm>
              <a:off x="2973388" y="6005513"/>
              <a:ext cx="215900" cy="71438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AutoShape 692"/>
            <p:cNvSpPr>
              <a:spLocks noChangeArrowheads="1"/>
            </p:cNvSpPr>
            <p:nvPr/>
          </p:nvSpPr>
          <p:spPr bwMode="auto">
            <a:xfrm>
              <a:off x="2649538" y="5445126"/>
              <a:ext cx="358775" cy="360363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AutoShape 693"/>
            <p:cNvSpPr>
              <a:spLocks noChangeArrowheads="1"/>
            </p:cNvSpPr>
            <p:nvPr/>
          </p:nvSpPr>
          <p:spPr bwMode="auto">
            <a:xfrm>
              <a:off x="3152775" y="5445126"/>
              <a:ext cx="358775" cy="360363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311527" y="4857734"/>
            <a:ext cx="1287463" cy="1336675"/>
            <a:chOff x="4311527" y="4857734"/>
            <a:chExt cx="1287463" cy="1336675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4311527" y="4857734"/>
              <a:ext cx="1287463" cy="1336675"/>
              <a:chOff x="565150" y="981075"/>
              <a:chExt cx="1287463" cy="1336675"/>
            </a:xfrm>
          </p:grpSpPr>
          <p:sp>
            <p:nvSpPr>
              <p:cNvPr id="594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6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7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8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9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0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" name="Oval 780"/>
            <p:cNvSpPr>
              <a:spLocks noChangeArrowheads="1"/>
            </p:cNvSpPr>
            <p:nvPr/>
          </p:nvSpPr>
          <p:spPr bwMode="auto">
            <a:xfrm>
              <a:off x="4519613" y="5805488"/>
              <a:ext cx="144463" cy="714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Oval 781"/>
            <p:cNvSpPr>
              <a:spLocks noChangeArrowheads="1"/>
            </p:cNvSpPr>
            <p:nvPr/>
          </p:nvSpPr>
          <p:spPr bwMode="auto">
            <a:xfrm>
              <a:off x="5240338" y="5805488"/>
              <a:ext cx="144463" cy="714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AutoShape 782"/>
            <p:cNvSpPr>
              <a:spLocks noChangeArrowheads="1"/>
            </p:cNvSpPr>
            <p:nvPr/>
          </p:nvSpPr>
          <p:spPr bwMode="auto">
            <a:xfrm>
              <a:off x="4521200" y="5516563"/>
              <a:ext cx="287338" cy="287338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6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-1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" name="AutoShape 783"/>
            <p:cNvSpPr>
              <a:spLocks noChangeArrowheads="1"/>
            </p:cNvSpPr>
            <p:nvPr/>
          </p:nvSpPr>
          <p:spPr bwMode="auto">
            <a:xfrm>
              <a:off x="5097463" y="5516563"/>
              <a:ext cx="287338" cy="287338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6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-1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" name="AutoShape 784"/>
            <p:cNvSpPr>
              <a:spLocks noChangeArrowheads="1"/>
            </p:cNvSpPr>
            <p:nvPr/>
          </p:nvSpPr>
          <p:spPr bwMode="auto">
            <a:xfrm rot="5400000">
              <a:off x="4845050" y="5840413"/>
              <a:ext cx="215900" cy="287338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" name="Oval 785"/>
            <p:cNvSpPr>
              <a:spLocks noChangeArrowheads="1"/>
            </p:cNvSpPr>
            <p:nvPr/>
          </p:nvSpPr>
          <p:spPr bwMode="auto">
            <a:xfrm>
              <a:off x="4843463" y="5983288"/>
              <a:ext cx="215900" cy="9207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184715" y="4857734"/>
            <a:ext cx="1287463" cy="1336675"/>
            <a:chOff x="6184715" y="4857734"/>
            <a:chExt cx="1287463" cy="1336675"/>
          </a:xfrm>
        </p:grpSpPr>
        <p:grpSp>
          <p:nvGrpSpPr>
            <p:cNvPr id="602" name="グループ化 601"/>
            <p:cNvGrpSpPr/>
            <p:nvPr/>
          </p:nvGrpSpPr>
          <p:grpSpPr>
            <a:xfrm>
              <a:off x="6184715" y="4857734"/>
              <a:ext cx="1287463" cy="1336675"/>
              <a:chOff x="565150" y="981075"/>
              <a:chExt cx="1287463" cy="1336675"/>
            </a:xfrm>
          </p:grpSpPr>
          <p:sp>
            <p:nvSpPr>
              <p:cNvPr id="603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5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7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9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1" name="Freeform 631"/>
            <p:cNvSpPr>
              <a:spLocks/>
            </p:cNvSpPr>
            <p:nvPr/>
          </p:nvSpPr>
          <p:spPr bwMode="auto">
            <a:xfrm>
              <a:off x="6753225" y="5878515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" name="AutoShape 770"/>
            <p:cNvSpPr>
              <a:spLocks noChangeArrowheads="1"/>
            </p:cNvSpPr>
            <p:nvPr/>
          </p:nvSpPr>
          <p:spPr bwMode="auto">
            <a:xfrm rot="4500000">
              <a:off x="6537325" y="527050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AutoShape 771"/>
            <p:cNvSpPr>
              <a:spLocks noChangeArrowheads="1"/>
            </p:cNvSpPr>
            <p:nvPr/>
          </p:nvSpPr>
          <p:spPr bwMode="auto">
            <a:xfrm rot="6300000">
              <a:off x="7042150" y="527050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Rectangle 772"/>
            <p:cNvSpPr>
              <a:spLocks noChangeArrowheads="1"/>
            </p:cNvSpPr>
            <p:nvPr/>
          </p:nvSpPr>
          <p:spPr bwMode="auto">
            <a:xfrm>
              <a:off x="6824663" y="5229228"/>
              <a:ext cx="28323" cy="2159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Rectangle 773"/>
            <p:cNvSpPr>
              <a:spLocks noChangeArrowheads="1"/>
            </p:cNvSpPr>
            <p:nvPr/>
          </p:nvSpPr>
          <p:spPr bwMode="auto">
            <a:xfrm>
              <a:off x="6881309" y="5229228"/>
              <a:ext cx="28953" cy="18466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Rectangle 774"/>
            <p:cNvSpPr>
              <a:spLocks noChangeArrowheads="1"/>
            </p:cNvSpPr>
            <p:nvPr/>
          </p:nvSpPr>
          <p:spPr bwMode="auto">
            <a:xfrm>
              <a:off x="6938585" y="5229228"/>
              <a:ext cx="28953" cy="15411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AutoShape 776"/>
            <p:cNvSpPr>
              <a:spLocks noChangeArrowheads="1"/>
            </p:cNvSpPr>
            <p:nvPr/>
          </p:nvSpPr>
          <p:spPr bwMode="auto">
            <a:xfrm rot="5400000">
              <a:off x="6770688" y="5951540"/>
              <a:ext cx="109538" cy="174625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" name="Oval 777"/>
            <p:cNvSpPr>
              <a:spLocks noChangeArrowheads="1"/>
            </p:cNvSpPr>
            <p:nvPr/>
          </p:nvSpPr>
          <p:spPr bwMode="auto">
            <a:xfrm>
              <a:off x="6537325" y="5516565"/>
              <a:ext cx="144463" cy="71438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Oval 778"/>
            <p:cNvSpPr>
              <a:spLocks noChangeArrowheads="1"/>
            </p:cNvSpPr>
            <p:nvPr/>
          </p:nvSpPr>
          <p:spPr bwMode="auto">
            <a:xfrm>
              <a:off x="6969125" y="5516565"/>
              <a:ext cx="144463" cy="71438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048625" y="4857734"/>
            <a:ext cx="1296988" cy="1336675"/>
            <a:chOff x="8048625" y="4857734"/>
            <a:chExt cx="1296988" cy="1336675"/>
          </a:xfrm>
        </p:grpSpPr>
        <p:grpSp>
          <p:nvGrpSpPr>
            <p:cNvPr id="611" name="グループ化 610"/>
            <p:cNvGrpSpPr/>
            <p:nvPr/>
          </p:nvGrpSpPr>
          <p:grpSpPr>
            <a:xfrm>
              <a:off x="8049025" y="4857734"/>
              <a:ext cx="1287463" cy="1336675"/>
              <a:chOff x="565150" y="981075"/>
              <a:chExt cx="1287463" cy="1336675"/>
            </a:xfrm>
          </p:grpSpPr>
          <p:sp>
            <p:nvSpPr>
              <p:cNvPr id="612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3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4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0" name="Group 841"/>
            <p:cNvGrpSpPr>
              <a:grpSpLocks/>
            </p:cNvGrpSpPr>
            <p:nvPr/>
          </p:nvGrpSpPr>
          <p:grpSpPr bwMode="auto">
            <a:xfrm>
              <a:off x="8048625" y="4916489"/>
              <a:ext cx="1296988" cy="1249363"/>
              <a:chOff x="5070" y="3097"/>
              <a:chExt cx="817" cy="787"/>
            </a:xfrm>
          </p:grpSpPr>
          <p:sp>
            <p:nvSpPr>
              <p:cNvPr id="641" name="Oval 671"/>
              <p:cNvSpPr>
                <a:spLocks noChangeArrowheads="1"/>
              </p:cNvSpPr>
              <p:nvPr/>
            </p:nvSpPr>
            <p:spPr bwMode="auto">
              <a:xfrm>
                <a:off x="5297" y="3097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676"/>
              <p:cNvSpPr>
                <a:spLocks noChangeArrowheads="1"/>
              </p:cNvSpPr>
              <p:nvPr/>
            </p:nvSpPr>
            <p:spPr bwMode="auto">
              <a:xfrm rot="5400000">
                <a:off x="5297" y="3294"/>
                <a:ext cx="45" cy="227"/>
              </a:xfrm>
              <a:prstGeom prst="moon">
                <a:avLst>
                  <a:gd name="adj" fmla="val 6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680"/>
              <p:cNvSpPr>
                <a:spLocks noChangeArrowheads="1"/>
              </p:cNvSpPr>
              <p:nvPr/>
            </p:nvSpPr>
            <p:spPr bwMode="auto">
              <a:xfrm rot="5400000">
                <a:off x="5615" y="3294"/>
                <a:ext cx="45" cy="227"/>
              </a:xfrm>
              <a:prstGeom prst="moon">
                <a:avLst>
                  <a:gd name="adj" fmla="val 6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Freeform 817"/>
              <p:cNvSpPr>
                <a:spLocks/>
              </p:cNvSpPr>
              <p:nvPr/>
            </p:nvSpPr>
            <p:spPr bwMode="auto">
              <a:xfrm>
                <a:off x="5433" y="3703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80808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" name="Oval 820"/>
              <p:cNvSpPr>
                <a:spLocks noChangeArrowheads="1"/>
              </p:cNvSpPr>
              <p:nvPr/>
            </p:nvSpPr>
            <p:spPr bwMode="auto">
              <a:xfrm>
                <a:off x="5248" y="3443"/>
                <a:ext cx="140" cy="213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Oval 822"/>
              <p:cNvSpPr>
                <a:spLocks noChangeArrowheads="1"/>
              </p:cNvSpPr>
              <p:nvPr/>
            </p:nvSpPr>
            <p:spPr bwMode="auto">
              <a:xfrm flipH="1">
                <a:off x="5569" y="3443"/>
                <a:ext cx="140" cy="213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" name="AutoShape 826"/>
              <p:cNvSpPr>
                <a:spLocks noChangeArrowheads="1"/>
              </p:cNvSpPr>
              <p:nvPr/>
            </p:nvSpPr>
            <p:spPr bwMode="auto">
              <a:xfrm rot="16200000">
                <a:off x="5423" y="3622"/>
                <a:ext cx="112" cy="36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" name="Oval 827"/>
              <p:cNvSpPr>
                <a:spLocks noChangeArrowheads="1"/>
              </p:cNvSpPr>
              <p:nvPr/>
            </p:nvSpPr>
            <p:spPr bwMode="auto">
              <a:xfrm flipH="1">
                <a:off x="5571" y="3475"/>
                <a:ext cx="135" cy="13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" name="Oval 828"/>
              <p:cNvSpPr>
                <a:spLocks noChangeArrowheads="1"/>
              </p:cNvSpPr>
              <p:nvPr/>
            </p:nvSpPr>
            <p:spPr bwMode="auto">
              <a:xfrm flipH="1">
                <a:off x="5251" y="3475"/>
                <a:ext cx="135" cy="13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" name="Oval 829"/>
              <p:cNvSpPr>
                <a:spLocks noChangeArrowheads="1"/>
              </p:cNvSpPr>
              <p:nvPr/>
            </p:nvSpPr>
            <p:spPr bwMode="auto">
              <a:xfrm>
                <a:off x="5271" y="3456"/>
                <a:ext cx="82" cy="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" name="Oval 830"/>
              <p:cNvSpPr>
                <a:spLocks noChangeArrowheads="1"/>
              </p:cNvSpPr>
              <p:nvPr/>
            </p:nvSpPr>
            <p:spPr bwMode="auto">
              <a:xfrm flipH="1">
                <a:off x="5604" y="3455"/>
                <a:ext cx="86" cy="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" name="AutoShape 831"/>
              <p:cNvSpPr>
                <a:spLocks noChangeArrowheads="1"/>
              </p:cNvSpPr>
              <p:nvPr/>
            </p:nvSpPr>
            <p:spPr bwMode="auto">
              <a:xfrm>
                <a:off x="5256" y="3531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" name="AutoShape 832"/>
              <p:cNvSpPr>
                <a:spLocks noChangeArrowheads="1"/>
              </p:cNvSpPr>
              <p:nvPr/>
            </p:nvSpPr>
            <p:spPr bwMode="auto">
              <a:xfrm>
                <a:off x="5650" y="3541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" name="AutoShape 833"/>
              <p:cNvSpPr>
                <a:spLocks noChangeArrowheads="1"/>
              </p:cNvSpPr>
              <p:nvPr/>
            </p:nvSpPr>
            <p:spPr bwMode="auto">
              <a:xfrm>
                <a:off x="5576" y="3537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" name="AutoShape 834"/>
              <p:cNvSpPr>
                <a:spLocks noChangeArrowheads="1"/>
              </p:cNvSpPr>
              <p:nvPr/>
            </p:nvSpPr>
            <p:spPr bwMode="auto">
              <a:xfrm>
                <a:off x="5284" y="3569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" name="AutoShape 835"/>
              <p:cNvSpPr>
                <a:spLocks noChangeArrowheads="1"/>
              </p:cNvSpPr>
              <p:nvPr/>
            </p:nvSpPr>
            <p:spPr bwMode="auto">
              <a:xfrm>
                <a:off x="5330" y="3533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" name="AutoShape 836"/>
              <p:cNvSpPr>
                <a:spLocks noChangeArrowheads="1"/>
              </p:cNvSpPr>
              <p:nvPr/>
            </p:nvSpPr>
            <p:spPr bwMode="auto">
              <a:xfrm>
                <a:off x="5616" y="3577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" name="AutoShape 837"/>
              <p:cNvSpPr>
                <a:spLocks noChangeArrowheads="1"/>
              </p:cNvSpPr>
              <p:nvPr/>
            </p:nvSpPr>
            <p:spPr bwMode="auto">
              <a:xfrm>
                <a:off x="5070" y="3385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" name="AutoShape 838"/>
              <p:cNvSpPr>
                <a:spLocks noChangeArrowheads="1"/>
              </p:cNvSpPr>
              <p:nvPr/>
            </p:nvSpPr>
            <p:spPr bwMode="auto">
              <a:xfrm>
                <a:off x="5660" y="3158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" name="AutoShape 839"/>
              <p:cNvSpPr>
                <a:spLocks noChangeArrowheads="1"/>
              </p:cNvSpPr>
              <p:nvPr/>
            </p:nvSpPr>
            <p:spPr bwMode="auto">
              <a:xfrm>
                <a:off x="5796" y="3657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" name="Oval 840"/>
              <p:cNvSpPr>
                <a:spLocks noChangeArrowheads="1"/>
              </p:cNvSpPr>
              <p:nvPr/>
            </p:nvSpPr>
            <p:spPr bwMode="auto">
              <a:xfrm>
                <a:off x="5364" y="3794"/>
                <a:ext cx="227" cy="44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565150" y="4857734"/>
            <a:ext cx="1287463" cy="1336675"/>
            <a:chOff x="565150" y="4857734"/>
            <a:chExt cx="1287463" cy="1336675"/>
          </a:xfrm>
        </p:grpSpPr>
        <p:grpSp>
          <p:nvGrpSpPr>
            <p:cNvPr id="575" name="グループ化 574"/>
            <p:cNvGrpSpPr/>
            <p:nvPr/>
          </p:nvGrpSpPr>
          <p:grpSpPr>
            <a:xfrm>
              <a:off x="565150" y="4857734"/>
              <a:ext cx="1287463" cy="1336675"/>
              <a:chOff x="565150" y="981075"/>
              <a:chExt cx="1287463" cy="1336675"/>
            </a:xfrm>
          </p:grpSpPr>
          <p:sp>
            <p:nvSpPr>
              <p:cNvPr id="576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7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8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9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0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1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2" name="Freeform 540"/>
            <p:cNvSpPr>
              <a:spLocks/>
            </p:cNvSpPr>
            <p:nvPr/>
          </p:nvSpPr>
          <p:spPr bwMode="auto">
            <a:xfrm>
              <a:off x="1136650" y="5876925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" name="Oval 553"/>
            <p:cNvSpPr>
              <a:spLocks noChangeArrowheads="1"/>
            </p:cNvSpPr>
            <p:nvPr/>
          </p:nvSpPr>
          <p:spPr bwMode="auto">
            <a:xfrm>
              <a:off x="920750" y="55165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Oval 554"/>
            <p:cNvSpPr>
              <a:spLocks noChangeArrowheads="1"/>
            </p:cNvSpPr>
            <p:nvPr/>
          </p:nvSpPr>
          <p:spPr bwMode="auto">
            <a:xfrm>
              <a:off x="930275" y="5543551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AutoShape 555"/>
            <p:cNvSpPr>
              <a:spLocks noChangeArrowheads="1"/>
            </p:cNvSpPr>
            <p:nvPr/>
          </p:nvSpPr>
          <p:spPr bwMode="auto">
            <a:xfrm rot="6300000">
              <a:off x="920750" y="52689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Oval 557"/>
            <p:cNvSpPr>
              <a:spLocks noChangeArrowheads="1"/>
            </p:cNvSpPr>
            <p:nvPr/>
          </p:nvSpPr>
          <p:spPr bwMode="auto">
            <a:xfrm>
              <a:off x="1423988" y="55165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Oval 558"/>
            <p:cNvSpPr>
              <a:spLocks noChangeArrowheads="1"/>
            </p:cNvSpPr>
            <p:nvPr/>
          </p:nvSpPr>
          <p:spPr bwMode="auto">
            <a:xfrm>
              <a:off x="1433513" y="5543551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" name="AutoShape 559"/>
            <p:cNvSpPr>
              <a:spLocks noChangeArrowheads="1"/>
            </p:cNvSpPr>
            <p:nvPr/>
          </p:nvSpPr>
          <p:spPr bwMode="auto">
            <a:xfrm rot="5400000">
              <a:off x="1406525" y="5248275"/>
              <a:ext cx="111125" cy="360363"/>
            </a:xfrm>
            <a:prstGeom prst="moon">
              <a:avLst>
                <a:gd name="adj" fmla="val 4142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" name="Oval 748"/>
            <p:cNvSpPr>
              <a:spLocks noChangeArrowheads="1"/>
            </p:cNvSpPr>
            <p:nvPr/>
          </p:nvSpPr>
          <p:spPr bwMode="auto">
            <a:xfrm rot="21098047">
              <a:off x="1008063" y="5930900"/>
              <a:ext cx="431800" cy="2159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184715" y="960437"/>
            <a:ext cx="1287463" cy="1336675"/>
            <a:chOff x="6184715" y="960437"/>
            <a:chExt cx="1287463" cy="1336675"/>
          </a:xfrm>
        </p:grpSpPr>
        <p:grpSp>
          <p:nvGrpSpPr>
            <p:cNvPr id="512" name="グループ化 511"/>
            <p:cNvGrpSpPr/>
            <p:nvPr/>
          </p:nvGrpSpPr>
          <p:grpSpPr>
            <a:xfrm>
              <a:off x="6184715" y="960437"/>
              <a:ext cx="1287463" cy="1336675"/>
              <a:chOff x="565150" y="981075"/>
              <a:chExt cx="1287463" cy="1336675"/>
            </a:xfrm>
          </p:grpSpPr>
          <p:sp>
            <p:nvSpPr>
              <p:cNvPr id="513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4" name="Freeform 231"/>
            <p:cNvSpPr>
              <a:spLocks/>
            </p:cNvSpPr>
            <p:nvPr/>
          </p:nvSpPr>
          <p:spPr bwMode="auto">
            <a:xfrm>
              <a:off x="6753225" y="19907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" name="AutoShape 243"/>
            <p:cNvSpPr>
              <a:spLocks noChangeArrowheads="1"/>
            </p:cNvSpPr>
            <p:nvPr/>
          </p:nvSpPr>
          <p:spPr bwMode="auto">
            <a:xfrm rot="4500000">
              <a:off x="6537325" y="13827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AutoShape 244"/>
            <p:cNvSpPr>
              <a:spLocks noChangeArrowheads="1"/>
            </p:cNvSpPr>
            <p:nvPr/>
          </p:nvSpPr>
          <p:spPr bwMode="auto">
            <a:xfrm rot="6300000">
              <a:off x="7042150" y="13827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AutoShape 245"/>
            <p:cNvSpPr>
              <a:spLocks noChangeArrowheads="1"/>
            </p:cNvSpPr>
            <p:nvPr/>
          </p:nvSpPr>
          <p:spPr bwMode="auto">
            <a:xfrm rot="5400000">
              <a:off x="6805613" y="2028825"/>
              <a:ext cx="39688" cy="174625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Freeform 247"/>
            <p:cNvSpPr>
              <a:spLocks/>
            </p:cNvSpPr>
            <p:nvPr/>
          </p:nvSpPr>
          <p:spPr bwMode="auto">
            <a:xfrm>
              <a:off x="6446838" y="1717676"/>
              <a:ext cx="252413" cy="487363"/>
            </a:xfrm>
            <a:custGeom>
              <a:avLst/>
              <a:gdLst>
                <a:gd name="T0" fmla="*/ 23 w 228"/>
                <a:gd name="T1" fmla="*/ 7 h 376"/>
                <a:gd name="T2" fmla="*/ 69 w 228"/>
                <a:gd name="T3" fmla="*/ 52 h 376"/>
                <a:gd name="T4" fmla="*/ 23 w 228"/>
                <a:gd name="T5" fmla="*/ 97 h 376"/>
                <a:gd name="T6" fmla="*/ 69 w 228"/>
                <a:gd name="T7" fmla="*/ 143 h 376"/>
                <a:gd name="T8" fmla="*/ 23 w 228"/>
                <a:gd name="T9" fmla="*/ 188 h 376"/>
                <a:gd name="T10" fmla="*/ 69 w 228"/>
                <a:gd name="T11" fmla="*/ 233 h 376"/>
                <a:gd name="T12" fmla="*/ 23 w 228"/>
                <a:gd name="T13" fmla="*/ 279 h 376"/>
                <a:gd name="T14" fmla="*/ 69 w 228"/>
                <a:gd name="T15" fmla="*/ 324 h 376"/>
                <a:gd name="T16" fmla="*/ 23 w 228"/>
                <a:gd name="T17" fmla="*/ 369 h 376"/>
                <a:gd name="T18" fmla="*/ 205 w 228"/>
                <a:gd name="T19" fmla="*/ 369 h 376"/>
                <a:gd name="T20" fmla="*/ 159 w 228"/>
                <a:gd name="T21" fmla="*/ 324 h 376"/>
                <a:gd name="T22" fmla="*/ 205 w 228"/>
                <a:gd name="T23" fmla="*/ 279 h 376"/>
                <a:gd name="T24" fmla="*/ 159 w 228"/>
                <a:gd name="T25" fmla="*/ 233 h 376"/>
                <a:gd name="T26" fmla="*/ 205 w 228"/>
                <a:gd name="T27" fmla="*/ 188 h 376"/>
                <a:gd name="T28" fmla="*/ 159 w 228"/>
                <a:gd name="T29" fmla="*/ 143 h 376"/>
                <a:gd name="T30" fmla="*/ 205 w 228"/>
                <a:gd name="T31" fmla="*/ 97 h 376"/>
                <a:gd name="T32" fmla="*/ 159 w 228"/>
                <a:gd name="T33" fmla="*/ 52 h 376"/>
                <a:gd name="T34" fmla="*/ 205 w 228"/>
                <a:gd name="T35" fmla="*/ 7 h 376"/>
                <a:gd name="T36" fmla="*/ 23 w 228"/>
                <a:gd name="T37" fmla="*/ 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376">
                  <a:moveTo>
                    <a:pt x="23" y="7"/>
                  </a:moveTo>
                  <a:cubicBezTo>
                    <a:pt x="0" y="14"/>
                    <a:pt x="69" y="37"/>
                    <a:pt x="69" y="52"/>
                  </a:cubicBezTo>
                  <a:cubicBezTo>
                    <a:pt x="69" y="67"/>
                    <a:pt x="23" y="82"/>
                    <a:pt x="23" y="97"/>
                  </a:cubicBezTo>
                  <a:cubicBezTo>
                    <a:pt x="23" y="112"/>
                    <a:pt x="69" y="128"/>
                    <a:pt x="69" y="143"/>
                  </a:cubicBezTo>
                  <a:cubicBezTo>
                    <a:pt x="69" y="158"/>
                    <a:pt x="23" y="173"/>
                    <a:pt x="23" y="188"/>
                  </a:cubicBezTo>
                  <a:cubicBezTo>
                    <a:pt x="23" y="203"/>
                    <a:pt x="69" y="218"/>
                    <a:pt x="69" y="233"/>
                  </a:cubicBezTo>
                  <a:cubicBezTo>
                    <a:pt x="69" y="248"/>
                    <a:pt x="23" y="264"/>
                    <a:pt x="23" y="279"/>
                  </a:cubicBezTo>
                  <a:cubicBezTo>
                    <a:pt x="23" y="294"/>
                    <a:pt x="69" y="309"/>
                    <a:pt x="69" y="324"/>
                  </a:cubicBezTo>
                  <a:cubicBezTo>
                    <a:pt x="69" y="339"/>
                    <a:pt x="0" y="362"/>
                    <a:pt x="23" y="369"/>
                  </a:cubicBezTo>
                  <a:cubicBezTo>
                    <a:pt x="46" y="376"/>
                    <a:pt x="182" y="376"/>
                    <a:pt x="205" y="369"/>
                  </a:cubicBezTo>
                  <a:cubicBezTo>
                    <a:pt x="228" y="362"/>
                    <a:pt x="159" y="339"/>
                    <a:pt x="159" y="324"/>
                  </a:cubicBezTo>
                  <a:cubicBezTo>
                    <a:pt x="159" y="309"/>
                    <a:pt x="205" y="294"/>
                    <a:pt x="205" y="279"/>
                  </a:cubicBezTo>
                  <a:cubicBezTo>
                    <a:pt x="205" y="264"/>
                    <a:pt x="159" y="248"/>
                    <a:pt x="159" y="233"/>
                  </a:cubicBezTo>
                  <a:cubicBezTo>
                    <a:pt x="159" y="218"/>
                    <a:pt x="205" y="203"/>
                    <a:pt x="205" y="188"/>
                  </a:cubicBezTo>
                  <a:cubicBezTo>
                    <a:pt x="205" y="173"/>
                    <a:pt x="159" y="158"/>
                    <a:pt x="159" y="143"/>
                  </a:cubicBezTo>
                  <a:cubicBezTo>
                    <a:pt x="159" y="128"/>
                    <a:pt x="205" y="112"/>
                    <a:pt x="205" y="97"/>
                  </a:cubicBezTo>
                  <a:cubicBezTo>
                    <a:pt x="205" y="82"/>
                    <a:pt x="159" y="67"/>
                    <a:pt x="159" y="52"/>
                  </a:cubicBezTo>
                  <a:cubicBezTo>
                    <a:pt x="159" y="37"/>
                    <a:pt x="228" y="14"/>
                    <a:pt x="205" y="7"/>
                  </a:cubicBezTo>
                  <a:cubicBezTo>
                    <a:pt x="182" y="0"/>
                    <a:pt x="46" y="0"/>
                    <a:pt x="23" y="7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" name="AutoShape 248"/>
            <p:cNvSpPr>
              <a:spLocks noChangeArrowheads="1"/>
            </p:cNvSpPr>
            <p:nvPr/>
          </p:nvSpPr>
          <p:spPr bwMode="auto">
            <a:xfrm rot="5400000">
              <a:off x="6554788" y="1611313"/>
              <a:ext cx="36513" cy="215900"/>
            </a:xfrm>
            <a:prstGeom prst="moon">
              <a:avLst>
                <a:gd name="adj" fmla="val 75551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Freeform 250"/>
            <p:cNvSpPr>
              <a:spLocks/>
            </p:cNvSpPr>
            <p:nvPr/>
          </p:nvSpPr>
          <p:spPr bwMode="auto">
            <a:xfrm>
              <a:off x="6951663" y="1717676"/>
              <a:ext cx="252413" cy="487363"/>
            </a:xfrm>
            <a:custGeom>
              <a:avLst/>
              <a:gdLst>
                <a:gd name="T0" fmla="*/ 23 w 228"/>
                <a:gd name="T1" fmla="*/ 7 h 376"/>
                <a:gd name="T2" fmla="*/ 69 w 228"/>
                <a:gd name="T3" fmla="*/ 52 h 376"/>
                <a:gd name="T4" fmla="*/ 23 w 228"/>
                <a:gd name="T5" fmla="*/ 97 h 376"/>
                <a:gd name="T6" fmla="*/ 69 w 228"/>
                <a:gd name="T7" fmla="*/ 143 h 376"/>
                <a:gd name="T8" fmla="*/ 23 w 228"/>
                <a:gd name="T9" fmla="*/ 188 h 376"/>
                <a:gd name="T10" fmla="*/ 69 w 228"/>
                <a:gd name="T11" fmla="*/ 233 h 376"/>
                <a:gd name="T12" fmla="*/ 23 w 228"/>
                <a:gd name="T13" fmla="*/ 279 h 376"/>
                <a:gd name="T14" fmla="*/ 69 w 228"/>
                <a:gd name="T15" fmla="*/ 324 h 376"/>
                <a:gd name="T16" fmla="*/ 23 w 228"/>
                <a:gd name="T17" fmla="*/ 369 h 376"/>
                <a:gd name="T18" fmla="*/ 205 w 228"/>
                <a:gd name="T19" fmla="*/ 369 h 376"/>
                <a:gd name="T20" fmla="*/ 159 w 228"/>
                <a:gd name="T21" fmla="*/ 324 h 376"/>
                <a:gd name="T22" fmla="*/ 205 w 228"/>
                <a:gd name="T23" fmla="*/ 279 h 376"/>
                <a:gd name="T24" fmla="*/ 159 w 228"/>
                <a:gd name="T25" fmla="*/ 233 h 376"/>
                <a:gd name="T26" fmla="*/ 205 w 228"/>
                <a:gd name="T27" fmla="*/ 188 h 376"/>
                <a:gd name="T28" fmla="*/ 159 w 228"/>
                <a:gd name="T29" fmla="*/ 143 h 376"/>
                <a:gd name="T30" fmla="*/ 205 w 228"/>
                <a:gd name="T31" fmla="*/ 97 h 376"/>
                <a:gd name="T32" fmla="*/ 159 w 228"/>
                <a:gd name="T33" fmla="*/ 52 h 376"/>
                <a:gd name="T34" fmla="*/ 205 w 228"/>
                <a:gd name="T35" fmla="*/ 7 h 376"/>
                <a:gd name="T36" fmla="*/ 23 w 228"/>
                <a:gd name="T37" fmla="*/ 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376">
                  <a:moveTo>
                    <a:pt x="23" y="7"/>
                  </a:moveTo>
                  <a:cubicBezTo>
                    <a:pt x="0" y="14"/>
                    <a:pt x="69" y="37"/>
                    <a:pt x="69" y="52"/>
                  </a:cubicBezTo>
                  <a:cubicBezTo>
                    <a:pt x="69" y="67"/>
                    <a:pt x="23" y="82"/>
                    <a:pt x="23" y="97"/>
                  </a:cubicBezTo>
                  <a:cubicBezTo>
                    <a:pt x="23" y="112"/>
                    <a:pt x="69" y="128"/>
                    <a:pt x="69" y="143"/>
                  </a:cubicBezTo>
                  <a:cubicBezTo>
                    <a:pt x="69" y="158"/>
                    <a:pt x="23" y="173"/>
                    <a:pt x="23" y="188"/>
                  </a:cubicBezTo>
                  <a:cubicBezTo>
                    <a:pt x="23" y="203"/>
                    <a:pt x="69" y="218"/>
                    <a:pt x="69" y="233"/>
                  </a:cubicBezTo>
                  <a:cubicBezTo>
                    <a:pt x="69" y="248"/>
                    <a:pt x="23" y="264"/>
                    <a:pt x="23" y="279"/>
                  </a:cubicBezTo>
                  <a:cubicBezTo>
                    <a:pt x="23" y="294"/>
                    <a:pt x="69" y="309"/>
                    <a:pt x="69" y="324"/>
                  </a:cubicBezTo>
                  <a:cubicBezTo>
                    <a:pt x="69" y="339"/>
                    <a:pt x="0" y="362"/>
                    <a:pt x="23" y="369"/>
                  </a:cubicBezTo>
                  <a:cubicBezTo>
                    <a:pt x="46" y="376"/>
                    <a:pt x="182" y="376"/>
                    <a:pt x="205" y="369"/>
                  </a:cubicBezTo>
                  <a:cubicBezTo>
                    <a:pt x="228" y="362"/>
                    <a:pt x="159" y="339"/>
                    <a:pt x="159" y="324"/>
                  </a:cubicBezTo>
                  <a:cubicBezTo>
                    <a:pt x="159" y="309"/>
                    <a:pt x="205" y="294"/>
                    <a:pt x="205" y="279"/>
                  </a:cubicBezTo>
                  <a:cubicBezTo>
                    <a:pt x="205" y="264"/>
                    <a:pt x="159" y="248"/>
                    <a:pt x="159" y="233"/>
                  </a:cubicBezTo>
                  <a:cubicBezTo>
                    <a:pt x="159" y="218"/>
                    <a:pt x="205" y="203"/>
                    <a:pt x="205" y="188"/>
                  </a:cubicBezTo>
                  <a:cubicBezTo>
                    <a:pt x="205" y="173"/>
                    <a:pt x="159" y="158"/>
                    <a:pt x="159" y="143"/>
                  </a:cubicBezTo>
                  <a:cubicBezTo>
                    <a:pt x="159" y="128"/>
                    <a:pt x="205" y="112"/>
                    <a:pt x="205" y="97"/>
                  </a:cubicBezTo>
                  <a:cubicBezTo>
                    <a:pt x="205" y="82"/>
                    <a:pt x="159" y="67"/>
                    <a:pt x="159" y="52"/>
                  </a:cubicBezTo>
                  <a:cubicBezTo>
                    <a:pt x="159" y="37"/>
                    <a:pt x="228" y="14"/>
                    <a:pt x="205" y="7"/>
                  </a:cubicBezTo>
                  <a:cubicBezTo>
                    <a:pt x="182" y="0"/>
                    <a:pt x="46" y="0"/>
                    <a:pt x="23" y="7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" name="AutoShape 251"/>
            <p:cNvSpPr>
              <a:spLocks noChangeArrowheads="1"/>
            </p:cNvSpPr>
            <p:nvPr/>
          </p:nvSpPr>
          <p:spPr bwMode="auto">
            <a:xfrm rot="5400000">
              <a:off x="7059613" y="1611313"/>
              <a:ext cx="36513" cy="215900"/>
            </a:xfrm>
            <a:prstGeom prst="moon">
              <a:avLst>
                <a:gd name="adj" fmla="val 75551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311527" y="2913524"/>
            <a:ext cx="1287463" cy="1336675"/>
            <a:chOff x="4311527" y="2913524"/>
            <a:chExt cx="1287463" cy="1336675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4311527" y="2913524"/>
              <a:ext cx="1287463" cy="1336675"/>
              <a:chOff x="565150" y="981075"/>
              <a:chExt cx="1287463" cy="1336675"/>
            </a:xfrm>
          </p:grpSpPr>
          <p:sp>
            <p:nvSpPr>
              <p:cNvPr id="549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0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1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2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3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4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0" name="AutoShape 451"/>
            <p:cNvSpPr>
              <a:spLocks noChangeArrowheads="1"/>
            </p:cNvSpPr>
            <p:nvPr/>
          </p:nvSpPr>
          <p:spPr bwMode="auto">
            <a:xfrm rot="5400000">
              <a:off x="4664075" y="3213100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" name="AutoShape 455"/>
            <p:cNvSpPr>
              <a:spLocks noChangeArrowheads="1"/>
            </p:cNvSpPr>
            <p:nvPr/>
          </p:nvSpPr>
          <p:spPr bwMode="auto">
            <a:xfrm rot="5400000">
              <a:off x="5168900" y="3213100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3" name="Freeform 436"/>
            <p:cNvSpPr>
              <a:spLocks/>
            </p:cNvSpPr>
            <p:nvPr/>
          </p:nvSpPr>
          <p:spPr bwMode="auto">
            <a:xfrm>
              <a:off x="4879975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" name="Oval 701"/>
            <p:cNvSpPr>
              <a:spLocks noChangeArrowheads="1"/>
            </p:cNvSpPr>
            <p:nvPr/>
          </p:nvSpPr>
          <p:spPr bwMode="auto">
            <a:xfrm>
              <a:off x="4737100" y="4005263"/>
              <a:ext cx="431800" cy="2159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Oval 702"/>
            <p:cNvSpPr>
              <a:spLocks noChangeArrowheads="1"/>
            </p:cNvSpPr>
            <p:nvPr/>
          </p:nvSpPr>
          <p:spPr bwMode="auto">
            <a:xfrm>
              <a:off x="4811713" y="4137026"/>
              <a:ext cx="288925" cy="71438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AutoShape 705"/>
            <p:cNvSpPr>
              <a:spLocks noChangeArrowheads="1"/>
            </p:cNvSpPr>
            <p:nvPr/>
          </p:nvSpPr>
          <p:spPr bwMode="auto">
            <a:xfrm>
              <a:off x="4665663" y="3573463"/>
              <a:ext cx="71438" cy="7143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AutoShape 706"/>
            <p:cNvSpPr>
              <a:spLocks noChangeArrowheads="1"/>
            </p:cNvSpPr>
            <p:nvPr/>
          </p:nvSpPr>
          <p:spPr bwMode="auto">
            <a:xfrm>
              <a:off x="5168900" y="3573463"/>
              <a:ext cx="71438" cy="7143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84715" y="2913524"/>
            <a:ext cx="1287463" cy="1336675"/>
            <a:chOff x="6184715" y="2913524"/>
            <a:chExt cx="1287463" cy="1336675"/>
          </a:xfrm>
        </p:grpSpPr>
        <p:grpSp>
          <p:nvGrpSpPr>
            <p:cNvPr id="557" name="グループ化 556"/>
            <p:cNvGrpSpPr/>
            <p:nvPr/>
          </p:nvGrpSpPr>
          <p:grpSpPr>
            <a:xfrm>
              <a:off x="6184715" y="2913524"/>
              <a:ext cx="1287463" cy="1336675"/>
              <a:chOff x="565150" y="981075"/>
              <a:chExt cx="1287463" cy="1336675"/>
            </a:xfrm>
          </p:grpSpPr>
          <p:sp>
            <p:nvSpPr>
              <p:cNvPr id="558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0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1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2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3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4" name="AutoShape 483"/>
            <p:cNvSpPr>
              <a:spLocks noChangeArrowheads="1"/>
            </p:cNvSpPr>
            <p:nvPr/>
          </p:nvSpPr>
          <p:spPr bwMode="auto">
            <a:xfrm rot="4500000">
              <a:off x="6537325" y="3284537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5" name="AutoShape 484"/>
            <p:cNvSpPr>
              <a:spLocks noChangeArrowheads="1"/>
            </p:cNvSpPr>
            <p:nvPr/>
          </p:nvSpPr>
          <p:spPr bwMode="auto">
            <a:xfrm rot="6300000">
              <a:off x="7042150" y="3284537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5" name="Freeform 471"/>
            <p:cNvSpPr>
              <a:spLocks/>
            </p:cNvSpPr>
            <p:nvPr/>
          </p:nvSpPr>
          <p:spPr bwMode="auto">
            <a:xfrm>
              <a:off x="6753225" y="3935413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" name="AutoShape 485"/>
            <p:cNvSpPr>
              <a:spLocks noChangeArrowheads="1"/>
            </p:cNvSpPr>
            <p:nvPr/>
          </p:nvSpPr>
          <p:spPr bwMode="auto">
            <a:xfrm rot="16200000">
              <a:off x="6753225" y="3860800"/>
              <a:ext cx="146050" cy="576263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803"/>
            <p:cNvSpPr>
              <a:spLocks/>
            </p:cNvSpPr>
            <p:nvPr/>
          </p:nvSpPr>
          <p:spPr bwMode="auto">
            <a:xfrm>
              <a:off x="6465888" y="3573463"/>
              <a:ext cx="215900" cy="215900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" name="Freeform 804"/>
            <p:cNvSpPr>
              <a:spLocks/>
            </p:cNvSpPr>
            <p:nvPr/>
          </p:nvSpPr>
          <p:spPr bwMode="auto">
            <a:xfrm>
              <a:off x="6969125" y="3573463"/>
              <a:ext cx="215900" cy="215900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65150" y="960437"/>
            <a:ext cx="1287463" cy="1336675"/>
            <a:chOff x="565150" y="960437"/>
            <a:chExt cx="1287463" cy="1336675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565150" y="960437"/>
              <a:ext cx="1287463" cy="1336675"/>
              <a:chOff x="565150" y="981075"/>
              <a:chExt cx="1287463" cy="1336675"/>
            </a:xfrm>
          </p:grpSpPr>
          <p:sp>
            <p:nvSpPr>
              <p:cNvPr id="486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7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9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0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2" name="AutoShape 67"/>
            <p:cNvSpPr>
              <a:spLocks noChangeArrowheads="1"/>
            </p:cNvSpPr>
            <p:nvPr/>
          </p:nvSpPr>
          <p:spPr bwMode="auto">
            <a:xfrm rot="5400000">
              <a:off x="920750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" name="AutoShape 71"/>
            <p:cNvSpPr>
              <a:spLocks noChangeArrowheads="1"/>
            </p:cNvSpPr>
            <p:nvPr/>
          </p:nvSpPr>
          <p:spPr bwMode="auto">
            <a:xfrm rot="5400000">
              <a:off x="1425575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" name="Freeform 52"/>
            <p:cNvSpPr>
              <a:spLocks/>
            </p:cNvSpPr>
            <p:nvPr/>
          </p:nvSpPr>
          <p:spPr bwMode="auto">
            <a:xfrm>
              <a:off x="1136650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" name="AutoShape 51"/>
            <p:cNvSpPr>
              <a:spLocks noChangeArrowheads="1"/>
            </p:cNvSpPr>
            <p:nvPr/>
          </p:nvSpPr>
          <p:spPr bwMode="auto">
            <a:xfrm rot="16200000">
              <a:off x="1173163" y="1954212"/>
              <a:ext cx="71438" cy="287338"/>
            </a:xfrm>
            <a:prstGeom prst="moon">
              <a:avLst>
                <a:gd name="adj" fmla="val 4977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Oval 65"/>
            <p:cNvSpPr>
              <a:spLocks noChangeArrowheads="1"/>
            </p:cNvSpPr>
            <p:nvPr/>
          </p:nvSpPr>
          <p:spPr bwMode="auto">
            <a:xfrm>
              <a:off x="920750" y="16684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Oval 66"/>
            <p:cNvSpPr>
              <a:spLocks noChangeArrowheads="1"/>
            </p:cNvSpPr>
            <p:nvPr/>
          </p:nvSpPr>
          <p:spPr bwMode="auto">
            <a:xfrm>
              <a:off x="930275" y="1695451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Oval 69"/>
            <p:cNvSpPr>
              <a:spLocks noChangeArrowheads="1"/>
            </p:cNvSpPr>
            <p:nvPr/>
          </p:nvSpPr>
          <p:spPr bwMode="auto">
            <a:xfrm>
              <a:off x="1423988" y="16684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Oval 70"/>
            <p:cNvSpPr>
              <a:spLocks noChangeArrowheads="1"/>
            </p:cNvSpPr>
            <p:nvPr/>
          </p:nvSpPr>
          <p:spPr bwMode="auto">
            <a:xfrm>
              <a:off x="1433513" y="1695451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311527" y="960437"/>
            <a:ext cx="1287463" cy="1336675"/>
            <a:chOff x="4311527" y="960437"/>
            <a:chExt cx="1287463" cy="1336675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4311527" y="960437"/>
              <a:ext cx="1287463" cy="1336675"/>
              <a:chOff x="565150" y="981075"/>
              <a:chExt cx="1287463" cy="1336675"/>
            </a:xfrm>
          </p:grpSpPr>
          <p:sp>
            <p:nvSpPr>
              <p:cNvPr id="504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6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0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0" name="Freeform 171"/>
            <p:cNvSpPr>
              <a:spLocks/>
            </p:cNvSpPr>
            <p:nvPr/>
          </p:nvSpPr>
          <p:spPr bwMode="auto">
            <a:xfrm rot="900000">
              <a:off x="5418870" y="1262702"/>
              <a:ext cx="92335" cy="92626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" name="Freeform 172"/>
            <p:cNvSpPr>
              <a:spLocks/>
            </p:cNvSpPr>
            <p:nvPr/>
          </p:nvSpPr>
          <p:spPr bwMode="auto">
            <a:xfrm rot="6300000">
              <a:off x="5299370" y="1230867"/>
              <a:ext cx="92626" cy="92335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" name="Freeform 173"/>
            <p:cNvSpPr>
              <a:spLocks/>
            </p:cNvSpPr>
            <p:nvPr/>
          </p:nvSpPr>
          <p:spPr bwMode="auto">
            <a:xfrm rot="900000" flipV="1">
              <a:off x="5450776" y="1143629"/>
              <a:ext cx="92335" cy="92626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" name="Freeform 174"/>
            <p:cNvSpPr>
              <a:spLocks/>
            </p:cNvSpPr>
            <p:nvPr/>
          </p:nvSpPr>
          <p:spPr bwMode="auto">
            <a:xfrm rot="17100000" flipV="1">
              <a:off x="5331275" y="1111793"/>
              <a:ext cx="92626" cy="92335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" name="AutoShape 164"/>
            <p:cNvSpPr>
              <a:spLocks noChangeArrowheads="1"/>
            </p:cNvSpPr>
            <p:nvPr/>
          </p:nvSpPr>
          <p:spPr bwMode="auto">
            <a:xfrm rot="6300000">
              <a:off x="4664075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" name="AutoShape 168"/>
            <p:cNvSpPr>
              <a:spLocks noChangeArrowheads="1"/>
            </p:cNvSpPr>
            <p:nvPr/>
          </p:nvSpPr>
          <p:spPr bwMode="auto">
            <a:xfrm rot="4500000">
              <a:off x="5168900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" name="Freeform 149"/>
            <p:cNvSpPr>
              <a:spLocks/>
            </p:cNvSpPr>
            <p:nvPr/>
          </p:nvSpPr>
          <p:spPr bwMode="auto">
            <a:xfrm>
              <a:off x="4879975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" name="AutoShape 169"/>
            <p:cNvSpPr>
              <a:spLocks noChangeArrowheads="1"/>
            </p:cNvSpPr>
            <p:nvPr/>
          </p:nvSpPr>
          <p:spPr bwMode="auto">
            <a:xfrm rot="5400000">
              <a:off x="4926013" y="2003425"/>
              <a:ext cx="53975" cy="215900"/>
            </a:xfrm>
            <a:prstGeom prst="moon">
              <a:avLst>
                <a:gd name="adj" fmla="val 4545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Oval 162"/>
            <p:cNvSpPr>
              <a:spLocks noChangeArrowheads="1"/>
            </p:cNvSpPr>
            <p:nvPr/>
          </p:nvSpPr>
          <p:spPr bwMode="auto">
            <a:xfrm>
              <a:off x="4664075" y="1628775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Oval 163"/>
            <p:cNvSpPr>
              <a:spLocks noChangeArrowheads="1"/>
            </p:cNvSpPr>
            <p:nvPr/>
          </p:nvSpPr>
          <p:spPr bwMode="auto">
            <a:xfrm>
              <a:off x="4673600" y="1655763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Oval 166"/>
            <p:cNvSpPr>
              <a:spLocks noChangeArrowheads="1"/>
            </p:cNvSpPr>
            <p:nvPr/>
          </p:nvSpPr>
          <p:spPr bwMode="auto">
            <a:xfrm>
              <a:off x="5167313" y="1628775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Oval 167"/>
            <p:cNvSpPr>
              <a:spLocks noChangeArrowheads="1"/>
            </p:cNvSpPr>
            <p:nvPr/>
          </p:nvSpPr>
          <p:spPr bwMode="auto">
            <a:xfrm>
              <a:off x="5176838" y="1655763"/>
              <a:ext cx="52388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049025" y="960437"/>
            <a:ext cx="1287463" cy="1336675"/>
            <a:chOff x="8049025" y="960437"/>
            <a:chExt cx="1287463" cy="1336675"/>
          </a:xfrm>
        </p:grpSpPr>
        <p:grpSp>
          <p:nvGrpSpPr>
            <p:cNvPr id="521" name="グループ化 520"/>
            <p:cNvGrpSpPr/>
            <p:nvPr/>
          </p:nvGrpSpPr>
          <p:grpSpPr>
            <a:xfrm>
              <a:off x="8049025" y="960437"/>
              <a:ext cx="1287463" cy="1336675"/>
              <a:chOff x="565150" y="981075"/>
              <a:chExt cx="1287463" cy="1336675"/>
            </a:xfrm>
          </p:grpSpPr>
          <p:sp>
            <p:nvSpPr>
              <p:cNvPr id="522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8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8" name="AutoShape 276"/>
            <p:cNvSpPr>
              <a:spLocks noChangeArrowheads="1"/>
            </p:cNvSpPr>
            <p:nvPr/>
          </p:nvSpPr>
          <p:spPr bwMode="auto">
            <a:xfrm rot="16200000" flipV="1">
              <a:off x="8408988" y="1382713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" name="AutoShape 280"/>
            <p:cNvSpPr>
              <a:spLocks noChangeArrowheads="1"/>
            </p:cNvSpPr>
            <p:nvPr/>
          </p:nvSpPr>
          <p:spPr bwMode="auto">
            <a:xfrm rot="16200000" flipV="1">
              <a:off x="8913813" y="1382713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1" name="Freeform 261"/>
            <p:cNvSpPr>
              <a:spLocks/>
            </p:cNvSpPr>
            <p:nvPr/>
          </p:nvSpPr>
          <p:spPr bwMode="auto">
            <a:xfrm>
              <a:off x="8624888" y="19907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" name="AutoShape 281"/>
            <p:cNvSpPr>
              <a:spLocks noChangeArrowheads="1"/>
            </p:cNvSpPr>
            <p:nvPr/>
          </p:nvSpPr>
          <p:spPr bwMode="auto">
            <a:xfrm rot="16200000">
              <a:off x="8670925" y="1966913"/>
              <a:ext cx="52388" cy="246062"/>
            </a:xfrm>
            <a:prstGeom prst="moon">
              <a:avLst>
                <a:gd name="adj" fmla="val 7999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Oval 274"/>
            <p:cNvSpPr>
              <a:spLocks noChangeArrowheads="1"/>
            </p:cNvSpPr>
            <p:nvPr/>
          </p:nvSpPr>
          <p:spPr bwMode="auto">
            <a:xfrm>
              <a:off x="8408988" y="1670051"/>
              <a:ext cx="71437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Oval 275"/>
            <p:cNvSpPr>
              <a:spLocks noChangeArrowheads="1"/>
            </p:cNvSpPr>
            <p:nvPr/>
          </p:nvSpPr>
          <p:spPr bwMode="auto">
            <a:xfrm>
              <a:off x="8418513" y="1697039"/>
              <a:ext cx="52387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Oval 278"/>
            <p:cNvSpPr>
              <a:spLocks noChangeArrowheads="1"/>
            </p:cNvSpPr>
            <p:nvPr/>
          </p:nvSpPr>
          <p:spPr bwMode="auto">
            <a:xfrm>
              <a:off x="8912225" y="1670051"/>
              <a:ext cx="71437" cy="2159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9" name="Oval 279"/>
            <p:cNvSpPr>
              <a:spLocks noChangeArrowheads="1"/>
            </p:cNvSpPr>
            <p:nvPr/>
          </p:nvSpPr>
          <p:spPr bwMode="auto">
            <a:xfrm>
              <a:off x="8921750" y="1697039"/>
              <a:ext cx="52387" cy="52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Freeform 283"/>
            <p:cNvSpPr>
              <a:spLocks/>
            </p:cNvSpPr>
            <p:nvPr/>
          </p:nvSpPr>
          <p:spPr bwMode="auto">
            <a:xfrm>
              <a:off x="9056688" y="1773238"/>
              <a:ext cx="144462" cy="360363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049025" y="2913524"/>
            <a:ext cx="1287463" cy="1336675"/>
            <a:chOff x="8049025" y="2913524"/>
            <a:chExt cx="1287463" cy="1336675"/>
          </a:xfrm>
        </p:grpSpPr>
        <p:grpSp>
          <p:nvGrpSpPr>
            <p:cNvPr id="566" name="グループ化 565"/>
            <p:cNvGrpSpPr/>
            <p:nvPr/>
          </p:nvGrpSpPr>
          <p:grpSpPr>
            <a:xfrm>
              <a:off x="8049025" y="2913524"/>
              <a:ext cx="1287463" cy="1336675"/>
              <a:chOff x="565150" y="981075"/>
              <a:chExt cx="1287463" cy="1336675"/>
            </a:xfrm>
          </p:grpSpPr>
          <p:sp>
            <p:nvSpPr>
              <p:cNvPr id="567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9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2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6" name="AutoShape 516"/>
            <p:cNvSpPr>
              <a:spLocks noChangeArrowheads="1"/>
            </p:cNvSpPr>
            <p:nvPr/>
          </p:nvSpPr>
          <p:spPr bwMode="auto">
            <a:xfrm rot="16200000" flipV="1">
              <a:off x="8408988" y="3327400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" name="AutoShape 520"/>
            <p:cNvSpPr>
              <a:spLocks noChangeArrowheads="1"/>
            </p:cNvSpPr>
            <p:nvPr/>
          </p:nvSpPr>
          <p:spPr bwMode="auto">
            <a:xfrm rot="16200000" flipV="1">
              <a:off x="8913813" y="3327400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Oval 514"/>
            <p:cNvSpPr>
              <a:spLocks noChangeArrowheads="1"/>
            </p:cNvSpPr>
            <p:nvPr/>
          </p:nvSpPr>
          <p:spPr bwMode="auto">
            <a:xfrm>
              <a:off x="8337550" y="3573463"/>
              <a:ext cx="73025" cy="1016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Oval 699"/>
            <p:cNvSpPr>
              <a:spLocks noChangeArrowheads="1"/>
            </p:cNvSpPr>
            <p:nvPr/>
          </p:nvSpPr>
          <p:spPr bwMode="auto">
            <a:xfrm>
              <a:off x="8840788" y="3573463"/>
              <a:ext cx="73025" cy="1016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Freeform 805"/>
            <p:cNvSpPr>
              <a:spLocks/>
            </p:cNvSpPr>
            <p:nvPr/>
          </p:nvSpPr>
          <p:spPr bwMode="auto">
            <a:xfrm>
              <a:off x="8567738" y="3976688"/>
              <a:ext cx="92075" cy="144463"/>
            </a:xfrm>
            <a:custGeom>
              <a:avLst/>
              <a:gdLst>
                <a:gd name="T0" fmla="*/ 235 w 235"/>
                <a:gd name="T1" fmla="*/ 98 h 461"/>
                <a:gd name="T2" fmla="*/ 99 w 235"/>
                <a:gd name="T3" fmla="*/ 8 h 461"/>
                <a:gd name="T4" fmla="*/ 8 w 235"/>
                <a:gd name="T5" fmla="*/ 144 h 461"/>
                <a:gd name="T6" fmla="*/ 99 w 235"/>
                <a:gd name="T7" fmla="*/ 234 h 461"/>
                <a:gd name="T8" fmla="*/ 189 w 235"/>
                <a:gd name="T9" fmla="*/ 234 h 461"/>
                <a:gd name="T10" fmla="*/ 53 w 235"/>
                <a:gd name="T11" fmla="*/ 280 h 461"/>
                <a:gd name="T12" fmla="*/ 8 w 235"/>
                <a:gd name="T13" fmla="*/ 371 h 461"/>
                <a:gd name="T14" fmla="*/ 99 w 235"/>
                <a:gd name="T15" fmla="*/ 461 h 461"/>
                <a:gd name="T16" fmla="*/ 235 w 235"/>
                <a:gd name="T17" fmla="*/ 37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61">
                  <a:moveTo>
                    <a:pt x="235" y="98"/>
                  </a:moveTo>
                  <a:cubicBezTo>
                    <a:pt x="186" y="49"/>
                    <a:pt x="137" y="0"/>
                    <a:pt x="99" y="8"/>
                  </a:cubicBezTo>
                  <a:cubicBezTo>
                    <a:pt x="61" y="16"/>
                    <a:pt x="8" y="106"/>
                    <a:pt x="8" y="144"/>
                  </a:cubicBezTo>
                  <a:cubicBezTo>
                    <a:pt x="8" y="182"/>
                    <a:pt x="69" y="219"/>
                    <a:pt x="99" y="234"/>
                  </a:cubicBezTo>
                  <a:cubicBezTo>
                    <a:pt x="129" y="249"/>
                    <a:pt x="197" y="226"/>
                    <a:pt x="189" y="234"/>
                  </a:cubicBezTo>
                  <a:cubicBezTo>
                    <a:pt x="181" y="242"/>
                    <a:pt x="83" y="257"/>
                    <a:pt x="53" y="280"/>
                  </a:cubicBezTo>
                  <a:cubicBezTo>
                    <a:pt x="23" y="303"/>
                    <a:pt x="0" y="341"/>
                    <a:pt x="8" y="371"/>
                  </a:cubicBezTo>
                  <a:cubicBezTo>
                    <a:pt x="16" y="401"/>
                    <a:pt x="61" y="461"/>
                    <a:pt x="99" y="461"/>
                  </a:cubicBezTo>
                  <a:cubicBezTo>
                    <a:pt x="137" y="461"/>
                    <a:pt x="186" y="416"/>
                    <a:pt x="235" y="371"/>
                  </a:cubicBezTo>
                </a:path>
              </a:pathLst>
            </a:custGeom>
            <a:solidFill>
              <a:srgbClr val="FFCC99"/>
            </a:solidFill>
            <a:ln w="158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38338" y="960437"/>
            <a:ext cx="1287463" cy="1336675"/>
            <a:chOff x="2438338" y="960437"/>
            <a:chExt cx="1287463" cy="1336675"/>
          </a:xfrm>
        </p:grpSpPr>
        <p:grpSp>
          <p:nvGrpSpPr>
            <p:cNvPr id="494" name="グループ化 493"/>
            <p:cNvGrpSpPr/>
            <p:nvPr/>
          </p:nvGrpSpPr>
          <p:grpSpPr>
            <a:xfrm>
              <a:off x="2438338" y="960437"/>
              <a:ext cx="1287463" cy="1336675"/>
              <a:chOff x="565150" y="981075"/>
              <a:chExt cx="1287463" cy="1336675"/>
            </a:xfrm>
          </p:grpSpPr>
          <p:sp>
            <p:nvSpPr>
              <p:cNvPr id="495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6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7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8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9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1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" name="AutoShape 99"/>
            <p:cNvSpPr>
              <a:spLocks noChangeArrowheads="1"/>
            </p:cNvSpPr>
            <p:nvPr/>
          </p:nvSpPr>
          <p:spPr bwMode="auto">
            <a:xfrm rot="5400000">
              <a:off x="2792413" y="1349375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5" name="AutoShape 100"/>
            <p:cNvSpPr>
              <a:spLocks noChangeArrowheads="1"/>
            </p:cNvSpPr>
            <p:nvPr/>
          </p:nvSpPr>
          <p:spPr bwMode="auto">
            <a:xfrm rot="5400000">
              <a:off x="3297238" y="1349375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" name="Freeform 87"/>
            <p:cNvSpPr>
              <a:spLocks/>
            </p:cNvSpPr>
            <p:nvPr/>
          </p:nvSpPr>
          <p:spPr bwMode="auto">
            <a:xfrm>
              <a:off x="3008313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" name="AutoShape 86"/>
            <p:cNvSpPr>
              <a:spLocks noChangeArrowheads="1"/>
            </p:cNvSpPr>
            <p:nvPr/>
          </p:nvSpPr>
          <p:spPr bwMode="auto">
            <a:xfrm rot="16200000">
              <a:off x="3009900" y="1917700"/>
              <a:ext cx="142875" cy="4318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Oval 101"/>
            <p:cNvSpPr>
              <a:spLocks noChangeArrowheads="1"/>
            </p:cNvSpPr>
            <p:nvPr/>
          </p:nvSpPr>
          <p:spPr bwMode="auto">
            <a:xfrm>
              <a:off x="2973388" y="2117725"/>
              <a:ext cx="215900" cy="71438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" name="AutoShape 102"/>
            <p:cNvSpPr>
              <a:spLocks noChangeArrowheads="1"/>
            </p:cNvSpPr>
            <p:nvPr/>
          </p:nvSpPr>
          <p:spPr bwMode="auto">
            <a:xfrm rot="5400000">
              <a:off x="2782888" y="1612900"/>
              <a:ext cx="87313" cy="23495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" name="AutoShape 103"/>
            <p:cNvSpPr>
              <a:spLocks noChangeArrowheads="1"/>
            </p:cNvSpPr>
            <p:nvPr/>
          </p:nvSpPr>
          <p:spPr bwMode="auto">
            <a:xfrm rot="5400000">
              <a:off x="3287713" y="1612900"/>
              <a:ext cx="87313" cy="23495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438338" y="2913524"/>
            <a:ext cx="1287463" cy="1336675"/>
            <a:chOff x="2438338" y="2913524"/>
            <a:chExt cx="1287463" cy="1336675"/>
          </a:xfrm>
        </p:grpSpPr>
        <p:grpSp>
          <p:nvGrpSpPr>
            <p:cNvPr id="539" name="グループ化 538"/>
            <p:cNvGrpSpPr/>
            <p:nvPr/>
          </p:nvGrpSpPr>
          <p:grpSpPr>
            <a:xfrm>
              <a:off x="2438338" y="2913524"/>
              <a:ext cx="1287463" cy="1336675"/>
              <a:chOff x="565150" y="981075"/>
              <a:chExt cx="1287463" cy="1336675"/>
            </a:xfrm>
          </p:grpSpPr>
          <p:sp>
            <p:nvSpPr>
              <p:cNvPr id="540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2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2" name="Freeform 410"/>
            <p:cNvSpPr>
              <a:spLocks/>
            </p:cNvSpPr>
            <p:nvPr/>
          </p:nvSpPr>
          <p:spPr bwMode="auto">
            <a:xfrm>
              <a:off x="3008313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" name="AutoShape 409"/>
            <p:cNvSpPr>
              <a:spLocks noChangeArrowheads="1"/>
            </p:cNvSpPr>
            <p:nvPr/>
          </p:nvSpPr>
          <p:spPr bwMode="auto">
            <a:xfrm rot="16200000">
              <a:off x="3046413" y="3824288"/>
              <a:ext cx="69850" cy="431800"/>
            </a:xfrm>
            <a:prstGeom prst="moon">
              <a:avLst>
                <a:gd name="adj" fmla="val 24995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425"/>
            <p:cNvSpPr>
              <a:spLocks noChangeArrowheads="1"/>
            </p:cNvSpPr>
            <p:nvPr/>
          </p:nvSpPr>
          <p:spPr bwMode="auto">
            <a:xfrm rot="5400000">
              <a:off x="2813050" y="3481388"/>
              <a:ext cx="41275" cy="36830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695"/>
            <p:cNvSpPr>
              <a:spLocks noChangeArrowheads="1"/>
            </p:cNvSpPr>
            <p:nvPr/>
          </p:nvSpPr>
          <p:spPr bwMode="auto">
            <a:xfrm rot="5400000">
              <a:off x="3316288" y="3481388"/>
              <a:ext cx="41275" cy="36830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65150" y="2913524"/>
            <a:ext cx="1287463" cy="1336675"/>
            <a:chOff x="565150" y="2913524"/>
            <a:chExt cx="1287463" cy="1336675"/>
          </a:xfrm>
        </p:grpSpPr>
        <p:grpSp>
          <p:nvGrpSpPr>
            <p:cNvPr id="530" name="グループ化 529"/>
            <p:cNvGrpSpPr/>
            <p:nvPr/>
          </p:nvGrpSpPr>
          <p:grpSpPr>
            <a:xfrm>
              <a:off x="565150" y="2913524"/>
              <a:ext cx="1287463" cy="1336675"/>
              <a:chOff x="565150" y="981075"/>
              <a:chExt cx="1287463" cy="1336675"/>
            </a:xfrm>
          </p:grpSpPr>
          <p:sp>
            <p:nvSpPr>
              <p:cNvPr id="531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2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5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7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2" name="AutoShape 395"/>
            <p:cNvSpPr>
              <a:spLocks noChangeArrowheads="1"/>
            </p:cNvSpPr>
            <p:nvPr/>
          </p:nvSpPr>
          <p:spPr bwMode="auto">
            <a:xfrm rot="16200000">
              <a:off x="920750" y="33258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3" name="AutoShape 399"/>
            <p:cNvSpPr>
              <a:spLocks noChangeArrowheads="1"/>
            </p:cNvSpPr>
            <p:nvPr/>
          </p:nvSpPr>
          <p:spPr bwMode="auto">
            <a:xfrm rot="16200000">
              <a:off x="1425575" y="33258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4" name="Freeform 380"/>
            <p:cNvSpPr>
              <a:spLocks/>
            </p:cNvSpPr>
            <p:nvPr/>
          </p:nvSpPr>
          <p:spPr bwMode="auto">
            <a:xfrm>
              <a:off x="1136650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" name="AutoShape 379"/>
            <p:cNvSpPr>
              <a:spLocks noChangeArrowheads="1"/>
            </p:cNvSpPr>
            <p:nvPr/>
          </p:nvSpPr>
          <p:spPr bwMode="auto">
            <a:xfrm rot="16200000">
              <a:off x="1168400" y="3898900"/>
              <a:ext cx="71438" cy="287338"/>
            </a:xfrm>
            <a:prstGeom prst="moon">
              <a:avLst>
                <a:gd name="adj" fmla="val 5688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" name="Oval 393"/>
            <p:cNvSpPr>
              <a:spLocks noChangeArrowheads="1"/>
            </p:cNvSpPr>
            <p:nvPr/>
          </p:nvSpPr>
          <p:spPr bwMode="auto">
            <a:xfrm rot="21008051">
              <a:off x="915988" y="3573463"/>
              <a:ext cx="142875" cy="7302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" name="Freeform 708"/>
            <p:cNvSpPr>
              <a:spLocks/>
            </p:cNvSpPr>
            <p:nvPr/>
          </p:nvSpPr>
          <p:spPr bwMode="auto">
            <a:xfrm>
              <a:off x="727075" y="37893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" name="Oval 711"/>
            <p:cNvSpPr>
              <a:spLocks noChangeArrowheads="1"/>
            </p:cNvSpPr>
            <p:nvPr/>
          </p:nvSpPr>
          <p:spPr bwMode="auto">
            <a:xfrm rot="591949" flipH="1">
              <a:off x="1347788" y="3573463"/>
              <a:ext cx="142875" cy="73025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Freeform 713"/>
            <p:cNvSpPr>
              <a:spLocks/>
            </p:cNvSpPr>
            <p:nvPr/>
          </p:nvSpPr>
          <p:spPr bwMode="auto">
            <a:xfrm>
              <a:off x="942975" y="40052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" name="Freeform 716"/>
            <p:cNvSpPr>
              <a:spLocks/>
            </p:cNvSpPr>
            <p:nvPr/>
          </p:nvSpPr>
          <p:spPr bwMode="auto">
            <a:xfrm>
              <a:off x="655638" y="33575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" name="Freeform 719"/>
            <p:cNvSpPr>
              <a:spLocks/>
            </p:cNvSpPr>
            <p:nvPr/>
          </p:nvSpPr>
          <p:spPr bwMode="auto">
            <a:xfrm>
              <a:off x="1590675" y="33575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" name="Freeform 722"/>
            <p:cNvSpPr>
              <a:spLocks/>
            </p:cNvSpPr>
            <p:nvPr/>
          </p:nvSpPr>
          <p:spPr bwMode="auto">
            <a:xfrm>
              <a:off x="1519238" y="3860801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" name="Freeform 725"/>
            <p:cNvSpPr>
              <a:spLocks/>
            </p:cNvSpPr>
            <p:nvPr/>
          </p:nvSpPr>
          <p:spPr bwMode="auto">
            <a:xfrm>
              <a:off x="1158875" y="3213101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" name="Freeform 728"/>
            <p:cNvSpPr>
              <a:spLocks/>
            </p:cNvSpPr>
            <p:nvPr/>
          </p:nvSpPr>
          <p:spPr bwMode="auto">
            <a:xfrm>
              <a:off x="1447800" y="3068638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" name="Freeform 731"/>
            <p:cNvSpPr>
              <a:spLocks/>
            </p:cNvSpPr>
            <p:nvPr/>
          </p:nvSpPr>
          <p:spPr bwMode="auto">
            <a:xfrm>
              <a:off x="1374775" y="40052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19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ja-JP" dirty="0"/>
              <a:t>A variety of facial expressions</a:t>
            </a:r>
            <a:endParaRPr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438338" y="4857734"/>
            <a:ext cx="1287463" cy="1336675"/>
            <a:chOff x="2438338" y="4857734"/>
            <a:chExt cx="1287463" cy="1336675"/>
          </a:xfrm>
        </p:grpSpPr>
        <p:grpSp>
          <p:nvGrpSpPr>
            <p:cNvPr id="584" name="グループ化 583"/>
            <p:cNvGrpSpPr/>
            <p:nvPr/>
          </p:nvGrpSpPr>
          <p:grpSpPr>
            <a:xfrm>
              <a:off x="2438338" y="4857734"/>
              <a:ext cx="1287463" cy="1336675"/>
              <a:chOff x="565150" y="981075"/>
              <a:chExt cx="1287463" cy="1336675"/>
            </a:xfrm>
          </p:grpSpPr>
          <p:sp>
            <p:nvSpPr>
              <p:cNvPr id="585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6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7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8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9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0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0" name="AutoShape 569"/>
            <p:cNvSpPr>
              <a:spLocks noChangeArrowheads="1"/>
            </p:cNvSpPr>
            <p:nvPr/>
          </p:nvSpPr>
          <p:spPr bwMode="auto">
            <a:xfrm rot="16200000">
              <a:off x="3009900" y="5805488"/>
              <a:ext cx="142875" cy="4318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Freeform 570"/>
            <p:cNvSpPr>
              <a:spLocks/>
            </p:cNvSpPr>
            <p:nvPr/>
          </p:nvSpPr>
          <p:spPr bwMode="auto">
            <a:xfrm>
              <a:off x="3008313" y="58769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" name="Oval 584"/>
            <p:cNvSpPr>
              <a:spLocks noChangeArrowheads="1"/>
            </p:cNvSpPr>
            <p:nvPr/>
          </p:nvSpPr>
          <p:spPr bwMode="auto">
            <a:xfrm>
              <a:off x="2973388" y="6005513"/>
              <a:ext cx="215900" cy="71438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AutoShape 692"/>
            <p:cNvSpPr>
              <a:spLocks noChangeArrowheads="1"/>
            </p:cNvSpPr>
            <p:nvPr/>
          </p:nvSpPr>
          <p:spPr bwMode="auto">
            <a:xfrm>
              <a:off x="2649538" y="5445126"/>
              <a:ext cx="358775" cy="360363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AutoShape 693"/>
            <p:cNvSpPr>
              <a:spLocks noChangeArrowheads="1"/>
            </p:cNvSpPr>
            <p:nvPr/>
          </p:nvSpPr>
          <p:spPr bwMode="auto">
            <a:xfrm>
              <a:off x="3152775" y="5445126"/>
              <a:ext cx="358775" cy="360363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311527" y="4857734"/>
            <a:ext cx="1287463" cy="1336675"/>
            <a:chOff x="4311527" y="4857734"/>
            <a:chExt cx="1287463" cy="1336675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4311527" y="4857734"/>
              <a:ext cx="1287463" cy="1336675"/>
              <a:chOff x="565150" y="981075"/>
              <a:chExt cx="1287463" cy="1336675"/>
            </a:xfrm>
          </p:grpSpPr>
          <p:sp>
            <p:nvSpPr>
              <p:cNvPr id="594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6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7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8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9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0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" name="Oval 780"/>
            <p:cNvSpPr>
              <a:spLocks noChangeArrowheads="1"/>
            </p:cNvSpPr>
            <p:nvPr/>
          </p:nvSpPr>
          <p:spPr bwMode="auto">
            <a:xfrm>
              <a:off x="4519613" y="5805488"/>
              <a:ext cx="144463" cy="7143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Oval 781"/>
            <p:cNvSpPr>
              <a:spLocks noChangeArrowheads="1"/>
            </p:cNvSpPr>
            <p:nvPr/>
          </p:nvSpPr>
          <p:spPr bwMode="auto">
            <a:xfrm>
              <a:off x="5240338" y="5805488"/>
              <a:ext cx="144463" cy="7143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AutoShape 782"/>
            <p:cNvSpPr>
              <a:spLocks noChangeArrowheads="1"/>
            </p:cNvSpPr>
            <p:nvPr/>
          </p:nvSpPr>
          <p:spPr bwMode="auto">
            <a:xfrm>
              <a:off x="4521200" y="5516563"/>
              <a:ext cx="287338" cy="287338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6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-1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" name="AutoShape 783"/>
            <p:cNvSpPr>
              <a:spLocks noChangeArrowheads="1"/>
            </p:cNvSpPr>
            <p:nvPr/>
          </p:nvSpPr>
          <p:spPr bwMode="auto">
            <a:xfrm>
              <a:off x="5097463" y="5516563"/>
              <a:ext cx="287338" cy="287338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6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-1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" name="AutoShape 784"/>
            <p:cNvSpPr>
              <a:spLocks noChangeArrowheads="1"/>
            </p:cNvSpPr>
            <p:nvPr/>
          </p:nvSpPr>
          <p:spPr bwMode="auto">
            <a:xfrm rot="5400000">
              <a:off x="4845050" y="5840413"/>
              <a:ext cx="215900" cy="287338"/>
            </a:xfrm>
            <a:prstGeom prst="flowChartDelay">
              <a:avLst/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" name="Oval 785"/>
            <p:cNvSpPr>
              <a:spLocks noChangeArrowheads="1"/>
            </p:cNvSpPr>
            <p:nvPr/>
          </p:nvSpPr>
          <p:spPr bwMode="auto">
            <a:xfrm>
              <a:off x="4843463" y="5983288"/>
              <a:ext cx="215900" cy="92075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184715" y="4857734"/>
            <a:ext cx="1287463" cy="1336675"/>
            <a:chOff x="6184715" y="4857734"/>
            <a:chExt cx="1287463" cy="1336675"/>
          </a:xfrm>
        </p:grpSpPr>
        <p:grpSp>
          <p:nvGrpSpPr>
            <p:cNvPr id="602" name="グループ化 601"/>
            <p:cNvGrpSpPr/>
            <p:nvPr/>
          </p:nvGrpSpPr>
          <p:grpSpPr>
            <a:xfrm>
              <a:off x="6184715" y="4857734"/>
              <a:ext cx="1287463" cy="1336675"/>
              <a:chOff x="565150" y="981075"/>
              <a:chExt cx="1287463" cy="1336675"/>
            </a:xfrm>
          </p:grpSpPr>
          <p:sp>
            <p:nvSpPr>
              <p:cNvPr id="603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5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7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8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9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1" name="Freeform 631"/>
            <p:cNvSpPr>
              <a:spLocks/>
            </p:cNvSpPr>
            <p:nvPr/>
          </p:nvSpPr>
          <p:spPr bwMode="auto">
            <a:xfrm>
              <a:off x="6753225" y="5878515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" name="AutoShape 770"/>
            <p:cNvSpPr>
              <a:spLocks noChangeArrowheads="1"/>
            </p:cNvSpPr>
            <p:nvPr/>
          </p:nvSpPr>
          <p:spPr bwMode="auto">
            <a:xfrm rot="4500000">
              <a:off x="6537325" y="527050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AutoShape 771"/>
            <p:cNvSpPr>
              <a:spLocks noChangeArrowheads="1"/>
            </p:cNvSpPr>
            <p:nvPr/>
          </p:nvSpPr>
          <p:spPr bwMode="auto">
            <a:xfrm rot="6300000">
              <a:off x="7042150" y="527050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Rectangle 772"/>
            <p:cNvSpPr>
              <a:spLocks noChangeArrowheads="1"/>
            </p:cNvSpPr>
            <p:nvPr/>
          </p:nvSpPr>
          <p:spPr bwMode="auto">
            <a:xfrm>
              <a:off x="6824663" y="5229228"/>
              <a:ext cx="28323" cy="215900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Rectangle 773"/>
            <p:cNvSpPr>
              <a:spLocks noChangeArrowheads="1"/>
            </p:cNvSpPr>
            <p:nvPr/>
          </p:nvSpPr>
          <p:spPr bwMode="auto">
            <a:xfrm>
              <a:off x="6881309" y="5229228"/>
              <a:ext cx="28953" cy="184669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Rectangle 774"/>
            <p:cNvSpPr>
              <a:spLocks noChangeArrowheads="1"/>
            </p:cNvSpPr>
            <p:nvPr/>
          </p:nvSpPr>
          <p:spPr bwMode="auto">
            <a:xfrm>
              <a:off x="6938585" y="5229228"/>
              <a:ext cx="28953" cy="154117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AutoShape 776"/>
            <p:cNvSpPr>
              <a:spLocks noChangeArrowheads="1"/>
            </p:cNvSpPr>
            <p:nvPr/>
          </p:nvSpPr>
          <p:spPr bwMode="auto">
            <a:xfrm rot="5400000">
              <a:off x="6770688" y="5951540"/>
              <a:ext cx="109538" cy="174625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" name="Oval 777"/>
            <p:cNvSpPr>
              <a:spLocks noChangeArrowheads="1"/>
            </p:cNvSpPr>
            <p:nvPr/>
          </p:nvSpPr>
          <p:spPr bwMode="auto">
            <a:xfrm>
              <a:off x="6537325" y="5516565"/>
              <a:ext cx="144463" cy="71438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Oval 778"/>
            <p:cNvSpPr>
              <a:spLocks noChangeArrowheads="1"/>
            </p:cNvSpPr>
            <p:nvPr/>
          </p:nvSpPr>
          <p:spPr bwMode="auto">
            <a:xfrm>
              <a:off x="6969125" y="5516565"/>
              <a:ext cx="144463" cy="71438"/>
            </a:xfrm>
            <a:prstGeom prst="ellipse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048625" y="4857734"/>
            <a:ext cx="1296988" cy="1336675"/>
            <a:chOff x="8048625" y="4857734"/>
            <a:chExt cx="1296988" cy="1336675"/>
          </a:xfrm>
        </p:grpSpPr>
        <p:grpSp>
          <p:nvGrpSpPr>
            <p:cNvPr id="611" name="グループ化 610"/>
            <p:cNvGrpSpPr/>
            <p:nvPr/>
          </p:nvGrpSpPr>
          <p:grpSpPr>
            <a:xfrm>
              <a:off x="8049025" y="4857734"/>
              <a:ext cx="1287463" cy="1336675"/>
              <a:chOff x="565150" y="981075"/>
              <a:chExt cx="1287463" cy="1336675"/>
            </a:xfrm>
          </p:grpSpPr>
          <p:sp>
            <p:nvSpPr>
              <p:cNvPr id="612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3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4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0" name="Group 841"/>
            <p:cNvGrpSpPr>
              <a:grpSpLocks/>
            </p:cNvGrpSpPr>
            <p:nvPr/>
          </p:nvGrpSpPr>
          <p:grpSpPr bwMode="auto">
            <a:xfrm>
              <a:off x="8048625" y="4916489"/>
              <a:ext cx="1296988" cy="1249363"/>
              <a:chOff x="5070" y="3097"/>
              <a:chExt cx="817" cy="787"/>
            </a:xfrm>
          </p:grpSpPr>
          <p:sp>
            <p:nvSpPr>
              <p:cNvPr id="641" name="Oval 671"/>
              <p:cNvSpPr>
                <a:spLocks noChangeArrowheads="1"/>
              </p:cNvSpPr>
              <p:nvPr/>
            </p:nvSpPr>
            <p:spPr bwMode="auto">
              <a:xfrm>
                <a:off x="5297" y="3097"/>
                <a:ext cx="363" cy="9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676"/>
              <p:cNvSpPr>
                <a:spLocks noChangeArrowheads="1"/>
              </p:cNvSpPr>
              <p:nvPr/>
            </p:nvSpPr>
            <p:spPr bwMode="auto">
              <a:xfrm rot="5400000">
                <a:off x="5297" y="3294"/>
                <a:ext cx="45" cy="227"/>
              </a:xfrm>
              <a:prstGeom prst="moon">
                <a:avLst>
                  <a:gd name="adj" fmla="val 6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680"/>
              <p:cNvSpPr>
                <a:spLocks noChangeArrowheads="1"/>
              </p:cNvSpPr>
              <p:nvPr/>
            </p:nvSpPr>
            <p:spPr bwMode="auto">
              <a:xfrm rot="5400000">
                <a:off x="5615" y="3294"/>
                <a:ext cx="45" cy="227"/>
              </a:xfrm>
              <a:prstGeom prst="moon">
                <a:avLst>
                  <a:gd name="adj" fmla="val 60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Freeform 817"/>
              <p:cNvSpPr>
                <a:spLocks/>
              </p:cNvSpPr>
              <p:nvPr/>
            </p:nvSpPr>
            <p:spPr bwMode="auto">
              <a:xfrm>
                <a:off x="5433" y="3703"/>
                <a:ext cx="90" cy="23"/>
              </a:xfrm>
              <a:custGeom>
                <a:avLst/>
                <a:gdLst>
                  <a:gd name="T0" fmla="*/ 245 w 264"/>
                  <a:gd name="T1" fmla="*/ 3 h 59"/>
                  <a:gd name="T2" fmla="*/ 245 w 264"/>
                  <a:gd name="T3" fmla="*/ 31 h 59"/>
                  <a:gd name="T4" fmla="*/ 132 w 264"/>
                  <a:gd name="T5" fmla="*/ 59 h 59"/>
                  <a:gd name="T6" fmla="*/ 19 w 264"/>
                  <a:gd name="T7" fmla="*/ 31 h 59"/>
                  <a:gd name="T8" fmla="*/ 19 w 264"/>
                  <a:gd name="T9" fmla="*/ 3 h 59"/>
                  <a:gd name="T10" fmla="*/ 132 w 264"/>
                  <a:gd name="T11" fmla="*/ 14 h 59"/>
                  <a:gd name="T12" fmla="*/ 245 w 264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59">
                    <a:moveTo>
                      <a:pt x="245" y="3"/>
                    </a:moveTo>
                    <a:cubicBezTo>
                      <a:pt x="264" y="3"/>
                      <a:pt x="264" y="21"/>
                      <a:pt x="245" y="31"/>
                    </a:cubicBezTo>
                    <a:cubicBezTo>
                      <a:pt x="226" y="40"/>
                      <a:pt x="170" y="59"/>
                      <a:pt x="132" y="59"/>
                    </a:cubicBezTo>
                    <a:cubicBezTo>
                      <a:pt x="94" y="59"/>
                      <a:pt x="38" y="40"/>
                      <a:pt x="19" y="31"/>
                    </a:cubicBezTo>
                    <a:cubicBezTo>
                      <a:pt x="0" y="21"/>
                      <a:pt x="0" y="6"/>
                      <a:pt x="19" y="3"/>
                    </a:cubicBezTo>
                    <a:cubicBezTo>
                      <a:pt x="38" y="0"/>
                      <a:pt x="94" y="14"/>
                      <a:pt x="132" y="14"/>
                    </a:cubicBezTo>
                    <a:cubicBezTo>
                      <a:pt x="170" y="14"/>
                      <a:pt x="222" y="5"/>
                      <a:pt x="245" y="3"/>
                    </a:cubicBezTo>
                    <a:close/>
                  </a:path>
                </a:pathLst>
              </a:custGeom>
              <a:solidFill>
                <a:srgbClr val="FF9900"/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5" name="Oval 820"/>
              <p:cNvSpPr>
                <a:spLocks noChangeArrowheads="1"/>
              </p:cNvSpPr>
              <p:nvPr/>
            </p:nvSpPr>
            <p:spPr bwMode="auto">
              <a:xfrm>
                <a:off x="5248" y="3443"/>
                <a:ext cx="140" cy="213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Oval 822"/>
              <p:cNvSpPr>
                <a:spLocks noChangeArrowheads="1"/>
              </p:cNvSpPr>
              <p:nvPr/>
            </p:nvSpPr>
            <p:spPr bwMode="auto">
              <a:xfrm flipH="1">
                <a:off x="5569" y="3443"/>
                <a:ext cx="140" cy="213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" name="AutoShape 826"/>
              <p:cNvSpPr>
                <a:spLocks noChangeArrowheads="1"/>
              </p:cNvSpPr>
              <p:nvPr/>
            </p:nvSpPr>
            <p:spPr bwMode="auto">
              <a:xfrm rot="16200000">
                <a:off x="5423" y="3622"/>
                <a:ext cx="112" cy="36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" name="Oval 827"/>
              <p:cNvSpPr>
                <a:spLocks noChangeArrowheads="1"/>
              </p:cNvSpPr>
              <p:nvPr/>
            </p:nvSpPr>
            <p:spPr bwMode="auto">
              <a:xfrm flipH="1">
                <a:off x="5571" y="3475"/>
                <a:ext cx="135" cy="137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9" name="Oval 828"/>
              <p:cNvSpPr>
                <a:spLocks noChangeArrowheads="1"/>
              </p:cNvSpPr>
              <p:nvPr/>
            </p:nvSpPr>
            <p:spPr bwMode="auto">
              <a:xfrm flipH="1">
                <a:off x="5251" y="3475"/>
                <a:ext cx="135" cy="137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0" name="Oval 829"/>
              <p:cNvSpPr>
                <a:spLocks noChangeArrowheads="1"/>
              </p:cNvSpPr>
              <p:nvPr/>
            </p:nvSpPr>
            <p:spPr bwMode="auto">
              <a:xfrm>
                <a:off x="5271" y="3456"/>
                <a:ext cx="82" cy="8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1" name="Oval 830"/>
              <p:cNvSpPr>
                <a:spLocks noChangeArrowheads="1"/>
              </p:cNvSpPr>
              <p:nvPr/>
            </p:nvSpPr>
            <p:spPr bwMode="auto">
              <a:xfrm flipH="1">
                <a:off x="5604" y="3455"/>
                <a:ext cx="86" cy="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2" name="AutoShape 831"/>
              <p:cNvSpPr>
                <a:spLocks noChangeArrowheads="1"/>
              </p:cNvSpPr>
              <p:nvPr/>
            </p:nvSpPr>
            <p:spPr bwMode="auto">
              <a:xfrm>
                <a:off x="5256" y="3531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3" name="AutoShape 832"/>
              <p:cNvSpPr>
                <a:spLocks noChangeArrowheads="1"/>
              </p:cNvSpPr>
              <p:nvPr/>
            </p:nvSpPr>
            <p:spPr bwMode="auto">
              <a:xfrm>
                <a:off x="5650" y="3541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4" name="AutoShape 833"/>
              <p:cNvSpPr>
                <a:spLocks noChangeArrowheads="1"/>
              </p:cNvSpPr>
              <p:nvPr/>
            </p:nvSpPr>
            <p:spPr bwMode="auto">
              <a:xfrm>
                <a:off x="5576" y="3537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" name="AutoShape 834"/>
              <p:cNvSpPr>
                <a:spLocks noChangeArrowheads="1"/>
              </p:cNvSpPr>
              <p:nvPr/>
            </p:nvSpPr>
            <p:spPr bwMode="auto">
              <a:xfrm>
                <a:off x="5284" y="3569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" name="AutoShape 835"/>
              <p:cNvSpPr>
                <a:spLocks noChangeArrowheads="1"/>
              </p:cNvSpPr>
              <p:nvPr/>
            </p:nvSpPr>
            <p:spPr bwMode="auto">
              <a:xfrm>
                <a:off x="5330" y="3533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" name="AutoShape 836"/>
              <p:cNvSpPr>
                <a:spLocks noChangeArrowheads="1"/>
              </p:cNvSpPr>
              <p:nvPr/>
            </p:nvSpPr>
            <p:spPr bwMode="auto">
              <a:xfrm>
                <a:off x="5616" y="3577"/>
                <a:ext cx="46" cy="4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" name="AutoShape 837"/>
              <p:cNvSpPr>
                <a:spLocks noChangeArrowheads="1"/>
              </p:cNvSpPr>
              <p:nvPr/>
            </p:nvSpPr>
            <p:spPr bwMode="auto">
              <a:xfrm>
                <a:off x="5070" y="3385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" name="AutoShape 838"/>
              <p:cNvSpPr>
                <a:spLocks noChangeArrowheads="1"/>
              </p:cNvSpPr>
              <p:nvPr/>
            </p:nvSpPr>
            <p:spPr bwMode="auto">
              <a:xfrm>
                <a:off x="5660" y="3158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" name="AutoShape 839"/>
              <p:cNvSpPr>
                <a:spLocks noChangeArrowheads="1"/>
              </p:cNvSpPr>
              <p:nvPr/>
            </p:nvSpPr>
            <p:spPr bwMode="auto">
              <a:xfrm>
                <a:off x="5796" y="3657"/>
                <a:ext cx="91" cy="227"/>
              </a:xfrm>
              <a:prstGeom prst="star4">
                <a:avLst>
                  <a:gd name="adj" fmla="val 125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" name="Oval 840"/>
              <p:cNvSpPr>
                <a:spLocks noChangeArrowheads="1"/>
              </p:cNvSpPr>
              <p:nvPr/>
            </p:nvSpPr>
            <p:spPr bwMode="auto">
              <a:xfrm>
                <a:off x="5364" y="3794"/>
                <a:ext cx="227" cy="44"/>
              </a:xfrm>
              <a:prstGeom prst="ellipse">
                <a:avLst/>
              </a:pr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565150" y="4857734"/>
            <a:ext cx="1287463" cy="1336675"/>
            <a:chOff x="565150" y="4857734"/>
            <a:chExt cx="1287463" cy="1336675"/>
          </a:xfrm>
        </p:grpSpPr>
        <p:grpSp>
          <p:nvGrpSpPr>
            <p:cNvPr id="575" name="グループ化 574"/>
            <p:cNvGrpSpPr/>
            <p:nvPr/>
          </p:nvGrpSpPr>
          <p:grpSpPr>
            <a:xfrm>
              <a:off x="565150" y="4857734"/>
              <a:ext cx="1287463" cy="1336675"/>
              <a:chOff x="565150" y="981075"/>
              <a:chExt cx="1287463" cy="1336675"/>
            </a:xfrm>
          </p:grpSpPr>
          <p:sp>
            <p:nvSpPr>
              <p:cNvPr id="576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7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8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9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0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1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2" name="Freeform 540"/>
            <p:cNvSpPr>
              <a:spLocks/>
            </p:cNvSpPr>
            <p:nvPr/>
          </p:nvSpPr>
          <p:spPr bwMode="auto">
            <a:xfrm>
              <a:off x="1136650" y="5876925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" name="Oval 553"/>
            <p:cNvSpPr>
              <a:spLocks noChangeArrowheads="1"/>
            </p:cNvSpPr>
            <p:nvPr/>
          </p:nvSpPr>
          <p:spPr bwMode="auto">
            <a:xfrm>
              <a:off x="920750" y="55165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Oval 554"/>
            <p:cNvSpPr>
              <a:spLocks noChangeArrowheads="1"/>
            </p:cNvSpPr>
            <p:nvPr/>
          </p:nvSpPr>
          <p:spPr bwMode="auto">
            <a:xfrm>
              <a:off x="930275" y="5543551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AutoShape 555"/>
            <p:cNvSpPr>
              <a:spLocks noChangeArrowheads="1"/>
            </p:cNvSpPr>
            <p:nvPr/>
          </p:nvSpPr>
          <p:spPr bwMode="auto">
            <a:xfrm rot="6300000">
              <a:off x="920750" y="52689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Oval 557"/>
            <p:cNvSpPr>
              <a:spLocks noChangeArrowheads="1"/>
            </p:cNvSpPr>
            <p:nvPr/>
          </p:nvSpPr>
          <p:spPr bwMode="auto">
            <a:xfrm>
              <a:off x="1423988" y="55165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Oval 558"/>
            <p:cNvSpPr>
              <a:spLocks noChangeArrowheads="1"/>
            </p:cNvSpPr>
            <p:nvPr/>
          </p:nvSpPr>
          <p:spPr bwMode="auto">
            <a:xfrm>
              <a:off x="1433513" y="5543551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" name="AutoShape 559"/>
            <p:cNvSpPr>
              <a:spLocks noChangeArrowheads="1"/>
            </p:cNvSpPr>
            <p:nvPr/>
          </p:nvSpPr>
          <p:spPr bwMode="auto">
            <a:xfrm rot="5400000">
              <a:off x="1406525" y="5248275"/>
              <a:ext cx="111125" cy="360363"/>
            </a:xfrm>
            <a:prstGeom prst="moon">
              <a:avLst>
                <a:gd name="adj" fmla="val 41426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" name="Oval 748"/>
            <p:cNvSpPr>
              <a:spLocks noChangeArrowheads="1"/>
            </p:cNvSpPr>
            <p:nvPr/>
          </p:nvSpPr>
          <p:spPr bwMode="auto">
            <a:xfrm rot="21098047">
              <a:off x="1008063" y="5930900"/>
              <a:ext cx="431800" cy="215900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184715" y="960437"/>
            <a:ext cx="1287463" cy="1336675"/>
            <a:chOff x="6184715" y="960437"/>
            <a:chExt cx="1287463" cy="1336675"/>
          </a:xfrm>
        </p:grpSpPr>
        <p:grpSp>
          <p:nvGrpSpPr>
            <p:cNvPr id="512" name="グループ化 511"/>
            <p:cNvGrpSpPr/>
            <p:nvPr/>
          </p:nvGrpSpPr>
          <p:grpSpPr>
            <a:xfrm>
              <a:off x="6184715" y="960437"/>
              <a:ext cx="1287463" cy="1336675"/>
              <a:chOff x="565150" y="981075"/>
              <a:chExt cx="1287463" cy="1336675"/>
            </a:xfrm>
          </p:grpSpPr>
          <p:sp>
            <p:nvSpPr>
              <p:cNvPr id="513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4" name="Freeform 231"/>
            <p:cNvSpPr>
              <a:spLocks/>
            </p:cNvSpPr>
            <p:nvPr/>
          </p:nvSpPr>
          <p:spPr bwMode="auto">
            <a:xfrm>
              <a:off x="6753225" y="19907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" name="AutoShape 243"/>
            <p:cNvSpPr>
              <a:spLocks noChangeArrowheads="1"/>
            </p:cNvSpPr>
            <p:nvPr/>
          </p:nvSpPr>
          <p:spPr bwMode="auto">
            <a:xfrm rot="4500000">
              <a:off x="6537325" y="13827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AutoShape 244"/>
            <p:cNvSpPr>
              <a:spLocks noChangeArrowheads="1"/>
            </p:cNvSpPr>
            <p:nvPr/>
          </p:nvSpPr>
          <p:spPr bwMode="auto">
            <a:xfrm rot="6300000">
              <a:off x="7042150" y="13827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AutoShape 245"/>
            <p:cNvSpPr>
              <a:spLocks noChangeArrowheads="1"/>
            </p:cNvSpPr>
            <p:nvPr/>
          </p:nvSpPr>
          <p:spPr bwMode="auto">
            <a:xfrm rot="5400000">
              <a:off x="6805613" y="2028825"/>
              <a:ext cx="39688" cy="174625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Freeform 247"/>
            <p:cNvSpPr>
              <a:spLocks/>
            </p:cNvSpPr>
            <p:nvPr/>
          </p:nvSpPr>
          <p:spPr bwMode="auto">
            <a:xfrm>
              <a:off x="6446838" y="1717676"/>
              <a:ext cx="252413" cy="487363"/>
            </a:xfrm>
            <a:custGeom>
              <a:avLst/>
              <a:gdLst>
                <a:gd name="T0" fmla="*/ 23 w 228"/>
                <a:gd name="T1" fmla="*/ 7 h 376"/>
                <a:gd name="T2" fmla="*/ 69 w 228"/>
                <a:gd name="T3" fmla="*/ 52 h 376"/>
                <a:gd name="T4" fmla="*/ 23 w 228"/>
                <a:gd name="T5" fmla="*/ 97 h 376"/>
                <a:gd name="T6" fmla="*/ 69 w 228"/>
                <a:gd name="T7" fmla="*/ 143 h 376"/>
                <a:gd name="T8" fmla="*/ 23 w 228"/>
                <a:gd name="T9" fmla="*/ 188 h 376"/>
                <a:gd name="T10" fmla="*/ 69 w 228"/>
                <a:gd name="T11" fmla="*/ 233 h 376"/>
                <a:gd name="T12" fmla="*/ 23 w 228"/>
                <a:gd name="T13" fmla="*/ 279 h 376"/>
                <a:gd name="T14" fmla="*/ 69 w 228"/>
                <a:gd name="T15" fmla="*/ 324 h 376"/>
                <a:gd name="T16" fmla="*/ 23 w 228"/>
                <a:gd name="T17" fmla="*/ 369 h 376"/>
                <a:gd name="T18" fmla="*/ 205 w 228"/>
                <a:gd name="T19" fmla="*/ 369 h 376"/>
                <a:gd name="T20" fmla="*/ 159 w 228"/>
                <a:gd name="T21" fmla="*/ 324 h 376"/>
                <a:gd name="T22" fmla="*/ 205 w 228"/>
                <a:gd name="T23" fmla="*/ 279 h 376"/>
                <a:gd name="T24" fmla="*/ 159 w 228"/>
                <a:gd name="T25" fmla="*/ 233 h 376"/>
                <a:gd name="T26" fmla="*/ 205 w 228"/>
                <a:gd name="T27" fmla="*/ 188 h 376"/>
                <a:gd name="T28" fmla="*/ 159 w 228"/>
                <a:gd name="T29" fmla="*/ 143 h 376"/>
                <a:gd name="T30" fmla="*/ 205 w 228"/>
                <a:gd name="T31" fmla="*/ 97 h 376"/>
                <a:gd name="T32" fmla="*/ 159 w 228"/>
                <a:gd name="T33" fmla="*/ 52 h 376"/>
                <a:gd name="T34" fmla="*/ 205 w 228"/>
                <a:gd name="T35" fmla="*/ 7 h 376"/>
                <a:gd name="T36" fmla="*/ 23 w 228"/>
                <a:gd name="T37" fmla="*/ 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376">
                  <a:moveTo>
                    <a:pt x="23" y="7"/>
                  </a:moveTo>
                  <a:cubicBezTo>
                    <a:pt x="0" y="14"/>
                    <a:pt x="69" y="37"/>
                    <a:pt x="69" y="52"/>
                  </a:cubicBezTo>
                  <a:cubicBezTo>
                    <a:pt x="69" y="67"/>
                    <a:pt x="23" y="82"/>
                    <a:pt x="23" y="97"/>
                  </a:cubicBezTo>
                  <a:cubicBezTo>
                    <a:pt x="23" y="112"/>
                    <a:pt x="69" y="128"/>
                    <a:pt x="69" y="143"/>
                  </a:cubicBezTo>
                  <a:cubicBezTo>
                    <a:pt x="69" y="158"/>
                    <a:pt x="23" y="173"/>
                    <a:pt x="23" y="188"/>
                  </a:cubicBezTo>
                  <a:cubicBezTo>
                    <a:pt x="23" y="203"/>
                    <a:pt x="69" y="218"/>
                    <a:pt x="69" y="233"/>
                  </a:cubicBezTo>
                  <a:cubicBezTo>
                    <a:pt x="69" y="248"/>
                    <a:pt x="23" y="264"/>
                    <a:pt x="23" y="279"/>
                  </a:cubicBezTo>
                  <a:cubicBezTo>
                    <a:pt x="23" y="294"/>
                    <a:pt x="69" y="309"/>
                    <a:pt x="69" y="324"/>
                  </a:cubicBezTo>
                  <a:cubicBezTo>
                    <a:pt x="69" y="339"/>
                    <a:pt x="0" y="362"/>
                    <a:pt x="23" y="369"/>
                  </a:cubicBezTo>
                  <a:cubicBezTo>
                    <a:pt x="46" y="376"/>
                    <a:pt x="182" y="376"/>
                    <a:pt x="205" y="369"/>
                  </a:cubicBezTo>
                  <a:cubicBezTo>
                    <a:pt x="228" y="362"/>
                    <a:pt x="159" y="339"/>
                    <a:pt x="159" y="324"/>
                  </a:cubicBezTo>
                  <a:cubicBezTo>
                    <a:pt x="159" y="309"/>
                    <a:pt x="205" y="294"/>
                    <a:pt x="205" y="279"/>
                  </a:cubicBezTo>
                  <a:cubicBezTo>
                    <a:pt x="205" y="264"/>
                    <a:pt x="159" y="248"/>
                    <a:pt x="159" y="233"/>
                  </a:cubicBezTo>
                  <a:cubicBezTo>
                    <a:pt x="159" y="218"/>
                    <a:pt x="205" y="203"/>
                    <a:pt x="205" y="188"/>
                  </a:cubicBezTo>
                  <a:cubicBezTo>
                    <a:pt x="205" y="173"/>
                    <a:pt x="159" y="158"/>
                    <a:pt x="159" y="143"/>
                  </a:cubicBezTo>
                  <a:cubicBezTo>
                    <a:pt x="159" y="128"/>
                    <a:pt x="205" y="112"/>
                    <a:pt x="205" y="97"/>
                  </a:cubicBezTo>
                  <a:cubicBezTo>
                    <a:pt x="205" y="82"/>
                    <a:pt x="159" y="67"/>
                    <a:pt x="159" y="52"/>
                  </a:cubicBezTo>
                  <a:cubicBezTo>
                    <a:pt x="159" y="37"/>
                    <a:pt x="228" y="14"/>
                    <a:pt x="205" y="7"/>
                  </a:cubicBezTo>
                  <a:cubicBezTo>
                    <a:pt x="182" y="0"/>
                    <a:pt x="46" y="0"/>
                    <a:pt x="23" y="7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" name="AutoShape 248"/>
            <p:cNvSpPr>
              <a:spLocks noChangeArrowheads="1"/>
            </p:cNvSpPr>
            <p:nvPr/>
          </p:nvSpPr>
          <p:spPr bwMode="auto">
            <a:xfrm rot="5400000">
              <a:off x="6554788" y="1611313"/>
              <a:ext cx="36513" cy="215900"/>
            </a:xfrm>
            <a:prstGeom prst="moon">
              <a:avLst>
                <a:gd name="adj" fmla="val 75551"/>
              </a:avLst>
            </a:prstGeom>
            <a:solidFill>
              <a:srgbClr val="00B0F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Freeform 250"/>
            <p:cNvSpPr>
              <a:spLocks/>
            </p:cNvSpPr>
            <p:nvPr/>
          </p:nvSpPr>
          <p:spPr bwMode="auto">
            <a:xfrm>
              <a:off x="6951663" y="1717676"/>
              <a:ext cx="252413" cy="487363"/>
            </a:xfrm>
            <a:custGeom>
              <a:avLst/>
              <a:gdLst>
                <a:gd name="T0" fmla="*/ 23 w 228"/>
                <a:gd name="T1" fmla="*/ 7 h 376"/>
                <a:gd name="T2" fmla="*/ 69 w 228"/>
                <a:gd name="T3" fmla="*/ 52 h 376"/>
                <a:gd name="T4" fmla="*/ 23 w 228"/>
                <a:gd name="T5" fmla="*/ 97 h 376"/>
                <a:gd name="T6" fmla="*/ 69 w 228"/>
                <a:gd name="T7" fmla="*/ 143 h 376"/>
                <a:gd name="T8" fmla="*/ 23 w 228"/>
                <a:gd name="T9" fmla="*/ 188 h 376"/>
                <a:gd name="T10" fmla="*/ 69 w 228"/>
                <a:gd name="T11" fmla="*/ 233 h 376"/>
                <a:gd name="T12" fmla="*/ 23 w 228"/>
                <a:gd name="T13" fmla="*/ 279 h 376"/>
                <a:gd name="T14" fmla="*/ 69 w 228"/>
                <a:gd name="T15" fmla="*/ 324 h 376"/>
                <a:gd name="T16" fmla="*/ 23 w 228"/>
                <a:gd name="T17" fmla="*/ 369 h 376"/>
                <a:gd name="T18" fmla="*/ 205 w 228"/>
                <a:gd name="T19" fmla="*/ 369 h 376"/>
                <a:gd name="T20" fmla="*/ 159 w 228"/>
                <a:gd name="T21" fmla="*/ 324 h 376"/>
                <a:gd name="T22" fmla="*/ 205 w 228"/>
                <a:gd name="T23" fmla="*/ 279 h 376"/>
                <a:gd name="T24" fmla="*/ 159 w 228"/>
                <a:gd name="T25" fmla="*/ 233 h 376"/>
                <a:gd name="T26" fmla="*/ 205 w 228"/>
                <a:gd name="T27" fmla="*/ 188 h 376"/>
                <a:gd name="T28" fmla="*/ 159 w 228"/>
                <a:gd name="T29" fmla="*/ 143 h 376"/>
                <a:gd name="T30" fmla="*/ 205 w 228"/>
                <a:gd name="T31" fmla="*/ 97 h 376"/>
                <a:gd name="T32" fmla="*/ 159 w 228"/>
                <a:gd name="T33" fmla="*/ 52 h 376"/>
                <a:gd name="T34" fmla="*/ 205 w 228"/>
                <a:gd name="T35" fmla="*/ 7 h 376"/>
                <a:gd name="T36" fmla="*/ 23 w 228"/>
                <a:gd name="T37" fmla="*/ 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376">
                  <a:moveTo>
                    <a:pt x="23" y="7"/>
                  </a:moveTo>
                  <a:cubicBezTo>
                    <a:pt x="0" y="14"/>
                    <a:pt x="69" y="37"/>
                    <a:pt x="69" y="52"/>
                  </a:cubicBezTo>
                  <a:cubicBezTo>
                    <a:pt x="69" y="67"/>
                    <a:pt x="23" y="82"/>
                    <a:pt x="23" y="97"/>
                  </a:cubicBezTo>
                  <a:cubicBezTo>
                    <a:pt x="23" y="112"/>
                    <a:pt x="69" y="128"/>
                    <a:pt x="69" y="143"/>
                  </a:cubicBezTo>
                  <a:cubicBezTo>
                    <a:pt x="69" y="158"/>
                    <a:pt x="23" y="173"/>
                    <a:pt x="23" y="188"/>
                  </a:cubicBezTo>
                  <a:cubicBezTo>
                    <a:pt x="23" y="203"/>
                    <a:pt x="69" y="218"/>
                    <a:pt x="69" y="233"/>
                  </a:cubicBezTo>
                  <a:cubicBezTo>
                    <a:pt x="69" y="248"/>
                    <a:pt x="23" y="264"/>
                    <a:pt x="23" y="279"/>
                  </a:cubicBezTo>
                  <a:cubicBezTo>
                    <a:pt x="23" y="294"/>
                    <a:pt x="69" y="309"/>
                    <a:pt x="69" y="324"/>
                  </a:cubicBezTo>
                  <a:cubicBezTo>
                    <a:pt x="69" y="339"/>
                    <a:pt x="0" y="362"/>
                    <a:pt x="23" y="369"/>
                  </a:cubicBezTo>
                  <a:cubicBezTo>
                    <a:pt x="46" y="376"/>
                    <a:pt x="182" y="376"/>
                    <a:pt x="205" y="369"/>
                  </a:cubicBezTo>
                  <a:cubicBezTo>
                    <a:pt x="228" y="362"/>
                    <a:pt x="159" y="339"/>
                    <a:pt x="159" y="324"/>
                  </a:cubicBezTo>
                  <a:cubicBezTo>
                    <a:pt x="159" y="309"/>
                    <a:pt x="205" y="294"/>
                    <a:pt x="205" y="279"/>
                  </a:cubicBezTo>
                  <a:cubicBezTo>
                    <a:pt x="205" y="264"/>
                    <a:pt x="159" y="248"/>
                    <a:pt x="159" y="233"/>
                  </a:cubicBezTo>
                  <a:cubicBezTo>
                    <a:pt x="159" y="218"/>
                    <a:pt x="205" y="203"/>
                    <a:pt x="205" y="188"/>
                  </a:cubicBezTo>
                  <a:cubicBezTo>
                    <a:pt x="205" y="173"/>
                    <a:pt x="159" y="158"/>
                    <a:pt x="159" y="143"/>
                  </a:cubicBezTo>
                  <a:cubicBezTo>
                    <a:pt x="159" y="128"/>
                    <a:pt x="205" y="112"/>
                    <a:pt x="205" y="97"/>
                  </a:cubicBezTo>
                  <a:cubicBezTo>
                    <a:pt x="205" y="82"/>
                    <a:pt x="159" y="67"/>
                    <a:pt x="159" y="52"/>
                  </a:cubicBezTo>
                  <a:cubicBezTo>
                    <a:pt x="159" y="37"/>
                    <a:pt x="228" y="14"/>
                    <a:pt x="205" y="7"/>
                  </a:cubicBezTo>
                  <a:cubicBezTo>
                    <a:pt x="182" y="0"/>
                    <a:pt x="46" y="0"/>
                    <a:pt x="23" y="7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" name="AutoShape 251"/>
            <p:cNvSpPr>
              <a:spLocks noChangeArrowheads="1"/>
            </p:cNvSpPr>
            <p:nvPr/>
          </p:nvSpPr>
          <p:spPr bwMode="auto">
            <a:xfrm rot="5400000">
              <a:off x="7059613" y="1611313"/>
              <a:ext cx="36513" cy="215900"/>
            </a:xfrm>
            <a:prstGeom prst="moon">
              <a:avLst>
                <a:gd name="adj" fmla="val 75551"/>
              </a:avLst>
            </a:prstGeom>
            <a:solidFill>
              <a:srgbClr val="00B0F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311527" y="2913524"/>
            <a:ext cx="1287463" cy="1336675"/>
            <a:chOff x="4311527" y="2913524"/>
            <a:chExt cx="1287463" cy="1336675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4311527" y="2913524"/>
              <a:ext cx="1287463" cy="1336675"/>
              <a:chOff x="565150" y="981075"/>
              <a:chExt cx="1287463" cy="1336675"/>
            </a:xfrm>
          </p:grpSpPr>
          <p:sp>
            <p:nvSpPr>
              <p:cNvPr id="549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0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1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2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3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4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0" name="AutoShape 451"/>
            <p:cNvSpPr>
              <a:spLocks noChangeArrowheads="1"/>
            </p:cNvSpPr>
            <p:nvPr/>
          </p:nvSpPr>
          <p:spPr bwMode="auto">
            <a:xfrm rot="5400000">
              <a:off x="4664075" y="3213100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" name="AutoShape 455"/>
            <p:cNvSpPr>
              <a:spLocks noChangeArrowheads="1"/>
            </p:cNvSpPr>
            <p:nvPr/>
          </p:nvSpPr>
          <p:spPr bwMode="auto">
            <a:xfrm rot="5400000">
              <a:off x="5168900" y="3213100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3" name="Freeform 436"/>
            <p:cNvSpPr>
              <a:spLocks/>
            </p:cNvSpPr>
            <p:nvPr/>
          </p:nvSpPr>
          <p:spPr bwMode="auto">
            <a:xfrm>
              <a:off x="4879975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" name="Oval 701"/>
            <p:cNvSpPr>
              <a:spLocks noChangeArrowheads="1"/>
            </p:cNvSpPr>
            <p:nvPr/>
          </p:nvSpPr>
          <p:spPr bwMode="auto">
            <a:xfrm>
              <a:off x="4737100" y="4005263"/>
              <a:ext cx="431800" cy="2159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" name="Oval 702"/>
            <p:cNvSpPr>
              <a:spLocks noChangeArrowheads="1"/>
            </p:cNvSpPr>
            <p:nvPr/>
          </p:nvSpPr>
          <p:spPr bwMode="auto">
            <a:xfrm>
              <a:off x="4811713" y="4137026"/>
              <a:ext cx="288925" cy="71438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AutoShape 705"/>
            <p:cNvSpPr>
              <a:spLocks noChangeArrowheads="1"/>
            </p:cNvSpPr>
            <p:nvPr/>
          </p:nvSpPr>
          <p:spPr bwMode="auto">
            <a:xfrm>
              <a:off x="4665663" y="3573463"/>
              <a:ext cx="71438" cy="7143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AutoShape 706"/>
            <p:cNvSpPr>
              <a:spLocks noChangeArrowheads="1"/>
            </p:cNvSpPr>
            <p:nvPr/>
          </p:nvSpPr>
          <p:spPr bwMode="auto">
            <a:xfrm>
              <a:off x="5168900" y="3573463"/>
              <a:ext cx="71438" cy="7143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84715" y="2913524"/>
            <a:ext cx="1287463" cy="1336675"/>
            <a:chOff x="6184715" y="2913524"/>
            <a:chExt cx="1287463" cy="1336675"/>
          </a:xfrm>
        </p:grpSpPr>
        <p:grpSp>
          <p:nvGrpSpPr>
            <p:cNvPr id="557" name="グループ化 556"/>
            <p:cNvGrpSpPr/>
            <p:nvPr/>
          </p:nvGrpSpPr>
          <p:grpSpPr>
            <a:xfrm>
              <a:off x="6184715" y="2913524"/>
              <a:ext cx="1287463" cy="1336675"/>
              <a:chOff x="565150" y="981075"/>
              <a:chExt cx="1287463" cy="1336675"/>
            </a:xfrm>
          </p:grpSpPr>
          <p:sp>
            <p:nvSpPr>
              <p:cNvPr id="558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0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1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2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3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4" name="AutoShape 483"/>
            <p:cNvSpPr>
              <a:spLocks noChangeArrowheads="1"/>
            </p:cNvSpPr>
            <p:nvPr/>
          </p:nvSpPr>
          <p:spPr bwMode="auto">
            <a:xfrm rot="4500000">
              <a:off x="6537325" y="3284537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5" name="AutoShape 484"/>
            <p:cNvSpPr>
              <a:spLocks noChangeArrowheads="1"/>
            </p:cNvSpPr>
            <p:nvPr/>
          </p:nvSpPr>
          <p:spPr bwMode="auto">
            <a:xfrm rot="6300000">
              <a:off x="7042150" y="3284537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5" name="Freeform 471"/>
            <p:cNvSpPr>
              <a:spLocks/>
            </p:cNvSpPr>
            <p:nvPr/>
          </p:nvSpPr>
          <p:spPr bwMode="auto">
            <a:xfrm>
              <a:off x="6753225" y="3935413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" name="AutoShape 485"/>
            <p:cNvSpPr>
              <a:spLocks noChangeArrowheads="1"/>
            </p:cNvSpPr>
            <p:nvPr/>
          </p:nvSpPr>
          <p:spPr bwMode="auto">
            <a:xfrm rot="16200000">
              <a:off x="6753225" y="3860800"/>
              <a:ext cx="146050" cy="576263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Freeform 803"/>
            <p:cNvSpPr>
              <a:spLocks/>
            </p:cNvSpPr>
            <p:nvPr/>
          </p:nvSpPr>
          <p:spPr bwMode="auto">
            <a:xfrm>
              <a:off x="6465888" y="3573463"/>
              <a:ext cx="215900" cy="215900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" name="Freeform 804"/>
            <p:cNvSpPr>
              <a:spLocks/>
            </p:cNvSpPr>
            <p:nvPr/>
          </p:nvSpPr>
          <p:spPr bwMode="auto">
            <a:xfrm>
              <a:off x="6969125" y="3573463"/>
              <a:ext cx="215900" cy="215900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65150" y="960437"/>
            <a:ext cx="1287463" cy="1336675"/>
            <a:chOff x="565150" y="960437"/>
            <a:chExt cx="1287463" cy="1336675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565150" y="960437"/>
              <a:ext cx="1287463" cy="1336675"/>
              <a:chOff x="565150" y="981075"/>
              <a:chExt cx="1287463" cy="1336675"/>
            </a:xfrm>
          </p:grpSpPr>
          <p:sp>
            <p:nvSpPr>
              <p:cNvPr id="486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7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9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0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2" name="AutoShape 67"/>
            <p:cNvSpPr>
              <a:spLocks noChangeArrowheads="1"/>
            </p:cNvSpPr>
            <p:nvPr/>
          </p:nvSpPr>
          <p:spPr bwMode="auto">
            <a:xfrm rot="5400000">
              <a:off x="920750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" name="AutoShape 71"/>
            <p:cNvSpPr>
              <a:spLocks noChangeArrowheads="1"/>
            </p:cNvSpPr>
            <p:nvPr/>
          </p:nvSpPr>
          <p:spPr bwMode="auto">
            <a:xfrm rot="5400000">
              <a:off x="1425575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" name="Freeform 52"/>
            <p:cNvSpPr>
              <a:spLocks/>
            </p:cNvSpPr>
            <p:nvPr/>
          </p:nvSpPr>
          <p:spPr bwMode="auto">
            <a:xfrm>
              <a:off x="1136650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" name="AutoShape 51"/>
            <p:cNvSpPr>
              <a:spLocks noChangeArrowheads="1"/>
            </p:cNvSpPr>
            <p:nvPr/>
          </p:nvSpPr>
          <p:spPr bwMode="auto">
            <a:xfrm rot="16200000">
              <a:off x="1173163" y="1954212"/>
              <a:ext cx="71438" cy="287338"/>
            </a:xfrm>
            <a:prstGeom prst="moon">
              <a:avLst>
                <a:gd name="adj" fmla="val 49773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Oval 65"/>
            <p:cNvSpPr>
              <a:spLocks noChangeArrowheads="1"/>
            </p:cNvSpPr>
            <p:nvPr/>
          </p:nvSpPr>
          <p:spPr bwMode="auto">
            <a:xfrm>
              <a:off x="920750" y="16684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Oval 66"/>
            <p:cNvSpPr>
              <a:spLocks noChangeArrowheads="1"/>
            </p:cNvSpPr>
            <p:nvPr/>
          </p:nvSpPr>
          <p:spPr bwMode="auto">
            <a:xfrm>
              <a:off x="930275" y="1695451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Oval 69"/>
            <p:cNvSpPr>
              <a:spLocks noChangeArrowheads="1"/>
            </p:cNvSpPr>
            <p:nvPr/>
          </p:nvSpPr>
          <p:spPr bwMode="auto">
            <a:xfrm>
              <a:off x="1423988" y="1668463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Oval 70"/>
            <p:cNvSpPr>
              <a:spLocks noChangeArrowheads="1"/>
            </p:cNvSpPr>
            <p:nvPr/>
          </p:nvSpPr>
          <p:spPr bwMode="auto">
            <a:xfrm>
              <a:off x="1433513" y="1695451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311527" y="960437"/>
            <a:ext cx="1287463" cy="1336675"/>
            <a:chOff x="4311527" y="960437"/>
            <a:chExt cx="1287463" cy="1336675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4311527" y="960437"/>
              <a:ext cx="1287463" cy="1336675"/>
              <a:chOff x="565150" y="981075"/>
              <a:chExt cx="1287463" cy="1336675"/>
            </a:xfrm>
          </p:grpSpPr>
          <p:sp>
            <p:nvSpPr>
              <p:cNvPr id="504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6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0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0" name="Freeform 171"/>
            <p:cNvSpPr>
              <a:spLocks/>
            </p:cNvSpPr>
            <p:nvPr/>
          </p:nvSpPr>
          <p:spPr bwMode="auto">
            <a:xfrm rot="900000">
              <a:off x="5418870" y="1262702"/>
              <a:ext cx="92335" cy="92626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" name="Freeform 172"/>
            <p:cNvSpPr>
              <a:spLocks/>
            </p:cNvSpPr>
            <p:nvPr/>
          </p:nvSpPr>
          <p:spPr bwMode="auto">
            <a:xfrm rot="6300000">
              <a:off x="5299370" y="1230867"/>
              <a:ext cx="92626" cy="92335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" name="Freeform 173"/>
            <p:cNvSpPr>
              <a:spLocks/>
            </p:cNvSpPr>
            <p:nvPr/>
          </p:nvSpPr>
          <p:spPr bwMode="auto">
            <a:xfrm rot="900000" flipV="1">
              <a:off x="5450776" y="1143629"/>
              <a:ext cx="92335" cy="92626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" name="Freeform 174"/>
            <p:cNvSpPr>
              <a:spLocks/>
            </p:cNvSpPr>
            <p:nvPr/>
          </p:nvSpPr>
          <p:spPr bwMode="auto">
            <a:xfrm rot="17100000" flipV="1">
              <a:off x="5331275" y="1111793"/>
              <a:ext cx="92626" cy="92335"/>
            </a:xfrm>
            <a:custGeom>
              <a:avLst/>
              <a:gdLst>
                <a:gd name="T0" fmla="*/ 0 w 136"/>
                <a:gd name="T1" fmla="*/ 0 h 136"/>
                <a:gd name="T2" fmla="*/ 136 w 136"/>
                <a:gd name="T3" fmla="*/ 0 h 136"/>
                <a:gd name="T4" fmla="*/ 136 w 136"/>
                <a:gd name="T5" fmla="*/ 46 h 136"/>
                <a:gd name="T6" fmla="*/ 46 w 136"/>
                <a:gd name="T7" fmla="*/ 46 h 136"/>
                <a:gd name="T8" fmla="*/ 46 w 136"/>
                <a:gd name="T9" fmla="*/ 136 h 136"/>
                <a:gd name="T10" fmla="*/ 0 w 136"/>
                <a:gd name="T11" fmla="*/ 136 h 136"/>
                <a:gd name="T12" fmla="*/ 0 w 1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lnTo>
                    <a:pt x="136" y="0"/>
                  </a:lnTo>
                  <a:lnTo>
                    <a:pt x="136" y="46"/>
                  </a:lnTo>
                  <a:lnTo>
                    <a:pt x="46" y="46"/>
                  </a:lnTo>
                  <a:lnTo>
                    <a:pt x="4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" name="AutoShape 164"/>
            <p:cNvSpPr>
              <a:spLocks noChangeArrowheads="1"/>
            </p:cNvSpPr>
            <p:nvPr/>
          </p:nvSpPr>
          <p:spPr bwMode="auto">
            <a:xfrm rot="6300000">
              <a:off x="4664075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" name="AutoShape 168"/>
            <p:cNvSpPr>
              <a:spLocks noChangeArrowheads="1"/>
            </p:cNvSpPr>
            <p:nvPr/>
          </p:nvSpPr>
          <p:spPr bwMode="auto">
            <a:xfrm rot="4500000">
              <a:off x="5168900" y="1381125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" name="Freeform 149"/>
            <p:cNvSpPr>
              <a:spLocks/>
            </p:cNvSpPr>
            <p:nvPr/>
          </p:nvSpPr>
          <p:spPr bwMode="auto">
            <a:xfrm>
              <a:off x="4879975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" name="AutoShape 169"/>
            <p:cNvSpPr>
              <a:spLocks noChangeArrowheads="1"/>
            </p:cNvSpPr>
            <p:nvPr/>
          </p:nvSpPr>
          <p:spPr bwMode="auto">
            <a:xfrm rot="5400000">
              <a:off x="4926013" y="2003425"/>
              <a:ext cx="53975" cy="215900"/>
            </a:xfrm>
            <a:prstGeom prst="moon">
              <a:avLst>
                <a:gd name="adj" fmla="val 45454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Oval 162"/>
            <p:cNvSpPr>
              <a:spLocks noChangeArrowheads="1"/>
            </p:cNvSpPr>
            <p:nvPr/>
          </p:nvSpPr>
          <p:spPr bwMode="auto">
            <a:xfrm>
              <a:off x="4664075" y="1628775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Oval 163"/>
            <p:cNvSpPr>
              <a:spLocks noChangeArrowheads="1"/>
            </p:cNvSpPr>
            <p:nvPr/>
          </p:nvSpPr>
          <p:spPr bwMode="auto">
            <a:xfrm>
              <a:off x="4673600" y="1655763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Oval 166"/>
            <p:cNvSpPr>
              <a:spLocks noChangeArrowheads="1"/>
            </p:cNvSpPr>
            <p:nvPr/>
          </p:nvSpPr>
          <p:spPr bwMode="auto">
            <a:xfrm>
              <a:off x="5167313" y="1628775"/>
              <a:ext cx="71438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Oval 167"/>
            <p:cNvSpPr>
              <a:spLocks noChangeArrowheads="1"/>
            </p:cNvSpPr>
            <p:nvPr/>
          </p:nvSpPr>
          <p:spPr bwMode="auto">
            <a:xfrm>
              <a:off x="5176838" y="1655763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049025" y="960437"/>
            <a:ext cx="1287463" cy="1336675"/>
            <a:chOff x="8049025" y="960437"/>
            <a:chExt cx="1287463" cy="1336675"/>
          </a:xfrm>
        </p:grpSpPr>
        <p:grpSp>
          <p:nvGrpSpPr>
            <p:cNvPr id="521" name="グループ化 520"/>
            <p:cNvGrpSpPr/>
            <p:nvPr/>
          </p:nvGrpSpPr>
          <p:grpSpPr>
            <a:xfrm>
              <a:off x="8049025" y="960437"/>
              <a:ext cx="1287463" cy="1336675"/>
              <a:chOff x="565150" y="981075"/>
              <a:chExt cx="1287463" cy="1336675"/>
            </a:xfrm>
          </p:grpSpPr>
          <p:sp>
            <p:nvSpPr>
              <p:cNvPr id="522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8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8" name="AutoShape 276"/>
            <p:cNvSpPr>
              <a:spLocks noChangeArrowheads="1"/>
            </p:cNvSpPr>
            <p:nvPr/>
          </p:nvSpPr>
          <p:spPr bwMode="auto">
            <a:xfrm rot="16200000" flipV="1">
              <a:off x="8408988" y="1382713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" name="AutoShape 280"/>
            <p:cNvSpPr>
              <a:spLocks noChangeArrowheads="1"/>
            </p:cNvSpPr>
            <p:nvPr/>
          </p:nvSpPr>
          <p:spPr bwMode="auto">
            <a:xfrm rot="16200000" flipV="1">
              <a:off x="8913813" y="1382713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1" name="Freeform 261"/>
            <p:cNvSpPr>
              <a:spLocks/>
            </p:cNvSpPr>
            <p:nvPr/>
          </p:nvSpPr>
          <p:spPr bwMode="auto">
            <a:xfrm>
              <a:off x="8624888" y="19907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" name="AutoShape 281"/>
            <p:cNvSpPr>
              <a:spLocks noChangeArrowheads="1"/>
            </p:cNvSpPr>
            <p:nvPr/>
          </p:nvSpPr>
          <p:spPr bwMode="auto">
            <a:xfrm rot="16200000">
              <a:off x="8670925" y="1966913"/>
              <a:ext cx="52388" cy="246062"/>
            </a:xfrm>
            <a:prstGeom prst="moon">
              <a:avLst>
                <a:gd name="adj" fmla="val 79995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Oval 274"/>
            <p:cNvSpPr>
              <a:spLocks noChangeArrowheads="1"/>
            </p:cNvSpPr>
            <p:nvPr/>
          </p:nvSpPr>
          <p:spPr bwMode="auto">
            <a:xfrm>
              <a:off x="8408988" y="1670051"/>
              <a:ext cx="71437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Oval 275"/>
            <p:cNvSpPr>
              <a:spLocks noChangeArrowheads="1"/>
            </p:cNvSpPr>
            <p:nvPr/>
          </p:nvSpPr>
          <p:spPr bwMode="auto">
            <a:xfrm>
              <a:off x="8418513" y="1697039"/>
              <a:ext cx="52387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Oval 278"/>
            <p:cNvSpPr>
              <a:spLocks noChangeArrowheads="1"/>
            </p:cNvSpPr>
            <p:nvPr/>
          </p:nvSpPr>
          <p:spPr bwMode="auto">
            <a:xfrm>
              <a:off x="8912225" y="1670051"/>
              <a:ext cx="71437" cy="2159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9" name="Oval 279"/>
            <p:cNvSpPr>
              <a:spLocks noChangeArrowheads="1"/>
            </p:cNvSpPr>
            <p:nvPr/>
          </p:nvSpPr>
          <p:spPr bwMode="auto">
            <a:xfrm>
              <a:off x="8921750" y="1697039"/>
              <a:ext cx="52387" cy="523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Freeform 283"/>
            <p:cNvSpPr>
              <a:spLocks/>
            </p:cNvSpPr>
            <p:nvPr/>
          </p:nvSpPr>
          <p:spPr bwMode="auto">
            <a:xfrm>
              <a:off x="9056688" y="1773238"/>
              <a:ext cx="144462" cy="360363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049025" y="2913524"/>
            <a:ext cx="1287463" cy="1336675"/>
            <a:chOff x="8049025" y="2913524"/>
            <a:chExt cx="1287463" cy="1336675"/>
          </a:xfrm>
        </p:grpSpPr>
        <p:grpSp>
          <p:nvGrpSpPr>
            <p:cNvPr id="566" name="グループ化 565"/>
            <p:cNvGrpSpPr/>
            <p:nvPr/>
          </p:nvGrpSpPr>
          <p:grpSpPr>
            <a:xfrm>
              <a:off x="8049025" y="2913524"/>
              <a:ext cx="1287463" cy="1336675"/>
              <a:chOff x="565150" y="981075"/>
              <a:chExt cx="1287463" cy="1336675"/>
            </a:xfrm>
          </p:grpSpPr>
          <p:sp>
            <p:nvSpPr>
              <p:cNvPr id="567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9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2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6" name="AutoShape 516"/>
            <p:cNvSpPr>
              <a:spLocks noChangeArrowheads="1"/>
            </p:cNvSpPr>
            <p:nvPr/>
          </p:nvSpPr>
          <p:spPr bwMode="auto">
            <a:xfrm rot="16200000" flipV="1">
              <a:off x="8408988" y="3327400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" name="AutoShape 520"/>
            <p:cNvSpPr>
              <a:spLocks noChangeArrowheads="1"/>
            </p:cNvSpPr>
            <p:nvPr/>
          </p:nvSpPr>
          <p:spPr bwMode="auto">
            <a:xfrm rot="16200000" flipV="1">
              <a:off x="8913813" y="3327400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Oval 514"/>
            <p:cNvSpPr>
              <a:spLocks noChangeArrowheads="1"/>
            </p:cNvSpPr>
            <p:nvPr/>
          </p:nvSpPr>
          <p:spPr bwMode="auto">
            <a:xfrm>
              <a:off x="8337550" y="3573463"/>
              <a:ext cx="73025" cy="1016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Oval 699"/>
            <p:cNvSpPr>
              <a:spLocks noChangeArrowheads="1"/>
            </p:cNvSpPr>
            <p:nvPr/>
          </p:nvSpPr>
          <p:spPr bwMode="auto">
            <a:xfrm>
              <a:off x="8840788" y="3573463"/>
              <a:ext cx="73025" cy="101600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Freeform 805"/>
            <p:cNvSpPr>
              <a:spLocks/>
            </p:cNvSpPr>
            <p:nvPr/>
          </p:nvSpPr>
          <p:spPr bwMode="auto">
            <a:xfrm>
              <a:off x="8567738" y="3976688"/>
              <a:ext cx="92075" cy="144463"/>
            </a:xfrm>
            <a:custGeom>
              <a:avLst/>
              <a:gdLst>
                <a:gd name="T0" fmla="*/ 235 w 235"/>
                <a:gd name="T1" fmla="*/ 98 h 461"/>
                <a:gd name="T2" fmla="*/ 99 w 235"/>
                <a:gd name="T3" fmla="*/ 8 h 461"/>
                <a:gd name="T4" fmla="*/ 8 w 235"/>
                <a:gd name="T5" fmla="*/ 144 h 461"/>
                <a:gd name="T6" fmla="*/ 99 w 235"/>
                <a:gd name="T7" fmla="*/ 234 h 461"/>
                <a:gd name="T8" fmla="*/ 189 w 235"/>
                <a:gd name="T9" fmla="*/ 234 h 461"/>
                <a:gd name="T10" fmla="*/ 53 w 235"/>
                <a:gd name="T11" fmla="*/ 280 h 461"/>
                <a:gd name="T12" fmla="*/ 8 w 235"/>
                <a:gd name="T13" fmla="*/ 371 h 461"/>
                <a:gd name="T14" fmla="*/ 99 w 235"/>
                <a:gd name="T15" fmla="*/ 461 h 461"/>
                <a:gd name="T16" fmla="*/ 235 w 235"/>
                <a:gd name="T17" fmla="*/ 37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61">
                  <a:moveTo>
                    <a:pt x="235" y="98"/>
                  </a:moveTo>
                  <a:cubicBezTo>
                    <a:pt x="186" y="49"/>
                    <a:pt x="137" y="0"/>
                    <a:pt x="99" y="8"/>
                  </a:cubicBezTo>
                  <a:cubicBezTo>
                    <a:pt x="61" y="16"/>
                    <a:pt x="8" y="106"/>
                    <a:pt x="8" y="144"/>
                  </a:cubicBezTo>
                  <a:cubicBezTo>
                    <a:pt x="8" y="182"/>
                    <a:pt x="69" y="219"/>
                    <a:pt x="99" y="234"/>
                  </a:cubicBezTo>
                  <a:cubicBezTo>
                    <a:pt x="129" y="249"/>
                    <a:pt x="197" y="226"/>
                    <a:pt x="189" y="234"/>
                  </a:cubicBezTo>
                  <a:cubicBezTo>
                    <a:pt x="181" y="242"/>
                    <a:pt x="83" y="257"/>
                    <a:pt x="53" y="280"/>
                  </a:cubicBezTo>
                  <a:cubicBezTo>
                    <a:pt x="23" y="303"/>
                    <a:pt x="0" y="341"/>
                    <a:pt x="8" y="371"/>
                  </a:cubicBezTo>
                  <a:cubicBezTo>
                    <a:pt x="16" y="401"/>
                    <a:pt x="61" y="461"/>
                    <a:pt x="99" y="461"/>
                  </a:cubicBezTo>
                  <a:cubicBezTo>
                    <a:pt x="137" y="461"/>
                    <a:pt x="186" y="416"/>
                    <a:pt x="235" y="371"/>
                  </a:cubicBezTo>
                </a:path>
              </a:pathLst>
            </a:custGeom>
            <a:solidFill>
              <a:srgbClr val="FFCC99"/>
            </a:solidFill>
            <a:ln w="1587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438338" y="960437"/>
            <a:ext cx="1287463" cy="1336675"/>
            <a:chOff x="2438338" y="960437"/>
            <a:chExt cx="1287463" cy="1336675"/>
          </a:xfrm>
        </p:grpSpPr>
        <p:grpSp>
          <p:nvGrpSpPr>
            <p:cNvPr id="494" name="グループ化 493"/>
            <p:cNvGrpSpPr/>
            <p:nvPr/>
          </p:nvGrpSpPr>
          <p:grpSpPr>
            <a:xfrm>
              <a:off x="2438338" y="960437"/>
              <a:ext cx="1287463" cy="1336675"/>
              <a:chOff x="565150" y="981075"/>
              <a:chExt cx="1287463" cy="1336675"/>
            </a:xfrm>
          </p:grpSpPr>
          <p:sp>
            <p:nvSpPr>
              <p:cNvPr id="495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6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7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8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9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1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" name="AutoShape 99"/>
            <p:cNvSpPr>
              <a:spLocks noChangeArrowheads="1"/>
            </p:cNvSpPr>
            <p:nvPr/>
          </p:nvSpPr>
          <p:spPr bwMode="auto">
            <a:xfrm rot="5400000">
              <a:off x="2792413" y="1349375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5" name="AutoShape 100"/>
            <p:cNvSpPr>
              <a:spLocks noChangeArrowheads="1"/>
            </p:cNvSpPr>
            <p:nvPr/>
          </p:nvSpPr>
          <p:spPr bwMode="auto">
            <a:xfrm rot="5400000">
              <a:off x="3297238" y="1349375"/>
              <a:ext cx="71438" cy="360362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" name="Freeform 87"/>
            <p:cNvSpPr>
              <a:spLocks/>
            </p:cNvSpPr>
            <p:nvPr/>
          </p:nvSpPr>
          <p:spPr bwMode="auto">
            <a:xfrm>
              <a:off x="3008313" y="1989138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" name="AutoShape 86"/>
            <p:cNvSpPr>
              <a:spLocks noChangeArrowheads="1"/>
            </p:cNvSpPr>
            <p:nvPr/>
          </p:nvSpPr>
          <p:spPr bwMode="auto">
            <a:xfrm rot="16200000">
              <a:off x="3009900" y="1917700"/>
              <a:ext cx="142875" cy="4318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Oval 101"/>
            <p:cNvSpPr>
              <a:spLocks noChangeArrowheads="1"/>
            </p:cNvSpPr>
            <p:nvPr/>
          </p:nvSpPr>
          <p:spPr bwMode="auto">
            <a:xfrm>
              <a:off x="2973388" y="2117725"/>
              <a:ext cx="215900" cy="71438"/>
            </a:xfrm>
            <a:prstGeom prst="ellipse">
              <a:avLst/>
            </a:pr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" name="AutoShape 102"/>
            <p:cNvSpPr>
              <a:spLocks noChangeArrowheads="1"/>
            </p:cNvSpPr>
            <p:nvPr/>
          </p:nvSpPr>
          <p:spPr bwMode="auto">
            <a:xfrm rot="5400000">
              <a:off x="2782888" y="1612900"/>
              <a:ext cx="87313" cy="23495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" name="AutoShape 103"/>
            <p:cNvSpPr>
              <a:spLocks noChangeArrowheads="1"/>
            </p:cNvSpPr>
            <p:nvPr/>
          </p:nvSpPr>
          <p:spPr bwMode="auto">
            <a:xfrm rot="5400000">
              <a:off x="3287713" y="1612900"/>
              <a:ext cx="87313" cy="23495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438338" y="2913524"/>
            <a:ext cx="1287463" cy="1336675"/>
            <a:chOff x="2438338" y="2913524"/>
            <a:chExt cx="1287463" cy="1336675"/>
          </a:xfrm>
        </p:grpSpPr>
        <p:grpSp>
          <p:nvGrpSpPr>
            <p:cNvPr id="539" name="グループ化 538"/>
            <p:cNvGrpSpPr/>
            <p:nvPr/>
          </p:nvGrpSpPr>
          <p:grpSpPr>
            <a:xfrm>
              <a:off x="2438338" y="2913524"/>
              <a:ext cx="1287463" cy="1336675"/>
              <a:chOff x="565150" y="981075"/>
              <a:chExt cx="1287463" cy="1336675"/>
            </a:xfrm>
          </p:grpSpPr>
          <p:sp>
            <p:nvSpPr>
              <p:cNvPr id="540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2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2" name="Freeform 410"/>
            <p:cNvSpPr>
              <a:spLocks/>
            </p:cNvSpPr>
            <p:nvPr/>
          </p:nvSpPr>
          <p:spPr bwMode="auto">
            <a:xfrm>
              <a:off x="3008313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" name="AutoShape 409"/>
            <p:cNvSpPr>
              <a:spLocks noChangeArrowheads="1"/>
            </p:cNvSpPr>
            <p:nvPr/>
          </p:nvSpPr>
          <p:spPr bwMode="auto">
            <a:xfrm rot="16200000">
              <a:off x="3046413" y="3824288"/>
              <a:ext cx="69850" cy="431800"/>
            </a:xfrm>
            <a:prstGeom prst="moon">
              <a:avLst>
                <a:gd name="adj" fmla="val 24995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425"/>
            <p:cNvSpPr>
              <a:spLocks noChangeArrowheads="1"/>
            </p:cNvSpPr>
            <p:nvPr/>
          </p:nvSpPr>
          <p:spPr bwMode="auto">
            <a:xfrm rot="5400000">
              <a:off x="2813050" y="3481388"/>
              <a:ext cx="41275" cy="36830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695"/>
            <p:cNvSpPr>
              <a:spLocks noChangeArrowheads="1"/>
            </p:cNvSpPr>
            <p:nvPr/>
          </p:nvSpPr>
          <p:spPr bwMode="auto">
            <a:xfrm rot="5400000">
              <a:off x="3316288" y="3481388"/>
              <a:ext cx="41275" cy="368300"/>
            </a:xfrm>
            <a:prstGeom prst="moon">
              <a:avLst>
                <a:gd name="adj" fmla="val 32727"/>
              </a:avLst>
            </a:prstGeom>
            <a:solidFill>
              <a:srgbClr val="00B0F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65150" y="2913524"/>
            <a:ext cx="1287463" cy="1336675"/>
            <a:chOff x="565150" y="2913524"/>
            <a:chExt cx="1287463" cy="1336675"/>
          </a:xfrm>
        </p:grpSpPr>
        <p:grpSp>
          <p:nvGrpSpPr>
            <p:cNvPr id="530" name="グループ化 529"/>
            <p:cNvGrpSpPr/>
            <p:nvPr/>
          </p:nvGrpSpPr>
          <p:grpSpPr>
            <a:xfrm>
              <a:off x="565150" y="2913524"/>
              <a:ext cx="1287463" cy="1336675"/>
              <a:chOff x="565150" y="981075"/>
              <a:chExt cx="1287463" cy="1336675"/>
            </a:xfrm>
          </p:grpSpPr>
          <p:sp>
            <p:nvSpPr>
              <p:cNvPr id="531" name="Oval 43"/>
              <p:cNvSpPr>
                <a:spLocks noChangeArrowheads="1"/>
              </p:cNvSpPr>
              <p:nvPr/>
            </p:nvSpPr>
            <p:spPr bwMode="auto">
              <a:xfrm>
                <a:off x="631825" y="981075"/>
                <a:ext cx="1152525" cy="1192213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2" name="Freeform 45"/>
              <p:cNvSpPr>
                <a:spLocks/>
              </p:cNvSpPr>
              <p:nvPr/>
            </p:nvSpPr>
            <p:spPr bwMode="auto">
              <a:xfrm rot="19800000" flipH="1">
                <a:off x="15684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" name="Freeform 46"/>
              <p:cNvSpPr>
                <a:spLocks/>
              </p:cNvSpPr>
              <p:nvPr/>
            </p:nvSpPr>
            <p:spPr bwMode="auto">
              <a:xfrm rot="19800000" flipH="1">
                <a:off x="1597804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" name="Freeform 48"/>
              <p:cNvSpPr>
                <a:spLocks/>
              </p:cNvSpPr>
              <p:nvPr/>
            </p:nvSpPr>
            <p:spPr bwMode="auto">
              <a:xfrm rot="1800000">
                <a:off x="565150" y="1701800"/>
                <a:ext cx="284163" cy="287338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5" name="Freeform 49"/>
              <p:cNvSpPr>
                <a:spLocks/>
              </p:cNvSpPr>
              <p:nvPr/>
            </p:nvSpPr>
            <p:spPr bwMode="auto">
              <a:xfrm rot="1800000">
                <a:off x="619522" y="1731198"/>
                <a:ext cx="200436" cy="203795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" name="Oval 50"/>
              <p:cNvSpPr>
                <a:spLocks noChangeArrowheads="1"/>
              </p:cNvSpPr>
              <p:nvPr/>
            </p:nvSpPr>
            <p:spPr bwMode="auto">
              <a:xfrm>
                <a:off x="704850" y="1196975"/>
                <a:ext cx="1008063" cy="11207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5EB"/>
                  </a:gs>
                  <a:gs pos="100000">
                    <a:srgbClr val="FFE0C1"/>
                  </a:gs>
                </a:gsLst>
                <a:path path="rect">
                  <a:fillToRect l="50000" t="50000" r="50000" b="50000"/>
                </a:path>
                <a:tileRect/>
              </a:gradFill>
              <a:ln w="19050"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7" name="正方形/長方形 1"/>
              <p:cNvSpPr/>
              <p:nvPr/>
            </p:nvSpPr>
            <p:spPr>
              <a:xfrm>
                <a:off x="795548" y="1139826"/>
                <a:ext cx="826669" cy="463202"/>
              </a:xfrm>
              <a:custGeom>
                <a:avLst/>
                <a:gdLst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25" fmla="*/ 342353 w 826669"/>
                  <a:gd name="connsiteY25" fmla="*/ 79988 h 368522"/>
                  <a:gd name="connsiteX0" fmla="*/ 250913 w 826669"/>
                  <a:gd name="connsiteY0" fmla="*/ 7239 h 368522"/>
                  <a:gd name="connsiteX1" fmla="*/ 333448 w 826669"/>
                  <a:gd name="connsiteY1" fmla="*/ 8201 h 368522"/>
                  <a:gd name="connsiteX2" fmla="*/ 396960 w 826669"/>
                  <a:gd name="connsiteY2" fmla="*/ 613 h 368522"/>
                  <a:gd name="connsiteX3" fmla="*/ 409858 w 826669"/>
                  <a:gd name="connsiteY3" fmla="*/ 4466 h 368522"/>
                  <a:gd name="connsiteX4" fmla="*/ 429708 w 826669"/>
                  <a:gd name="connsiteY4" fmla="*/ 613 h 368522"/>
                  <a:gd name="connsiteX5" fmla="*/ 494417 w 826669"/>
                  <a:gd name="connsiteY5" fmla="*/ 8344 h 368522"/>
                  <a:gd name="connsiteX6" fmla="*/ 520296 w 826669"/>
                  <a:gd name="connsiteY6" fmla="*/ 613 h 368522"/>
                  <a:gd name="connsiteX7" fmla="*/ 575755 w 826669"/>
                  <a:gd name="connsiteY7" fmla="*/ 7240 h 368522"/>
                  <a:gd name="connsiteX8" fmla="*/ 609890 w 826669"/>
                  <a:gd name="connsiteY8" fmla="*/ 612 h 368522"/>
                  <a:gd name="connsiteX9" fmla="*/ 797347 w 826669"/>
                  <a:gd name="connsiteY9" fmla="*/ 105204 h 368522"/>
                  <a:gd name="connsiteX10" fmla="*/ 741316 w 826669"/>
                  <a:gd name="connsiteY10" fmla="*/ 368521 h 368522"/>
                  <a:gd name="connsiteX11" fmla="*/ 734325 w 826669"/>
                  <a:gd name="connsiteY11" fmla="*/ 183976 h 368522"/>
                  <a:gd name="connsiteX12" fmla="*/ 651723 w 826669"/>
                  <a:gd name="connsiteY12" fmla="*/ 368522 h 368522"/>
                  <a:gd name="connsiteX13" fmla="*/ 643784 w 826669"/>
                  <a:gd name="connsiteY13" fmla="*/ 181848 h 368522"/>
                  <a:gd name="connsiteX14" fmla="*/ 561134 w 826669"/>
                  <a:gd name="connsiteY14" fmla="*/ 368521 h 368522"/>
                  <a:gd name="connsiteX15" fmla="*/ 539143 w 826669"/>
                  <a:gd name="connsiteY15" fmla="*/ 150249 h 368522"/>
                  <a:gd name="connsiteX16" fmla="*/ 414603 w 826669"/>
                  <a:gd name="connsiteY16" fmla="*/ 38100 h 368522"/>
                  <a:gd name="connsiteX17" fmla="*/ 287525 w 826669"/>
                  <a:gd name="connsiteY17" fmla="*/ 150249 h 368522"/>
                  <a:gd name="connsiteX18" fmla="*/ 265533 w 826669"/>
                  <a:gd name="connsiteY18" fmla="*/ 368521 h 368522"/>
                  <a:gd name="connsiteX19" fmla="*/ 182884 w 826669"/>
                  <a:gd name="connsiteY19" fmla="*/ 181846 h 368522"/>
                  <a:gd name="connsiteX20" fmla="*/ 174944 w 826669"/>
                  <a:gd name="connsiteY20" fmla="*/ 368521 h 368522"/>
                  <a:gd name="connsiteX21" fmla="*/ 92342 w 826669"/>
                  <a:gd name="connsiteY21" fmla="*/ 183978 h 368522"/>
                  <a:gd name="connsiteX22" fmla="*/ 85352 w 826669"/>
                  <a:gd name="connsiteY22" fmla="*/ 368521 h 368522"/>
                  <a:gd name="connsiteX23" fmla="*/ 29322 w 826669"/>
                  <a:gd name="connsiteY23" fmla="*/ 105203 h 368522"/>
                  <a:gd name="connsiteX24" fmla="*/ 216778 w 826669"/>
                  <a:gd name="connsiteY24" fmla="*/ 613 h 368522"/>
                  <a:gd name="connsiteX0" fmla="*/ 333448 w 826669"/>
                  <a:gd name="connsiteY0" fmla="*/ 8201 h 368522"/>
                  <a:gd name="connsiteX1" fmla="*/ 396960 w 826669"/>
                  <a:gd name="connsiteY1" fmla="*/ 613 h 368522"/>
                  <a:gd name="connsiteX2" fmla="*/ 409858 w 826669"/>
                  <a:gd name="connsiteY2" fmla="*/ 4466 h 368522"/>
                  <a:gd name="connsiteX3" fmla="*/ 429708 w 826669"/>
                  <a:gd name="connsiteY3" fmla="*/ 613 h 368522"/>
                  <a:gd name="connsiteX4" fmla="*/ 494417 w 826669"/>
                  <a:gd name="connsiteY4" fmla="*/ 8344 h 368522"/>
                  <a:gd name="connsiteX5" fmla="*/ 520296 w 826669"/>
                  <a:gd name="connsiteY5" fmla="*/ 613 h 368522"/>
                  <a:gd name="connsiteX6" fmla="*/ 575755 w 826669"/>
                  <a:gd name="connsiteY6" fmla="*/ 7240 h 368522"/>
                  <a:gd name="connsiteX7" fmla="*/ 609890 w 826669"/>
                  <a:gd name="connsiteY7" fmla="*/ 612 h 368522"/>
                  <a:gd name="connsiteX8" fmla="*/ 797347 w 826669"/>
                  <a:gd name="connsiteY8" fmla="*/ 105204 h 368522"/>
                  <a:gd name="connsiteX9" fmla="*/ 741316 w 826669"/>
                  <a:gd name="connsiteY9" fmla="*/ 368521 h 368522"/>
                  <a:gd name="connsiteX10" fmla="*/ 734325 w 826669"/>
                  <a:gd name="connsiteY10" fmla="*/ 183976 h 368522"/>
                  <a:gd name="connsiteX11" fmla="*/ 651723 w 826669"/>
                  <a:gd name="connsiteY11" fmla="*/ 368522 h 368522"/>
                  <a:gd name="connsiteX12" fmla="*/ 643784 w 826669"/>
                  <a:gd name="connsiteY12" fmla="*/ 181848 h 368522"/>
                  <a:gd name="connsiteX13" fmla="*/ 561134 w 826669"/>
                  <a:gd name="connsiteY13" fmla="*/ 368521 h 368522"/>
                  <a:gd name="connsiteX14" fmla="*/ 539143 w 826669"/>
                  <a:gd name="connsiteY14" fmla="*/ 150249 h 368522"/>
                  <a:gd name="connsiteX15" fmla="*/ 414603 w 826669"/>
                  <a:gd name="connsiteY15" fmla="*/ 38100 h 368522"/>
                  <a:gd name="connsiteX16" fmla="*/ 287525 w 826669"/>
                  <a:gd name="connsiteY16" fmla="*/ 150249 h 368522"/>
                  <a:gd name="connsiteX17" fmla="*/ 265533 w 826669"/>
                  <a:gd name="connsiteY17" fmla="*/ 368521 h 368522"/>
                  <a:gd name="connsiteX18" fmla="*/ 182884 w 826669"/>
                  <a:gd name="connsiteY18" fmla="*/ 181846 h 368522"/>
                  <a:gd name="connsiteX19" fmla="*/ 174944 w 826669"/>
                  <a:gd name="connsiteY19" fmla="*/ 368521 h 368522"/>
                  <a:gd name="connsiteX20" fmla="*/ 92342 w 826669"/>
                  <a:gd name="connsiteY20" fmla="*/ 183978 h 368522"/>
                  <a:gd name="connsiteX21" fmla="*/ 85352 w 826669"/>
                  <a:gd name="connsiteY21" fmla="*/ 368521 h 368522"/>
                  <a:gd name="connsiteX22" fmla="*/ 29322 w 826669"/>
                  <a:gd name="connsiteY22" fmla="*/ 105203 h 368522"/>
                  <a:gd name="connsiteX23" fmla="*/ 216778 w 826669"/>
                  <a:gd name="connsiteY23" fmla="*/ 613 h 368522"/>
                  <a:gd name="connsiteX0" fmla="*/ 396960 w 826669"/>
                  <a:gd name="connsiteY0" fmla="*/ 613 h 368522"/>
                  <a:gd name="connsiteX1" fmla="*/ 409858 w 826669"/>
                  <a:gd name="connsiteY1" fmla="*/ 4466 h 368522"/>
                  <a:gd name="connsiteX2" fmla="*/ 429708 w 826669"/>
                  <a:gd name="connsiteY2" fmla="*/ 613 h 368522"/>
                  <a:gd name="connsiteX3" fmla="*/ 494417 w 826669"/>
                  <a:gd name="connsiteY3" fmla="*/ 8344 h 368522"/>
                  <a:gd name="connsiteX4" fmla="*/ 520296 w 826669"/>
                  <a:gd name="connsiteY4" fmla="*/ 613 h 368522"/>
                  <a:gd name="connsiteX5" fmla="*/ 575755 w 826669"/>
                  <a:gd name="connsiteY5" fmla="*/ 7240 h 368522"/>
                  <a:gd name="connsiteX6" fmla="*/ 609890 w 826669"/>
                  <a:gd name="connsiteY6" fmla="*/ 612 h 368522"/>
                  <a:gd name="connsiteX7" fmla="*/ 797347 w 826669"/>
                  <a:gd name="connsiteY7" fmla="*/ 105204 h 368522"/>
                  <a:gd name="connsiteX8" fmla="*/ 741316 w 826669"/>
                  <a:gd name="connsiteY8" fmla="*/ 368521 h 368522"/>
                  <a:gd name="connsiteX9" fmla="*/ 734325 w 826669"/>
                  <a:gd name="connsiteY9" fmla="*/ 183976 h 368522"/>
                  <a:gd name="connsiteX10" fmla="*/ 651723 w 826669"/>
                  <a:gd name="connsiteY10" fmla="*/ 368522 h 368522"/>
                  <a:gd name="connsiteX11" fmla="*/ 643784 w 826669"/>
                  <a:gd name="connsiteY11" fmla="*/ 181848 h 368522"/>
                  <a:gd name="connsiteX12" fmla="*/ 561134 w 826669"/>
                  <a:gd name="connsiteY12" fmla="*/ 368521 h 368522"/>
                  <a:gd name="connsiteX13" fmla="*/ 539143 w 826669"/>
                  <a:gd name="connsiteY13" fmla="*/ 150249 h 368522"/>
                  <a:gd name="connsiteX14" fmla="*/ 414603 w 826669"/>
                  <a:gd name="connsiteY14" fmla="*/ 38100 h 368522"/>
                  <a:gd name="connsiteX15" fmla="*/ 287525 w 826669"/>
                  <a:gd name="connsiteY15" fmla="*/ 150249 h 368522"/>
                  <a:gd name="connsiteX16" fmla="*/ 265533 w 826669"/>
                  <a:gd name="connsiteY16" fmla="*/ 368521 h 368522"/>
                  <a:gd name="connsiteX17" fmla="*/ 182884 w 826669"/>
                  <a:gd name="connsiteY17" fmla="*/ 181846 h 368522"/>
                  <a:gd name="connsiteX18" fmla="*/ 174944 w 826669"/>
                  <a:gd name="connsiteY18" fmla="*/ 368521 h 368522"/>
                  <a:gd name="connsiteX19" fmla="*/ 92342 w 826669"/>
                  <a:gd name="connsiteY19" fmla="*/ 183978 h 368522"/>
                  <a:gd name="connsiteX20" fmla="*/ 85352 w 826669"/>
                  <a:gd name="connsiteY20" fmla="*/ 368521 h 368522"/>
                  <a:gd name="connsiteX21" fmla="*/ 29322 w 826669"/>
                  <a:gd name="connsiteY21" fmla="*/ 105203 h 368522"/>
                  <a:gd name="connsiteX22" fmla="*/ 216778 w 826669"/>
                  <a:gd name="connsiteY22" fmla="*/ 613 h 368522"/>
                  <a:gd name="connsiteX0" fmla="*/ 409858 w 826669"/>
                  <a:gd name="connsiteY0" fmla="*/ 4466 h 368522"/>
                  <a:gd name="connsiteX1" fmla="*/ 429708 w 826669"/>
                  <a:gd name="connsiteY1" fmla="*/ 613 h 368522"/>
                  <a:gd name="connsiteX2" fmla="*/ 494417 w 826669"/>
                  <a:gd name="connsiteY2" fmla="*/ 8344 h 368522"/>
                  <a:gd name="connsiteX3" fmla="*/ 520296 w 826669"/>
                  <a:gd name="connsiteY3" fmla="*/ 613 h 368522"/>
                  <a:gd name="connsiteX4" fmla="*/ 575755 w 826669"/>
                  <a:gd name="connsiteY4" fmla="*/ 7240 h 368522"/>
                  <a:gd name="connsiteX5" fmla="*/ 609890 w 826669"/>
                  <a:gd name="connsiteY5" fmla="*/ 612 h 368522"/>
                  <a:gd name="connsiteX6" fmla="*/ 797347 w 826669"/>
                  <a:gd name="connsiteY6" fmla="*/ 105204 h 368522"/>
                  <a:gd name="connsiteX7" fmla="*/ 741316 w 826669"/>
                  <a:gd name="connsiteY7" fmla="*/ 368521 h 368522"/>
                  <a:gd name="connsiteX8" fmla="*/ 734325 w 826669"/>
                  <a:gd name="connsiteY8" fmla="*/ 183976 h 368522"/>
                  <a:gd name="connsiteX9" fmla="*/ 651723 w 826669"/>
                  <a:gd name="connsiteY9" fmla="*/ 368522 h 368522"/>
                  <a:gd name="connsiteX10" fmla="*/ 643784 w 826669"/>
                  <a:gd name="connsiteY10" fmla="*/ 181848 h 368522"/>
                  <a:gd name="connsiteX11" fmla="*/ 561134 w 826669"/>
                  <a:gd name="connsiteY11" fmla="*/ 368521 h 368522"/>
                  <a:gd name="connsiteX12" fmla="*/ 539143 w 826669"/>
                  <a:gd name="connsiteY12" fmla="*/ 150249 h 368522"/>
                  <a:gd name="connsiteX13" fmla="*/ 414603 w 826669"/>
                  <a:gd name="connsiteY13" fmla="*/ 38100 h 368522"/>
                  <a:gd name="connsiteX14" fmla="*/ 287525 w 826669"/>
                  <a:gd name="connsiteY14" fmla="*/ 150249 h 368522"/>
                  <a:gd name="connsiteX15" fmla="*/ 265533 w 826669"/>
                  <a:gd name="connsiteY15" fmla="*/ 368521 h 368522"/>
                  <a:gd name="connsiteX16" fmla="*/ 182884 w 826669"/>
                  <a:gd name="connsiteY16" fmla="*/ 181846 h 368522"/>
                  <a:gd name="connsiteX17" fmla="*/ 174944 w 826669"/>
                  <a:gd name="connsiteY17" fmla="*/ 368521 h 368522"/>
                  <a:gd name="connsiteX18" fmla="*/ 92342 w 826669"/>
                  <a:gd name="connsiteY18" fmla="*/ 183978 h 368522"/>
                  <a:gd name="connsiteX19" fmla="*/ 85352 w 826669"/>
                  <a:gd name="connsiteY19" fmla="*/ 368521 h 368522"/>
                  <a:gd name="connsiteX20" fmla="*/ 29322 w 826669"/>
                  <a:gd name="connsiteY20" fmla="*/ 105203 h 368522"/>
                  <a:gd name="connsiteX21" fmla="*/ 216778 w 826669"/>
                  <a:gd name="connsiteY21" fmla="*/ 613 h 368522"/>
                  <a:gd name="connsiteX0" fmla="*/ 429708 w 826669"/>
                  <a:gd name="connsiteY0" fmla="*/ 613 h 368522"/>
                  <a:gd name="connsiteX1" fmla="*/ 494417 w 826669"/>
                  <a:gd name="connsiteY1" fmla="*/ 8344 h 368522"/>
                  <a:gd name="connsiteX2" fmla="*/ 520296 w 826669"/>
                  <a:gd name="connsiteY2" fmla="*/ 613 h 368522"/>
                  <a:gd name="connsiteX3" fmla="*/ 575755 w 826669"/>
                  <a:gd name="connsiteY3" fmla="*/ 7240 h 368522"/>
                  <a:gd name="connsiteX4" fmla="*/ 609890 w 826669"/>
                  <a:gd name="connsiteY4" fmla="*/ 612 h 368522"/>
                  <a:gd name="connsiteX5" fmla="*/ 797347 w 826669"/>
                  <a:gd name="connsiteY5" fmla="*/ 105204 h 368522"/>
                  <a:gd name="connsiteX6" fmla="*/ 741316 w 826669"/>
                  <a:gd name="connsiteY6" fmla="*/ 368521 h 368522"/>
                  <a:gd name="connsiteX7" fmla="*/ 734325 w 826669"/>
                  <a:gd name="connsiteY7" fmla="*/ 183976 h 368522"/>
                  <a:gd name="connsiteX8" fmla="*/ 651723 w 826669"/>
                  <a:gd name="connsiteY8" fmla="*/ 368522 h 368522"/>
                  <a:gd name="connsiteX9" fmla="*/ 643784 w 826669"/>
                  <a:gd name="connsiteY9" fmla="*/ 181848 h 368522"/>
                  <a:gd name="connsiteX10" fmla="*/ 561134 w 826669"/>
                  <a:gd name="connsiteY10" fmla="*/ 368521 h 368522"/>
                  <a:gd name="connsiteX11" fmla="*/ 539143 w 826669"/>
                  <a:gd name="connsiteY11" fmla="*/ 150249 h 368522"/>
                  <a:gd name="connsiteX12" fmla="*/ 414603 w 826669"/>
                  <a:gd name="connsiteY12" fmla="*/ 38100 h 368522"/>
                  <a:gd name="connsiteX13" fmla="*/ 287525 w 826669"/>
                  <a:gd name="connsiteY13" fmla="*/ 150249 h 368522"/>
                  <a:gd name="connsiteX14" fmla="*/ 265533 w 826669"/>
                  <a:gd name="connsiteY14" fmla="*/ 368521 h 368522"/>
                  <a:gd name="connsiteX15" fmla="*/ 182884 w 826669"/>
                  <a:gd name="connsiteY15" fmla="*/ 181846 h 368522"/>
                  <a:gd name="connsiteX16" fmla="*/ 174944 w 826669"/>
                  <a:gd name="connsiteY16" fmla="*/ 368521 h 368522"/>
                  <a:gd name="connsiteX17" fmla="*/ 92342 w 826669"/>
                  <a:gd name="connsiteY17" fmla="*/ 183978 h 368522"/>
                  <a:gd name="connsiteX18" fmla="*/ 85352 w 826669"/>
                  <a:gd name="connsiteY18" fmla="*/ 368521 h 368522"/>
                  <a:gd name="connsiteX19" fmla="*/ 29322 w 826669"/>
                  <a:gd name="connsiteY19" fmla="*/ 105203 h 368522"/>
                  <a:gd name="connsiteX20" fmla="*/ 216778 w 826669"/>
                  <a:gd name="connsiteY20" fmla="*/ 613 h 368522"/>
                  <a:gd name="connsiteX0" fmla="*/ 494417 w 826669"/>
                  <a:gd name="connsiteY0" fmla="*/ 8344 h 368522"/>
                  <a:gd name="connsiteX1" fmla="*/ 520296 w 826669"/>
                  <a:gd name="connsiteY1" fmla="*/ 613 h 368522"/>
                  <a:gd name="connsiteX2" fmla="*/ 575755 w 826669"/>
                  <a:gd name="connsiteY2" fmla="*/ 7240 h 368522"/>
                  <a:gd name="connsiteX3" fmla="*/ 609890 w 826669"/>
                  <a:gd name="connsiteY3" fmla="*/ 612 h 368522"/>
                  <a:gd name="connsiteX4" fmla="*/ 797347 w 826669"/>
                  <a:gd name="connsiteY4" fmla="*/ 105204 h 368522"/>
                  <a:gd name="connsiteX5" fmla="*/ 741316 w 826669"/>
                  <a:gd name="connsiteY5" fmla="*/ 368521 h 368522"/>
                  <a:gd name="connsiteX6" fmla="*/ 734325 w 826669"/>
                  <a:gd name="connsiteY6" fmla="*/ 183976 h 368522"/>
                  <a:gd name="connsiteX7" fmla="*/ 651723 w 826669"/>
                  <a:gd name="connsiteY7" fmla="*/ 368522 h 368522"/>
                  <a:gd name="connsiteX8" fmla="*/ 643784 w 826669"/>
                  <a:gd name="connsiteY8" fmla="*/ 181848 h 368522"/>
                  <a:gd name="connsiteX9" fmla="*/ 561134 w 826669"/>
                  <a:gd name="connsiteY9" fmla="*/ 368521 h 368522"/>
                  <a:gd name="connsiteX10" fmla="*/ 539143 w 826669"/>
                  <a:gd name="connsiteY10" fmla="*/ 150249 h 368522"/>
                  <a:gd name="connsiteX11" fmla="*/ 414603 w 826669"/>
                  <a:gd name="connsiteY11" fmla="*/ 38100 h 368522"/>
                  <a:gd name="connsiteX12" fmla="*/ 287525 w 826669"/>
                  <a:gd name="connsiteY12" fmla="*/ 150249 h 368522"/>
                  <a:gd name="connsiteX13" fmla="*/ 265533 w 826669"/>
                  <a:gd name="connsiteY13" fmla="*/ 368521 h 368522"/>
                  <a:gd name="connsiteX14" fmla="*/ 182884 w 826669"/>
                  <a:gd name="connsiteY14" fmla="*/ 181846 h 368522"/>
                  <a:gd name="connsiteX15" fmla="*/ 174944 w 826669"/>
                  <a:gd name="connsiteY15" fmla="*/ 368521 h 368522"/>
                  <a:gd name="connsiteX16" fmla="*/ 92342 w 826669"/>
                  <a:gd name="connsiteY16" fmla="*/ 183978 h 368522"/>
                  <a:gd name="connsiteX17" fmla="*/ 85352 w 826669"/>
                  <a:gd name="connsiteY17" fmla="*/ 368521 h 368522"/>
                  <a:gd name="connsiteX18" fmla="*/ 29322 w 826669"/>
                  <a:gd name="connsiteY18" fmla="*/ 105203 h 368522"/>
                  <a:gd name="connsiteX19" fmla="*/ 216778 w 826669"/>
                  <a:gd name="connsiteY19" fmla="*/ 613 h 368522"/>
                  <a:gd name="connsiteX0" fmla="*/ 520296 w 826669"/>
                  <a:gd name="connsiteY0" fmla="*/ 613 h 368522"/>
                  <a:gd name="connsiteX1" fmla="*/ 575755 w 826669"/>
                  <a:gd name="connsiteY1" fmla="*/ 7240 h 368522"/>
                  <a:gd name="connsiteX2" fmla="*/ 609890 w 826669"/>
                  <a:gd name="connsiteY2" fmla="*/ 612 h 368522"/>
                  <a:gd name="connsiteX3" fmla="*/ 797347 w 826669"/>
                  <a:gd name="connsiteY3" fmla="*/ 105204 h 368522"/>
                  <a:gd name="connsiteX4" fmla="*/ 741316 w 826669"/>
                  <a:gd name="connsiteY4" fmla="*/ 368521 h 368522"/>
                  <a:gd name="connsiteX5" fmla="*/ 734325 w 826669"/>
                  <a:gd name="connsiteY5" fmla="*/ 183976 h 368522"/>
                  <a:gd name="connsiteX6" fmla="*/ 651723 w 826669"/>
                  <a:gd name="connsiteY6" fmla="*/ 368522 h 368522"/>
                  <a:gd name="connsiteX7" fmla="*/ 643784 w 826669"/>
                  <a:gd name="connsiteY7" fmla="*/ 181848 h 368522"/>
                  <a:gd name="connsiteX8" fmla="*/ 561134 w 826669"/>
                  <a:gd name="connsiteY8" fmla="*/ 368521 h 368522"/>
                  <a:gd name="connsiteX9" fmla="*/ 539143 w 826669"/>
                  <a:gd name="connsiteY9" fmla="*/ 150249 h 368522"/>
                  <a:gd name="connsiteX10" fmla="*/ 414603 w 826669"/>
                  <a:gd name="connsiteY10" fmla="*/ 38100 h 368522"/>
                  <a:gd name="connsiteX11" fmla="*/ 287525 w 826669"/>
                  <a:gd name="connsiteY11" fmla="*/ 150249 h 368522"/>
                  <a:gd name="connsiteX12" fmla="*/ 265533 w 826669"/>
                  <a:gd name="connsiteY12" fmla="*/ 368521 h 368522"/>
                  <a:gd name="connsiteX13" fmla="*/ 182884 w 826669"/>
                  <a:gd name="connsiteY13" fmla="*/ 181846 h 368522"/>
                  <a:gd name="connsiteX14" fmla="*/ 174944 w 826669"/>
                  <a:gd name="connsiteY14" fmla="*/ 368521 h 368522"/>
                  <a:gd name="connsiteX15" fmla="*/ 92342 w 826669"/>
                  <a:gd name="connsiteY15" fmla="*/ 183978 h 368522"/>
                  <a:gd name="connsiteX16" fmla="*/ 85352 w 826669"/>
                  <a:gd name="connsiteY16" fmla="*/ 368521 h 368522"/>
                  <a:gd name="connsiteX17" fmla="*/ 29322 w 826669"/>
                  <a:gd name="connsiteY17" fmla="*/ 105203 h 368522"/>
                  <a:gd name="connsiteX18" fmla="*/ 216778 w 826669"/>
                  <a:gd name="connsiteY18" fmla="*/ 613 h 368522"/>
                  <a:gd name="connsiteX0" fmla="*/ 575755 w 826669"/>
                  <a:gd name="connsiteY0" fmla="*/ 7240 h 368522"/>
                  <a:gd name="connsiteX1" fmla="*/ 609890 w 826669"/>
                  <a:gd name="connsiteY1" fmla="*/ 612 h 368522"/>
                  <a:gd name="connsiteX2" fmla="*/ 797347 w 826669"/>
                  <a:gd name="connsiteY2" fmla="*/ 105204 h 368522"/>
                  <a:gd name="connsiteX3" fmla="*/ 741316 w 826669"/>
                  <a:gd name="connsiteY3" fmla="*/ 368521 h 368522"/>
                  <a:gd name="connsiteX4" fmla="*/ 734325 w 826669"/>
                  <a:gd name="connsiteY4" fmla="*/ 183976 h 368522"/>
                  <a:gd name="connsiteX5" fmla="*/ 651723 w 826669"/>
                  <a:gd name="connsiteY5" fmla="*/ 368522 h 368522"/>
                  <a:gd name="connsiteX6" fmla="*/ 643784 w 826669"/>
                  <a:gd name="connsiteY6" fmla="*/ 181848 h 368522"/>
                  <a:gd name="connsiteX7" fmla="*/ 561134 w 826669"/>
                  <a:gd name="connsiteY7" fmla="*/ 368521 h 368522"/>
                  <a:gd name="connsiteX8" fmla="*/ 539143 w 826669"/>
                  <a:gd name="connsiteY8" fmla="*/ 150249 h 368522"/>
                  <a:gd name="connsiteX9" fmla="*/ 414603 w 826669"/>
                  <a:gd name="connsiteY9" fmla="*/ 38100 h 368522"/>
                  <a:gd name="connsiteX10" fmla="*/ 287525 w 826669"/>
                  <a:gd name="connsiteY10" fmla="*/ 150249 h 368522"/>
                  <a:gd name="connsiteX11" fmla="*/ 265533 w 826669"/>
                  <a:gd name="connsiteY11" fmla="*/ 368521 h 368522"/>
                  <a:gd name="connsiteX12" fmla="*/ 182884 w 826669"/>
                  <a:gd name="connsiteY12" fmla="*/ 181846 h 368522"/>
                  <a:gd name="connsiteX13" fmla="*/ 174944 w 826669"/>
                  <a:gd name="connsiteY13" fmla="*/ 368521 h 368522"/>
                  <a:gd name="connsiteX14" fmla="*/ 92342 w 826669"/>
                  <a:gd name="connsiteY14" fmla="*/ 183978 h 368522"/>
                  <a:gd name="connsiteX15" fmla="*/ 85352 w 826669"/>
                  <a:gd name="connsiteY15" fmla="*/ 368521 h 368522"/>
                  <a:gd name="connsiteX16" fmla="*/ 29322 w 826669"/>
                  <a:gd name="connsiteY16" fmla="*/ 105203 h 368522"/>
                  <a:gd name="connsiteX17" fmla="*/ 216778 w 826669"/>
                  <a:gd name="connsiteY17" fmla="*/ 613 h 368522"/>
                  <a:gd name="connsiteX0" fmla="*/ 609890 w 826669"/>
                  <a:gd name="connsiteY0" fmla="*/ 612 h 368522"/>
                  <a:gd name="connsiteX1" fmla="*/ 797347 w 826669"/>
                  <a:gd name="connsiteY1" fmla="*/ 105204 h 368522"/>
                  <a:gd name="connsiteX2" fmla="*/ 741316 w 826669"/>
                  <a:gd name="connsiteY2" fmla="*/ 368521 h 368522"/>
                  <a:gd name="connsiteX3" fmla="*/ 734325 w 826669"/>
                  <a:gd name="connsiteY3" fmla="*/ 183976 h 368522"/>
                  <a:gd name="connsiteX4" fmla="*/ 651723 w 826669"/>
                  <a:gd name="connsiteY4" fmla="*/ 368522 h 368522"/>
                  <a:gd name="connsiteX5" fmla="*/ 643784 w 826669"/>
                  <a:gd name="connsiteY5" fmla="*/ 181848 h 368522"/>
                  <a:gd name="connsiteX6" fmla="*/ 561134 w 826669"/>
                  <a:gd name="connsiteY6" fmla="*/ 368521 h 368522"/>
                  <a:gd name="connsiteX7" fmla="*/ 539143 w 826669"/>
                  <a:gd name="connsiteY7" fmla="*/ 150249 h 368522"/>
                  <a:gd name="connsiteX8" fmla="*/ 414603 w 826669"/>
                  <a:gd name="connsiteY8" fmla="*/ 38100 h 368522"/>
                  <a:gd name="connsiteX9" fmla="*/ 287525 w 826669"/>
                  <a:gd name="connsiteY9" fmla="*/ 150249 h 368522"/>
                  <a:gd name="connsiteX10" fmla="*/ 265533 w 826669"/>
                  <a:gd name="connsiteY10" fmla="*/ 368521 h 368522"/>
                  <a:gd name="connsiteX11" fmla="*/ 182884 w 826669"/>
                  <a:gd name="connsiteY11" fmla="*/ 181846 h 368522"/>
                  <a:gd name="connsiteX12" fmla="*/ 174944 w 826669"/>
                  <a:gd name="connsiteY12" fmla="*/ 368521 h 368522"/>
                  <a:gd name="connsiteX13" fmla="*/ 92342 w 826669"/>
                  <a:gd name="connsiteY13" fmla="*/ 183978 h 368522"/>
                  <a:gd name="connsiteX14" fmla="*/ 85352 w 826669"/>
                  <a:gd name="connsiteY14" fmla="*/ 368521 h 368522"/>
                  <a:gd name="connsiteX15" fmla="*/ 29322 w 826669"/>
                  <a:gd name="connsiteY15" fmla="*/ 105203 h 368522"/>
                  <a:gd name="connsiteX16" fmla="*/ 216778 w 826669"/>
                  <a:gd name="connsiteY16" fmla="*/ 613 h 36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26669" h="368522">
                    <a:moveTo>
                      <a:pt x="609890" y="612"/>
                    </a:moveTo>
                    <a:cubicBezTo>
                      <a:pt x="681079" y="-5425"/>
                      <a:pt x="755920" y="33450"/>
                      <a:pt x="797347" y="105204"/>
                    </a:cubicBezTo>
                    <a:cubicBezTo>
                      <a:pt x="852582" y="200873"/>
                      <a:pt x="827496" y="318765"/>
                      <a:pt x="741316" y="368521"/>
                    </a:cubicBezTo>
                    <a:cubicBezTo>
                      <a:pt x="762789" y="310221"/>
                      <a:pt x="760410" y="243686"/>
                      <a:pt x="734325" y="183976"/>
                    </a:cubicBezTo>
                    <a:cubicBezTo>
                      <a:pt x="745507" y="258317"/>
                      <a:pt x="715175" y="331888"/>
                      <a:pt x="651723" y="368522"/>
                    </a:cubicBezTo>
                    <a:cubicBezTo>
                      <a:pt x="673452" y="309523"/>
                      <a:pt x="670756" y="242092"/>
                      <a:pt x="643784" y="181848"/>
                    </a:cubicBezTo>
                    <a:cubicBezTo>
                      <a:pt x="655482" y="256942"/>
                      <a:pt x="625178" y="331546"/>
                      <a:pt x="561134" y="368521"/>
                    </a:cubicBezTo>
                    <a:cubicBezTo>
                      <a:pt x="586640" y="299272"/>
                      <a:pt x="578493" y="218404"/>
                      <a:pt x="539143" y="150249"/>
                    </a:cubicBezTo>
                    <a:cubicBezTo>
                      <a:pt x="509738" y="99318"/>
                      <a:pt x="465474" y="59926"/>
                      <a:pt x="414603" y="38100"/>
                    </a:cubicBezTo>
                    <a:cubicBezTo>
                      <a:pt x="362485" y="58783"/>
                      <a:pt x="317358" y="98576"/>
                      <a:pt x="287525" y="150249"/>
                    </a:cubicBezTo>
                    <a:cubicBezTo>
                      <a:pt x="248175" y="218404"/>
                      <a:pt x="240028" y="299272"/>
                      <a:pt x="265533" y="368521"/>
                    </a:cubicBezTo>
                    <a:cubicBezTo>
                      <a:pt x="201489" y="331545"/>
                      <a:pt x="171186" y="256940"/>
                      <a:pt x="182884" y="181846"/>
                    </a:cubicBezTo>
                    <a:cubicBezTo>
                      <a:pt x="155912" y="242089"/>
                      <a:pt x="153215" y="309522"/>
                      <a:pt x="174944" y="368521"/>
                    </a:cubicBezTo>
                    <a:cubicBezTo>
                      <a:pt x="111493" y="331887"/>
                      <a:pt x="81160" y="258318"/>
                      <a:pt x="92342" y="183978"/>
                    </a:cubicBezTo>
                    <a:cubicBezTo>
                      <a:pt x="66258" y="243688"/>
                      <a:pt x="63879" y="310222"/>
                      <a:pt x="85352" y="368521"/>
                    </a:cubicBezTo>
                    <a:cubicBezTo>
                      <a:pt x="-828" y="318765"/>
                      <a:pt x="-25914" y="200874"/>
                      <a:pt x="29322" y="105203"/>
                    </a:cubicBezTo>
                    <a:cubicBezTo>
                      <a:pt x="70748" y="33450"/>
                      <a:pt x="145590" y="-5425"/>
                      <a:pt x="216778" y="613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Oval 62"/>
              <p:cNvSpPr>
                <a:spLocks noChangeArrowheads="1"/>
              </p:cNvSpPr>
              <p:nvPr/>
            </p:nvSpPr>
            <p:spPr bwMode="auto">
              <a:xfrm>
                <a:off x="992822" y="1043684"/>
                <a:ext cx="432118" cy="96142"/>
              </a:xfrm>
              <a:custGeom>
                <a:avLst/>
                <a:gdLst/>
                <a:ahLst/>
                <a:cxnLst/>
                <a:rect l="l" t="t" r="r" b="b"/>
                <a:pathLst>
                  <a:path w="576264" h="128214">
                    <a:moveTo>
                      <a:pt x="82773" y="0"/>
                    </a:moveTo>
                    <a:cubicBezTo>
                      <a:pt x="60419" y="8655"/>
                      <a:pt x="47625" y="19249"/>
                      <a:pt x="47625" y="30582"/>
                    </a:cubicBezTo>
                    <a:cubicBezTo>
                      <a:pt x="47625" y="63461"/>
                      <a:pt x="155304" y="90114"/>
                      <a:pt x="288132" y="90114"/>
                    </a:cubicBezTo>
                    <a:cubicBezTo>
                      <a:pt x="420960" y="90114"/>
                      <a:pt x="528639" y="63461"/>
                      <a:pt x="528639" y="30582"/>
                    </a:cubicBezTo>
                    <a:cubicBezTo>
                      <a:pt x="528639" y="19249"/>
                      <a:pt x="515845" y="8655"/>
                      <a:pt x="493491" y="0"/>
                    </a:cubicBezTo>
                    <a:cubicBezTo>
                      <a:pt x="544689" y="13529"/>
                      <a:pt x="576264" y="32203"/>
                      <a:pt x="576264" y="52807"/>
                    </a:cubicBezTo>
                    <a:cubicBezTo>
                      <a:pt x="576264" y="94453"/>
                      <a:pt x="447263" y="128214"/>
                      <a:pt x="288132" y="128214"/>
                    </a:cubicBezTo>
                    <a:cubicBezTo>
                      <a:pt x="129001" y="128214"/>
                      <a:pt x="0" y="94453"/>
                      <a:pt x="0" y="52807"/>
                    </a:cubicBezTo>
                    <a:cubicBezTo>
                      <a:pt x="0" y="32203"/>
                      <a:pt x="31575" y="13529"/>
                      <a:pt x="827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2" name="AutoShape 395"/>
            <p:cNvSpPr>
              <a:spLocks noChangeArrowheads="1"/>
            </p:cNvSpPr>
            <p:nvPr/>
          </p:nvSpPr>
          <p:spPr bwMode="auto">
            <a:xfrm rot="16200000">
              <a:off x="920750" y="33258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3" name="AutoShape 399"/>
            <p:cNvSpPr>
              <a:spLocks noChangeArrowheads="1"/>
            </p:cNvSpPr>
            <p:nvPr/>
          </p:nvSpPr>
          <p:spPr bwMode="auto">
            <a:xfrm rot="16200000">
              <a:off x="1425575" y="3325813"/>
              <a:ext cx="71438" cy="360363"/>
            </a:xfrm>
            <a:prstGeom prst="moon">
              <a:avLst>
                <a:gd name="adj" fmla="val 60000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4" name="Freeform 380"/>
            <p:cNvSpPr>
              <a:spLocks/>
            </p:cNvSpPr>
            <p:nvPr/>
          </p:nvSpPr>
          <p:spPr bwMode="auto">
            <a:xfrm>
              <a:off x="1136650" y="3933826"/>
              <a:ext cx="142875" cy="3651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" name="AutoShape 379"/>
            <p:cNvSpPr>
              <a:spLocks noChangeArrowheads="1"/>
            </p:cNvSpPr>
            <p:nvPr/>
          </p:nvSpPr>
          <p:spPr bwMode="auto">
            <a:xfrm rot="16200000">
              <a:off x="1168400" y="3898900"/>
              <a:ext cx="71438" cy="287338"/>
            </a:xfrm>
            <a:prstGeom prst="moon">
              <a:avLst>
                <a:gd name="adj" fmla="val 56884"/>
              </a:avLst>
            </a:prstGeom>
            <a:solidFill>
              <a:srgbClr val="FF0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" name="Oval 393"/>
            <p:cNvSpPr>
              <a:spLocks noChangeArrowheads="1"/>
            </p:cNvSpPr>
            <p:nvPr/>
          </p:nvSpPr>
          <p:spPr bwMode="auto">
            <a:xfrm rot="21008051">
              <a:off x="915988" y="3573463"/>
              <a:ext cx="142875" cy="73025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" name="Freeform 708"/>
            <p:cNvSpPr>
              <a:spLocks/>
            </p:cNvSpPr>
            <p:nvPr/>
          </p:nvSpPr>
          <p:spPr bwMode="auto">
            <a:xfrm>
              <a:off x="727075" y="37893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" name="Oval 711"/>
            <p:cNvSpPr>
              <a:spLocks noChangeArrowheads="1"/>
            </p:cNvSpPr>
            <p:nvPr/>
          </p:nvSpPr>
          <p:spPr bwMode="auto">
            <a:xfrm rot="591949" flipH="1">
              <a:off x="1347788" y="3573463"/>
              <a:ext cx="142875" cy="73025"/>
            </a:xfrm>
            <a:prstGeom prst="ellipse">
              <a:avLst/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Freeform 713"/>
            <p:cNvSpPr>
              <a:spLocks/>
            </p:cNvSpPr>
            <p:nvPr/>
          </p:nvSpPr>
          <p:spPr bwMode="auto">
            <a:xfrm>
              <a:off x="942975" y="40052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" name="Freeform 716"/>
            <p:cNvSpPr>
              <a:spLocks/>
            </p:cNvSpPr>
            <p:nvPr/>
          </p:nvSpPr>
          <p:spPr bwMode="auto">
            <a:xfrm>
              <a:off x="655638" y="33575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" name="Freeform 719"/>
            <p:cNvSpPr>
              <a:spLocks/>
            </p:cNvSpPr>
            <p:nvPr/>
          </p:nvSpPr>
          <p:spPr bwMode="auto">
            <a:xfrm>
              <a:off x="1590675" y="33575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" name="Freeform 722"/>
            <p:cNvSpPr>
              <a:spLocks/>
            </p:cNvSpPr>
            <p:nvPr/>
          </p:nvSpPr>
          <p:spPr bwMode="auto">
            <a:xfrm>
              <a:off x="1519238" y="3860801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" name="Freeform 725"/>
            <p:cNvSpPr>
              <a:spLocks/>
            </p:cNvSpPr>
            <p:nvPr/>
          </p:nvSpPr>
          <p:spPr bwMode="auto">
            <a:xfrm>
              <a:off x="1158875" y="3213101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" name="Freeform 728"/>
            <p:cNvSpPr>
              <a:spLocks/>
            </p:cNvSpPr>
            <p:nvPr/>
          </p:nvSpPr>
          <p:spPr bwMode="auto">
            <a:xfrm>
              <a:off x="1447800" y="3068638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" name="Freeform 731"/>
            <p:cNvSpPr>
              <a:spLocks/>
            </p:cNvSpPr>
            <p:nvPr/>
          </p:nvSpPr>
          <p:spPr bwMode="auto">
            <a:xfrm>
              <a:off x="1374775" y="4005263"/>
              <a:ext cx="70727" cy="177800"/>
            </a:xfrm>
            <a:custGeom>
              <a:avLst/>
              <a:gdLst>
                <a:gd name="T0" fmla="*/ 91 w 182"/>
                <a:gd name="T1" fmla="*/ 0 h 408"/>
                <a:gd name="T2" fmla="*/ 0 w 182"/>
                <a:gd name="T3" fmla="*/ 318 h 408"/>
                <a:gd name="T4" fmla="*/ 91 w 182"/>
                <a:gd name="T5" fmla="*/ 408 h 408"/>
                <a:gd name="T6" fmla="*/ 182 w 182"/>
                <a:gd name="T7" fmla="*/ 318 h 408"/>
                <a:gd name="T8" fmla="*/ 91 w 182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08">
                  <a:moveTo>
                    <a:pt x="91" y="0"/>
                  </a:moveTo>
                  <a:cubicBezTo>
                    <a:pt x="61" y="0"/>
                    <a:pt x="0" y="250"/>
                    <a:pt x="0" y="318"/>
                  </a:cubicBezTo>
                  <a:cubicBezTo>
                    <a:pt x="0" y="386"/>
                    <a:pt x="61" y="408"/>
                    <a:pt x="91" y="408"/>
                  </a:cubicBezTo>
                  <a:cubicBezTo>
                    <a:pt x="121" y="408"/>
                    <a:pt x="182" y="386"/>
                    <a:pt x="182" y="318"/>
                  </a:cubicBezTo>
                  <a:cubicBezTo>
                    <a:pt x="182" y="250"/>
                    <a:pt x="121" y="0"/>
                    <a:pt x="91" y="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72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A variety of facial expressions</vt:lpstr>
      <vt:lpstr>A variety of facial expressions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011_facial_expression3</dc:title>
  <dc:subject>011_facial_expression3</dc:subject>
  <dc:creator>http://www.digipot.net</dc:creator>
  <dcterms:created xsi:type="dcterms:W3CDTF">2010-10-12T01:13:58Z</dcterms:created>
  <dcterms:modified xsi:type="dcterms:W3CDTF">2015-09-29T04:25:48Z</dcterms:modified>
</cp:coreProperties>
</file>