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2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74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9277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9515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515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6795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0665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39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2445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150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5144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83904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14418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2288604" y="836613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cubicBezTo>
                  <a:pt x="960028" y="178213"/>
                  <a:pt x="999359" y="188878"/>
                  <a:pt x="1036282" y="20495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2786" y="314274"/>
                </a:lnTo>
                <a:cubicBezTo>
                  <a:pt x="1255523" y="337685"/>
                  <a:pt x="1283937" y="366186"/>
                  <a:pt x="1307245" y="399000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5857" y="585727"/>
                </a:lnTo>
                <a:cubicBezTo>
                  <a:pt x="1431928" y="622684"/>
                  <a:pt x="1442486" y="662074"/>
                  <a:pt x="1447305" y="70307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7069" y="918969"/>
                </a:lnTo>
                <a:cubicBezTo>
                  <a:pt x="1442028" y="959443"/>
                  <a:pt x="1431494" y="998352"/>
                  <a:pt x="1415575" y="103487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939" y="1222280"/>
                </a:lnTo>
                <a:cubicBezTo>
                  <a:pt x="1282816" y="1254662"/>
                  <a:pt x="1254669" y="1282776"/>
                  <a:pt x="1222257" y="1305858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34584" y="1415272"/>
                </a:lnTo>
                <a:cubicBezTo>
                  <a:pt x="998198" y="1431132"/>
                  <a:pt x="959428" y="1441585"/>
                  <a:pt x="919100" y="1446542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02909" y="1446660"/>
                </a:lnTo>
                <a:cubicBezTo>
                  <a:pt x="662471" y="1441839"/>
                  <a:pt x="623601" y="1431427"/>
                  <a:pt x="587132" y="1415545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99505" y="1306620"/>
                </a:lnTo>
                <a:cubicBezTo>
                  <a:pt x="366738" y="1283344"/>
                  <a:pt x="338278" y="1254970"/>
                  <a:pt x="314899" y="1222280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263" y="1034876"/>
                </a:lnTo>
                <a:cubicBezTo>
                  <a:pt x="189378" y="998442"/>
                  <a:pt x="178861" y="959631"/>
                  <a:pt x="173799" y="919262"/>
                </a:cubicBezTo>
                <a:lnTo>
                  <a:pt x="0" y="875812"/>
                </a:lnTo>
                <a:lnTo>
                  <a:pt x="0" y="746168"/>
                </a:lnTo>
                <a:lnTo>
                  <a:pt x="173563" y="702777"/>
                </a:lnTo>
                <a:cubicBezTo>
                  <a:pt x="178402" y="661886"/>
                  <a:pt x="188943" y="622594"/>
                  <a:pt x="204981" y="585727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3593" y="399000"/>
                </a:lnTo>
                <a:cubicBezTo>
                  <a:pt x="337156" y="365877"/>
                  <a:pt x="365884" y="337116"/>
                  <a:pt x="398976" y="31351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5434" y="204678"/>
                </a:lnTo>
                <a:cubicBezTo>
                  <a:pt x="622439" y="188581"/>
                  <a:pt x="661870" y="177958"/>
                  <a:pt x="702909" y="173036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4" name="AutoShape 24"/>
          <p:cNvSpPr>
            <a:spLocks noChangeArrowheads="1"/>
          </p:cNvSpPr>
          <p:nvPr/>
        </p:nvSpPr>
        <p:spPr bwMode="auto">
          <a:xfrm>
            <a:off x="5995417" y="800100"/>
            <a:ext cx="1619694" cy="1619696"/>
          </a:xfrm>
          <a:custGeom>
            <a:avLst/>
            <a:gdLst/>
            <a:ahLst/>
            <a:cxnLst/>
            <a:rect l="l" t="t" r="r" b="b"/>
            <a:pathLst>
              <a:path w="1619694" h="1619696">
                <a:moveTo>
                  <a:pt x="810419" y="328965"/>
                </a:moveTo>
                <a:cubicBezTo>
                  <a:pt x="545482" y="328965"/>
                  <a:pt x="330678" y="543769"/>
                  <a:pt x="330678" y="808706"/>
                </a:cubicBezTo>
                <a:cubicBezTo>
                  <a:pt x="330678" y="1073643"/>
                  <a:pt x="545482" y="1288447"/>
                  <a:pt x="810419" y="1288447"/>
                </a:cubicBezTo>
                <a:cubicBezTo>
                  <a:pt x="1075355" y="1288447"/>
                  <a:pt x="1290159" y="1073643"/>
                  <a:pt x="1290159" y="808706"/>
                </a:cubicBezTo>
                <a:cubicBezTo>
                  <a:pt x="1290159" y="543769"/>
                  <a:pt x="1075355" y="328965"/>
                  <a:pt x="810419" y="328965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918807" y="171981"/>
                </a:lnTo>
                <a:cubicBezTo>
                  <a:pt x="960141" y="177068"/>
                  <a:pt x="999852" y="187857"/>
                  <a:pt x="1037134" y="204069"/>
                </a:cubicBezTo>
                <a:lnTo>
                  <a:pt x="1159776" y="77230"/>
                </a:lnTo>
                <a:lnTo>
                  <a:pt x="1272051" y="142052"/>
                </a:lnTo>
                <a:lnTo>
                  <a:pt x="1223052" y="313340"/>
                </a:lnTo>
                <a:cubicBezTo>
                  <a:pt x="1255999" y="336954"/>
                  <a:pt x="1284586" y="365696"/>
                  <a:pt x="1308018" y="398779"/>
                </a:cubicBezTo>
                <a:lnTo>
                  <a:pt x="1478784" y="349929"/>
                </a:lnTo>
                <a:lnTo>
                  <a:pt x="1543606" y="462204"/>
                </a:lnTo>
                <a:lnTo>
                  <a:pt x="1416133" y="585460"/>
                </a:lnTo>
                <a:cubicBezTo>
                  <a:pt x="1432224" y="622501"/>
                  <a:pt x="1442740" y="661992"/>
                  <a:pt x="1447423" y="703100"/>
                </a:cubicBezTo>
                <a:lnTo>
                  <a:pt x="1619694" y="746168"/>
                </a:lnTo>
                <a:lnTo>
                  <a:pt x="1619694" y="875812"/>
                </a:lnTo>
                <a:lnTo>
                  <a:pt x="1446951" y="918998"/>
                </a:lnTo>
                <a:cubicBezTo>
                  <a:pt x="1441773" y="959362"/>
                  <a:pt x="1431199" y="998173"/>
                  <a:pt x="1415305" y="1034617"/>
                </a:cubicBezTo>
                <a:lnTo>
                  <a:pt x="1544748" y="1159776"/>
                </a:lnTo>
                <a:lnTo>
                  <a:pt x="1479926" y="1272051"/>
                </a:lnTo>
                <a:lnTo>
                  <a:pt x="1305186" y="1222065"/>
                </a:lnTo>
                <a:cubicBezTo>
                  <a:pt x="1282181" y="1254182"/>
                  <a:pt x="1254203" y="1282062"/>
                  <a:pt x="1221995" y="1304944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33737" y="1414398"/>
                </a:lnTo>
                <a:cubicBezTo>
                  <a:pt x="997708" y="1430117"/>
                  <a:pt x="959316" y="1440446"/>
                  <a:pt x="919392" y="1445372"/>
                </a:cubicBezTo>
                <a:lnTo>
                  <a:pt x="875811" y="1619696"/>
                </a:lnTo>
                <a:lnTo>
                  <a:pt x="746167" y="1619696"/>
                </a:lnTo>
                <a:lnTo>
                  <a:pt x="702616" y="1445490"/>
                </a:lnTo>
                <a:cubicBezTo>
                  <a:pt x="662581" y="1440699"/>
                  <a:pt x="624090" y="1430410"/>
                  <a:pt x="587978" y="1414670"/>
                </a:cubicBezTo>
                <a:lnTo>
                  <a:pt x="462202" y="1544750"/>
                </a:lnTo>
                <a:lnTo>
                  <a:pt x="349927" y="1479928"/>
                </a:lnTo>
                <a:lnTo>
                  <a:pt x="399765" y="1305706"/>
                </a:lnTo>
                <a:cubicBezTo>
                  <a:pt x="367204" y="1282629"/>
                  <a:pt x="338913" y="1254489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1" y="1034616"/>
                </a:lnTo>
                <a:cubicBezTo>
                  <a:pt x="189672" y="998262"/>
                  <a:pt x="179115" y="959550"/>
                  <a:pt x="173915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7" y="661804"/>
                  <a:pt x="188646" y="622411"/>
                  <a:pt x="204704" y="585461"/>
                </a:cubicBezTo>
                <a:lnTo>
                  <a:pt x="77230" y="462204"/>
                </a:lnTo>
                <a:lnTo>
                  <a:pt x="142052" y="349929"/>
                </a:lnTo>
                <a:lnTo>
                  <a:pt x="312819" y="398779"/>
                </a:lnTo>
                <a:cubicBezTo>
                  <a:pt x="336505" y="365387"/>
                  <a:pt x="365405" y="336385"/>
                  <a:pt x="398708" y="312578"/>
                </a:cubicBezTo>
                <a:lnTo>
                  <a:pt x="349927" y="142052"/>
                </a:lnTo>
                <a:lnTo>
                  <a:pt x="462202" y="77230"/>
                </a:lnTo>
                <a:lnTo>
                  <a:pt x="584581" y="203796"/>
                </a:lnTo>
                <a:cubicBezTo>
                  <a:pt x="621944" y="187560"/>
                  <a:pt x="661755" y="176813"/>
                  <a:pt x="703201" y="171863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04" name="AutoShape 44"/>
          <p:cNvSpPr>
            <a:spLocks noChangeArrowheads="1"/>
          </p:cNvSpPr>
          <p:nvPr/>
        </p:nvSpPr>
        <p:spPr bwMode="auto">
          <a:xfrm>
            <a:off x="415354" y="800100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810419" y="645354"/>
                </a:moveTo>
                <a:cubicBezTo>
                  <a:pt x="720228" y="645354"/>
                  <a:pt x="647067" y="718515"/>
                  <a:pt x="647067" y="808706"/>
                </a:cubicBezTo>
                <a:cubicBezTo>
                  <a:pt x="647067" y="898897"/>
                  <a:pt x="720228" y="972058"/>
                  <a:pt x="810419" y="972058"/>
                </a:cubicBezTo>
                <a:cubicBezTo>
                  <a:pt x="900610" y="972058"/>
                  <a:pt x="973771" y="898897"/>
                  <a:pt x="973771" y="808706"/>
                </a:cubicBezTo>
                <a:cubicBezTo>
                  <a:pt x="973771" y="718515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cubicBezTo>
                  <a:pt x="960142" y="177068"/>
                  <a:pt x="999853" y="187857"/>
                  <a:pt x="1037135" y="204069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3053" y="313340"/>
                </a:lnTo>
                <a:cubicBezTo>
                  <a:pt x="1255999" y="336954"/>
                  <a:pt x="1284587" y="365696"/>
                  <a:pt x="1308018" y="398778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6133" y="585460"/>
                </a:lnTo>
                <a:cubicBezTo>
                  <a:pt x="1432224" y="622500"/>
                  <a:pt x="1442740" y="661992"/>
                  <a:pt x="1447424" y="70310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6952" y="918998"/>
                </a:lnTo>
                <a:cubicBezTo>
                  <a:pt x="1441774" y="959362"/>
                  <a:pt x="1431200" y="998173"/>
                  <a:pt x="1415306" y="103461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187" y="1222065"/>
                </a:lnTo>
                <a:cubicBezTo>
                  <a:pt x="1282182" y="1254182"/>
                  <a:pt x="1254204" y="1282062"/>
                  <a:pt x="1221996" y="1304944"/>
                </a:cubicBezTo>
                <a:lnTo>
                  <a:pt x="1272052" y="1479928"/>
                </a:lnTo>
                <a:lnTo>
                  <a:pt x="1159777" y="1544750"/>
                </a:lnTo>
                <a:lnTo>
                  <a:pt x="1033737" y="1414398"/>
                </a:lnTo>
                <a:cubicBezTo>
                  <a:pt x="997709" y="1430117"/>
                  <a:pt x="959317" y="1440445"/>
                  <a:pt x="919393" y="1445372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02616" y="1445490"/>
                </a:lnTo>
                <a:cubicBezTo>
                  <a:pt x="662582" y="1440699"/>
                  <a:pt x="624091" y="1430411"/>
                  <a:pt x="587979" y="141467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99766" y="1305707"/>
                </a:lnTo>
                <a:cubicBezTo>
                  <a:pt x="367204" y="1282629"/>
                  <a:pt x="338913" y="1254490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2" y="1034616"/>
                </a:lnTo>
                <a:cubicBezTo>
                  <a:pt x="189672" y="998262"/>
                  <a:pt x="179116" y="959550"/>
                  <a:pt x="173916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8" y="661804"/>
                  <a:pt x="188647" y="622411"/>
                  <a:pt x="204705" y="58546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2820" y="398778"/>
                </a:lnTo>
                <a:cubicBezTo>
                  <a:pt x="336507" y="365387"/>
                  <a:pt x="365406" y="336384"/>
                  <a:pt x="398709" y="312577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4582" y="203796"/>
                </a:lnTo>
                <a:cubicBezTo>
                  <a:pt x="621945" y="187560"/>
                  <a:pt x="661757" y="176813"/>
                  <a:pt x="703202" y="171863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24" name="AutoShape 64"/>
          <p:cNvSpPr>
            <a:spLocks noChangeArrowheads="1"/>
          </p:cNvSpPr>
          <p:nvPr/>
        </p:nvSpPr>
        <p:spPr bwMode="auto">
          <a:xfrm>
            <a:off x="4088829" y="836613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810419" y="310718"/>
                </a:moveTo>
                <a:cubicBezTo>
                  <a:pt x="535401" y="310718"/>
                  <a:pt x="312431" y="533687"/>
                  <a:pt x="312431" y="808704"/>
                </a:cubicBezTo>
                <a:cubicBezTo>
                  <a:pt x="312431" y="1083722"/>
                  <a:pt x="535401" y="1306691"/>
                  <a:pt x="810419" y="1306691"/>
                </a:cubicBezTo>
                <a:cubicBezTo>
                  <a:pt x="1085437" y="1306691"/>
                  <a:pt x="1308407" y="1083722"/>
                  <a:pt x="1308407" y="808704"/>
                </a:cubicBezTo>
                <a:cubicBezTo>
                  <a:pt x="1308407" y="533687"/>
                  <a:pt x="1085437" y="310718"/>
                  <a:pt x="810419" y="310718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898110" y="89192"/>
                </a:lnTo>
                <a:cubicBezTo>
                  <a:pt x="967926" y="97048"/>
                  <a:pt x="1034625" y="115356"/>
                  <a:pt x="1096665" y="14250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6252" y="232241"/>
                </a:lnTo>
                <a:cubicBezTo>
                  <a:pt x="1302094" y="271142"/>
                  <a:pt x="1350357" y="319637"/>
                  <a:pt x="1389117" y="37557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8230" y="525419"/>
                </a:lnTo>
                <a:cubicBezTo>
                  <a:pt x="1504728" y="587546"/>
                  <a:pt x="1522705" y="654158"/>
                  <a:pt x="1530363" y="723835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9638" y="898327"/>
                </a:lnTo>
                <a:cubicBezTo>
                  <a:pt x="1521769" y="967181"/>
                  <a:pt x="1503660" y="1032977"/>
                  <a:pt x="1476996" y="1094264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86284" y="1245263"/>
                </a:lnTo>
                <a:cubicBezTo>
                  <a:pt x="1347966" y="1300256"/>
                  <a:pt x="1300255" y="1347817"/>
                  <a:pt x="1245195" y="1386041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93768" y="1476481"/>
                </a:lnTo>
                <a:cubicBezTo>
                  <a:pt x="1032646" y="1502566"/>
                  <a:pt x="967179" y="1520394"/>
                  <a:pt x="898704" y="1528127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23321" y="1528308"/>
                </a:lnTo>
                <a:cubicBezTo>
                  <a:pt x="654711" y="1520635"/>
                  <a:pt x="589104" y="1502869"/>
                  <a:pt x="527819" y="1476888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76567" y="1386803"/>
                </a:lnTo>
                <a:cubicBezTo>
                  <a:pt x="321154" y="1348385"/>
                  <a:pt x="273115" y="1300575"/>
                  <a:pt x="234554" y="1245263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3842" y="1094264"/>
                </a:lnTo>
                <a:cubicBezTo>
                  <a:pt x="117216" y="1033065"/>
                  <a:pt x="99122" y="967371"/>
                  <a:pt x="91246" y="898623"/>
                </a:cubicBezTo>
                <a:lnTo>
                  <a:pt x="0" y="875812"/>
                </a:lnTo>
                <a:lnTo>
                  <a:pt x="0" y="746168"/>
                </a:lnTo>
                <a:lnTo>
                  <a:pt x="90521" y="723538"/>
                </a:lnTo>
                <a:cubicBezTo>
                  <a:pt x="98185" y="653967"/>
                  <a:pt x="116148" y="587457"/>
                  <a:pt x="142608" y="525419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31721" y="375579"/>
                </a:lnTo>
                <a:cubicBezTo>
                  <a:pt x="270721" y="319316"/>
                  <a:pt x="319313" y="270571"/>
                  <a:pt x="375510" y="231479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24921" y="142094"/>
                </a:lnTo>
                <a:cubicBezTo>
                  <a:pt x="587125" y="115051"/>
                  <a:pt x="653964" y="96805"/>
                  <a:pt x="723916" y="89011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44" name="AutoShape 84"/>
          <p:cNvSpPr>
            <a:spLocks noChangeArrowheads="1"/>
          </p:cNvSpPr>
          <p:nvPr/>
        </p:nvSpPr>
        <p:spPr bwMode="auto">
          <a:xfrm>
            <a:off x="7905179" y="800100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0507" y="98780"/>
                </a:lnTo>
                <a:cubicBezTo>
                  <a:pt x="967055" y="106470"/>
                  <a:pt x="1030693" y="123899"/>
                  <a:pt x="1090193" y="149195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3597" y="241525"/>
                </a:lnTo>
                <a:cubicBezTo>
                  <a:pt x="1296849" y="278681"/>
                  <a:pt x="1342921" y="324878"/>
                  <a:pt x="1379995" y="37818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1713" y="531720"/>
                </a:lnTo>
                <a:cubicBezTo>
                  <a:pt x="1496928" y="591312"/>
                  <a:pt x="1514210" y="655055"/>
                  <a:pt x="1521781" y="721689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1419" y="900381"/>
                </a:lnTo>
                <a:cubicBezTo>
                  <a:pt x="1513755" y="966488"/>
                  <a:pt x="1496458" y="1029717"/>
                  <a:pt x="1471431" y="1088883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78688" y="1243091"/>
                </a:lnTo>
                <a:cubicBezTo>
                  <a:pt x="1341806" y="1295977"/>
                  <a:pt x="1295977" y="1341758"/>
                  <a:pt x="1243067" y="1378608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88590" y="1471128"/>
                </a:lnTo>
                <a:cubicBezTo>
                  <a:pt x="1029563" y="1496105"/>
                  <a:pt x="966465" y="1513300"/>
                  <a:pt x="900507" y="1520916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21518" y="1521097"/>
                </a:lnTo>
                <a:cubicBezTo>
                  <a:pt x="655448" y="1513546"/>
                  <a:pt x="592232" y="1496418"/>
                  <a:pt x="533126" y="147140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78694" y="1379370"/>
                </a:lnTo>
                <a:cubicBezTo>
                  <a:pt x="325430" y="1342326"/>
                  <a:pt x="279275" y="1296296"/>
                  <a:pt x="242149" y="1243091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9407" y="1088883"/>
                </a:lnTo>
                <a:cubicBezTo>
                  <a:pt x="124417" y="1029806"/>
                  <a:pt x="107135" y="966678"/>
                  <a:pt x="99464" y="900678"/>
                </a:cubicBezTo>
                <a:lnTo>
                  <a:pt x="0" y="875812"/>
                </a:lnTo>
                <a:lnTo>
                  <a:pt x="0" y="746168"/>
                </a:lnTo>
                <a:lnTo>
                  <a:pt x="99102" y="721392"/>
                </a:lnTo>
                <a:cubicBezTo>
                  <a:pt x="106680" y="654864"/>
                  <a:pt x="123947" y="591223"/>
                  <a:pt x="149125" y="53172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40843" y="378189"/>
                </a:lnTo>
                <a:cubicBezTo>
                  <a:pt x="278159" y="324558"/>
                  <a:pt x="324558" y="278110"/>
                  <a:pt x="378165" y="24076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31427" y="148822"/>
                </a:lnTo>
                <a:cubicBezTo>
                  <a:pt x="591070" y="123594"/>
                  <a:pt x="654841" y="106225"/>
                  <a:pt x="721518" y="98599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" name="AutoShape 4"/>
          <p:cNvSpPr>
            <a:spLocks noChangeArrowheads="1"/>
          </p:cNvSpPr>
          <p:nvPr/>
        </p:nvSpPr>
        <p:spPr bwMode="auto">
          <a:xfrm>
            <a:off x="2288604" y="2798579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cubicBezTo>
                  <a:pt x="960028" y="178213"/>
                  <a:pt x="999359" y="188878"/>
                  <a:pt x="1036282" y="20495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2786" y="314274"/>
                </a:lnTo>
                <a:cubicBezTo>
                  <a:pt x="1255523" y="337685"/>
                  <a:pt x="1283937" y="366186"/>
                  <a:pt x="1307245" y="399000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5857" y="585727"/>
                </a:lnTo>
                <a:cubicBezTo>
                  <a:pt x="1431928" y="622684"/>
                  <a:pt x="1442486" y="662074"/>
                  <a:pt x="1447305" y="70307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7069" y="918969"/>
                </a:lnTo>
                <a:cubicBezTo>
                  <a:pt x="1442028" y="959443"/>
                  <a:pt x="1431494" y="998352"/>
                  <a:pt x="1415575" y="103487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939" y="1222280"/>
                </a:lnTo>
                <a:cubicBezTo>
                  <a:pt x="1282816" y="1254662"/>
                  <a:pt x="1254669" y="1282776"/>
                  <a:pt x="1222257" y="1305858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34584" y="1415272"/>
                </a:lnTo>
                <a:cubicBezTo>
                  <a:pt x="998198" y="1431132"/>
                  <a:pt x="959428" y="1441585"/>
                  <a:pt x="919100" y="1446542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02909" y="1446660"/>
                </a:lnTo>
                <a:cubicBezTo>
                  <a:pt x="662471" y="1441839"/>
                  <a:pt x="623601" y="1431427"/>
                  <a:pt x="587132" y="1415545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99505" y="1306620"/>
                </a:lnTo>
                <a:cubicBezTo>
                  <a:pt x="366738" y="1283344"/>
                  <a:pt x="338278" y="1254970"/>
                  <a:pt x="314899" y="1222280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263" y="1034876"/>
                </a:lnTo>
                <a:cubicBezTo>
                  <a:pt x="189378" y="998442"/>
                  <a:pt x="178861" y="959631"/>
                  <a:pt x="173799" y="919262"/>
                </a:cubicBezTo>
                <a:lnTo>
                  <a:pt x="0" y="875812"/>
                </a:lnTo>
                <a:lnTo>
                  <a:pt x="0" y="746168"/>
                </a:lnTo>
                <a:lnTo>
                  <a:pt x="173563" y="702777"/>
                </a:lnTo>
                <a:cubicBezTo>
                  <a:pt x="178402" y="661886"/>
                  <a:pt x="188943" y="622594"/>
                  <a:pt x="204981" y="585727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3593" y="399000"/>
                </a:lnTo>
                <a:cubicBezTo>
                  <a:pt x="337156" y="365877"/>
                  <a:pt x="365884" y="337116"/>
                  <a:pt x="398976" y="31351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5434" y="204678"/>
                </a:lnTo>
                <a:cubicBezTo>
                  <a:pt x="622439" y="188581"/>
                  <a:pt x="661870" y="177958"/>
                  <a:pt x="702909" y="173036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" name="AutoShape 24"/>
          <p:cNvSpPr>
            <a:spLocks noChangeArrowheads="1"/>
          </p:cNvSpPr>
          <p:nvPr/>
        </p:nvSpPr>
        <p:spPr bwMode="auto">
          <a:xfrm>
            <a:off x="5995417" y="2762066"/>
            <a:ext cx="1619694" cy="1619696"/>
          </a:xfrm>
          <a:custGeom>
            <a:avLst/>
            <a:gdLst/>
            <a:ahLst/>
            <a:cxnLst/>
            <a:rect l="l" t="t" r="r" b="b"/>
            <a:pathLst>
              <a:path w="1619694" h="1619696">
                <a:moveTo>
                  <a:pt x="810419" y="328965"/>
                </a:moveTo>
                <a:cubicBezTo>
                  <a:pt x="545482" y="328965"/>
                  <a:pt x="330678" y="543769"/>
                  <a:pt x="330678" y="808706"/>
                </a:cubicBezTo>
                <a:cubicBezTo>
                  <a:pt x="330678" y="1073643"/>
                  <a:pt x="545482" y="1288447"/>
                  <a:pt x="810419" y="1288447"/>
                </a:cubicBezTo>
                <a:cubicBezTo>
                  <a:pt x="1075355" y="1288447"/>
                  <a:pt x="1290159" y="1073643"/>
                  <a:pt x="1290159" y="808706"/>
                </a:cubicBezTo>
                <a:cubicBezTo>
                  <a:pt x="1290159" y="543769"/>
                  <a:pt x="1075355" y="328965"/>
                  <a:pt x="810419" y="328965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918807" y="171981"/>
                </a:lnTo>
                <a:cubicBezTo>
                  <a:pt x="960141" y="177068"/>
                  <a:pt x="999852" y="187857"/>
                  <a:pt x="1037134" y="204069"/>
                </a:cubicBezTo>
                <a:lnTo>
                  <a:pt x="1159776" y="77230"/>
                </a:lnTo>
                <a:lnTo>
                  <a:pt x="1272051" y="142052"/>
                </a:lnTo>
                <a:lnTo>
                  <a:pt x="1223052" y="313340"/>
                </a:lnTo>
                <a:cubicBezTo>
                  <a:pt x="1255999" y="336954"/>
                  <a:pt x="1284586" y="365696"/>
                  <a:pt x="1308018" y="398779"/>
                </a:cubicBezTo>
                <a:lnTo>
                  <a:pt x="1478784" y="349929"/>
                </a:lnTo>
                <a:lnTo>
                  <a:pt x="1543606" y="462204"/>
                </a:lnTo>
                <a:lnTo>
                  <a:pt x="1416133" y="585460"/>
                </a:lnTo>
                <a:cubicBezTo>
                  <a:pt x="1432224" y="622501"/>
                  <a:pt x="1442740" y="661992"/>
                  <a:pt x="1447423" y="703100"/>
                </a:cubicBezTo>
                <a:lnTo>
                  <a:pt x="1619694" y="746168"/>
                </a:lnTo>
                <a:lnTo>
                  <a:pt x="1619694" y="875812"/>
                </a:lnTo>
                <a:lnTo>
                  <a:pt x="1446951" y="918998"/>
                </a:lnTo>
                <a:cubicBezTo>
                  <a:pt x="1441773" y="959362"/>
                  <a:pt x="1431199" y="998173"/>
                  <a:pt x="1415305" y="1034617"/>
                </a:cubicBezTo>
                <a:lnTo>
                  <a:pt x="1544748" y="1159776"/>
                </a:lnTo>
                <a:lnTo>
                  <a:pt x="1479926" y="1272051"/>
                </a:lnTo>
                <a:lnTo>
                  <a:pt x="1305186" y="1222065"/>
                </a:lnTo>
                <a:cubicBezTo>
                  <a:pt x="1282181" y="1254182"/>
                  <a:pt x="1254203" y="1282062"/>
                  <a:pt x="1221995" y="1304944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33737" y="1414398"/>
                </a:lnTo>
                <a:cubicBezTo>
                  <a:pt x="997708" y="1430117"/>
                  <a:pt x="959316" y="1440446"/>
                  <a:pt x="919392" y="1445372"/>
                </a:cubicBezTo>
                <a:lnTo>
                  <a:pt x="875811" y="1619696"/>
                </a:lnTo>
                <a:lnTo>
                  <a:pt x="746167" y="1619696"/>
                </a:lnTo>
                <a:lnTo>
                  <a:pt x="702616" y="1445490"/>
                </a:lnTo>
                <a:cubicBezTo>
                  <a:pt x="662581" y="1440699"/>
                  <a:pt x="624090" y="1430410"/>
                  <a:pt x="587978" y="1414670"/>
                </a:cubicBezTo>
                <a:lnTo>
                  <a:pt x="462202" y="1544750"/>
                </a:lnTo>
                <a:lnTo>
                  <a:pt x="349927" y="1479928"/>
                </a:lnTo>
                <a:lnTo>
                  <a:pt x="399765" y="1305706"/>
                </a:lnTo>
                <a:cubicBezTo>
                  <a:pt x="367204" y="1282629"/>
                  <a:pt x="338913" y="1254489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1" y="1034616"/>
                </a:lnTo>
                <a:cubicBezTo>
                  <a:pt x="189672" y="998262"/>
                  <a:pt x="179115" y="959550"/>
                  <a:pt x="173915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7" y="661804"/>
                  <a:pt x="188646" y="622411"/>
                  <a:pt x="204704" y="585461"/>
                </a:cubicBezTo>
                <a:lnTo>
                  <a:pt x="77230" y="462204"/>
                </a:lnTo>
                <a:lnTo>
                  <a:pt x="142052" y="349929"/>
                </a:lnTo>
                <a:lnTo>
                  <a:pt x="312819" y="398779"/>
                </a:lnTo>
                <a:cubicBezTo>
                  <a:pt x="336505" y="365387"/>
                  <a:pt x="365405" y="336385"/>
                  <a:pt x="398708" y="312578"/>
                </a:cubicBezTo>
                <a:lnTo>
                  <a:pt x="349927" y="142052"/>
                </a:lnTo>
                <a:lnTo>
                  <a:pt x="462202" y="77230"/>
                </a:lnTo>
                <a:lnTo>
                  <a:pt x="584581" y="203796"/>
                </a:lnTo>
                <a:cubicBezTo>
                  <a:pt x="621944" y="187560"/>
                  <a:pt x="661755" y="176813"/>
                  <a:pt x="703201" y="171863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" name="AutoShape 44"/>
          <p:cNvSpPr>
            <a:spLocks noChangeArrowheads="1"/>
          </p:cNvSpPr>
          <p:nvPr/>
        </p:nvSpPr>
        <p:spPr bwMode="auto">
          <a:xfrm>
            <a:off x="415354" y="2762066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810419" y="645354"/>
                </a:moveTo>
                <a:cubicBezTo>
                  <a:pt x="720228" y="645354"/>
                  <a:pt x="647067" y="718515"/>
                  <a:pt x="647067" y="808706"/>
                </a:cubicBezTo>
                <a:cubicBezTo>
                  <a:pt x="647067" y="898897"/>
                  <a:pt x="720228" y="972058"/>
                  <a:pt x="810419" y="972058"/>
                </a:cubicBezTo>
                <a:cubicBezTo>
                  <a:pt x="900610" y="972058"/>
                  <a:pt x="973771" y="898897"/>
                  <a:pt x="973771" y="808706"/>
                </a:cubicBezTo>
                <a:cubicBezTo>
                  <a:pt x="973771" y="718515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cubicBezTo>
                  <a:pt x="960142" y="177068"/>
                  <a:pt x="999853" y="187857"/>
                  <a:pt x="1037135" y="204069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3053" y="313340"/>
                </a:lnTo>
                <a:cubicBezTo>
                  <a:pt x="1255999" y="336954"/>
                  <a:pt x="1284587" y="365696"/>
                  <a:pt x="1308018" y="398778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6133" y="585460"/>
                </a:lnTo>
                <a:cubicBezTo>
                  <a:pt x="1432224" y="622500"/>
                  <a:pt x="1442740" y="661992"/>
                  <a:pt x="1447424" y="70310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6952" y="918998"/>
                </a:lnTo>
                <a:cubicBezTo>
                  <a:pt x="1441774" y="959362"/>
                  <a:pt x="1431200" y="998173"/>
                  <a:pt x="1415306" y="103461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187" y="1222065"/>
                </a:lnTo>
                <a:cubicBezTo>
                  <a:pt x="1282182" y="1254182"/>
                  <a:pt x="1254204" y="1282062"/>
                  <a:pt x="1221996" y="1304944"/>
                </a:cubicBezTo>
                <a:lnTo>
                  <a:pt x="1272052" y="1479928"/>
                </a:lnTo>
                <a:lnTo>
                  <a:pt x="1159777" y="1544750"/>
                </a:lnTo>
                <a:lnTo>
                  <a:pt x="1033737" y="1414398"/>
                </a:lnTo>
                <a:cubicBezTo>
                  <a:pt x="997709" y="1430117"/>
                  <a:pt x="959317" y="1440445"/>
                  <a:pt x="919393" y="1445372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02616" y="1445490"/>
                </a:lnTo>
                <a:cubicBezTo>
                  <a:pt x="662582" y="1440699"/>
                  <a:pt x="624091" y="1430411"/>
                  <a:pt x="587979" y="141467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99766" y="1305707"/>
                </a:lnTo>
                <a:cubicBezTo>
                  <a:pt x="367204" y="1282629"/>
                  <a:pt x="338913" y="1254490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2" y="1034616"/>
                </a:lnTo>
                <a:cubicBezTo>
                  <a:pt x="189672" y="998262"/>
                  <a:pt x="179116" y="959550"/>
                  <a:pt x="173916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8" y="661804"/>
                  <a:pt x="188647" y="622411"/>
                  <a:pt x="204705" y="58546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2820" y="398778"/>
                </a:lnTo>
                <a:cubicBezTo>
                  <a:pt x="336507" y="365387"/>
                  <a:pt x="365406" y="336384"/>
                  <a:pt x="398709" y="312577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4582" y="203796"/>
                </a:lnTo>
                <a:cubicBezTo>
                  <a:pt x="621945" y="187560"/>
                  <a:pt x="661757" y="176813"/>
                  <a:pt x="703202" y="171863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" name="AutoShape 64"/>
          <p:cNvSpPr>
            <a:spLocks noChangeArrowheads="1"/>
          </p:cNvSpPr>
          <p:nvPr/>
        </p:nvSpPr>
        <p:spPr bwMode="auto">
          <a:xfrm>
            <a:off x="4088829" y="2798579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810419" y="310718"/>
                </a:moveTo>
                <a:cubicBezTo>
                  <a:pt x="535401" y="310718"/>
                  <a:pt x="312431" y="533687"/>
                  <a:pt x="312431" y="808704"/>
                </a:cubicBezTo>
                <a:cubicBezTo>
                  <a:pt x="312431" y="1083722"/>
                  <a:pt x="535401" y="1306691"/>
                  <a:pt x="810419" y="1306691"/>
                </a:cubicBezTo>
                <a:cubicBezTo>
                  <a:pt x="1085437" y="1306691"/>
                  <a:pt x="1308407" y="1083722"/>
                  <a:pt x="1308407" y="808704"/>
                </a:cubicBezTo>
                <a:cubicBezTo>
                  <a:pt x="1308407" y="533687"/>
                  <a:pt x="1085437" y="310718"/>
                  <a:pt x="810419" y="310718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898110" y="89192"/>
                </a:lnTo>
                <a:cubicBezTo>
                  <a:pt x="967926" y="97048"/>
                  <a:pt x="1034625" y="115356"/>
                  <a:pt x="1096665" y="14250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6252" y="232241"/>
                </a:lnTo>
                <a:cubicBezTo>
                  <a:pt x="1302094" y="271142"/>
                  <a:pt x="1350357" y="319637"/>
                  <a:pt x="1389117" y="37557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8230" y="525419"/>
                </a:lnTo>
                <a:cubicBezTo>
                  <a:pt x="1504728" y="587546"/>
                  <a:pt x="1522705" y="654158"/>
                  <a:pt x="1530363" y="723835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9638" y="898327"/>
                </a:lnTo>
                <a:cubicBezTo>
                  <a:pt x="1521769" y="967181"/>
                  <a:pt x="1503660" y="1032977"/>
                  <a:pt x="1476996" y="1094264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86284" y="1245263"/>
                </a:lnTo>
                <a:cubicBezTo>
                  <a:pt x="1347966" y="1300256"/>
                  <a:pt x="1300255" y="1347817"/>
                  <a:pt x="1245195" y="1386041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93768" y="1476481"/>
                </a:lnTo>
                <a:cubicBezTo>
                  <a:pt x="1032646" y="1502566"/>
                  <a:pt x="967179" y="1520394"/>
                  <a:pt x="898704" y="1528127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23321" y="1528308"/>
                </a:lnTo>
                <a:cubicBezTo>
                  <a:pt x="654711" y="1520635"/>
                  <a:pt x="589104" y="1502869"/>
                  <a:pt x="527819" y="1476888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76567" y="1386803"/>
                </a:lnTo>
                <a:cubicBezTo>
                  <a:pt x="321154" y="1348385"/>
                  <a:pt x="273115" y="1300575"/>
                  <a:pt x="234554" y="1245263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3842" y="1094264"/>
                </a:lnTo>
                <a:cubicBezTo>
                  <a:pt x="117216" y="1033065"/>
                  <a:pt x="99122" y="967371"/>
                  <a:pt x="91246" y="898623"/>
                </a:cubicBezTo>
                <a:lnTo>
                  <a:pt x="0" y="875812"/>
                </a:lnTo>
                <a:lnTo>
                  <a:pt x="0" y="746168"/>
                </a:lnTo>
                <a:lnTo>
                  <a:pt x="90521" y="723538"/>
                </a:lnTo>
                <a:cubicBezTo>
                  <a:pt x="98185" y="653967"/>
                  <a:pt x="116148" y="587457"/>
                  <a:pt x="142608" y="525419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31721" y="375579"/>
                </a:lnTo>
                <a:cubicBezTo>
                  <a:pt x="270721" y="319316"/>
                  <a:pt x="319313" y="270571"/>
                  <a:pt x="375510" y="231479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24921" y="142094"/>
                </a:lnTo>
                <a:cubicBezTo>
                  <a:pt x="587125" y="115051"/>
                  <a:pt x="653964" y="96805"/>
                  <a:pt x="723916" y="89011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3" name="AutoShape 84"/>
          <p:cNvSpPr>
            <a:spLocks noChangeArrowheads="1"/>
          </p:cNvSpPr>
          <p:nvPr/>
        </p:nvSpPr>
        <p:spPr bwMode="auto">
          <a:xfrm>
            <a:off x="7905179" y="2762066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0507" y="98780"/>
                </a:lnTo>
                <a:cubicBezTo>
                  <a:pt x="967055" y="106470"/>
                  <a:pt x="1030693" y="123899"/>
                  <a:pt x="1090193" y="149195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3597" y="241525"/>
                </a:lnTo>
                <a:cubicBezTo>
                  <a:pt x="1296849" y="278681"/>
                  <a:pt x="1342921" y="324878"/>
                  <a:pt x="1379995" y="37818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1713" y="531720"/>
                </a:lnTo>
                <a:cubicBezTo>
                  <a:pt x="1496928" y="591312"/>
                  <a:pt x="1514210" y="655055"/>
                  <a:pt x="1521781" y="721689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1419" y="900381"/>
                </a:lnTo>
                <a:cubicBezTo>
                  <a:pt x="1513755" y="966488"/>
                  <a:pt x="1496458" y="1029717"/>
                  <a:pt x="1471431" y="1088883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78688" y="1243091"/>
                </a:lnTo>
                <a:cubicBezTo>
                  <a:pt x="1341806" y="1295977"/>
                  <a:pt x="1295977" y="1341758"/>
                  <a:pt x="1243067" y="1378608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88590" y="1471128"/>
                </a:lnTo>
                <a:cubicBezTo>
                  <a:pt x="1029563" y="1496105"/>
                  <a:pt x="966465" y="1513300"/>
                  <a:pt x="900507" y="1520916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21518" y="1521097"/>
                </a:lnTo>
                <a:cubicBezTo>
                  <a:pt x="655448" y="1513546"/>
                  <a:pt x="592232" y="1496418"/>
                  <a:pt x="533126" y="147140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78694" y="1379370"/>
                </a:lnTo>
                <a:cubicBezTo>
                  <a:pt x="325430" y="1342326"/>
                  <a:pt x="279275" y="1296296"/>
                  <a:pt x="242149" y="1243091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9407" y="1088883"/>
                </a:lnTo>
                <a:cubicBezTo>
                  <a:pt x="124417" y="1029806"/>
                  <a:pt x="107135" y="966678"/>
                  <a:pt x="99464" y="900678"/>
                </a:cubicBezTo>
                <a:lnTo>
                  <a:pt x="0" y="875812"/>
                </a:lnTo>
                <a:lnTo>
                  <a:pt x="0" y="746168"/>
                </a:lnTo>
                <a:lnTo>
                  <a:pt x="99102" y="721392"/>
                </a:lnTo>
                <a:cubicBezTo>
                  <a:pt x="106680" y="654864"/>
                  <a:pt x="123947" y="591223"/>
                  <a:pt x="149125" y="53172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40843" y="378189"/>
                </a:lnTo>
                <a:cubicBezTo>
                  <a:pt x="278159" y="324558"/>
                  <a:pt x="324558" y="278110"/>
                  <a:pt x="378165" y="24076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31427" y="148822"/>
                </a:lnTo>
                <a:cubicBezTo>
                  <a:pt x="591070" y="123594"/>
                  <a:pt x="654841" y="106225"/>
                  <a:pt x="721518" y="98599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6" name="AutoShape 4"/>
          <p:cNvSpPr>
            <a:spLocks noChangeArrowheads="1"/>
          </p:cNvSpPr>
          <p:nvPr/>
        </p:nvSpPr>
        <p:spPr bwMode="auto">
          <a:xfrm>
            <a:off x="2288604" y="4760544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cubicBezTo>
                  <a:pt x="960028" y="178213"/>
                  <a:pt x="999359" y="188878"/>
                  <a:pt x="1036282" y="20495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2786" y="314274"/>
                </a:lnTo>
                <a:cubicBezTo>
                  <a:pt x="1255523" y="337685"/>
                  <a:pt x="1283937" y="366186"/>
                  <a:pt x="1307245" y="399000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5857" y="585727"/>
                </a:lnTo>
                <a:cubicBezTo>
                  <a:pt x="1431928" y="622684"/>
                  <a:pt x="1442486" y="662074"/>
                  <a:pt x="1447305" y="70307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7069" y="918969"/>
                </a:lnTo>
                <a:cubicBezTo>
                  <a:pt x="1442028" y="959443"/>
                  <a:pt x="1431494" y="998352"/>
                  <a:pt x="1415575" y="103487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939" y="1222280"/>
                </a:lnTo>
                <a:cubicBezTo>
                  <a:pt x="1282816" y="1254662"/>
                  <a:pt x="1254669" y="1282776"/>
                  <a:pt x="1222257" y="1305858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34584" y="1415272"/>
                </a:lnTo>
                <a:cubicBezTo>
                  <a:pt x="998198" y="1431132"/>
                  <a:pt x="959428" y="1441585"/>
                  <a:pt x="919100" y="1446542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02909" y="1446660"/>
                </a:lnTo>
                <a:cubicBezTo>
                  <a:pt x="662471" y="1441839"/>
                  <a:pt x="623601" y="1431427"/>
                  <a:pt x="587132" y="1415545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99505" y="1306620"/>
                </a:lnTo>
                <a:cubicBezTo>
                  <a:pt x="366738" y="1283344"/>
                  <a:pt x="338278" y="1254970"/>
                  <a:pt x="314899" y="1222280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263" y="1034876"/>
                </a:lnTo>
                <a:cubicBezTo>
                  <a:pt x="189378" y="998442"/>
                  <a:pt x="178861" y="959631"/>
                  <a:pt x="173799" y="919262"/>
                </a:cubicBezTo>
                <a:lnTo>
                  <a:pt x="0" y="875812"/>
                </a:lnTo>
                <a:lnTo>
                  <a:pt x="0" y="746168"/>
                </a:lnTo>
                <a:lnTo>
                  <a:pt x="173563" y="702777"/>
                </a:lnTo>
                <a:cubicBezTo>
                  <a:pt x="178402" y="661886"/>
                  <a:pt x="188943" y="622594"/>
                  <a:pt x="204981" y="585727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3593" y="399000"/>
                </a:lnTo>
                <a:cubicBezTo>
                  <a:pt x="337156" y="365877"/>
                  <a:pt x="365884" y="337116"/>
                  <a:pt x="398976" y="31351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5434" y="204678"/>
                </a:lnTo>
                <a:cubicBezTo>
                  <a:pt x="622439" y="188581"/>
                  <a:pt x="661870" y="177958"/>
                  <a:pt x="702909" y="173036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7" name="AutoShape 24"/>
          <p:cNvSpPr>
            <a:spLocks noChangeArrowheads="1"/>
          </p:cNvSpPr>
          <p:nvPr/>
        </p:nvSpPr>
        <p:spPr bwMode="auto">
          <a:xfrm>
            <a:off x="5995417" y="4724031"/>
            <a:ext cx="1619694" cy="1619696"/>
          </a:xfrm>
          <a:custGeom>
            <a:avLst/>
            <a:gdLst/>
            <a:ahLst/>
            <a:cxnLst/>
            <a:rect l="l" t="t" r="r" b="b"/>
            <a:pathLst>
              <a:path w="1619694" h="1619696">
                <a:moveTo>
                  <a:pt x="810419" y="328965"/>
                </a:moveTo>
                <a:cubicBezTo>
                  <a:pt x="545482" y="328965"/>
                  <a:pt x="330678" y="543769"/>
                  <a:pt x="330678" y="808706"/>
                </a:cubicBezTo>
                <a:cubicBezTo>
                  <a:pt x="330678" y="1073643"/>
                  <a:pt x="545482" y="1288447"/>
                  <a:pt x="810419" y="1288447"/>
                </a:cubicBezTo>
                <a:cubicBezTo>
                  <a:pt x="1075355" y="1288447"/>
                  <a:pt x="1290159" y="1073643"/>
                  <a:pt x="1290159" y="808706"/>
                </a:cubicBezTo>
                <a:cubicBezTo>
                  <a:pt x="1290159" y="543769"/>
                  <a:pt x="1075355" y="328965"/>
                  <a:pt x="810419" y="328965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918807" y="171981"/>
                </a:lnTo>
                <a:cubicBezTo>
                  <a:pt x="960141" y="177068"/>
                  <a:pt x="999852" y="187857"/>
                  <a:pt x="1037134" y="204069"/>
                </a:cubicBezTo>
                <a:lnTo>
                  <a:pt x="1159776" y="77230"/>
                </a:lnTo>
                <a:lnTo>
                  <a:pt x="1272051" y="142052"/>
                </a:lnTo>
                <a:lnTo>
                  <a:pt x="1223052" y="313340"/>
                </a:lnTo>
                <a:cubicBezTo>
                  <a:pt x="1255999" y="336954"/>
                  <a:pt x="1284586" y="365696"/>
                  <a:pt x="1308018" y="398779"/>
                </a:cubicBezTo>
                <a:lnTo>
                  <a:pt x="1478784" y="349929"/>
                </a:lnTo>
                <a:lnTo>
                  <a:pt x="1543606" y="462204"/>
                </a:lnTo>
                <a:lnTo>
                  <a:pt x="1416133" y="585460"/>
                </a:lnTo>
                <a:cubicBezTo>
                  <a:pt x="1432224" y="622501"/>
                  <a:pt x="1442740" y="661992"/>
                  <a:pt x="1447423" y="703100"/>
                </a:cubicBezTo>
                <a:lnTo>
                  <a:pt x="1619694" y="746168"/>
                </a:lnTo>
                <a:lnTo>
                  <a:pt x="1619694" y="875812"/>
                </a:lnTo>
                <a:lnTo>
                  <a:pt x="1446951" y="918998"/>
                </a:lnTo>
                <a:cubicBezTo>
                  <a:pt x="1441773" y="959362"/>
                  <a:pt x="1431199" y="998173"/>
                  <a:pt x="1415305" y="1034617"/>
                </a:cubicBezTo>
                <a:lnTo>
                  <a:pt x="1544748" y="1159776"/>
                </a:lnTo>
                <a:lnTo>
                  <a:pt x="1479926" y="1272051"/>
                </a:lnTo>
                <a:lnTo>
                  <a:pt x="1305186" y="1222065"/>
                </a:lnTo>
                <a:cubicBezTo>
                  <a:pt x="1282181" y="1254182"/>
                  <a:pt x="1254203" y="1282062"/>
                  <a:pt x="1221995" y="1304944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33737" y="1414398"/>
                </a:lnTo>
                <a:cubicBezTo>
                  <a:pt x="997708" y="1430117"/>
                  <a:pt x="959316" y="1440446"/>
                  <a:pt x="919392" y="1445372"/>
                </a:cubicBezTo>
                <a:lnTo>
                  <a:pt x="875811" y="1619696"/>
                </a:lnTo>
                <a:lnTo>
                  <a:pt x="746167" y="1619696"/>
                </a:lnTo>
                <a:lnTo>
                  <a:pt x="702616" y="1445490"/>
                </a:lnTo>
                <a:cubicBezTo>
                  <a:pt x="662581" y="1440699"/>
                  <a:pt x="624090" y="1430410"/>
                  <a:pt x="587978" y="1414670"/>
                </a:cubicBezTo>
                <a:lnTo>
                  <a:pt x="462202" y="1544750"/>
                </a:lnTo>
                <a:lnTo>
                  <a:pt x="349927" y="1479928"/>
                </a:lnTo>
                <a:lnTo>
                  <a:pt x="399765" y="1305706"/>
                </a:lnTo>
                <a:cubicBezTo>
                  <a:pt x="367204" y="1282629"/>
                  <a:pt x="338913" y="1254489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1" y="1034616"/>
                </a:lnTo>
                <a:cubicBezTo>
                  <a:pt x="189672" y="998262"/>
                  <a:pt x="179115" y="959550"/>
                  <a:pt x="173915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7" y="661804"/>
                  <a:pt x="188646" y="622411"/>
                  <a:pt x="204704" y="585461"/>
                </a:cubicBezTo>
                <a:lnTo>
                  <a:pt x="77230" y="462204"/>
                </a:lnTo>
                <a:lnTo>
                  <a:pt x="142052" y="349929"/>
                </a:lnTo>
                <a:lnTo>
                  <a:pt x="312819" y="398779"/>
                </a:lnTo>
                <a:cubicBezTo>
                  <a:pt x="336505" y="365387"/>
                  <a:pt x="365405" y="336385"/>
                  <a:pt x="398708" y="312578"/>
                </a:cubicBezTo>
                <a:lnTo>
                  <a:pt x="349927" y="142052"/>
                </a:lnTo>
                <a:lnTo>
                  <a:pt x="462202" y="77230"/>
                </a:lnTo>
                <a:lnTo>
                  <a:pt x="584581" y="203796"/>
                </a:lnTo>
                <a:cubicBezTo>
                  <a:pt x="621944" y="187560"/>
                  <a:pt x="661755" y="176813"/>
                  <a:pt x="703201" y="171863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8" name="AutoShape 44"/>
          <p:cNvSpPr>
            <a:spLocks noChangeArrowheads="1"/>
          </p:cNvSpPr>
          <p:nvPr/>
        </p:nvSpPr>
        <p:spPr bwMode="auto">
          <a:xfrm>
            <a:off x="415354" y="4724031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810419" y="645354"/>
                </a:moveTo>
                <a:cubicBezTo>
                  <a:pt x="720228" y="645354"/>
                  <a:pt x="647067" y="718515"/>
                  <a:pt x="647067" y="808706"/>
                </a:cubicBezTo>
                <a:cubicBezTo>
                  <a:pt x="647067" y="898897"/>
                  <a:pt x="720228" y="972058"/>
                  <a:pt x="810419" y="972058"/>
                </a:cubicBezTo>
                <a:cubicBezTo>
                  <a:pt x="900610" y="972058"/>
                  <a:pt x="973771" y="898897"/>
                  <a:pt x="973771" y="808706"/>
                </a:cubicBezTo>
                <a:cubicBezTo>
                  <a:pt x="973771" y="718515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cubicBezTo>
                  <a:pt x="960142" y="177068"/>
                  <a:pt x="999853" y="187857"/>
                  <a:pt x="1037135" y="204069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3053" y="313340"/>
                </a:lnTo>
                <a:cubicBezTo>
                  <a:pt x="1255999" y="336954"/>
                  <a:pt x="1284587" y="365696"/>
                  <a:pt x="1308018" y="398778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6133" y="585460"/>
                </a:lnTo>
                <a:cubicBezTo>
                  <a:pt x="1432224" y="622500"/>
                  <a:pt x="1442740" y="661992"/>
                  <a:pt x="1447424" y="70310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6952" y="918998"/>
                </a:lnTo>
                <a:cubicBezTo>
                  <a:pt x="1441774" y="959362"/>
                  <a:pt x="1431200" y="998173"/>
                  <a:pt x="1415306" y="103461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187" y="1222065"/>
                </a:lnTo>
                <a:cubicBezTo>
                  <a:pt x="1282182" y="1254182"/>
                  <a:pt x="1254204" y="1282062"/>
                  <a:pt x="1221996" y="1304944"/>
                </a:cubicBezTo>
                <a:lnTo>
                  <a:pt x="1272052" y="1479928"/>
                </a:lnTo>
                <a:lnTo>
                  <a:pt x="1159777" y="1544750"/>
                </a:lnTo>
                <a:lnTo>
                  <a:pt x="1033737" y="1414398"/>
                </a:lnTo>
                <a:cubicBezTo>
                  <a:pt x="997709" y="1430117"/>
                  <a:pt x="959317" y="1440445"/>
                  <a:pt x="919393" y="1445372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02616" y="1445490"/>
                </a:lnTo>
                <a:cubicBezTo>
                  <a:pt x="662582" y="1440699"/>
                  <a:pt x="624091" y="1430411"/>
                  <a:pt x="587979" y="141467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99766" y="1305707"/>
                </a:lnTo>
                <a:cubicBezTo>
                  <a:pt x="367204" y="1282629"/>
                  <a:pt x="338913" y="1254490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2" y="1034616"/>
                </a:lnTo>
                <a:cubicBezTo>
                  <a:pt x="189672" y="998262"/>
                  <a:pt x="179116" y="959550"/>
                  <a:pt x="173916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8" y="661804"/>
                  <a:pt x="188647" y="622411"/>
                  <a:pt x="204705" y="58546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2820" y="398778"/>
                </a:lnTo>
                <a:cubicBezTo>
                  <a:pt x="336507" y="365387"/>
                  <a:pt x="365406" y="336384"/>
                  <a:pt x="398709" y="312577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4582" y="203796"/>
                </a:lnTo>
                <a:cubicBezTo>
                  <a:pt x="621945" y="187560"/>
                  <a:pt x="661757" y="176813"/>
                  <a:pt x="703202" y="171863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" name="AutoShape 64"/>
          <p:cNvSpPr>
            <a:spLocks noChangeArrowheads="1"/>
          </p:cNvSpPr>
          <p:nvPr/>
        </p:nvSpPr>
        <p:spPr bwMode="auto">
          <a:xfrm>
            <a:off x="4088829" y="4760544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810419" y="310718"/>
                </a:moveTo>
                <a:cubicBezTo>
                  <a:pt x="535401" y="310718"/>
                  <a:pt x="312431" y="533687"/>
                  <a:pt x="312431" y="808704"/>
                </a:cubicBezTo>
                <a:cubicBezTo>
                  <a:pt x="312431" y="1083722"/>
                  <a:pt x="535401" y="1306691"/>
                  <a:pt x="810419" y="1306691"/>
                </a:cubicBezTo>
                <a:cubicBezTo>
                  <a:pt x="1085437" y="1306691"/>
                  <a:pt x="1308407" y="1083722"/>
                  <a:pt x="1308407" y="808704"/>
                </a:cubicBezTo>
                <a:cubicBezTo>
                  <a:pt x="1308407" y="533687"/>
                  <a:pt x="1085437" y="310718"/>
                  <a:pt x="810419" y="310718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898110" y="89192"/>
                </a:lnTo>
                <a:cubicBezTo>
                  <a:pt x="967926" y="97048"/>
                  <a:pt x="1034625" y="115356"/>
                  <a:pt x="1096665" y="14250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6252" y="232241"/>
                </a:lnTo>
                <a:cubicBezTo>
                  <a:pt x="1302094" y="271142"/>
                  <a:pt x="1350357" y="319637"/>
                  <a:pt x="1389117" y="37557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8230" y="525419"/>
                </a:lnTo>
                <a:cubicBezTo>
                  <a:pt x="1504728" y="587546"/>
                  <a:pt x="1522705" y="654158"/>
                  <a:pt x="1530363" y="723835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9638" y="898327"/>
                </a:lnTo>
                <a:cubicBezTo>
                  <a:pt x="1521769" y="967181"/>
                  <a:pt x="1503660" y="1032977"/>
                  <a:pt x="1476996" y="1094264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86284" y="1245263"/>
                </a:lnTo>
                <a:cubicBezTo>
                  <a:pt x="1347966" y="1300256"/>
                  <a:pt x="1300255" y="1347817"/>
                  <a:pt x="1245195" y="1386041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93768" y="1476481"/>
                </a:lnTo>
                <a:cubicBezTo>
                  <a:pt x="1032646" y="1502566"/>
                  <a:pt x="967179" y="1520394"/>
                  <a:pt x="898704" y="1528127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23321" y="1528308"/>
                </a:lnTo>
                <a:cubicBezTo>
                  <a:pt x="654711" y="1520635"/>
                  <a:pt x="589104" y="1502869"/>
                  <a:pt x="527819" y="1476888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76567" y="1386803"/>
                </a:lnTo>
                <a:cubicBezTo>
                  <a:pt x="321154" y="1348385"/>
                  <a:pt x="273115" y="1300575"/>
                  <a:pt x="234554" y="1245263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3842" y="1094264"/>
                </a:lnTo>
                <a:cubicBezTo>
                  <a:pt x="117216" y="1033065"/>
                  <a:pt x="99122" y="967371"/>
                  <a:pt x="91246" y="898623"/>
                </a:cubicBezTo>
                <a:lnTo>
                  <a:pt x="0" y="875812"/>
                </a:lnTo>
                <a:lnTo>
                  <a:pt x="0" y="746168"/>
                </a:lnTo>
                <a:lnTo>
                  <a:pt x="90521" y="723538"/>
                </a:lnTo>
                <a:cubicBezTo>
                  <a:pt x="98185" y="653967"/>
                  <a:pt x="116148" y="587457"/>
                  <a:pt x="142608" y="525419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31721" y="375579"/>
                </a:lnTo>
                <a:cubicBezTo>
                  <a:pt x="270721" y="319316"/>
                  <a:pt x="319313" y="270571"/>
                  <a:pt x="375510" y="231479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24921" y="142094"/>
                </a:lnTo>
                <a:cubicBezTo>
                  <a:pt x="587125" y="115051"/>
                  <a:pt x="653964" y="96805"/>
                  <a:pt x="723916" y="89011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0" name="AutoShape 84"/>
          <p:cNvSpPr>
            <a:spLocks noChangeArrowheads="1"/>
          </p:cNvSpPr>
          <p:nvPr/>
        </p:nvSpPr>
        <p:spPr bwMode="auto">
          <a:xfrm>
            <a:off x="7905179" y="4724031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0507" y="98780"/>
                </a:lnTo>
                <a:cubicBezTo>
                  <a:pt x="967055" y="106470"/>
                  <a:pt x="1030693" y="123899"/>
                  <a:pt x="1090193" y="149195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3597" y="241525"/>
                </a:lnTo>
                <a:cubicBezTo>
                  <a:pt x="1296849" y="278681"/>
                  <a:pt x="1342921" y="324878"/>
                  <a:pt x="1379995" y="37818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1713" y="531720"/>
                </a:lnTo>
                <a:cubicBezTo>
                  <a:pt x="1496928" y="591312"/>
                  <a:pt x="1514210" y="655055"/>
                  <a:pt x="1521781" y="721689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1419" y="900381"/>
                </a:lnTo>
                <a:cubicBezTo>
                  <a:pt x="1513755" y="966488"/>
                  <a:pt x="1496458" y="1029717"/>
                  <a:pt x="1471431" y="1088883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78688" y="1243091"/>
                </a:lnTo>
                <a:cubicBezTo>
                  <a:pt x="1341806" y="1295977"/>
                  <a:pt x="1295977" y="1341758"/>
                  <a:pt x="1243067" y="1378608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88590" y="1471128"/>
                </a:lnTo>
                <a:cubicBezTo>
                  <a:pt x="1029563" y="1496105"/>
                  <a:pt x="966465" y="1513300"/>
                  <a:pt x="900507" y="1520916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21518" y="1521097"/>
                </a:lnTo>
                <a:cubicBezTo>
                  <a:pt x="655448" y="1513546"/>
                  <a:pt x="592232" y="1496418"/>
                  <a:pt x="533126" y="147140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78694" y="1379370"/>
                </a:lnTo>
                <a:cubicBezTo>
                  <a:pt x="325430" y="1342326"/>
                  <a:pt x="279275" y="1296296"/>
                  <a:pt x="242149" y="1243091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9407" y="1088883"/>
                </a:lnTo>
                <a:cubicBezTo>
                  <a:pt x="124417" y="1029806"/>
                  <a:pt x="107135" y="966678"/>
                  <a:pt x="99464" y="900678"/>
                </a:cubicBezTo>
                <a:lnTo>
                  <a:pt x="0" y="875812"/>
                </a:lnTo>
                <a:lnTo>
                  <a:pt x="0" y="746168"/>
                </a:lnTo>
                <a:lnTo>
                  <a:pt x="99102" y="721392"/>
                </a:lnTo>
                <a:cubicBezTo>
                  <a:pt x="106680" y="654864"/>
                  <a:pt x="123947" y="591223"/>
                  <a:pt x="149125" y="53172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40843" y="378189"/>
                </a:lnTo>
                <a:cubicBezTo>
                  <a:pt x="278159" y="324558"/>
                  <a:pt x="324558" y="278110"/>
                  <a:pt x="378165" y="24076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31427" y="148822"/>
                </a:lnTo>
                <a:cubicBezTo>
                  <a:pt x="591070" y="123594"/>
                  <a:pt x="654841" y="106225"/>
                  <a:pt x="721518" y="98599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2288604" y="836613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cubicBezTo>
                  <a:pt x="960028" y="178213"/>
                  <a:pt x="999359" y="188878"/>
                  <a:pt x="1036282" y="20495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2786" y="314274"/>
                </a:lnTo>
                <a:cubicBezTo>
                  <a:pt x="1255523" y="337685"/>
                  <a:pt x="1283937" y="366186"/>
                  <a:pt x="1307245" y="399000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5857" y="585727"/>
                </a:lnTo>
                <a:cubicBezTo>
                  <a:pt x="1431928" y="622684"/>
                  <a:pt x="1442486" y="662074"/>
                  <a:pt x="1447305" y="70307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7069" y="918969"/>
                </a:lnTo>
                <a:cubicBezTo>
                  <a:pt x="1442028" y="959443"/>
                  <a:pt x="1431494" y="998352"/>
                  <a:pt x="1415575" y="103487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939" y="1222280"/>
                </a:lnTo>
                <a:cubicBezTo>
                  <a:pt x="1282816" y="1254662"/>
                  <a:pt x="1254669" y="1282776"/>
                  <a:pt x="1222257" y="1305858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34584" y="1415272"/>
                </a:lnTo>
                <a:cubicBezTo>
                  <a:pt x="998198" y="1431132"/>
                  <a:pt x="959428" y="1441585"/>
                  <a:pt x="919100" y="1446542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02909" y="1446660"/>
                </a:lnTo>
                <a:cubicBezTo>
                  <a:pt x="662471" y="1441839"/>
                  <a:pt x="623601" y="1431427"/>
                  <a:pt x="587132" y="1415545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99505" y="1306620"/>
                </a:lnTo>
                <a:cubicBezTo>
                  <a:pt x="366738" y="1283344"/>
                  <a:pt x="338278" y="1254970"/>
                  <a:pt x="314899" y="1222280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263" y="1034876"/>
                </a:lnTo>
                <a:cubicBezTo>
                  <a:pt x="189378" y="998442"/>
                  <a:pt x="178861" y="959631"/>
                  <a:pt x="173799" y="919262"/>
                </a:cubicBezTo>
                <a:lnTo>
                  <a:pt x="0" y="875812"/>
                </a:lnTo>
                <a:lnTo>
                  <a:pt x="0" y="746168"/>
                </a:lnTo>
                <a:lnTo>
                  <a:pt x="173563" y="702777"/>
                </a:lnTo>
                <a:cubicBezTo>
                  <a:pt x="178402" y="661886"/>
                  <a:pt x="188943" y="622594"/>
                  <a:pt x="204981" y="585727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3593" y="399000"/>
                </a:lnTo>
                <a:cubicBezTo>
                  <a:pt x="337156" y="365877"/>
                  <a:pt x="365884" y="337116"/>
                  <a:pt x="398976" y="31351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5434" y="204678"/>
                </a:lnTo>
                <a:cubicBezTo>
                  <a:pt x="622439" y="188581"/>
                  <a:pt x="661870" y="177958"/>
                  <a:pt x="702909" y="173036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84" name="AutoShape 24"/>
          <p:cNvSpPr>
            <a:spLocks noChangeArrowheads="1"/>
          </p:cNvSpPr>
          <p:nvPr/>
        </p:nvSpPr>
        <p:spPr bwMode="auto">
          <a:xfrm>
            <a:off x="5995417" y="800100"/>
            <a:ext cx="1619694" cy="1619696"/>
          </a:xfrm>
          <a:custGeom>
            <a:avLst/>
            <a:gdLst/>
            <a:ahLst/>
            <a:cxnLst/>
            <a:rect l="l" t="t" r="r" b="b"/>
            <a:pathLst>
              <a:path w="1619694" h="1619696">
                <a:moveTo>
                  <a:pt x="810419" y="328965"/>
                </a:moveTo>
                <a:cubicBezTo>
                  <a:pt x="545482" y="328965"/>
                  <a:pt x="330678" y="543769"/>
                  <a:pt x="330678" y="808706"/>
                </a:cubicBezTo>
                <a:cubicBezTo>
                  <a:pt x="330678" y="1073643"/>
                  <a:pt x="545482" y="1288447"/>
                  <a:pt x="810419" y="1288447"/>
                </a:cubicBezTo>
                <a:cubicBezTo>
                  <a:pt x="1075355" y="1288447"/>
                  <a:pt x="1290159" y="1073643"/>
                  <a:pt x="1290159" y="808706"/>
                </a:cubicBezTo>
                <a:cubicBezTo>
                  <a:pt x="1290159" y="543769"/>
                  <a:pt x="1075355" y="328965"/>
                  <a:pt x="810419" y="328965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918807" y="171981"/>
                </a:lnTo>
                <a:cubicBezTo>
                  <a:pt x="960141" y="177068"/>
                  <a:pt x="999852" y="187857"/>
                  <a:pt x="1037134" y="204069"/>
                </a:cubicBezTo>
                <a:lnTo>
                  <a:pt x="1159776" y="77230"/>
                </a:lnTo>
                <a:lnTo>
                  <a:pt x="1272051" y="142052"/>
                </a:lnTo>
                <a:lnTo>
                  <a:pt x="1223052" y="313340"/>
                </a:lnTo>
                <a:cubicBezTo>
                  <a:pt x="1255999" y="336954"/>
                  <a:pt x="1284586" y="365696"/>
                  <a:pt x="1308018" y="398779"/>
                </a:cubicBezTo>
                <a:lnTo>
                  <a:pt x="1478784" y="349929"/>
                </a:lnTo>
                <a:lnTo>
                  <a:pt x="1543606" y="462204"/>
                </a:lnTo>
                <a:lnTo>
                  <a:pt x="1416133" y="585460"/>
                </a:lnTo>
                <a:cubicBezTo>
                  <a:pt x="1432224" y="622501"/>
                  <a:pt x="1442740" y="661992"/>
                  <a:pt x="1447423" y="703100"/>
                </a:cubicBezTo>
                <a:lnTo>
                  <a:pt x="1619694" y="746168"/>
                </a:lnTo>
                <a:lnTo>
                  <a:pt x="1619694" y="875812"/>
                </a:lnTo>
                <a:lnTo>
                  <a:pt x="1446951" y="918998"/>
                </a:lnTo>
                <a:cubicBezTo>
                  <a:pt x="1441773" y="959362"/>
                  <a:pt x="1431199" y="998173"/>
                  <a:pt x="1415305" y="1034617"/>
                </a:cubicBezTo>
                <a:lnTo>
                  <a:pt x="1544748" y="1159776"/>
                </a:lnTo>
                <a:lnTo>
                  <a:pt x="1479926" y="1272051"/>
                </a:lnTo>
                <a:lnTo>
                  <a:pt x="1305186" y="1222065"/>
                </a:lnTo>
                <a:cubicBezTo>
                  <a:pt x="1282181" y="1254182"/>
                  <a:pt x="1254203" y="1282062"/>
                  <a:pt x="1221995" y="1304944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33737" y="1414398"/>
                </a:lnTo>
                <a:cubicBezTo>
                  <a:pt x="997708" y="1430117"/>
                  <a:pt x="959316" y="1440446"/>
                  <a:pt x="919392" y="1445372"/>
                </a:cubicBezTo>
                <a:lnTo>
                  <a:pt x="875811" y="1619696"/>
                </a:lnTo>
                <a:lnTo>
                  <a:pt x="746167" y="1619696"/>
                </a:lnTo>
                <a:lnTo>
                  <a:pt x="702616" y="1445490"/>
                </a:lnTo>
                <a:cubicBezTo>
                  <a:pt x="662581" y="1440699"/>
                  <a:pt x="624090" y="1430410"/>
                  <a:pt x="587978" y="1414670"/>
                </a:cubicBezTo>
                <a:lnTo>
                  <a:pt x="462202" y="1544750"/>
                </a:lnTo>
                <a:lnTo>
                  <a:pt x="349927" y="1479928"/>
                </a:lnTo>
                <a:lnTo>
                  <a:pt x="399765" y="1305706"/>
                </a:lnTo>
                <a:cubicBezTo>
                  <a:pt x="367204" y="1282629"/>
                  <a:pt x="338913" y="1254489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1" y="1034616"/>
                </a:lnTo>
                <a:cubicBezTo>
                  <a:pt x="189672" y="998262"/>
                  <a:pt x="179115" y="959550"/>
                  <a:pt x="173915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7" y="661804"/>
                  <a:pt x="188646" y="622411"/>
                  <a:pt x="204704" y="585461"/>
                </a:cubicBezTo>
                <a:lnTo>
                  <a:pt x="77230" y="462204"/>
                </a:lnTo>
                <a:lnTo>
                  <a:pt x="142052" y="349929"/>
                </a:lnTo>
                <a:lnTo>
                  <a:pt x="312819" y="398779"/>
                </a:lnTo>
                <a:cubicBezTo>
                  <a:pt x="336505" y="365387"/>
                  <a:pt x="365405" y="336385"/>
                  <a:pt x="398708" y="312578"/>
                </a:cubicBezTo>
                <a:lnTo>
                  <a:pt x="349927" y="142052"/>
                </a:lnTo>
                <a:lnTo>
                  <a:pt x="462202" y="77230"/>
                </a:lnTo>
                <a:lnTo>
                  <a:pt x="584581" y="203796"/>
                </a:lnTo>
                <a:cubicBezTo>
                  <a:pt x="621944" y="187560"/>
                  <a:pt x="661755" y="176813"/>
                  <a:pt x="703201" y="171863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04" name="AutoShape 44"/>
          <p:cNvSpPr>
            <a:spLocks noChangeArrowheads="1"/>
          </p:cNvSpPr>
          <p:nvPr/>
        </p:nvSpPr>
        <p:spPr bwMode="auto">
          <a:xfrm>
            <a:off x="415354" y="800100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810419" y="645354"/>
                </a:moveTo>
                <a:cubicBezTo>
                  <a:pt x="720228" y="645354"/>
                  <a:pt x="647067" y="718515"/>
                  <a:pt x="647067" y="808706"/>
                </a:cubicBezTo>
                <a:cubicBezTo>
                  <a:pt x="647067" y="898897"/>
                  <a:pt x="720228" y="972058"/>
                  <a:pt x="810419" y="972058"/>
                </a:cubicBezTo>
                <a:cubicBezTo>
                  <a:pt x="900610" y="972058"/>
                  <a:pt x="973771" y="898897"/>
                  <a:pt x="973771" y="808706"/>
                </a:cubicBezTo>
                <a:cubicBezTo>
                  <a:pt x="973771" y="718515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cubicBezTo>
                  <a:pt x="960142" y="177068"/>
                  <a:pt x="999853" y="187857"/>
                  <a:pt x="1037135" y="204069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3053" y="313340"/>
                </a:lnTo>
                <a:cubicBezTo>
                  <a:pt x="1255999" y="336954"/>
                  <a:pt x="1284587" y="365696"/>
                  <a:pt x="1308018" y="398778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6133" y="585460"/>
                </a:lnTo>
                <a:cubicBezTo>
                  <a:pt x="1432224" y="622500"/>
                  <a:pt x="1442740" y="661992"/>
                  <a:pt x="1447424" y="70310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6952" y="918998"/>
                </a:lnTo>
                <a:cubicBezTo>
                  <a:pt x="1441774" y="959362"/>
                  <a:pt x="1431200" y="998173"/>
                  <a:pt x="1415306" y="103461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187" y="1222065"/>
                </a:lnTo>
                <a:cubicBezTo>
                  <a:pt x="1282182" y="1254182"/>
                  <a:pt x="1254204" y="1282062"/>
                  <a:pt x="1221996" y="1304944"/>
                </a:cubicBezTo>
                <a:lnTo>
                  <a:pt x="1272052" y="1479928"/>
                </a:lnTo>
                <a:lnTo>
                  <a:pt x="1159777" y="1544750"/>
                </a:lnTo>
                <a:lnTo>
                  <a:pt x="1033737" y="1414398"/>
                </a:lnTo>
                <a:cubicBezTo>
                  <a:pt x="997709" y="1430117"/>
                  <a:pt x="959317" y="1440445"/>
                  <a:pt x="919393" y="1445372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02616" y="1445490"/>
                </a:lnTo>
                <a:cubicBezTo>
                  <a:pt x="662582" y="1440699"/>
                  <a:pt x="624091" y="1430411"/>
                  <a:pt x="587979" y="141467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99766" y="1305707"/>
                </a:lnTo>
                <a:cubicBezTo>
                  <a:pt x="367204" y="1282629"/>
                  <a:pt x="338913" y="1254490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2" y="1034616"/>
                </a:lnTo>
                <a:cubicBezTo>
                  <a:pt x="189672" y="998262"/>
                  <a:pt x="179116" y="959550"/>
                  <a:pt x="173916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8" y="661804"/>
                  <a:pt x="188647" y="622411"/>
                  <a:pt x="204705" y="58546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2820" y="398778"/>
                </a:lnTo>
                <a:cubicBezTo>
                  <a:pt x="336507" y="365387"/>
                  <a:pt x="365406" y="336384"/>
                  <a:pt x="398709" y="312577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4582" y="203796"/>
                </a:lnTo>
                <a:cubicBezTo>
                  <a:pt x="621945" y="187560"/>
                  <a:pt x="661757" y="176813"/>
                  <a:pt x="703202" y="171863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24" name="AutoShape 64"/>
          <p:cNvSpPr>
            <a:spLocks noChangeArrowheads="1"/>
          </p:cNvSpPr>
          <p:nvPr/>
        </p:nvSpPr>
        <p:spPr bwMode="auto">
          <a:xfrm>
            <a:off x="4088829" y="836613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810419" y="310718"/>
                </a:moveTo>
                <a:cubicBezTo>
                  <a:pt x="535401" y="310718"/>
                  <a:pt x="312431" y="533687"/>
                  <a:pt x="312431" y="808704"/>
                </a:cubicBezTo>
                <a:cubicBezTo>
                  <a:pt x="312431" y="1083722"/>
                  <a:pt x="535401" y="1306691"/>
                  <a:pt x="810419" y="1306691"/>
                </a:cubicBezTo>
                <a:cubicBezTo>
                  <a:pt x="1085437" y="1306691"/>
                  <a:pt x="1308407" y="1083722"/>
                  <a:pt x="1308407" y="808704"/>
                </a:cubicBezTo>
                <a:cubicBezTo>
                  <a:pt x="1308407" y="533687"/>
                  <a:pt x="1085437" y="310718"/>
                  <a:pt x="810419" y="310718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898110" y="89192"/>
                </a:lnTo>
                <a:cubicBezTo>
                  <a:pt x="967926" y="97048"/>
                  <a:pt x="1034625" y="115356"/>
                  <a:pt x="1096665" y="14250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6252" y="232241"/>
                </a:lnTo>
                <a:cubicBezTo>
                  <a:pt x="1302094" y="271142"/>
                  <a:pt x="1350357" y="319637"/>
                  <a:pt x="1389117" y="37557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8230" y="525419"/>
                </a:lnTo>
                <a:cubicBezTo>
                  <a:pt x="1504728" y="587546"/>
                  <a:pt x="1522705" y="654158"/>
                  <a:pt x="1530363" y="723835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9638" y="898327"/>
                </a:lnTo>
                <a:cubicBezTo>
                  <a:pt x="1521769" y="967181"/>
                  <a:pt x="1503660" y="1032977"/>
                  <a:pt x="1476996" y="1094264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86284" y="1245263"/>
                </a:lnTo>
                <a:cubicBezTo>
                  <a:pt x="1347966" y="1300256"/>
                  <a:pt x="1300255" y="1347817"/>
                  <a:pt x="1245195" y="1386041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93768" y="1476481"/>
                </a:lnTo>
                <a:cubicBezTo>
                  <a:pt x="1032646" y="1502566"/>
                  <a:pt x="967179" y="1520394"/>
                  <a:pt x="898704" y="1528127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23321" y="1528308"/>
                </a:lnTo>
                <a:cubicBezTo>
                  <a:pt x="654711" y="1520635"/>
                  <a:pt x="589104" y="1502869"/>
                  <a:pt x="527819" y="1476888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76567" y="1386803"/>
                </a:lnTo>
                <a:cubicBezTo>
                  <a:pt x="321154" y="1348385"/>
                  <a:pt x="273115" y="1300575"/>
                  <a:pt x="234554" y="1245263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3842" y="1094264"/>
                </a:lnTo>
                <a:cubicBezTo>
                  <a:pt x="117216" y="1033065"/>
                  <a:pt x="99122" y="967371"/>
                  <a:pt x="91246" y="898623"/>
                </a:cubicBezTo>
                <a:lnTo>
                  <a:pt x="0" y="875812"/>
                </a:lnTo>
                <a:lnTo>
                  <a:pt x="0" y="746168"/>
                </a:lnTo>
                <a:lnTo>
                  <a:pt x="90521" y="723538"/>
                </a:lnTo>
                <a:cubicBezTo>
                  <a:pt x="98185" y="653967"/>
                  <a:pt x="116148" y="587457"/>
                  <a:pt x="142608" y="525419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31721" y="375579"/>
                </a:lnTo>
                <a:cubicBezTo>
                  <a:pt x="270721" y="319316"/>
                  <a:pt x="319313" y="270571"/>
                  <a:pt x="375510" y="231479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24921" y="142094"/>
                </a:lnTo>
                <a:cubicBezTo>
                  <a:pt x="587125" y="115051"/>
                  <a:pt x="653964" y="96805"/>
                  <a:pt x="723916" y="89011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644" name="AutoShape 84"/>
          <p:cNvSpPr>
            <a:spLocks noChangeArrowheads="1"/>
          </p:cNvSpPr>
          <p:nvPr/>
        </p:nvSpPr>
        <p:spPr bwMode="auto">
          <a:xfrm>
            <a:off x="7905179" y="800100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0507" y="98780"/>
                </a:lnTo>
                <a:cubicBezTo>
                  <a:pt x="967055" y="106470"/>
                  <a:pt x="1030693" y="123899"/>
                  <a:pt x="1090193" y="149195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3597" y="241525"/>
                </a:lnTo>
                <a:cubicBezTo>
                  <a:pt x="1296849" y="278681"/>
                  <a:pt x="1342921" y="324878"/>
                  <a:pt x="1379995" y="37818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1713" y="531720"/>
                </a:lnTo>
                <a:cubicBezTo>
                  <a:pt x="1496928" y="591312"/>
                  <a:pt x="1514210" y="655055"/>
                  <a:pt x="1521781" y="721689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1419" y="900381"/>
                </a:lnTo>
                <a:cubicBezTo>
                  <a:pt x="1513755" y="966488"/>
                  <a:pt x="1496458" y="1029717"/>
                  <a:pt x="1471431" y="1088883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78688" y="1243091"/>
                </a:lnTo>
                <a:cubicBezTo>
                  <a:pt x="1341806" y="1295977"/>
                  <a:pt x="1295977" y="1341758"/>
                  <a:pt x="1243067" y="1378608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88590" y="1471128"/>
                </a:lnTo>
                <a:cubicBezTo>
                  <a:pt x="1029563" y="1496105"/>
                  <a:pt x="966465" y="1513300"/>
                  <a:pt x="900507" y="1520916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21518" y="1521097"/>
                </a:lnTo>
                <a:cubicBezTo>
                  <a:pt x="655448" y="1513546"/>
                  <a:pt x="592232" y="1496418"/>
                  <a:pt x="533126" y="147140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78694" y="1379370"/>
                </a:lnTo>
                <a:cubicBezTo>
                  <a:pt x="325430" y="1342326"/>
                  <a:pt x="279275" y="1296296"/>
                  <a:pt x="242149" y="1243091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9407" y="1088883"/>
                </a:lnTo>
                <a:cubicBezTo>
                  <a:pt x="124417" y="1029806"/>
                  <a:pt x="107135" y="966678"/>
                  <a:pt x="99464" y="900678"/>
                </a:cubicBezTo>
                <a:lnTo>
                  <a:pt x="0" y="875812"/>
                </a:lnTo>
                <a:lnTo>
                  <a:pt x="0" y="746168"/>
                </a:lnTo>
                <a:lnTo>
                  <a:pt x="99102" y="721392"/>
                </a:lnTo>
                <a:cubicBezTo>
                  <a:pt x="106680" y="654864"/>
                  <a:pt x="123947" y="591223"/>
                  <a:pt x="149125" y="53172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40843" y="378189"/>
                </a:lnTo>
                <a:cubicBezTo>
                  <a:pt x="278159" y="324558"/>
                  <a:pt x="324558" y="278110"/>
                  <a:pt x="378165" y="24076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31427" y="148822"/>
                </a:lnTo>
                <a:cubicBezTo>
                  <a:pt x="591070" y="123594"/>
                  <a:pt x="654841" y="106225"/>
                  <a:pt x="721518" y="98599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" name="AutoShape 4"/>
          <p:cNvSpPr>
            <a:spLocks noChangeArrowheads="1"/>
          </p:cNvSpPr>
          <p:nvPr/>
        </p:nvSpPr>
        <p:spPr bwMode="auto">
          <a:xfrm>
            <a:off x="2288604" y="2798579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cubicBezTo>
                  <a:pt x="960028" y="178213"/>
                  <a:pt x="999359" y="188878"/>
                  <a:pt x="1036282" y="20495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2786" y="314274"/>
                </a:lnTo>
                <a:cubicBezTo>
                  <a:pt x="1255523" y="337685"/>
                  <a:pt x="1283937" y="366186"/>
                  <a:pt x="1307245" y="399000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5857" y="585727"/>
                </a:lnTo>
                <a:cubicBezTo>
                  <a:pt x="1431928" y="622684"/>
                  <a:pt x="1442486" y="662074"/>
                  <a:pt x="1447305" y="70307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7069" y="918969"/>
                </a:lnTo>
                <a:cubicBezTo>
                  <a:pt x="1442028" y="959443"/>
                  <a:pt x="1431494" y="998352"/>
                  <a:pt x="1415575" y="103487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939" y="1222280"/>
                </a:lnTo>
                <a:cubicBezTo>
                  <a:pt x="1282816" y="1254662"/>
                  <a:pt x="1254669" y="1282776"/>
                  <a:pt x="1222257" y="1305858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34584" y="1415272"/>
                </a:lnTo>
                <a:cubicBezTo>
                  <a:pt x="998198" y="1431132"/>
                  <a:pt x="959428" y="1441585"/>
                  <a:pt x="919100" y="1446542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02909" y="1446660"/>
                </a:lnTo>
                <a:cubicBezTo>
                  <a:pt x="662471" y="1441839"/>
                  <a:pt x="623601" y="1431427"/>
                  <a:pt x="587132" y="1415545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99505" y="1306620"/>
                </a:lnTo>
                <a:cubicBezTo>
                  <a:pt x="366738" y="1283344"/>
                  <a:pt x="338278" y="1254970"/>
                  <a:pt x="314899" y="1222280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263" y="1034876"/>
                </a:lnTo>
                <a:cubicBezTo>
                  <a:pt x="189378" y="998442"/>
                  <a:pt x="178861" y="959631"/>
                  <a:pt x="173799" y="919262"/>
                </a:cubicBezTo>
                <a:lnTo>
                  <a:pt x="0" y="875812"/>
                </a:lnTo>
                <a:lnTo>
                  <a:pt x="0" y="746168"/>
                </a:lnTo>
                <a:lnTo>
                  <a:pt x="173563" y="702777"/>
                </a:lnTo>
                <a:cubicBezTo>
                  <a:pt x="178402" y="661886"/>
                  <a:pt x="188943" y="622594"/>
                  <a:pt x="204981" y="585727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3593" y="399000"/>
                </a:lnTo>
                <a:cubicBezTo>
                  <a:pt x="337156" y="365877"/>
                  <a:pt x="365884" y="337116"/>
                  <a:pt x="398976" y="31351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5434" y="204678"/>
                </a:lnTo>
                <a:cubicBezTo>
                  <a:pt x="622439" y="188581"/>
                  <a:pt x="661870" y="177958"/>
                  <a:pt x="702909" y="173036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" name="AutoShape 24"/>
          <p:cNvSpPr>
            <a:spLocks noChangeArrowheads="1"/>
          </p:cNvSpPr>
          <p:nvPr/>
        </p:nvSpPr>
        <p:spPr bwMode="auto">
          <a:xfrm>
            <a:off x="5995417" y="2762066"/>
            <a:ext cx="1619694" cy="1619696"/>
          </a:xfrm>
          <a:custGeom>
            <a:avLst/>
            <a:gdLst/>
            <a:ahLst/>
            <a:cxnLst/>
            <a:rect l="l" t="t" r="r" b="b"/>
            <a:pathLst>
              <a:path w="1619694" h="1619696">
                <a:moveTo>
                  <a:pt x="810419" y="328965"/>
                </a:moveTo>
                <a:cubicBezTo>
                  <a:pt x="545482" y="328965"/>
                  <a:pt x="330678" y="543769"/>
                  <a:pt x="330678" y="808706"/>
                </a:cubicBezTo>
                <a:cubicBezTo>
                  <a:pt x="330678" y="1073643"/>
                  <a:pt x="545482" y="1288447"/>
                  <a:pt x="810419" y="1288447"/>
                </a:cubicBezTo>
                <a:cubicBezTo>
                  <a:pt x="1075355" y="1288447"/>
                  <a:pt x="1290159" y="1073643"/>
                  <a:pt x="1290159" y="808706"/>
                </a:cubicBezTo>
                <a:cubicBezTo>
                  <a:pt x="1290159" y="543769"/>
                  <a:pt x="1075355" y="328965"/>
                  <a:pt x="810419" y="328965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918807" y="171981"/>
                </a:lnTo>
                <a:cubicBezTo>
                  <a:pt x="960141" y="177068"/>
                  <a:pt x="999852" y="187857"/>
                  <a:pt x="1037134" y="204069"/>
                </a:cubicBezTo>
                <a:lnTo>
                  <a:pt x="1159776" y="77230"/>
                </a:lnTo>
                <a:lnTo>
                  <a:pt x="1272051" y="142052"/>
                </a:lnTo>
                <a:lnTo>
                  <a:pt x="1223052" y="313340"/>
                </a:lnTo>
                <a:cubicBezTo>
                  <a:pt x="1255999" y="336954"/>
                  <a:pt x="1284586" y="365696"/>
                  <a:pt x="1308018" y="398779"/>
                </a:cubicBezTo>
                <a:lnTo>
                  <a:pt x="1478784" y="349929"/>
                </a:lnTo>
                <a:lnTo>
                  <a:pt x="1543606" y="462204"/>
                </a:lnTo>
                <a:lnTo>
                  <a:pt x="1416133" y="585460"/>
                </a:lnTo>
                <a:cubicBezTo>
                  <a:pt x="1432224" y="622501"/>
                  <a:pt x="1442740" y="661992"/>
                  <a:pt x="1447423" y="703100"/>
                </a:cubicBezTo>
                <a:lnTo>
                  <a:pt x="1619694" y="746168"/>
                </a:lnTo>
                <a:lnTo>
                  <a:pt x="1619694" y="875812"/>
                </a:lnTo>
                <a:lnTo>
                  <a:pt x="1446951" y="918998"/>
                </a:lnTo>
                <a:cubicBezTo>
                  <a:pt x="1441773" y="959362"/>
                  <a:pt x="1431199" y="998173"/>
                  <a:pt x="1415305" y="1034617"/>
                </a:cubicBezTo>
                <a:lnTo>
                  <a:pt x="1544748" y="1159776"/>
                </a:lnTo>
                <a:lnTo>
                  <a:pt x="1479926" y="1272051"/>
                </a:lnTo>
                <a:lnTo>
                  <a:pt x="1305186" y="1222065"/>
                </a:lnTo>
                <a:cubicBezTo>
                  <a:pt x="1282181" y="1254182"/>
                  <a:pt x="1254203" y="1282062"/>
                  <a:pt x="1221995" y="1304944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33737" y="1414398"/>
                </a:lnTo>
                <a:cubicBezTo>
                  <a:pt x="997708" y="1430117"/>
                  <a:pt x="959316" y="1440446"/>
                  <a:pt x="919392" y="1445372"/>
                </a:cubicBezTo>
                <a:lnTo>
                  <a:pt x="875811" y="1619696"/>
                </a:lnTo>
                <a:lnTo>
                  <a:pt x="746167" y="1619696"/>
                </a:lnTo>
                <a:lnTo>
                  <a:pt x="702616" y="1445490"/>
                </a:lnTo>
                <a:cubicBezTo>
                  <a:pt x="662581" y="1440699"/>
                  <a:pt x="624090" y="1430410"/>
                  <a:pt x="587978" y="1414670"/>
                </a:cubicBezTo>
                <a:lnTo>
                  <a:pt x="462202" y="1544750"/>
                </a:lnTo>
                <a:lnTo>
                  <a:pt x="349927" y="1479928"/>
                </a:lnTo>
                <a:lnTo>
                  <a:pt x="399765" y="1305706"/>
                </a:lnTo>
                <a:cubicBezTo>
                  <a:pt x="367204" y="1282629"/>
                  <a:pt x="338913" y="1254489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1" y="1034616"/>
                </a:lnTo>
                <a:cubicBezTo>
                  <a:pt x="189672" y="998262"/>
                  <a:pt x="179115" y="959550"/>
                  <a:pt x="173915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7" y="661804"/>
                  <a:pt x="188646" y="622411"/>
                  <a:pt x="204704" y="585461"/>
                </a:cubicBezTo>
                <a:lnTo>
                  <a:pt x="77230" y="462204"/>
                </a:lnTo>
                <a:lnTo>
                  <a:pt x="142052" y="349929"/>
                </a:lnTo>
                <a:lnTo>
                  <a:pt x="312819" y="398779"/>
                </a:lnTo>
                <a:cubicBezTo>
                  <a:pt x="336505" y="365387"/>
                  <a:pt x="365405" y="336385"/>
                  <a:pt x="398708" y="312578"/>
                </a:cubicBezTo>
                <a:lnTo>
                  <a:pt x="349927" y="142052"/>
                </a:lnTo>
                <a:lnTo>
                  <a:pt x="462202" y="77230"/>
                </a:lnTo>
                <a:lnTo>
                  <a:pt x="584581" y="203796"/>
                </a:lnTo>
                <a:cubicBezTo>
                  <a:pt x="621944" y="187560"/>
                  <a:pt x="661755" y="176813"/>
                  <a:pt x="703201" y="171863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" name="AutoShape 44"/>
          <p:cNvSpPr>
            <a:spLocks noChangeArrowheads="1"/>
          </p:cNvSpPr>
          <p:nvPr/>
        </p:nvSpPr>
        <p:spPr bwMode="auto">
          <a:xfrm>
            <a:off x="415354" y="2762066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810419" y="645354"/>
                </a:moveTo>
                <a:cubicBezTo>
                  <a:pt x="720228" y="645354"/>
                  <a:pt x="647067" y="718515"/>
                  <a:pt x="647067" y="808706"/>
                </a:cubicBezTo>
                <a:cubicBezTo>
                  <a:pt x="647067" y="898897"/>
                  <a:pt x="720228" y="972058"/>
                  <a:pt x="810419" y="972058"/>
                </a:cubicBezTo>
                <a:cubicBezTo>
                  <a:pt x="900610" y="972058"/>
                  <a:pt x="973771" y="898897"/>
                  <a:pt x="973771" y="808706"/>
                </a:cubicBezTo>
                <a:cubicBezTo>
                  <a:pt x="973771" y="718515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cubicBezTo>
                  <a:pt x="960142" y="177068"/>
                  <a:pt x="999853" y="187857"/>
                  <a:pt x="1037135" y="204069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3053" y="313340"/>
                </a:lnTo>
                <a:cubicBezTo>
                  <a:pt x="1255999" y="336954"/>
                  <a:pt x="1284587" y="365696"/>
                  <a:pt x="1308018" y="398778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6133" y="585460"/>
                </a:lnTo>
                <a:cubicBezTo>
                  <a:pt x="1432224" y="622500"/>
                  <a:pt x="1442740" y="661992"/>
                  <a:pt x="1447424" y="70310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6952" y="918998"/>
                </a:lnTo>
                <a:cubicBezTo>
                  <a:pt x="1441774" y="959362"/>
                  <a:pt x="1431200" y="998173"/>
                  <a:pt x="1415306" y="103461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187" y="1222065"/>
                </a:lnTo>
                <a:cubicBezTo>
                  <a:pt x="1282182" y="1254182"/>
                  <a:pt x="1254204" y="1282062"/>
                  <a:pt x="1221996" y="1304944"/>
                </a:cubicBezTo>
                <a:lnTo>
                  <a:pt x="1272052" y="1479928"/>
                </a:lnTo>
                <a:lnTo>
                  <a:pt x="1159777" y="1544750"/>
                </a:lnTo>
                <a:lnTo>
                  <a:pt x="1033737" y="1414398"/>
                </a:lnTo>
                <a:cubicBezTo>
                  <a:pt x="997709" y="1430117"/>
                  <a:pt x="959317" y="1440445"/>
                  <a:pt x="919393" y="1445372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02616" y="1445490"/>
                </a:lnTo>
                <a:cubicBezTo>
                  <a:pt x="662582" y="1440699"/>
                  <a:pt x="624091" y="1430411"/>
                  <a:pt x="587979" y="141467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99766" y="1305707"/>
                </a:lnTo>
                <a:cubicBezTo>
                  <a:pt x="367204" y="1282629"/>
                  <a:pt x="338913" y="1254490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2" y="1034616"/>
                </a:lnTo>
                <a:cubicBezTo>
                  <a:pt x="189672" y="998262"/>
                  <a:pt x="179116" y="959550"/>
                  <a:pt x="173916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8" y="661804"/>
                  <a:pt x="188647" y="622411"/>
                  <a:pt x="204705" y="58546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2820" y="398778"/>
                </a:lnTo>
                <a:cubicBezTo>
                  <a:pt x="336507" y="365387"/>
                  <a:pt x="365406" y="336384"/>
                  <a:pt x="398709" y="312577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4582" y="203796"/>
                </a:lnTo>
                <a:cubicBezTo>
                  <a:pt x="621945" y="187560"/>
                  <a:pt x="661757" y="176813"/>
                  <a:pt x="703202" y="171863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" name="AutoShape 64"/>
          <p:cNvSpPr>
            <a:spLocks noChangeArrowheads="1"/>
          </p:cNvSpPr>
          <p:nvPr/>
        </p:nvSpPr>
        <p:spPr bwMode="auto">
          <a:xfrm>
            <a:off x="4088829" y="2798579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810419" y="310718"/>
                </a:moveTo>
                <a:cubicBezTo>
                  <a:pt x="535401" y="310718"/>
                  <a:pt x="312431" y="533687"/>
                  <a:pt x="312431" y="808704"/>
                </a:cubicBezTo>
                <a:cubicBezTo>
                  <a:pt x="312431" y="1083722"/>
                  <a:pt x="535401" y="1306691"/>
                  <a:pt x="810419" y="1306691"/>
                </a:cubicBezTo>
                <a:cubicBezTo>
                  <a:pt x="1085437" y="1306691"/>
                  <a:pt x="1308407" y="1083722"/>
                  <a:pt x="1308407" y="808704"/>
                </a:cubicBezTo>
                <a:cubicBezTo>
                  <a:pt x="1308407" y="533687"/>
                  <a:pt x="1085437" y="310718"/>
                  <a:pt x="810419" y="310718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898110" y="89192"/>
                </a:lnTo>
                <a:cubicBezTo>
                  <a:pt x="967926" y="97048"/>
                  <a:pt x="1034625" y="115356"/>
                  <a:pt x="1096665" y="14250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6252" y="232241"/>
                </a:lnTo>
                <a:cubicBezTo>
                  <a:pt x="1302094" y="271142"/>
                  <a:pt x="1350357" y="319637"/>
                  <a:pt x="1389117" y="37557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8230" y="525419"/>
                </a:lnTo>
                <a:cubicBezTo>
                  <a:pt x="1504728" y="587546"/>
                  <a:pt x="1522705" y="654158"/>
                  <a:pt x="1530363" y="723835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9638" y="898327"/>
                </a:lnTo>
                <a:cubicBezTo>
                  <a:pt x="1521769" y="967181"/>
                  <a:pt x="1503660" y="1032977"/>
                  <a:pt x="1476996" y="1094264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86284" y="1245263"/>
                </a:lnTo>
                <a:cubicBezTo>
                  <a:pt x="1347966" y="1300256"/>
                  <a:pt x="1300255" y="1347817"/>
                  <a:pt x="1245195" y="1386041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93768" y="1476481"/>
                </a:lnTo>
                <a:cubicBezTo>
                  <a:pt x="1032646" y="1502566"/>
                  <a:pt x="967179" y="1520394"/>
                  <a:pt x="898704" y="1528127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23321" y="1528308"/>
                </a:lnTo>
                <a:cubicBezTo>
                  <a:pt x="654711" y="1520635"/>
                  <a:pt x="589104" y="1502869"/>
                  <a:pt x="527819" y="1476888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76567" y="1386803"/>
                </a:lnTo>
                <a:cubicBezTo>
                  <a:pt x="321154" y="1348385"/>
                  <a:pt x="273115" y="1300575"/>
                  <a:pt x="234554" y="1245263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3842" y="1094264"/>
                </a:lnTo>
                <a:cubicBezTo>
                  <a:pt x="117216" y="1033065"/>
                  <a:pt x="99122" y="967371"/>
                  <a:pt x="91246" y="898623"/>
                </a:cubicBezTo>
                <a:lnTo>
                  <a:pt x="0" y="875812"/>
                </a:lnTo>
                <a:lnTo>
                  <a:pt x="0" y="746168"/>
                </a:lnTo>
                <a:lnTo>
                  <a:pt x="90521" y="723538"/>
                </a:lnTo>
                <a:cubicBezTo>
                  <a:pt x="98185" y="653967"/>
                  <a:pt x="116148" y="587457"/>
                  <a:pt x="142608" y="525419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31721" y="375579"/>
                </a:lnTo>
                <a:cubicBezTo>
                  <a:pt x="270721" y="319316"/>
                  <a:pt x="319313" y="270571"/>
                  <a:pt x="375510" y="231479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24921" y="142094"/>
                </a:lnTo>
                <a:cubicBezTo>
                  <a:pt x="587125" y="115051"/>
                  <a:pt x="653964" y="96805"/>
                  <a:pt x="723916" y="89011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3" name="AutoShape 84"/>
          <p:cNvSpPr>
            <a:spLocks noChangeArrowheads="1"/>
          </p:cNvSpPr>
          <p:nvPr/>
        </p:nvSpPr>
        <p:spPr bwMode="auto">
          <a:xfrm>
            <a:off x="7905179" y="2762066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0507" y="98780"/>
                </a:lnTo>
                <a:cubicBezTo>
                  <a:pt x="967055" y="106470"/>
                  <a:pt x="1030693" y="123899"/>
                  <a:pt x="1090193" y="149195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3597" y="241525"/>
                </a:lnTo>
                <a:cubicBezTo>
                  <a:pt x="1296849" y="278681"/>
                  <a:pt x="1342921" y="324878"/>
                  <a:pt x="1379995" y="37818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1713" y="531720"/>
                </a:lnTo>
                <a:cubicBezTo>
                  <a:pt x="1496928" y="591312"/>
                  <a:pt x="1514210" y="655055"/>
                  <a:pt x="1521781" y="721689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1419" y="900381"/>
                </a:lnTo>
                <a:cubicBezTo>
                  <a:pt x="1513755" y="966488"/>
                  <a:pt x="1496458" y="1029717"/>
                  <a:pt x="1471431" y="1088883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78688" y="1243091"/>
                </a:lnTo>
                <a:cubicBezTo>
                  <a:pt x="1341806" y="1295977"/>
                  <a:pt x="1295977" y="1341758"/>
                  <a:pt x="1243067" y="1378608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88590" y="1471128"/>
                </a:lnTo>
                <a:cubicBezTo>
                  <a:pt x="1029563" y="1496105"/>
                  <a:pt x="966465" y="1513300"/>
                  <a:pt x="900507" y="1520916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21518" y="1521097"/>
                </a:lnTo>
                <a:cubicBezTo>
                  <a:pt x="655448" y="1513546"/>
                  <a:pt x="592232" y="1496418"/>
                  <a:pt x="533126" y="147140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78694" y="1379370"/>
                </a:lnTo>
                <a:cubicBezTo>
                  <a:pt x="325430" y="1342326"/>
                  <a:pt x="279275" y="1296296"/>
                  <a:pt x="242149" y="1243091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9407" y="1088883"/>
                </a:lnTo>
                <a:cubicBezTo>
                  <a:pt x="124417" y="1029806"/>
                  <a:pt x="107135" y="966678"/>
                  <a:pt x="99464" y="900678"/>
                </a:cubicBezTo>
                <a:lnTo>
                  <a:pt x="0" y="875812"/>
                </a:lnTo>
                <a:lnTo>
                  <a:pt x="0" y="746168"/>
                </a:lnTo>
                <a:lnTo>
                  <a:pt x="99102" y="721392"/>
                </a:lnTo>
                <a:cubicBezTo>
                  <a:pt x="106680" y="654864"/>
                  <a:pt x="123947" y="591223"/>
                  <a:pt x="149125" y="53172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40843" y="378189"/>
                </a:lnTo>
                <a:cubicBezTo>
                  <a:pt x="278159" y="324558"/>
                  <a:pt x="324558" y="278110"/>
                  <a:pt x="378165" y="24076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31427" y="148822"/>
                </a:lnTo>
                <a:cubicBezTo>
                  <a:pt x="591070" y="123594"/>
                  <a:pt x="654841" y="106225"/>
                  <a:pt x="721518" y="98599"/>
                </a:cubicBez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6" name="AutoShape 4"/>
          <p:cNvSpPr>
            <a:spLocks noChangeArrowheads="1"/>
          </p:cNvSpPr>
          <p:nvPr/>
        </p:nvSpPr>
        <p:spPr bwMode="auto">
          <a:xfrm>
            <a:off x="2288604" y="4760544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cubicBezTo>
                  <a:pt x="960028" y="178213"/>
                  <a:pt x="999359" y="188878"/>
                  <a:pt x="1036282" y="20495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2786" y="314274"/>
                </a:lnTo>
                <a:cubicBezTo>
                  <a:pt x="1255523" y="337685"/>
                  <a:pt x="1283937" y="366186"/>
                  <a:pt x="1307245" y="399000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5857" y="585727"/>
                </a:lnTo>
                <a:cubicBezTo>
                  <a:pt x="1431928" y="622684"/>
                  <a:pt x="1442486" y="662074"/>
                  <a:pt x="1447305" y="70307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7069" y="918969"/>
                </a:lnTo>
                <a:cubicBezTo>
                  <a:pt x="1442028" y="959443"/>
                  <a:pt x="1431494" y="998352"/>
                  <a:pt x="1415575" y="103487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939" y="1222280"/>
                </a:lnTo>
                <a:cubicBezTo>
                  <a:pt x="1282816" y="1254662"/>
                  <a:pt x="1254669" y="1282776"/>
                  <a:pt x="1222257" y="1305858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34584" y="1415272"/>
                </a:lnTo>
                <a:cubicBezTo>
                  <a:pt x="998198" y="1431132"/>
                  <a:pt x="959428" y="1441585"/>
                  <a:pt x="919100" y="1446542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02909" y="1446660"/>
                </a:lnTo>
                <a:cubicBezTo>
                  <a:pt x="662471" y="1441839"/>
                  <a:pt x="623601" y="1431427"/>
                  <a:pt x="587132" y="1415545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99505" y="1306620"/>
                </a:lnTo>
                <a:cubicBezTo>
                  <a:pt x="366738" y="1283344"/>
                  <a:pt x="338278" y="1254970"/>
                  <a:pt x="314899" y="1222280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263" y="1034876"/>
                </a:lnTo>
                <a:cubicBezTo>
                  <a:pt x="189378" y="998442"/>
                  <a:pt x="178861" y="959631"/>
                  <a:pt x="173799" y="919262"/>
                </a:cubicBezTo>
                <a:lnTo>
                  <a:pt x="0" y="875812"/>
                </a:lnTo>
                <a:lnTo>
                  <a:pt x="0" y="746168"/>
                </a:lnTo>
                <a:lnTo>
                  <a:pt x="173563" y="702777"/>
                </a:lnTo>
                <a:cubicBezTo>
                  <a:pt x="178402" y="661886"/>
                  <a:pt x="188943" y="622594"/>
                  <a:pt x="204981" y="585727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3593" y="399000"/>
                </a:lnTo>
                <a:cubicBezTo>
                  <a:pt x="337156" y="365877"/>
                  <a:pt x="365884" y="337116"/>
                  <a:pt x="398976" y="31351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5434" y="204678"/>
                </a:lnTo>
                <a:cubicBezTo>
                  <a:pt x="622439" y="188581"/>
                  <a:pt x="661870" y="177958"/>
                  <a:pt x="702909" y="173036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7" name="AutoShape 24"/>
          <p:cNvSpPr>
            <a:spLocks noChangeArrowheads="1"/>
          </p:cNvSpPr>
          <p:nvPr/>
        </p:nvSpPr>
        <p:spPr bwMode="auto">
          <a:xfrm>
            <a:off x="5995417" y="4724031"/>
            <a:ext cx="1619694" cy="1619696"/>
          </a:xfrm>
          <a:custGeom>
            <a:avLst/>
            <a:gdLst/>
            <a:ahLst/>
            <a:cxnLst/>
            <a:rect l="l" t="t" r="r" b="b"/>
            <a:pathLst>
              <a:path w="1619694" h="1619696">
                <a:moveTo>
                  <a:pt x="810419" y="328965"/>
                </a:moveTo>
                <a:cubicBezTo>
                  <a:pt x="545482" y="328965"/>
                  <a:pt x="330678" y="543769"/>
                  <a:pt x="330678" y="808706"/>
                </a:cubicBezTo>
                <a:cubicBezTo>
                  <a:pt x="330678" y="1073643"/>
                  <a:pt x="545482" y="1288447"/>
                  <a:pt x="810419" y="1288447"/>
                </a:cubicBezTo>
                <a:cubicBezTo>
                  <a:pt x="1075355" y="1288447"/>
                  <a:pt x="1290159" y="1073643"/>
                  <a:pt x="1290159" y="808706"/>
                </a:cubicBezTo>
                <a:cubicBezTo>
                  <a:pt x="1290159" y="543769"/>
                  <a:pt x="1075355" y="328965"/>
                  <a:pt x="810419" y="328965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918807" y="171981"/>
                </a:lnTo>
                <a:cubicBezTo>
                  <a:pt x="960141" y="177068"/>
                  <a:pt x="999852" y="187857"/>
                  <a:pt x="1037134" y="204069"/>
                </a:cubicBezTo>
                <a:lnTo>
                  <a:pt x="1159776" y="77230"/>
                </a:lnTo>
                <a:lnTo>
                  <a:pt x="1272051" y="142052"/>
                </a:lnTo>
                <a:lnTo>
                  <a:pt x="1223052" y="313340"/>
                </a:lnTo>
                <a:cubicBezTo>
                  <a:pt x="1255999" y="336954"/>
                  <a:pt x="1284586" y="365696"/>
                  <a:pt x="1308018" y="398779"/>
                </a:cubicBezTo>
                <a:lnTo>
                  <a:pt x="1478784" y="349929"/>
                </a:lnTo>
                <a:lnTo>
                  <a:pt x="1543606" y="462204"/>
                </a:lnTo>
                <a:lnTo>
                  <a:pt x="1416133" y="585460"/>
                </a:lnTo>
                <a:cubicBezTo>
                  <a:pt x="1432224" y="622501"/>
                  <a:pt x="1442740" y="661992"/>
                  <a:pt x="1447423" y="703100"/>
                </a:cubicBezTo>
                <a:lnTo>
                  <a:pt x="1619694" y="746168"/>
                </a:lnTo>
                <a:lnTo>
                  <a:pt x="1619694" y="875812"/>
                </a:lnTo>
                <a:lnTo>
                  <a:pt x="1446951" y="918998"/>
                </a:lnTo>
                <a:cubicBezTo>
                  <a:pt x="1441773" y="959362"/>
                  <a:pt x="1431199" y="998173"/>
                  <a:pt x="1415305" y="1034617"/>
                </a:cubicBezTo>
                <a:lnTo>
                  <a:pt x="1544748" y="1159776"/>
                </a:lnTo>
                <a:lnTo>
                  <a:pt x="1479926" y="1272051"/>
                </a:lnTo>
                <a:lnTo>
                  <a:pt x="1305186" y="1222065"/>
                </a:lnTo>
                <a:cubicBezTo>
                  <a:pt x="1282181" y="1254182"/>
                  <a:pt x="1254203" y="1282062"/>
                  <a:pt x="1221995" y="1304944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33737" y="1414398"/>
                </a:lnTo>
                <a:cubicBezTo>
                  <a:pt x="997708" y="1430117"/>
                  <a:pt x="959316" y="1440446"/>
                  <a:pt x="919392" y="1445372"/>
                </a:cubicBezTo>
                <a:lnTo>
                  <a:pt x="875811" y="1619696"/>
                </a:lnTo>
                <a:lnTo>
                  <a:pt x="746167" y="1619696"/>
                </a:lnTo>
                <a:lnTo>
                  <a:pt x="702616" y="1445490"/>
                </a:lnTo>
                <a:cubicBezTo>
                  <a:pt x="662581" y="1440699"/>
                  <a:pt x="624090" y="1430410"/>
                  <a:pt x="587978" y="1414670"/>
                </a:cubicBezTo>
                <a:lnTo>
                  <a:pt x="462202" y="1544750"/>
                </a:lnTo>
                <a:lnTo>
                  <a:pt x="349927" y="1479928"/>
                </a:lnTo>
                <a:lnTo>
                  <a:pt x="399765" y="1305706"/>
                </a:lnTo>
                <a:cubicBezTo>
                  <a:pt x="367204" y="1282629"/>
                  <a:pt x="338913" y="1254489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1" y="1034616"/>
                </a:lnTo>
                <a:cubicBezTo>
                  <a:pt x="189672" y="998262"/>
                  <a:pt x="179115" y="959550"/>
                  <a:pt x="173915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7" y="661804"/>
                  <a:pt x="188646" y="622411"/>
                  <a:pt x="204704" y="585461"/>
                </a:cubicBezTo>
                <a:lnTo>
                  <a:pt x="77230" y="462204"/>
                </a:lnTo>
                <a:lnTo>
                  <a:pt x="142052" y="349929"/>
                </a:lnTo>
                <a:lnTo>
                  <a:pt x="312819" y="398779"/>
                </a:lnTo>
                <a:cubicBezTo>
                  <a:pt x="336505" y="365387"/>
                  <a:pt x="365405" y="336385"/>
                  <a:pt x="398708" y="312578"/>
                </a:cubicBezTo>
                <a:lnTo>
                  <a:pt x="349927" y="142052"/>
                </a:lnTo>
                <a:lnTo>
                  <a:pt x="462202" y="77230"/>
                </a:lnTo>
                <a:lnTo>
                  <a:pt x="584581" y="203796"/>
                </a:lnTo>
                <a:cubicBezTo>
                  <a:pt x="621944" y="187560"/>
                  <a:pt x="661755" y="176813"/>
                  <a:pt x="703201" y="171863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8" name="AutoShape 44"/>
          <p:cNvSpPr>
            <a:spLocks noChangeArrowheads="1"/>
          </p:cNvSpPr>
          <p:nvPr/>
        </p:nvSpPr>
        <p:spPr bwMode="auto">
          <a:xfrm>
            <a:off x="415354" y="4724031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810419" y="645354"/>
                </a:moveTo>
                <a:cubicBezTo>
                  <a:pt x="720228" y="645354"/>
                  <a:pt x="647067" y="718515"/>
                  <a:pt x="647067" y="808706"/>
                </a:cubicBezTo>
                <a:cubicBezTo>
                  <a:pt x="647067" y="898897"/>
                  <a:pt x="720228" y="972058"/>
                  <a:pt x="810419" y="972058"/>
                </a:cubicBezTo>
                <a:cubicBezTo>
                  <a:pt x="900610" y="972058"/>
                  <a:pt x="973771" y="898897"/>
                  <a:pt x="973771" y="808706"/>
                </a:cubicBezTo>
                <a:cubicBezTo>
                  <a:pt x="973771" y="718515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cubicBezTo>
                  <a:pt x="960142" y="177068"/>
                  <a:pt x="999853" y="187857"/>
                  <a:pt x="1037135" y="204069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23053" y="313340"/>
                </a:lnTo>
                <a:cubicBezTo>
                  <a:pt x="1255999" y="336954"/>
                  <a:pt x="1284587" y="365696"/>
                  <a:pt x="1308018" y="398778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16133" y="585460"/>
                </a:lnTo>
                <a:cubicBezTo>
                  <a:pt x="1432224" y="622500"/>
                  <a:pt x="1442740" y="661992"/>
                  <a:pt x="1447424" y="703100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446952" y="918998"/>
                </a:lnTo>
                <a:cubicBezTo>
                  <a:pt x="1441774" y="959362"/>
                  <a:pt x="1431200" y="998173"/>
                  <a:pt x="1415306" y="1034616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05187" y="1222065"/>
                </a:lnTo>
                <a:cubicBezTo>
                  <a:pt x="1282182" y="1254182"/>
                  <a:pt x="1254204" y="1282062"/>
                  <a:pt x="1221996" y="1304944"/>
                </a:cubicBezTo>
                <a:lnTo>
                  <a:pt x="1272052" y="1479928"/>
                </a:lnTo>
                <a:lnTo>
                  <a:pt x="1159777" y="1544750"/>
                </a:lnTo>
                <a:lnTo>
                  <a:pt x="1033737" y="1414398"/>
                </a:lnTo>
                <a:cubicBezTo>
                  <a:pt x="997709" y="1430117"/>
                  <a:pt x="959317" y="1440445"/>
                  <a:pt x="919393" y="1445372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02616" y="1445490"/>
                </a:lnTo>
                <a:cubicBezTo>
                  <a:pt x="662582" y="1440699"/>
                  <a:pt x="624091" y="1430411"/>
                  <a:pt x="587979" y="141467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99766" y="1305707"/>
                </a:lnTo>
                <a:cubicBezTo>
                  <a:pt x="367204" y="1282629"/>
                  <a:pt x="338913" y="1254490"/>
                  <a:pt x="315651" y="1222065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205532" y="1034616"/>
                </a:lnTo>
                <a:cubicBezTo>
                  <a:pt x="189672" y="998262"/>
                  <a:pt x="179116" y="959550"/>
                  <a:pt x="173916" y="919291"/>
                </a:cubicBezTo>
                <a:lnTo>
                  <a:pt x="0" y="875812"/>
                </a:lnTo>
                <a:lnTo>
                  <a:pt x="0" y="746168"/>
                </a:lnTo>
                <a:lnTo>
                  <a:pt x="173443" y="702807"/>
                </a:lnTo>
                <a:cubicBezTo>
                  <a:pt x="178148" y="661804"/>
                  <a:pt x="188647" y="622411"/>
                  <a:pt x="204705" y="58546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312820" y="398778"/>
                </a:lnTo>
                <a:cubicBezTo>
                  <a:pt x="336507" y="365387"/>
                  <a:pt x="365406" y="336384"/>
                  <a:pt x="398709" y="312577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84582" y="203796"/>
                </a:lnTo>
                <a:cubicBezTo>
                  <a:pt x="621945" y="187560"/>
                  <a:pt x="661757" y="176813"/>
                  <a:pt x="703202" y="171863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" name="AutoShape 64"/>
          <p:cNvSpPr>
            <a:spLocks noChangeArrowheads="1"/>
          </p:cNvSpPr>
          <p:nvPr/>
        </p:nvSpPr>
        <p:spPr bwMode="auto">
          <a:xfrm>
            <a:off x="4088829" y="4760544"/>
            <a:ext cx="1619696" cy="1619695"/>
          </a:xfrm>
          <a:custGeom>
            <a:avLst/>
            <a:gdLst/>
            <a:ahLst/>
            <a:cxnLst/>
            <a:rect l="l" t="t" r="r" b="b"/>
            <a:pathLst>
              <a:path w="1619696" h="1619695">
                <a:moveTo>
                  <a:pt x="810419" y="310718"/>
                </a:moveTo>
                <a:cubicBezTo>
                  <a:pt x="535401" y="310718"/>
                  <a:pt x="312431" y="533687"/>
                  <a:pt x="312431" y="808704"/>
                </a:cubicBezTo>
                <a:cubicBezTo>
                  <a:pt x="312431" y="1083722"/>
                  <a:pt x="535401" y="1306691"/>
                  <a:pt x="810419" y="1306691"/>
                </a:cubicBezTo>
                <a:cubicBezTo>
                  <a:pt x="1085437" y="1306691"/>
                  <a:pt x="1308407" y="1083722"/>
                  <a:pt x="1308407" y="808704"/>
                </a:cubicBezTo>
                <a:cubicBezTo>
                  <a:pt x="1308407" y="533687"/>
                  <a:pt x="1085437" y="310718"/>
                  <a:pt x="810419" y="310718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898110" y="89192"/>
                </a:lnTo>
                <a:cubicBezTo>
                  <a:pt x="967926" y="97048"/>
                  <a:pt x="1034625" y="115356"/>
                  <a:pt x="1096665" y="142501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6252" y="232241"/>
                </a:lnTo>
                <a:cubicBezTo>
                  <a:pt x="1302094" y="271142"/>
                  <a:pt x="1350357" y="319637"/>
                  <a:pt x="1389117" y="37557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8230" y="525419"/>
                </a:lnTo>
                <a:cubicBezTo>
                  <a:pt x="1504728" y="587546"/>
                  <a:pt x="1522705" y="654158"/>
                  <a:pt x="1530363" y="723835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9638" y="898327"/>
                </a:lnTo>
                <a:cubicBezTo>
                  <a:pt x="1521769" y="967181"/>
                  <a:pt x="1503660" y="1032977"/>
                  <a:pt x="1476996" y="1094264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86284" y="1245263"/>
                </a:lnTo>
                <a:cubicBezTo>
                  <a:pt x="1347966" y="1300256"/>
                  <a:pt x="1300255" y="1347817"/>
                  <a:pt x="1245195" y="1386041"/>
                </a:cubicBezTo>
                <a:lnTo>
                  <a:pt x="1272052" y="1479927"/>
                </a:lnTo>
                <a:lnTo>
                  <a:pt x="1159777" y="1544749"/>
                </a:lnTo>
                <a:lnTo>
                  <a:pt x="1093768" y="1476481"/>
                </a:lnTo>
                <a:cubicBezTo>
                  <a:pt x="1032646" y="1502566"/>
                  <a:pt x="967179" y="1520394"/>
                  <a:pt x="898704" y="1528127"/>
                </a:cubicBezTo>
                <a:lnTo>
                  <a:pt x="875812" y="1619695"/>
                </a:lnTo>
                <a:lnTo>
                  <a:pt x="746168" y="1619695"/>
                </a:lnTo>
                <a:lnTo>
                  <a:pt x="723321" y="1528308"/>
                </a:lnTo>
                <a:cubicBezTo>
                  <a:pt x="654711" y="1520635"/>
                  <a:pt x="589104" y="1502869"/>
                  <a:pt x="527819" y="1476888"/>
                </a:cubicBezTo>
                <a:lnTo>
                  <a:pt x="462203" y="1544749"/>
                </a:lnTo>
                <a:lnTo>
                  <a:pt x="349928" y="1479927"/>
                </a:lnTo>
                <a:lnTo>
                  <a:pt x="376567" y="1386803"/>
                </a:lnTo>
                <a:cubicBezTo>
                  <a:pt x="321154" y="1348385"/>
                  <a:pt x="273115" y="1300575"/>
                  <a:pt x="234554" y="1245263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3842" y="1094264"/>
                </a:lnTo>
                <a:cubicBezTo>
                  <a:pt x="117216" y="1033065"/>
                  <a:pt x="99122" y="967371"/>
                  <a:pt x="91246" y="898623"/>
                </a:cubicBezTo>
                <a:lnTo>
                  <a:pt x="0" y="875812"/>
                </a:lnTo>
                <a:lnTo>
                  <a:pt x="0" y="746168"/>
                </a:lnTo>
                <a:lnTo>
                  <a:pt x="90521" y="723538"/>
                </a:lnTo>
                <a:cubicBezTo>
                  <a:pt x="98185" y="653967"/>
                  <a:pt x="116148" y="587457"/>
                  <a:pt x="142608" y="525419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31721" y="375579"/>
                </a:lnTo>
                <a:cubicBezTo>
                  <a:pt x="270721" y="319316"/>
                  <a:pt x="319313" y="270571"/>
                  <a:pt x="375510" y="231479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24921" y="142094"/>
                </a:lnTo>
                <a:cubicBezTo>
                  <a:pt x="587125" y="115051"/>
                  <a:pt x="653964" y="96805"/>
                  <a:pt x="723916" y="89011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0" name="AutoShape 84"/>
          <p:cNvSpPr>
            <a:spLocks noChangeArrowheads="1"/>
          </p:cNvSpPr>
          <p:nvPr/>
        </p:nvSpPr>
        <p:spPr bwMode="auto">
          <a:xfrm>
            <a:off x="7905179" y="4724031"/>
            <a:ext cx="1619696" cy="1619696"/>
          </a:xfrm>
          <a:custGeom>
            <a:avLst/>
            <a:gdLst/>
            <a:ahLst/>
            <a:cxnLst/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0507" y="98780"/>
                </a:lnTo>
                <a:cubicBezTo>
                  <a:pt x="967055" y="106470"/>
                  <a:pt x="1030693" y="123899"/>
                  <a:pt x="1090193" y="149195"/>
                </a:cubicBezTo>
                <a:lnTo>
                  <a:pt x="1159777" y="77230"/>
                </a:lnTo>
                <a:lnTo>
                  <a:pt x="1272052" y="142052"/>
                </a:lnTo>
                <a:lnTo>
                  <a:pt x="1243597" y="241525"/>
                </a:lnTo>
                <a:cubicBezTo>
                  <a:pt x="1296849" y="278681"/>
                  <a:pt x="1342921" y="324878"/>
                  <a:pt x="1379995" y="378189"/>
                </a:cubicBezTo>
                <a:lnTo>
                  <a:pt x="1478786" y="349928"/>
                </a:lnTo>
                <a:lnTo>
                  <a:pt x="1543608" y="462203"/>
                </a:lnTo>
                <a:lnTo>
                  <a:pt x="1471713" y="531720"/>
                </a:lnTo>
                <a:cubicBezTo>
                  <a:pt x="1496928" y="591312"/>
                  <a:pt x="1514210" y="655055"/>
                  <a:pt x="1521781" y="721689"/>
                </a:cubicBezTo>
                <a:lnTo>
                  <a:pt x="1619696" y="746168"/>
                </a:lnTo>
                <a:lnTo>
                  <a:pt x="1619696" y="875812"/>
                </a:lnTo>
                <a:lnTo>
                  <a:pt x="1521419" y="900381"/>
                </a:lnTo>
                <a:cubicBezTo>
                  <a:pt x="1513755" y="966488"/>
                  <a:pt x="1496458" y="1029717"/>
                  <a:pt x="1471431" y="1088883"/>
                </a:cubicBezTo>
                <a:lnTo>
                  <a:pt x="1544750" y="1159776"/>
                </a:lnTo>
                <a:lnTo>
                  <a:pt x="1479928" y="1272051"/>
                </a:lnTo>
                <a:lnTo>
                  <a:pt x="1378688" y="1243091"/>
                </a:lnTo>
                <a:cubicBezTo>
                  <a:pt x="1341806" y="1295977"/>
                  <a:pt x="1295977" y="1341758"/>
                  <a:pt x="1243067" y="1378608"/>
                </a:cubicBezTo>
                <a:lnTo>
                  <a:pt x="1272051" y="1479928"/>
                </a:lnTo>
                <a:lnTo>
                  <a:pt x="1159776" y="1544750"/>
                </a:lnTo>
                <a:lnTo>
                  <a:pt x="1088590" y="1471128"/>
                </a:lnTo>
                <a:cubicBezTo>
                  <a:pt x="1029563" y="1496105"/>
                  <a:pt x="966465" y="1513300"/>
                  <a:pt x="900507" y="1520916"/>
                </a:cubicBezTo>
                <a:lnTo>
                  <a:pt x="875812" y="1619696"/>
                </a:lnTo>
                <a:lnTo>
                  <a:pt x="746168" y="1619696"/>
                </a:lnTo>
                <a:lnTo>
                  <a:pt x="721518" y="1521097"/>
                </a:lnTo>
                <a:cubicBezTo>
                  <a:pt x="655448" y="1513546"/>
                  <a:pt x="592232" y="1496418"/>
                  <a:pt x="533126" y="1471401"/>
                </a:cubicBezTo>
                <a:lnTo>
                  <a:pt x="462203" y="1544750"/>
                </a:lnTo>
                <a:lnTo>
                  <a:pt x="349928" y="1479928"/>
                </a:lnTo>
                <a:lnTo>
                  <a:pt x="378694" y="1379370"/>
                </a:lnTo>
                <a:cubicBezTo>
                  <a:pt x="325430" y="1342326"/>
                  <a:pt x="279275" y="1296296"/>
                  <a:pt x="242149" y="1243091"/>
                </a:cubicBezTo>
                <a:lnTo>
                  <a:pt x="140910" y="1272051"/>
                </a:lnTo>
                <a:lnTo>
                  <a:pt x="76088" y="1159776"/>
                </a:lnTo>
                <a:lnTo>
                  <a:pt x="149407" y="1088883"/>
                </a:lnTo>
                <a:cubicBezTo>
                  <a:pt x="124417" y="1029806"/>
                  <a:pt x="107135" y="966678"/>
                  <a:pt x="99464" y="900678"/>
                </a:cubicBezTo>
                <a:lnTo>
                  <a:pt x="0" y="875812"/>
                </a:lnTo>
                <a:lnTo>
                  <a:pt x="0" y="746168"/>
                </a:lnTo>
                <a:lnTo>
                  <a:pt x="99102" y="721392"/>
                </a:lnTo>
                <a:cubicBezTo>
                  <a:pt x="106680" y="654864"/>
                  <a:pt x="123947" y="591223"/>
                  <a:pt x="149125" y="531720"/>
                </a:cubicBezTo>
                <a:lnTo>
                  <a:pt x="77230" y="462203"/>
                </a:lnTo>
                <a:lnTo>
                  <a:pt x="142052" y="349928"/>
                </a:lnTo>
                <a:lnTo>
                  <a:pt x="240843" y="378189"/>
                </a:lnTo>
                <a:cubicBezTo>
                  <a:pt x="278159" y="324558"/>
                  <a:pt x="324558" y="278110"/>
                  <a:pt x="378165" y="240762"/>
                </a:cubicBezTo>
                <a:lnTo>
                  <a:pt x="349928" y="142052"/>
                </a:lnTo>
                <a:lnTo>
                  <a:pt x="462203" y="77230"/>
                </a:lnTo>
                <a:lnTo>
                  <a:pt x="531427" y="148822"/>
                </a:lnTo>
                <a:cubicBezTo>
                  <a:pt x="591070" y="123594"/>
                  <a:pt x="654841" y="106225"/>
                  <a:pt x="721518" y="98599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scene3d>
            <a:camera prst="perspectiveContrastingLeftFacing"/>
            <a:lightRig rig="threePt" dir="t"/>
          </a:scene3d>
          <a:sp3d extrusionH="254000"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9199906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008_gear(2)</dc:title>
  <dc:subject>008_gear(2)</dc:subject>
  <dc:creator>http://www.digipot.net</dc:creator>
  <cp:revision>1</cp:revision>
  <dcterms:created xsi:type="dcterms:W3CDTF">2010-10-12T01:13:58Z</dcterms:created>
  <dcterms:modified xsi:type="dcterms:W3CDTF">2015-10-06T04:34:21Z</dcterms:modified>
  <cp:version>1</cp:version>
</cp:coreProperties>
</file>