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3" d="100"/>
          <a:sy n="8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3DD902-5988-4CFC-A0A1-8679E4D3F958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小田原城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99841EA5-7AC1-45FD-B1A1-7F8AEED9DAD9}"/>
              </a:ext>
            </a:extLst>
          </p:cNvPr>
          <p:cNvSpPr/>
          <p:nvPr/>
        </p:nvSpPr>
        <p:spPr>
          <a:xfrm>
            <a:off x="3694389" y="942693"/>
            <a:ext cx="2551136" cy="255113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558B304-4507-41B5-9ADF-E02058C64AE8}"/>
              </a:ext>
            </a:extLst>
          </p:cNvPr>
          <p:cNvGrpSpPr/>
          <p:nvPr/>
        </p:nvGrpSpPr>
        <p:grpSpPr>
          <a:xfrm>
            <a:off x="770999" y="1367064"/>
            <a:ext cx="2496601" cy="1702393"/>
            <a:chOff x="4467906" y="3001664"/>
            <a:chExt cx="3875995" cy="2642980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76CA6DD-B3B3-4F1C-8C23-FBF83CE0420D}"/>
                </a:ext>
              </a:extLst>
            </p:cNvPr>
            <p:cNvSpPr/>
            <p:nvPr/>
          </p:nvSpPr>
          <p:spPr>
            <a:xfrm>
              <a:off x="6411711" y="3885643"/>
              <a:ext cx="1573315" cy="4771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D9436DBE-2F77-4BF6-8CAF-1369E95F5160}"/>
                </a:ext>
              </a:extLst>
            </p:cNvPr>
            <p:cNvSpPr/>
            <p:nvPr/>
          </p:nvSpPr>
          <p:spPr>
            <a:xfrm>
              <a:off x="6543703" y="3493698"/>
              <a:ext cx="1359874" cy="26574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977F1103-029E-456D-B808-342D71DA538B}"/>
                </a:ext>
              </a:extLst>
            </p:cNvPr>
            <p:cNvSpPr/>
            <p:nvPr/>
          </p:nvSpPr>
          <p:spPr>
            <a:xfrm>
              <a:off x="6287642" y="4443719"/>
              <a:ext cx="1821452" cy="6357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EAAB8288-D7E2-4CEF-BE00-DC3E448F5C16}"/>
                </a:ext>
              </a:extLst>
            </p:cNvPr>
            <p:cNvSpPr/>
            <p:nvPr/>
          </p:nvSpPr>
          <p:spPr>
            <a:xfrm rot="10800000">
              <a:off x="6251925" y="4407379"/>
              <a:ext cx="1904901" cy="69392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A75DA554-7AB5-4135-9E40-8693E6C7EC09}"/>
                </a:ext>
              </a:extLst>
            </p:cNvPr>
            <p:cNvSpPr/>
            <p:nvPr/>
          </p:nvSpPr>
          <p:spPr>
            <a:xfrm>
              <a:off x="6072679" y="4312194"/>
              <a:ext cx="2271222" cy="164556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341B1787-F171-4EAF-B150-F4F2F3122141}"/>
                </a:ext>
              </a:extLst>
            </p:cNvPr>
            <p:cNvSpPr/>
            <p:nvPr/>
          </p:nvSpPr>
          <p:spPr>
            <a:xfrm>
              <a:off x="6072686" y="5081876"/>
              <a:ext cx="2232891" cy="562768"/>
            </a:xfrm>
            <a:prstGeom prst="trapezoid">
              <a:avLst>
                <a:gd name="adj" fmla="val 30062"/>
              </a:avLst>
            </a:prstGeom>
            <a:pattFill prst="shingle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E1049F7-9FE6-4CE6-B827-F24CA64D50E7}"/>
                </a:ext>
              </a:extLst>
            </p:cNvPr>
            <p:cNvGrpSpPr/>
            <p:nvPr/>
          </p:nvGrpSpPr>
          <p:grpSpPr>
            <a:xfrm>
              <a:off x="4467906" y="4666378"/>
              <a:ext cx="1918008" cy="978266"/>
              <a:chOff x="4467906" y="4666378"/>
              <a:chExt cx="1918008" cy="978266"/>
            </a:xfrm>
          </p:grpSpPr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5FBEFDC0-223B-45EB-8457-3F30F7B289FD}"/>
                  </a:ext>
                </a:extLst>
              </p:cNvPr>
              <p:cNvSpPr/>
              <p:nvPr/>
            </p:nvSpPr>
            <p:spPr>
              <a:xfrm>
                <a:off x="5365628" y="4666378"/>
                <a:ext cx="818613" cy="56276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D31E948A-35EB-470E-8FED-AAFCAA6E2FBE}"/>
                  </a:ext>
                </a:extLst>
              </p:cNvPr>
              <p:cNvSpPr/>
              <p:nvPr/>
            </p:nvSpPr>
            <p:spPr>
              <a:xfrm>
                <a:off x="4467906" y="5230344"/>
                <a:ext cx="1680868" cy="414300"/>
              </a:xfrm>
              <a:prstGeom prst="trapezoid">
                <a:avLst>
                  <a:gd name="adj" fmla="val 165973"/>
                </a:avLst>
              </a:pr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台形 59">
                <a:extLst>
                  <a:ext uri="{FF2B5EF4-FFF2-40B4-BE49-F238E27FC236}">
                    <a16:creationId xmlns:a16="http://schemas.microsoft.com/office/drawing/2014/main" id="{5D39646C-CD1B-4A46-9C35-B93A52731326}"/>
                  </a:ext>
                </a:extLst>
              </p:cNvPr>
              <p:cNvSpPr/>
              <p:nvPr/>
            </p:nvSpPr>
            <p:spPr>
              <a:xfrm>
                <a:off x="5177425" y="5146174"/>
                <a:ext cx="1208489" cy="498470"/>
              </a:xfrm>
              <a:prstGeom prst="trapezoid">
                <a:avLst>
                  <a:gd name="adj" fmla="val 30062"/>
                </a:avLst>
              </a:pr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FFAE54C-E6C3-43B5-8680-8360146F9130}"/>
                </a:ext>
              </a:extLst>
            </p:cNvPr>
            <p:cNvGrpSpPr/>
            <p:nvPr/>
          </p:nvGrpSpPr>
          <p:grpSpPr>
            <a:xfrm>
              <a:off x="5270499" y="4181017"/>
              <a:ext cx="1010737" cy="550311"/>
              <a:chOff x="8441975" y="3419105"/>
              <a:chExt cx="971349" cy="451148"/>
            </a:xfrm>
          </p:grpSpPr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9B0062FF-FCA4-48EE-8A1C-DB6FC23A19A2}"/>
                  </a:ext>
                </a:extLst>
              </p:cNvPr>
              <p:cNvSpPr/>
              <p:nvPr/>
            </p:nvSpPr>
            <p:spPr>
              <a:xfrm rot="10800000">
                <a:off x="8483147" y="3827943"/>
                <a:ext cx="882362" cy="42310"/>
              </a:xfrm>
              <a:prstGeom prst="trapezoid">
                <a:avLst>
                  <a:gd name="adj" fmla="val 6425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7D26A770-DCC4-4526-A883-DB76E2E1EF13}"/>
                  </a:ext>
                </a:extLst>
              </p:cNvPr>
              <p:cNvSpPr/>
              <p:nvPr/>
            </p:nvSpPr>
            <p:spPr>
              <a:xfrm>
                <a:off x="8494626" y="3508028"/>
                <a:ext cx="859406" cy="336551"/>
              </a:xfrm>
              <a:prstGeom prst="trapezoid">
                <a:avLst>
                  <a:gd name="adj" fmla="val 124967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4190EC5A-4D7B-43D1-B47E-F9BE7327F8DE}"/>
                  </a:ext>
                </a:extLst>
              </p:cNvPr>
              <p:cNvSpPr/>
              <p:nvPr/>
            </p:nvSpPr>
            <p:spPr>
              <a:xfrm>
                <a:off x="8553598" y="3554216"/>
                <a:ext cx="741462" cy="290363"/>
              </a:xfrm>
              <a:prstGeom prst="trapezoid">
                <a:avLst>
                  <a:gd name="adj" fmla="val 12496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9A95DA7E-6DDF-4D0F-9273-5470DB04EA10}"/>
                  </a:ext>
                </a:extLst>
              </p:cNvPr>
              <p:cNvSpPr/>
              <p:nvPr/>
            </p:nvSpPr>
            <p:spPr>
              <a:xfrm>
                <a:off x="8657105" y="3648246"/>
                <a:ext cx="541090" cy="180234"/>
              </a:xfrm>
              <a:prstGeom prst="trapezoid">
                <a:avLst>
                  <a:gd name="adj" fmla="val 123693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" name="台形 55">
                <a:extLst>
                  <a:ext uri="{FF2B5EF4-FFF2-40B4-BE49-F238E27FC236}">
                    <a16:creationId xmlns:a16="http://schemas.microsoft.com/office/drawing/2014/main" id="{3F710BB0-8070-42F7-A447-3ED957C785DE}"/>
                  </a:ext>
                </a:extLst>
              </p:cNvPr>
              <p:cNvSpPr/>
              <p:nvPr/>
            </p:nvSpPr>
            <p:spPr>
              <a:xfrm>
                <a:off x="8441975" y="3758043"/>
                <a:ext cx="971349" cy="86903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FB5A8586-A9AA-4B56-AD17-018A7065F806}"/>
                  </a:ext>
                </a:extLst>
              </p:cNvPr>
              <p:cNvSpPr/>
              <p:nvPr/>
            </p:nvSpPr>
            <p:spPr>
              <a:xfrm>
                <a:off x="8880214" y="3419105"/>
                <a:ext cx="88230" cy="93834"/>
              </a:xfrm>
              <a:custGeom>
                <a:avLst/>
                <a:gdLst>
                  <a:gd name="connsiteX0" fmla="*/ 17921 w 108890"/>
                  <a:gd name="connsiteY0" fmla="*/ 543 h 227708"/>
                  <a:gd name="connsiteX1" fmla="*/ 44231 w 108890"/>
                  <a:gd name="connsiteY1" fmla="*/ 19646 h 227708"/>
                  <a:gd name="connsiteX2" fmla="*/ 54669 w 108890"/>
                  <a:gd name="connsiteY2" fmla="*/ 34475 h 227708"/>
                  <a:gd name="connsiteX3" fmla="*/ 78144 w 108890"/>
                  <a:gd name="connsiteY3" fmla="*/ 6949 h 227708"/>
                  <a:gd name="connsiteX4" fmla="*/ 90970 w 108890"/>
                  <a:gd name="connsiteY4" fmla="*/ 543 h 227708"/>
                  <a:gd name="connsiteX5" fmla="*/ 101544 w 108890"/>
                  <a:gd name="connsiteY5" fmla="*/ 1585 h 227708"/>
                  <a:gd name="connsiteX6" fmla="*/ 95177 w 108890"/>
                  <a:gd name="connsiteY6" fmla="*/ 62348 h 227708"/>
                  <a:gd name="connsiteX7" fmla="*/ 71604 w 108890"/>
                  <a:gd name="connsiteY7" fmla="*/ 89990 h 227708"/>
                  <a:gd name="connsiteX8" fmla="*/ 74721 w 108890"/>
                  <a:gd name="connsiteY8" fmla="*/ 93528 h 227708"/>
                  <a:gd name="connsiteX9" fmla="*/ 83119 w 108890"/>
                  <a:gd name="connsiteY9" fmla="*/ 149107 h 227708"/>
                  <a:gd name="connsiteX10" fmla="*/ 54445 w 108890"/>
                  <a:gd name="connsiteY10" fmla="*/ 227708 h 227708"/>
                  <a:gd name="connsiteX11" fmla="*/ 25771 w 108890"/>
                  <a:gd name="connsiteY11" fmla="*/ 149107 h 227708"/>
                  <a:gd name="connsiteX12" fmla="*/ 34170 w 108890"/>
                  <a:gd name="connsiteY12" fmla="*/ 93528 h 227708"/>
                  <a:gd name="connsiteX13" fmla="*/ 37286 w 108890"/>
                  <a:gd name="connsiteY13" fmla="*/ 89989 h 227708"/>
                  <a:gd name="connsiteX14" fmla="*/ 13714 w 108890"/>
                  <a:gd name="connsiteY14" fmla="*/ 62348 h 227708"/>
                  <a:gd name="connsiteX15" fmla="*/ 7346 w 108890"/>
                  <a:gd name="connsiteY15" fmla="*/ 1585 h 227708"/>
                  <a:gd name="connsiteX16" fmla="*/ 17921 w 108890"/>
                  <a:gd name="connsiteY16" fmla="*/ 543 h 227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8890" h="227708">
                    <a:moveTo>
                      <a:pt x="17921" y="543"/>
                    </a:moveTo>
                    <a:cubicBezTo>
                      <a:pt x="25898" y="2459"/>
                      <a:pt x="35375" y="9341"/>
                      <a:pt x="44231" y="19646"/>
                    </a:cubicBezTo>
                    <a:lnTo>
                      <a:pt x="54669" y="34475"/>
                    </a:lnTo>
                    <a:lnTo>
                      <a:pt x="78144" y="6949"/>
                    </a:lnTo>
                    <a:cubicBezTo>
                      <a:pt x="82617" y="3701"/>
                      <a:pt x="86981" y="1502"/>
                      <a:pt x="90970" y="543"/>
                    </a:cubicBezTo>
                    <a:cubicBezTo>
                      <a:pt x="94958" y="-415"/>
                      <a:pt x="98571" y="-131"/>
                      <a:pt x="101544" y="1585"/>
                    </a:cubicBezTo>
                    <a:cubicBezTo>
                      <a:pt x="113438" y="8452"/>
                      <a:pt x="110588" y="35657"/>
                      <a:pt x="95177" y="62348"/>
                    </a:cubicBezTo>
                    <a:lnTo>
                      <a:pt x="71604" y="89990"/>
                    </a:lnTo>
                    <a:lnTo>
                      <a:pt x="74721" y="93528"/>
                    </a:lnTo>
                    <a:cubicBezTo>
                      <a:pt x="79910" y="107752"/>
                      <a:pt x="83119" y="127402"/>
                      <a:pt x="83119" y="149107"/>
                    </a:cubicBezTo>
                    <a:cubicBezTo>
                      <a:pt x="83119" y="192517"/>
                      <a:pt x="70281" y="227708"/>
                      <a:pt x="54445" y="227708"/>
                    </a:cubicBezTo>
                    <a:cubicBezTo>
                      <a:pt x="38609" y="227708"/>
                      <a:pt x="25771" y="192517"/>
                      <a:pt x="25771" y="149107"/>
                    </a:cubicBezTo>
                    <a:cubicBezTo>
                      <a:pt x="25771" y="127402"/>
                      <a:pt x="28981" y="107752"/>
                      <a:pt x="34170" y="93528"/>
                    </a:cubicBezTo>
                    <a:lnTo>
                      <a:pt x="37286" y="89989"/>
                    </a:lnTo>
                    <a:lnTo>
                      <a:pt x="13714" y="62348"/>
                    </a:lnTo>
                    <a:cubicBezTo>
                      <a:pt x="-1697" y="35657"/>
                      <a:pt x="-4548" y="8452"/>
                      <a:pt x="7346" y="1585"/>
                    </a:cubicBezTo>
                    <a:cubicBezTo>
                      <a:pt x="10319" y="-131"/>
                      <a:pt x="13933" y="-415"/>
                      <a:pt x="17921" y="54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E5AEDFE1-224A-4F60-8D30-CDD16D04C7A9}"/>
                </a:ext>
              </a:extLst>
            </p:cNvPr>
            <p:cNvSpPr/>
            <p:nvPr/>
          </p:nvSpPr>
          <p:spPr>
            <a:xfrm>
              <a:off x="6744842" y="4549907"/>
              <a:ext cx="902884" cy="5295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AB8149F-2C6A-4A36-A2C4-A445D2B82FA3}"/>
                </a:ext>
              </a:extLst>
            </p:cNvPr>
            <p:cNvGrpSpPr/>
            <p:nvPr/>
          </p:nvGrpSpPr>
          <p:grpSpPr>
            <a:xfrm>
              <a:off x="6650036" y="4115274"/>
              <a:ext cx="1106587" cy="466804"/>
              <a:chOff x="6650036" y="3977314"/>
              <a:chExt cx="1106587" cy="466804"/>
            </a:xfrm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01571A94-AAD6-492C-A114-1B50C9F3FF0B}"/>
                  </a:ext>
                </a:extLst>
              </p:cNvPr>
              <p:cNvSpPr/>
              <p:nvPr/>
            </p:nvSpPr>
            <p:spPr>
              <a:xfrm>
                <a:off x="6778586" y="3977314"/>
                <a:ext cx="859406" cy="336551"/>
              </a:xfrm>
              <a:prstGeom prst="trapezoid">
                <a:avLst>
                  <a:gd name="adj" fmla="val 124967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3B8E09DE-5C52-42E2-A0E3-72C9BCD508F3}"/>
                  </a:ext>
                </a:extLst>
              </p:cNvPr>
              <p:cNvSpPr/>
              <p:nvPr/>
            </p:nvSpPr>
            <p:spPr>
              <a:xfrm>
                <a:off x="6767432" y="4067138"/>
                <a:ext cx="873888" cy="290363"/>
              </a:xfrm>
              <a:prstGeom prst="trapezoid">
                <a:avLst>
                  <a:gd name="adj" fmla="val 124967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3DA9CB6-0557-4957-AC1E-DB090239C715}"/>
                  </a:ext>
                </a:extLst>
              </p:cNvPr>
              <p:cNvSpPr/>
              <p:nvPr/>
            </p:nvSpPr>
            <p:spPr>
              <a:xfrm>
                <a:off x="6878444" y="4114800"/>
                <a:ext cx="646980" cy="301492"/>
              </a:xfrm>
              <a:custGeom>
                <a:avLst/>
                <a:gdLst>
                  <a:gd name="connsiteX0" fmla="*/ 273734 w 646980"/>
                  <a:gd name="connsiteY0" fmla="*/ 0 h 301492"/>
                  <a:gd name="connsiteX1" fmla="*/ 385956 w 646980"/>
                  <a:gd name="connsiteY1" fmla="*/ 0 h 301492"/>
                  <a:gd name="connsiteX2" fmla="*/ 646772 w 646980"/>
                  <a:gd name="connsiteY2" fmla="*/ 222669 h 301492"/>
                  <a:gd name="connsiteX3" fmla="*/ 646980 w 646980"/>
                  <a:gd name="connsiteY3" fmla="*/ 301492 h 301492"/>
                  <a:gd name="connsiteX4" fmla="*/ 0 w 646980"/>
                  <a:gd name="connsiteY4" fmla="*/ 301492 h 301492"/>
                  <a:gd name="connsiteX5" fmla="*/ 0 w 646980"/>
                  <a:gd name="connsiteY5" fmla="*/ 222669 h 301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6980" h="301492">
                    <a:moveTo>
                      <a:pt x="273734" y="0"/>
                    </a:moveTo>
                    <a:lnTo>
                      <a:pt x="385956" y="0"/>
                    </a:lnTo>
                    <a:lnTo>
                      <a:pt x="646772" y="222669"/>
                    </a:lnTo>
                    <a:lnTo>
                      <a:pt x="646980" y="301492"/>
                    </a:lnTo>
                    <a:lnTo>
                      <a:pt x="0" y="301492"/>
                    </a:lnTo>
                    <a:lnTo>
                      <a:pt x="0" y="2226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748E7B55-654A-464D-AD1D-1811F65726D7}"/>
                  </a:ext>
                </a:extLst>
              </p:cNvPr>
              <p:cNvSpPr/>
              <p:nvPr/>
            </p:nvSpPr>
            <p:spPr>
              <a:xfrm>
                <a:off x="6650036" y="4350916"/>
                <a:ext cx="1106587" cy="93202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8A72CB28-D9A1-40F1-9253-D6619BAC3666}"/>
                </a:ext>
              </a:extLst>
            </p:cNvPr>
            <p:cNvSpPr/>
            <p:nvPr/>
          </p:nvSpPr>
          <p:spPr>
            <a:xfrm>
              <a:off x="640194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E1706D62-B814-4A1A-BC4E-5579DF060FCF}"/>
                </a:ext>
              </a:extLst>
            </p:cNvPr>
            <p:cNvSpPr/>
            <p:nvPr/>
          </p:nvSpPr>
          <p:spPr>
            <a:xfrm>
              <a:off x="654799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204A5754-9442-4A35-8436-C4285A87D4FB}"/>
                </a:ext>
              </a:extLst>
            </p:cNvPr>
            <p:cNvSpPr/>
            <p:nvPr/>
          </p:nvSpPr>
          <p:spPr>
            <a:xfrm>
              <a:off x="778624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DD37F18E-DEB6-4C2D-8EE0-08B9D0BC4901}"/>
                </a:ext>
              </a:extLst>
            </p:cNvPr>
            <p:cNvSpPr/>
            <p:nvPr/>
          </p:nvSpPr>
          <p:spPr>
            <a:xfrm>
              <a:off x="793229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F2A3DEA-A456-4D46-9F7B-9F763EEE1CA4}"/>
                </a:ext>
              </a:extLst>
            </p:cNvPr>
            <p:cNvSpPr/>
            <p:nvPr/>
          </p:nvSpPr>
          <p:spPr>
            <a:xfrm>
              <a:off x="64019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10D7F97-A26A-4D79-828D-37630F8E8516}"/>
                </a:ext>
              </a:extLst>
            </p:cNvPr>
            <p:cNvSpPr/>
            <p:nvPr/>
          </p:nvSpPr>
          <p:spPr>
            <a:xfrm>
              <a:off x="65479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C61326BD-6AA9-419E-9FE9-724CC854DEAE}"/>
                </a:ext>
              </a:extLst>
            </p:cNvPr>
            <p:cNvSpPr/>
            <p:nvPr/>
          </p:nvSpPr>
          <p:spPr>
            <a:xfrm>
              <a:off x="77862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F1DC189-862A-4F19-84D1-4AF2E905D9BB}"/>
                </a:ext>
              </a:extLst>
            </p:cNvPr>
            <p:cNvSpPr/>
            <p:nvPr/>
          </p:nvSpPr>
          <p:spPr>
            <a:xfrm>
              <a:off x="79322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7945C58-E623-4EA4-A6FE-D356027FDD37}"/>
                </a:ext>
              </a:extLst>
            </p:cNvPr>
            <p:cNvSpPr/>
            <p:nvPr/>
          </p:nvSpPr>
          <p:spPr>
            <a:xfrm>
              <a:off x="68854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0 w 177229"/>
                <a:gd name="connsiteY4" fmla="*/ 212268 h 357799"/>
                <a:gd name="connsiteX5" fmla="*/ 62358 w 177229"/>
                <a:gd name="connsiteY5" fmla="*/ 212268 h 357799"/>
                <a:gd name="connsiteX6" fmla="*/ 62358 w 177229"/>
                <a:gd name="connsiteY6" fmla="*/ 357799 h 357799"/>
                <a:gd name="connsiteX7" fmla="*/ 0 w 177229"/>
                <a:gd name="connsiteY7" fmla="*/ 357799 h 357799"/>
                <a:gd name="connsiteX8" fmla="*/ 114871 w 177229"/>
                <a:gd name="connsiteY8" fmla="*/ 0 h 357799"/>
                <a:gd name="connsiteX9" fmla="*/ 177229 w 177229"/>
                <a:gd name="connsiteY9" fmla="*/ 0 h 357799"/>
                <a:gd name="connsiteX10" fmla="*/ 177229 w 177229"/>
                <a:gd name="connsiteY10" fmla="*/ 145531 h 357799"/>
                <a:gd name="connsiteX11" fmla="*/ 114871 w 177229"/>
                <a:gd name="connsiteY11" fmla="*/ 145531 h 357799"/>
                <a:gd name="connsiteX12" fmla="*/ 0 w 177229"/>
                <a:gd name="connsiteY12" fmla="*/ 0 h 357799"/>
                <a:gd name="connsiteX13" fmla="*/ 62358 w 177229"/>
                <a:gd name="connsiteY13" fmla="*/ 0 h 357799"/>
                <a:gd name="connsiteX14" fmla="*/ 62358 w 177229"/>
                <a:gd name="connsiteY14" fmla="*/ 145531 h 357799"/>
                <a:gd name="connsiteX15" fmla="*/ 0 w 177229"/>
                <a:gd name="connsiteY15" fmla="*/ 145531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7229" h="357799">
                  <a:moveTo>
                    <a:pt x="114871" y="212268"/>
                  </a:moveTo>
                  <a:lnTo>
                    <a:pt x="177229" y="212268"/>
                  </a:lnTo>
                  <a:lnTo>
                    <a:pt x="177229" y="357799"/>
                  </a:lnTo>
                  <a:lnTo>
                    <a:pt x="114871" y="357799"/>
                  </a:lnTo>
                  <a:close/>
                  <a:moveTo>
                    <a:pt x="0" y="212268"/>
                  </a:moveTo>
                  <a:lnTo>
                    <a:pt x="62358" y="212268"/>
                  </a:lnTo>
                  <a:lnTo>
                    <a:pt x="62358" y="357799"/>
                  </a:lnTo>
                  <a:lnTo>
                    <a:pt x="0" y="357799"/>
                  </a:lnTo>
                  <a:close/>
                  <a:moveTo>
                    <a:pt x="114871" y="0"/>
                  </a:moveTo>
                  <a:lnTo>
                    <a:pt x="177229" y="0"/>
                  </a:lnTo>
                  <a:lnTo>
                    <a:pt x="177229" y="145531"/>
                  </a:lnTo>
                  <a:lnTo>
                    <a:pt x="114871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D07F1FB-B31E-401A-B609-D97EF1FF221C}"/>
                </a:ext>
              </a:extLst>
            </p:cNvPr>
            <p:cNvSpPr/>
            <p:nvPr/>
          </p:nvSpPr>
          <p:spPr>
            <a:xfrm>
              <a:off x="73426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0 w 177229"/>
                <a:gd name="connsiteY4" fmla="*/ 212268 h 357799"/>
                <a:gd name="connsiteX5" fmla="*/ 62358 w 177229"/>
                <a:gd name="connsiteY5" fmla="*/ 212268 h 357799"/>
                <a:gd name="connsiteX6" fmla="*/ 62358 w 177229"/>
                <a:gd name="connsiteY6" fmla="*/ 357799 h 357799"/>
                <a:gd name="connsiteX7" fmla="*/ 0 w 177229"/>
                <a:gd name="connsiteY7" fmla="*/ 357799 h 357799"/>
                <a:gd name="connsiteX8" fmla="*/ 114871 w 177229"/>
                <a:gd name="connsiteY8" fmla="*/ 0 h 357799"/>
                <a:gd name="connsiteX9" fmla="*/ 177229 w 177229"/>
                <a:gd name="connsiteY9" fmla="*/ 0 h 357799"/>
                <a:gd name="connsiteX10" fmla="*/ 177229 w 177229"/>
                <a:gd name="connsiteY10" fmla="*/ 145531 h 357799"/>
                <a:gd name="connsiteX11" fmla="*/ 114871 w 177229"/>
                <a:gd name="connsiteY11" fmla="*/ 145531 h 357799"/>
                <a:gd name="connsiteX12" fmla="*/ 0 w 177229"/>
                <a:gd name="connsiteY12" fmla="*/ 0 h 357799"/>
                <a:gd name="connsiteX13" fmla="*/ 62358 w 177229"/>
                <a:gd name="connsiteY13" fmla="*/ 0 h 357799"/>
                <a:gd name="connsiteX14" fmla="*/ 62358 w 177229"/>
                <a:gd name="connsiteY14" fmla="*/ 145531 h 357799"/>
                <a:gd name="connsiteX15" fmla="*/ 0 w 177229"/>
                <a:gd name="connsiteY15" fmla="*/ 145531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7229" h="357799">
                  <a:moveTo>
                    <a:pt x="114871" y="212268"/>
                  </a:moveTo>
                  <a:lnTo>
                    <a:pt x="177229" y="212268"/>
                  </a:lnTo>
                  <a:lnTo>
                    <a:pt x="177229" y="357799"/>
                  </a:lnTo>
                  <a:lnTo>
                    <a:pt x="114871" y="357799"/>
                  </a:lnTo>
                  <a:close/>
                  <a:moveTo>
                    <a:pt x="0" y="212268"/>
                  </a:moveTo>
                  <a:lnTo>
                    <a:pt x="62358" y="212268"/>
                  </a:lnTo>
                  <a:lnTo>
                    <a:pt x="62358" y="357799"/>
                  </a:lnTo>
                  <a:lnTo>
                    <a:pt x="0" y="357799"/>
                  </a:lnTo>
                  <a:close/>
                  <a:moveTo>
                    <a:pt x="114871" y="0"/>
                  </a:moveTo>
                  <a:lnTo>
                    <a:pt x="177229" y="0"/>
                  </a:lnTo>
                  <a:lnTo>
                    <a:pt x="177229" y="145531"/>
                  </a:lnTo>
                  <a:lnTo>
                    <a:pt x="114871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30C2374-F28B-49F0-8B61-658004A387E4}"/>
                </a:ext>
              </a:extLst>
            </p:cNvPr>
            <p:cNvSpPr/>
            <p:nvPr/>
          </p:nvSpPr>
          <p:spPr>
            <a:xfrm>
              <a:off x="56462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F29BF0ED-6427-4ED9-8219-0325840174FD}"/>
                </a:ext>
              </a:extLst>
            </p:cNvPr>
            <p:cNvSpPr/>
            <p:nvPr/>
          </p:nvSpPr>
          <p:spPr>
            <a:xfrm>
              <a:off x="57923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0CB953A-60CA-493C-A36A-CB079BCF497B}"/>
                </a:ext>
              </a:extLst>
            </p:cNvPr>
            <p:cNvSpPr/>
            <p:nvPr/>
          </p:nvSpPr>
          <p:spPr>
            <a:xfrm>
              <a:off x="647814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298450 w 481906"/>
                <a:gd name="connsiteY4" fmla="*/ 0 h 145531"/>
                <a:gd name="connsiteX5" fmla="*/ 360808 w 481906"/>
                <a:gd name="connsiteY5" fmla="*/ 0 h 145531"/>
                <a:gd name="connsiteX6" fmla="*/ 360808 w 481906"/>
                <a:gd name="connsiteY6" fmla="*/ 145531 h 145531"/>
                <a:gd name="connsiteX7" fmla="*/ 298450 w 481906"/>
                <a:gd name="connsiteY7" fmla="*/ 145531 h 145531"/>
                <a:gd name="connsiteX8" fmla="*/ 121098 w 481906"/>
                <a:gd name="connsiteY8" fmla="*/ 0 h 145531"/>
                <a:gd name="connsiteX9" fmla="*/ 183456 w 481906"/>
                <a:gd name="connsiteY9" fmla="*/ 0 h 145531"/>
                <a:gd name="connsiteX10" fmla="*/ 183456 w 481906"/>
                <a:gd name="connsiteY10" fmla="*/ 145531 h 145531"/>
                <a:gd name="connsiteX11" fmla="*/ 121098 w 481906"/>
                <a:gd name="connsiteY11" fmla="*/ 145531 h 145531"/>
                <a:gd name="connsiteX12" fmla="*/ 0 w 481906"/>
                <a:gd name="connsiteY12" fmla="*/ 0 h 145531"/>
                <a:gd name="connsiteX13" fmla="*/ 62358 w 481906"/>
                <a:gd name="connsiteY13" fmla="*/ 0 h 145531"/>
                <a:gd name="connsiteX14" fmla="*/ 62358 w 481906"/>
                <a:gd name="connsiteY14" fmla="*/ 145531 h 145531"/>
                <a:gd name="connsiteX15" fmla="*/ 0 w 481906"/>
                <a:gd name="connsiteY15" fmla="*/ 145531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1906" h="145531">
                  <a:moveTo>
                    <a:pt x="419548" y="0"/>
                  </a:moveTo>
                  <a:lnTo>
                    <a:pt x="481906" y="0"/>
                  </a:lnTo>
                  <a:lnTo>
                    <a:pt x="481906" y="145531"/>
                  </a:lnTo>
                  <a:lnTo>
                    <a:pt x="419548" y="145531"/>
                  </a:lnTo>
                  <a:close/>
                  <a:moveTo>
                    <a:pt x="298450" y="0"/>
                  </a:moveTo>
                  <a:lnTo>
                    <a:pt x="360808" y="0"/>
                  </a:lnTo>
                  <a:lnTo>
                    <a:pt x="360808" y="145531"/>
                  </a:lnTo>
                  <a:lnTo>
                    <a:pt x="298450" y="145531"/>
                  </a:lnTo>
                  <a:close/>
                  <a:moveTo>
                    <a:pt x="121098" y="0"/>
                  </a:moveTo>
                  <a:lnTo>
                    <a:pt x="183456" y="0"/>
                  </a:lnTo>
                  <a:lnTo>
                    <a:pt x="183456" y="145531"/>
                  </a:lnTo>
                  <a:lnTo>
                    <a:pt x="121098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9098946-2AA2-4FD0-ADC7-5BFE32860F1A}"/>
                </a:ext>
              </a:extLst>
            </p:cNvPr>
            <p:cNvSpPr/>
            <p:nvPr/>
          </p:nvSpPr>
          <p:spPr>
            <a:xfrm>
              <a:off x="743699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298450 w 481906"/>
                <a:gd name="connsiteY4" fmla="*/ 0 h 145531"/>
                <a:gd name="connsiteX5" fmla="*/ 360808 w 481906"/>
                <a:gd name="connsiteY5" fmla="*/ 0 h 145531"/>
                <a:gd name="connsiteX6" fmla="*/ 360808 w 481906"/>
                <a:gd name="connsiteY6" fmla="*/ 145531 h 145531"/>
                <a:gd name="connsiteX7" fmla="*/ 298450 w 481906"/>
                <a:gd name="connsiteY7" fmla="*/ 145531 h 145531"/>
                <a:gd name="connsiteX8" fmla="*/ 121098 w 481906"/>
                <a:gd name="connsiteY8" fmla="*/ 0 h 145531"/>
                <a:gd name="connsiteX9" fmla="*/ 183456 w 481906"/>
                <a:gd name="connsiteY9" fmla="*/ 0 h 145531"/>
                <a:gd name="connsiteX10" fmla="*/ 183456 w 481906"/>
                <a:gd name="connsiteY10" fmla="*/ 145531 h 145531"/>
                <a:gd name="connsiteX11" fmla="*/ 121098 w 481906"/>
                <a:gd name="connsiteY11" fmla="*/ 145531 h 145531"/>
                <a:gd name="connsiteX12" fmla="*/ 0 w 481906"/>
                <a:gd name="connsiteY12" fmla="*/ 0 h 145531"/>
                <a:gd name="connsiteX13" fmla="*/ 62358 w 481906"/>
                <a:gd name="connsiteY13" fmla="*/ 0 h 145531"/>
                <a:gd name="connsiteX14" fmla="*/ 62358 w 481906"/>
                <a:gd name="connsiteY14" fmla="*/ 145531 h 145531"/>
                <a:gd name="connsiteX15" fmla="*/ 0 w 481906"/>
                <a:gd name="connsiteY15" fmla="*/ 145531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1906" h="145531">
                  <a:moveTo>
                    <a:pt x="419548" y="0"/>
                  </a:moveTo>
                  <a:lnTo>
                    <a:pt x="481906" y="0"/>
                  </a:lnTo>
                  <a:lnTo>
                    <a:pt x="481906" y="145531"/>
                  </a:lnTo>
                  <a:lnTo>
                    <a:pt x="419548" y="145531"/>
                  </a:lnTo>
                  <a:close/>
                  <a:moveTo>
                    <a:pt x="298450" y="0"/>
                  </a:moveTo>
                  <a:lnTo>
                    <a:pt x="360808" y="0"/>
                  </a:lnTo>
                  <a:lnTo>
                    <a:pt x="360808" y="145531"/>
                  </a:lnTo>
                  <a:lnTo>
                    <a:pt x="298450" y="145531"/>
                  </a:lnTo>
                  <a:close/>
                  <a:moveTo>
                    <a:pt x="121098" y="0"/>
                  </a:moveTo>
                  <a:lnTo>
                    <a:pt x="183456" y="0"/>
                  </a:lnTo>
                  <a:lnTo>
                    <a:pt x="183456" y="145531"/>
                  </a:lnTo>
                  <a:lnTo>
                    <a:pt x="121098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14FBD55-A4BE-466C-8744-659980192101}"/>
                </a:ext>
              </a:extLst>
            </p:cNvPr>
            <p:cNvSpPr/>
            <p:nvPr/>
          </p:nvSpPr>
          <p:spPr>
            <a:xfrm>
              <a:off x="6897122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57BEE8D8-4996-4DD8-AEDC-339ED9FB2B96}"/>
                </a:ext>
              </a:extLst>
            </p:cNvPr>
            <p:cNvSpPr/>
            <p:nvPr/>
          </p:nvSpPr>
          <p:spPr>
            <a:xfrm>
              <a:off x="7043172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32B99483-0A33-4EAF-813F-1F0F9BE393FC}"/>
                </a:ext>
              </a:extLst>
            </p:cNvPr>
            <p:cNvSpPr/>
            <p:nvPr/>
          </p:nvSpPr>
          <p:spPr>
            <a:xfrm>
              <a:off x="7311190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49E9D025-5BF3-4F74-B57F-24979EDC8616}"/>
                </a:ext>
              </a:extLst>
            </p:cNvPr>
            <p:cNvSpPr/>
            <p:nvPr/>
          </p:nvSpPr>
          <p:spPr>
            <a:xfrm>
              <a:off x="7457240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56701D18-ADDC-4431-B53F-7DB141323195}"/>
                </a:ext>
              </a:extLst>
            </p:cNvPr>
            <p:cNvSpPr/>
            <p:nvPr/>
          </p:nvSpPr>
          <p:spPr>
            <a:xfrm rot="10800000">
              <a:off x="6364627" y="3824270"/>
              <a:ext cx="1679495" cy="69392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76A118BB-867A-428E-8EC5-E52ABEECC807}"/>
                </a:ext>
              </a:extLst>
            </p:cNvPr>
            <p:cNvSpPr/>
            <p:nvPr/>
          </p:nvSpPr>
          <p:spPr>
            <a:xfrm>
              <a:off x="6283853" y="3740099"/>
              <a:ext cx="1848874" cy="142528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1563B622-BA2A-4B11-A5E1-B26A1FC6160A}"/>
                </a:ext>
              </a:extLst>
            </p:cNvPr>
            <p:cNvSpPr/>
            <p:nvPr/>
          </p:nvSpPr>
          <p:spPr>
            <a:xfrm>
              <a:off x="6497070" y="3578012"/>
              <a:ext cx="538730" cy="247314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BF594160-8AEC-4552-A8FE-794343C670C9}"/>
                </a:ext>
              </a:extLst>
            </p:cNvPr>
            <p:cNvSpPr/>
            <p:nvPr/>
          </p:nvSpPr>
          <p:spPr>
            <a:xfrm>
              <a:off x="6534037" y="3611954"/>
              <a:ext cx="464795" cy="213373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A93E2C02-9794-4625-A8E4-84466E89890A}"/>
                </a:ext>
              </a:extLst>
            </p:cNvPr>
            <p:cNvSpPr/>
            <p:nvPr/>
          </p:nvSpPr>
          <p:spPr>
            <a:xfrm>
              <a:off x="6598922" y="3681052"/>
              <a:ext cx="339189" cy="132445"/>
            </a:xfrm>
            <a:prstGeom prst="trapezoid">
              <a:avLst>
                <a:gd name="adj" fmla="val 123693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台形 38">
              <a:extLst>
                <a:ext uri="{FF2B5EF4-FFF2-40B4-BE49-F238E27FC236}">
                  <a16:creationId xmlns:a16="http://schemas.microsoft.com/office/drawing/2014/main" id="{8BA30156-7575-41CB-BE6C-30075736453D}"/>
                </a:ext>
              </a:extLst>
            </p:cNvPr>
            <p:cNvSpPr/>
            <p:nvPr/>
          </p:nvSpPr>
          <p:spPr>
            <a:xfrm>
              <a:off x="7379720" y="3578012"/>
              <a:ext cx="538730" cy="247314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53C532A1-405E-41CB-8D35-B715FBB5CF0A}"/>
                </a:ext>
              </a:extLst>
            </p:cNvPr>
            <p:cNvSpPr/>
            <p:nvPr/>
          </p:nvSpPr>
          <p:spPr>
            <a:xfrm>
              <a:off x="7416687" y="3611954"/>
              <a:ext cx="464795" cy="213373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8EE7F858-5384-4E72-9782-03964C104150}"/>
                </a:ext>
              </a:extLst>
            </p:cNvPr>
            <p:cNvSpPr/>
            <p:nvPr/>
          </p:nvSpPr>
          <p:spPr>
            <a:xfrm>
              <a:off x="7481572" y="3681052"/>
              <a:ext cx="339189" cy="132445"/>
            </a:xfrm>
            <a:prstGeom prst="trapezoid">
              <a:avLst>
                <a:gd name="adj" fmla="val 123693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C0E7E0D1-5E3F-4A56-93EF-7C20478E3E4B}"/>
                </a:ext>
              </a:extLst>
            </p:cNvPr>
            <p:cNvGrpSpPr/>
            <p:nvPr/>
          </p:nvGrpSpPr>
          <p:grpSpPr>
            <a:xfrm>
              <a:off x="6348905" y="3001664"/>
              <a:ext cx="1718770" cy="485882"/>
              <a:chOff x="6212380" y="2963070"/>
              <a:chExt cx="1991820" cy="563070"/>
            </a:xfrm>
          </p:grpSpPr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914FFC52-363D-44F0-B117-A7776424CB93}"/>
                  </a:ext>
                </a:extLst>
              </p:cNvPr>
              <p:cNvSpPr/>
              <p:nvPr/>
            </p:nvSpPr>
            <p:spPr>
              <a:xfrm>
                <a:off x="6283853" y="3141123"/>
                <a:ext cx="1848874" cy="360511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D34DCAA-DB8F-4C80-9C05-2DC0B57F4917}"/>
                  </a:ext>
                </a:extLst>
              </p:cNvPr>
              <p:cNvSpPr/>
              <p:nvPr/>
            </p:nvSpPr>
            <p:spPr>
              <a:xfrm>
                <a:off x="6662476" y="2963070"/>
                <a:ext cx="123032" cy="178123"/>
              </a:xfrm>
              <a:custGeom>
                <a:avLst/>
                <a:gdLst>
                  <a:gd name="connsiteX0" fmla="*/ 205319 w 598256"/>
                  <a:gd name="connsiteY0" fmla="*/ 0 h 866138"/>
                  <a:gd name="connsiteX1" fmla="*/ 280556 w 598256"/>
                  <a:gd name="connsiteY1" fmla="*/ 88347 h 866138"/>
                  <a:gd name="connsiteX2" fmla="*/ 432198 w 598256"/>
                  <a:gd name="connsiteY2" fmla="*/ 115340 h 866138"/>
                  <a:gd name="connsiteX3" fmla="*/ 346526 w 598256"/>
                  <a:gd name="connsiteY3" fmla="*/ 243628 h 866138"/>
                  <a:gd name="connsiteX4" fmla="*/ 289834 w 598256"/>
                  <a:gd name="connsiteY4" fmla="*/ 288894 h 866138"/>
                  <a:gd name="connsiteX5" fmla="*/ 305284 w 598256"/>
                  <a:gd name="connsiteY5" fmla="*/ 334264 h 866138"/>
                  <a:gd name="connsiteX6" fmla="*/ 288379 w 598256"/>
                  <a:gd name="connsiteY6" fmla="*/ 553550 h 866138"/>
                  <a:gd name="connsiteX7" fmla="*/ 256140 w 598256"/>
                  <a:gd name="connsiteY7" fmla="*/ 641136 h 866138"/>
                  <a:gd name="connsiteX8" fmla="*/ 310113 w 598256"/>
                  <a:gd name="connsiteY8" fmla="*/ 636800 h 866138"/>
                  <a:gd name="connsiteX9" fmla="*/ 598256 w 598256"/>
                  <a:gd name="connsiteY9" fmla="*/ 751469 h 866138"/>
                  <a:gd name="connsiteX10" fmla="*/ 310113 w 598256"/>
                  <a:gd name="connsiteY10" fmla="*/ 866138 h 866138"/>
                  <a:gd name="connsiteX11" fmla="*/ 27824 w 598256"/>
                  <a:gd name="connsiteY11" fmla="*/ 774579 h 866138"/>
                  <a:gd name="connsiteX12" fmla="*/ 25681 w 598256"/>
                  <a:gd name="connsiteY12" fmla="*/ 766119 h 866138"/>
                  <a:gd name="connsiteX13" fmla="*/ 14902 w 598256"/>
                  <a:gd name="connsiteY13" fmla="*/ 742738 h 866138"/>
                  <a:gd name="connsiteX14" fmla="*/ 21739 w 598256"/>
                  <a:gd name="connsiteY14" fmla="*/ 482104 h 866138"/>
                  <a:gd name="connsiteX15" fmla="*/ 153603 w 598256"/>
                  <a:gd name="connsiteY15" fmla="*/ 246738 h 866138"/>
                  <a:gd name="connsiteX16" fmla="*/ 164497 w 598256"/>
                  <a:gd name="connsiteY16" fmla="*/ 241421 h 866138"/>
                  <a:gd name="connsiteX17" fmla="*/ 149276 w 598256"/>
                  <a:gd name="connsiteY17" fmla="*/ 181174 h 866138"/>
                  <a:gd name="connsiteX18" fmla="*/ 150369 w 598256"/>
                  <a:gd name="connsiteY18" fmla="*/ 39824 h 866138"/>
                  <a:gd name="connsiteX19" fmla="*/ 205319 w 598256"/>
                  <a:gd name="connsiteY19" fmla="*/ 0 h 86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8256" h="866138">
                    <a:moveTo>
                      <a:pt x="205319" y="0"/>
                    </a:moveTo>
                    <a:cubicBezTo>
                      <a:pt x="231744" y="21"/>
                      <a:pt x="261550" y="21405"/>
                      <a:pt x="280556" y="88347"/>
                    </a:cubicBezTo>
                    <a:cubicBezTo>
                      <a:pt x="383559" y="22748"/>
                      <a:pt x="448585" y="54181"/>
                      <a:pt x="432198" y="115340"/>
                    </a:cubicBezTo>
                    <a:cubicBezTo>
                      <a:pt x="424004" y="145919"/>
                      <a:pt x="389105" y="199899"/>
                      <a:pt x="346526" y="243628"/>
                    </a:cubicBezTo>
                    <a:lnTo>
                      <a:pt x="289834" y="288894"/>
                    </a:lnTo>
                    <a:lnTo>
                      <a:pt x="305284" y="334264"/>
                    </a:lnTo>
                    <a:cubicBezTo>
                      <a:pt x="315091" y="394171"/>
                      <a:pt x="310230" y="472000"/>
                      <a:pt x="288379" y="553550"/>
                    </a:cubicBezTo>
                    <a:lnTo>
                      <a:pt x="256140" y="641136"/>
                    </a:lnTo>
                    <a:lnTo>
                      <a:pt x="310113" y="636800"/>
                    </a:lnTo>
                    <a:cubicBezTo>
                      <a:pt x="469250" y="636800"/>
                      <a:pt x="598256" y="688139"/>
                      <a:pt x="598256" y="751469"/>
                    </a:cubicBezTo>
                    <a:cubicBezTo>
                      <a:pt x="598256" y="814799"/>
                      <a:pt x="469250" y="866138"/>
                      <a:pt x="310113" y="866138"/>
                    </a:cubicBezTo>
                    <a:cubicBezTo>
                      <a:pt x="170868" y="866138"/>
                      <a:pt x="54692" y="826832"/>
                      <a:pt x="27824" y="774579"/>
                    </a:cubicBezTo>
                    <a:lnTo>
                      <a:pt x="25681" y="766119"/>
                    </a:lnTo>
                    <a:lnTo>
                      <a:pt x="14902" y="742738"/>
                    </a:lnTo>
                    <a:cubicBezTo>
                      <a:pt x="-6341" y="680165"/>
                      <a:pt x="-5575" y="584042"/>
                      <a:pt x="21739" y="482104"/>
                    </a:cubicBezTo>
                    <a:cubicBezTo>
                      <a:pt x="50419" y="375069"/>
                      <a:pt x="101242" y="288222"/>
                      <a:pt x="153603" y="246738"/>
                    </a:cubicBezTo>
                    <a:lnTo>
                      <a:pt x="164497" y="241421"/>
                    </a:lnTo>
                    <a:lnTo>
                      <a:pt x="149276" y="181174"/>
                    </a:lnTo>
                    <a:cubicBezTo>
                      <a:pt x="141532" y="120761"/>
                      <a:pt x="144887" y="58329"/>
                      <a:pt x="150369" y="39824"/>
                    </a:cubicBezTo>
                    <a:cubicBezTo>
                      <a:pt x="155850" y="21319"/>
                      <a:pt x="178894" y="-21"/>
                      <a:pt x="2053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D694731-5AA1-40CC-8119-CCEEF2830714}"/>
                  </a:ext>
                </a:extLst>
              </p:cNvPr>
              <p:cNvSpPr/>
              <p:nvPr/>
            </p:nvSpPr>
            <p:spPr>
              <a:xfrm flipH="1">
                <a:off x="7616429" y="2963070"/>
                <a:ext cx="123032" cy="178123"/>
              </a:xfrm>
              <a:custGeom>
                <a:avLst/>
                <a:gdLst>
                  <a:gd name="connsiteX0" fmla="*/ 205319 w 598256"/>
                  <a:gd name="connsiteY0" fmla="*/ 0 h 866138"/>
                  <a:gd name="connsiteX1" fmla="*/ 280556 w 598256"/>
                  <a:gd name="connsiteY1" fmla="*/ 88347 h 866138"/>
                  <a:gd name="connsiteX2" fmla="*/ 432198 w 598256"/>
                  <a:gd name="connsiteY2" fmla="*/ 115340 h 866138"/>
                  <a:gd name="connsiteX3" fmla="*/ 346526 w 598256"/>
                  <a:gd name="connsiteY3" fmla="*/ 243628 h 866138"/>
                  <a:gd name="connsiteX4" fmla="*/ 289834 w 598256"/>
                  <a:gd name="connsiteY4" fmla="*/ 288894 h 866138"/>
                  <a:gd name="connsiteX5" fmla="*/ 305284 w 598256"/>
                  <a:gd name="connsiteY5" fmla="*/ 334264 h 866138"/>
                  <a:gd name="connsiteX6" fmla="*/ 288379 w 598256"/>
                  <a:gd name="connsiteY6" fmla="*/ 553550 h 866138"/>
                  <a:gd name="connsiteX7" fmla="*/ 256140 w 598256"/>
                  <a:gd name="connsiteY7" fmla="*/ 641136 h 866138"/>
                  <a:gd name="connsiteX8" fmla="*/ 310113 w 598256"/>
                  <a:gd name="connsiteY8" fmla="*/ 636800 h 866138"/>
                  <a:gd name="connsiteX9" fmla="*/ 598256 w 598256"/>
                  <a:gd name="connsiteY9" fmla="*/ 751469 h 866138"/>
                  <a:gd name="connsiteX10" fmla="*/ 310113 w 598256"/>
                  <a:gd name="connsiteY10" fmla="*/ 866138 h 866138"/>
                  <a:gd name="connsiteX11" fmla="*/ 27824 w 598256"/>
                  <a:gd name="connsiteY11" fmla="*/ 774579 h 866138"/>
                  <a:gd name="connsiteX12" fmla="*/ 25681 w 598256"/>
                  <a:gd name="connsiteY12" fmla="*/ 766119 h 866138"/>
                  <a:gd name="connsiteX13" fmla="*/ 14902 w 598256"/>
                  <a:gd name="connsiteY13" fmla="*/ 742738 h 866138"/>
                  <a:gd name="connsiteX14" fmla="*/ 21739 w 598256"/>
                  <a:gd name="connsiteY14" fmla="*/ 482104 h 866138"/>
                  <a:gd name="connsiteX15" fmla="*/ 153603 w 598256"/>
                  <a:gd name="connsiteY15" fmla="*/ 246738 h 866138"/>
                  <a:gd name="connsiteX16" fmla="*/ 164497 w 598256"/>
                  <a:gd name="connsiteY16" fmla="*/ 241421 h 866138"/>
                  <a:gd name="connsiteX17" fmla="*/ 149276 w 598256"/>
                  <a:gd name="connsiteY17" fmla="*/ 181174 h 866138"/>
                  <a:gd name="connsiteX18" fmla="*/ 150369 w 598256"/>
                  <a:gd name="connsiteY18" fmla="*/ 39824 h 866138"/>
                  <a:gd name="connsiteX19" fmla="*/ 205319 w 598256"/>
                  <a:gd name="connsiteY19" fmla="*/ 0 h 86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8256" h="866138">
                    <a:moveTo>
                      <a:pt x="205319" y="0"/>
                    </a:moveTo>
                    <a:cubicBezTo>
                      <a:pt x="231744" y="21"/>
                      <a:pt x="261550" y="21405"/>
                      <a:pt x="280556" y="88347"/>
                    </a:cubicBezTo>
                    <a:cubicBezTo>
                      <a:pt x="383559" y="22748"/>
                      <a:pt x="448585" y="54181"/>
                      <a:pt x="432198" y="115340"/>
                    </a:cubicBezTo>
                    <a:cubicBezTo>
                      <a:pt x="424004" y="145919"/>
                      <a:pt x="389105" y="199899"/>
                      <a:pt x="346526" y="243628"/>
                    </a:cubicBezTo>
                    <a:lnTo>
                      <a:pt x="289834" y="288894"/>
                    </a:lnTo>
                    <a:lnTo>
                      <a:pt x="305284" y="334264"/>
                    </a:lnTo>
                    <a:cubicBezTo>
                      <a:pt x="315091" y="394171"/>
                      <a:pt x="310230" y="472000"/>
                      <a:pt x="288379" y="553550"/>
                    </a:cubicBezTo>
                    <a:lnTo>
                      <a:pt x="256140" y="641136"/>
                    </a:lnTo>
                    <a:lnTo>
                      <a:pt x="310113" y="636800"/>
                    </a:lnTo>
                    <a:cubicBezTo>
                      <a:pt x="469250" y="636800"/>
                      <a:pt x="598256" y="688139"/>
                      <a:pt x="598256" y="751469"/>
                    </a:cubicBezTo>
                    <a:cubicBezTo>
                      <a:pt x="598256" y="814799"/>
                      <a:pt x="469250" y="866138"/>
                      <a:pt x="310113" y="866138"/>
                    </a:cubicBezTo>
                    <a:cubicBezTo>
                      <a:pt x="170868" y="866138"/>
                      <a:pt x="54692" y="826832"/>
                      <a:pt x="27824" y="774579"/>
                    </a:cubicBezTo>
                    <a:lnTo>
                      <a:pt x="25681" y="766119"/>
                    </a:lnTo>
                    <a:lnTo>
                      <a:pt x="14902" y="742738"/>
                    </a:lnTo>
                    <a:cubicBezTo>
                      <a:pt x="-6341" y="680165"/>
                      <a:pt x="-5575" y="584042"/>
                      <a:pt x="21739" y="482104"/>
                    </a:cubicBezTo>
                    <a:cubicBezTo>
                      <a:pt x="50419" y="375069"/>
                      <a:pt x="101242" y="288222"/>
                      <a:pt x="153603" y="246738"/>
                    </a:cubicBezTo>
                    <a:lnTo>
                      <a:pt x="164497" y="241421"/>
                    </a:lnTo>
                    <a:lnTo>
                      <a:pt x="149276" y="181174"/>
                    </a:lnTo>
                    <a:cubicBezTo>
                      <a:pt x="141532" y="120761"/>
                      <a:pt x="144887" y="58329"/>
                      <a:pt x="150369" y="39824"/>
                    </a:cubicBezTo>
                    <a:cubicBezTo>
                      <a:pt x="155850" y="21319"/>
                      <a:pt x="178894" y="-21"/>
                      <a:pt x="2053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58E1A7D-2A6B-4A8D-9414-FED995C039DD}"/>
                  </a:ext>
                </a:extLst>
              </p:cNvPr>
              <p:cNvSpPr/>
              <p:nvPr/>
            </p:nvSpPr>
            <p:spPr>
              <a:xfrm>
                <a:off x="6498350" y="3141123"/>
                <a:ext cx="1407400" cy="360511"/>
              </a:xfrm>
              <a:custGeom>
                <a:avLst/>
                <a:gdLst>
                  <a:gd name="connsiteX0" fmla="*/ 1053257 w 1407400"/>
                  <a:gd name="connsiteY0" fmla="*/ 0 h 360511"/>
                  <a:gd name="connsiteX1" fmla="*/ 1129457 w 1407400"/>
                  <a:gd name="connsiteY1" fmla="*/ 0 h 360511"/>
                  <a:gd name="connsiteX2" fmla="*/ 1407400 w 1407400"/>
                  <a:gd name="connsiteY2" fmla="*/ 360511 h 360511"/>
                  <a:gd name="connsiteX3" fmla="*/ 1331200 w 1407400"/>
                  <a:gd name="connsiteY3" fmla="*/ 360511 h 360511"/>
                  <a:gd name="connsiteX4" fmla="*/ 277943 w 1407400"/>
                  <a:gd name="connsiteY4" fmla="*/ 0 h 360511"/>
                  <a:gd name="connsiteX5" fmla="*/ 356701 w 1407400"/>
                  <a:gd name="connsiteY5" fmla="*/ 0 h 360511"/>
                  <a:gd name="connsiteX6" fmla="*/ 78758 w 1407400"/>
                  <a:gd name="connsiteY6" fmla="*/ 360511 h 360511"/>
                  <a:gd name="connsiteX7" fmla="*/ 0 w 1407400"/>
                  <a:gd name="connsiteY7" fmla="*/ 360511 h 36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7400" h="360511">
                    <a:moveTo>
                      <a:pt x="1053257" y="0"/>
                    </a:moveTo>
                    <a:lnTo>
                      <a:pt x="1129457" y="0"/>
                    </a:lnTo>
                    <a:lnTo>
                      <a:pt x="1407400" y="360511"/>
                    </a:lnTo>
                    <a:lnTo>
                      <a:pt x="1331200" y="360511"/>
                    </a:lnTo>
                    <a:close/>
                    <a:moveTo>
                      <a:pt x="277943" y="0"/>
                    </a:moveTo>
                    <a:lnTo>
                      <a:pt x="356701" y="0"/>
                    </a:lnTo>
                    <a:lnTo>
                      <a:pt x="78758" y="360511"/>
                    </a:lnTo>
                    <a:lnTo>
                      <a:pt x="0" y="360511"/>
                    </a:ln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01C3A729-6A74-4D1D-BEF7-97C8B32CE8B9}"/>
                  </a:ext>
                </a:extLst>
              </p:cNvPr>
              <p:cNvSpPr/>
              <p:nvPr/>
            </p:nvSpPr>
            <p:spPr>
              <a:xfrm flipV="1">
                <a:off x="6212380" y="3459502"/>
                <a:ext cx="1991820" cy="66638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F33D7309-5594-4124-A930-4A289B0113BF}"/>
              </a:ext>
            </a:extLst>
          </p:cNvPr>
          <p:cNvGrpSpPr/>
          <p:nvPr/>
        </p:nvGrpSpPr>
        <p:grpSpPr>
          <a:xfrm>
            <a:off x="3652221" y="1229058"/>
            <a:ext cx="2496601" cy="1702393"/>
            <a:chOff x="4467906" y="3001664"/>
            <a:chExt cx="3875995" cy="2642980"/>
          </a:xfrm>
        </p:grpSpPr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F612A80-E24E-4076-B8A8-A922A3CDF76D}"/>
                </a:ext>
              </a:extLst>
            </p:cNvPr>
            <p:cNvSpPr/>
            <p:nvPr/>
          </p:nvSpPr>
          <p:spPr>
            <a:xfrm>
              <a:off x="6411711" y="3885643"/>
              <a:ext cx="1573315" cy="47716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E2E366A0-510B-4024-9097-8CECA056EDB7}"/>
                </a:ext>
              </a:extLst>
            </p:cNvPr>
            <p:cNvSpPr/>
            <p:nvPr/>
          </p:nvSpPr>
          <p:spPr>
            <a:xfrm>
              <a:off x="6543703" y="3493698"/>
              <a:ext cx="1359874" cy="265746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FE003C7F-22F8-4B7A-956A-518F451B1DEC}"/>
                </a:ext>
              </a:extLst>
            </p:cNvPr>
            <p:cNvSpPr/>
            <p:nvPr/>
          </p:nvSpPr>
          <p:spPr>
            <a:xfrm>
              <a:off x="6287642" y="4443719"/>
              <a:ext cx="1821452" cy="63576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F9993543-6D67-4CE6-8720-276F3244AD7C}"/>
                </a:ext>
              </a:extLst>
            </p:cNvPr>
            <p:cNvSpPr/>
            <p:nvPr/>
          </p:nvSpPr>
          <p:spPr>
            <a:xfrm rot="10800000">
              <a:off x="6251925" y="4407379"/>
              <a:ext cx="1904901" cy="69392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F57ABE5D-8D6B-4069-9260-F29D3B7F9E2E}"/>
                </a:ext>
              </a:extLst>
            </p:cNvPr>
            <p:cNvSpPr/>
            <p:nvPr/>
          </p:nvSpPr>
          <p:spPr>
            <a:xfrm>
              <a:off x="6072679" y="4312194"/>
              <a:ext cx="2271222" cy="164556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5FC21198-FF51-4379-887B-C9D6DFC17E78}"/>
                </a:ext>
              </a:extLst>
            </p:cNvPr>
            <p:cNvSpPr/>
            <p:nvPr/>
          </p:nvSpPr>
          <p:spPr>
            <a:xfrm>
              <a:off x="6072686" y="5081876"/>
              <a:ext cx="2232891" cy="562768"/>
            </a:xfrm>
            <a:prstGeom prst="trapezoid">
              <a:avLst>
                <a:gd name="adj" fmla="val 30062"/>
              </a:avLst>
            </a:prstGeom>
            <a:pattFill prst="shingle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2F60F782-32DA-4443-B412-3E7C118496CA}"/>
                </a:ext>
              </a:extLst>
            </p:cNvPr>
            <p:cNvGrpSpPr/>
            <p:nvPr/>
          </p:nvGrpSpPr>
          <p:grpSpPr>
            <a:xfrm>
              <a:off x="4467906" y="4666378"/>
              <a:ext cx="1918008" cy="978266"/>
              <a:chOff x="4467906" y="4666378"/>
              <a:chExt cx="1918008" cy="978266"/>
            </a:xfrm>
          </p:grpSpPr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0807E5D9-DABB-405D-B570-A0E32EBE279A}"/>
                  </a:ext>
                </a:extLst>
              </p:cNvPr>
              <p:cNvSpPr/>
              <p:nvPr/>
            </p:nvSpPr>
            <p:spPr>
              <a:xfrm>
                <a:off x="5365628" y="4666378"/>
                <a:ext cx="818613" cy="56276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FA575F74-3040-4C83-ADF4-E5E3AB27DA13}"/>
                  </a:ext>
                </a:extLst>
              </p:cNvPr>
              <p:cNvSpPr/>
              <p:nvPr/>
            </p:nvSpPr>
            <p:spPr>
              <a:xfrm>
                <a:off x="4467906" y="5230344"/>
                <a:ext cx="1680868" cy="414300"/>
              </a:xfrm>
              <a:prstGeom prst="trapezoid">
                <a:avLst>
                  <a:gd name="adj" fmla="val 165973"/>
                </a:avLst>
              </a:pr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4E40B20A-1E2E-4196-A5A6-05F97FB34A3D}"/>
                  </a:ext>
                </a:extLst>
              </p:cNvPr>
              <p:cNvSpPr/>
              <p:nvPr/>
            </p:nvSpPr>
            <p:spPr>
              <a:xfrm>
                <a:off x="5177425" y="5146174"/>
                <a:ext cx="1208489" cy="498470"/>
              </a:xfrm>
              <a:prstGeom prst="trapezoid">
                <a:avLst>
                  <a:gd name="adj" fmla="val 30062"/>
                </a:avLst>
              </a:pr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87E5F833-32B9-4E20-AD27-E04CC9907CC4}"/>
                </a:ext>
              </a:extLst>
            </p:cNvPr>
            <p:cNvGrpSpPr/>
            <p:nvPr/>
          </p:nvGrpSpPr>
          <p:grpSpPr>
            <a:xfrm>
              <a:off x="5270499" y="4181017"/>
              <a:ext cx="1010737" cy="550311"/>
              <a:chOff x="8441975" y="3419105"/>
              <a:chExt cx="971349" cy="451148"/>
            </a:xfrm>
          </p:grpSpPr>
          <p:sp>
            <p:nvSpPr>
              <p:cNvPr id="108" name="台形 107">
                <a:extLst>
                  <a:ext uri="{FF2B5EF4-FFF2-40B4-BE49-F238E27FC236}">
                    <a16:creationId xmlns:a16="http://schemas.microsoft.com/office/drawing/2014/main" id="{1A19B22E-6C6C-4FAB-8D6A-51CCB96ECD31}"/>
                  </a:ext>
                </a:extLst>
              </p:cNvPr>
              <p:cNvSpPr/>
              <p:nvPr/>
            </p:nvSpPr>
            <p:spPr>
              <a:xfrm rot="10800000">
                <a:off x="8483147" y="3827943"/>
                <a:ext cx="882362" cy="42310"/>
              </a:xfrm>
              <a:prstGeom prst="trapezoid">
                <a:avLst>
                  <a:gd name="adj" fmla="val 6425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131D7603-E7C8-42B2-8B55-2DA4FBDEFAC0}"/>
                  </a:ext>
                </a:extLst>
              </p:cNvPr>
              <p:cNvSpPr/>
              <p:nvPr/>
            </p:nvSpPr>
            <p:spPr>
              <a:xfrm>
                <a:off x="8494626" y="3508028"/>
                <a:ext cx="859406" cy="336551"/>
              </a:xfrm>
              <a:prstGeom prst="trapezoid">
                <a:avLst>
                  <a:gd name="adj" fmla="val 124967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" name="台形 109">
                <a:extLst>
                  <a:ext uri="{FF2B5EF4-FFF2-40B4-BE49-F238E27FC236}">
                    <a16:creationId xmlns:a16="http://schemas.microsoft.com/office/drawing/2014/main" id="{6EF0C4CB-C096-4A06-BE15-5CD93420C73C}"/>
                  </a:ext>
                </a:extLst>
              </p:cNvPr>
              <p:cNvSpPr/>
              <p:nvPr/>
            </p:nvSpPr>
            <p:spPr>
              <a:xfrm>
                <a:off x="8553598" y="3554216"/>
                <a:ext cx="741462" cy="290363"/>
              </a:xfrm>
              <a:prstGeom prst="trapezoid">
                <a:avLst>
                  <a:gd name="adj" fmla="val 12496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39F6D6CC-F44A-4398-B224-FCBB51C7374E}"/>
                  </a:ext>
                </a:extLst>
              </p:cNvPr>
              <p:cNvSpPr/>
              <p:nvPr/>
            </p:nvSpPr>
            <p:spPr>
              <a:xfrm>
                <a:off x="8657105" y="3648246"/>
                <a:ext cx="541090" cy="180234"/>
              </a:xfrm>
              <a:prstGeom prst="trapezoid">
                <a:avLst>
                  <a:gd name="adj" fmla="val 123693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台形 111">
                <a:extLst>
                  <a:ext uri="{FF2B5EF4-FFF2-40B4-BE49-F238E27FC236}">
                    <a16:creationId xmlns:a16="http://schemas.microsoft.com/office/drawing/2014/main" id="{97081783-2922-4163-9EB5-23673C3184EA}"/>
                  </a:ext>
                </a:extLst>
              </p:cNvPr>
              <p:cNvSpPr/>
              <p:nvPr/>
            </p:nvSpPr>
            <p:spPr>
              <a:xfrm>
                <a:off x="8441975" y="3758043"/>
                <a:ext cx="971349" cy="86903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FD0A74E-CEFE-4EC3-90E1-48E07BB0721C}"/>
                  </a:ext>
                </a:extLst>
              </p:cNvPr>
              <p:cNvSpPr/>
              <p:nvPr/>
            </p:nvSpPr>
            <p:spPr>
              <a:xfrm>
                <a:off x="8880214" y="3419105"/>
                <a:ext cx="88230" cy="93834"/>
              </a:xfrm>
              <a:custGeom>
                <a:avLst/>
                <a:gdLst>
                  <a:gd name="connsiteX0" fmla="*/ 17921 w 108890"/>
                  <a:gd name="connsiteY0" fmla="*/ 543 h 227708"/>
                  <a:gd name="connsiteX1" fmla="*/ 44231 w 108890"/>
                  <a:gd name="connsiteY1" fmla="*/ 19646 h 227708"/>
                  <a:gd name="connsiteX2" fmla="*/ 54669 w 108890"/>
                  <a:gd name="connsiteY2" fmla="*/ 34475 h 227708"/>
                  <a:gd name="connsiteX3" fmla="*/ 78144 w 108890"/>
                  <a:gd name="connsiteY3" fmla="*/ 6949 h 227708"/>
                  <a:gd name="connsiteX4" fmla="*/ 90970 w 108890"/>
                  <a:gd name="connsiteY4" fmla="*/ 543 h 227708"/>
                  <a:gd name="connsiteX5" fmla="*/ 101544 w 108890"/>
                  <a:gd name="connsiteY5" fmla="*/ 1585 h 227708"/>
                  <a:gd name="connsiteX6" fmla="*/ 95177 w 108890"/>
                  <a:gd name="connsiteY6" fmla="*/ 62348 h 227708"/>
                  <a:gd name="connsiteX7" fmla="*/ 71604 w 108890"/>
                  <a:gd name="connsiteY7" fmla="*/ 89990 h 227708"/>
                  <a:gd name="connsiteX8" fmla="*/ 74721 w 108890"/>
                  <a:gd name="connsiteY8" fmla="*/ 93528 h 227708"/>
                  <a:gd name="connsiteX9" fmla="*/ 83119 w 108890"/>
                  <a:gd name="connsiteY9" fmla="*/ 149107 h 227708"/>
                  <a:gd name="connsiteX10" fmla="*/ 54445 w 108890"/>
                  <a:gd name="connsiteY10" fmla="*/ 227708 h 227708"/>
                  <a:gd name="connsiteX11" fmla="*/ 25771 w 108890"/>
                  <a:gd name="connsiteY11" fmla="*/ 149107 h 227708"/>
                  <a:gd name="connsiteX12" fmla="*/ 34170 w 108890"/>
                  <a:gd name="connsiteY12" fmla="*/ 93528 h 227708"/>
                  <a:gd name="connsiteX13" fmla="*/ 37286 w 108890"/>
                  <a:gd name="connsiteY13" fmla="*/ 89989 h 227708"/>
                  <a:gd name="connsiteX14" fmla="*/ 13714 w 108890"/>
                  <a:gd name="connsiteY14" fmla="*/ 62348 h 227708"/>
                  <a:gd name="connsiteX15" fmla="*/ 7346 w 108890"/>
                  <a:gd name="connsiteY15" fmla="*/ 1585 h 227708"/>
                  <a:gd name="connsiteX16" fmla="*/ 17921 w 108890"/>
                  <a:gd name="connsiteY16" fmla="*/ 543 h 227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8890" h="227708">
                    <a:moveTo>
                      <a:pt x="17921" y="543"/>
                    </a:moveTo>
                    <a:cubicBezTo>
                      <a:pt x="25898" y="2459"/>
                      <a:pt x="35375" y="9341"/>
                      <a:pt x="44231" y="19646"/>
                    </a:cubicBezTo>
                    <a:lnTo>
                      <a:pt x="54669" y="34475"/>
                    </a:lnTo>
                    <a:lnTo>
                      <a:pt x="78144" y="6949"/>
                    </a:lnTo>
                    <a:cubicBezTo>
                      <a:pt x="82617" y="3701"/>
                      <a:pt x="86981" y="1502"/>
                      <a:pt x="90970" y="543"/>
                    </a:cubicBezTo>
                    <a:cubicBezTo>
                      <a:pt x="94958" y="-415"/>
                      <a:pt x="98571" y="-131"/>
                      <a:pt x="101544" y="1585"/>
                    </a:cubicBezTo>
                    <a:cubicBezTo>
                      <a:pt x="113438" y="8452"/>
                      <a:pt x="110588" y="35657"/>
                      <a:pt x="95177" y="62348"/>
                    </a:cubicBezTo>
                    <a:lnTo>
                      <a:pt x="71604" y="89990"/>
                    </a:lnTo>
                    <a:lnTo>
                      <a:pt x="74721" y="93528"/>
                    </a:lnTo>
                    <a:cubicBezTo>
                      <a:pt x="79910" y="107752"/>
                      <a:pt x="83119" y="127402"/>
                      <a:pt x="83119" y="149107"/>
                    </a:cubicBezTo>
                    <a:cubicBezTo>
                      <a:pt x="83119" y="192517"/>
                      <a:pt x="70281" y="227708"/>
                      <a:pt x="54445" y="227708"/>
                    </a:cubicBezTo>
                    <a:cubicBezTo>
                      <a:pt x="38609" y="227708"/>
                      <a:pt x="25771" y="192517"/>
                      <a:pt x="25771" y="149107"/>
                    </a:cubicBezTo>
                    <a:cubicBezTo>
                      <a:pt x="25771" y="127402"/>
                      <a:pt x="28981" y="107752"/>
                      <a:pt x="34170" y="93528"/>
                    </a:cubicBezTo>
                    <a:lnTo>
                      <a:pt x="37286" y="89989"/>
                    </a:lnTo>
                    <a:lnTo>
                      <a:pt x="13714" y="62348"/>
                    </a:lnTo>
                    <a:cubicBezTo>
                      <a:pt x="-1697" y="35657"/>
                      <a:pt x="-4548" y="8452"/>
                      <a:pt x="7346" y="1585"/>
                    </a:cubicBezTo>
                    <a:cubicBezTo>
                      <a:pt x="10319" y="-131"/>
                      <a:pt x="13933" y="-415"/>
                      <a:pt x="17921" y="54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42BA817A-F446-4401-A806-DFAE625887DE}"/>
                </a:ext>
              </a:extLst>
            </p:cNvPr>
            <p:cNvSpPr/>
            <p:nvPr/>
          </p:nvSpPr>
          <p:spPr>
            <a:xfrm>
              <a:off x="6744842" y="4549907"/>
              <a:ext cx="902884" cy="52957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FE0C001-298C-4A73-8DEB-F6377BED4F22}"/>
                </a:ext>
              </a:extLst>
            </p:cNvPr>
            <p:cNvGrpSpPr/>
            <p:nvPr/>
          </p:nvGrpSpPr>
          <p:grpSpPr>
            <a:xfrm>
              <a:off x="6650036" y="4115274"/>
              <a:ext cx="1106587" cy="466804"/>
              <a:chOff x="6650036" y="3977314"/>
              <a:chExt cx="1106587" cy="466804"/>
            </a:xfrm>
          </p:grpSpPr>
          <p:sp>
            <p:nvSpPr>
              <p:cNvPr id="104" name="台形 103">
                <a:extLst>
                  <a:ext uri="{FF2B5EF4-FFF2-40B4-BE49-F238E27FC236}">
                    <a16:creationId xmlns:a16="http://schemas.microsoft.com/office/drawing/2014/main" id="{D906E687-258A-47A8-B8A8-2462E5C6E56A}"/>
                  </a:ext>
                </a:extLst>
              </p:cNvPr>
              <p:cNvSpPr/>
              <p:nvPr/>
            </p:nvSpPr>
            <p:spPr>
              <a:xfrm>
                <a:off x="6778586" y="3977314"/>
                <a:ext cx="859406" cy="336551"/>
              </a:xfrm>
              <a:prstGeom prst="trapezoid">
                <a:avLst>
                  <a:gd name="adj" fmla="val 124967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台形 104">
                <a:extLst>
                  <a:ext uri="{FF2B5EF4-FFF2-40B4-BE49-F238E27FC236}">
                    <a16:creationId xmlns:a16="http://schemas.microsoft.com/office/drawing/2014/main" id="{0FB8F52E-7ADD-4615-9C9B-F20B293E733F}"/>
                  </a:ext>
                </a:extLst>
              </p:cNvPr>
              <p:cNvSpPr/>
              <p:nvPr/>
            </p:nvSpPr>
            <p:spPr>
              <a:xfrm>
                <a:off x="6767432" y="4067138"/>
                <a:ext cx="873888" cy="290363"/>
              </a:xfrm>
              <a:prstGeom prst="trapezoid">
                <a:avLst>
                  <a:gd name="adj" fmla="val 12496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8A1270E0-3793-4281-957F-F53C57C61F03}"/>
                  </a:ext>
                </a:extLst>
              </p:cNvPr>
              <p:cNvSpPr/>
              <p:nvPr/>
            </p:nvSpPr>
            <p:spPr>
              <a:xfrm>
                <a:off x="6878444" y="4114800"/>
                <a:ext cx="646980" cy="301492"/>
              </a:xfrm>
              <a:custGeom>
                <a:avLst/>
                <a:gdLst>
                  <a:gd name="connsiteX0" fmla="*/ 273734 w 646980"/>
                  <a:gd name="connsiteY0" fmla="*/ 0 h 301492"/>
                  <a:gd name="connsiteX1" fmla="*/ 385956 w 646980"/>
                  <a:gd name="connsiteY1" fmla="*/ 0 h 301492"/>
                  <a:gd name="connsiteX2" fmla="*/ 646772 w 646980"/>
                  <a:gd name="connsiteY2" fmla="*/ 222669 h 301492"/>
                  <a:gd name="connsiteX3" fmla="*/ 646980 w 646980"/>
                  <a:gd name="connsiteY3" fmla="*/ 301492 h 301492"/>
                  <a:gd name="connsiteX4" fmla="*/ 0 w 646980"/>
                  <a:gd name="connsiteY4" fmla="*/ 301492 h 301492"/>
                  <a:gd name="connsiteX5" fmla="*/ 0 w 646980"/>
                  <a:gd name="connsiteY5" fmla="*/ 222669 h 301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6980" h="301492">
                    <a:moveTo>
                      <a:pt x="273734" y="0"/>
                    </a:moveTo>
                    <a:lnTo>
                      <a:pt x="385956" y="0"/>
                    </a:lnTo>
                    <a:lnTo>
                      <a:pt x="646772" y="222669"/>
                    </a:lnTo>
                    <a:lnTo>
                      <a:pt x="646980" y="301492"/>
                    </a:lnTo>
                    <a:lnTo>
                      <a:pt x="0" y="301492"/>
                    </a:lnTo>
                    <a:lnTo>
                      <a:pt x="0" y="2226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" name="台形 106">
                <a:extLst>
                  <a:ext uri="{FF2B5EF4-FFF2-40B4-BE49-F238E27FC236}">
                    <a16:creationId xmlns:a16="http://schemas.microsoft.com/office/drawing/2014/main" id="{8EB73D7A-CC89-4451-9769-FD4629B80459}"/>
                  </a:ext>
                </a:extLst>
              </p:cNvPr>
              <p:cNvSpPr/>
              <p:nvPr/>
            </p:nvSpPr>
            <p:spPr>
              <a:xfrm>
                <a:off x="6650036" y="4350916"/>
                <a:ext cx="1106587" cy="93202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9EEE893-D570-4A2C-825F-C8933097B0BF}"/>
                </a:ext>
              </a:extLst>
            </p:cNvPr>
            <p:cNvSpPr/>
            <p:nvPr/>
          </p:nvSpPr>
          <p:spPr>
            <a:xfrm>
              <a:off x="640194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2C2F1BD4-42AD-4781-817C-D5D63888F578}"/>
                </a:ext>
              </a:extLst>
            </p:cNvPr>
            <p:cNvSpPr/>
            <p:nvPr/>
          </p:nvSpPr>
          <p:spPr>
            <a:xfrm>
              <a:off x="654799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51C934A5-93A8-4070-8916-533D7D93007A}"/>
                </a:ext>
              </a:extLst>
            </p:cNvPr>
            <p:cNvSpPr/>
            <p:nvPr/>
          </p:nvSpPr>
          <p:spPr>
            <a:xfrm>
              <a:off x="778624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0306A7C4-A4AD-4240-819F-F1D69F0A6E32}"/>
                </a:ext>
              </a:extLst>
            </p:cNvPr>
            <p:cNvSpPr/>
            <p:nvPr/>
          </p:nvSpPr>
          <p:spPr>
            <a:xfrm>
              <a:off x="793229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DD9BB91B-ADED-447B-B79A-E6715794AD31}"/>
                </a:ext>
              </a:extLst>
            </p:cNvPr>
            <p:cNvSpPr/>
            <p:nvPr/>
          </p:nvSpPr>
          <p:spPr>
            <a:xfrm>
              <a:off x="64019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868B68-E088-4583-ABE1-7D4AF08ABE4B}"/>
                </a:ext>
              </a:extLst>
            </p:cNvPr>
            <p:cNvSpPr/>
            <p:nvPr/>
          </p:nvSpPr>
          <p:spPr>
            <a:xfrm>
              <a:off x="65479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A2897C65-3C96-4653-94F5-95098C0C85E1}"/>
                </a:ext>
              </a:extLst>
            </p:cNvPr>
            <p:cNvSpPr/>
            <p:nvPr/>
          </p:nvSpPr>
          <p:spPr>
            <a:xfrm>
              <a:off x="77862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ADCD540-F153-452B-B53C-0505A89ACF76}"/>
                </a:ext>
              </a:extLst>
            </p:cNvPr>
            <p:cNvSpPr/>
            <p:nvPr/>
          </p:nvSpPr>
          <p:spPr>
            <a:xfrm>
              <a:off x="79322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94129EEC-91B0-4482-9074-35E79BAE01B4}"/>
                </a:ext>
              </a:extLst>
            </p:cNvPr>
            <p:cNvSpPr/>
            <p:nvPr/>
          </p:nvSpPr>
          <p:spPr>
            <a:xfrm>
              <a:off x="68854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0 w 177229"/>
                <a:gd name="connsiteY4" fmla="*/ 212268 h 357799"/>
                <a:gd name="connsiteX5" fmla="*/ 62358 w 177229"/>
                <a:gd name="connsiteY5" fmla="*/ 212268 h 357799"/>
                <a:gd name="connsiteX6" fmla="*/ 62358 w 177229"/>
                <a:gd name="connsiteY6" fmla="*/ 357799 h 357799"/>
                <a:gd name="connsiteX7" fmla="*/ 0 w 177229"/>
                <a:gd name="connsiteY7" fmla="*/ 357799 h 357799"/>
                <a:gd name="connsiteX8" fmla="*/ 114871 w 177229"/>
                <a:gd name="connsiteY8" fmla="*/ 0 h 357799"/>
                <a:gd name="connsiteX9" fmla="*/ 177229 w 177229"/>
                <a:gd name="connsiteY9" fmla="*/ 0 h 357799"/>
                <a:gd name="connsiteX10" fmla="*/ 177229 w 177229"/>
                <a:gd name="connsiteY10" fmla="*/ 145531 h 357799"/>
                <a:gd name="connsiteX11" fmla="*/ 114871 w 177229"/>
                <a:gd name="connsiteY11" fmla="*/ 145531 h 357799"/>
                <a:gd name="connsiteX12" fmla="*/ 0 w 177229"/>
                <a:gd name="connsiteY12" fmla="*/ 0 h 357799"/>
                <a:gd name="connsiteX13" fmla="*/ 62358 w 177229"/>
                <a:gd name="connsiteY13" fmla="*/ 0 h 357799"/>
                <a:gd name="connsiteX14" fmla="*/ 62358 w 177229"/>
                <a:gd name="connsiteY14" fmla="*/ 145531 h 357799"/>
                <a:gd name="connsiteX15" fmla="*/ 0 w 177229"/>
                <a:gd name="connsiteY15" fmla="*/ 145531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7229" h="357799">
                  <a:moveTo>
                    <a:pt x="114871" y="212268"/>
                  </a:moveTo>
                  <a:lnTo>
                    <a:pt x="177229" y="212268"/>
                  </a:lnTo>
                  <a:lnTo>
                    <a:pt x="177229" y="357799"/>
                  </a:lnTo>
                  <a:lnTo>
                    <a:pt x="114871" y="357799"/>
                  </a:lnTo>
                  <a:close/>
                  <a:moveTo>
                    <a:pt x="0" y="212268"/>
                  </a:moveTo>
                  <a:lnTo>
                    <a:pt x="62358" y="212268"/>
                  </a:lnTo>
                  <a:lnTo>
                    <a:pt x="62358" y="357799"/>
                  </a:lnTo>
                  <a:lnTo>
                    <a:pt x="0" y="357799"/>
                  </a:lnTo>
                  <a:close/>
                  <a:moveTo>
                    <a:pt x="114871" y="0"/>
                  </a:moveTo>
                  <a:lnTo>
                    <a:pt x="177229" y="0"/>
                  </a:lnTo>
                  <a:lnTo>
                    <a:pt x="177229" y="145531"/>
                  </a:lnTo>
                  <a:lnTo>
                    <a:pt x="114871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37AE0FB-5157-407A-A567-25FDAE9F5604}"/>
                </a:ext>
              </a:extLst>
            </p:cNvPr>
            <p:cNvSpPr/>
            <p:nvPr/>
          </p:nvSpPr>
          <p:spPr>
            <a:xfrm>
              <a:off x="73426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0 w 177229"/>
                <a:gd name="connsiteY4" fmla="*/ 212268 h 357799"/>
                <a:gd name="connsiteX5" fmla="*/ 62358 w 177229"/>
                <a:gd name="connsiteY5" fmla="*/ 212268 h 357799"/>
                <a:gd name="connsiteX6" fmla="*/ 62358 w 177229"/>
                <a:gd name="connsiteY6" fmla="*/ 357799 h 357799"/>
                <a:gd name="connsiteX7" fmla="*/ 0 w 177229"/>
                <a:gd name="connsiteY7" fmla="*/ 357799 h 357799"/>
                <a:gd name="connsiteX8" fmla="*/ 114871 w 177229"/>
                <a:gd name="connsiteY8" fmla="*/ 0 h 357799"/>
                <a:gd name="connsiteX9" fmla="*/ 177229 w 177229"/>
                <a:gd name="connsiteY9" fmla="*/ 0 h 357799"/>
                <a:gd name="connsiteX10" fmla="*/ 177229 w 177229"/>
                <a:gd name="connsiteY10" fmla="*/ 145531 h 357799"/>
                <a:gd name="connsiteX11" fmla="*/ 114871 w 177229"/>
                <a:gd name="connsiteY11" fmla="*/ 145531 h 357799"/>
                <a:gd name="connsiteX12" fmla="*/ 0 w 177229"/>
                <a:gd name="connsiteY12" fmla="*/ 0 h 357799"/>
                <a:gd name="connsiteX13" fmla="*/ 62358 w 177229"/>
                <a:gd name="connsiteY13" fmla="*/ 0 h 357799"/>
                <a:gd name="connsiteX14" fmla="*/ 62358 w 177229"/>
                <a:gd name="connsiteY14" fmla="*/ 145531 h 357799"/>
                <a:gd name="connsiteX15" fmla="*/ 0 w 177229"/>
                <a:gd name="connsiteY15" fmla="*/ 145531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7229" h="357799">
                  <a:moveTo>
                    <a:pt x="114871" y="212268"/>
                  </a:moveTo>
                  <a:lnTo>
                    <a:pt x="177229" y="212268"/>
                  </a:lnTo>
                  <a:lnTo>
                    <a:pt x="177229" y="357799"/>
                  </a:lnTo>
                  <a:lnTo>
                    <a:pt x="114871" y="357799"/>
                  </a:lnTo>
                  <a:close/>
                  <a:moveTo>
                    <a:pt x="0" y="212268"/>
                  </a:moveTo>
                  <a:lnTo>
                    <a:pt x="62358" y="212268"/>
                  </a:lnTo>
                  <a:lnTo>
                    <a:pt x="62358" y="357799"/>
                  </a:lnTo>
                  <a:lnTo>
                    <a:pt x="0" y="357799"/>
                  </a:lnTo>
                  <a:close/>
                  <a:moveTo>
                    <a:pt x="114871" y="0"/>
                  </a:moveTo>
                  <a:lnTo>
                    <a:pt x="177229" y="0"/>
                  </a:lnTo>
                  <a:lnTo>
                    <a:pt x="177229" y="145531"/>
                  </a:lnTo>
                  <a:lnTo>
                    <a:pt x="114871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E6EE6F3D-61D9-41C3-8057-B76A9198807B}"/>
                </a:ext>
              </a:extLst>
            </p:cNvPr>
            <p:cNvSpPr/>
            <p:nvPr/>
          </p:nvSpPr>
          <p:spPr>
            <a:xfrm>
              <a:off x="56462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D882C7AD-396B-4CE6-9777-31352620AF4A}"/>
                </a:ext>
              </a:extLst>
            </p:cNvPr>
            <p:cNvSpPr/>
            <p:nvPr/>
          </p:nvSpPr>
          <p:spPr>
            <a:xfrm>
              <a:off x="57923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001742B1-1446-4F39-8E38-838C7FB7CD29}"/>
                </a:ext>
              </a:extLst>
            </p:cNvPr>
            <p:cNvSpPr/>
            <p:nvPr/>
          </p:nvSpPr>
          <p:spPr>
            <a:xfrm>
              <a:off x="647814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298450 w 481906"/>
                <a:gd name="connsiteY4" fmla="*/ 0 h 145531"/>
                <a:gd name="connsiteX5" fmla="*/ 360808 w 481906"/>
                <a:gd name="connsiteY5" fmla="*/ 0 h 145531"/>
                <a:gd name="connsiteX6" fmla="*/ 360808 w 481906"/>
                <a:gd name="connsiteY6" fmla="*/ 145531 h 145531"/>
                <a:gd name="connsiteX7" fmla="*/ 298450 w 481906"/>
                <a:gd name="connsiteY7" fmla="*/ 145531 h 145531"/>
                <a:gd name="connsiteX8" fmla="*/ 121098 w 481906"/>
                <a:gd name="connsiteY8" fmla="*/ 0 h 145531"/>
                <a:gd name="connsiteX9" fmla="*/ 183456 w 481906"/>
                <a:gd name="connsiteY9" fmla="*/ 0 h 145531"/>
                <a:gd name="connsiteX10" fmla="*/ 183456 w 481906"/>
                <a:gd name="connsiteY10" fmla="*/ 145531 h 145531"/>
                <a:gd name="connsiteX11" fmla="*/ 121098 w 481906"/>
                <a:gd name="connsiteY11" fmla="*/ 145531 h 145531"/>
                <a:gd name="connsiteX12" fmla="*/ 0 w 481906"/>
                <a:gd name="connsiteY12" fmla="*/ 0 h 145531"/>
                <a:gd name="connsiteX13" fmla="*/ 62358 w 481906"/>
                <a:gd name="connsiteY13" fmla="*/ 0 h 145531"/>
                <a:gd name="connsiteX14" fmla="*/ 62358 w 481906"/>
                <a:gd name="connsiteY14" fmla="*/ 145531 h 145531"/>
                <a:gd name="connsiteX15" fmla="*/ 0 w 481906"/>
                <a:gd name="connsiteY15" fmla="*/ 145531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1906" h="145531">
                  <a:moveTo>
                    <a:pt x="419548" y="0"/>
                  </a:moveTo>
                  <a:lnTo>
                    <a:pt x="481906" y="0"/>
                  </a:lnTo>
                  <a:lnTo>
                    <a:pt x="481906" y="145531"/>
                  </a:lnTo>
                  <a:lnTo>
                    <a:pt x="419548" y="145531"/>
                  </a:lnTo>
                  <a:close/>
                  <a:moveTo>
                    <a:pt x="298450" y="0"/>
                  </a:moveTo>
                  <a:lnTo>
                    <a:pt x="360808" y="0"/>
                  </a:lnTo>
                  <a:lnTo>
                    <a:pt x="360808" y="145531"/>
                  </a:lnTo>
                  <a:lnTo>
                    <a:pt x="298450" y="145531"/>
                  </a:lnTo>
                  <a:close/>
                  <a:moveTo>
                    <a:pt x="121098" y="0"/>
                  </a:moveTo>
                  <a:lnTo>
                    <a:pt x="183456" y="0"/>
                  </a:lnTo>
                  <a:lnTo>
                    <a:pt x="183456" y="145531"/>
                  </a:lnTo>
                  <a:lnTo>
                    <a:pt x="121098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B0BFCFEB-E9CA-46BB-8B0D-6B5999CF19DF}"/>
                </a:ext>
              </a:extLst>
            </p:cNvPr>
            <p:cNvSpPr/>
            <p:nvPr/>
          </p:nvSpPr>
          <p:spPr>
            <a:xfrm>
              <a:off x="743699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298450 w 481906"/>
                <a:gd name="connsiteY4" fmla="*/ 0 h 145531"/>
                <a:gd name="connsiteX5" fmla="*/ 360808 w 481906"/>
                <a:gd name="connsiteY5" fmla="*/ 0 h 145531"/>
                <a:gd name="connsiteX6" fmla="*/ 360808 w 481906"/>
                <a:gd name="connsiteY6" fmla="*/ 145531 h 145531"/>
                <a:gd name="connsiteX7" fmla="*/ 298450 w 481906"/>
                <a:gd name="connsiteY7" fmla="*/ 145531 h 145531"/>
                <a:gd name="connsiteX8" fmla="*/ 121098 w 481906"/>
                <a:gd name="connsiteY8" fmla="*/ 0 h 145531"/>
                <a:gd name="connsiteX9" fmla="*/ 183456 w 481906"/>
                <a:gd name="connsiteY9" fmla="*/ 0 h 145531"/>
                <a:gd name="connsiteX10" fmla="*/ 183456 w 481906"/>
                <a:gd name="connsiteY10" fmla="*/ 145531 h 145531"/>
                <a:gd name="connsiteX11" fmla="*/ 121098 w 481906"/>
                <a:gd name="connsiteY11" fmla="*/ 145531 h 145531"/>
                <a:gd name="connsiteX12" fmla="*/ 0 w 481906"/>
                <a:gd name="connsiteY12" fmla="*/ 0 h 145531"/>
                <a:gd name="connsiteX13" fmla="*/ 62358 w 481906"/>
                <a:gd name="connsiteY13" fmla="*/ 0 h 145531"/>
                <a:gd name="connsiteX14" fmla="*/ 62358 w 481906"/>
                <a:gd name="connsiteY14" fmla="*/ 145531 h 145531"/>
                <a:gd name="connsiteX15" fmla="*/ 0 w 481906"/>
                <a:gd name="connsiteY15" fmla="*/ 145531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1906" h="145531">
                  <a:moveTo>
                    <a:pt x="419548" y="0"/>
                  </a:moveTo>
                  <a:lnTo>
                    <a:pt x="481906" y="0"/>
                  </a:lnTo>
                  <a:lnTo>
                    <a:pt x="481906" y="145531"/>
                  </a:lnTo>
                  <a:lnTo>
                    <a:pt x="419548" y="145531"/>
                  </a:lnTo>
                  <a:close/>
                  <a:moveTo>
                    <a:pt x="298450" y="0"/>
                  </a:moveTo>
                  <a:lnTo>
                    <a:pt x="360808" y="0"/>
                  </a:lnTo>
                  <a:lnTo>
                    <a:pt x="360808" y="145531"/>
                  </a:lnTo>
                  <a:lnTo>
                    <a:pt x="298450" y="145531"/>
                  </a:lnTo>
                  <a:close/>
                  <a:moveTo>
                    <a:pt x="121098" y="0"/>
                  </a:moveTo>
                  <a:lnTo>
                    <a:pt x="183456" y="0"/>
                  </a:lnTo>
                  <a:lnTo>
                    <a:pt x="183456" y="145531"/>
                  </a:lnTo>
                  <a:lnTo>
                    <a:pt x="121098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9326F2B5-F605-49ED-B1BC-0028E01ADB69}"/>
                </a:ext>
              </a:extLst>
            </p:cNvPr>
            <p:cNvSpPr/>
            <p:nvPr/>
          </p:nvSpPr>
          <p:spPr>
            <a:xfrm>
              <a:off x="6897122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8FC1C6FB-2A37-453B-A516-60F1D0037701}"/>
                </a:ext>
              </a:extLst>
            </p:cNvPr>
            <p:cNvSpPr/>
            <p:nvPr/>
          </p:nvSpPr>
          <p:spPr>
            <a:xfrm>
              <a:off x="7043172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23D4D46F-76CC-4E9B-A197-964B53D2BA17}"/>
                </a:ext>
              </a:extLst>
            </p:cNvPr>
            <p:cNvSpPr/>
            <p:nvPr/>
          </p:nvSpPr>
          <p:spPr>
            <a:xfrm>
              <a:off x="7311190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8363FF8-E90D-4ABE-A9C5-9B616397C102}"/>
                </a:ext>
              </a:extLst>
            </p:cNvPr>
            <p:cNvSpPr/>
            <p:nvPr/>
          </p:nvSpPr>
          <p:spPr>
            <a:xfrm>
              <a:off x="7457240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B46EF57D-7F9E-4841-B57E-08EAD60422D7}"/>
                </a:ext>
              </a:extLst>
            </p:cNvPr>
            <p:cNvSpPr/>
            <p:nvPr/>
          </p:nvSpPr>
          <p:spPr>
            <a:xfrm rot="10800000">
              <a:off x="6364627" y="3824270"/>
              <a:ext cx="1679495" cy="69392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09219DD9-6DFB-4A27-BCD4-361F07FDA464}"/>
                </a:ext>
              </a:extLst>
            </p:cNvPr>
            <p:cNvSpPr/>
            <p:nvPr/>
          </p:nvSpPr>
          <p:spPr>
            <a:xfrm>
              <a:off x="6283853" y="3740099"/>
              <a:ext cx="1848874" cy="142528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51F0B8A0-3EA6-4898-876F-3C93A28BBFAE}"/>
                </a:ext>
              </a:extLst>
            </p:cNvPr>
            <p:cNvSpPr/>
            <p:nvPr/>
          </p:nvSpPr>
          <p:spPr>
            <a:xfrm>
              <a:off x="6497070" y="3578012"/>
              <a:ext cx="538730" cy="247314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台形 92">
              <a:extLst>
                <a:ext uri="{FF2B5EF4-FFF2-40B4-BE49-F238E27FC236}">
                  <a16:creationId xmlns:a16="http://schemas.microsoft.com/office/drawing/2014/main" id="{9C71ABE0-A652-4B3A-B619-BD7F52B67941}"/>
                </a:ext>
              </a:extLst>
            </p:cNvPr>
            <p:cNvSpPr/>
            <p:nvPr/>
          </p:nvSpPr>
          <p:spPr>
            <a:xfrm>
              <a:off x="6534037" y="3611954"/>
              <a:ext cx="464795" cy="213373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台形 93">
              <a:extLst>
                <a:ext uri="{FF2B5EF4-FFF2-40B4-BE49-F238E27FC236}">
                  <a16:creationId xmlns:a16="http://schemas.microsoft.com/office/drawing/2014/main" id="{606978D7-2E5A-4FF7-8593-EE2A3DBE0C16}"/>
                </a:ext>
              </a:extLst>
            </p:cNvPr>
            <p:cNvSpPr/>
            <p:nvPr/>
          </p:nvSpPr>
          <p:spPr>
            <a:xfrm>
              <a:off x="6598922" y="3681052"/>
              <a:ext cx="339189" cy="132445"/>
            </a:xfrm>
            <a:prstGeom prst="trapezoid">
              <a:avLst>
                <a:gd name="adj" fmla="val 123693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" name="台形 94">
              <a:extLst>
                <a:ext uri="{FF2B5EF4-FFF2-40B4-BE49-F238E27FC236}">
                  <a16:creationId xmlns:a16="http://schemas.microsoft.com/office/drawing/2014/main" id="{E1CA6344-E08C-4912-8F9F-0831849BE405}"/>
                </a:ext>
              </a:extLst>
            </p:cNvPr>
            <p:cNvSpPr/>
            <p:nvPr/>
          </p:nvSpPr>
          <p:spPr>
            <a:xfrm>
              <a:off x="7379720" y="3578012"/>
              <a:ext cx="538730" cy="247314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6" name="台形 95">
              <a:extLst>
                <a:ext uri="{FF2B5EF4-FFF2-40B4-BE49-F238E27FC236}">
                  <a16:creationId xmlns:a16="http://schemas.microsoft.com/office/drawing/2014/main" id="{855C4756-FBBE-4EB6-B806-72F350AB563E}"/>
                </a:ext>
              </a:extLst>
            </p:cNvPr>
            <p:cNvSpPr/>
            <p:nvPr/>
          </p:nvSpPr>
          <p:spPr>
            <a:xfrm>
              <a:off x="7416687" y="3611954"/>
              <a:ext cx="464795" cy="213373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7" name="台形 96">
              <a:extLst>
                <a:ext uri="{FF2B5EF4-FFF2-40B4-BE49-F238E27FC236}">
                  <a16:creationId xmlns:a16="http://schemas.microsoft.com/office/drawing/2014/main" id="{2459BCBE-7996-4F85-8EFE-54B2D2654E8F}"/>
                </a:ext>
              </a:extLst>
            </p:cNvPr>
            <p:cNvSpPr/>
            <p:nvPr/>
          </p:nvSpPr>
          <p:spPr>
            <a:xfrm>
              <a:off x="7481572" y="3681052"/>
              <a:ext cx="339189" cy="132445"/>
            </a:xfrm>
            <a:prstGeom prst="trapezoid">
              <a:avLst>
                <a:gd name="adj" fmla="val 123693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E7738E95-7E18-486D-A4E6-05734CD44621}"/>
                </a:ext>
              </a:extLst>
            </p:cNvPr>
            <p:cNvGrpSpPr/>
            <p:nvPr/>
          </p:nvGrpSpPr>
          <p:grpSpPr>
            <a:xfrm>
              <a:off x="6348905" y="3001664"/>
              <a:ext cx="1718770" cy="485882"/>
              <a:chOff x="6212380" y="2963070"/>
              <a:chExt cx="1991820" cy="563070"/>
            </a:xfrm>
          </p:grpSpPr>
          <p:sp>
            <p:nvSpPr>
              <p:cNvPr id="99" name="台形 98">
                <a:extLst>
                  <a:ext uri="{FF2B5EF4-FFF2-40B4-BE49-F238E27FC236}">
                    <a16:creationId xmlns:a16="http://schemas.microsoft.com/office/drawing/2014/main" id="{F27520D7-5819-4F6D-B4E8-14BA5E56E14B}"/>
                  </a:ext>
                </a:extLst>
              </p:cNvPr>
              <p:cNvSpPr/>
              <p:nvPr/>
            </p:nvSpPr>
            <p:spPr>
              <a:xfrm>
                <a:off x="6283853" y="3141123"/>
                <a:ext cx="1848874" cy="360511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DC9B5E4-1237-433D-BE7F-E1A36BD0DE7E}"/>
                  </a:ext>
                </a:extLst>
              </p:cNvPr>
              <p:cNvSpPr/>
              <p:nvPr/>
            </p:nvSpPr>
            <p:spPr>
              <a:xfrm>
                <a:off x="6662476" y="2963070"/>
                <a:ext cx="123032" cy="178123"/>
              </a:xfrm>
              <a:custGeom>
                <a:avLst/>
                <a:gdLst>
                  <a:gd name="connsiteX0" fmla="*/ 205319 w 598256"/>
                  <a:gd name="connsiteY0" fmla="*/ 0 h 866138"/>
                  <a:gd name="connsiteX1" fmla="*/ 280556 w 598256"/>
                  <a:gd name="connsiteY1" fmla="*/ 88347 h 866138"/>
                  <a:gd name="connsiteX2" fmla="*/ 432198 w 598256"/>
                  <a:gd name="connsiteY2" fmla="*/ 115340 h 866138"/>
                  <a:gd name="connsiteX3" fmla="*/ 346526 w 598256"/>
                  <a:gd name="connsiteY3" fmla="*/ 243628 h 866138"/>
                  <a:gd name="connsiteX4" fmla="*/ 289834 w 598256"/>
                  <a:gd name="connsiteY4" fmla="*/ 288894 h 866138"/>
                  <a:gd name="connsiteX5" fmla="*/ 305284 w 598256"/>
                  <a:gd name="connsiteY5" fmla="*/ 334264 h 866138"/>
                  <a:gd name="connsiteX6" fmla="*/ 288379 w 598256"/>
                  <a:gd name="connsiteY6" fmla="*/ 553550 h 866138"/>
                  <a:gd name="connsiteX7" fmla="*/ 256140 w 598256"/>
                  <a:gd name="connsiteY7" fmla="*/ 641136 h 866138"/>
                  <a:gd name="connsiteX8" fmla="*/ 310113 w 598256"/>
                  <a:gd name="connsiteY8" fmla="*/ 636800 h 866138"/>
                  <a:gd name="connsiteX9" fmla="*/ 598256 w 598256"/>
                  <a:gd name="connsiteY9" fmla="*/ 751469 h 866138"/>
                  <a:gd name="connsiteX10" fmla="*/ 310113 w 598256"/>
                  <a:gd name="connsiteY10" fmla="*/ 866138 h 866138"/>
                  <a:gd name="connsiteX11" fmla="*/ 27824 w 598256"/>
                  <a:gd name="connsiteY11" fmla="*/ 774579 h 866138"/>
                  <a:gd name="connsiteX12" fmla="*/ 25681 w 598256"/>
                  <a:gd name="connsiteY12" fmla="*/ 766119 h 866138"/>
                  <a:gd name="connsiteX13" fmla="*/ 14902 w 598256"/>
                  <a:gd name="connsiteY13" fmla="*/ 742738 h 866138"/>
                  <a:gd name="connsiteX14" fmla="*/ 21739 w 598256"/>
                  <a:gd name="connsiteY14" fmla="*/ 482104 h 866138"/>
                  <a:gd name="connsiteX15" fmla="*/ 153603 w 598256"/>
                  <a:gd name="connsiteY15" fmla="*/ 246738 h 866138"/>
                  <a:gd name="connsiteX16" fmla="*/ 164497 w 598256"/>
                  <a:gd name="connsiteY16" fmla="*/ 241421 h 866138"/>
                  <a:gd name="connsiteX17" fmla="*/ 149276 w 598256"/>
                  <a:gd name="connsiteY17" fmla="*/ 181174 h 866138"/>
                  <a:gd name="connsiteX18" fmla="*/ 150369 w 598256"/>
                  <a:gd name="connsiteY18" fmla="*/ 39824 h 866138"/>
                  <a:gd name="connsiteX19" fmla="*/ 205319 w 598256"/>
                  <a:gd name="connsiteY19" fmla="*/ 0 h 86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8256" h="866138">
                    <a:moveTo>
                      <a:pt x="205319" y="0"/>
                    </a:moveTo>
                    <a:cubicBezTo>
                      <a:pt x="231744" y="21"/>
                      <a:pt x="261550" y="21405"/>
                      <a:pt x="280556" y="88347"/>
                    </a:cubicBezTo>
                    <a:cubicBezTo>
                      <a:pt x="383559" y="22748"/>
                      <a:pt x="448585" y="54181"/>
                      <a:pt x="432198" y="115340"/>
                    </a:cubicBezTo>
                    <a:cubicBezTo>
                      <a:pt x="424004" y="145919"/>
                      <a:pt x="389105" y="199899"/>
                      <a:pt x="346526" y="243628"/>
                    </a:cubicBezTo>
                    <a:lnTo>
                      <a:pt x="289834" y="288894"/>
                    </a:lnTo>
                    <a:lnTo>
                      <a:pt x="305284" y="334264"/>
                    </a:lnTo>
                    <a:cubicBezTo>
                      <a:pt x="315091" y="394171"/>
                      <a:pt x="310230" y="472000"/>
                      <a:pt x="288379" y="553550"/>
                    </a:cubicBezTo>
                    <a:lnTo>
                      <a:pt x="256140" y="641136"/>
                    </a:lnTo>
                    <a:lnTo>
                      <a:pt x="310113" y="636800"/>
                    </a:lnTo>
                    <a:cubicBezTo>
                      <a:pt x="469250" y="636800"/>
                      <a:pt x="598256" y="688139"/>
                      <a:pt x="598256" y="751469"/>
                    </a:cubicBezTo>
                    <a:cubicBezTo>
                      <a:pt x="598256" y="814799"/>
                      <a:pt x="469250" y="866138"/>
                      <a:pt x="310113" y="866138"/>
                    </a:cubicBezTo>
                    <a:cubicBezTo>
                      <a:pt x="170868" y="866138"/>
                      <a:pt x="54692" y="826832"/>
                      <a:pt x="27824" y="774579"/>
                    </a:cubicBezTo>
                    <a:lnTo>
                      <a:pt x="25681" y="766119"/>
                    </a:lnTo>
                    <a:lnTo>
                      <a:pt x="14902" y="742738"/>
                    </a:lnTo>
                    <a:cubicBezTo>
                      <a:pt x="-6341" y="680165"/>
                      <a:pt x="-5575" y="584042"/>
                      <a:pt x="21739" y="482104"/>
                    </a:cubicBezTo>
                    <a:cubicBezTo>
                      <a:pt x="50419" y="375069"/>
                      <a:pt x="101242" y="288222"/>
                      <a:pt x="153603" y="246738"/>
                    </a:cubicBezTo>
                    <a:lnTo>
                      <a:pt x="164497" y="241421"/>
                    </a:lnTo>
                    <a:lnTo>
                      <a:pt x="149276" y="181174"/>
                    </a:lnTo>
                    <a:cubicBezTo>
                      <a:pt x="141532" y="120761"/>
                      <a:pt x="144887" y="58329"/>
                      <a:pt x="150369" y="39824"/>
                    </a:cubicBezTo>
                    <a:cubicBezTo>
                      <a:pt x="155850" y="21319"/>
                      <a:pt x="178894" y="-21"/>
                      <a:pt x="2053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5F77595D-8E24-474A-846F-97C8D4AB5034}"/>
                  </a:ext>
                </a:extLst>
              </p:cNvPr>
              <p:cNvSpPr/>
              <p:nvPr/>
            </p:nvSpPr>
            <p:spPr>
              <a:xfrm flipH="1">
                <a:off x="7616429" y="2963070"/>
                <a:ext cx="123032" cy="178123"/>
              </a:xfrm>
              <a:custGeom>
                <a:avLst/>
                <a:gdLst>
                  <a:gd name="connsiteX0" fmla="*/ 205319 w 598256"/>
                  <a:gd name="connsiteY0" fmla="*/ 0 h 866138"/>
                  <a:gd name="connsiteX1" fmla="*/ 280556 w 598256"/>
                  <a:gd name="connsiteY1" fmla="*/ 88347 h 866138"/>
                  <a:gd name="connsiteX2" fmla="*/ 432198 w 598256"/>
                  <a:gd name="connsiteY2" fmla="*/ 115340 h 866138"/>
                  <a:gd name="connsiteX3" fmla="*/ 346526 w 598256"/>
                  <a:gd name="connsiteY3" fmla="*/ 243628 h 866138"/>
                  <a:gd name="connsiteX4" fmla="*/ 289834 w 598256"/>
                  <a:gd name="connsiteY4" fmla="*/ 288894 h 866138"/>
                  <a:gd name="connsiteX5" fmla="*/ 305284 w 598256"/>
                  <a:gd name="connsiteY5" fmla="*/ 334264 h 866138"/>
                  <a:gd name="connsiteX6" fmla="*/ 288379 w 598256"/>
                  <a:gd name="connsiteY6" fmla="*/ 553550 h 866138"/>
                  <a:gd name="connsiteX7" fmla="*/ 256140 w 598256"/>
                  <a:gd name="connsiteY7" fmla="*/ 641136 h 866138"/>
                  <a:gd name="connsiteX8" fmla="*/ 310113 w 598256"/>
                  <a:gd name="connsiteY8" fmla="*/ 636800 h 866138"/>
                  <a:gd name="connsiteX9" fmla="*/ 598256 w 598256"/>
                  <a:gd name="connsiteY9" fmla="*/ 751469 h 866138"/>
                  <a:gd name="connsiteX10" fmla="*/ 310113 w 598256"/>
                  <a:gd name="connsiteY10" fmla="*/ 866138 h 866138"/>
                  <a:gd name="connsiteX11" fmla="*/ 27824 w 598256"/>
                  <a:gd name="connsiteY11" fmla="*/ 774579 h 866138"/>
                  <a:gd name="connsiteX12" fmla="*/ 25681 w 598256"/>
                  <a:gd name="connsiteY12" fmla="*/ 766119 h 866138"/>
                  <a:gd name="connsiteX13" fmla="*/ 14902 w 598256"/>
                  <a:gd name="connsiteY13" fmla="*/ 742738 h 866138"/>
                  <a:gd name="connsiteX14" fmla="*/ 21739 w 598256"/>
                  <a:gd name="connsiteY14" fmla="*/ 482104 h 866138"/>
                  <a:gd name="connsiteX15" fmla="*/ 153603 w 598256"/>
                  <a:gd name="connsiteY15" fmla="*/ 246738 h 866138"/>
                  <a:gd name="connsiteX16" fmla="*/ 164497 w 598256"/>
                  <a:gd name="connsiteY16" fmla="*/ 241421 h 866138"/>
                  <a:gd name="connsiteX17" fmla="*/ 149276 w 598256"/>
                  <a:gd name="connsiteY17" fmla="*/ 181174 h 866138"/>
                  <a:gd name="connsiteX18" fmla="*/ 150369 w 598256"/>
                  <a:gd name="connsiteY18" fmla="*/ 39824 h 866138"/>
                  <a:gd name="connsiteX19" fmla="*/ 205319 w 598256"/>
                  <a:gd name="connsiteY19" fmla="*/ 0 h 86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8256" h="866138">
                    <a:moveTo>
                      <a:pt x="205319" y="0"/>
                    </a:moveTo>
                    <a:cubicBezTo>
                      <a:pt x="231744" y="21"/>
                      <a:pt x="261550" y="21405"/>
                      <a:pt x="280556" y="88347"/>
                    </a:cubicBezTo>
                    <a:cubicBezTo>
                      <a:pt x="383559" y="22748"/>
                      <a:pt x="448585" y="54181"/>
                      <a:pt x="432198" y="115340"/>
                    </a:cubicBezTo>
                    <a:cubicBezTo>
                      <a:pt x="424004" y="145919"/>
                      <a:pt x="389105" y="199899"/>
                      <a:pt x="346526" y="243628"/>
                    </a:cubicBezTo>
                    <a:lnTo>
                      <a:pt x="289834" y="288894"/>
                    </a:lnTo>
                    <a:lnTo>
                      <a:pt x="305284" y="334264"/>
                    </a:lnTo>
                    <a:cubicBezTo>
                      <a:pt x="315091" y="394171"/>
                      <a:pt x="310230" y="472000"/>
                      <a:pt x="288379" y="553550"/>
                    </a:cubicBezTo>
                    <a:lnTo>
                      <a:pt x="256140" y="641136"/>
                    </a:lnTo>
                    <a:lnTo>
                      <a:pt x="310113" y="636800"/>
                    </a:lnTo>
                    <a:cubicBezTo>
                      <a:pt x="469250" y="636800"/>
                      <a:pt x="598256" y="688139"/>
                      <a:pt x="598256" y="751469"/>
                    </a:cubicBezTo>
                    <a:cubicBezTo>
                      <a:pt x="598256" y="814799"/>
                      <a:pt x="469250" y="866138"/>
                      <a:pt x="310113" y="866138"/>
                    </a:cubicBezTo>
                    <a:cubicBezTo>
                      <a:pt x="170868" y="866138"/>
                      <a:pt x="54692" y="826832"/>
                      <a:pt x="27824" y="774579"/>
                    </a:cubicBezTo>
                    <a:lnTo>
                      <a:pt x="25681" y="766119"/>
                    </a:lnTo>
                    <a:lnTo>
                      <a:pt x="14902" y="742738"/>
                    </a:lnTo>
                    <a:cubicBezTo>
                      <a:pt x="-6341" y="680165"/>
                      <a:pt x="-5575" y="584042"/>
                      <a:pt x="21739" y="482104"/>
                    </a:cubicBezTo>
                    <a:cubicBezTo>
                      <a:pt x="50419" y="375069"/>
                      <a:pt x="101242" y="288222"/>
                      <a:pt x="153603" y="246738"/>
                    </a:cubicBezTo>
                    <a:lnTo>
                      <a:pt x="164497" y="241421"/>
                    </a:lnTo>
                    <a:lnTo>
                      <a:pt x="149276" y="181174"/>
                    </a:lnTo>
                    <a:cubicBezTo>
                      <a:pt x="141532" y="120761"/>
                      <a:pt x="144887" y="58329"/>
                      <a:pt x="150369" y="39824"/>
                    </a:cubicBezTo>
                    <a:cubicBezTo>
                      <a:pt x="155850" y="21319"/>
                      <a:pt x="178894" y="-21"/>
                      <a:pt x="2053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DAD1B7AE-39B8-40EF-956D-1C9D9FC047BE}"/>
                  </a:ext>
                </a:extLst>
              </p:cNvPr>
              <p:cNvSpPr/>
              <p:nvPr/>
            </p:nvSpPr>
            <p:spPr>
              <a:xfrm>
                <a:off x="6498350" y="3141123"/>
                <a:ext cx="1407400" cy="360511"/>
              </a:xfrm>
              <a:custGeom>
                <a:avLst/>
                <a:gdLst>
                  <a:gd name="connsiteX0" fmla="*/ 1053257 w 1407400"/>
                  <a:gd name="connsiteY0" fmla="*/ 0 h 360511"/>
                  <a:gd name="connsiteX1" fmla="*/ 1129457 w 1407400"/>
                  <a:gd name="connsiteY1" fmla="*/ 0 h 360511"/>
                  <a:gd name="connsiteX2" fmla="*/ 1407400 w 1407400"/>
                  <a:gd name="connsiteY2" fmla="*/ 360511 h 360511"/>
                  <a:gd name="connsiteX3" fmla="*/ 1331200 w 1407400"/>
                  <a:gd name="connsiteY3" fmla="*/ 360511 h 360511"/>
                  <a:gd name="connsiteX4" fmla="*/ 277943 w 1407400"/>
                  <a:gd name="connsiteY4" fmla="*/ 0 h 360511"/>
                  <a:gd name="connsiteX5" fmla="*/ 356701 w 1407400"/>
                  <a:gd name="connsiteY5" fmla="*/ 0 h 360511"/>
                  <a:gd name="connsiteX6" fmla="*/ 78758 w 1407400"/>
                  <a:gd name="connsiteY6" fmla="*/ 360511 h 360511"/>
                  <a:gd name="connsiteX7" fmla="*/ 0 w 1407400"/>
                  <a:gd name="connsiteY7" fmla="*/ 360511 h 36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7400" h="360511">
                    <a:moveTo>
                      <a:pt x="1053257" y="0"/>
                    </a:moveTo>
                    <a:lnTo>
                      <a:pt x="1129457" y="0"/>
                    </a:lnTo>
                    <a:lnTo>
                      <a:pt x="1407400" y="360511"/>
                    </a:lnTo>
                    <a:lnTo>
                      <a:pt x="1331200" y="360511"/>
                    </a:lnTo>
                    <a:close/>
                    <a:moveTo>
                      <a:pt x="277943" y="0"/>
                    </a:moveTo>
                    <a:lnTo>
                      <a:pt x="356701" y="0"/>
                    </a:lnTo>
                    <a:lnTo>
                      <a:pt x="78758" y="360511"/>
                    </a:lnTo>
                    <a:lnTo>
                      <a:pt x="0" y="360511"/>
                    </a:ln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台形 102">
                <a:extLst>
                  <a:ext uri="{FF2B5EF4-FFF2-40B4-BE49-F238E27FC236}">
                    <a16:creationId xmlns:a16="http://schemas.microsoft.com/office/drawing/2014/main" id="{2DACCA64-D439-40A9-9AAE-7E2EECAA661D}"/>
                  </a:ext>
                </a:extLst>
              </p:cNvPr>
              <p:cNvSpPr/>
              <p:nvPr/>
            </p:nvSpPr>
            <p:spPr>
              <a:xfrm flipV="1">
                <a:off x="6212380" y="3459502"/>
                <a:ext cx="1991820" cy="66638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F1E7AC27-5E53-46A7-93F0-DF6BBB2E1B0A}"/>
              </a:ext>
            </a:extLst>
          </p:cNvPr>
          <p:cNvGrpSpPr/>
          <p:nvPr/>
        </p:nvGrpSpPr>
        <p:grpSpPr>
          <a:xfrm>
            <a:off x="770999" y="4144770"/>
            <a:ext cx="2496601" cy="1702393"/>
            <a:chOff x="4467906" y="3001664"/>
            <a:chExt cx="3875995" cy="2642980"/>
          </a:xfrm>
        </p:grpSpPr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AF51B1E7-66D8-4BB8-9D37-F659AB3C4242}"/>
                </a:ext>
              </a:extLst>
            </p:cNvPr>
            <p:cNvSpPr/>
            <p:nvPr/>
          </p:nvSpPr>
          <p:spPr>
            <a:xfrm>
              <a:off x="6411711" y="3885643"/>
              <a:ext cx="1573315" cy="477162"/>
            </a:xfrm>
            <a:custGeom>
              <a:avLst/>
              <a:gdLst>
                <a:gd name="connsiteX0" fmla="*/ 0 w 1573315"/>
                <a:gd name="connsiteY0" fmla="*/ 0 h 477162"/>
                <a:gd name="connsiteX1" fmla="*/ 524438 w 1573315"/>
                <a:gd name="connsiteY1" fmla="*/ 0 h 477162"/>
                <a:gd name="connsiteX2" fmla="*/ 1033144 w 1573315"/>
                <a:gd name="connsiteY2" fmla="*/ 0 h 477162"/>
                <a:gd name="connsiteX3" fmla="*/ 1573315 w 1573315"/>
                <a:gd name="connsiteY3" fmla="*/ 0 h 477162"/>
                <a:gd name="connsiteX4" fmla="*/ 1573315 w 1573315"/>
                <a:gd name="connsiteY4" fmla="*/ 477162 h 477162"/>
                <a:gd name="connsiteX5" fmla="*/ 1017410 w 1573315"/>
                <a:gd name="connsiteY5" fmla="*/ 477162 h 477162"/>
                <a:gd name="connsiteX6" fmla="*/ 508705 w 1573315"/>
                <a:gd name="connsiteY6" fmla="*/ 477162 h 477162"/>
                <a:gd name="connsiteX7" fmla="*/ 0 w 1573315"/>
                <a:gd name="connsiteY7" fmla="*/ 477162 h 477162"/>
                <a:gd name="connsiteX8" fmla="*/ 0 w 1573315"/>
                <a:gd name="connsiteY8" fmla="*/ 0 h 47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3315" h="477162" fill="none" extrusionOk="0">
                  <a:moveTo>
                    <a:pt x="0" y="0"/>
                  </a:moveTo>
                  <a:cubicBezTo>
                    <a:pt x="142857" y="-16043"/>
                    <a:pt x="291526" y="25170"/>
                    <a:pt x="524438" y="0"/>
                  </a:cubicBezTo>
                  <a:cubicBezTo>
                    <a:pt x="757350" y="-25170"/>
                    <a:pt x="894697" y="13623"/>
                    <a:pt x="1033144" y="0"/>
                  </a:cubicBezTo>
                  <a:cubicBezTo>
                    <a:pt x="1171591" y="-13623"/>
                    <a:pt x="1448144" y="22556"/>
                    <a:pt x="1573315" y="0"/>
                  </a:cubicBezTo>
                  <a:cubicBezTo>
                    <a:pt x="1602740" y="181350"/>
                    <a:pt x="1520512" y="292803"/>
                    <a:pt x="1573315" y="477162"/>
                  </a:cubicBezTo>
                  <a:cubicBezTo>
                    <a:pt x="1389590" y="479770"/>
                    <a:pt x="1241133" y="455004"/>
                    <a:pt x="1017410" y="477162"/>
                  </a:cubicBezTo>
                  <a:cubicBezTo>
                    <a:pt x="793688" y="499320"/>
                    <a:pt x="689906" y="434923"/>
                    <a:pt x="508705" y="477162"/>
                  </a:cubicBezTo>
                  <a:cubicBezTo>
                    <a:pt x="327504" y="519401"/>
                    <a:pt x="106281" y="440816"/>
                    <a:pt x="0" y="477162"/>
                  </a:cubicBezTo>
                  <a:cubicBezTo>
                    <a:pt x="-45894" y="240990"/>
                    <a:pt x="17909" y="230053"/>
                    <a:pt x="0" y="0"/>
                  </a:cubicBezTo>
                  <a:close/>
                </a:path>
                <a:path w="1573315" h="477162" stroke="0" extrusionOk="0">
                  <a:moveTo>
                    <a:pt x="0" y="0"/>
                  </a:moveTo>
                  <a:cubicBezTo>
                    <a:pt x="269695" y="-8216"/>
                    <a:pt x="378419" y="32671"/>
                    <a:pt x="540171" y="0"/>
                  </a:cubicBezTo>
                  <a:cubicBezTo>
                    <a:pt x="701923" y="-32671"/>
                    <a:pt x="938014" y="42836"/>
                    <a:pt x="1048877" y="0"/>
                  </a:cubicBezTo>
                  <a:cubicBezTo>
                    <a:pt x="1159740" y="-42836"/>
                    <a:pt x="1461182" y="13161"/>
                    <a:pt x="1573315" y="0"/>
                  </a:cubicBezTo>
                  <a:cubicBezTo>
                    <a:pt x="1613107" y="216987"/>
                    <a:pt x="1541291" y="355303"/>
                    <a:pt x="1573315" y="477162"/>
                  </a:cubicBezTo>
                  <a:cubicBezTo>
                    <a:pt x="1450846" y="515314"/>
                    <a:pt x="1288895" y="417233"/>
                    <a:pt x="1064610" y="477162"/>
                  </a:cubicBezTo>
                  <a:cubicBezTo>
                    <a:pt x="840326" y="537091"/>
                    <a:pt x="695643" y="424150"/>
                    <a:pt x="571638" y="477162"/>
                  </a:cubicBezTo>
                  <a:cubicBezTo>
                    <a:pt x="447633" y="530174"/>
                    <a:pt x="117154" y="409541"/>
                    <a:pt x="0" y="477162"/>
                  </a:cubicBezTo>
                  <a:cubicBezTo>
                    <a:pt x="-4419" y="375110"/>
                    <a:pt x="24769" y="15205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04747320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8C6E540-6DE4-463A-A666-63BA756E8E62}"/>
                </a:ext>
              </a:extLst>
            </p:cNvPr>
            <p:cNvSpPr/>
            <p:nvPr/>
          </p:nvSpPr>
          <p:spPr>
            <a:xfrm>
              <a:off x="6543703" y="3493698"/>
              <a:ext cx="1359874" cy="265746"/>
            </a:xfrm>
            <a:custGeom>
              <a:avLst/>
              <a:gdLst>
                <a:gd name="connsiteX0" fmla="*/ 0 w 1359874"/>
                <a:gd name="connsiteY0" fmla="*/ 0 h 265746"/>
                <a:gd name="connsiteX1" fmla="*/ 466890 w 1359874"/>
                <a:gd name="connsiteY1" fmla="*/ 0 h 265746"/>
                <a:gd name="connsiteX2" fmla="*/ 920181 w 1359874"/>
                <a:gd name="connsiteY2" fmla="*/ 0 h 265746"/>
                <a:gd name="connsiteX3" fmla="*/ 1359874 w 1359874"/>
                <a:gd name="connsiteY3" fmla="*/ 0 h 265746"/>
                <a:gd name="connsiteX4" fmla="*/ 1359874 w 1359874"/>
                <a:gd name="connsiteY4" fmla="*/ 265746 h 265746"/>
                <a:gd name="connsiteX5" fmla="*/ 947379 w 1359874"/>
                <a:gd name="connsiteY5" fmla="*/ 265746 h 265746"/>
                <a:gd name="connsiteX6" fmla="*/ 534884 w 1359874"/>
                <a:gd name="connsiteY6" fmla="*/ 265746 h 265746"/>
                <a:gd name="connsiteX7" fmla="*/ 0 w 1359874"/>
                <a:gd name="connsiteY7" fmla="*/ 265746 h 265746"/>
                <a:gd name="connsiteX8" fmla="*/ 0 w 1359874"/>
                <a:gd name="connsiteY8" fmla="*/ 0 h 265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9874" h="265746" fill="none" extrusionOk="0">
                  <a:moveTo>
                    <a:pt x="0" y="0"/>
                  </a:moveTo>
                  <a:cubicBezTo>
                    <a:pt x="223097" y="-9847"/>
                    <a:pt x="270332" y="53150"/>
                    <a:pt x="466890" y="0"/>
                  </a:cubicBezTo>
                  <a:cubicBezTo>
                    <a:pt x="663448" y="-53150"/>
                    <a:pt x="712649" y="17767"/>
                    <a:pt x="920181" y="0"/>
                  </a:cubicBezTo>
                  <a:cubicBezTo>
                    <a:pt x="1127713" y="-17767"/>
                    <a:pt x="1179445" y="42072"/>
                    <a:pt x="1359874" y="0"/>
                  </a:cubicBezTo>
                  <a:cubicBezTo>
                    <a:pt x="1383908" y="71458"/>
                    <a:pt x="1357147" y="208919"/>
                    <a:pt x="1359874" y="265746"/>
                  </a:cubicBezTo>
                  <a:cubicBezTo>
                    <a:pt x="1206729" y="291724"/>
                    <a:pt x="1069990" y="248859"/>
                    <a:pt x="947379" y="265746"/>
                  </a:cubicBezTo>
                  <a:cubicBezTo>
                    <a:pt x="824768" y="282633"/>
                    <a:pt x="631543" y="229008"/>
                    <a:pt x="534884" y="265746"/>
                  </a:cubicBezTo>
                  <a:cubicBezTo>
                    <a:pt x="438225" y="302484"/>
                    <a:pt x="224371" y="254393"/>
                    <a:pt x="0" y="265746"/>
                  </a:cubicBezTo>
                  <a:cubicBezTo>
                    <a:pt x="-23144" y="138864"/>
                    <a:pt x="24766" y="67072"/>
                    <a:pt x="0" y="0"/>
                  </a:cubicBezTo>
                  <a:close/>
                </a:path>
                <a:path w="1359874" h="265746" stroke="0" extrusionOk="0">
                  <a:moveTo>
                    <a:pt x="0" y="0"/>
                  </a:moveTo>
                  <a:cubicBezTo>
                    <a:pt x="220555" y="-3863"/>
                    <a:pt x="255495" y="14542"/>
                    <a:pt x="480489" y="0"/>
                  </a:cubicBezTo>
                  <a:cubicBezTo>
                    <a:pt x="705483" y="-14542"/>
                    <a:pt x="800555" y="10344"/>
                    <a:pt x="892984" y="0"/>
                  </a:cubicBezTo>
                  <a:cubicBezTo>
                    <a:pt x="985413" y="-10344"/>
                    <a:pt x="1182428" y="16286"/>
                    <a:pt x="1359874" y="0"/>
                  </a:cubicBezTo>
                  <a:cubicBezTo>
                    <a:pt x="1361061" y="112317"/>
                    <a:pt x="1354730" y="195350"/>
                    <a:pt x="1359874" y="265746"/>
                  </a:cubicBezTo>
                  <a:cubicBezTo>
                    <a:pt x="1194073" y="275327"/>
                    <a:pt x="1042813" y="219537"/>
                    <a:pt x="906583" y="265746"/>
                  </a:cubicBezTo>
                  <a:cubicBezTo>
                    <a:pt x="770353" y="311955"/>
                    <a:pt x="676137" y="239612"/>
                    <a:pt x="453291" y="265746"/>
                  </a:cubicBezTo>
                  <a:cubicBezTo>
                    <a:pt x="230445" y="291880"/>
                    <a:pt x="158278" y="221588"/>
                    <a:pt x="0" y="265746"/>
                  </a:cubicBezTo>
                  <a:cubicBezTo>
                    <a:pt x="-8887" y="177160"/>
                    <a:pt x="2731" y="8105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92541331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4C42216B-8D66-47DF-9230-E803A4787A0E}"/>
                </a:ext>
              </a:extLst>
            </p:cNvPr>
            <p:cNvSpPr/>
            <p:nvPr/>
          </p:nvSpPr>
          <p:spPr>
            <a:xfrm>
              <a:off x="6287642" y="4443719"/>
              <a:ext cx="1821452" cy="635762"/>
            </a:xfrm>
            <a:custGeom>
              <a:avLst/>
              <a:gdLst>
                <a:gd name="connsiteX0" fmla="*/ 0 w 1821452"/>
                <a:gd name="connsiteY0" fmla="*/ 0 h 635762"/>
                <a:gd name="connsiteX1" fmla="*/ 418934 w 1821452"/>
                <a:gd name="connsiteY1" fmla="*/ 0 h 635762"/>
                <a:gd name="connsiteX2" fmla="*/ 910726 w 1821452"/>
                <a:gd name="connsiteY2" fmla="*/ 0 h 635762"/>
                <a:gd name="connsiteX3" fmla="*/ 1384304 w 1821452"/>
                <a:gd name="connsiteY3" fmla="*/ 0 h 635762"/>
                <a:gd name="connsiteX4" fmla="*/ 1821452 w 1821452"/>
                <a:gd name="connsiteY4" fmla="*/ 0 h 635762"/>
                <a:gd name="connsiteX5" fmla="*/ 1821452 w 1821452"/>
                <a:gd name="connsiteY5" fmla="*/ 330596 h 635762"/>
                <a:gd name="connsiteX6" fmla="*/ 1821452 w 1821452"/>
                <a:gd name="connsiteY6" fmla="*/ 635762 h 635762"/>
                <a:gd name="connsiteX7" fmla="*/ 1329660 w 1821452"/>
                <a:gd name="connsiteY7" fmla="*/ 635762 h 635762"/>
                <a:gd name="connsiteX8" fmla="*/ 910726 w 1821452"/>
                <a:gd name="connsiteY8" fmla="*/ 635762 h 635762"/>
                <a:gd name="connsiteX9" fmla="*/ 437148 w 1821452"/>
                <a:gd name="connsiteY9" fmla="*/ 635762 h 635762"/>
                <a:gd name="connsiteX10" fmla="*/ 0 w 1821452"/>
                <a:gd name="connsiteY10" fmla="*/ 635762 h 635762"/>
                <a:gd name="connsiteX11" fmla="*/ 0 w 1821452"/>
                <a:gd name="connsiteY11" fmla="*/ 305166 h 635762"/>
                <a:gd name="connsiteX12" fmla="*/ 0 w 1821452"/>
                <a:gd name="connsiteY12" fmla="*/ 0 h 63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21452" h="635762" fill="none" extrusionOk="0">
                  <a:moveTo>
                    <a:pt x="0" y="0"/>
                  </a:moveTo>
                  <a:cubicBezTo>
                    <a:pt x="205662" y="-17378"/>
                    <a:pt x="279665" y="28791"/>
                    <a:pt x="418934" y="0"/>
                  </a:cubicBezTo>
                  <a:cubicBezTo>
                    <a:pt x="558203" y="-28791"/>
                    <a:pt x="719572" y="426"/>
                    <a:pt x="910726" y="0"/>
                  </a:cubicBezTo>
                  <a:cubicBezTo>
                    <a:pt x="1101880" y="-426"/>
                    <a:pt x="1229026" y="10953"/>
                    <a:pt x="1384304" y="0"/>
                  </a:cubicBezTo>
                  <a:cubicBezTo>
                    <a:pt x="1539582" y="-10953"/>
                    <a:pt x="1605765" y="51142"/>
                    <a:pt x="1821452" y="0"/>
                  </a:cubicBezTo>
                  <a:cubicBezTo>
                    <a:pt x="1849236" y="141169"/>
                    <a:pt x="1791058" y="250637"/>
                    <a:pt x="1821452" y="330596"/>
                  </a:cubicBezTo>
                  <a:cubicBezTo>
                    <a:pt x="1851846" y="410555"/>
                    <a:pt x="1816161" y="544003"/>
                    <a:pt x="1821452" y="635762"/>
                  </a:cubicBezTo>
                  <a:cubicBezTo>
                    <a:pt x="1674337" y="689986"/>
                    <a:pt x="1452456" y="588896"/>
                    <a:pt x="1329660" y="635762"/>
                  </a:cubicBezTo>
                  <a:cubicBezTo>
                    <a:pt x="1206864" y="682628"/>
                    <a:pt x="1097148" y="589844"/>
                    <a:pt x="910726" y="635762"/>
                  </a:cubicBezTo>
                  <a:cubicBezTo>
                    <a:pt x="724304" y="681680"/>
                    <a:pt x="627155" y="584265"/>
                    <a:pt x="437148" y="635762"/>
                  </a:cubicBezTo>
                  <a:cubicBezTo>
                    <a:pt x="247141" y="687259"/>
                    <a:pt x="128301" y="586995"/>
                    <a:pt x="0" y="635762"/>
                  </a:cubicBezTo>
                  <a:cubicBezTo>
                    <a:pt x="-29909" y="555571"/>
                    <a:pt x="33422" y="445883"/>
                    <a:pt x="0" y="305166"/>
                  </a:cubicBezTo>
                  <a:cubicBezTo>
                    <a:pt x="-33422" y="164449"/>
                    <a:pt x="16052" y="71531"/>
                    <a:pt x="0" y="0"/>
                  </a:cubicBezTo>
                  <a:close/>
                </a:path>
                <a:path w="1821452" h="635762" stroke="0" extrusionOk="0">
                  <a:moveTo>
                    <a:pt x="0" y="0"/>
                  </a:moveTo>
                  <a:cubicBezTo>
                    <a:pt x="197213" y="-37660"/>
                    <a:pt x="319337" y="17039"/>
                    <a:pt x="418934" y="0"/>
                  </a:cubicBezTo>
                  <a:cubicBezTo>
                    <a:pt x="518531" y="-17039"/>
                    <a:pt x="684341" y="46239"/>
                    <a:pt x="819653" y="0"/>
                  </a:cubicBezTo>
                  <a:cubicBezTo>
                    <a:pt x="954965" y="-46239"/>
                    <a:pt x="1102191" y="7896"/>
                    <a:pt x="1311445" y="0"/>
                  </a:cubicBezTo>
                  <a:cubicBezTo>
                    <a:pt x="1520699" y="-7896"/>
                    <a:pt x="1693594" y="40441"/>
                    <a:pt x="1821452" y="0"/>
                  </a:cubicBezTo>
                  <a:cubicBezTo>
                    <a:pt x="1846336" y="133969"/>
                    <a:pt x="1816417" y="246058"/>
                    <a:pt x="1821452" y="324239"/>
                  </a:cubicBezTo>
                  <a:cubicBezTo>
                    <a:pt x="1826487" y="402420"/>
                    <a:pt x="1795286" y="563663"/>
                    <a:pt x="1821452" y="635762"/>
                  </a:cubicBezTo>
                  <a:cubicBezTo>
                    <a:pt x="1581973" y="684405"/>
                    <a:pt x="1566165" y="601379"/>
                    <a:pt x="1329660" y="635762"/>
                  </a:cubicBezTo>
                  <a:cubicBezTo>
                    <a:pt x="1093155" y="670145"/>
                    <a:pt x="1094834" y="617728"/>
                    <a:pt x="874297" y="635762"/>
                  </a:cubicBezTo>
                  <a:cubicBezTo>
                    <a:pt x="653760" y="653796"/>
                    <a:pt x="593386" y="588100"/>
                    <a:pt x="418934" y="635762"/>
                  </a:cubicBezTo>
                  <a:cubicBezTo>
                    <a:pt x="244482" y="683424"/>
                    <a:pt x="206515" y="614085"/>
                    <a:pt x="0" y="635762"/>
                  </a:cubicBezTo>
                  <a:cubicBezTo>
                    <a:pt x="-35514" y="499517"/>
                    <a:pt x="28901" y="459529"/>
                    <a:pt x="0" y="317881"/>
                  </a:cubicBezTo>
                  <a:cubicBezTo>
                    <a:pt x="-28901" y="176233"/>
                    <a:pt x="9475" y="11133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91897909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" name="台形 120">
              <a:extLst>
                <a:ext uri="{FF2B5EF4-FFF2-40B4-BE49-F238E27FC236}">
                  <a16:creationId xmlns:a16="http://schemas.microsoft.com/office/drawing/2014/main" id="{7AC62E29-8842-4FFD-A4DC-1A4991EF0AB9}"/>
                </a:ext>
              </a:extLst>
            </p:cNvPr>
            <p:cNvSpPr/>
            <p:nvPr/>
          </p:nvSpPr>
          <p:spPr>
            <a:xfrm rot="10800000">
              <a:off x="6251925" y="4407379"/>
              <a:ext cx="1904901" cy="69392"/>
            </a:xfrm>
            <a:custGeom>
              <a:avLst/>
              <a:gdLst>
                <a:gd name="connsiteX0" fmla="*/ 0 w 1904901"/>
                <a:gd name="connsiteY0" fmla="*/ 69392 h 69392"/>
                <a:gd name="connsiteX1" fmla="*/ 44589 w 1904901"/>
                <a:gd name="connsiteY1" fmla="*/ 0 h 69392"/>
                <a:gd name="connsiteX2" fmla="*/ 534834 w 1904901"/>
                <a:gd name="connsiteY2" fmla="*/ 0 h 69392"/>
                <a:gd name="connsiteX3" fmla="*/ 1025079 w 1904901"/>
                <a:gd name="connsiteY3" fmla="*/ 0 h 69392"/>
                <a:gd name="connsiteX4" fmla="*/ 1860312 w 1904901"/>
                <a:gd name="connsiteY4" fmla="*/ 0 h 69392"/>
                <a:gd name="connsiteX5" fmla="*/ 1904901 w 1904901"/>
                <a:gd name="connsiteY5" fmla="*/ 69392 h 69392"/>
                <a:gd name="connsiteX6" fmla="*/ 1466774 w 1904901"/>
                <a:gd name="connsiteY6" fmla="*/ 69392 h 69392"/>
                <a:gd name="connsiteX7" fmla="*/ 1047696 w 1904901"/>
                <a:gd name="connsiteY7" fmla="*/ 69392 h 69392"/>
                <a:gd name="connsiteX8" fmla="*/ 628617 w 1904901"/>
                <a:gd name="connsiteY8" fmla="*/ 69392 h 69392"/>
                <a:gd name="connsiteX9" fmla="*/ 0 w 1904901"/>
                <a:gd name="connsiteY9" fmla="*/ 69392 h 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4901" h="69392" fill="none" extrusionOk="0">
                  <a:moveTo>
                    <a:pt x="0" y="69392"/>
                  </a:moveTo>
                  <a:cubicBezTo>
                    <a:pt x="4233" y="51277"/>
                    <a:pt x="30180" y="32477"/>
                    <a:pt x="44589" y="0"/>
                  </a:cubicBezTo>
                  <a:cubicBezTo>
                    <a:pt x="163946" y="-51819"/>
                    <a:pt x="413122" y="40964"/>
                    <a:pt x="534834" y="0"/>
                  </a:cubicBezTo>
                  <a:cubicBezTo>
                    <a:pt x="656547" y="-40964"/>
                    <a:pt x="807828" y="42621"/>
                    <a:pt x="1025079" y="0"/>
                  </a:cubicBezTo>
                  <a:cubicBezTo>
                    <a:pt x="1242330" y="-42621"/>
                    <a:pt x="1462387" y="43912"/>
                    <a:pt x="1860312" y="0"/>
                  </a:cubicBezTo>
                  <a:cubicBezTo>
                    <a:pt x="1883036" y="30128"/>
                    <a:pt x="1887348" y="51335"/>
                    <a:pt x="1904901" y="69392"/>
                  </a:cubicBezTo>
                  <a:cubicBezTo>
                    <a:pt x="1758778" y="72846"/>
                    <a:pt x="1641552" y="43200"/>
                    <a:pt x="1466774" y="69392"/>
                  </a:cubicBezTo>
                  <a:cubicBezTo>
                    <a:pt x="1291996" y="95584"/>
                    <a:pt x="1214223" y="48044"/>
                    <a:pt x="1047696" y="69392"/>
                  </a:cubicBezTo>
                  <a:cubicBezTo>
                    <a:pt x="881169" y="90740"/>
                    <a:pt x="805837" y="45441"/>
                    <a:pt x="628617" y="69392"/>
                  </a:cubicBezTo>
                  <a:cubicBezTo>
                    <a:pt x="451397" y="93343"/>
                    <a:pt x="211717" y="10544"/>
                    <a:pt x="0" y="69392"/>
                  </a:cubicBezTo>
                  <a:close/>
                </a:path>
                <a:path w="1904901" h="69392" stroke="0" extrusionOk="0">
                  <a:moveTo>
                    <a:pt x="0" y="69392"/>
                  </a:moveTo>
                  <a:cubicBezTo>
                    <a:pt x="13756" y="36393"/>
                    <a:pt x="39408" y="16787"/>
                    <a:pt x="44589" y="0"/>
                  </a:cubicBezTo>
                  <a:cubicBezTo>
                    <a:pt x="233107" y="-5634"/>
                    <a:pt x="297514" y="56383"/>
                    <a:pt x="516677" y="0"/>
                  </a:cubicBezTo>
                  <a:cubicBezTo>
                    <a:pt x="735840" y="-56383"/>
                    <a:pt x="721969" y="29584"/>
                    <a:pt x="916136" y="0"/>
                  </a:cubicBezTo>
                  <a:cubicBezTo>
                    <a:pt x="1110303" y="-29584"/>
                    <a:pt x="1260944" y="32855"/>
                    <a:pt x="1406381" y="0"/>
                  </a:cubicBezTo>
                  <a:cubicBezTo>
                    <a:pt x="1551819" y="-32855"/>
                    <a:pt x="1683315" y="13294"/>
                    <a:pt x="1860312" y="0"/>
                  </a:cubicBezTo>
                  <a:cubicBezTo>
                    <a:pt x="1884130" y="20380"/>
                    <a:pt x="1883277" y="46683"/>
                    <a:pt x="1904901" y="69392"/>
                  </a:cubicBezTo>
                  <a:cubicBezTo>
                    <a:pt x="1799179" y="76453"/>
                    <a:pt x="1635770" y="45946"/>
                    <a:pt x="1485823" y="69392"/>
                  </a:cubicBezTo>
                  <a:cubicBezTo>
                    <a:pt x="1335876" y="92838"/>
                    <a:pt x="1165167" y="35756"/>
                    <a:pt x="1028647" y="69392"/>
                  </a:cubicBezTo>
                  <a:cubicBezTo>
                    <a:pt x="892127" y="103028"/>
                    <a:pt x="755712" y="66262"/>
                    <a:pt x="552421" y="69392"/>
                  </a:cubicBezTo>
                  <a:cubicBezTo>
                    <a:pt x="349130" y="72522"/>
                    <a:pt x="201563" y="54139"/>
                    <a:pt x="0" y="6939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545343058">
                    <a:prstGeom prst="trapezoid">
                      <a:avLst>
                        <a:gd name="adj" fmla="val 6425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" name="台形 121">
              <a:extLst>
                <a:ext uri="{FF2B5EF4-FFF2-40B4-BE49-F238E27FC236}">
                  <a16:creationId xmlns:a16="http://schemas.microsoft.com/office/drawing/2014/main" id="{417BB45F-F2ED-445F-B219-390701592CB3}"/>
                </a:ext>
              </a:extLst>
            </p:cNvPr>
            <p:cNvSpPr/>
            <p:nvPr/>
          </p:nvSpPr>
          <p:spPr>
            <a:xfrm>
              <a:off x="6072679" y="4312194"/>
              <a:ext cx="2271222" cy="164556"/>
            </a:xfrm>
            <a:custGeom>
              <a:avLst/>
              <a:gdLst>
                <a:gd name="connsiteX0" fmla="*/ 0 w 2271222"/>
                <a:gd name="connsiteY0" fmla="*/ 164556 h 164556"/>
                <a:gd name="connsiteX1" fmla="*/ 184838 w 2271222"/>
                <a:gd name="connsiteY1" fmla="*/ 0 h 164556"/>
                <a:gd name="connsiteX2" fmla="*/ 603178 w 2271222"/>
                <a:gd name="connsiteY2" fmla="*/ 0 h 164556"/>
                <a:gd name="connsiteX3" fmla="*/ 1059549 w 2271222"/>
                <a:gd name="connsiteY3" fmla="*/ 0 h 164556"/>
                <a:gd name="connsiteX4" fmla="*/ 1553951 w 2271222"/>
                <a:gd name="connsiteY4" fmla="*/ 0 h 164556"/>
                <a:gd name="connsiteX5" fmla="*/ 2086384 w 2271222"/>
                <a:gd name="connsiteY5" fmla="*/ 0 h 164556"/>
                <a:gd name="connsiteX6" fmla="*/ 2271222 w 2271222"/>
                <a:gd name="connsiteY6" fmla="*/ 164556 h 164556"/>
                <a:gd name="connsiteX7" fmla="*/ 1703417 w 2271222"/>
                <a:gd name="connsiteY7" fmla="*/ 164556 h 164556"/>
                <a:gd name="connsiteX8" fmla="*/ 1181035 w 2271222"/>
                <a:gd name="connsiteY8" fmla="*/ 164556 h 164556"/>
                <a:gd name="connsiteX9" fmla="*/ 658654 w 2271222"/>
                <a:gd name="connsiteY9" fmla="*/ 164556 h 164556"/>
                <a:gd name="connsiteX10" fmla="*/ 0 w 2271222"/>
                <a:gd name="connsiteY10" fmla="*/ 164556 h 16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1222" h="164556" fill="none" extrusionOk="0">
                  <a:moveTo>
                    <a:pt x="0" y="164556"/>
                  </a:moveTo>
                  <a:cubicBezTo>
                    <a:pt x="38360" y="127238"/>
                    <a:pt x="165143" y="53852"/>
                    <a:pt x="184838" y="0"/>
                  </a:cubicBezTo>
                  <a:cubicBezTo>
                    <a:pt x="306953" y="-19172"/>
                    <a:pt x="510718" y="43858"/>
                    <a:pt x="603178" y="0"/>
                  </a:cubicBezTo>
                  <a:cubicBezTo>
                    <a:pt x="695638" y="-43858"/>
                    <a:pt x="876828" y="2519"/>
                    <a:pt x="1059549" y="0"/>
                  </a:cubicBezTo>
                  <a:cubicBezTo>
                    <a:pt x="1242270" y="-2519"/>
                    <a:pt x="1340702" y="20930"/>
                    <a:pt x="1553951" y="0"/>
                  </a:cubicBezTo>
                  <a:cubicBezTo>
                    <a:pt x="1767200" y="-20930"/>
                    <a:pt x="1827970" y="12880"/>
                    <a:pt x="2086384" y="0"/>
                  </a:cubicBezTo>
                  <a:cubicBezTo>
                    <a:pt x="2148731" y="32968"/>
                    <a:pt x="2194604" y="106283"/>
                    <a:pt x="2271222" y="164556"/>
                  </a:cubicBezTo>
                  <a:cubicBezTo>
                    <a:pt x="2118986" y="227932"/>
                    <a:pt x="1986847" y="152083"/>
                    <a:pt x="1703417" y="164556"/>
                  </a:cubicBezTo>
                  <a:cubicBezTo>
                    <a:pt x="1419987" y="177029"/>
                    <a:pt x="1333921" y="153594"/>
                    <a:pt x="1181035" y="164556"/>
                  </a:cubicBezTo>
                  <a:cubicBezTo>
                    <a:pt x="1028149" y="175518"/>
                    <a:pt x="779573" y="145446"/>
                    <a:pt x="658654" y="164556"/>
                  </a:cubicBezTo>
                  <a:cubicBezTo>
                    <a:pt x="537735" y="183666"/>
                    <a:pt x="135916" y="112148"/>
                    <a:pt x="0" y="164556"/>
                  </a:cubicBezTo>
                  <a:close/>
                </a:path>
                <a:path w="2271222" h="164556" stroke="0" extrusionOk="0">
                  <a:moveTo>
                    <a:pt x="0" y="164556"/>
                  </a:moveTo>
                  <a:cubicBezTo>
                    <a:pt x="70684" y="85833"/>
                    <a:pt x="140838" y="54929"/>
                    <a:pt x="184838" y="0"/>
                  </a:cubicBezTo>
                  <a:cubicBezTo>
                    <a:pt x="330153" y="-11412"/>
                    <a:pt x="531957" y="14684"/>
                    <a:pt x="698255" y="0"/>
                  </a:cubicBezTo>
                  <a:cubicBezTo>
                    <a:pt x="864553" y="-14684"/>
                    <a:pt x="1017722" y="56964"/>
                    <a:pt x="1211673" y="0"/>
                  </a:cubicBezTo>
                  <a:cubicBezTo>
                    <a:pt x="1405624" y="-56964"/>
                    <a:pt x="1556556" y="11559"/>
                    <a:pt x="1649028" y="0"/>
                  </a:cubicBezTo>
                  <a:cubicBezTo>
                    <a:pt x="1741500" y="-11559"/>
                    <a:pt x="1890885" y="48795"/>
                    <a:pt x="2086384" y="0"/>
                  </a:cubicBezTo>
                  <a:cubicBezTo>
                    <a:pt x="2189724" y="65004"/>
                    <a:pt x="2167457" y="106263"/>
                    <a:pt x="2271222" y="164556"/>
                  </a:cubicBezTo>
                  <a:cubicBezTo>
                    <a:pt x="2027960" y="166833"/>
                    <a:pt x="1945617" y="119270"/>
                    <a:pt x="1703417" y="164556"/>
                  </a:cubicBezTo>
                  <a:cubicBezTo>
                    <a:pt x="1461217" y="209842"/>
                    <a:pt x="1316617" y="122469"/>
                    <a:pt x="1203748" y="164556"/>
                  </a:cubicBezTo>
                  <a:cubicBezTo>
                    <a:pt x="1090879" y="206643"/>
                    <a:pt x="781418" y="134050"/>
                    <a:pt x="635942" y="164556"/>
                  </a:cubicBezTo>
                  <a:cubicBezTo>
                    <a:pt x="490466" y="195062"/>
                    <a:pt x="204371" y="93663"/>
                    <a:pt x="0" y="164556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760998397">
                    <a:prstGeom prst="trapezoid">
                      <a:avLst>
                        <a:gd name="adj" fmla="val 112325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" name="台形 122">
              <a:extLst>
                <a:ext uri="{FF2B5EF4-FFF2-40B4-BE49-F238E27FC236}">
                  <a16:creationId xmlns:a16="http://schemas.microsoft.com/office/drawing/2014/main" id="{C1F5A818-D360-4D82-A809-AC154B2A4031}"/>
                </a:ext>
              </a:extLst>
            </p:cNvPr>
            <p:cNvSpPr/>
            <p:nvPr/>
          </p:nvSpPr>
          <p:spPr>
            <a:xfrm>
              <a:off x="6072686" y="5081876"/>
              <a:ext cx="2232891" cy="562768"/>
            </a:xfrm>
            <a:custGeom>
              <a:avLst/>
              <a:gdLst>
                <a:gd name="connsiteX0" fmla="*/ 0 w 2232891"/>
                <a:gd name="connsiteY0" fmla="*/ 562768 h 562768"/>
                <a:gd name="connsiteX1" fmla="*/ 169179 w 2232891"/>
                <a:gd name="connsiteY1" fmla="*/ 0 h 562768"/>
                <a:gd name="connsiteX2" fmla="*/ 585976 w 2232891"/>
                <a:gd name="connsiteY2" fmla="*/ 0 h 562768"/>
                <a:gd name="connsiteX3" fmla="*/ 1021719 w 2232891"/>
                <a:gd name="connsiteY3" fmla="*/ 0 h 562768"/>
                <a:gd name="connsiteX4" fmla="*/ 1476407 w 2232891"/>
                <a:gd name="connsiteY4" fmla="*/ 0 h 562768"/>
                <a:gd name="connsiteX5" fmla="*/ 2063712 w 2232891"/>
                <a:gd name="connsiteY5" fmla="*/ 0 h 562768"/>
                <a:gd name="connsiteX6" fmla="*/ 2232891 w 2232891"/>
                <a:gd name="connsiteY6" fmla="*/ 562768 h 562768"/>
                <a:gd name="connsiteX7" fmla="*/ 1652339 w 2232891"/>
                <a:gd name="connsiteY7" fmla="*/ 562768 h 562768"/>
                <a:gd name="connsiteX8" fmla="*/ 1138774 w 2232891"/>
                <a:gd name="connsiteY8" fmla="*/ 562768 h 562768"/>
                <a:gd name="connsiteX9" fmla="*/ 558223 w 2232891"/>
                <a:gd name="connsiteY9" fmla="*/ 562768 h 562768"/>
                <a:gd name="connsiteX10" fmla="*/ 0 w 2232891"/>
                <a:gd name="connsiteY10" fmla="*/ 562768 h 56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32891" h="562768" fill="none" extrusionOk="0">
                  <a:moveTo>
                    <a:pt x="0" y="562768"/>
                  </a:moveTo>
                  <a:cubicBezTo>
                    <a:pt x="19627" y="280077"/>
                    <a:pt x="117279" y="231006"/>
                    <a:pt x="169179" y="0"/>
                  </a:cubicBezTo>
                  <a:cubicBezTo>
                    <a:pt x="299089" y="-25504"/>
                    <a:pt x="473443" y="21281"/>
                    <a:pt x="585976" y="0"/>
                  </a:cubicBezTo>
                  <a:cubicBezTo>
                    <a:pt x="698509" y="-21281"/>
                    <a:pt x="855482" y="38642"/>
                    <a:pt x="1021719" y="0"/>
                  </a:cubicBezTo>
                  <a:cubicBezTo>
                    <a:pt x="1187956" y="-38642"/>
                    <a:pt x="1367616" y="2280"/>
                    <a:pt x="1476407" y="0"/>
                  </a:cubicBezTo>
                  <a:cubicBezTo>
                    <a:pt x="1585198" y="-2280"/>
                    <a:pt x="1890621" y="65719"/>
                    <a:pt x="2063712" y="0"/>
                  </a:cubicBezTo>
                  <a:cubicBezTo>
                    <a:pt x="2164939" y="256663"/>
                    <a:pt x="2154444" y="439353"/>
                    <a:pt x="2232891" y="562768"/>
                  </a:cubicBezTo>
                  <a:cubicBezTo>
                    <a:pt x="1967364" y="607745"/>
                    <a:pt x="1917110" y="493868"/>
                    <a:pt x="1652339" y="562768"/>
                  </a:cubicBezTo>
                  <a:cubicBezTo>
                    <a:pt x="1387568" y="631668"/>
                    <a:pt x="1259639" y="561776"/>
                    <a:pt x="1138774" y="562768"/>
                  </a:cubicBezTo>
                  <a:cubicBezTo>
                    <a:pt x="1017910" y="563760"/>
                    <a:pt x="809015" y="559943"/>
                    <a:pt x="558223" y="562768"/>
                  </a:cubicBezTo>
                  <a:cubicBezTo>
                    <a:pt x="307431" y="565593"/>
                    <a:pt x="246498" y="550021"/>
                    <a:pt x="0" y="562768"/>
                  </a:cubicBezTo>
                  <a:close/>
                </a:path>
                <a:path w="2232891" h="562768" stroke="0" extrusionOk="0">
                  <a:moveTo>
                    <a:pt x="0" y="562768"/>
                  </a:moveTo>
                  <a:cubicBezTo>
                    <a:pt x="-24306" y="416691"/>
                    <a:pt x="103727" y="224545"/>
                    <a:pt x="169179" y="0"/>
                  </a:cubicBezTo>
                  <a:cubicBezTo>
                    <a:pt x="288483" y="-35408"/>
                    <a:pt x="542596" y="35099"/>
                    <a:pt x="661758" y="0"/>
                  </a:cubicBezTo>
                  <a:cubicBezTo>
                    <a:pt x="780920" y="-35099"/>
                    <a:pt x="942557" y="11573"/>
                    <a:pt x="1078555" y="0"/>
                  </a:cubicBezTo>
                  <a:cubicBezTo>
                    <a:pt x="1214553" y="-11573"/>
                    <a:pt x="1414457" y="15932"/>
                    <a:pt x="1552188" y="0"/>
                  </a:cubicBezTo>
                  <a:cubicBezTo>
                    <a:pt x="1689919" y="-15932"/>
                    <a:pt x="1813470" y="13510"/>
                    <a:pt x="2063712" y="0"/>
                  </a:cubicBezTo>
                  <a:cubicBezTo>
                    <a:pt x="2165826" y="113918"/>
                    <a:pt x="2145194" y="325339"/>
                    <a:pt x="2232891" y="562768"/>
                  </a:cubicBezTo>
                  <a:cubicBezTo>
                    <a:pt x="2024946" y="592195"/>
                    <a:pt x="1952107" y="555802"/>
                    <a:pt x="1696997" y="562768"/>
                  </a:cubicBezTo>
                  <a:cubicBezTo>
                    <a:pt x="1441887" y="569734"/>
                    <a:pt x="1340199" y="513250"/>
                    <a:pt x="1183432" y="562768"/>
                  </a:cubicBezTo>
                  <a:cubicBezTo>
                    <a:pt x="1026666" y="612286"/>
                    <a:pt x="811020" y="514040"/>
                    <a:pt x="692196" y="562768"/>
                  </a:cubicBezTo>
                  <a:cubicBezTo>
                    <a:pt x="573372" y="611496"/>
                    <a:pt x="294697" y="491545"/>
                    <a:pt x="0" y="562768"/>
                  </a:cubicBezTo>
                  <a:close/>
                </a:path>
              </a:pathLst>
            </a:custGeom>
            <a:pattFill prst="shingle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39801985">
                    <a:prstGeom prst="trapezoid">
                      <a:avLst>
                        <a:gd name="adj" fmla="val 30062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13A8A69-9203-4040-B311-B709DE8D08C0}"/>
                </a:ext>
              </a:extLst>
            </p:cNvPr>
            <p:cNvGrpSpPr/>
            <p:nvPr/>
          </p:nvGrpSpPr>
          <p:grpSpPr>
            <a:xfrm>
              <a:off x="4467906" y="4666378"/>
              <a:ext cx="1918008" cy="978266"/>
              <a:chOff x="4467906" y="4666378"/>
              <a:chExt cx="1918008" cy="978266"/>
            </a:xfrm>
          </p:grpSpPr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78DB147F-6612-41AC-88BB-A675A679A349}"/>
                  </a:ext>
                </a:extLst>
              </p:cNvPr>
              <p:cNvSpPr/>
              <p:nvPr/>
            </p:nvSpPr>
            <p:spPr>
              <a:xfrm>
                <a:off x="5365628" y="4666378"/>
                <a:ext cx="818613" cy="562769"/>
              </a:xfrm>
              <a:custGeom>
                <a:avLst/>
                <a:gdLst>
                  <a:gd name="connsiteX0" fmla="*/ 0 w 818613"/>
                  <a:gd name="connsiteY0" fmla="*/ 0 h 562769"/>
                  <a:gd name="connsiteX1" fmla="*/ 417493 w 818613"/>
                  <a:gd name="connsiteY1" fmla="*/ 0 h 562769"/>
                  <a:gd name="connsiteX2" fmla="*/ 818613 w 818613"/>
                  <a:gd name="connsiteY2" fmla="*/ 0 h 562769"/>
                  <a:gd name="connsiteX3" fmla="*/ 818613 w 818613"/>
                  <a:gd name="connsiteY3" fmla="*/ 562769 h 562769"/>
                  <a:gd name="connsiteX4" fmla="*/ 417493 w 818613"/>
                  <a:gd name="connsiteY4" fmla="*/ 562769 h 562769"/>
                  <a:gd name="connsiteX5" fmla="*/ 0 w 818613"/>
                  <a:gd name="connsiteY5" fmla="*/ 562769 h 562769"/>
                  <a:gd name="connsiteX6" fmla="*/ 0 w 818613"/>
                  <a:gd name="connsiteY6" fmla="*/ 0 h 56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8613" h="562769" fill="none" extrusionOk="0">
                    <a:moveTo>
                      <a:pt x="0" y="0"/>
                    </a:moveTo>
                    <a:cubicBezTo>
                      <a:pt x="185993" y="-13114"/>
                      <a:pt x="314272" y="4524"/>
                      <a:pt x="417493" y="0"/>
                    </a:cubicBezTo>
                    <a:cubicBezTo>
                      <a:pt x="520714" y="-4524"/>
                      <a:pt x="692298" y="16498"/>
                      <a:pt x="818613" y="0"/>
                    </a:cubicBezTo>
                    <a:cubicBezTo>
                      <a:pt x="850038" y="194973"/>
                      <a:pt x="798525" y="302561"/>
                      <a:pt x="818613" y="562769"/>
                    </a:cubicBezTo>
                    <a:cubicBezTo>
                      <a:pt x="715122" y="572233"/>
                      <a:pt x="559671" y="548687"/>
                      <a:pt x="417493" y="562769"/>
                    </a:cubicBezTo>
                    <a:cubicBezTo>
                      <a:pt x="275315" y="576851"/>
                      <a:pt x="94321" y="545219"/>
                      <a:pt x="0" y="562769"/>
                    </a:cubicBezTo>
                    <a:cubicBezTo>
                      <a:pt x="-65602" y="410287"/>
                      <a:pt x="14361" y="134183"/>
                      <a:pt x="0" y="0"/>
                    </a:cubicBezTo>
                    <a:close/>
                  </a:path>
                  <a:path w="818613" h="562769" stroke="0" extrusionOk="0">
                    <a:moveTo>
                      <a:pt x="0" y="0"/>
                    </a:moveTo>
                    <a:cubicBezTo>
                      <a:pt x="93816" y="-44839"/>
                      <a:pt x="325357" y="48641"/>
                      <a:pt x="409307" y="0"/>
                    </a:cubicBezTo>
                    <a:cubicBezTo>
                      <a:pt x="493257" y="-48641"/>
                      <a:pt x="623885" y="43965"/>
                      <a:pt x="818613" y="0"/>
                    </a:cubicBezTo>
                    <a:cubicBezTo>
                      <a:pt x="867090" y="224438"/>
                      <a:pt x="773742" y="384693"/>
                      <a:pt x="818613" y="562769"/>
                    </a:cubicBezTo>
                    <a:cubicBezTo>
                      <a:pt x="733501" y="605502"/>
                      <a:pt x="536336" y="525174"/>
                      <a:pt x="401120" y="562769"/>
                    </a:cubicBezTo>
                    <a:cubicBezTo>
                      <a:pt x="265904" y="600364"/>
                      <a:pt x="146137" y="544605"/>
                      <a:pt x="0" y="562769"/>
                    </a:cubicBezTo>
                    <a:cubicBezTo>
                      <a:pt x="-33393" y="310033"/>
                      <a:pt x="7204" y="1930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52983791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629A4F6B-3FB8-4B46-863F-0B97704B5B75}"/>
                  </a:ext>
                </a:extLst>
              </p:cNvPr>
              <p:cNvSpPr/>
              <p:nvPr/>
            </p:nvSpPr>
            <p:spPr>
              <a:xfrm>
                <a:off x="4467906" y="5230344"/>
                <a:ext cx="1680868" cy="414300"/>
              </a:xfrm>
              <a:custGeom>
                <a:avLst/>
                <a:gdLst>
                  <a:gd name="connsiteX0" fmla="*/ 0 w 1680868"/>
                  <a:gd name="connsiteY0" fmla="*/ 414300 h 414300"/>
                  <a:gd name="connsiteX1" fmla="*/ 323184 w 1680868"/>
                  <a:gd name="connsiteY1" fmla="*/ 219579 h 414300"/>
                  <a:gd name="connsiteX2" fmla="*/ 687626 w 1680868"/>
                  <a:gd name="connsiteY2" fmla="*/ 0 h 414300"/>
                  <a:gd name="connsiteX3" fmla="*/ 993242 w 1680868"/>
                  <a:gd name="connsiteY3" fmla="*/ 0 h 414300"/>
                  <a:gd name="connsiteX4" fmla="*/ 1330179 w 1680868"/>
                  <a:gd name="connsiteY4" fmla="*/ 203007 h 414300"/>
                  <a:gd name="connsiteX5" fmla="*/ 1680868 w 1680868"/>
                  <a:gd name="connsiteY5" fmla="*/ 414300 h 414300"/>
                  <a:gd name="connsiteX6" fmla="*/ 1154196 w 1680868"/>
                  <a:gd name="connsiteY6" fmla="*/ 414300 h 414300"/>
                  <a:gd name="connsiteX7" fmla="*/ 560289 w 1680868"/>
                  <a:gd name="connsiteY7" fmla="*/ 414300 h 414300"/>
                  <a:gd name="connsiteX8" fmla="*/ 0 w 1680868"/>
                  <a:gd name="connsiteY8" fmla="*/ 414300 h 4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868" h="414300" fill="none" extrusionOk="0">
                    <a:moveTo>
                      <a:pt x="0" y="414300"/>
                    </a:moveTo>
                    <a:cubicBezTo>
                      <a:pt x="141217" y="325965"/>
                      <a:pt x="244902" y="300032"/>
                      <a:pt x="323184" y="219579"/>
                    </a:cubicBezTo>
                    <a:cubicBezTo>
                      <a:pt x="401466" y="139126"/>
                      <a:pt x="518618" y="107587"/>
                      <a:pt x="687626" y="0"/>
                    </a:cubicBezTo>
                    <a:cubicBezTo>
                      <a:pt x="809914" y="-19246"/>
                      <a:pt x="916426" y="14431"/>
                      <a:pt x="993242" y="0"/>
                    </a:cubicBezTo>
                    <a:cubicBezTo>
                      <a:pt x="1135085" y="83871"/>
                      <a:pt x="1162340" y="120048"/>
                      <a:pt x="1330179" y="203007"/>
                    </a:cubicBezTo>
                    <a:cubicBezTo>
                      <a:pt x="1498017" y="285966"/>
                      <a:pt x="1542748" y="374984"/>
                      <a:pt x="1680868" y="414300"/>
                    </a:cubicBezTo>
                    <a:cubicBezTo>
                      <a:pt x="1432584" y="439131"/>
                      <a:pt x="1310097" y="370470"/>
                      <a:pt x="1154196" y="414300"/>
                    </a:cubicBezTo>
                    <a:cubicBezTo>
                      <a:pt x="998295" y="458130"/>
                      <a:pt x="767476" y="407098"/>
                      <a:pt x="560289" y="414300"/>
                    </a:cubicBezTo>
                    <a:cubicBezTo>
                      <a:pt x="353102" y="421502"/>
                      <a:pt x="226997" y="380608"/>
                      <a:pt x="0" y="414300"/>
                    </a:cubicBezTo>
                    <a:close/>
                  </a:path>
                  <a:path w="1680868" h="414300" stroke="0" extrusionOk="0">
                    <a:moveTo>
                      <a:pt x="0" y="414300"/>
                    </a:moveTo>
                    <a:cubicBezTo>
                      <a:pt x="83670" y="327632"/>
                      <a:pt x="281656" y="296401"/>
                      <a:pt x="336937" y="211293"/>
                    </a:cubicBezTo>
                    <a:cubicBezTo>
                      <a:pt x="392218" y="126185"/>
                      <a:pt x="587366" y="105271"/>
                      <a:pt x="687626" y="0"/>
                    </a:cubicBezTo>
                    <a:cubicBezTo>
                      <a:pt x="759675" y="-3720"/>
                      <a:pt x="850400" y="17071"/>
                      <a:pt x="993242" y="0"/>
                    </a:cubicBezTo>
                    <a:cubicBezTo>
                      <a:pt x="1134136" y="62550"/>
                      <a:pt x="1246169" y="170056"/>
                      <a:pt x="1330179" y="203007"/>
                    </a:cubicBezTo>
                    <a:cubicBezTo>
                      <a:pt x="1414189" y="235958"/>
                      <a:pt x="1557755" y="361372"/>
                      <a:pt x="1680868" y="414300"/>
                    </a:cubicBezTo>
                    <a:cubicBezTo>
                      <a:pt x="1475589" y="455710"/>
                      <a:pt x="1259125" y="343101"/>
                      <a:pt x="1086961" y="414300"/>
                    </a:cubicBezTo>
                    <a:cubicBezTo>
                      <a:pt x="914797" y="485499"/>
                      <a:pt x="769463" y="364750"/>
                      <a:pt x="577098" y="414300"/>
                    </a:cubicBezTo>
                    <a:cubicBezTo>
                      <a:pt x="384733" y="463850"/>
                      <a:pt x="246789" y="380243"/>
                      <a:pt x="0" y="414300"/>
                    </a:cubicBezTo>
                    <a:close/>
                  </a:path>
                </a:pathLst>
              </a:cu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773430576">
                      <a:prstGeom prst="trapezoid">
                        <a:avLst>
                          <a:gd name="adj" fmla="val 165973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486C5B40-0FC5-416D-96E6-70E7C26F4B90}"/>
                  </a:ext>
                </a:extLst>
              </p:cNvPr>
              <p:cNvSpPr/>
              <p:nvPr/>
            </p:nvSpPr>
            <p:spPr>
              <a:xfrm>
                <a:off x="5177425" y="5146174"/>
                <a:ext cx="1208489" cy="498470"/>
              </a:xfrm>
              <a:custGeom>
                <a:avLst/>
                <a:gdLst>
                  <a:gd name="connsiteX0" fmla="*/ 0 w 1208489"/>
                  <a:gd name="connsiteY0" fmla="*/ 498470 h 498470"/>
                  <a:gd name="connsiteX1" fmla="*/ 149850 w 1208489"/>
                  <a:gd name="connsiteY1" fmla="*/ 0 h 498470"/>
                  <a:gd name="connsiteX2" fmla="*/ 576981 w 1208489"/>
                  <a:gd name="connsiteY2" fmla="*/ 0 h 498470"/>
                  <a:gd name="connsiteX3" fmla="*/ 1058639 w 1208489"/>
                  <a:gd name="connsiteY3" fmla="*/ 0 h 498470"/>
                  <a:gd name="connsiteX4" fmla="*/ 1208489 w 1208489"/>
                  <a:gd name="connsiteY4" fmla="*/ 498470 h 498470"/>
                  <a:gd name="connsiteX5" fmla="*/ 829829 w 1208489"/>
                  <a:gd name="connsiteY5" fmla="*/ 498470 h 498470"/>
                  <a:gd name="connsiteX6" fmla="*/ 402830 w 1208489"/>
                  <a:gd name="connsiteY6" fmla="*/ 498470 h 498470"/>
                  <a:gd name="connsiteX7" fmla="*/ 0 w 1208489"/>
                  <a:gd name="connsiteY7" fmla="*/ 498470 h 498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8489" h="498470" fill="none" extrusionOk="0">
                    <a:moveTo>
                      <a:pt x="0" y="498470"/>
                    </a:moveTo>
                    <a:cubicBezTo>
                      <a:pt x="4352" y="374860"/>
                      <a:pt x="111034" y="192008"/>
                      <a:pt x="149850" y="0"/>
                    </a:cubicBezTo>
                    <a:cubicBezTo>
                      <a:pt x="307365" y="-3749"/>
                      <a:pt x="389702" y="10952"/>
                      <a:pt x="576981" y="0"/>
                    </a:cubicBezTo>
                    <a:cubicBezTo>
                      <a:pt x="764260" y="-10952"/>
                      <a:pt x="868676" y="3833"/>
                      <a:pt x="1058639" y="0"/>
                    </a:cubicBezTo>
                    <a:cubicBezTo>
                      <a:pt x="1134570" y="100213"/>
                      <a:pt x="1156836" y="331290"/>
                      <a:pt x="1208489" y="498470"/>
                    </a:cubicBezTo>
                    <a:cubicBezTo>
                      <a:pt x="1107596" y="526373"/>
                      <a:pt x="943568" y="481230"/>
                      <a:pt x="829829" y="498470"/>
                    </a:cubicBezTo>
                    <a:cubicBezTo>
                      <a:pt x="716090" y="515710"/>
                      <a:pt x="494059" y="459927"/>
                      <a:pt x="402830" y="498470"/>
                    </a:cubicBezTo>
                    <a:cubicBezTo>
                      <a:pt x="311601" y="537013"/>
                      <a:pt x="186416" y="459447"/>
                      <a:pt x="0" y="498470"/>
                    </a:cubicBezTo>
                    <a:close/>
                  </a:path>
                  <a:path w="1208489" h="498470" stroke="0" extrusionOk="0">
                    <a:moveTo>
                      <a:pt x="0" y="498470"/>
                    </a:moveTo>
                    <a:cubicBezTo>
                      <a:pt x="4713" y="377146"/>
                      <a:pt x="142802" y="219181"/>
                      <a:pt x="149850" y="0"/>
                    </a:cubicBezTo>
                    <a:cubicBezTo>
                      <a:pt x="368704" y="-8503"/>
                      <a:pt x="429883" y="18054"/>
                      <a:pt x="604245" y="0"/>
                    </a:cubicBezTo>
                    <a:cubicBezTo>
                      <a:pt x="778607" y="-18054"/>
                      <a:pt x="912848" y="27978"/>
                      <a:pt x="1058639" y="0"/>
                    </a:cubicBezTo>
                    <a:cubicBezTo>
                      <a:pt x="1157801" y="218268"/>
                      <a:pt x="1141527" y="330336"/>
                      <a:pt x="1208489" y="498470"/>
                    </a:cubicBezTo>
                    <a:cubicBezTo>
                      <a:pt x="1045619" y="499154"/>
                      <a:pt x="914918" y="472725"/>
                      <a:pt x="829829" y="498470"/>
                    </a:cubicBezTo>
                    <a:cubicBezTo>
                      <a:pt x="744740" y="524215"/>
                      <a:pt x="530252" y="477290"/>
                      <a:pt x="426999" y="498470"/>
                    </a:cubicBezTo>
                    <a:cubicBezTo>
                      <a:pt x="323746" y="519650"/>
                      <a:pt x="137794" y="486266"/>
                      <a:pt x="0" y="498470"/>
                    </a:cubicBezTo>
                    <a:close/>
                  </a:path>
                </a:pathLst>
              </a:cu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127005571">
                      <a:prstGeom prst="trapezoid">
                        <a:avLst>
                          <a:gd name="adj" fmla="val 30062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2BDCA8A0-0D52-469E-80B8-2ED6A909AA1C}"/>
                </a:ext>
              </a:extLst>
            </p:cNvPr>
            <p:cNvGrpSpPr/>
            <p:nvPr/>
          </p:nvGrpSpPr>
          <p:grpSpPr>
            <a:xfrm>
              <a:off x="5270499" y="4181017"/>
              <a:ext cx="1010737" cy="550311"/>
              <a:chOff x="8441975" y="3419105"/>
              <a:chExt cx="971349" cy="451148"/>
            </a:xfrm>
          </p:grpSpPr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7E60B9D6-8761-4834-A796-8C194F9B12B9}"/>
                  </a:ext>
                </a:extLst>
              </p:cNvPr>
              <p:cNvSpPr/>
              <p:nvPr/>
            </p:nvSpPr>
            <p:spPr>
              <a:xfrm rot="10800000">
                <a:off x="8483147" y="3827943"/>
                <a:ext cx="882362" cy="42310"/>
              </a:xfrm>
              <a:custGeom>
                <a:avLst/>
                <a:gdLst>
                  <a:gd name="connsiteX0" fmla="*/ 0 w 882362"/>
                  <a:gd name="connsiteY0" fmla="*/ 42310 h 42310"/>
                  <a:gd name="connsiteX1" fmla="*/ 27187 w 882362"/>
                  <a:gd name="connsiteY1" fmla="*/ 0 h 42310"/>
                  <a:gd name="connsiteX2" fmla="*/ 424621 w 882362"/>
                  <a:gd name="connsiteY2" fmla="*/ 0 h 42310"/>
                  <a:gd name="connsiteX3" fmla="*/ 855175 w 882362"/>
                  <a:gd name="connsiteY3" fmla="*/ 0 h 42310"/>
                  <a:gd name="connsiteX4" fmla="*/ 882362 w 882362"/>
                  <a:gd name="connsiteY4" fmla="*/ 42310 h 42310"/>
                  <a:gd name="connsiteX5" fmla="*/ 432357 w 882362"/>
                  <a:gd name="connsiteY5" fmla="*/ 42310 h 42310"/>
                  <a:gd name="connsiteX6" fmla="*/ 0 w 882362"/>
                  <a:gd name="connsiteY6" fmla="*/ 42310 h 42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362" h="42310" fill="none" extrusionOk="0">
                    <a:moveTo>
                      <a:pt x="0" y="42310"/>
                    </a:moveTo>
                    <a:cubicBezTo>
                      <a:pt x="7097" y="28425"/>
                      <a:pt x="18627" y="23077"/>
                      <a:pt x="27187" y="0"/>
                    </a:cubicBezTo>
                    <a:cubicBezTo>
                      <a:pt x="109871" y="-35688"/>
                      <a:pt x="342447" y="41719"/>
                      <a:pt x="424621" y="0"/>
                    </a:cubicBezTo>
                    <a:cubicBezTo>
                      <a:pt x="506795" y="-41719"/>
                      <a:pt x="752357" y="7136"/>
                      <a:pt x="855175" y="0"/>
                    </a:cubicBezTo>
                    <a:cubicBezTo>
                      <a:pt x="866026" y="14849"/>
                      <a:pt x="865228" y="26735"/>
                      <a:pt x="882362" y="42310"/>
                    </a:cubicBezTo>
                    <a:cubicBezTo>
                      <a:pt x="725562" y="59915"/>
                      <a:pt x="540129" y="6871"/>
                      <a:pt x="432357" y="42310"/>
                    </a:cubicBezTo>
                    <a:cubicBezTo>
                      <a:pt x="324585" y="77749"/>
                      <a:pt x="126842" y="-7405"/>
                      <a:pt x="0" y="42310"/>
                    </a:cubicBezTo>
                    <a:close/>
                  </a:path>
                  <a:path w="882362" h="42310" stroke="0" extrusionOk="0">
                    <a:moveTo>
                      <a:pt x="0" y="42310"/>
                    </a:moveTo>
                    <a:cubicBezTo>
                      <a:pt x="7174" y="26560"/>
                      <a:pt x="14793" y="20479"/>
                      <a:pt x="27187" y="0"/>
                    </a:cubicBezTo>
                    <a:cubicBezTo>
                      <a:pt x="134915" y="-45854"/>
                      <a:pt x="251636" y="48111"/>
                      <a:pt x="449461" y="0"/>
                    </a:cubicBezTo>
                    <a:cubicBezTo>
                      <a:pt x="647286" y="-48111"/>
                      <a:pt x="772108" y="13474"/>
                      <a:pt x="855175" y="0"/>
                    </a:cubicBezTo>
                    <a:cubicBezTo>
                      <a:pt x="865325" y="7804"/>
                      <a:pt x="875464" y="34186"/>
                      <a:pt x="882362" y="42310"/>
                    </a:cubicBezTo>
                    <a:cubicBezTo>
                      <a:pt x="705713" y="48958"/>
                      <a:pt x="647974" y="16806"/>
                      <a:pt x="450005" y="42310"/>
                    </a:cubicBezTo>
                    <a:cubicBezTo>
                      <a:pt x="252036" y="67814"/>
                      <a:pt x="154967" y="26323"/>
                      <a:pt x="0" y="423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92310930">
                      <a:prstGeom prst="trapezoid">
                        <a:avLst>
                          <a:gd name="adj" fmla="val 6425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台形 164">
                <a:extLst>
                  <a:ext uri="{FF2B5EF4-FFF2-40B4-BE49-F238E27FC236}">
                    <a16:creationId xmlns:a16="http://schemas.microsoft.com/office/drawing/2014/main" id="{0ADCE5C9-76D3-4934-A0A6-D75BA808AD4F}"/>
                  </a:ext>
                </a:extLst>
              </p:cNvPr>
              <p:cNvSpPr/>
              <p:nvPr/>
            </p:nvSpPr>
            <p:spPr>
              <a:xfrm>
                <a:off x="8494626" y="3508028"/>
                <a:ext cx="859406" cy="336551"/>
              </a:xfrm>
              <a:custGeom>
                <a:avLst/>
                <a:gdLst>
                  <a:gd name="connsiteX0" fmla="*/ 0 w 859406"/>
                  <a:gd name="connsiteY0" fmla="*/ 336551 h 336551"/>
                  <a:gd name="connsiteX1" fmla="*/ 420578 w 859406"/>
                  <a:gd name="connsiteY1" fmla="*/ 0 h 336551"/>
                  <a:gd name="connsiteX2" fmla="*/ 438828 w 859406"/>
                  <a:gd name="connsiteY2" fmla="*/ 0 h 336551"/>
                  <a:gd name="connsiteX3" fmla="*/ 859406 w 859406"/>
                  <a:gd name="connsiteY3" fmla="*/ 336551 h 336551"/>
                  <a:gd name="connsiteX4" fmla="*/ 421109 w 859406"/>
                  <a:gd name="connsiteY4" fmla="*/ 336551 h 336551"/>
                  <a:gd name="connsiteX5" fmla="*/ 0 w 859406"/>
                  <a:gd name="connsiteY5" fmla="*/ 336551 h 33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9406" h="336551" fill="none" extrusionOk="0">
                    <a:moveTo>
                      <a:pt x="0" y="336551"/>
                    </a:moveTo>
                    <a:cubicBezTo>
                      <a:pt x="168493" y="185266"/>
                      <a:pt x="221166" y="173237"/>
                      <a:pt x="420578" y="0"/>
                    </a:cubicBezTo>
                    <a:cubicBezTo>
                      <a:pt x="425021" y="-1154"/>
                      <a:pt x="434367" y="2019"/>
                      <a:pt x="438828" y="0"/>
                    </a:cubicBezTo>
                    <a:cubicBezTo>
                      <a:pt x="628005" y="100637"/>
                      <a:pt x="691063" y="210420"/>
                      <a:pt x="859406" y="336551"/>
                    </a:cubicBezTo>
                    <a:cubicBezTo>
                      <a:pt x="699763" y="365705"/>
                      <a:pt x="574461" y="314315"/>
                      <a:pt x="421109" y="336551"/>
                    </a:cubicBezTo>
                    <a:cubicBezTo>
                      <a:pt x="267757" y="358787"/>
                      <a:pt x="95451" y="289353"/>
                      <a:pt x="0" y="336551"/>
                    </a:cubicBezTo>
                    <a:close/>
                  </a:path>
                  <a:path w="859406" h="336551" stroke="0" extrusionOk="0">
                    <a:moveTo>
                      <a:pt x="0" y="336551"/>
                    </a:moveTo>
                    <a:cubicBezTo>
                      <a:pt x="108601" y="204378"/>
                      <a:pt x="346005" y="102151"/>
                      <a:pt x="420578" y="0"/>
                    </a:cubicBezTo>
                    <a:cubicBezTo>
                      <a:pt x="426442" y="-2150"/>
                      <a:pt x="434800" y="652"/>
                      <a:pt x="438828" y="0"/>
                    </a:cubicBezTo>
                    <a:cubicBezTo>
                      <a:pt x="625651" y="125134"/>
                      <a:pt x="700031" y="272698"/>
                      <a:pt x="859406" y="336551"/>
                    </a:cubicBezTo>
                    <a:cubicBezTo>
                      <a:pt x="658623" y="362431"/>
                      <a:pt x="634682" y="324637"/>
                      <a:pt x="412515" y="336551"/>
                    </a:cubicBezTo>
                    <a:cubicBezTo>
                      <a:pt x="190348" y="348465"/>
                      <a:pt x="144533" y="334325"/>
                      <a:pt x="0" y="336551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52761177">
                      <a:prstGeom prst="trapezoid">
                        <a:avLst>
                          <a:gd name="adj" fmla="val 12496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08B0B303-2999-49DC-B967-E0DDC08FA3CF}"/>
                  </a:ext>
                </a:extLst>
              </p:cNvPr>
              <p:cNvSpPr/>
              <p:nvPr/>
            </p:nvSpPr>
            <p:spPr>
              <a:xfrm>
                <a:off x="8553598" y="3554216"/>
                <a:ext cx="741462" cy="290363"/>
              </a:xfrm>
              <a:custGeom>
                <a:avLst/>
                <a:gdLst>
                  <a:gd name="connsiteX0" fmla="*/ 0 w 741462"/>
                  <a:gd name="connsiteY0" fmla="*/ 290363 h 290363"/>
                  <a:gd name="connsiteX1" fmla="*/ 362858 w 741462"/>
                  <a:gd name="connsiteY1" fmla="*/ 0 h 290363"/>
                  <a:gd name="connsiteX2" fmla="*/ 378604 w 741462"/>
                  <a:gd name="connsiteY2" fmla="*/ 0 h 290363"/>
                  <a:gd name="connsiteX3" fmla="*/ 741462 w 741462"/>
                  <a:gd name="connsiteY3" fmla="*/ 290363 h 290363"/>
                  <a:gd name="connsiteX4" fmla="*/ 385560 w 741462"/>
                  <a:gd name="connsiteY4" fmla="*/ 290363 h 290363"/>
                  <a:gd name="connsiteX5" fmla="*/ 0 w 741462"/>
                  <a:gd name="connsiteY5" fmla="*/ 290363 h 29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1462" h="290363" fill="none" extrusionOk="0">
                    <a:moveTo>
                      <a:pt x="0" y="290363"/>
                    </a:moveTo>
                    <a:cubicBezTo>
                      <a:pt x="78854" y="161601"/>
                      <a:pt x="255021" y="131456"/>
                      <a:pt x="362858" y="0"/>
                    </a:cubicBezTo>
                    <a:cubicBezTo>
                      <a:pt x="370287" y="-1339"/>
                      <a:pt x="372820" y="357"/>
                      <a:pt x="378604" y="0"/>
                    </a:cubicBezTo>
                    <a:cubicBezTo>
                      <a:pt x="525774" y="112899"/>
                      <a:pt x="535961" y="184848"/>
                      <a:pt x="741462" y="290363"/>
                    </a:cubicBezTo>
                    <a:cubicBezTo>
                      <a:pt x="629943" y="309148"/>
                      <a:pt x="488362" y="248749"/>
                      <a:pt x="385560" y="290363"/>
                    </a:cubicBezTo>
                    <a:cubicBezTo>
                      <a:pt x="282758" y="331977"/>
                      <a:pt x="154510" y="264448"/>
                      <a:pt x="0" y="290363"/>
                    </a:cubicBezTo>
                    <a:close/>
                  </a:path>
                  <a:path w="741462" h="290363" stroke="0" extrusionOk="0">
                    <a:moveTo>
                      <a:pt x="0" y="290363"/>
                    </a:moveTo>
                    <a:cubicBezTo>
                      <a:pt x="126598" y="147640"/>
                      <a:pt x="312388" y="102079"/>
                      <a:pt x="362858" y="0"/>
                    </a:cubicBezTo>
                    <a:cubicBezTo>
                      <a:pt x="369666" y="-1111"/>
                      <a:pt x="370747" y="1040"/>
                      <a:pt x="378604" y="0"/>
                    </a:cubicBezTo>
                    <a:cubicBezTo>
                      <a:pt x="581433" y="95542"/>
                      <a:pt x="618621" y="196007"/>
                      <a:pt x="741462" y="290363"/>
                    </a:cubicBezTo>
                    <a:cubicBezTo>
                      <a:pt x="627508" y="310389"/>
                      <a:pt x="477797" y="265348"/>
                      <a:pt x="363316" y="290363"/>
                    </a:cubicBezTo>
                    <a:cubicBezTo>
                      <a:pt x="248835" y="315378"/>
                      <a:pt x="119456" y="273378"/>
                      <a:pt x="0" y="2903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95056866">
                      <a:prstGeom prst="trapezoid">
                        <a:avLst>
                          <a:gd name="adj" fmla="val 12496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台形 166">
                <a:extLst>
                  <a:ext uri="{FF2B5EF4-FFF2-40B4-BE49-F238E27FC236}">
                    <a16:creationId xmlns:a16="http://schemas.microsoft.com/office/drawing/2014/main" id="{1480A5B2-5F97-44A4-AD8C-81EE73B2EE32}"/>
                  </a:ext>
                </a:extLst>
              </p:cNvPr>
              <p:cNvSpPr/>
              <p:nvPr/>
            </p:nvSpPr>
            <p:spPr>
              <a:xfrm>
                <a:off x="8657105" y="3648246"/>
                <a:ext cx="541090" cy="180234"/>
              </a:xfrm>
              <a:custGeom>
                <a:avLst/>
                <a:gdLst>
                  <a:gd name="connsiteX0" fmla="*/ 0 w 541090"/>
                  <a:gd name="connsiteY0" fmla="*/ 180234 h 180234"/>
                  <a:gd name="connsiteX1" fmla="*/ 222937 w 541090"/>
                  <a:gd name="connsiteY1" fmla="*/ 0 h 180234"/>
                  <a:gd name="connsiteX2" fmla="*/ 318153 w 541090"/>
                  <a:gd name="connsiteY2" fmla="*/ 0 h 180234"/>
                  <a:gd name="connsiteX3" fmla="*/ 541090 w 541090"/>
                  <a:gd name="connsiteY3" fmla="*/ 180234 h 180234"/>
                  <a:gd name="connsiteX4" fmla="*/ 0 w 541090"/>
                  <a:gd name="connsiteY4" fmla="*/ 180234 h 18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1090" h="180234" fill="none" extrusionOk="0">
                    <a:moveTo>
                      <a:pt x="0" y="180234"/>
                    </a:moveTo>
                    <a:cubicBezTo>
                      <a:pt x="41361" y="133871"/>
                      <a:pt x="171426" y="56656"/>
                      <a:pt x="222937" y="0"/>
                    </a:cubicBezTo>
                    <a:cubicBezTo>
                      <a:pt x="252861" y="-8330"/>
                      <a:pt x="289949" y="8914"/>
                      <a:pt x="318153" y="0"/>
                    </a:cubicBezTo>
                    <a:cubicBezTo>
                      <a:pt x="411636" y="37794"/>
                      <a:pt x="414263" y="110299"/>
                      <a:pt x="541090" y="180234"/>
                    </a:cubicBezTo>
                    <a:cubicBezTo>
                      <a:pt x="355919" y="237118"/>
                      <a:pt x="181802" y="161247"/>
                      <a:pt x="0" y="180234"/>
                    </a:cubicBezTo>
                    <a:close/>
                  </a:path>
                  <a:path w="541090" h="180234" stroke="0" extrusionOk="0">
                    <a:moveTo>
                      <a:pt x="0" y="180234"/>
                    </a:moveTo>
                    <a:cubicBezTo>
                      <a:pt x="43399" y="133561"/>
                      <a:pt x="124306" y="97914"/>
                      <a:pt x="222937" y="0"/>
                    </a:cubicBezTo>
                    <a:cubicBezTo>
                      <a:pt x="257177" y="-3102"/>
                      <a:pt x="296925" y="10470"/>
                      <a:pt x="318153" y="0"/>
                    </a:cubicBezTo>
                    <a:cubicBezTo>
                      <a:pt x="419502" y="80521"/>
                      <a:pt x="479834" y="159344"/>
                      <a:pt x="541090" y="180234"/>
                    </a:cubicBezTo>
                    <a:cubicBezTo>
                      <a:pt x="332010" y="225143"/>
                      <a:pt x="120311" y="118766"/>
                      <a:pt x="0" y="18023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535545666">
                      <a:prstGeom prst="trapezoid">
                        <a:avLst>
                          <a:gd name="adj" fmla="val 123693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8EA019F4-17E6-4758-99D9-150A5F1439D8}"/>
                  </a:ext>
                </a:extLst>
              </p:cNvPr>
              <p:cNvSpPr/>
              <p:nvPr/>
            </p:nvSpPr>
            <p:spPr>
              <a:xfrm>
                <a:off x="8441975" y="3758043"/>
                <a:ext cx="971349" cy="86903"/>
              </a:xfrm>
              <a:custGeom>
                <a:avLst/>
                <a:gdLst>
                  <a:gd name="connsiteX0" fmla="*/ 0 w 971349"/>
                  <a:gd name="connsiteY0" fmla="*/ 86903 h 86903"/>
                  <a:gd name="connsiteX1" fmla="*/ 97614 w 971349"/>
                  <a:gd name="connsiteY1" fmla="*/ 0 h 86903"/>
                  <a:gd name="connsiteX2" fmla="*/ 462391 w 971349"/>
                  <a:gd name="connsiteY2" fmla="*/ 0 h 86903"/>
                  <a:gd name="connsiteX3" fmla="*/ 873735 w 971349"/>
                  <a:gd name="connsiteY3" fmla="*/ 0 h 86903"/>
                  <a:gd name="connsiteX4" fmla="*/ 971349 w 971349"/>
                  <a:gd name="connsiteY4" fmla="*/ 86903 h 86903"/>
                  <a:gd name="connsiteX5" fmla="*/ 485675 w 971349"/>
                  <a:gd name="connsiteY5" fmla="*/ 86903 h 86903"/>
                  <a:gd name="connsiteX6" fmla="*/ 0 w 971349"/>
                  <a:gd name="connsiteY6" fmla="*/ 86903 h 8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1349" h="86903" fill="none" extrusionOk="0">
                    <a:moveTo>
                      <a:pt x="0" y="86903"/>
                    </a:moveTo>
                    <a:cubicBezTo>
                      <a:pt x="38332" y="35500"/>
                      <a:pt x="70824" y="40226"/>
                      <a:pt x="97614" y="0"/>
                    </a:cubicBezTo>
                    <a:cubicBezTo>
                      <a:pt x="221463" y="-37776"/>
                      <a:pt x="318234" y="18836"/>
                      <a:pt x="462391" y="0"/>
                    </a:cubicBezTo>
                    <a:cubicBezTo>
                      <a:pt x="606548" y="-18836"/>
                      <a:pt x="785077" y="30521"/>
                      <a:pt x="873735" y="0"/>
                    </a:cubicBezTo>
                    <a:cubicBezTo>
                      <a:pt x="901695" y="18777"/>
                      <a:pt x="922146" y="54340"/>
                      <a:pt x="971349" y="86903"/>
                    </a:cubicBezTo>
                    <a:cubicBezTo>
                      <a:pt x="849749" y="91274"/>
                      <a:pt x="725159" y="65034"/>
                      <a:pt x="485675" y="86903"/>
                    </a:cubicBezTo>
                    <a:cubicBezTo>
                      <a:pt x="246191" y="108772"/>
                      <a:pt x="136489" y="76372"/>
                      <a:pt x="0" y="86903"/>
                    </a:cubicBezTo>
                    <a:close/>
                  </a:path>
                  <a:path w="971349" h="86903" stroke="0" extrusionOk="0">
                    <a:moveTo>
                      <a:pt x="0" y="86903"/>
                    </a:moveTo>
                    <a:cubicBezTo>
                      <a:pt x="15890" y="54088"/>
                      <a:pt x="67400" y="45474"/>
                      <a:pt x="97614" y="0"/>
                    </a:cubicBezTo>
                    <a:cubicBezTo>
                      <a:pt x="206773" y="-5160"/>
                      <a:pt x="343551" y="27221"/>
                      <a:pt x="477913" y="0"/>
                    </a:cubicBezTo>
                    <a:cubicBezTo>
                      <a:pt x="612275" y="-27221"/>
                      <a:pt x="756315" y="39600"/>
                      <a:pt x="873735" y="0"/>
                    </a:cubicBezTo>
                    <a:cubicBezTo>
                      <a:pt x="901963" y="16140"/>
                      <a:pt x="925265" y="58633"/>
                      <a:pt x="971349" y="86903"/>
                    </a:cubicBezTo>
                    <a:cubicBezTo>
                      <a:pt x="748007" y="134700"/>
                      <a:pt x="683784" y="81939"/>
                      <a:pt x="505101" y="86903"/>
                    </a:cubicBezTo>
                    <a:cubicBezTo>
                      <a:pt x="326418" y="91867"/>
                      <a:pt x="217320" y="26736"/>
                      <a:pt x="0" y="86903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652870568">
                      <a:prstGeom prst="trapezoid">
                        <a:avLst>
                          <a:gd name="adj" fmla="val 112325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8DB81A38-3080-442A-961C-7CD2C2389F54}"/>
                  </a:ext>
                </a:extLst>
              </p:cNvPr>
              <p:cNvSpPr/>
              <p:nvPr/>
            </p:nvSpPr>
            <p:spPr>
              <a:xfrm>
                <a:off x="8880214" y="3419105"/>
                <a:ext cx="88230" cy="93834"/>
              </a:xfrm>
              <a:custGeom>
                <a:avLst/>
                <a:gdLst>
                  <a:gd name="connsiteX0" fmla="*/ 14520 w 88230"/>
                  <a:gd name="connsiteY0" fmla="*/ 223 h 93834"/>
                  <a:gd name="connsiteX1" fmla="*/ 35838 w 88230"/>
                  <a:gd name="connsiteY1" fmla="*/ 8095 h 93834"/>
                  <a:gd name="connsiteX2" fmla="*/ 44296 w 88230"/>
                  <a:gd name="connsiteY2" fmla="*/ 14206 h 93834"/>
                  <a:gd name="connsiteX3" fmla="*/ 63317 w 88230"/>
                  <a:gd name="connsiteY3" fmla="*/ 2863 h 93834"/>
                  <a:gd name="connsiteX4" fmla="*/ 73710 w 88230"/>
                  <a:gd name="connsiteY4" fmla="*/ 223 h 93834"/>
                  <a:gd name="connsiteX5" fmla="*/ 82277 w 88230"/>
                  <a:gd name="connsiteY5" fmla="*/ 653 h 93834"/>
                  <a:gd name="connsiteX6" fmla="*/ 77118 w 88230"/>
                  <a:gd name="connsiteY6" fmla="*/ 25692 h 93834"/>
                  <a:gd name="connsiteX7" fmla="*/ 58018 w 88230"/>
                  <a:gd name="connsiteY7" fmla="*/ 37083 h 93834"/>
                  <a:gd name="connsiteX8" fmla="*/ 60543 w 88230"/>
                  <a:gd name="connsiteY8" fmla="*/ 38541 h 93834"/>
                  <a:gd name="connsiteX9" fmla="*/ 67348 w 88230"/>
                  <a:gd name="connsiteY9" fmla="*/ 61444 h 93834"/>
                  <a:gd name="connsiteX10" fmla="*/ 44115 w 88230"/>
                  <a:gd name="connsiteY10" fmla="*/ 93834 h 93834"/>
                  <a:gd name="connsiteX11" fmla="*/ 20881 w 88230"/>
                  <a:gd name="connsiteY11" fmla="*/ 61444 h 93834"/>
                  <a:gd name="connsiteX12" fmla="*/ 27686 w 88230"/>
                  <a:gd name="connsiteY12" fmla="*/ 38541 h 93834"/>
                  <a:gd name="connsiteX13" fmla="*/ 30211 w 88230"/>
                  <a:gd name="connsiteY13" fmla="*/ 37082 h 93834"/>
                  <a:gd name="connsiteX14" fmla="*/ 11112 w 88230"/>
                  <a:gd name="connsiteY14" fmla="*/ 25692 h 93834"/>
                  <a:gd name="connsiteX15" fmla="*/ 5952 w 88230"/>
                  <a:gd name="connsiteY15" fmla="*/ 653 h 93834"/>
                  <a:gd name="connsiteX16" fmla="*/ 14520 w 88230"/>
                  <a:gd name="connsiteY16" fmla="*/ 223 h 9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8230" h="93834" fill="none" extrusionOk="0">
                    <a:moveTo>
                      <a:pt x="14520" y="223"/>
                    </a:moveTo>
                    <a:cubicBezTo>
                      <a:pt x="22892" y="-457"/>
                      <a:pt x="28477" y="3935"/>
                      <a:pt x="35838" y="8095"/>
                    </a:cubicBezTo>
                    <a:cubicBezTo>
                      <a:pt x="39878" y="9662"/>
                      <a:pt x="41770" y="13784"/>
                      <a:pt x="44296" y="14206"/>
                    </a:cubicBezTo>
                    <a:cubicBezTo>
                      <a:pt x="49367" y="8599"/>
                      <a:pt x="55258" y="9407"/>
                      <a:pt x="63317" y="2863"/>
                    </a:cubicBezTo>
                    <a:cubicBezTo>
                      <a:pt x="66694" y="1458"/>
                      <a:pt x="70713" y="38"/>
                      <a:pt x="73710" y="223"/>
                    </a:cubicBezTo>
                    <a:cubicBezTo>
                      <a:pt x="76572" y="-795"/>
                      <a:pt x="80203" y="161"/>
                      <a:pt x="82277" y="653"/>
                    </a:cubicBezTo>
                    <a:cubicBezTo>
                      <a:pt x="92168" y="1496"/>
                      <a:pt x="87031" y="16312"/>
                      <a:pt x="77118" y="25692"/>
                    </a:cubicBezTo>
                    <a:cubicBezTo>
                      <a:pt x="68224" y="31388"/>
                      <a:pt x="62716" y="32140"/>
                      <a:pt x="58018" y="37083"/>
                    </a:cubicBezTo>
                    <a:cubicBezTo>
                      <a:pt x="59111" y="37443"/>
                      <a:pt x="59798" y="38353"/>
                      <a:pt x="60543" y="38541"/>
                    </a:cubicBezTo>
                    <a:cubicBezTo>
                      <a:pt x="67161" y="44772"/>
                      <a:pt x="68728" y="51960"/>
                      <a:pt x="67348" y="61444"/>
                    </a:cubicBezTo>
                    <a:cubicBezTo>
                      <a:pt x="69101" y="76854"/>
                      <a:pt x="56171" y="96025"/>
                      <a:pt x="44115" y="93834"/>
                    </a:cubicBezTo>
                    <a:cubicBezTo>
                      <a:pt x="32805" y="91804"/>
                      <a:pt x="23443" y="83009"/>
                      <a:pt x="20881" y="61444"/>
                    </a:cubicBezTo>
                    <a:cubicBezTo>
                      <a:pt x="20176" y="50966"/>
                      <a:pt x="22302" y="43614"/>
                      <a:pt x="27686" y="38541"/>
                    </a:cubicBezTo>
                    <a:cubicBezTo>
                      <a:pt x="28472" y="38053"/>
                      <a:pt x="29441" y="37890"/>
                      <a:pt x="30211" y="37082"/>
                    </a:cubicBezTo>
                    <a:cubicBezTo>
                      <a:pt x="20185" y="33928"/>
                      <a:pt x="17057" y="28547"/>
                      <a:pt x="11112" y="25692"/>
                    </a:cubicBezTo>
                    <a:cubicBezTo>
                      <a:pt x="-976" y="15685"/>
                      <a:pt x="-1100" y="2418"/>
                      <a:pt x="5952" y="653"/>
                    </a:cubicBezTo>
                    <a:cubicBezTo>
                      <a:pt x="8577" y="280"/>
                      <a:pt x="11648" y="-34"/>
                      <a:pt x="14520" y="223"/>
                    </a:cubicBezTo>
                    <a:close/>
                  </a:path>
                  <a:path w="88230" h="93834" stroke="0" extrusionOk="0">
                    <a:moveTo>
                      <a:pt x="14520" y="223"/>
                    </a:moveTo>
                    <a:cubicBezTo>
                      <a:pt x="21854" y="2437"/>
                      <a:pt x="26982" y="5157"/>
                      <a:pt x="35838" y="8095"/>
                    </a:cubicBezTo>
                    <a:cubicBezTo>
                      <a:pt x="39899" y="10003"/>
                      <a:pt x="41596" y="12301"/>
                      <a:pt x="44296" y="14206"/>
                    </a:cubicBezTo>
                    <a:cubicBezTo>
                      <a:pt x="47857" y="9049"/>
                      <a:pt x="54891" y="9533"/>
                      <a:pt x="63317" y="2863"/>
                    </a:cubicBezTo>
                    <a:cubicBezTo>
                      <a:pt x="66672" y="2453"/>
                      <a:pt x="70003" y="-206"/>
                      <a:pt x="73710" y="223"/>
                    </a:cubicBezTo>
                    <a:cubicBezTo>
                      <a:pt x="76962" y="508"/>
                      <a:pt x="79914" y="-168"/>
                      <a:pt x="82277" y="653"/>
                    </a:cubicBezTo>
                    <a:cubicBezTo>
                      <a:pt x="90265" y="4995"/>
                      <a:pt x="87883" y="14324"/>
                      <a:pt x="77118" y="25692"/>
                    </a:cubicBezTo>
                    <a:cubicBezTo>
                      <a:pt x="71534" y="30962"/>
                      <a:pt x="66795" y="31693"/>
                      <a:pt x="58018" y="37083"/>
                    </a:cubicBezTo>
                    <a:cubicBezTo>
                      <a:pt x="58883" y="37237"/>
                      <a:pt x="59370" y="37937"/>
                      <a:pt x="60543" y="38541"/>
                    </a:cubicBezTo>
                    <a:cubicBezTo>
                      <a:pt x="66161" y="44132"/>
                      <a:pt x="67229" y="52188"/>
                      <a:pt x="67348" y="61444"/>
                    </a:cubicBezTo>
                    <a:cubicBezTo>
                      <a:pt x="64843" y="79684"/>
                      <a:pt x="56190" y="93598"/>
                      <a:pt x="44115" y="93834"/>
                    </a:cubicBezTo>
                    <a:cubicBezTo>
                      <a:pt x="35630" y="95391"/>
                      <a:pt x="21417" y="80357"/>
                      <a:pt x="20881" y="61444"/>
                    </a:cubicBezTo>
                    <a:cubicBezTo>
                      <a:pt x="21320" y="50631"/>
                      <a:pt x="23730" y="43772"/>
                      <a:pt x="27686" y="38541"/>
                    </a:cubicBezTo>
                    <a:cubicBezTo>
                      <a:pt x="28327" y="37811"/>
                      <a:pt x="29267" y="37947"/>
                      <a:pt x="30211" y="37082"/>
                    </a:cubicBezTo>
                    <a:cubicBezTo>
                      <a:pt x="23683" y="35233"/>
                      <a:pt x="17441" y="28296"/>
                      <a:pt x="11112" y="25692"/>
                    </a:cubicBezTo>
                    <a:cubicBezTo>
                      <a:pt x="1187" y="14384"/>
                      <a:pt x="-2508" y="6007"/>
                      <a:pt x="5952" y="653"/>
                    </a:cubicBezTo>
                    <a:cubicBezTo>
                      <a:pt x="8625" y="-96"/>
                      <a:pt x="11350" y="-288"/>
                      <a:pt x="14520" y="22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90757247">
                      <a:custGeom>
                        <a:avLst/>
                        <a:gdLst>
                          <a:gd name="connsiteX0" fmla="*/ 17921 w 108890"/>
                          <a:gd name="connsiteY0" fmla="*/ 543 h 227708"/>
                          <a:gd name="connsiteX1" fmla="*/ 44231 w 108890"/>
                          <a:gd name="connsiteY1" fmla="*/ 19646 h 227708"/>
                          <a:gd name="connsiteX2" fmla="*/ 54669 w 108890"/>
                          <a:gd name="connsiteY2" fmla="*/ 34475 h 227708"/>
                          <a:gd name="connsiteX3" fmla="*/ 78144 w 108890"/>
                          <a:gd name="connsiteY3" fmla="*/ 6949 h 227708"/>
                          <a:gd name="connsiteX4" fmla="*/ 90970 w 108890"/>
                          <a:gd name="connsiteY4" fmla="*/ 543 h 227708"/>
                          <a:gd name="connsiteX5" fmla="*/ 101544 w 108890"/>
                          <a:gd name="connsiteY5" fmla="*/ 1585 h 227708"/>
                          <a:gd name="connsiteX6" fmla="*/ 95177 w 108890"/>
                          <a:gd name="connsiteY6" fmla="*/ 62348 h 227708"/>
                          <a:gd name="connsiteX7" fmla="*/ 71604 w 108890"/>
                          <a:gd name="connsiteY7" fmla="*/ 89990 h 227708"/>
                          <a:gd name="connsiteX8" fmla="*/ 74721 w 108890"/>
                          <a:gd name="connsiteY8" fmla="*/ 93528 h 227708"/>
                          <a:gd name="connsiteX9" fmla="*/ 83119 w 108890"/>
                          <a:gd name="connsiteY9" fmla="*/ 149107 h 227708"/>
                          <a:gd name="connsiteX10" fmla="*/ 54445 w 108890"/>
                          <a:gd name="connsiteY10" fmla="*/ 227708 h 227708"/>
                          <a:gd name="connsiteX11" fmla="*/ 25771 w 108890"/>
                          <a:gd name="connsiteY11" fmla="*/ 149107 h 227708"/>
                          <a:gd name="connsiteX12" fmla="*/ 34170 w 108890"/>
                          <a:gd name="connsiteY12" fmla="*/ 93528 h 227708"/>
                          <a:gd name="connsiteX13" fmla="*/ 37286 w 108890"/>
                          <a:gd name="connsiteY13" fmla="*/ 89989 h 227708"/>
                          <a:gd name="connsiteX14" fmla="*/ 13714 w 108890"/>
                          <a:gd name="connsiteY14" fmla="*/ 62348 h 227708"/>
                          <a:gd name="connsiteX15" fmla="*/ 7346 w 108890"/>
                          <a:gd name="connsiteY15" fmla="*/ 1585 h 227708"/>
                          <a:gd name="connsiteX16" fmla="*/ 17921 w 108890"/>
                          <a:gd name="connsiteY16" fmla="*/ 543 h 2277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08890" h="227708">
                            <a:moveTo>
                              <a:pt x="17921" y="543"/>
                            </a:moveTo>
                            <a:cubicBezTo>
                              <a:pt x="25898" y="2459"/>
                              <a:pt x="35375" y="9341"/>
                              <a:pt x="44231" y="19646"/>
                            </a:cubicBezTo>
                            <a:lnTo>
                              <a:pt x="54669" y="34475"/>
                            </a:lnTo>
                            <a:lnTo>
                              <a:pt x="78144" y="6949"/>
                            </a:lnTo>
                            <a:cubicBezTo>
                              <a:pt x="82617" y="3701"/>
                              <a:pt x="86981" y="1502"/>
                              <a:pt x="90970" y="543"/>
                            </a:cubicBezTo>
                            <a:cubicBezTo>
                              <a:pt x="94958" y="-415"/>
                              <a:pt x="98571" y="-131"/>
                              <a:pt x="101544" y="1585"/>
                            </a:cubicBezTo>
                            <a:cubicBezTo>
                              <a:pt x="113438" y="8452"/>
                              <a:pt x="110588" y="35657"/>
                              <a:pt x="95177" y="62348"/>
                            </a:cubicBezTo>
                            <a:lnTo>
                              <a:pt x="71604" y="89990"/>
                            </a:lnTo>
                            <a:lnTo>
                              <a:pt x="74721" y="93528"/>
                            </a:lnTo>
                            <a:cubicBezTo>
                              <a:pt x="79910" y="107752"/>
                              <a:pt x="83119" y="127402"/>
                              <a:pt x="83119" y="149107"/>
                            </a:cubicBezTo>
                            <a:cubicBezTo>
                              <a:pt x="83119" y="192517"/>
                              <a:pt x="70281" y="227708"/>
                              <a:pt x="54445" y="227708"/>
                            </a:cubicBezTo>
                            <a:cubicBezTo>
                              <a:pt x="38609" y="227708"/>
                              <a:pt x="25771" y="192517"/>
                              <a:pt x="25771" y="149107"/>
                            </a:cubicBezTo>
                            <a:cubicBezTo>
                              <a:pt x="25771" y="127402"/>
                              <a:pt x="28981" y="107752"/>
                              <a:pt x="34170" y="93528"/>
                            </a:cubicBezTo>
                            <a:lnTo>
                              <a:pt x="37286" y="89989"/>
                            </a:lnTo>
                            <a:lnTo>
                              <a:pt x="13714" y="62348"/>
                            </a:lnTo>
                            <a:cubicBezTo>
                              <a:pt x="-1697" y="35657"/>
                              <a:pt x="-4548" y="8452"/>
                              <a:pt x="7346" y="1585"/>
                            </a:cubicBezTo>
                            <a:cubicBezTo>
                              <a:pt x="10319" y="-131"/>
                              <a:pt x="13933" y="-415"/>
                              <a:pt x="17921" y="543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DD7A9725-13A2-4EE7-A33C-0C974CBE2E65}"/>
                </a:ext>
              </a:extLst>
            </p:cNvPr>
            <p:cNvSpPr/>
            <p:nvPr/>
          </p:nvSpPr>
          <p:spPr>
            <a:xfrm>
              <a:off x="6744842" y="4549907"/>
              <a:ext cx="902884" cy="529574"/>
            </a:xfrm>
            <a:custGeom>
              <a:avLst/>
              <a:gdLst>
                <a:gd name="connsiteX0" fmla="*/ 0 w 902884"/>
                <a:gd name="connsiteY0" fmla="*/ 0 h 529574"/>
                <a:gd name="connsiteX1" fmla="*/ 451442 w 902884"/>
                <a:gd name="connsiteY1" fmla="*/ 0 h 529574"/>
                <a:gd name="connsiteX2" fmla="*/ 902884 w 902884"/>
                <a:gd name="connsiteY2" fmla="*/ 0 h 529574"/>
                <a:gd name="connsiteX3" fmla="*/ 902884 w 902884"/>
                <a:gd name="connsiteY3" fmla="*/ 529574 h 529574"/>
                <a:gd name="connsiteX4" fmla="*/ 433384 w 902884"/>
                <a:gd name="connsiteY4" fmla="*/ 529574 h 529574"/>
                <a:gd name="connsiteX5" fmla="*/ 0 w 902884"/>
                <a:gd name="connsiteY5" fmla="*/ 529574 h 529574"/>
                <a:gd name="connsiteX6" fmla="*/ 0 w 902884"/>
                <a:gd name="connsiteY6" fmla="*/ 0 h 529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884" h="529574" fill="none" extrusionOk="0">
                  <a:moveTo>
                    <a:pt x="0" y="0"/>
                  </a:moveTo>
                  <a:cubicBezTo>
                    <a:pt x="186058" y="-42023"/>
                    <a:pt x="331451" y="17103"/>
                    <a:pt x="451442" y="0"/>
                  </a:cubicBezTo>
                  <a:cubicBezTo>
                    <a:pt x="571433" y="-17103"/>
                    <a:pt x="750371" y="44586"/>
                    <a:pt x="902884" y="0"/>
                  </a:cubicBezTo>
                  <a:cubicBezTo>
                    <a:pt x="903660" y="160330"/>
                    <a:pt x="848545" y="358471"/>
                    <a:pt x="902884" y="529574"/>
                  </a:cubicBezTo>
                  <a:cubicBezTo>
                    <a:pt x="710370" y="569305"/>
                    <a:pt x="542819" y="528157"/>
                    <a:pt x="433384" y="529574"/>
                  </a:cubicBezTo>
                  <a:cubicBezTo>
                    <a:pt x="323949" y="530991"/>
                    <a:pt x="181959" y="506045"/>
                    <a:pt x="0" y="529574"/>
                  </a:cubicBezTo>
                  <a:cubicBezTo>
                    <a:pt x="-28564" y="359068"/>
                    <a:pt x="53517" y="197854"/>
                    <a:pt x="0" y="0"/>
                  </a:cubicBezTo>
                  <a:close/>
                </a:path>
                <a:path w="902884" h="529574" stroke="0" extrusionOk="0">
                  <a:moveTo>
                    <a:pt x="0" y="0"/>
                  </a:moveTo>
                  <a:cubicBezTo>
                    <a:pt x="165652" y="-582"/>
                    <a:pt x="255622" y="8216"/>
                    <a:pt x="451442" y="0"/>
                  </a:cubicBezTo>
                  <a:cubicBezTo>
                    <a:pt x="647262" y="-8216"/>
                    <a:pt x="810594" y="33276"/>
                    <a:pt x="902884" y="0"/>
                  </a:cubicBezTo>
                  <a:cubicBezTo>
                    <a:pt x="946443" y="128808"/>
                    <a:pt x="882508" y="264846"/>
                    <a:pt x="902884" y="529574"/>
                  </a:cubicBezTo>
                  <a:cubicBezTo>
                    <a:pt x="810076" y="556649"/>
                    <a:pt x="554989" y="480592"/>
                    <a:pt x="460471" y="529574"/>
                  </a:cubicBezTo>
                  <a:cubicBezTo>
                    <a:pt x="365953" y="578556"/>
                    <a:pt x="163841" y="492609"/>
                    <a:pt x="0" y="529574"/>
                  </a:cubicBezTo>
                  <a:cubicBezTo>
                    <a:pt x="-15254" y="268123"/>
                    <a:pt x="8596" y="18906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54777661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998AEDE1-89D7-4336-B95B-4E81AF4F4264}"/>
                </a:ext>
              </a:extLst>
            </p:cNvPr>
            <p:cNvGrpSpPr/>
            <p:nvPr/>
          </p:nvGrpSpPr>
          <p:grpSpPr>
            <a:xfrm>
              <a:off x="6650036" y="4115274"/>
              <a:ext cx="1106587" cy="466804"/>
              <a:chOff x="6650036" y="3977314"/>
              <a:chExt cx="1106587" cy="466804"/>
            </a:xfrm>
          </p:grpSpPr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5D08BC96-FECE-47CB-9458-7E9EAACCD6F4}"/>
                  </a:ext>
                </a:extLst>
              </p:cNvPr>
              <p:cNvSpPr/>
              <p:nvPr/>
            </p:nvSpPr>
            <p:spPr>
              <a:xfrm>
                <a:off x="6778586" y="3977314"/>
                <a:ext cx="859406" cy="336551"/>
              </a:xfrm>
              <a:custGeom>
                <a:avLst/>
                <a:gdLst>
                  <a:gd name="connsiteX0" fmla="*/ 0 w 859406"/>
                  <a:gd name="connsiteY0" fmla="*/ 336551 h 336551"/>
                  <a:gd name="connsiteX1" fmla="*/ 420578 w 859406"/>
                  <a:gd name="connsiteY1" fmla="*/ 0 h 336551"/>
                  <a:gd name="connsiteX2" fmla="*/ 438828 w 859406"/>
                  <a:gd name="connsiteY2" fmla="*/ 0 h 336551"/>
                  <a:gd name="connsiteX3" fmla="*/ 859406 w 859406"/>
                  <a:gd name="connsiteY3" fmla="*/ 336551 h 336551"/>
                  <a:gd name="connsiteX4" fmla="*/ 438297 w 859406"/>
                  <a:gd name="connsiteY4" fmla="*/ 336551 h 336551"/>
                  <a:gd name="connsiteX5" fmla="*/ 0 w 859406"/>
                  <a:gd name="connsiteY5" fmla="*/ 336551 h 33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9406" h="336551" fill="none" extrusionOk="0">
                    <a:moveTo>
                      <a:pt x="0" y="336551"/>
                    </a:moveTo>
                    <a:cubicBezTo>
                      <a:pt x="201169" y="174497"/>
                      <a:pt x="333900" y="113787"/>
                      <a:pt x="420578" y="0"/>
                    </a:cubicBezTo>
                    <a:cubicBezTo>
                      <a:pt x="429257" y="-210"/>
                      <a:pt x="430588" y="87"/>
                      <a:pt x="438828" y="0"/>
                    </a:cubicBezTo>
                    <a:cubicBezTo>
                      <a:pt x="573690" y="37971"/>
                      <a:pt x="730060" y="294763"/>
                      <a:pt x="859406" y="336551"/>
                    </a:cubicBezTo>
                    <a:cubicBezTo>
                      <a:pt x="651954" y="386355"/>
                      <a:pt x="556465" y="291954"/>
                      <a:pt x="438297" y="336551"/>
                    </a:cubicBezTo>
                    <a:cubicBezTo>
                      <a:pt x="320129" y="381148"/>
                      <a:pt x="105540" y="284227"/>
                      <a:pt x="0" y="336551"/>
                    </a:cubicBezTo>
                    <a:close/>
                  </a:path>
                  <a:path w="859406" h="336551" stroke="0" extrusionOk="0">
                    <a:moveTo>
                      <a:pt x="0" y="336551"/>
                    </a:moveTo>
                    <a:cubicBezTo>
                      <a:pt x="174685" y="155431"/>
                      <a:pt x="306356" y="104391"/>
                      <a:pt x="420578" y="0"/>
                    </a:cubicBezTo>
                    <a:cubicBezTo>
                      <a:pt x="426953" y="-258"/>
                      <a:pt x="434853" y="1256"/>
                      <a:pt x="438828" y="0"/>
                    </a:cubicBezTo>
                    <a:cubicBezTo>
                      <a:pt x="550388" y="55698"/>
                      <a:pt x="681351" y="210891"/>
                      <a:pt x="859406" y="336551"/>
                    </a:cubicBezTo>
                    <a:cubicBezTo>
                      <a:pt x="736065" y="363581"/>
                      <a:pt x="610444" y="294918"/>
                      <a:pt x="421109" y="336551"/>
                    </a:cubicBezTo>
                    <a:cubicBezTo>
                      <a:pt x="231774" y="378184"/>
                      <a:pt x="193836" y="330864"/>
                      <a:pt x="0" y="336551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073185732">
                      <a:prstGeom prst="trapezoid">
                        <a:avLst>
                          <a:gd name="adj" fmla="val 12496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23001879-821B-425D-95A6-4BC701093FA7}"/>
                  </a:ext>
                </a:extLst>
              </p:cNvPr>
              <p:cNvSpPr/>
              <p:nvPr/>
            </p:nvSpPr>
            <p:spPr>
              <a:xfrm>
                <a:off x="6767432" y="4067138"/>
                <a:ext cx="873888" cy="290363"/>
              </a:xfrm>
              <a:custGeom>
                <a:avLst/>
                <a:gdLst>
                  <a:gd name="connsiteX0" fmla="*/ 0 w 873888"/>
                  <a:gd name="connsiteY0" fmla="*/ 290363 h 290363"/>
                  <a:gd name="connsiteX1" fmla="*/ 362858 w 873888"/>
                  <a:gd name="connsiteY1" fmla="*/ 0 h 290363"/>
                  <a:gd name="connsiteX2" fmla="*/ 511030 w 873888"/>
                  <a:gd name="connsiteY2" fmla="*/ 0 h 290363"/>
                  <a:gd name="connsiteX3" fmla="*/ 873888 w 873888"/>
                  <a:gd name="connsiteY3" fmla="*/ 290363 h 290363"/>
                  <a:gd name="connsiteX4" fmla="*/ 436944 w 873888"/>
                  <a:gd name="connsiteY4" fmla="*/ 290363 h 290363"/>
                  <a:gd name="connsiteX5" fmla="*/ 0 w 873888"/>
                  <a:gd name="connsiteY5" fmla="*/ 290363 h 29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3888" h="290363" fill="none" extrusionOk="0">
                    <a:moveTo>
                      <a:pt x="0" y="290363"/>
                    </a:moveTo>
                    <a:cubicBezTo>
                      <a:pt x="131488" y="116033"/>
                      <a:pt x="313229" y="101751"/>
                      <a:pt x="362858" y="0"/>
                    </a:cubicBezTo>
                    <a:cubicBezTo>
                      <a:pt x="395224" y="-12230"/>
                      <a:pt x="445561" y="13738"/>
                      <a:pt x="511030" y="0"/>
                    </a:cubicBezTo>
                    <a:cubicBezTo>
                      <a:pt x="708382" y="99136"/>
                      <a:pt x="765969" y="231836"/>
                      <a:pt x="873888" y="290363"/>
                    </a:cubicBezTo>
                    <a:cubicBezTo>
                      <a:pt x="735636" y="306218"/>
                      <a:pt x="639993" y="284439"/>
                      <a:pt x="436944" y="290363"/>
                    </a:cubicBezTo>
                    <a:cubicBezTo>
                      <a:pt x="233895" y="296287"/>
                      <a:pt x="115298" y="276419"/>
                      <a:pt x="0" y="290363"/>
                    </a:cubicBezTo>
                    <a:close/>
                  </a:path>
                  <a:path w="873888" h="290363" stroke="0" extrusionOk="0">
                    <a:moveTo>
                      <a:pt x="0" y="290363"/>
                    </a:moveTo>
                    <a:cubicBezTo>
                      <a:pt x="155815" y="150177"/>
                      <a:pt x="265053" y="81515"/>
                      <a:pt x="362858" y="0"/>
                    </a:cubicBezTo>
                    <a:cubicBezTo>
                      <a:pt x="430093" y="-11835"/>
                      <a:pt x="463458" y="8419"/>
                      <a:pt x="511030" y="0"/>
                    </a:cubicBezTo>
                    <a:cubicBezTo>
                      <a:pt x="624169" y="31322"/>
                      <a:pt x="723645" y="228662"/>
                      <a:pt x="873888" y="290363"/>
                    </a:cubicBezTo>
                    <a:cubicBezTo>
                      <a:pt x="779684" y="311861"/>
                      <a:pt x="641908" y="270717"/>
                      <a:pt x="454422" y="290363"/>
                    </a:cubicBezTo>
                    <a:cubicBezTo>
                      <a:pt x="266936" y="310009"/>
                      <a:pt x="217303" y="261736"/>
                      <a:pt x="0" y="2903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08037814">
                      <a:prstGeom prst="trapezoid">
                        <a:avLst>
                          <a:gd name="adj" fmla="val 12496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E22F325-92C9-40FB-91EF-BA780E3EEF78}"/>
                  </a:ext>
                </a:extLst>
              </p:cNvPr>
              <p:cNvSpPr/>
              <p:nvPr/>
            </p:nvSpPr>
            <p:spPr>
              <a:xfrm>
                <a:off x="6878444" y="4114800"/>
                <a:ext cx="646980" cy="301492"/>
              </a:xfrm>
              <a:custGeom>
                <a:avLst/>
                <a:gdLst>
                  <a:gd name="connsiteX0" fmla="*/ 273734 w 646980"/>
                  <a:gd name="connsiteY0" fmla="*/ 0 h 301492"/>
                  <a:gd name="connsiteX1" fmla="*/ 385956 w 646980"/>
                  <a:gd name="connsiteY1" fmla="*/ 0 h 301492"/>
                  <a:gd name="connsiteX2" fmla="*/ 646772 w 646980"/>
                  <a:gd name="connsiteY2" fmla="*/ 222669 h 301492"/>
                  <a:gd name="connsiteX3" fmla="*/ 646980 w 646980"/>
                  <a:gd name="connsiteY3" fmla="*/ 301492 h 301492"/>
                  <a:gd name="connsiteX4" fmla="*/ 317020 w 646980"/>
                  <a:gd name="connsiteY4" fmla="*/ 301492 h 301492"/>
                  <a:gd name="connsiteX5" fmla="*/ 0 w 646980"/>
                  <a:gd name="connsiteY5" fmla="*/ 301492 h 301492"/>
                  <a:gd name="connsiteX6" fmla="*/ 0 w 646980"/>
                  <a:gd name="connsiteY6" fmla="*/ 222669 h 301492"/>
                  <a:gd name="connsiteX7" fmla="*/ 273734 w 646980"/>
                  <a:gd name="connsiteY7" fmla="*/ 0 h 301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980" h="301492" fill="none" extrusionOk="0">
                    <a:moveTo>
                      <a:pt x="273734" y="0"/>
                    </a:moveTo>
                    <a:cubicBezTo>
                      <a:pt x="318299" y="-9237"/>
                      <a:pt x="343732" y="8088"/>
                      <a:pt x="385956" y="0"/>
                    </a:cubicBezTo>
                    <a:cubicBezTo>
                      <a:pt x="503929" y="80101"/>
                      <a:pt x="535939" y="141037"/>
                      <a:pt x="646772" y="222669"/>
                    </a:cubicBezTo>
                    <a:cubicBezTo>
                      <a:pt x="642934" y="253906"/>
                      <a:pt x="648194" y="276164"/>
                      <a:pt x="646980" y="301492"/>
                    </a:cubicBezTo>
                    <a:cubicBezTo>
                      <a:pt x="513467" y="311248"/>
                      <a:pt x="429425" y="272104"/>
                      <a:pt x="317020" y="301492"/>
                    </a:cubicBezTo>
                    <a:cubicBezTo>
                      <a:pt x="204615" y="330880"/>
                      <a:pt x="129211" y="282706"/>
                      <a:pt x="0" y="301492"/>
                    </a:cubicBezTo>
                    <a:cubicBezTo>
                      <a:pt x="-1333" y="269903"/>
                      <a:pt x="6666" y="240556"/>
                      <a:pt x="0" y="222669"/>
                    </a:cubicBezTo>
                    <a:cubicBezTo>
                      <a:pt x="46087" y="131099"/>
                      <a:pt x="155197" y="105833"/>
                      <a:pt x="273734" y="0"/>
                    </a:cubicBezTo>
                    <a:close/>
                  </a:path>
                  <a:path w="646980" h="301492" stroke="0" extrusionOk="0">
                    <a:moveTo>
                      <a:pt x="273734" y="0"/>
                    </a:moveTo>
                    <a:cubicBezTo>
                      <a:pt x="303420" y="-2811"/>
                      <a:pt x="331868" y="975"/>
                      <a:pt x="385956" y="0"/>
                    </a:cubicBezTo>
                    <a:cubicBezTo>
                      <a:pt x="453929" y="30368"/>
                      <a:pt x="537266" y="146260"/>
                      <a:pt x="646772" y="222669"/>
                    </a:cubicBezTo>
                    <a:cubicBezTo>
                      <a:pt x="647704" y="248512"/>
                      <a:pt x="651977" y="272012"/>
                      <a:pt x="646980" y="301492"/>
                    </a:cubicBezTo>
                    <a:cubicBezTo>
                      <a:pt x="512997" y="339050"/>
                      <a:pt x="392096" y="272774"/>
                      <a:pt x="310550" y="301492"/>
                    </a:cubicBezTo>
                    <a:cubicBezTo>
                      <a:pt x="229004" y="330210"/>
                      <a:pt x="141418" y="287352"/>
                      <a:pt x="0" y="301492"/>
                    </a:cubicBezTo>
                    <a:cubicBezTo>
                      <a:pt x="-3343" y="270706"/>
                      <a:pt x="3796" y="254157"/>
                      <a:pt x="0" y="222669"/>
                    </a:cubicBezTo>
                    <a:cubicBezTo>
                      <a:pt x="88464" y="107387"/>
                      <a:pt x="225940" y="72960"/>
                      <a:pt x="273734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22271367">
                      <a:custGeom>
                        <a:avLst/>
                        <a:gdLst>
                          <a:gd name="connsiteX0" fmla="*/ 273734 w 646980"/>
                          <a:gd name="connsiteY0" fmla="*/ 0 h 301492"/>
                          <a:gd name="connsiteX1" fmla="*/ 385956 w 646980"/>
                          <a:gd name="connsiteY1" fmla="*/ 0 h 301492"/>
                          <a:gd name="connsiteX2" fmla="*/ 646772 w 646980"/>
                          <a:gd name="connsiteY2" fmla="*/ 222669 h 301492"/>
                          <a:gd name="connsiteX3" fmla="*/ 646980 w 646980"/>
                          <a:gd name="connsiteY3" fmla="*/ 301492 h 301492"/>
                          <a:gd name="connsiteX4" fmla="*/ 0 w 646980"/>
                          <a:gd name="connsiteY4" fmla="*/ 301492 h 301492"/>
                          <a:gd name="connsiteX5" fmla="*/ 0 w 646980"/>
                          <a:gd name="connsiteY5" fmla="*/ 222669 h 3014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646980" h="301492">
                            <a:moveTo>
                              <a:pt x="273734" y="0"/>
                            </a:moveTo>
                            <a:lnTo>
                              <a:pt x="385956" y="0"/>
                            </a:lnTo>
                            <a:lnTo>
                              <a:pt x="646772" y="222669"/>
                            </a:lnTo>
                            <a:lnTo>
                              <a:pt x="646980" y="301492"/>
                            </a:lnTo>
                            <a:lnTo>
                              <a:pt x="0" y="301492"/>
                            </a:lnTo>
                            <a:lnTo>
                              <a:pt x="0" y="222669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17ADB55F-DC78-49C6-B027-4ECFB04FB8E9}"/>
                  </a:ext>
                </a:extLst>
              </p:cNvPr>
              <p:cNvSpPr/>
              <p:nvPr/>
            </p:nvSpPr>
            <p:spPr>
              <a:xfrm>
                <a:off x="6650036" y="4350916"/>
                <a:ext cx="1106587" cy="93202"/>
              </a:xfrm>
              <a:custGeom>
                <a:avLst/>
                <a:gdLst>
                  <a:gd name="connsiteX0" fmla="*/ 0 w 1106587"/>
                  <a:gd name="connsiteY0" fmla="*/ 93202 h 93202"/>
                  <a:gd name="connsiteX1" fmla="*/ 104689 w 1106587"/>
                  <a:gd name="connsiteY1" fmla="*/ 0 h 93202"/>
                  <a:gd name="connsiteX2" fmla="*/ 553294 w 1106587"/>
                  <a:gd name="connsiteY2" fmla="*/ 0 h 93202"/>
                  <a:gd name="connsiteX3" fmla="*/ 1001898 w 1106587"/>
                  <a:gd name="connsiteY3" fmla="*/ 0 h 93202"/>
                  <a:gd name="connsiteX4" fmla="*/ 1106587 w 1106587"/>
                  <a:gd name="connsiteY4" fmla="*/ 93202 h 93202"/>
                  <a:gd name="connsiteX5" fmla="*/ 575425 w 1106587"/>
                  <a:gd name="connsiteY5" fmla="*/ 93202 h 93202"/>
                  <a:gd name="connsiteX6" fmla="*/ 0 w 1106587"/>
                  <a:gd name="connsiteY6" fmla="*/ 93202 h 93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6587" h="93202" fill="none" extrusionOk="0">
                    <a:moveTo>
                      <a:pt x="0" y="93202"/>
                    </a:moveTo>
                    <a:cubicBezTo>
                      <a:pt x="22219" y="56831"/>
                      <a:pt x="78690" y="26297"/>
                      <a:pt x="104689" y="0"/>
                    </a:cubicBezTo>
                    <a:cubicBezTo>
                      <a:pt x="297717" y="-16723"/>
                      <a:pt x="439625" y="40266"/>
                      <a:pt x="553294" y="0"/>
                    </a:cubicBezTo>
                    <a:cubicBezTo>
                      <a:pt x="666964" y="-40266"/>
                      <a:pt x="778665" y="25237"/>
                      <a:pt x="1001898" y="0"/>
                    </a:cubicBezTo>
                    <a:cubicBezTo>
                      <a:pt x="1036745" y="13954"/>
                      <a:pt x="1051201" y="63382"/>
                      <a:pt x="1106587" y="93202"/>
                    </a:cubicBezTo>
                    <a:cubicBezTo>
                      <a:pt x="889267" y="135602"/>
                      <a:pt x="786651" y="31861"/>
                      <a:pt x="575425" y="93202"/>
                    </a:cubicBezTo>
                    <a:cubicBezTo>
                      <a:pt x="364199" y="154543"/>
                      <a:pt x="240617" y="52571"/>
                      <a:pt x="0" y="93202"/>
                    </a:cubicBezTo>
                    <a:close/>
                  </a:path>
                  <a:path w="1106587" h="93202" stroke="0" extrusionOk="0">
                    <a:moveTo>
                      <a:pt x="0" y="93202"/>
                    </a:moveTo>
                    <a:cubicBezTo>
                      <a:pt x="36260" y="46852"/>
                      <a:pt x="81944" y="32670"/>
                      <a:pt x="104689" y="0"/>
                    </a:cubicBezTo>
                    <a:cubicBezTo>
                      <a:pt x="232262" y="-29294"/>
                      <a:pt x="317701" y="18550"/>
                      <a:pt x="526377" y="0"/>
                    </a:cubicBezTo>
                    <a:cubicBezTo>
                      <a:pt x="735053" y="-18550"/>
                      <a:pt x="807595" y="24996"/>
                      <a:pt x="1001898" y="0"/>
                    </a:cubicBezTo>
                    <a:cubicBezTo>
                      <a:pt x="1027335" y="18275"/>
                      <a:pt x="1061473" y="67630"/>
                      <a:pt x="1106587" y="93202"/>
                    </a:cubicBezTo>
                    <a:cubicBezTo>
                      <a:pt x="883346" y="139233"/>
                      <a:pt x="798221" y="45188"/>
                      <a:pt x="586491" y="93202"/>
                    </a:cubicBezTo>
                    <a:cubicBezTo>
                      <a:pt x="374761" y="141216"/>
                      <a:pt x="178961" y="75735"/>
                      <a:pt x="0" y="93202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946552287">
                      <a:prstGeom prst="trapezoid">
                        <a:avLst>
                          <a:gd name="adj" fmla="val 112325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3EC9ADCF-6F3B-45D5-9241-4930117D80A4}"/>
                </a:ext>
              </a:extLst>
            </p:cNvPr>
            <p:cNvSpPr/>
            <p:nvPr/>
          </p:nvSpPr>
          <p:spPr>
            <a:xfrm>
              <a:off x="6401942" y="46160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3121" y="-3551"/>
                    <a:pt x="38748" y="1750"/>
                    <a:pt x="62358" y="0"/>
                  </a:cubicBezTo>
                  <a:cubicBezTo>
                    <a:pt x="65684" y="69332"/>
                    <a:pt x="46141" y="74800"/>
                    <a:pt x="62358" y="145531"/>
                  </a:cubicBezTo>
                  <a:cubicBezTo>
                    <a:pt x="47512" y="150481"/>
                    <a:pt x="18133" y="144863"/>
                    <a:pt x="0" y="145531"/>
                  </a:cubicBezTo>
                  <a:cubicBezTo>
                    <a:pt x="-14473" y="103505"/>
                    <a:pt x="11295" y="30718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5030" y="-1449"/>
                    <a:pt x="39754" y="5283"/>
                    <a:pt x="62358" y="0"/>
                  </a:cubicBezTo>
                  <a:cubicBezTo>
                    <a:pt x="63998" y="69541"/>
                    <a:pt x="47324" y="82032"/>
                    <a:pt x="62358" y="145531"/>
                  </a:cubicBezTo>
                  <a:cubicBezTo>
                    <a:pt x="37774" y="145729"/>
                    <a:pt x="27914" y="140674"/>
                    <a:pt x="0" y="145531"/>
                  </a:cubicBezTo>
                  <a:cubicBezTo>
                    <a:pt x="-15469" y="104409"/>
                    <a:pt x="5994" y="53819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456794315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F5103050-F71B-402D-96C3-940E07B815E6}"/>
                </a:ext>
              </a:extLst>
            </p:cNvPr>
            <p:cNvSpPr/>
            <p:nvPr/>
          </p:nvSpPr>
          <p:spPr>
            <a:xfrm>
              <a:off x="6547992" y="46160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3651" y="-6241"/>
                    <a:pt x="41393" y="5617"/>
                    <a:pt x="62358" y="0"/>
                  </a:cubicBezTo>
                  <a:cubicBezTo>
                    <a:pt x="68319" y="71224"/>
                    <a:pt x="48991" y="83345"/>
                    <a:pt x="62358" y="145531"/>
                  </a:cubicBezTo>
                  <a:cubicBezTo>
                    <a:pt x="47783" y="152411"/>
                    <a:pt x="28194" y="138053"/>
                    <a:pt x="0" y="145531"/>
                  </a:cubicBezTo>
                  <a:cubicBezTo>
                    <a:pt x="-13319" y="85842"/>
                    <a:pt x="1180" y="30167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9143" y="-33"/>
                    <a:pt x="41314" y="809"/>
                    <a:pt x="62358" y="0"/>
                  </a:cubicBezTo>
                  <a:cubicBezTo>
                    <a:pt x="73456" y="46604"/>
                    <a:pt x="51357" y="105022"/>
                    <a:pt x="62358" y="145531"/>
                  </a:cubicBezTo>
                  <a:cubicBezTo>
                    <a:pt x="48498" y="145931"/>
                    <a:pt x="15317" y="141173"/>
                    <a:pt x="0" y="145531"/>
                  </a:cubicBezTo>
                  <a:cubicBezTo>
                    <a:pt x="-16429" y="112245"/>
                    <a:pt x="1348" y="3300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78753984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D52BB3FB-5409-4FCD-8296-71F040A540FB}"/>
                </a:ext>
              </a:extLst>
            </p:cNvPr>
            <p:cNvSpPr/>
            <p:nvPr/>
          </p:nvSpPr>
          <p:spPr>
            <a:xfrm>
              <a:off x="7786242" y="46160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5039" y="-4704"/>
                    <a:pt x="38623" y="926"/>
                    <a:pt x="62358" y="0"/>
                  </a:cubicBezTo>
                  <a:cubicBezTo>
                    <a:pt x="78084" y="58310"/>
                    <a:pt x="48601" y="73871"/>
                    <a:pt x="62358" y="145531"/>
                  </a:cubicBezTo>
                  <a:cubicBezTo>
                    <a:pt x="31809" y="147399"/>
                    <a:pt x="21723" y="141238"/>
                    <a:pt x="0" y="145531"/>
                  </a:cubicBezTo>
                  <a:cubicBezTo>
                    <a:pt x="-17176" y="108662"/>
                    <a:pt x="9590" y="70526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6284" y="-3750"/>
                    <a:pt x="43307" y="6424"/>
                    <a:pt x="62358" y="0"/>
                  </a:cubicBezTo>
                  <a:cubicBezTo>
                    <a:pt x="72493" y="33815"/>
                    <a:pt x="48174" y="75030"/>
                    <a:pt x="62358" y="145531"/>
                  </a:cubicBezTo>
                  <a:cubicBezTo>
                    <a:pt x="44104" y="150902"/>
                    <a:pt x="14560" y="141260"/>
                    <a:pt x="0" y="145531"/>
                  </a:cubicBezTo>
                  <a:cubicBezTo>
                    <a:pt x="-11577" y="95386"/>
                    <a:pt x="12018" y="7171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47034156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47F7665E-E981-4B6D-AE41-9C4226A24286}"/>
                </a:ext>
              </a:extLst>
            </p:cNvPr>
            <p:cNvSpPr/>
            <p:nvPr/>
          </p:nvSpPr>
          <p:spPr>
            <a:xfrm>
              <a:off x="7932292" y="46160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6842" y="-4737"/>
                    <a:pt x="37338" y="2390"/>
                    <a:pt x="62358" y="0"/>
                  </a:cubicBezTo>
                  <a:cubicBezTo>
                    <a:pt x="75999" y="59185"/>
                    <a:pt x="52319" y="115882"/>
                    <a:pt x="62358" y="145531"/>
                  </a:cubicBezTo>
                  <a:cubicBezTo>
                    <a:pt x="33824" y="150147"/>
                    <a:pt x="18075" y="140244"/>
                    <a:pt x="0" y="145531"/>
                  </a:cubicBezTo>
                  <a:cubicBezTo>
                    <a:pt x="-6088" y="101023"/>
                    <a:pt x="8916" y="61223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5023" y="-3703"/>
                    <a:pt x="32500" y="6473"/>
                    <a:pt x="62358" y="0"/>
                  </a:cubicBezTo>
                  <a:cubicBezTo>
                    <a:pt x="64482" y="56462"/>
                    <a:pt x="60008" y="82605"/>
                    <a:pt x="62358" y="145531"/>
                  </a:cubicBezTo>
                  <a:cubicBezTo>
                    <a:pt x="41096" y="151671"/>
                    <a:pt x="18687" y="141329"/>
                    <a:pt x="0" y="145531"/>
                  </a:cubicBezTo>
                  <a:cubicBezTo>
                    <a:pt x="-3069" y="89106"/>
                    <a:pt x="8109" y="62934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62256842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BC1F4860-B02E-4FD6-B683-56E285A9985E}"/>
                </a:ext>
              </a:extLst>
            </p:cNvPr>
            <p:cNvSpPr/>
            <p:nvPr/>
          </p:nvSpPr>
          <p:spPr>
            <a:xfrm>
              <a:off x="640194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9850" y="-2103"/>
                    <a:pt x="38340" y="1498"/>
                    <a:pt x="62358" y="0"/>
                  </a:cubicBezTo>
                  <a:cubicBezTo>
                    <a:pt x="79132" y="55461"/>
                    <a:pt x="45721" y="94065"/>
                    <a:pt x="62358" y="145531"/>
                  </a:cubicBezTo>
                  <a:cubicBezTo>
                    <a:pt x="35963" y="150844"/>
                    <a:pt x="29843" y="143488"/>
                    <a:pt x="0" y="145531"/>
                  </a:cubicBezTo>
                  <a:cubicBezTo>
                    <a:pt x="-11384" y="87180"/>
                    <a:pt x="9802" y="71106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3125" y="-4500"/>
                    <a:pt x="47704" y="6757"/>
                    <a:pt x="62358" y="0"/>
                  </a:cubicBezTo>
                  <a:cubicBezTo>
                    <a:pt x="71993" y="43509"/>
                    <a:pt x="57319" y="114077"/>
                    <a:pt x="62358" y="145531"/>
                  </a:cubicBezTo>
                  <a:cubicBezTo>
                    <a:pt x="33200" y="150222"/>
                    <a:pt x="18210" y="143147"/>
                    <a:pt x="0" y="145531"/>
                  </a:cubicBezTo>
                  <a:cubicBezTo>
                    <a:pt x="-7519" y="81381"/>
                    <a:pt x="6774" y="46915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2428802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9F8DB7A3-4083-4764-8D6B-E8E2D2EA1DAA}"/>
                </a:ext>
              </a:extLst>
            </p:cNvPr>
            <p:cNvSpPr/>
            <p:nvPr/>
          </p:nvSpPr>
          <p:spPr>
            <a:xfrm>
              <a:off x="654799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3427" y="-3892"/>
                    <a:pt x="43245" y="7434"/>
                    <a:pt x="62358" y="0"/>
                  </a:cubicBezTo>
                  <a:cubicBezTo>
                    <a:pt x="63583" y="36715"/>
                    <a:pt x="61102" y="85201"/>
                    <a:pt x="62358" y="145531"/>
                  </a:cubicBezTo>
                  <a:cubicBezTo>
                    <a:pt x="42073" y="147800"/>
                    <a:pt x="20823" y="142164"/>
                    <a:pt x="0" y="145531"/>
                  </a:cubicBezTo>
                  <a:cubicBezTo>
                    <a:pt x="-11342" y="93744"/>
                    <a:pt x="4751" y="62957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0882" y="-1087"/>
                    <a:pt x="42789" y="5440"/>
                    <a:pt x="62358" y="0"/>
                  </a:cubicBezTo>
                  <a:cubicBezTo>
                    <a:pt x="78136" y="69709"/>
                    <a:pt x="48370" y="96316"/>
                    <a:pt x="62358" y="145531"/>
                  </a:cubicBezTo>
                  <a:cubicBezTo>
                    <a:pt x="47165" y="146205"/>
                    <a:pt x="15649" y="143115"/>
                    <a:pt x="0" y="145531"/>
                  </a:cubicBezTo>
                  <a:cubicBezTo>
                    <a:pt x="-12827" y="103565"/>
                    <a:pt x="5267" y="4488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397265869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C0E961EC-1486-4027-B538-11C9F8668B74}"/>
                </a:ext>
              </a:extLst>
            </p:cNvPr>
            <p:cNvSpPr/>
            <p:nvPr/>
          </p:nvSpPr>
          <p:spPr>
            <a:xfrm>
              <a:off x="778624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3817" y="-3381"/>
                    <a:pt x="33449" y="1356"/>
                    <a:pt x="62358" y="0"/>
                  </a:cubicBezTo>
                  <a:cubicBezTo>
                    <a:pt x="62887" y="67404"/>
                    <a:pt x="56013" y="102506"/>
                    <a:pt x="62358" y="145531"/>
                  </a:cubicBezTo>
                  <a:cubicBezTo>
                    <a:pt x="42945" y="152366"/>
                    <a:pt x="13878" y="145005"/>
                    <a:pt x="0" y="145531"/>
                  </a:cubicBezTo>
                  <a:cubicBezTo>
                    <a:pt x="-10564" y="102175"/>
                    <a:pt x="12641" y="36887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7198" y="-1484"/>
                    <a:pt x="47487" y="4333"/>
                    <a:pt x="62358" y="0"/>
                  </a:cubicBezTo>
                  <a:cubicBezTo>
                    <a:pt x="79502" y="31579"/>
                    <a:pt x="59522" y="81120"/>
                    <a:pt x="62358" y="145531"/>
                  </a:cubicBezTo>
                  <a:cubicBezTo>
                    <a:pt x="45022" y="152351"/>
                    <a:pt x="25908" y="139350"/>
                    <a:pt x="0" y="145531"/>
                  </a:cubicBezTo>
                  <a:cubicBezTo>
                    <a:pt x="-1504" y="115401"/>
                    <a:pt x="14264" y="64856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406807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C787CF09-6F67-439B-B652-1137CD0CEF9F}"/>
                </a:ext>
              </a:extLst>
            </p:cNvPr>
            <p:cNvSpPr/>
            <p:nvPr/>
          </p:nvSpPr>
          <p:spPr>
            <a:xfrm>
              <a:off x="793229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9304" y="-388"/>
                    <a:pt x="43512" y="4401"/>
                    <a:pt x="62358" y="0"/>
                  </a:cubicBezTo>
                  <a:cubicBezTo>
                    <a:pt x="79714" y="34147"/>
                    <a:pt x="47709" y="112542"/>
                    <a:pt x="62358" y="145531"/>
                  </a:cubicBezTo>
                  <a:cubicBezTo>
                    <a:pt x="44806" y="148553"/>
                    <a:pt x="21145" y="145456"/>
                    <a:pt x="0" y="145531"/>
                  </a:cubicBezTo>
                  <a:cubicBezTo>
                    <a:pt x="-3502" y="83299"/>
                    <a:pt x="5139" y="69441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6798" y="-7128"/>
                    <a:pt x="37066" y="4864"/>
                    <a:pt x="62358" y="0"/>
                  </a:cubicBezTo>
                  <a:cubicBezTo>
                    <a:pt x="74093" y="32132"/>
                    <a:pt x="49460" y="102278"/>
                    <a:pt x="62358" y="145531"/>
                  </a:cubicBezTo>
                  <a:cubicBezTo>
                    <a:pt x="40854" y="146983"/>
                    <a:pt x="26006" y="143060"/>
                    <a:pt x="0" y="145531"/>
                  </a:cubicBezTo>
                  <a:cubicBezTo>
                    <a:pt x="-9285" y="79925"/>
                    <a:pt x="17250" y="6772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026565261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162AA5F-C8AD-45D7-BB3C-E2AD01B85E3F}"/>
                </a:ext>
              </a:extLst>
            </p:cNvPr>
            <p:cNvSpPr/>
            <p:nvPr/>
          </p:nvSpPr>
          <p:spPr>
            <a:xfrm>
              <a:off x="68854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114871 w 177229"/>
                <a:gd name="connsiteY4" fmla="*/ 212268 h 357799"/>
                <a:gd name="connsiteX5" fmla="*/ 0 w 177229"/>
                <a:gd name="connsiteY5" fmla="*/ 212268 h 357799"/>
                <a:gd name="connsiteX6" fmla="*/ 62358 w 177229"/>
                <a:gd name="connsiteY6" fmla="*/ 212268 h 357799"/>
                <a:gd name="connsiteX7" fmla="*/ 62358 w 177229"/>
                <a:gd name="connsiteY7" fmla="*/ 357799 h 357799"/>
                <a:gd name="connsiteX8" fmla="*/ 0 w 177229"/>
                <a:gd name="connsiteY8" fmla="*/ 357799 h 357799"/>
                <a:gd name="connsiteX9" fmla="*/ 0 w 177229"/>
                <a:gd name="connsiteY9" fmla="*/ 212268 h 357799"/>
                <a:gd name="connsiteX10" fmla="*/ 114871 w 177229"/>
                <a:gd name="connsiteY10" fmla="*/ 0 h 357799"/>
                <a:gd name="connsiteX11" fmla="*/ 177229 w 177229"/>
                <a:gd name="connsiteY11" fmla="*/ 0 h 357799"/>
                <a:gd name="connsiteX12" fmla="*/ 177229 w 177229"/>
                <a:gd name="connsiteY12" fmla="*/ 145531 h 357799"/>
                <a:gd name="connsiteX13" fmla="*/ 114871 w 177229"/>
                <a:gd name="connsiteY13" fmla="*/ 145531 h 357799"/>
                <a:gd name="connsiteX14" fmla="*/ 114871 w 177229"/>
                <a:gd name="connsiteY14" fmla="*/ 0 h 357799"/>
                <a:gd name="connsiteX15" fmla="*/ 0 w 177229"/>
                <a:gd name="connsiteY15" fmla="*/ 0 h 357799"/>
                <a:gd name="connsiteX16" fmla="*/ 62358 w 177229"/>
                <a:gd name="connsiteY16" fmla="*/ 0 h 357799"/>
                <a:gd name="connsiteX17" fmla="*/ 62358 w 177229"/>
                <a:gd name="connsiteY17" fmla="*/ 145531 h 357799"/>
                <a:gd name="connsiteX18" fmla="*/ 0 w 177229"/>
                <a:gd name="connsiteY18" fmla="*/ 145531 h 357799"/>
                <a:gd name="connsiteX19" fmla="*/ 0 w 177229"/>
                <a:gd name="connsiteY19" fmla="*/ 0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229" h="357799" fill="none" extrusionOk="0">
                  <a:moveTo>
                    <a:pt x="114871" y="212268"/>
                  </a:moveTo>
                  <a:cubicBezTo>
                    <a:pt x="142311" y="212137"/>
                    <a:pt x="153004" y="218069"/>
                    <a:pt x="177229" y="212268"/>
                  </a:cubicBezTo>
                  <a:cubicBezTo>
                    <a:pt x="189341" y="265358"/>
                    <a:pt x="174096" y="304341"/>
                    <a:pt x="177229" y="357799"/>
                  </a:cubicBezTo>
                  <a:cubicBezTo>
                    <a:pt x="157392" y="365191"/>
                    <a:pt x="132659" y="354568"/>
                    <a:pt x="114871" y="357799"/>
                  </a:cubicBezTo>
                  <a:cubicBezTo>
                    <a:pt x="106388" y="288802"/>
                    <a:pt x="126230" y="245466"/>
                    <a:pt x="114871" y="212268"/>
                  </a:cubicBezTo>
                  <a:close/>
                  <a:moveTo>
                    <a:pt x="0" y="212268"/>
                  </a:moveTo>
                  <a:cubicBezTo>
                    <a:pt x="30615" y="209995"/>
                    <a:pt x="31829" y="213985"/>
                    <a:pt x="62358" y="212268"/>
                  </a:cubicBezTo>
                  <a:cubicBezTo>
                    <a:pt x="67435" y="276230"/>
                    <a:pt x="53875" y="304700"/>
                    <a:pt x="62358" y="357799"/>
                  </a:cubicBezTo>
                  <a:cubicBezTo>
                    <a:pt x="42136" y="358195"/>
                    <a:pt x="12724" y="353191"/>
                    <a:pt x="0" y="357799"/>
                  </a:cubicBezTo>
                  <a:cubicBezTo>
                    <a:pt x="-3859" y="295158"/>
                    <a:pt x="14040" y="276631"/>
                    <a:pt x="0" y="212268"/>
                  </a:cubicBezTo>
                  <a:close/>
                  <a:moveTo>
                    <a:pt x="114871" y="0"/>
                  </a:moveTo>
                  <a:cubicBezTo>
                    <a:pt x="129600" y="-3162"/>
                    <a:pt x="161854" y="2714"/>
                    <a:pt x="177229" y="0"/>
                  </a:cubicBezTo>
                  <a:cubicBezTo>
                    <a:pt x="193628" y="49330"/>
                    <a:pt x="162125" y="78043"/>
                    <a:pt x="177229" y="145531"/>
                  </a:cubicBezTo>
                  <a:cubicBezTo>
                    <a:pt x="151524" y="149512"/>
                    <a:pt x="142173" y="145072"/>
                    <a:pt x="114871" y="145531"/>
                  </a:cubicBezTo>
                  <a:cubicBezTo>
                    <a:pt x="113273" y="115425"/>
                    <a:pt x="115507" y="58385"/>
                    <a:pt x="114871" y="0"/>
                  </a:cubicBezTo>
                  <a:close/>
                  <a:moveTo>
                    <a:pt x="0" y="0"/>
                  </a:moveTo>
                  <a:cubicBezTo>
                    <a:pt x="29395" y="-5014"/>
                    <a:pt x="35782" y="6627"/>
                    <a:pt x="62358" y="0"/>
                  </a:cubicBezTo>
                  <a:cubicBezTo>
                    <a:pt x="65352" y="65835"/>
                    <a:pt x="51121" y="81798"/>
                    <a:pt x="62358" y="145531"/>
                  </a:cubicBezTo>
                  <a:cubicBezTo>
                    <a:pt x="36693" y="145563"/>
                    <a:pt x="20265" y="139109"/>
                    <a:pt x="0" y="145531"/>
                  </a:cubicBezTo>
                  <a:cubicBezTo>
                    <a:pt x="-1360" y="83782"/>
                    <a:pt x="12677" y="57326"/>
                    <a:pt x="0" y="0"/>
                  </a:cubicBezTo>
                  <a:close/>
                </a:path>
                <a:path w="177229" h="357799" stroke="0" extrusionOk="0">
                  <a:moveTo>
                    <a:pt x="114871" y="212268"/>
                  </a:moveTo>
                  <a:cubicBezTo>
                    <a:pt x="145802" y="210633"/>
                    <a:pt x="146094" y="216956"/>
                    <a:pt x="177229" y="212268"/>
                  </a:cubicBezTo>
                  <a:cubicBezTo>
                    <a:pt x="180595" y="267513"/>
                    <a:pt x="170886" y="311984"/>
                    <a:pt x="177229" y="357799"/>
                  </a:cubicBezTo>
                  <a:cubicBezTo>
                    <a:pt x="158272" y="363913"/>
                    <a:pt x="143240" y="357237"/>
                    <a:pt x="114871" y="357799"/>
                  </a:cubicBezTo>
                  <a:cubicBezTo>
                    <a:pt x="107666" y="309718"/>
                    <a:pt x="122862" y="257411"/>
                    <a:pt x="114871" y="212268"/>
                  </a:cubicBezTo>
                  <a:close/>
                  <a:moveTo>
                    <a:pt x="0" y="212268"/>
                  </a:moveTo>
                  <a:cubicBezTo>
                    <a:pt x="24018" y="206835"/>
                    <a:pt x="43528" y="212751"/>
                    <a:pt x="62358" y="212268"/>
                  </a:cubicBezTo>
                  <a:cubicBezTo>
                    <a:pt x="74470" y="255106"/>
                    <a:pt x="54165" y="306729"/>
                    <a:pt x="62358" y="357799"/>
                  </a:cubicBezTo>
                  <a:cubicBezTo>
                    <a:pt x="36587" y="361808"/>
                    <a:pt x="18541" y="354731"/>
                    <a:pt x="0" y="357799"/>
                  </a:cubicBezTo>
                  <a:cubicBezTo>
                    <a:pt x="-10410" y="318259"/>
                    <a:pt x="9592" y="281850"/>
                    <a:pt x="0" y="212268"/>
                  </a:cubicBezTo>
                  <a:close/>
                  <a:moveTo>
                    <a:pt x="114871" y="0"/>
                  </a:moveTo>
                  <a:cubicBezTo>
                    <a:pt x="135480" y="-5950"/>
                    <a:pt x="159862" y="1894"/>
                    <a:pt x="177229" y="0"/>
                  </a:cubicBezTo>
                  <a:cubicBezTo>
                    <a:pt x="178595" y="66386"/>
                    <a:pt x="169492" y="87282"/>
                    <a:pt x="177229" y="145531"/>
                  </a:cubicBezTo>
                  <a:cubicBezTo>
                    <a:pt x="150718" y="146994"/>
                    <a:pt x="144476" y="138658"/>
                    <a:pt x="114871" y="145531"/>
                  </a:cubicBezTo>
                  <a:cubicBezTo>
                    <a:pt x="105752" y="84268"/>
                    <a:pt x="118662" y="51409"/>
                    <a:pt x="114871" y="0"/>
                  </a:cubicBezTo>
                  <a:close/>
                  <a:moveTo>
                    <a:pt x="0" y="0"/>
                  </a:moveTo>
                  <a:cubicBezTo>
                    <a:pt x="14493" y="-2603"/>
                    <a:pt x="34552" y="5548"/>
                    <a:pt x="62358" y="0"/>
                  </a:cubicBezTo>
                  <a:cubicBezTo>
                    <a:pt x="66934" y="33576"/>
                    <a:pt x="51379" y="72904"/>
                    <a:pt x="62358" y="145531"/>
                  </a:cubicBezTo>
                  <a:cubicBezTo>
                    <a:pt x="43088" y="152390"/>
                    <a:pt x="28802" y="143421"/>
                    <a:pt x="0" y="145531"/>
                  </a:cubicBezTo>
                  <a:cubicBezTo>
                    <a:pt x="-11849" y="79923"/>
                    <a:pt x="9692" y="4516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729142028">
                    <a:custGeom>
                      <a:avLst/>
                      <a:gdLst>
                        <a:gd name="connsiteX0" fmla="*/ 114871 w 177229"/>
                        <a:gd name="connsiteY0" fmla="*/ 212268 h 357799"/>
                        <a:gd name="connsiteX1" fmla="*/ 177229 w 177229"/>
                        <a:gd name="connsiteY1" fmla="*/ 212268 h 357799"/>
                        <a:gd name="connsiteX2" fmla="*/ 177229 w 177229"/>
                        <a:gd name="connsiteY2" fmla="*/ 357799 h 357799"/>
                        <a:gd name="connsiteX3" fmla="*/ 114871 w 177229"/>
                        <a:gd name="connsiteY3" fmla="*/ 357799 h 357799"/>
                        <a:gd name="connsiteX4" fmla="*/ 0 w 177229"/>
                        <a:gd name="connsiteY4" fmla="*/ 212268 h 357799"/>
                        <a:gd name="connsiteX5" fmla="*/ 62358 w 177229"/>
                        <a:gd name="connsiteY5" fmla="*/ 212268 h 357799"/>
                        <a:gd name="connsiteX6" fmla="*/ 62358 w 177229"/>
                        <a:gd name="connsiteY6" fmla="*/ 357799 h 357799"/>
                        <a:gd name="connsiteX7" fmla="*/ 0 w 177229"/>
                        <a:gd name="connsiteY7" fmla="*/ 357799 h 357799"/>
                        <a:gd name="connsiteX8" fmla="*/ 114871 w 177229"/>
                        <a:gd name="connsiteY8" fmla="*/ 0 h 357799"/>
                        <a:gd name="connsiteX9" fmla="*/ 177229 w 177229"/>
                        <a:gd name="connsiteY9" fmla="*/ 0 h 357799"/>
                        <a:gd name="connsiteX10" fmla="*/ 177229 w 177229"/>
                        <a:gd name="connsiteY10" fmla="*/ 145531 h 357799"/>
                        <a:gd name="connsiteX11" fmla="*/ 114871 w 177229"/>
                        <a:gd name="connsiteY11" fmla="*/ 145531 h 357799"/>
                        <a:gd name="connsiteX12" fmla="*/ 0 w 177229"/>
                        <a:gd name="connsiteY12" fmla="*/ 0 h 357799"/>
                        <a:gd name="connsiteX13" fmla="*/ 62358 w 177229"/>
                        <a:gd name="connsiteY13" fmla="*/ 0 h 357799"/>
                        <a:gd name="connsiteX14" fmla="*/ 62358 w 177229"/>
                        <a:gd name="connsiteY14" fmla="*/ 145531 h 357799"/>
                        <a:gd name="connsiteX15" fmla="*/ 0 w 177229"/>
                        <a:gd name="connsiteY15" fmla="*/ 145531 h 3577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77229" h="357799">
                          <a:moveTo>
                            <a:pt x="114871" y="212268"/>
                          </a:moveTo>
                          <a:lnTo>
                            <a:pt x="177229" y="212268"/>
                          </a:lnTo>
                          <a:lnTo>
                            <a:pt x="177229" y="357799"/>
                          </a:lnTo>
                          <a:lnTo>
                            <a:pt x="114871" y="357799"/>
                          </a:lnTo>
                          <a:close/>
                          <a:moveTo>
                            <a:pt x="0" y="212268"/>
                          </a:moveTo>
                          <a:lnTo>
                            <a:pt x="62358" y="212268"/>
                          </a:lnTo>
                          <a:lnTo>
                            <a:pt x="62358" y="357799"/>
                          </a:lnTo>
                          <a:lnTo>
                            <a:pt x="0" y="357799"/>
                          </a:lnTo>
                          <a:close/>
                          <a:moveTo>
                            <a:pt x="114871" y="0"/>
                          </a:moveTo>
                          <a:lnTo>
                            <a:pt x="177229" y="0"/>
                          </a:lnTo>
                          <a:lnTo>
                            <a:pt x="177229" y="145531"/>
                          </a:lnTo>
                          <a:lnTo>
                            <a:pt x="114871" y="145531"/>
                          </a:lnTo>
                          <a:close/>
                          <a:moveTo>
                            <a:pt x="0" y="0"/>
                          </a:moveTo>
                          <a:lnTo>
                            <a:pt x="62358" y="0"/>
                          </a:lnTo>
                          <a:lnTo>
                            <a:pt x="62358" y="145531"/>
                          </a:lnTo>
                          <a:lnTo>
                            <a:pt x="0" y="14553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08A4414-3FB6-4E5B-B7A6-D3A5D04E87A7}"/>
                </a:ext>
              </a:extLst>
            </p:cNvPr>
            <p:cNvSpPr/>
            <p:nvPr/>
          </p:nvSpPr>
          <p:spPr>
            <a:xfrm>
              <a:off x="73426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114871 w 177229"/>
                <a:gd name="connsiteY4" fmla="*/ 212268 h 357799"/>
                <a:gd name="connsiteX5" fmla="*/ 0 w 177229"/>
                <a:gd name="connsiteY5" fmla="*/ 212268 h 357799"/>
                <a:gd name="connsiteX6" fmla="*/ 62358 w 177229"/>
                <a:gd name="connsiteY6" fmla="*/ 212268 h 357799"/>
                <a:gd name="connsiteX7" fmla="*/ 62358 w 177229"/>
                <a:gd name="connsiteY7" fmla="*/ 357799 h 357799"/>
                <a:gd name="connsiteX8" fmla="*/ 0 w 177229"/>
                <a:gd name="connsiteY8" fmla="*/ 357799 h 357799"/>
                <a:gd name="connsiteX9" fmla="*/ 0 w 177229"/>
                <a:gd name="connsiteY9" fmla="*/ 212268 h 357799"/>
                <a:gd name="connsiteX10" fmla="*/ 114871 w 177229"/>
                <a:gd name="connsiteY10" fmla="*/ 0 h 357799"/>
                <a:gd name="connsiteX11" fmla="*/ 177229 w 177229"/>
                <a:gd name="connsiteY11" fmla="*/ 0 h 357799"/>
                <a:gd name="connsiteX12" fmla="*/ 177229 w 177229"/>
                <a:gd name="connsiteY12" fmla="*/ 145531 h 357799"/>
                <a:gd name="connsiteX13" fmla="*/ 114871 w 177229"/>
                <a:gd name="connsiteY13" fmla="*/ 145531 h 357799"/>
                <a:gd name="connsiteX14" fmla="*/ 114871 w 177229"/>
                <a:gd name="connsiteY14" fmla="*/ 0 h 357799"/>
                <a:gd name="connsiteX15" fmla="*/ 0 w 177229"/>
                <a:gd name="connsiteY15" fmla="*/ 0 h 357799"/>
                <a:gd name="connsiteX16" fmla="*/ 62358 w 177229"/>
                <a:gd name="connsiteY16" fmla="*/ 0 h 357799"/>
                <a:gd name="connsiteX17" fmla="*/ 62358 w 177229"/>
                <a:gd name="connsiteY17" fmla="*/ 145531 h 357799"/>
                <a:gd name="connsiteX18" fmla="*/ 0 w 177229"/>
                <a:gd name="connsiteY18" fmla="*/ 145531 h 357799"/>
                <a:gd name="connsiteX19" fmla="*/ 0 w 177229"/>
                <a:gd name="connsiteY19" fmla="*/ 0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229" h="357799" fill="none" extrusionOk="0">
                  <a:moveTo>
                    <a:pt x="114871" y="212268"/>
                  </a:moveTo>
                  <a:cubicBezTo>
                    <a:pt x="144389" y="205928"/>
                    <a:pt x="153298" y="219298"/>
                    <a:pt x="177229" y="212268"/>
                  </a:cubicBezTo>
                  <a:cubicBezTo>
                    <a:pt x="178815" y="250716"/>
                    <a:pt x="170838" y="323534"/>
                    <a:pt x="177229" y="357799"/>
                  </a:cubicBezTo>
                  <a:cubicBezTo>
                    <a:pt x="162017" y="362698"/>
                    <a:pt x="128065" y="350440"/>
                    <a:pt x="114871" y="357799"/>
                  </a:cubicBezTo>
                  <a:cubicBezTo>
                    <a:pt x="113360" y="290469"/>
                    <a:pt x="116795" y="260028"/>
                    <a:pt x="114871" y="212268"/>
                  </a:cubicBezTo>
                  <a:close/>
                  <a:moveTo>
                    <a:pt x="0" y="212268"/>
                  </a:moveTo>
                  <a:cubicBezTo>
                    <a:pt x="12551" y="207283"/>
                    <a:pt x="40480" y="217133"/>
                    <a:pt x="62358" y="212268"/>
                  </a:cubicBezTo>
                  <a:cubicBezTo>
                    <a:pt x="65395" y="243902"/>
                    <a:pt x="57890" y="300835"/>
                    <a:pt x="62358" y="357799"/>
                  </a:cubicBezTo>
                  <a:cubicBezTo>
                    <a:pt x="37789" y="363842"/>
                    <a:pt x="27288" y="350458"/>
                    <a:pt x="0" y="357799"/>
                  </a:cubicBezTo>
                  <a:cubicBezTo>
                    <a:pt x="-1878" y="292784"/>
                    <a:pt x="4761" y="264506"/>
                    <a:pt x="0" y="212268"/>
                  </a:cubicBezTo>
                  <a:close/>
                  <a:moveTo>
                    <a:pt x="114871" y="0"/>
                  </a:moveTo>
                  <a:cubicBezTo>
                    <a:pt x="132030" y="-5451"/>
                    <a:pt x="164712" y="3113"/>
                    <a:pt x="177229" y="0"/>
                  </a:cubicBezTo>
                  <a:cubicBezTo>
                    <a:pt x="180209" y="56041"/>
                    <a:pt x="172400" y="94168"/>
                    <a:pt x="177229" y="145531"/>
                  </a:cubicBezTo>
                  <a:cubicBezTo>
                    <a:pt x="161870" y="145885"/>
                    <a:pt x="141195" y="143360"/>
                    <a:pt x="114871" y="145531"/>
                  </a:cubicBezTo>
                  <a:cubicBezTo>
                    <a:pt x="106954" y="95182"/>
                    <a:pt x="122085" y="50381"/>
                    <a:pt x="114871" y="0"/>
                  </a:cubicBezTo>
                  <a:close/>
                  <a:moveTo>
                    <a:pt x="0" y="0"/>
                  </a:moveTo>
                  <a:cubicBezTo>
                    <a:pt x="14149" y="-1618"/>
                    <a:pt x="47396" y="5996"/>
                    <a:pt x="62358" y="0"/>
                  </a:cubicBezTo>
                  <a:cubicBezTo>
                    <a:pt x="67512" y="71984"/>
                    <a:pt x="52541" y="87428"/>
                    <a:pt x="62358" y="145531"/>
                  </a:cubicBezTo>
                  <a:cubicBezTo>
                    <a:pt x="49570" y="152916"/>
                    <a:pt x="22417" y="141601"/>
                    <a:pt x="0" y="145531"/>
                  </a:cubicBezTo>
                  <a:cubicBezTo>
                    <a:pt x="-9836" y="109797"/>
                    <a:pt x="6628" y="55087"/>
                    <a:pt x="0" y="0"/>
                  </a:cubicBezTo>
                  <a:close/>
                </a:path>
                <a:path w="177229" h="357799" stroke="0" extrusionOk="0">
                  <a:moveTo>
                    <a:pt x="114871" y="212268"/>
                  </a:moveTo>
                  <a:cubicBezTo>
                    <a:pt x="133505" y="209953"/>
                    <a:pt x="161951" y="213698"/>
                    <a:pt x="177229" y="212268"/>
                  </a:cubicBezTo>
                  <a:cubicBezTo>
                    <a:pt x="190449" y="283429"/>
                    <a:pt x="172241" y="288038"/>
                    <a:pt x="177229" y="357799"/>
                  </a:cubicBezTo>
                  <a:cubicBezTo>
                    <a:pt x="164354" y="358568"/>
                    <a:pt x="145244" y="356610"/>
                    <a:pt x="114871" y="357799"/>
                  </a:cubicBezTo>
                  <a:cubicBezTo>
                    <a:pt x="114000" y="320163"/>
                    <a:pt x="120133" y="252414"/>
                    <a:pt x="114871" y="212268"/>
                  </a:cubicBezTo>
                  <a:close/>
                  <a:moveTo>
                    <a:pt x="0" y="212268"/>
                  </a:moveTo>
                  <a:cubicBezTo>
                    <a:pt x="15684" y="205320"/>
                    <a:pt x="44271" y="218277"/>
                    <a:pt x="62358" y="212268"/>
                  </a:cubicBezTo>
                  <a:cubicBezTo>
                    <a:pt x="68970" y="284782"/>
                    <a:pt x="46708" y="297984"/>
                    <a:pt x="62358" y="357799"/>
                  </a:cubicBezTo>
                  <a:cubicBezTo>
                    <a:pt x="45475" y="358539"/>
                    <a:pt x="29096" y="352176"/>
                    <a:pt x="0" y="357799"/>
                  </a:cubicBezTo>
                  <a:cubicBezTo>
                    <a:pt x="-6190" y="307619"/>
                    <a:pt x="5648" y="269350"/>
                    <a:pt x="0" y="212268"/>
                  </a:cubicBezTo>
                  <a:close/>
                  <a:moveTo>
                    <a:pt x="114871" y="0"/>
                  </a:moveTo>
                  <a:cubicBezTo>
                    <a:pt x="128780" y="-212"/>
                    <a:pt x="162879" y="5471"/>
                    <a:pt x="177229" y="0"/>
                  </a:cubicBezTo>
                  <a:cubicBezTo>
                    <a:pt x="192443" y="68011"/>
                    <a:pt x="174046" y="111712"/>
                    <a:pt x="177229" y="145531"/>
                  </a:cubicBezTo>
                  <a:cubicBezTo>
                    <a:pt x="161762" y="149786"/>
                    <a:pt x="140596" y="144702"/>
                    <a:pt x="114871" y="145531"/>
                  </a:cubicBezTo>
                  <a:cubicBezTo>
                    <a:pt x="103821" y="99910"/>
                    <a:pt x="128788" y="57872"/>
                    <a:pt x="114871" y="0"/>
                  </a:cubicBezTo>
                  <a:close/>
                  <a:moveTo>
                    <a:pt x="0" y="0"/>
                  </a:moveTo>
                  <a:cubicBezTo>
                    <a:pt x="18686" y="-935"/>
                    <a:pt x="38308" y="3945"/>
                    <a:pt x="62358" y="0"/>
                  </a:cubicBezTo>
                  <a:cubicBezTo>
                    <a:pt x="63477" y="66383"/>
                    <a:pt x="56125" y="88061"/>
                    <a:pt x="62358" y="145531"/>
                  </a:cubicBezTo>
                  <a:cubicBezTo>
                    <a:pt x="31822" y="148526"/>
                    <a:pt x="24255" y="142702"/>
                    <a:pt x="0" y="145531"/>
                  </a:cubicBezTo>
                  <a:cubicBezTo>
                    <a:pt x="-12001" y="84147"/>
                    <a:pt x="13991" y="30375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78115672">
                    <a:custGeom>
                      <a:avLst/>
                      <a:gdLst>
                        <a:gd name="connsiteX0" fmla="*/ 114871 w 177229"/>
                        <a:gd name="connsiteY0" fmla="*/ 212268 h 357799"/>
                        <a:gd name="connsiteX1" fmla="*/ 177229 w 177229"/>
                        <a:gd name="connsiteY1" fmla="*/ 212268 h 357799"/>
                        <a:gd name="connsiteX2" fmla="*/ 177229 w 177229"/>
                        <a:gd name="connsiteY2" fmla="*/ 357799 h 357799"/>
                        <a:gd name="connsiteX3" fmla="*/ 114871 w 177229"/>
                        <a:gd name="connsiteY3" fmla="*/ 357799 h 357799"/>
                        <a:gd name="connsiteX4" fmla="*/ 0 w 177229"/>
                        <a:gd name="connsiteY4" fmla="*/ 212268 h 357799"/>
                        <a:gd name="connsiteX5" fmla="*/ 62358 w 177229"/>
                        <a:gd name="connsiteY5" fmla="*/ 212268 h 357799"/>
                        <a:gd name="connsiteX6" fmla="*/ 62358 w 177229"/>
                        <a:gd name="connsiteY6" fmla="*/ 357799 h 357799"/>
                        <a:gd name="connsiteX7" fmla="*/ 0 w 177229"/>
                        <a:gd name="connsiteY7" fmla="*/ 357799 h 357799"/>
                        <a:gd name="connsiteX8" fmla="*/ 114871 w 177229"/>
                        <a:gd name="connsiteY8" fmla="*/ 0 h 357799"/>
                        <a:gd name="connsiteX9" fmla="*/ 177229 w 177229"/>
                        <a:gd name="connsiteY9" fmla="*/ 0 h 357799"/>
                        <a:gd name="connsiteX10" fmla="*/ 177229 w 177229"/>
                        <a:gd name="connsiteY10" fmla="*/ 145531 h 357799"/>
                        <a:gd name="connsiteX11" fmla="*/ 114871 w 177229"/>
                        <a:gd name="connsiteY11" fmla="*/ 145531 h 357799"/>
                        <a:gd name="connsiteX12" fmla="*/ 0 w 177229"/>
                        <a:gd name="connsiteY12" fmla="*/ 0 h 357799"/>
                        <a:gd name="connsiteX13" fmla="*/ 62358 w 177229"/>
                        <a:gd name="connsiteY13" fmla="*/ 0 h 357799"/>
                        <a:gd name="connsiteX14" fmla="*/ 62358 w 177229"/>
                        <a:gd name="connsiteY14" fmla="*/ 145531 h 357799"/>
                        <a:gd name="connsiteX15" fmla="*/ 0 w 177229"/>
                        <a:gd name="connsiteY15" fmla="*/ 145531 h 3577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77229" h="357799">
                          <a:moveTo>
                            <a:pt x="114871" y="212268"/>
                          </a:moveTo>
                          <a:lnTo>
                            <a:pt x="177229" y="212268"/>
                          </a:lnTo>
                          <a:lnTo>
                            <a:pt x="177229" y="357799"/>
                          </a:lnTo>
                          <a:lnTo>
                            <a:pt x="114871" y="357799"/>
                          </a:lnTo>
                          <a:close/>
                          <a:moveTo>
                            <a:pt x="0" y="212268"/>
                          </a:moveTo>
                          <a:lnTo>
                            <a:pt x="62358" y="212268"/>
                          </a:lnTo>
                          <a:lnTo>
                            <a:pt x="62358" y="357799"/>
                          </a:lnTo>
                          <a:lnTo>
                            <a:pt x="0" y="357799"/>
                          </a:lnTo>
                          <a:close/>
                          <a:moveTo>
                            <a:pt x="114871" y="0"/>
                          </a:moveTo>
                          <a:lnTo>
                            <a:pt x="177229" y="0"/>
                          </a:lnTo>
                          <a:lnTo>
                            <a:pt x="177229" y="145531"/>
                          </a:lnTo>
                          <a:lnTo>
                            <a:pt x="114871" y="145531"/>
                          </a:lnTo>
                          <a:close/>
                          <a:moveTo>
                            <a:pt x="0" y="0"/>
                          </a:moveTo>
                          <a:lnTo>
                            <a:pt x="62358" y="0"/>
                          </a:lnTo>
                          <a:lnTo>
                            <a:pt x="62358" y="145531"/>
                          </a:lnTo>
                          <a:lnTo>
                            <a:pt x="0" y="14553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A80106DD-B90F-4620-8EE0-1F7AE446A49E}"/>
                </a:ext>
              </a:extLst>
            </p:cNvPr>
            <p:cNvSpPr/>
            <p:nvPr/>
          </p:nvSpPr>
          <p:spPr>
            <a:xfrm>
              <a:off x="564629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0450" y="-3006"/>
                    <a:pt x="44712" y="3930"/>
                    <a:pt x="62358" y="0"/>
                  </a:cubicBezTo>
                  <a:cubicBezTo>
                    <a:pt x="65244" y="56483"/>
                    <a:pt x="59146" y="108471"/>
                    <a:pt x="62358" y="145531"/>
                  </a:cubicBezTo>
                  <a:cubicBezTo>
                    <a:pt x="48546" y="148394"/>
                    <a:pt x="30009" y="142928"/>
                    <a:pt x="0" y="145531"/>
                  </a:cubicBezTo>
                  <a:cubicBezTo>
                    <a:pt x="-11685" y="77167"/>
                    <a:pt x="2280" y="49168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2897" y="-2808"/>
                    <a:pt x="43410" y="1344"/>
                    <a:pt x="62358" y="0"/>
                  </a:cubicBezTo>
                  <a:cubicBezTo>
                    <a:pt x="76882" y="49320"/>
                    <a:pt x="52992" y="92302"/>
                    <a:pt x="62358" y="145531"/>
                  </a:cubicBezTo>
                  <a:cubicBezTo>
                    <a:pt x="47735" y="150748"/>
                    <a:pt x="18218" y="143420"/>
                    <a:pt x="0" y="145531"/>
                  </a:cubicBezTo>
                  <a:cubicBezTo>
                    <a:pt x="-657" y="93931"/>
                    <a:pt x="3747" y="5552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248167949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900321FA-51DE-43FB-A1C6-D89598F2E408}"/>
                </a:ext>
              </a:extLst>
            </p:cNvPr>
            <p:cNvSpPr/>
            <p:nvPr/>
          </p:nvSpPr>
          <p:spPr>
            <a:xfrm>
              <a:off x="579234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4164" y="-1012"/>
                    <a:pt x="33778" y="4377"/>
                    <a:pt x="62358" y="0"/>
                  </a:cubicBezTo>
                  <a:cubicBezTo>
                    <a:pt x="62575" y="65429"/>
                    <a:pt x="58286" y="99329"/>
                    <a:pt x="62358" y="145531"/>
                  </a:cubicBezTo>
                  <a:cubicBezTo>
                    <a:pt x="34058" y="148614"/>
                    <a:pt x="12604" y="142566"/>
                    <a:pt x="0" y="145531"/>
                  </a:cubicBezTo>
                  <a:cubicBezTo>
                    <a:pt x="-6596" y="113248"/>
                    <a:pt x="12417" y="29130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1811" y="-31"/>
                    <a:pt x="35033" y="2029"/>
                    <a:pt x="62358" y="0"/>
                  </a:cubicBezTo>
                  <a:cubicBezTo>
                    <a:pt x="62410" y="56672"/>
                    <a:pt x="48248" y="110774"/>
                    <a:pt x="62358" y="145531"/>
                  </a:cubicBezTo>
                  <a:cubicBezTo>
                    <a:pt x="37768" y="151712"/>
                    <a:pt x="28214" y="143391"/>
                    <a:pt x="0" y="145531"/>
                  </a:cubicBezTo>
                  <a:cubicBezTo>
                    <a:pt x="-8143" y="86990"/>
                    <a:pt x="2409" y="70464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12799126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444C7C24-BB3C-4C0E-93AF-58F955F40D34}"/>
                </a:ext>
              </a:extLst>
            </p:cNvPr>
            <p:cNvSpPr/>
            <p:nvPr/>
          </p:nvSpPr>
          <p:spPr>
            <a:xfrm>
              <a:off x="647814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419548 w 481906"/>
                <a:gd name="connsiteY4" fmla="*/ 0 h 145531"/>
                <a:gd name="connsiteX5" fmla="*/ 298450 w 481906"/>
                <a:gd name="connsiteY5" fmla="*/ 0 h 145531"/>
                <a:gd name="connsiteX6" fmla="*/ 360808 w 481906"/>
                <a:gd name="connsiteY6" fmla="*/ 0 h 145531"/>
                <a:gd name="connsiteX7" fmla="*/ 360808 w 481906"/>
                <a:gd name="connsiteY7" fmla="*/ 145531 h 145531"/>
                <a:gd name="connsiteX8" fmla="*/ 298450 w 481906"/>
                <a:gd name="connsiteY8" fmla="*/ 145531 h 145531"/>
                <a:gd name="connsiteX9" fmla="*/ 298450 w 481906"/>
                <a:gd name="connsiteY9" fmla="*/ 0 h 145531"/>
                <a:gd name="connsiteX10" fmla="*/ 121098 w 481906"/>
                <a:gd name="connsiteY10" fmla="*/ 0 h 145531"/>
                <a:gd name="connsiteX11" fmla="*/ 183456 w 481906"/>
                <a:gd name="connsiteY11" fmla="*/ 0 h 145531"/>
                <a:gd name="connsiteX12" fmla="*/ 183456 w 481906"/>
                <a:gd name="connsiteY12" fmla="*/ 145531 h 145531"/>
                <a:gd name="connsiteX13" fmla="*/ 121098 w 481906"/>
                <a:gd name="connsiteY13" fmla="*/ 145531 h 145531"/>
                <a:gd name="connsiteX14" fmla="*/ 121098 w 481906"/>
                <a:gd name="connsiteY14" fmla="*/ 0 h 145531"/>
                <a:gd name="connsiteX15" fmla="*/ 0 w 481906"/>
                <a:gd name="connsiteY15" fmla="*/ 0 h 145531"/>
                <a:gd name="connsiteX16" fmla="*/ 62358 w 481906"/>
                <a:gd name="connsiteY16" fmla="*/ 0 h 145531"/>
                <a:gd name="connsiteX17" fmla="*/ 62358 w 481906"/>
                <a:gd name="connsiteY17" fmla="*/ 145531 h 145531"/>
                <a:gd name="connsiteX18" fmla="*/ 0 w 481906"/>
                <a:gd name="connsiteY18" fmla="*/ 145531 h 145531"/>
                <a:gd name="connsiteX19" fmla="*/ 0 w 481906"/>
                <a:gd name="connsiteY19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1906" h="145531" fill="none" extrusionOk="0">
                  <a:moveTo>
                    <a:pt x="419548" y="0"/>
                  </a:moveTo>
                  <a:cubicBezTo>
                    <a:pt x="443599" y="-796"/>
                    <a:pt x="464462" y="543"/>
                    <a:pt x="481906" y="0"/>
                  </a:cubicBezTo>
                  <a:cubicBezTo>
                    <a:pt x="498203" y="42895"/>
                    <a:pt x="469812" y="113492"/>
                    <a:pt x="481906" y="145531"/>
                  </a:cubicBezTo>
                  <a:cubicBezTo>
                    <a:pt x="467982" y="151355"/>
                    <a:pt x="434808" y="138616"/>
                    <a:pt x="419548" y="145531"/>
                  </a:cubicBezTo>
                  <a:cubicBezTo>
                    <a:pt x="404404" y="89793"/>
                    <a:pt x="433942" y="67671"/>
                    <a:pt x="419548" y="0"/>
                  </a:cubicBezTo>
                  <a:close/>
                  <a:moveTo>
                    <a:pt x="298450" y="0"/>
                  </a:moveTo>
                  <a:cubicBezTo>
                    <a:pt x="320038" y="-6000"/>
                    <a:pt x="343432" y="3740"/>
                    <a:pt x="360808" y="0"/>
                  </a:cubicBezTo>
                  <a:cubicBezTo>
                    <a:pt x="378232" y="40380"/>
                    <a:pt x="353230" y="106181"/>
                    <a:pt x="360808" y="145531"/>
                  </a:cubicBezTo>
                  <a:cubicBezTo>
                    <a:pt x="332063" y="148765"/>
                    <a:pt x="312659" y="144935"/>
                    <a:pt x="298450" y="145531"/>
                  </a:cubicBezTo>
                  <a:cubicBezTo>
                    <a:pt x="285226" y="105899"/>
                    <a:pt x="299921" y="62826"/>
                    <a:pt x="298450" y="0"/>
                  </a:cubicBezTo>
                  <a:close/>
                  <a:moveTo>
                    <a:pt x="121098" y="0"/>
                  </a:moveTo>
                  <a:cubicBezTo>
                    <a:pt x="140970" y="-6720"/>
                    <a:pt x="164770" y="3076"/>
                    <a:pt x="183456" y="0"/>
                  </a:cubicBezTo>
                  <a:cubicBezTo>
                    <a:pt x="188528" y="68633"/>
                    <a:pt x="178541" y="98372"/>
                    <a:pt x="183456" y="145531"/>
                  </a:cubicBezTo>
                  <a:cubicBezTo>
                    <a:pt x="157216" y="152801"/>
                    <a:pt x="146800" y="145049"/>
                    <a:pt x="121098" y="145531"/>
                  </a:cubicBezTo>
                  <a:cubicBezTo>
                    <a:pt x="110385" y="89351"/>
                    <a:pt x="123828" y="70917"/>
                    <a:pt x="121098" y="0"/>
                  </a:cubicBezTo>
                  <a:close/>
                  <a:moveTo>
                    <a:pt x="0" y="0"/>
                  </a:moveTo>
                  <a:cubicBezTo>
                    <a:pt x="14060" y="-400"/>
                    <a:pt x="39726" y="3058"/>
                    <a:pt x="62358" y="0"/>
                  </a:cubicBezTo>
                  <a:cubicBezTo>
                    <a:pt x="73297" y="53918"/>
                    <a:pt x="54800" y="99957"/>
                    <a:pt x="62358" y="145531"/>
                  </a:cubicBezTo>
                  <a:cubicBezTo>
                    <a:pt x="40414" y="149868"/>
                    <a:pt x="21785" y="139013"/>
                    <a:pt x="0" y="145531"/>
                  </a:cubicBezTo>
                  <a:cubicBezTo>
                    <a:pt x="-11779" y="78504"/>
                    <a:pt x="10382" y="53888"/>
                    <a:pt x="0" y="0"/>
                  </a:cubicBezTo>
                  <a:close/>
                </a:path>
                <a:path w="481906" h="145531" stroke="0" extrusionOk="0">
                  <a:moveTo>
                    <a:pt x="419548" y="0"/>
                  </a:moveTo>
                  <a:cubicBezTo>
                    <a:pt x="441800" y="-1669"/>
                    <a:pt x="454366" y="1401"/>
                    <a:pt x="481906" y="0"/>
                  </a:cubicBezTo>
                  <a:cubicBezTo>
                    <a:pt x="494773" y="42733"/>
                    <a:pt x="476541" y="83810"/>
                    <a:pt x="481906" y="145531"/>
                  </a:cubicBezTo>
                  <a:cubicBezTo>
                    <a:pt x="460365" y="145654"/>
                    <a:pt x="446277" y="142728"/>
                    <a:pt x="419548" y="145531"/>
                  </a:cubicBezTo>
                  <a:cubicBezTo>
                    <a:pt x="416795" y="115380"/>
                    <a:pt x="424559" y="46296"/>
                    <a:pt x="419548" y="0"/>
                  </a:cubicBezTo>
                  <a:close/>
                  <a:moveTo>
                    <a:pt x="298450" y="0"/>
                  </a:moveTo>
                  <a:cubicBezTo>
                    <a:pt x="311697" y="-6557"/>
                    <a:pt x="347421" y="726"/>
                    <a:pt x="360808" y="0"/>
                  </a:cubicBezTo>
                  <a:cubicBezTo>
                    <a:pt x="376172" y="49114"/>
                    <a:pt x="359384" y="113345"/>
                    <a:pt x="360808" y="145531"/>
                  </a:cubicBezTo>
                  <a:cubicBezTo>
                    <a:pt x="344726" y="151947"/>
                    <a:pt x="324359" y="138733"/>
                    <a:pt x="298450" y="145531"/>
                  </a:cubicBezTo>
                  <a:cubicBezTo>
                    <a:pt x="297681" y="103884"/>
                    <a:pt x="298915" y="70844"/>
                    <a:pt x="298450" y="0"/>
                  </a:cubicBezTo>
                  <a:close/>
                  <a:moveTo>
                    <a:pt x="121098" y="0"/>
                  </a:moveTo>
                  <a:cubicBezTo>
                    <a:pt x="142574" y="-3414"/>
                    <a:pt x="165872" y="4439"/>
                    <a:pt x="183456" y="0"/>
                  </a:cubicBezTo>
                  <a:cubicBezTo>
                    <a:pt x="198197" y="37283"/>
                    <a:pt x="176202" y="110803"/>
                    <a:pt x="183456" y="145531"/>
                  </a:cubicBezTo>
                  <a:cubicBezTo>
                    <a:pt x="160780" y="147931"/>
                    <a:pt x="137238" y="143120"/>
                    <a:pt x="121098" y="145531"/>
                  </a:cubicBezTo>
                  <a:cubicBezTo>
                    <a:pt x="107861" y="93956"/>
                    <a:pt x="137220" y="61520"/>
                    <a:pt x="121098" y="0"/>
                  </a:cubicBezTo>
                  <a:close/>
                  <a:moveTo>
                    <a:pt x="0" y="0"/>
                  </a:moveTo>
                  <a:cubicBezTo>
                    <a:pt x="16731" y="-5323"/>
                    <a:pt x="35302" y="290"/>
                    <a:pt x="62358" y="0"/>
                  </a:cubicBezTo>
                  <a:cubicBezTo>
                    <a:pt x="63543" y="56887"/>
                    <a:pt x="45257" y="73252"/>
                    <a:pt x="62358" y="145531"/>
                  </a:cubicBezTo>
                  <a:cubicBezTo>
                    <a:pt x="39519" y="151209"/>
                    <a:pt x="19936" y="144180"/>
                    <a:pt x="0" y="145531"/>
                  </a:cubicBezTo>
                  <a:cubicBezTo>
                    <a:pt x="-10930" y="81066"/>
                    <a:pt x="252" y="32602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765545462">
                    <a:custGeom>
                      <a:avLst/>
                      <a:gdLst>
                        <a:gd name="connsiteX0" fmla="*/ 419548 w 481906"/>
                        <a:gd name="connsiteY0" fmla="*/ 0 h 145531"/>
                        <a:gd name="connsiteX1" fmla="*/ 481906 w 481906"/>
                        <a:gd name="connsiteY1" fmla="*/ 0 h 145531"/>
                        <a:gd name="connsiteX2" fmla="*/ 481906 w 481906"/>
                        <a:gd name="connsiteY2" fmla="*/ 145531 h 145531"/>
                        <a:gd name="connsiteX3" fmla="*/ 419548 w 481906"/>
                        <a:gd name="connsiteY3" fmla="*/ 145531 h 145531"/>
                        <a:gd name="connsiteX4" fmla="*/ 298450 w 481906"/>
                        <a:gd name="connsiteY4" fmla="*/ 0 h 145531"/>
                        <a:gd name="connsiteX5" fmla="*/ 360808 w 481906"/>
                        <a:gd name="connsiteY5" fmla="*/ 0 h 145531"/>
                        <a:gd name="connsiteX6" fmla="*/ 360808 w 481906"/>
                        <a:gd name="connsiteY6" fmla="*/ 145531 h 145531"/>
                        <a:gd name="connsiteX7" fmla="*/ 298450 w 481906"/>
                        <a:gd name="connsiteY7" fmla="*/ 145531 h 145531"/>
                        <a:gd name="connsiteX8" fmla="*/ 121098 w 481906"/>
                        <a:gd name="connsiteY8" fmla="*/ 0 h 145531"/>
                        <a:gd name="connsiteX9" fmla="*/ 183456 w 481906"/>
                        <a:gd name="connsiteY9" fmla="*/ 0 h 145531"/>
                        <a:gd name="connsiteX10" fmla="*/ 183456 w 481906"/>
                        <a:gd name="connsiteY10" fmla="*/ 145531 h 145531"/>
                        <a:gd name="connsiteX11" fmla="*/ 121098 w 481906"/>
                        <a:gd name="connsiteY11" fmla="*/ 145531 h 145531"/>
                        <a:gd name="connsiteX12" fmla="*/ 0 w 481906"/>
                        <a:gd name="connsiteY12" fmla="*/ 0 h 145531"/>
                        <a:gd name="connsiteX13" fmla="*/ 62358 w 481906"/>
                        <a:gd name="connsiteY13" fmla="*/ 0 h 145531"/>
                        <a:gd name="connsiteX14" fmla="*/ 62358 w 481906"/>
                        <a:gd name="connsiteY14" fmla="*/ 145531 h 145531"/>
                        <a:gd name="connsiteX15" fmla="*/ 0 w 481906"/>
                        <a:gd name="connsiteY15" fmla="*/ 145531 h 1455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81906" h="145531">
                          <a:moveTo>
                            <a:pt x="419548" y="0"/>
                          </a:moveTo>
                          <a:lnTo>
                            <a:pt x="481906" y="0"/>
                          </a:lnTo>
                          <a:lnTo>
                            <a:pt x="481906" y="145531"/>
                          </a:lnTo>
                          <a:lnTo>
                            <a:pt x="419548" y="145531"/>
                          </a:lnTo>
                          <a:close/>
                          <a:moveTo>
                            <a:pt x="298450" y="0"/>
                          </a:moveTo>
                          <a:lnTo>
                            <a:pt x="360808" y="0"/>
                          </a:lnTo>
                          <a:lnTo>
                            <a:pt x="360808" y="145531"/>
                          </a:lnTo>
                          <a:lnTo>
                            <a:pt x="298450" y="145531"/>
                          </a:lnTo>
                          <a:close/>
                          <a:moveTo>
                            <a:pt x="121098" y="0"/>
                          </a:moveTo>
                          <a:lnTo>
                            <a:pt x="183456" y="0"/>
                          </a:lnTo>
                          <a:lnTo>
                            <a:pt x="183456" y="145531"/>
                          </a:lnTo>
                          <a:lnTo>
                            <a:pt x="121098" y="145531"/>
                          </a:lnTo>
                          <a:close/>
                          <a:moveTo>
                            <a:pt x="0" y="0"/>
                          </a:moveTo>
                          <a:lnTo>
                            <a:pt x="62358" y="0"/>
                          </a:lnTo>
                          <a:lnTo>
                            <a:pt x="62358" y="145531"/>
                          </a:lnTo>
                          <a:lnTo>
                            <a:pt x="0" y="14553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3336793F-0DBA-4036-8CEA-6BFBF84EBC55}"/>
                </a:ext>
              </a:extLst>
            </p:cNvPr>
            <p:cNvSpPr/>
            <p:nvPr/>
          </p:nvSpPr>
          <p:spPr>
            <a:xfrm>
              <a:off x="743699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419548 w 481906"/>
                <a:gd name="connsiteY4" fmla="*/ 0 h 145531"/>
                <a:gd name="connsiteX5" fmla="*/ 298450 w 481906"/>
                <a:gd name="connsiteY5" fmla="*/ 0 h 145531"/>
                <a:gd name="connsiteX6" fmla="*/ 360808 w 481906"/>
                <a:gd name="connsiteY6" fmla="*/ 0 h 145531"/>
                <a:gd name="connsiteX7" fmla="*/ 360808 w 481906"/>
                <a:gd name="connsiteY7" fmla="*/ 145531 h 145531"/>
                <a:gd name="connsiteX8" fmla="*/ 298450 w 481906"/>
                <a:gd name="connsiteY8" fmla="*/ 145531 h 145531"/>
                <a:gd name="connsiteX9" fmla="*/ 298450 w 481906"/>
                <a:gd name="connsiteY9" fmla="*/ 0 h 145531"/>
                <a:gd name="connsiteX10" fmla="*/ 121098 w 481906"/>
                <a:gd name="connsiteY10" fmla="*/ 0 h 145531"/>
                <a:gd name="connsiteX11" fmla="*/ 183456 w 481906"/>
                <a:gd name="connsiteY11" fmla="*/ 0 h 145531"/>
                <a:gd name="connsiteX12" fmla="*/ 183456 w 481906"/>
                <a:gd name="connsiteY12" fmla="*/ 145531 h 145531"/>
                <a:gd name="connsiteX13" fmla="*/ 121098 w 481906"/>
                <a:gd name="connsiteY13" fmla="*/ 145531 h 145531"/>
                <a:gd name="connsiteX14" fmla="*/ 121098 w 481906"/>
                <a:gd name="connsiteY14" fmla="*/ 0 h 145531"/>
                <a:gd name="connsiteX15" fmla="*/ 0 w 481906"/>
                <a:gd name="connsiteY15" fmla="*/ 0 h 145531"/>
                <a:gd name="connsiteX16" fmla="*/ 62358 w 481906"/>
                <a:gd name="connsiteY16" fmla="*/ 0 h 145531"/>
                <a:gd name="connsiteX17" fmla="*/ 62358 w 481906"/>
                <a:gd name="connsiteY17" fmla="*/ 145531 h 145531"/>
                <a:gd name="connsiteX18" fmla="*/ 0 w 481906"/>
                <a:gd name="connsiteY18" fmla="*/ 145531 h 145531"/>
                <a:gd name="connsiteX19" fmla="*/ 0 w 481906"/>
                <a:gd name="connsiteY19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1906" h="145531" fill="none" extrusionOk="0">
                  <a:moveTo>
                    <a:pt x="419548" y="0"/>
                  </a:moveTo>
                  <a:cubicBezTo>
                    <a:pt x="445246" y="-5113"/>
                    <a:pt x="458730" y="1773"/>
                    <a:pt x="481906" y="0"/>
                  </a:cubicBezTo>
                  <a:cubicBezTo>
                    <a:pt x="489073" y="67200"/>
                    <a:pt x="474512" y="82063"/>
                    <a:pt x="481906" y="145531"/>
                  </a:cubicBezTo>
                  <a:cubicBezTo>
                    <a:pt x="457555" y="147363"/>
                    <a:pt x="434914" y="142508"/>
                    <a:pt x="419548" y="145531"/>
                  </a:cubicBezTo>
                  <a:cubicBezTo>
                    <a:pt x="415019" y="116014"/>
                    <a:pt x="430989" y="58570"/>
                    <a:pt x="419548" y="0"/>
                  </a:cubicBezTo>
                  <a:close/>
                  <a:moveTo>
                    <a:pt x="298450" y="0"/>
                  </a:moveTo>
                  <a:cubicBezTo>
                    <a:pt x="327397" y="-6942"/>
                    <a:pt x="340686" y="1880"/>
                    <a:pt x="360808" y="0"/>
                  </a:cubicBezTo>
                  <a:cubicBezTo>
                    <a:pt x="365325" y="42635"/>
                    <a:pt x="357782" y="78440"/>
                    <a:pt x="360808" y="145531"/>
                  </a:cubicBezTo>
                  <a:cubicBezTo>
                    <a:pt x="337203" y="151362"/>
                    <a:pt x="313049" y="143779"/>
                    <a:pt x="298450" y="145531"/>
                  </a:cubicBezTo>
                  <a:cubicBezTo>
                    <a:pt x="291117" y="91151"/>
                    <a:pt x="305954" y="45790"/>
                    <a:pt x="298450" y="0"/>
                  </a:cubicBezTo>
                  <a:close/>
                  <a:moveTo>
                    <a:pt x="121098" y="0"/>
                  </a:moveTo>
                  <a:cubicBezTo>
                    <a:pt x="140615" y="-2614"/>
                    <a:pt x="160399" y="2355"/>
                    <a:pt x="183456" y="0"/>
                  </a:cubicBezTo>
                  <a:cubicBezTo>
                    <a:pt x="192586" y="45960"/>
                    <a:pt x="170240" y="98185"/>
                    <a:pt x="183456" y="145531"/>
                  </a:cubicBezTo>
                  <a:cubicBezTo>
                    <a:pt x="168211" y="151096"/>
                    <a:pt x="147613" y="140858"/>
                    <a:pt x="121098" y="145531"/>
                  </a:cubicBezTo>
                  <a:cubicBezTo>
                    <a:pt x="105404" y="78363"/>
                    <a:pt x="132874" y="51584"/>
                    <a:pt x="121098" y="0"/>
                  </a:cubicBezTo>
                  <a:close/>
                  <a:moveTo>
                    <a:pt x="0" y="0"/>
                  </a:moveTo>
                  <a:cubicBezTo>
                    <a:pt x="14339" y="-6958"/>
                    <a:pt x="37829" y="1952"/>
                    <a:pt x="62358" y="0"/>
                  </a:cubicBezTo>
                  <a:cubicBezTo>
                    <a:pt x="63375" y="31302"/>
                    <a:pt x="58882" y="100562"/>
                    <a:pt x="62358" y="145531"/>
                  </a:cubicBezTo>
                  <a:cubicBezTo>
                    <a:pt x="47906" y="145889"/>
                    <a:pt x="22981" y="145199"/>
                    <a:pt x="0" y="145531"/>
                  </a:cubicBezTo>
                  <a:cubicBezTo>
                    <a:pt x="-11592" y="112657"/>
                    <a:pt x="8616" y="50724"/>
                    <a:pt x="0" y="0"/>
                  </a:cubicBezTo>
                  <a:close/>
                </a:path>
                <a:path w="481906" h="145531" stroke="0" extrusionOk="0">
                  <a:moveTo>
                    <a:pt x="419548" y="0"/>
                  </a:moveTo>
                  <a:cubicBezTo>
                    <a:pt x="445802" y="-6030"/>
                    <a:pt x="454711" y="1475"/>
                    <a:pt x="481906" y="0"/>
                  </a:cubicBezTo>
                  <a:cubicBezTo>
                    <a:pt x="487879" y="35913"/>
                    <a:pt x="479912" y="86562"/>
                    <a:pt x="481906" y="145531"/>
                  </a:cubicBezTo>
                  <a:cubicBezTo>
                    <a:pt x="459743" y="146961"/>
                    <a:pt x="438287" y="138124"/>
                    <a:pt x="419548" y="145531"/>
                  </a:cubicBezTo>
                  <a:cubicBezTo>
                    <a:pt x="414175" y="104818"/>
                    <a:pt x="420269" y="60252"/>
                    <a:pt x="419548" y="0"/>
                  </a:cubicBezTo>
                  <a:close/>
                  <a:moveTo>
                    <a:pt x="298450" y="0"/>
                  </a:moveTo>
                  <a:cubicBezTo>
                    <a:pt x="312509" y="-5495"/>
                    <a:pt x="341283" y="4295"/>
                    <a:pt x="360808" y="0"/>
                  </a:cubicBezTo>
                  <a:cubicBezTo>
                    <a:pt x="361324" y="58968"/>
                    <a:pt x="348349" y="93905"/>
                    <a:pt x="360808" y="145531"/>
                  </a:cubicBezTo>
                  <a:cubicBezTo>
                    <a:pt x="339571" y="146002"/>
                    <a:pt x="322914" y="141859"/>
                    <a:pt x="298450" y="145531"/>
                  </a:cubicBezTo>
                  <a:cubicBezTo>
                    <a:pt x="283765" y="75726"/>
                    <a:pt x="312713" y="70279"/>
                    <a:pt x="298450" y="0"/>
                  </a:cubicBezTo>
                  <a:close/>
                  <a:moveTo>
                    <a:pt x="121098" y="0"/>
                  </a:moveTo>
                  <a:cubicBezTo>
                    <a:pt x="150131" y="-943"/>
                    <a:pt x="170723" y="5746"/>
                    <a:pt x="183456" y="0"/>
                  </a:cubicBezTo>
                  <a:cubicBezTo>
                    <a:pt x="184633" y="32867"/>
                    <a:pt x="173881" y="90976"/>
                    <a:pt x="183456" y="145531"/>
                  </a:cubicBezTo>
                  <a:cubicBezTo>
                    <a:pt x="158035" y="147225"/>
                    <a:pt x="145206" y="144213"/>
                    <a:pt x="121098" y="145531"/>
                  </a:cubicBezTo>
                  <a:cubicBezTo>
                    <a:pt x="111234" y="103722"/>
                    <a:pt x="127687" y="36632"/>
                    <a:pt x="121098" y="0"/>
                  </a:cubicBezTo>
                  <a:close/>
                  <a:moveTo>
                    <a:pt x="0" y="0"/>
                  </a:moveTo>
                  <a:cubicBezTo>
                    <a:pt x="18559" y="-7031"/>
                    <a:pt x="46139" y="1910"/>
                    <a:pt x="62358" y="0"/>
                  </a:cubicBezTo>
                  <a:cubicBezTo>
                    <a:pt x="68614" y="68803"/>
                    <a:pt x="58884" y="106431"/>
                    <a:pt x="62358" y="145531"/>
                  </a:cubicBezTo>
                  <a:cubicBezTo>
                    <a:pt x="38674" y="146975"/>
                    <a:pt x="18133" y="145272"/>
                    <a:pt x="0" y="145531"/>
                  </a:cubicBezTo>
                  <a:cubicBezTo>
                    <a:pt x="-9560" y="79441"/>
                    <a:pt x="2985" y="6501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923560669">
                    <a:custGeom>
                      <a:avLst/>
                      <a:gdLst>
                        <a:gd name="connsiteX0" fmla="*/ 419548 w 481906"/>
                        <a:gd name="connsiteY0" fmla="*/ 0 h 145531"/>
                        <a:gd name="connsiteX1" fmla="*/ 481906 w 481906"/>
                        <a:gd name="connsiteY1" fmla="*/ 0 h 145531"/>
                        <a:gd name="connsiteX2" fmla="*/ 481906 w 481906"/>
                        <a:gd name="connsiteY2" fmla="*/ 145531 h 145531"/>
                        <a:gd name="connsiteX3" fmla="*/ 419548 w 481906"/>
                        <a:gd name="connsiteY3" fmla="*/ 145531 h 145531"/>
                        <a:gd name="connsiteX4" fmla="*/ 298450 w 481906"/>
                        <a:gd name="connsiteY4" fmla="*/ 0 h 145531"/>
                        <a:gd name="connsiteX5" fmla="*/ 360808 w 481906"/>
                        <a:gd name="connsiteY5" fmla="*/ 0 h 145531"/>
                        <a:gd name="connsiteX6" fmla="*/ 360808 w 481906"/>
                        <a:gd name="connsiteY6" fmla="*/ 145531 h 145531"/>
                        <a:gd name="connsiteX7" fmla="*/ 298450 w 481906"/>
                        <a:gd name="connsiteY7" fmla="*/ 145531 h 145531"/>
                        <a:gd name="connsiteX8" fmla="*/ 121098 w 481906"/>
                        <a:gd name="connsiteY8" fmla="*/ 0 h 145531"/>
                        <a:gd name="connsiteX9" fmla="*/ 183456 w 481906"/>
                        <a:gd name="connsiteY9" fmla="*/ 0 h 145531"/>
                        <a:gd name="connsiteX10" fmla="*/ 183456 w 481906"/>
                        <a:gd name="connsiteY10" fmla="*/ 145531 h 145531"/>
                        <a:gd name="connsiteX11" fmla="*/ 121098 w 481906"/>
                        <a:gd name="connsiteY11" fmla="*/ 145531 h 145531"/>
                        <a:gd name="connsiteX12" fmla="*/ 0 w 481906"/>
                        <a:gd name="connsiteY12" fmla="*/ 0 h 145531"/>
                        <a:gd name="connsiteX13" fmla="*/ 62358 w 481906"/>
                        <a:gd name="connsiteY13" fmla="*/ 0 h 145531"/>
                        <a:gd name="connsiteX14" fmla="*/ 62358 w 481906"/>
                        <a:gd name="connsiteY14" fmla="*/ 145531 h 145531"/>
                        <a:gd name="connsiteX15" fmla="*/ 0 w 481906"/>
                        <a:gd name="connsiteY15" fmla="*/ 145531 h 1455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81906" h="145531">
                          <a:moveTo>
                            <a:pt x="419548" y="0"/>
                          </a:moveTo>
                          <a:lnTo>
                            <a:pt x="481906" y="0"/>
                          </a:lnTo>
                          <a:lnTo>
                            <a:pt x="481906" y="145531"/>
                          </a:lnTo>
                          <a:lnTo>
                            <a:pt x="419548" y="145531"/>
                          </a:lnTo>
                          <a:close/>
                          <a:moveTo>
                            <a:pt x="298450" y="0"/>
                          </a:moveTo>
                          <a:lnTo>
                            <a:pt x="360808" y="0"/>
                          </a:lnTo>
                          <a:lnTo>
                            <a:pt x="360808" y="145531"/>
                          </a:lnTo>
                          <a:lnTo>
                            <a:pt x="298450" y="145531"/>
                          </a:lnTo>
                          <a:close/>
                          <a:moveTo>
                            <a:pt x="121098" y="0"/>
                          </a:moveTo>
                          <a:lnTo>
                            <a:pt x="183456" y="0"/>
                          </a:lnTo>
                          <a:lnTo>
                            <a:pt x="183456" y="145531"/>
                          </a:lnTo>
                          <a:lnTo>
                            <a:pt x="121098" y="145531"/>
                          </a:lnTo>
                          <a:close/>
                          <a:moveTo>
                            <a:pt x="0" y="0"/>
                          </a:moveTo>
                          <a:lnTo>
                            <a:pt x="62358" y="0"/>
                          </a:lnTo>
                          <a:lnTo>
                            <a:pt x="62358" y="145531"/>
                          </a:lnTo>
                          <a:lnTo>
                            <a:pt x="0" y="14553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087B022A-D8AE-45DC-9B42-24A748AF779B}"/>
                </a:ext>
              </a:extLst>
            </p:cNvPr>
            <p:cNvSpPr/>
            <p:nvPr/>
          </p:nvSpPr>
          <p:spPr>
            <a:xfrm>
              <a:off x="6897122" y="3546154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3274" y="-2476"/>
                    <a:pt x="32120" y="4780"/>
                    <a:pt x="62358" y="0"/>
                  </a:cubicBezTo>
                  <a:cubicBezTo>
                    <a:pt x="70834" y="56406"/>
                    <a:pt x="60282" y="105417"/>
                    <a:pt x="62358" y="145531"/>
                  </a:cubicBezTo>
                  <a:cubicBezTo>
                    <a:pt x="49815" y="145789"/>
                    <a:pt x="23244" y="144791"/>
                    <a:pt x="0" y="145531"/>
                  </a:cubicBezTo>
                  <a:cubicBezTo>
                    <a:pt x="-16624" y="109168"/>
                    <a:pt x="15822" y="51583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3004" y="-2538"/>
                    <a:pt x="39039" y="2243"/>
                    <a:pt x="62358" y="0"/>
                  </a:cubicBezTo>
                  <a:cubicBezTo>
                    <a:pt x="74643" y="72155"/>
                    <a:pt x="50842" y="84222"/>
                    <a:pt x="62358" y="145531"/>
                  </a:cubicBezTo>
                  <a:cubicBezTo>
                    <a:pt x="40168" y="152060"/>
                    <a:pt x="27169" y="139113"/>
                    <a:pt x="0" y="145531"/>
                  </a:cubicBezTo>
                  <a:cubicBezTo>
                    <a:pt x="-6995" y="106175"/>
                    <a:pt x="10209" y="6713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71194617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0F3ABC9B-6DC3-4C47-8DB5-D2B74290C701}"/>
                </a:ext>
              </a:extLst>
            </p:cNvPr>
            <p:cNvSpPr/>
            <p:nvPr/>
          </p:nvSpPr>
          <p:spPr>
            <a:xfrm>
              <a:off x="7043172" y="3546154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7058" y="-4051"/>
                    <a:pt x="37694" y="3638"/>
                    <a:pt x="62358" y="0"/>
                  </a:cubicBezTo>
                  <a:cubicBezTo>
                    <a:pt x="78021" y="51627"/>
                    <a:pt x="50662" y="92721"/>
                    <a:pt x="62358" y="145531"/>
                  </a:cubicBezTo>
                  <a:cubicBezTo>
                    <a:pt x="39185" y="146149"/>
                    <a:pt x="24546" y="143667"/>
                    <a:pt x="0" y="145531"/>
                  </a:cubicBezTo>
                  <a:cubicBezTo>
                    <a:pt x="-1472" y="115102"/>
                    <a:pt x="15094" y="33183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3174" y="-1100"/>
                    <a:pt x="44278" y="4654"/>
                    <a:pt x="62358" y="0"/>
                  </a:cubicBezTo>
                  <a:cubicBezTo>
                    <a:pt x="69318" y="37660"/>
                    <a:pt x="47154" y="115292"/>
                    <a:pt x="62358" y="145531"/>
                  </a:cubicBezTo>
                  <a:cubicBezTo>
                    <a:pt x="33419" y="150792"/>
                    <a:pt x="30064" y="139616"/>
                    <a:pt x="0" y="145531"/>
                  </a:cubicBezTo>
                  <a:cubicBezTo>
                    <a:pt x="-8338" y="98638"/>
                    <a:pt x="10683" y="3061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62427016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C81D6708-3F84-4CEA-8D66-B1ED46008C4C}"/>
                </a:ext>
              </a:extLst>
            </p:cNvPr>
            <p:cNvSpPr/>
            <p:nvPr/>
          </p:nvSpPr>
          <p:spPr>
            <a:xfrm>
              <a:off x="7311190" y="3546154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6233" y="-2375"/>
                    <a:pt x="43182" y="5893"/>
                    <a:pt x="62358" y="0"/>
                  </a:cubicBezTo>
                  <a:cubicBezTo>
                    <a:pt x="70991" y="36183"/>
                    <a:pt x="47686" y="90989"/>
                    <a:pt x="62358" y="145531"/>
                  </a:cubicBezTo>
                  <a:cubicBezTo>
                    <a:pt x="49419" y="148241"/>
                    <a:pt x="23087" y="138714"/>
                    <a:pt x="0" y="145531"/>
                  </a:cubicBezTo>
                  <a:cubicBezTo>
                    <a:pt x="-16122" y="80365"/>
                    <a:pt x="17386" y="71814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8226" y="-2327"/>
                    <a:pt x="39278" y="6119"/>
                    <a:pt x="62358" y="0"/>
                  </a:cubicBezTo>
                  <a:cubicBezTo>
                    <a:pt x="79253" y="68816"/>
                    <a:pt x="59710" y="91304"/>
                    <a:pt x="62358" y="145531"/>
                  </a:cubicBezTo>
                  <a:cubicBezTo>
                    <a:pt x="45426" y="151193"/>
                    <a:pt x="22980" y="140770"/>
                    <a:pt x="0" y="145531"/>
                  </a:cubicBezTo>
                  <a:cubicBezTo>
                    <a:pt x="-16350" y="113481"/>
                    <a:pt x="5251" y="4998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45198904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C0BB5079-BB67-4CC0-BEDA-CB525833B872}"/>
                </a:ext>
              </a:extLst>
            </p:cNvPr>
            <p:cNvSpPr/>
            <p:nvPr/>
          </p:nvSpPr>
          <p:spPr>
            <a:xfrm>
              <a:off x="7457240" y="3546154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4112" y="-1981"/>
                    <a:pt x="35121" y="6940"/>
                    <a:pt x="62358" y="0"/>
                  </a:cubicBezTo>
                  <a:cubicBezTo>
                    <a:pt x="74590" y="38956"/>
                    <a:pt x="51455" y="104310"/>
                    <a:pt x="62358" y="145531"/>
                  </a:cubicBezTo>
                  <a:cubicBezTo>
                    <a:pt x="45990" y="150408"/>
                    <a:pt x="21840" y="143348"/>
                    <a:pt x="0" y="145531"/>
                  </a:cubicBezTo>
                  <a:cubicBezTo>
                    <a:pt x="-12728" y="86072"/>
                    <a:pt x="12501" y="51861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0692" y="-7408"/>
                    <a:pt x="49327" y="3860"/>
                    <a:pt x="62358" y="0"/>
                  </a:cubicBezTo>
                  <a:cubicBezTo>
                    <a:pt x="65952" y="44399"/>
                    <a:pt x="54312" y="91116"/>
                    <a:pt x="62358" y="145531"/>
                  </a:cubicBezTo>
                  <a:cubicBezTo>
                    <a:pt x="46178" y="151963"/>
                    <a:pt x="13177" y="144620"/>
                    <a:pt x="0" y="145531"/>
                  </a:cubicBezTo>
                  <a:cubicBezTo>
                    <a:pt x="-16517" y="87434"/>
                    <a:pt x="16440" y="6388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199884384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" name="台形 145">
              <a:extLst>
                <a:ext uri="{FF2B5EF4-FFF2-40B4-BE49-F238E27FC236}">
                  <a16:creationId xmlns:a16="http://schemas.microsoft.com/office/drawing/2014/main" id="{824F5054-7B66-4C57-9156-FD36103F3C31}"/>
                </a:ext>
              </a:extLst>
            </p:cNvPr>
            <p:cNvSpPr/>
            <p:nvPr/>
          </p:nvSpPr>
          <p:spPr>
            <a:xfrm rot="10800000">
              <a:off x="6364627" y="3824270"/>
              <a:ext cx="1679495" cy="69392"/>
            </a:xfrm>
            <a:custGeom>
              <a:avLst/>
              <a:gdLst>
                <a:gd name="connsiteX0" fmla="*/ 0 w 1679495"/>
                <a:gd name="connsiteY0" fmla="*/ 69392 h 69392"/>
                <a:gd name="connsiteX1" fmla="*/ 44589 w 1679495"/>
                <a:gd name="connsiteY1" fmla="*/ 0 h 69392"/>
                <a:gd name="connsiteX2" fmla="*/ 558791 w 1679495"/>
                <a:gd name="connsiteY2" fmla="*/ 0 h 69392"/>
                <a:gd name="connsiteX3" fmla="*/ 1088897 w 1679495"/>
                <a:gd name="connsiteY3" fmla="*/ 0 h 69392"/>
                <a:gd name="connsiteX4" fmla="*/ 1634906 w 1679495"/>
                <a:gd name="connsiteY4" fmla="*/ 0 h 69392"/>
                <a:gd name="connsiteX5" fmla="*/ 1679495 w 1679495"/>
                <a:gd name="connsiteY5" fmla="*/ 69392 h 69392"/>
                <a:gd name="connsiteX6" fmla="*/ 1086073 w 1679495"/>
                <a:gd name="connsiteY6" fmla="*/ 69392 h 69392"/>
                <a:gd name="connsiteX7" fmla="*/ 559832 w 1679495"/>
                <a:gd name="connsiteY7" fmla="*/ 69392 h 69392"/>
                <a:gd name="connsiteX8" fmla="*/ 0 w 1679495"/>
                <a:gd name="connsiteY8" fmla="*/ 69392 h 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9495" h="69392" fill="none" extrusionOk="0">
                  <a:moveTo>
                    <a:pt x="0" y="69392"/>
                  </a:moveTo>
                  <a:cubicBezTo>
                    <a:pt x="13774" y="37783"/>
                    <a:pt x="40068" y="19448"/>
                    <a:pt x="44589" y="0"/>
                  </a:cubicBezTo>
                  <a:cubicBezTo>
                    <a:pt x="209112" y="-24159"/>
                    <a:pt x="381811" y="16204"/>
                    <a:pt x="558791" y="0"/>
                  </a:cubicBezTo>
                  <a:cubicBezTo>
                    <a:pt x="735771" y="-16204"/>
                    <a:pt x="937700" y="29753"/>
                    <a:pt x="1088897" y="0"/>
                  </a:cubicBezTo>
                  <a:cubicBezTo>
                    <a:pt x="1240094" y="-29753"/>
                    <a:pt x="1520876" y="19590"/>
                    <a:pt x="1634906" y="0"/>
                  </a:cubicBezTo>
                  <a:cubicBezTo>
                    <a:pt x="1647115" y="14467"/>
                    <a:pt x="1660965" y="46988"/>
                    <a:pt x="1679495" y="69392"/>
                  </a:cubicBezTo>
                  <a:cubicBezTo>
                    <a:pt x="1437857" y="110140"/>
                    <a:pt x="1242624" y="64658"/>
                    <a:pt x="1086073" y="69392"/>
                  </a:cubicBezTo>
                  <a:cubicBezTo>
                    <a:pt x="929522" y="74126"/>
                    <a:pt x="800115" y="27774"/>
                    <a:pt x="559832" y="69392"/>
                  </a:cubicBezTo>
                  <a:cubicBezTo>
                    <a:pt x="319549" y="111010"/>
                    <a:pt x="181511" y="23519"/>
                    <a:pt x="0" y="69392"/>
                  </a:cubicBezTo>
                  <a:close/>
                </a:path>
                <a:path w="1679495" h="69392" stroke="0" extrusionOk="0">
                  <a:moveTo>
                    <a:pt x="0" y="69392"/>
                  </a:moveTo>
                  <a:cubicBezTo>
                    <a:pt x="8938" y="39873"/>
                    <a:pt x="42391" y="20464"/>
                    <a:pt x="44589" y="0"/>
                  </a:cubicBezTo>
                  <a:cubicBezTo>
                    <a:pt x="259412" y="-697"/>
                    <a:pt x="434778" y="45534"/>
                    <a:pt x="606501" y="0"/>
                  </a:cubicBezTo>
                  <a:cubicBezTo>
                    <a:pt x="778224" y="-45534"/>
                    <a:pt x="908460" y="43858"/>
                    <a:pt x="1088897" y="0"/>
                  </a:cubicBezTo>
                  <a:cubicBezTo>
                    <a:pt x="1269334" y="-43858"/>
                    <a:pt x="1524031" y="18804"/>
                    <a:pt x="1634906" y="0"/>
                  </a:cubicBezTo>
                  <a:cubicBezTo>
                    <a:pt x="1652189" y="11119"/>
                    <a:pt x="1657183" y="47147"/>
                    <a:pt x="1679495" y="69392"/>
                  </a:cubicBezTo>
                  <a:cubicBezTo>
                    <a:pt x="1577073" y="70923"/>
                    <a:pt x="1322389" y="37646"/>
                    <a:pt x="1170048" y="69392"/>
                  </a:cubicBezTo>
                  <a:cubicBezTo>
                    <a:pt x="1017707" y="101138"/>
                    <a:pt x="838921" y="66419"/>
                    <a:pt x="660601" y="69392"/>
                  </a:cubicBezTo>
                  <a:cubicBezTo>
                    <a:pt x="482281" y="72365"/>
                    <a:pt x="267523" y="20781"/>
                    <a:pt x="0" y="6939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429426432">
                    <a:prstGeom prst="trapezoid">
                      <a:avLst>
                        <a:gd name="adj" fmla="val 6425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7" name="台形 146">
              <a:extLst>
                <a:ext uri="{FF2B5EF4-FFF2-40B4-BE49-F238E27FC236}">
                  <a16:creationId xmlns:a16="http://schemas.microsoft.com/office/drawing/2014/main" id="{573AAF04-DF12-41BA-9586-8CC51A84C095}"/>
                </a:ext>
              </a:extLst>
            </p:cNvPr>
            <p:cNvSpPr/>
            <p:nvPr/>
          </p:nvSpPr>
          <p:spPr>
            <a:xfrm>
              <a:off x="6283853" y="3740099"/>
              <a:ext cx="1848874" cy="142528"/>
            </a:xfrm>
            <a:custGeom>
              <a:avLst/>
              <a:gdLst>
                <a:gd name="connsiteX0" fmla="*/ 0 w 1848874"/>
                <a:gd name="connsiteY0" fmla="*/ 142528 h 142528"/>
                <a:gd name="connsiteX1" fmla="*/ 160095 w 1848874"/>
                <a:gd name="connsiteY1" fmla="*/ 0 h 142528"/>
                <a:gd name="connsiteX2" fmla="*/ 669656 w 1848874"/>
                <a:gd name="connsiteY2" fmla="*/ 0 h 142528"/>
                <a:gd name="connsiteX3" fmla="*/ 1133357 w 1848874"/>
                <a:gd name="connsiteY3" fmla="*/ 0 h 142528"/>
                <a:gd name="connsiteX4" fmla="*/ 1688779 w 1848874"/>
                <a:gd name="connsiteY4" fmla="*/ 0 h 142528"/>
                <a:gd name="connsiteX5" fmla="*/ 1848874 w 1848874"/>
                <a:gd name="connsiteY5" fmla="*/ 142528 h 142528"/>
                <a:gd name="connsiteX6" fmla="*/ 1349678 w 1848874"/>
                <a:gd name="connsiteY6" fmla="*/ 142528 h 142528"/>
                <a:gd name="connsiteX7" fmla="*/ 850482 w 1848874"/>
                <a:gd name="connsiteY7" fmla="*/ 142528 h 142528"/>
                <a:gd name="connsiteX8" fmla="*/ 0 w 1848874"/>
                <a:gd name="connsiteY8" fmla="*/ 142528 h 14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8874" h="142528" fill="none" extrusionOk="0">
                  <a:moveTo>
                    <a:pt x="0" y="142528"/>
                  </a:moveTo>
                  <a:cubicBezTo>
                    <a:pt x="53976" y="64527"/>
                    <a:pt x="141382" y="46244"/>
                    <a:pt x="160095" y="0"/>
                  </a:cubicBezTo>
                  <a:cubicBezTo>
                    <a:pt x="282806" y="-27637"/>
                    <a:pt x="523129" y="56549"/>
                    <a:pt x="669656" y="0"/>
                  </a:cubicBezTo>
                  <a:cubicBezTo>
                    <a:pt x="816183" y="-56549"/>
                    <a:pt x="995070" y="25173"/>
                    <a:pt x="1133357" y="0"/>
                  </a:cubicBezTo>
                  <a:cubicBezTo>
                    <a:pt x="1271644" y="-25173"/>
                    <a:pt x="1483781" y="11402"/>
                    <a:pt x="1688779" y="0"/>
                  </a:cubicBezTo>
                  <a:cubicBezTo>
                    <a:pt x="1747507" y="29151"/>
                    <a:pt x="1798896" y="119933"/>
                    <a:pt x="1848874" y="142528"/>
                  </a:cubicBezTo>
                  <a:cubicBezTo>
                    <a:pt x="1626432" y="184143"/>
                    <a:pt x="1495285" y="112020"/>
                    <a:pt x="1349678" y="142528"/>
                  </a:cubicBezTo>
                  <a:cubicBezTo>
                    <a:pt x="1204071" y="173036"/>
                    <a:pt x="1076514" y="113816"/>
                    <a:pt x="850482" y="142528"/>
                  </a:cubicBezTo>
                  <a:cubicBezTo>
                    <a:pt x="624450" y="171240"/>
                    <a:pt x="267284" y="77952"/>
                    <a:pt x="0" y="142528"/>
                  </a:cubicBezTo>
                  <a:close/>
                </a:path>
                <a:path w="1848874" h="142528" stroke="0" extrusionOk="0">
                  <a:moveTo>
                    <a:pt x="0" y="142528"/>
                  </a:moveTo>
                  <a:cubicBezTo>
                    <a:pt x="26759" y="93851"/>
                    <a:pt x="118776" y="45268"/>
                    <a:pt x="160095" y="0"/>
                  </a:cubicBezTo>
                  <a:cubicBezTo>
                    <a:pt x="367662" y="-40550"/>
                    <a:pt x="454036" y="2717"/>
                    <a:pt x="639083" y="0"/>
                  </a:cubicBezTo>
                  <a:cubicBezTo>
                    <a:pt x="824130" y="-2717"/>
                    <a:pt x="938022" y="49229"/>
                    <a:pt x="1163931" y="0"/>
                  </a:cubicBezTo>
                  <a:cubicBezTo>
                    <a:pt x="1389840" y="-49229"/>
                    <a:pt x="1578609" y="58111"/>
                    <a:pt x="1688779" y="0"/>
                  </a:cubicBezTo>
                  <a:cubicBezTo>
                    <a:pt x="1773904" y="59083"/>
                    <a:pt x="1782524" y="104603"/>
                    <a:pt x="1848874" y="142528"/>
                  </a:cubicBezTo>
                  <a:cubicBezTo>
                    <a:pt x="1686061" y="173038"/>
                    <a:pt x="1570391" y="99653"/>
                    <a:pt x="1423633" y="142528"/>
                  </a:cubicBezTo>
                  <a:cubicBezTo>
                    <a:pt x="1276875" y="185403"/>
                    <a:pt x="1039787" y="118408"/>
                    <a:pt x="924437" y="142528"/>
                  </a:cubicBezTo>
                  <a:cubicBezTo>
                    <a:pt x="809087" y="166648"/>
                    <a:pt x="683451" y="136877"/>
                    <a:pt x="480707" y="142528"/>
                  </a:cubicBezTo>
                  <a:cubicBezTo>
                    <a:pt x="277963" y="148179"/>
                    <a:pt x="210408" y="132928"/>
                    <a:pt x="0" y="142528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224240194">
                    <a:prstGeom prst="trapezoid">
                      <a:avLst>
                        <a:gd name="adj" fmla="val 112325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" name="台形 147">
              <a:extLst>
                <a:ext uri="{FF2B5EF4-FFF2-40B4-BE49-F238E27FC236}">
                  <a16:creationId xmlns:a16="http://schemas.microsoft.com/office/drawing/2014/main" id="{08B2FB4C-B58A-4BAC-8644-DA858C6215C8}"/>
                </a:ext>
              </a:extLst>
            </p:cNvPr>
            <p:cNvSpPr/>
            <p:nvPr/>
          </p:nvSpPr>
          <p:spPr>
            <a:xfrm>
              <a:off x="6497070" y="3578012"/>
              <a:ext cx="538730" cy="247314"/>
            </a:xfrm>
            <a:custGeom>
              <a:avLst/>
              <a:gdLst>
                <a:gd name="connsiteX0" fmla="*/ 0 w 538730"/>
                <a:gd name="connsiteY0" fmla="*/ 247314 h 247314"/>
                <a:gd name="connsiteX1" fmla="*/ 269365 w 538730"/>
                <a:gd name="connsiteY1" fmla="*/ 0 h 247314"/>
                <a:gd name="connsiteX2" fmla="*/ 269365 w 538730"/>
                <a:gd name="connsiteY2" fmla="*/ 0 h 247314"/>
                <a:gd name="connsiteX3" fmla="*/ 538730 w 538730"/>
                <a:gd name="connsiteY3" fmla="*/ 247314 h 247314"/>
                <a:gd name="connsiteX4" fmla="*/ 0 w 538730"/>
                <a:gd name="connsiteY4" fmla="*/ 247314 h 247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730" h="247314" fill="none" extrusionOk="0">
                  <a:moveTo>
                    <a:pt x="0" y="247314"/>
                  </a:moveTo>
                  <a:cubicBezTo>
                    <a:pt x="81596" y="119885"/>
                    <a:pt x="202230" y="110510"/>
                    <a:pt x="269365" y="0"/>
                  </a:cubicBezTo>
                  <a:lnTo>
                    <a:pt x="269365" y="0"/>
                  </a:lnTo>
                  <a:cubicBezTo>
                    <a:pt x="347354" y="68322"/>
                    <a:pt x="468911" y="194570"/>
                    <a:pt x="538730" y="247314"/>
                  </a:cubicBezTo>
                  <a:cubicBezTo>
                    <a:pt x="314997" y="250640"/>
                    <a:pt x="199292" y="220957"/>
                    <a:pt x="0" y="247314"/>
                  </a:cubicBezTo>
                  <a:close/>
                </a:path>
                <a:path w="538730" h="247314" stroke="0" extrusionOk="0">
                  <a:moveTo>
                    <a:pt x="0" y="247314"/>
                  </a:moveTo>
                  <a:cubicBezTo>
                    <a:pt x="63739" y="152823"/>
                    <a:pt x="170391" y="145776"/>
                    <a:pt x="269365" y="0"/>
                  </a:cubicBezTo>
                  <a:lnTo>
                    <a:pt x="269365" y="0"/>
                  </a:lnTo>
                  <a:cubicBezTo>
                    <a:pt x="407382" y="79787"/>
                    <a:pt x="399509" y="148350"/>
                    <a:pt x="538730" y="247314"/>
                  </a:cubicBezTo>
                  <a:cubicBezTo>
                    <a:pt x="300197" y="276454"/>
                    <a:pt x="232561" y="226612"/>
                    <a:pt x="0" y="247314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34899685">
                    <a:prstGeom prst="trapezoid">
                      <a:avLst>
                        <a:gd name="adj" fmla="val 12496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" name="台形 148">
              <a:extLst>
                <a:ext uri="{FF2B5EF4-FFF2-40B4-BE49-F238E27FC236}">
                  <a16:creationId xmlns:a16="http://schemas.microsoft.com/office/drawing/2014/main" id="{59222E6C-2BB3-41D3-A9AF-2B2D033A18C1}"/>
                </a:ext>
              </a:extLst>
            </p:cNvPr>
            <p:cNvSpPr/>
            <p:nvPr/>
          </p:nvSpPr>
          <p:spPr>
            <a:xfrm>
              <a:off x="6534037" y="3611954"/>
              <a:ext cx="464795" cy="213373"/>
            </a:xfrm>
            <a:custGeom>
              <a:avLst/>
              <a:gdLst>
                <a:gd name="connsiteX0" fmla="*/ 0 w 464795"/>
                <a:gd name="connsiteY0" fmla="*/ 213373 h 213373"/>
                <a:gd name="connsiteX1" fmla="*/ 232397 w 464795"/>
                <a:gd name="connsiteY1" fmla="*/ 0 h 213373"/>
                <a:gd name="connsiteX2" fmla="*/ 232398 w 464795"/>
                <a:gd name="connsiteY2" fmla="*/ 0 h 213373"/>
                <a:gd name="connsiteX3" fmla="*/ 464795 w 464795"/>
                <a:gd name="connsiteY3" fmla="*/ 213373 h 213373"/>
                <a:gd name="connsiteX4" fmla="*/ 0 w 464795"/>
                <a:gd name="connsiteY4" fmla="*/ 213373 h 21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795" h="213373" fill="none" extrusionOk="0">
                  <a:moveTo>
                    <a:pt x="0" y="213373"/>
                  </a:moveTo>
                  <a:cubicBezTo>
                    <a:pt x="49362" y="135748"/>
                    <a:pt x="137054" y="103397"/>
                    <a:pt x="232397" y="0"/>
                  </a:cubicBezTo>
                  <a:lnTo>
                    <a:pt x="232398" y="0"/>
                  </a:lnTo>
                  <a:cubicBezTo>
                    <a:pt x="283126" y="41746"/>
                    <a:pt x="391589" y="177979"/>
                    <a:pt x="464795" y="213373"/>
                  </a:cubicBezTo>
                  <a:cubicBezTo>
                    <a:pt x="312585" y="238536"/>
                    <a:pt x="192715" y="163079"/>
                    <a:pt x="0" y="213373"/>
                  </a:cubicBezTo>
                  <a:close/>
                </a:path>
                <a:path w="464795" h="213373" stroke="0" extrusionOk="0">
                  <a:moveTo>
                    <a:pt x="0" y="213373"/>
                  </a:moveTo>
                  <a:cubicBezTo>
                    <a:pt x="57680" y="112753"/>
                    <a:pt x="166838" y="89321"/>
                    <a:pt x="232397" y="0"/>
                  </a:cubicBezTo>
                  <a:lnTo>
                    <a:pt x="232398" y="0"/>
                  </a:lnTo>
                  <a:cubicBezTo>
                    <a:pt x="335521" y="88776"/>
                    <a:pt x="345177" y="135809"/>
                    <a:pt x="464795" y="213373"/>
                  </a:cubicBezTo>
                  <a:cubicBezTo>
                    <a:pt x="292339" y="256881"/>
                    <a:pt x="141493" y="166569"/>
                    <a:pt x="0" y="21337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860886452">
                    <a:prstGeom prst="trapezoid">
                      <a:avLst>
                        <a:gd name="adj" fmla="val 12496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" name="台形 149">
              <a:extLst>
                <a:ext uri="{FF2B5EF4-FFF2-40B4-BE49-F238E27FC236}">
                  <a16:creationId xmlns:a16="http://schemas.microsoft.com/office/drawing/2014/main" id="{759BE59C-4AAC-4F15-B703-1335A077192E}"/>
                </a:ext>
              </a:extLst>
            </p:cNvPr>
            <p:cNvSpPr/>
            <p:nvPr/>
          </p:nvSpPr>
          <p:spPr>
            <a:xfrm>
              <a:off x="6598922" y="3681052"/>
              <a:ext cx="339189" cy="132445"/>
            </a:xfrm>
            <a:custGeom>
              <a:avLst/>
              <a:gdLst>
                <a:gd name="connsiteX0" fmla="*/ 0 w 339189"/>
                <a:gd name="connsiteY0" fmla="*/ 132445 h 132445"/>
                <a:gd name="connsiteX1" fmla="*/ 163825 w 339189"/>
                <a:gd name="connsiteY1" fmla="*/ 0 h 132445"/>
                <a:gd name="connsiteX2" fmla="*/ 175364 w 339189"/>
                <a:gd name="connsiteY2" fmla="*/ 0 h 132445"/>
                <a:gd name="connsiteX3" fmla="*/ 339189 w 339189"/>
                <a:gd name="connsiteY3" fmla="*/ 132445 h 132445"/>
                <a:gd name="connsiteX4" fmla="*/ 0 w 339189"/>
                <a:gd name="connsiteY4" fmla="*/ 132445 h 13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189" h="132445" fill="none" extrusionOk="0">
                  <a:moveTo>
                    <a:pt x="0" y="132445"/>
                  </a:moveTo>
                  <a:cubicBezTo>
                    <a:pt x="66465" y="58604"/>
                    <a:pt x="114229" y="57882"/>
                    <a:pt x="163825" y="0"/>
                  </a:cubicBezTo>
                  <a:cubicBezTo>
                    <a:pt x="166210" y="-865"/>
                    <a:pt x="169671" y="661"/>
                    <a:pt x="175364" y="0"/>
                  </a:cubicBezTo>
                  <a:cubicBezTo>
                    <a:pt x="231462" y="31080"/>
                    <a:pt x="258169" y="92762"/>
                    <a:pt x="339189" y="132445"/>
                  </a:cubicBezTo>
                  <a:cubicBezTo>
                    <a:pt x="246291" y="171342"/>
                    <a:pt x="144735" y="100086"/>
                    <a:pt x="0" y="132445"/>
                  </a:cubicBezTo>
                  <a:close/>
                </a:path>
                <a:path w="339189" h="132445" stroke="0" extrusionOk="0">
                  <a:moveTo>
                    <a:pt x="0" y="132445"/>
                  </a:moveTo>
                  <a:cubicBezTo>
                    <a:pt x="48059" y="65339"/>
                    <a:pt x="95978" y="64952"/>
                    <a:pt x="163825" y="0"/>
                  </a:cubicBezTo>
                  <a:cubicBezTo>
                    <a:pt x="166683" y="-1058"/>
                    <a:pt x="172675" y="768"/>
                    <a:pt x="175364" y="0"/>
                  </a:cubicBezTo>
                  <a:cubicBezTo>
                    <a:pt x="225056" y="13466"/>
                    <a:pt x="289029" y="111096"/>
                    <a:pt x="339189" y="132445"/>
                  </a:cubicBezTo>
                  <a:cubicBezTo>
                    <a:pt x="221897" y="155724"/>
                    <a:pt x="71710" y="132033"/>
                    <a:pt x="0" y="13244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846246401">
                    <a:prstGeom prst="trapezoid">
                      <a:avLst>
                        <a:gd name="adj" fmla="val 123693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694159FE-E24A-4DE6-A1D8-479AB4AF9EB1}"/>
                </a:ext>
              </a:extLst>
            </p:cNvPr>
            <p:cNvSpPr/>
            <p:nvPr/>
          </p:nvSpPr>
          <p:spPr>
            <a:xfrm>
              <a:off x="7379720" y="3578012"/>
              <a:ext cx="538730" cy="247314"/>
            </a:xfrm>
            <a:custGeom>
              <a:avLst/>
              <a:gdLst>
                <a:gd name="connsiteX0" fmla="*/ 0 w 538730"/>
                <a:gd name="connsiteY0" fmla="*/ 247314 h 247314"/>
                <a:gd name="connsiteX1" fmla="*/ 269365 w 538730"/>
                <a:gd name="connsiteY1" fmla="*/ 0 h 247314"/>
                <a:gd name="connsiteX2" fmla="*/ 269365 w 538730"/>
                <a:gd name="connsiteY2" fmla="*/ 0 h 247314"/>
                <a:gd name="connsiteX3" fmla="*/ 538730 w 538730"/>
                <a:gd name="connsiteY3" fmla="*/ 247314 h 247314"/>
                <a:gd name="connsiteX4" fmla="*/ 0 w 538730"/>
                <a:gd name="connsiteY4" fmla="*/ 247314 h 247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730" h="247314" fill="none" extrusionOk="0">
                  <a:moveTo>
                    <a:pt x="0" y="247314"/>
                  </a:moveTo>
                  <a:cubicBezTo>
                    <a:pt x="89585" y="107593"/>
                    <a:pt x="165202" y="152219"/>
                    <a:pt x="269365" y="0"/>
                  </a:cubicBezTo>
                  <a:lnTo>
                    <a:pt x="269365" y="0"/>
                  </a:lnTo>
                  <a:cubicBezTo>
                    <a:pt x="415625" y="82604"/>
                    <a:pt x="432357" y="170328"/>
                    <a:pt x="538730" y="247314"/>
                  </a:cubicBezTo>
                  <a:cubicBezTo>
                    <a:pt x="400091" y="271944"/>
                    <a:pt x="220778" y="238364"/>
                    <a:pt x="0" y="247314"/>
                  </a:cubicBezTo>
                  <a:close/>
                </a:path>
                <a:path w="538730" h="247314" stroke="0" extrusionOk="0">
                  <a:moveTo>
                    <a:pt x="0" y="247314"/>
                  </a:moveTo>
                  <a:cubicBezTo>
                    <a:pt x="106117" y="126869"/>
                    <a:pt x="180309" y="140698"/>
                    <a:pt x="269365" y="0"/>
                  </a:cubicBezTo>
                  <a:lnTo>
                    <a:pt x="269365" y="0"/>
                  </a:lnTo>
                  <a:cubicBezTo>
                    <a:pt x="359101" y="74425"/>
                    <a:pt x="455973" y="174441"/>
                    <a:pt x="538730" y="247314"/>
                  </a:cubicBezTo>
                  <a:cubicBezTo>
                    <a:pt x="272404" y="299783"/>
                    <a:pt x="163920" y="211080"/>
                    <a:pt x="0" y="247314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796925030">
                    <a:prstGeom prst="trapezoid">
                      <a:avLst>
                        <a:gd name="adj" fmla="val 12496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F908F0EE-3F6F-4753-A040-EB1B284FA2E4}"/>
                </a:ext>
              </a:extLst>
            </p:cNvPr>
            <p:cNvSpPr/>
            <p:nvPr/>
          </p:nvSpPr>
          <p:spPr>
            <a:xfrm>
              <a:off x="7416687" y="3611954"/>
              <a:ext cx="464795" cy="213373"/>
            </a:xfrm>
            <a:custGeom>
              <a:avLst/>
              <a:gdLst>
                <a:gd name="connsiteX0" fmla="*/ 0 w 464795"/>
                <a:gd name="connsiteY0" fmla="*/ 213373 h 213373"/>
                <a:gd name="connsiteX1" fmla="*/ 232397 w 464795"/>
                <a:gd name="connsiteY1" fmla="*/ 0 h 213373"/>
                <a:gd name="connsiteX2" fmla="*/ 232398 w 464795"/>
                <a:gd name="connsiteY2" fmla="*/ 0 h 213373"/>
                <a:gd name="connsiteX3" fmla="*/ 464795 w 464795"/>
                <a:gd name="connsiteY3" fmla="*/ 213373 h 213373"/>
                <a:gd name="connsiteX4" fmla="*/ 0 w 464795"/>
                <a:gd name="connsiteY4" fmla="*/ 213373 h 21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795" h="213373" fill="none" extrusionOk="0">
                  <a:moveTo>
                    <a:pt x="0" y="213373"/>
                  </a:moveTo>
                  <a:cubicBezTo>
                    <a:pt x="53235" y="152232"/>
                    <a:pt x="170698" y="82870"/>
                    <a:pt x="232397" y="0"/>
                  </a:cubicBezTo>
                  <a:lnTo>
                    <a:pt x="232398" y="0"/>
                  </a:lnTo>
                  <a:cubicBezTo>
                    <a:pt x="328871" y="45748"/>
                    <a:pt x="394977" y="152885"/>
                    <a:pt x="464795" y="213373"/>
                  </a:cubicBezTo>
                  <a:cubicBezTo>
                    <a:pt x="267868" y="220987"/>
                    <a:pt x="167748" y="212627"/>
                    <a:pt x="0" y="213373"/>
                  </a:cubicBezTo>
                  <a:close/>
                </a:path>
                <a:path w="464795" h="213373" stroke="0" extrusionOk="0">
                  <a:moveTo>
                    <a:pt x="0" y="213373"/>
                  </a:moveTo>
                  <a:cubicBezTo>
                    <a:pt x="61773" y="134753"/>
                    <a:pt x="124207" y="101273"/>
                    <a:pt x="232397" y="0"/>
                  </a:cubicBezTo>
                  <a:lnTo>
                    <a:pt x="232398" y="0"/>
                  </a:lnTo>
                  <a:cubicBezTo>
                    <a:pt x="311002" y="20946"/>
                    <a:pt x="348460" y="145567"/>
                    <a:pt x="464795" y="213373"/>
                  </a:cubicBezTo>
                  <a:cubicBezTo>
                    <a:pt x="314630" y="250563"/>
                    <a:pt x="159466" y="203151"/>
                    <a:pt x="0" y="21337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479471608">
                    <a:prstGeom prst="trapezoid">
                      <a:avLst>
                        <a:gd name="adj" fmla="val 12496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" name="台形 152">
              <a:extLst>
                <a:ext uri="{FF2B5EF4-FFF2-40B4-BE49-F238E27FC236}">
                  <a16:creationId xmlns:a16="http://schemas.microsoft.com/office/drawing/2014/main" id="{9D7D5FC0-0B1E-4A8A-8042-A87831844854}"/>
                </a:ext>
              </a:extLst>
            </p:cNvPr>
            <p:cNvSpPr/>
            <p:nvPr/>
          </p:nvSpPr>
          <p:spPr>
            <a:xfrm>
              <a:off x="7481572" y="3681052"/>
              <a:ext cx="339189" cy="132445"/>
            </a:xfrm>
            <a:custGeom>
              <a:avLst/>
              <a:gdLst>
                <a:gd name="connsiteX0" fmla="*/ 0 w 339189"/>
                <a:gd name="connsiteY0" fmla="*/ 132445 h 132445"/>
                <a:gd name="connsiteX1" fmla="*/ 163825 w 339189"/>
                <a:gd name="connsiteY1" fmla="*/ 0 h 132445"/>
                <a:gd name="connsiteX2" fmla="*/ 175364 w 339189"/>
                <a:gd name="connsiteY2" fmla="*/ 0 h 132445"/>
                <a:gd name="connsiteX3" fmla="*/ 339189 w 339189"/>
                <a:gd name="connsiteY3" fmla="*/ 132445 h 132445"/>
                <a:gd name="connsiteX4" fmla="*/ 0 w 339189"/>
                <a:gd name="connsiteY4" fmla="*/ 132445 h 13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189" h="132445" fill="none" extrusionOk="0">
                  <a:moveTo>
                    <a:pt x="0" y="132445"/>
                  </a:moveTo>
                  <a:cubicBezTo>
                    <a:pt x="44977" y="74069"/>
                    <a:pt x="117311" y="69701"/>
                    <a:pt x="163825" y="0"/>
                  </a:cubicBezTo>
                  <a:cubicBezTo>
                    <a:pt x="168697" y="-998"/>
                    <a:pt x="170517" y="1067"/>
                    <a:pt x="175364" y="0"/>
                  </a:cubicBezTo>
                  <a:cubicBezTo>
                    <a:pt x="228271" y="24477"/>
                    <a:pt x="270743" y="96429"/>
                    <a:pt x="339189" y="132445"/>
                  </a:cubicBezTo>
                  <a:cubicBezTo>
                    <a:pt x="215131" y="149163"/>
                    <a:pt x="90757" y="116426"/>
                    <a:pt x="0" y="132445"/>
                  </a:cubicBezTo>
                  <a:close/>
                </a:path>
                <a:path w="339189" h="132445" stroke="0" extrusionOk="0">
                  <a:moveTo>
                    <a:pt x="0" y="132445"/>
                  </a:moveTo>
                  <a:cubicBezTo>
                    <a:pt x="65215" y="54211"/>
                    <a:pt x="111167" y="59056"/>
                    <a:pt x="163825" y="0"/>
                  </a:cubicBezTo>
                  <a:cubicBezTo>
                    <a:pt x="169054" y="-190"/>
                    <a:pt x="169654" y="25"/>
                    <a:pt x="175364" y="0"/>
                  </a:cubicBezTo>
                  <a:cubicBezTo>
                    <a:pt x="256626" y="56533"/>
                    <a:pt x="252481" y="88101"/>
                    <a:pt x="339189" y="132445"/>
                  </a:cubicBezTo>
                  <a:cubicBezTo>
                    <a:pt x="262705" y="137398"/>
                    <a:pt x="80815" y="116428"/>
                    <a:pt x="0" y="13244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209783306">
                    <a:prstGeom prst="trapezoid">
                      <a:avLst>
                        <a:gd name="adj" fmla="val 123693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976BA341-11A7-4139-8DCC-DA65A34EB4E8}"/>
                </a:ext>
              </a:extLst>
            </p:cNvPr>
            <p:cNvGrpSpPr/>
            <p:nvPr/>
          </p:nvGrpSpPr>
          <p:grpSpPr>
            <a:xfrm>
              <a:off x="6348905" y="3001664"/>
              <a:ext cx="1718770" cy="485882"/>
              <a:chOff x="6212380" y="2963070"/>
              <a:chExt cx="1991820" cy="563070"/>
            </a:xfrm>
          </p:grpSpPr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3186D5BF-5206-4FB1-8F6B-8422BC6B7602}"/>
                  </a:ext>
                </a:extLst>
              </p:cNvPr>
              <p:cNvSpPr/>
              <p:nvPr/>
            </p:nvSpPr>
            <p:spPr>
              <a:xfrm>
                <a:off x="6283853" y="3141123"/>
                <a:ext cx="1848874" cy="360511"/>
              </a:xfrm>
              <a:custGeom>
                <a:avLst/>
                <a:gdLst>
                  <a:gd name="connsiteX0" fmla="*/ 0 w 1848874"/>
                  <a:gd name="connsiteY0" fmla="*/ 360511 h 360511"/>
                  <a:gd name="connsiteX1" fmla="*/ 404944 w 1848874"/>
                  <a:gd name="connsiteY1" fmla="*/ 0 h 360511"/>
                  <a:gd name="connsiteX2" fmla="*/ 893267 w 1848874"/>
                  <a:gd name="connsiteY2" fmla="*/ 0 h 360511"/>
                  <a:gd name="connsiteX3" fmla="*/ 1443930 w 1848874"/>
                  <a:gd name="connsiteY3" fmla="*/ 0 h 360511"/>
                  <a:gd name="connsiteX4" fmla="*/ 1848874 w 1848874"/>
                  <a:gd name="connsiteY4" fmla="*/ 360511 h 360511"/>
                  <a:gd name="connsiteX5" fmla="*/ 1405144 w 1848874"/>
                  <a:gd name="connsiteY5" fmla="*/ 360511 h 360511"/>
                  <a:gd name="connsiteX6" fmla="*/ 998392 w 1848874"/>
                  <a:gd name="connsiteY6" fmla="*/ 360511 h 360511"/>
                  <a:gd name="connsiteX7" fmla="*/ 554662 w 1848874"/>
                  <a:gd name="connsiteY7" fmla="*/ 360511 h 360511"/>
                  <a:gd name="connsiteX8" fmla="*/ 0 w 1848874"/>
                  <a:gd name="connsiteY8" fmla="*/ 360511 h 36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8874" h="360511" fill="none" extrusionOk="0">
                    <a:moveTo>
                      <a:pt x="0" y="360511"/>
                    </a:moveTo>
                    <a:cubicBezTo>
                      <a:pt x="87301" y="256147"/>
                      <a:pt x="256298" y="187931"/>
                      <a:pt x="404944" y="0"/>
                    </a:cubicBezTo>
                    <a:cubicBezTo>
                      <a:pt x="644465" y="-14044"/>
                      <a:pt x="769262" y="53630"/>
                      <a:pt x="893267" y="0"/>
                    </a:cubicBezTo>
                    <a:cubicBezTo>
                      <a:pt x="1017272" y="-53630"/>
                      <a:pt x="1221805" y="62070"/>
                      <a:pt x="1443930" y="0"/>
                    </a:cubicBezTo>
                    <a:cubicBezTo>
                      <a:pt x="1660307" y="153732"/>
                      <a:pt x="1668346" y="283748"/>
                      <a:pt x="1848874" y="360511"/>
                    </a:cubicBezTo>
                    <a:cubicBezTo>
                      <a:pt x="1660557" y="366604"/>
                      <a:pt x="1562882" y="311175"/>
                      <a:pt x="1405144" y="360511"/>
                    </a:cubicBezTo>
                    <a:cubicBezTo>
                      <a:pt x="1247406" y="409847"/>
                      <a:pt x="1154657" y="333058"/>
                      <a:pt x="998392" y="360511"/>
                    </a:cubicBezTo>
                    <a:cubicBezTo>
                      <a:pt x="842127" y="387964"/>
                      <a:pt x="695052" y="348353"/>
                      <a:pt x="554662" y="360511"/>
                    </a:cubicBezTo>
                    <a:cubicBezTo>
                      <a:pt x="414272" y="372669"/>
                      <a:pt x="236183" y="296566"/>
                      <a:pt x="0" y="360511"/>
                    </a:cubicBezTo>
                    <a:close/>
                  </a:path>
                  <a:path w="1848874" h="360511" stroke="0" extrusionOk="0">
                    <a:moveTo>
                      <a:pt x="0" y="360511"/>
                    </a:moveTo>
                    <a:cubicBezTo>
                      <a:pt x="72237" y="212132"/>
                      <a:pt x="350275" y="116663"/>
                      <a:pt x="404944" y="0"/>
                    </a:cubicBezTo>
                    <a:cubicBezTo>
                      <a:pt x="661811" y="-33605"/>
                      <a:pt x="751133" y="35513"/>
                      <a:pt x="945217" y="0"/>
                    </a:cubicBezTo>
                    <a:cubicBezTo>
                      <a:pt x="1139301" y="-35513"/>
                      <a:pt x="1245574" y="408"/>
                      <a:pt x="1443930" y="0"/>
                    </a:cubicBezTo>
                    <a:cubicBezTo>
                      <a:pt x="1536647" y="65290"/>
                      <a:pt x="1659602" y="246365"/>
                      <a:pt x="1848874" y="360511"/>
                    </a:cubicBezTo>
                    <a:cubicBezTo>
                      <a:pt x="1627727" y="402890"/>
                      <a:pt x="1546328" y="332346"/>
                      <a:pt x="1386656" y="360511"/>
                    </a:cubicBezTo>
                    <a:cubicBezTo>
                      <a:pt x="1226984" y="388676"/>
                      <a:pt x="1064687" y="322384"/>
                      <a:pt x="979903" y="360511"/>
                    </a:cubicBezTo>
                    <a:cubicBezTo>
                      <a:pt x="895119" y="398638"/>
                      <a:pt x="695626" y="357953"/>
                      <a:pt x="573151" y="360511"/>
                    </a:cubicBezTo>
                    <a:cubicBezTo>
                      <a:pt x="450676" y="363069"/>
                      <a:pt x="252216" y="305552"/>
                      <a:pt x="0" y="360511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254900557">
                      <a:prstGeom prst="trapezoid">
                        <a:avLst>
                          <a:gd name="adj" fmla="val 112325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EBA6DFB7-6E73-417F-B95F-DF69EC0700C6}"/>
                  </a:ext>
                </a:extLst>
              </p:cNvPr>
              <p:cNvSpPr/>
              <p:nvPr/>
            </p:nvSpPr>
            <p:spPr>
              <a:xfrm>
                <a:off x="6662476" y="2963070"/>
                <a:ext cx="123032" cy="178123"/>
              </a:xfrm>
              <a:custGeom>
                <a:avLst/>
                <a:gdLst>
                  <a:gd name="connsiteX0" fmla="*/ 42224 w 123032"/>
                  <a:gd name="connsiteY0" fmla="*/ 0 h 178123"/>
                  <a:gd name="connsiteX1" fmla="*/ 57696 w 123032"/>
                  <a:gd name="connsiteY1" fmla="*/ 18168 h 178123"/>
                  <a:gd name="connsiteX2" fmla="*/ 88881 w 123032"/>
                  <a:gd name="connsiteY2" fmla="*/ 23719 h 178123"/>
                  <a:gd name="connsiteX3" fmla="*/ 71263 w 123032"/>
                  <a:gd name="connsiteY3" fmla="*/ 50102 h 178123"/>
                  <a:gd name="connsiteX4" fmla="*/ 59604 w 123032"/>
                  <a:gd name="connsiteY4" fmla="*/ 59411 h 178123"/>
                  <a:gd name="connsiteX5" fmla="*/ 62781 w 123032"/>
                  <a:gd name="connsiteY5" fmla="*/ 68742 h 178123"/>
                  <a:gd name="connsiteX6" fmla="*/ 59305 w 123032"/>
                  <a:gd name="connsiteY6" fmla="*/ 113838 h 178123"/>
                  <a:gd name="connsiteX7" fmla="*/ 52675 w 123032"/>
                  <a:gd name="connsiteY7" fmla="*/ 131850 h 178123"/>
                  <a:gd name="connsiteX8" fmla="*/ 63775 w 123032"/>
                  <a:gd name="connsiteY8" fmla="*/ 130959 h 178123"/>
                  <a:gd name="connsiteX9" fmla="*/ 123032 w 123032"/>
                  <a:gd name="connsiteY9" fmla="*/ 154541 h 178123"/>
                  <a:gd name="connsiteX10" fmla="*/ 63775 w 123032"/>
                  <a:gd name="connsiteY10" fmla="*/ 178123 h 178123"/>
                  <a:gd name="connsiteX11" fmla="*/ 5722 w 123032"/>
                  <a:gd name="connsiteY11" fmla="*/ 159293 h 178123"/>
                  <a:gd name="connsiteX12" fmla="*/ 5281 w 123032"/>
                  <a:gd name="connsiteY12" fmla="*/ 157553 h 178123"/>
                  <a:gd name="connsiteX13" fmla="*/ 3064 w 123032"/>
                  <a:gd name="connsiteY13" fmla="*/ 152745 h 178123"/>
                  <a:gd name="connsiteX14" fmla="*/ 4470 w 123032"/>
                  <a:gd name="connsiteY14" fmla="*/ 99145 h 178123"/>
                  <a:gd name="connsiteX15" fmla="*/ 31588 w 123032"/>
                  <a:gd name="connsiteY15" fmla="*/ 50742 h 178123"/>
                  <a:gd name="connsiteX16" fmla="*/ 33828 w 123032"/>
                  <a:gd name="connsiteY16" fmla="*/ 49648 h 178123"/>
                  <a:gd name="connsiteX17" fmla="*/ 30698 w 123032"/>
                  <a:gd name="connsiteY17" fmla="*/ 37258 h 178123"/>
                  <a:gd name="connsiteX18" fmla="*/ 30923 w 123032"/>
                  <a:gd name="connsiteY18" fmla="*/ 8189 h 178123"/>
                  <a:gd name="connsiteX19" fmla="*/ 42224 w 123032"/>
                  <a:gd name="connsiteY19" fmla="*/ 0 h 178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3032" h="178123" fill="none" extrusionOk="0">
                    <a:moveTo>
                      <a:pt x="42224" y="0"/>
                    </a:moveTo>
                    <a:cubicBezTo>
                      <a:pt x="47570" y="-1257"/>
                      <a:pt x="51655" y="5123"/>
                      <a:pt x="57696" y="18168"/>
                    </a:cubicBezTo>
                    <a:cubicBezTo>
                      <a:pt x="78171" y="6629"/>
                      <a:pt x="90831" y="13245"/>
                      <a:pt x="88881" y="23719"/>
                    </a:cubicBezTo>
                    <a:cubicBezTo>
                      <a:pt x="86614" y="29048"/>
                      <a:pt x="77830" y="41902"/>
                      <a:pt x="71263" y="50102"/>
                    </a:cubicBezTo>
                    <a:cubicBezTo>
                      <a:pt x="66775" y="55362"/>
                      <a:pt x="62012" y="55272"/>
                      <a:pt x="59604" y="59411"/>
                    </a:cubicBezTo>
                    <a:cubicBezTo>
                      <a:pt x="61518" y="62905"/>
                      <a:pt x="61223" y="66120"/>
                      <a:pt x="62781" y="68742"/>
                    </a:cubicBezTo>
                    <a:cubicBezTo>
                      <a:pt x="66275" y="81640"/>
                      <a:pt x="62688" y="93402"/>
                      <a:pt x="59305" y="113838"/>
                    </a:cubicBezTo>
                    <a:cubicBezTo>
                      <a:pt x="56756" y="121696"/>
                      <a:pt x="52745" y="125924"/>
                      <a:pt x="52675" y="131850"/>
                    </a:cubicBezTo>
                    <a:cubicBezTo>
                      <a:pt x="55235" y="130629"/>
                      <a:pt x="59502" y="132220"/>
                      <a:pt x="63775" y="130959"/>
                    </a:cubicBezTo>
                    <a:cubicBezTo>
                      <a:pt x="98536" y="130718"/>
                      <a:pt x="123468" y="140070"/>
                      <a:pt x="123032" y="154541"/>
                    </a:cubicBezTo>
                    <a:cubicBezTo>
                      <a:pt x="126993" y="163787"/>
                      <a:pt x="95308" y="177304"/>
                      <a:pt x="63775" y="178123"/>
                    </a:cubicBezTo>
                    <a:cubicBezTo>
                      <a:pt x="35671" y="178961"/>
                      <a:pt x="8451" y="170596"/>
                      <a:pt x="5722" y="159293"/>
                    </a:cubicBezTo>
                    <a:cubicBezTo>
                      <a:pt x="5529" y="158772"/>
                      <a:pt x="5502" y="158083"/>
                      <a:pt x="5281" y="157553"/>
                    </a:cubicBezTo>
                    <a:cubicBezTo>
                      <a:pt x="4136" y="155320"/>
                      <a:pt x="3935" y="154265"/>
                      <a:pt x="3064" y="152745"/>
                    </a:cubicBezTo>
                    <a:cubicBezTo>
                      <a:pt x="-4049" y="138118"/>
                      <a:pt x="-2935" y="119407"/>
                      <a:pt x="4470" y="99145"/>
                    </a:cubicBezTo>
                    <a:cubicBezTo>
                      <a:pt x="11505" y="76717"/>
                      <a:pt x="21319" y="55673"/>
                      <a:pt x="31588" y="50742"/>
                    </a:cubicBezTo>
                    <a:cubicBezTo>
                      <a:pt x="32478" y="50162"/>
                      <a:pt x="32862" y="50315"/>
                      <a:pt x="33828" y="49648"/>
                    </a:cubicBezTo>
                    <a:cubicBezTo>
                      <a:pt x="32079" y="44216"/>
                      <a:pt x="33262" y="41951"/>
                      <a:pt x="30698" y="37258"/>
                    </a:cubicBezTo>
                    <a:cubicBezTo>
                      <a:pt x="29192" y="25303"/>
                      <a:pt x="29802" y="12303"/>
                      <a:pt x="30923" y="8189"/>
                    </a:cubicBezTo>
                    <a:cubicBezTo>
                      <a:pt x="32680" y="4602"/>
                      <a:pt x="36340" y="-831"/>
                      <a:pt x="42224" y="0"/>
                    </a:cubicBezTo>
                    <a:close/>
                  </a:path>
                  <a:path w="123032" h="178123" stroke="0" extrusionOk="0">
                    <a:moveTo>
                      <a:pt x="42224" y="0"/>
                    </a:moveTo>
                    <a:cubicBezTo>
                      <a:pt x="46957" y="699"/>
                      <a:pt x="55753" y="4047"/>
                      <a:pt x="57696" y="18168"/>
                    </a:cubicBezTo>
                    <a:cubicBezTo>
                      <a:pt x="78290" y="4254"/>
                      <a:pt x="94253" y="14449"/>
                      <a:pt x="88881" y="23719"/>
                    </a:cubicBezTo>
                    <a:cubicBezTo>
                      <a:pt x="86200" y="30627"/>
                      <a:pt x="80363" y="40616"/>
                      <a:pt x="71263" y="50102"/>
                    </a:cubicBezTo>
                    <a:cubicBezTo>
                      <a:pt x="66639" y="54073"/>
                      <a:pt x="61654" y="57016"/>
                      <a:pt x="59604" y="59411"/>
                    </a:cubicBezTo>
                    <a:cubicBezTo>
                      <a:pt x="60975" y="62516"/>
                      <a:pt x="61246" y="65572"/>
                      <a:pt x="62781" y="68742"/>
                    </a:cubicBezTo>
                    <a:cubicBezTo>
                      <a:pt x="64446" y="82340"/>
                      <a:pt x="66942" y="98416"/>
                      <a:pt x="59305" y="113838"/>
                    </a:cubicBezTo>
                    <a:cubicBezTo>
                      <a:pt x="59408" y="119022"/>
                      <a:pt x="52897" y="126141"/>
                      <a:pt x="52675" y="131850"/>
                    </a:cubicBezTo>
                    <a:cubicBezTo>
                      <a:pt x="57576" y="130626"/>
                      <a:pt x="60526" y="132357"/>
                      <a:pt x="63775" y="130959"/>
                    </a:cubicBezTo>
                    <a:cubicBezTo>
                      <a:pt x="99087" y="128915"/>
                      <a:pt x="123567" y="143557"/>
                      <a:pt x="123032" y="154541"/>
                    </a:cubicBezTo>
                    <a:cubicBezTo>
                      <a:pt x="120767" y="172302"/>
                      <a:pt x="94304" y="180841"/>
                      <a:pt x="63775" y="178123"/>
                    </a:cubicBezTo>
                    <a:cubicBezTo>
                      <a:pt x="36411" y="178272"/>
                      <a:pt x="10284" y="169006"/>
                      <a:pt x="5722" y="159293"/>
                    </a:cubicBezTo>
                    <a:cubicBezTo>
                      <a:pt x="5480" y="158783"/>
                      <a:pt x="5482" y="158327"/>
                      <a:pt x="5281" y="157553"/>
                    </a:cubicBezTo>
                    <a:cubicBezTo>
                      <a:pt x="3978" y="155496"/>
                      <a:pt x="3798" y="153935"/>
                      <a:pt x="3064" y="152745"/>
                    </a:cubicBezTo>
                    <a:cubicBezTo>
                      <a:pt x="-5172" y="135758"/>
                      <a:pt x="-2264" y="119159"/>
                      <a:pt x="4470" y="99145"/>
                    </a:cubicBezTo>
                    <a:cubicBezTo>
                      <a:pt x="10365" y="76296"/>
                      <a:pt x="21340" y="59139"/>
                      <a:pt x="31588" y="50742"/>
                    </a:cubicBezTo>
                    <a:cubicBezTo>
                      <a:pt x="32538" y="50068"/>
                      <a:pt x="33431" y="50026"/>
                      <a:pt x="33828" y="49648"/>
                    </a:cubicBezTo>
                    <a:cubicBezTo>
                      <a:pt x="32701" y="45617"/>
                      <a:pt x="31966" y="40860"/>
                      <a:pt x="30698" y="37258"/>
                    </a:cubicBezTo>
                    <a:cubicBezTo>
                      <a:pt x="30059" y="24982"/>
                      <a:pt x="30016" y="12480"/>
                      <a:pt x="30923" y="8189"/>
                    </a:cubicBezTo>
                    <a:cubicBezTo>
                      <a:pt x="31878" y="4283"/>
                      <a:pt x="35824" y="-1030"/>
                      <a:pt x="422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621957155">
                      <a:custGeom>
                        <a:avLst/>
                        <a:gdLst>
                          <a:gd name="connsiteX0" fmla="*/ 205319 w 598256"/>
                          <a:gd name="connsiteY0" fmla="*/ 0 h 866138"/>
                          <a:gd name="connsiteX1" fmla="*/ 280556 w 598256"/>
                          <a:gd name="connsiteY1" fmla="*/ 88347 h 866138"/>
                          <a:gd name="connsiteX2" fmla="*/ 432198 w 598256"/>
                          <a:gd name="connsiteY2" fmla="*/ 115340 h 866138"/>
                          <a:gd name="connsiteX3" fmla="*/ 346526 w 598256"/>
                          <a:gd name="connsiteY3" fmla="*/ 243628 h 866138"/>
                          <a:gd name="connsiteX4" fmla="*/ 289834 w 598256"/>
                          <a:gd name="connsiteY4" fmla="*/ 288894 h 866138"/>
                          <a:gd name="connsiteX5" fmla="*/ 305284 w 598256"/>
                          <a:gd name="connsiteY5" fmla="*/ 334264 h 866138"/>
                          <a:gd name="connsiteX6" fmla="*/ 288379 w 598256"/>
                          <a:gd name="connsiteY6" fmla="*/ 553550 h 866138"/>
                          <a:gd name="connsiteX7" fmla="*/ 256140 w 598256"/>
                          <a:gd name="connsiteY7" fmla="*/ 641136 h 866138"/>
                          <a:gd name="connsiteX8" fmla="*/ 310113 w 598256"/>
                          <a:gd name="connsiteY8" fmla="*/ 636800 h 866138"/>
                          <a:gd name="connsiteX9" fmla="*/ 598256 w 598256"/>
                          <a:gd name="connsiteY9" fmla="*/ 751469 h 866138"/>
                          <a:gd name="connsiteX10" fmla="*/ 310113 w 598256"/>
                          <a:gd name="connsiteY10" fmla="*/ 866138 h 866138"/>
                          <a:gd name="connsiteX11" fmla="*/ 27824 w 598256"/>
                          <a:gd name="connsiteY11" fmla="*/ 774579 h 866138"/>
                          <a:gd name="connsiteX12" fmla="*/ 25681 w 598256"/>
                          <a:gd name="connsiteY12" fmla="*/ 766119 h 866138"/>
                          <a:gd name="connsiteX13" fmla="*/ 14902 w 598256"/>
                          <a:gd name="connsiteY13" fmla="*/ 742738 h 866138"/>
                          <a:gd name="connsiteX14" fmla="*/ 21739 w 598256"/>
                          <a:gd name="connsiteY14" fmla="*/ 482104 h 866138"/>
                          <a:gd name="connsiteX15" fmla="*/ 153603 w 598256"/>
                          <a:gd name="connsiteY15" fmla="*/ 246738 h 866138"/>
                          <a:gd name="connsiteX16" fmla="*/ 164497 w 598256"/>
                          <a:gd name="connsiteY16" fmla="*/ 241421 h 866138"/>
                          <a:gd name="connsiteX17" fmla="*/ 149276 w 598256"/>
                          <a:gd name="connsiteY17" fmla="*/ 181174 h 866138"/>
                          <a:gd name="connsiteX18" fmla="*/ 150369 w 598256"/>
                          <a:gd name="connsiteY18" fmla="*/ 39824 h 866138"/>
                          <a:gd name="connsiteX19" fmla="*/ 205319 w 598256"/>
                          <a:gd name="connsiteY19" fmla="*/ 0 h 866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598256" h="866138">
                            <a:moveTo>
                              <a:pt x="205319" y="0"/>
                            </a:moveTo>
                            <a:cubicBezTo>
                              <a:pt x="231744" y="21"/>
                              <a:pt x="261550" y="21405"/>
                              <a:pt x="280556" y="88347"/>
                            </a:cubicBezTo>
                            <a:cubicBezTo>
                              <a:pt x="383559" y="22748"/>
                              <a:pt x="448585" y="54181"/>
                              <a:pt x="432198" y="115340"/>
                            </a:cubicBezTo>
                            <a:cubicBezTo>
                              <a:pt x="424004" y="145919"/>
                              <a:pt x="389105" y="199899"/>
                              <a:pt x="346526" y="243628"/>
                            </a:cubicBezTo>
                            <a:lnTo>
                              <a:pt x="289834" y="288894"/>
                            </a:lnTo>
                            <a:lnTo>
                              <a:pt x="305284" y="334264"/>
                            </a:lnTo>
                            <a:cubicBezTo>
                              <a:pt x="315091" y="394171"/>
                              <a:pt x="310230" y="472000"/>
                              <a:pt x="288379" y="553550"/>
                            </a:cubicBezTo>
                            <a:lnTo>
                              <a:pt x="256140" y="641136"/>
                            </a:lnTo>
                            <a:lnTo>
                              <a:pt x="310113" y="636800"/>
                            </a:lnTo>
                            <a:cubicBezTo>
                              <a:pt x="469250" y="636800"/>
                              <a:pt x="598256" y="688139"/>
                              <a:pt x="598256" y="751469"/>
                            </a:cubicBezTo>
                            <a:cubicBezTo>
                              <a:pt x="598256" y="814799"/>
                              <a:pt x="469250" y="866138"/>
                              <a:pt x="310113" y="866138"/>
                            </a:cubicBezTo>
                            <a:cubicBezTo>
                              <a:pt x="170868" y="866138"/>
                              <a:pt x="54692" y="826832"/>
                              <a:pt x="27824" y="774579"/>
                            </a:cubicBezTo>
                            <a:lnTo>
                              <a:pt x="25681" y="766119"/>
                            </a:lnTo>
                            <a:lnTo>
                              <a:pt x="14902" y="742738"/>
                            </a:lnTo>
                            <a:cubicBezTo>
                              <a:pt x="-6341" y="680165"/>
                              <a:pt x="-5575" y="584042"/>
                              <a:pt x="21739" y="482104"/>
                            </a:cubicBezTo>
                            <a:cubicBezTo>
                              <a:pt x="50419" y="375069"/>
                              <a:pt x="101242" y="288222"/>
                              <a:pt x="153603" y="246738"/>
                            </a:cubicBezTo>
                            <a:lnTo>
                              <a:pt x="164497" y="241421"/>
                            </a:lnTo>
                            <a:lnTo>
                              <a:pt x="149276" y="181174"/>
                            </a:lnTo>
                            <a:cubicBezTo>
                              <a:pt x="141532" y="120761"/>
                              <a:pt x="144887" y="58329"/>
                              <a:pt x="150369" y="39824"/>
                            </a:cubicBezTo>
                            <a:cubicBezTo>
                              <a:pt x="155850" y="21319"/>
                              <a:pt x="178894" y="-21"/>
                              <a:pt x="205319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29C0A43F-FB10-48CF-B4F7-F1662B9FCBF8}"/>
                  </a:ext>
                </a:extLst>
              </p:cNvPr>
              <p:cNvSpPr/>
              <p:nvPr/>
            </p:nvSpPr>
            <p:spPr>
              <a:xfrm flipH="1">
                <a:off x="7616429" y="2963070"/>
                <a:ext cx="123032" cy="178123"/>
              </a:xfrm>
              <a:custGeom>
                <a:avLst/>
                <a:gdLst>
                  <a:gd name="connsiteX0" fmla="*/ 42224 w 123032"/>
                  <a:gd name="connsiteY0" fmla="*/ 0 h 178123"/>
                  <a:gd name="connsiteX1" fmla="*/ 57696 w 123032"/>
                  <a:gd name="connsiteY1" fmla="*/ 18168 h 178123"/>
                  <a:gd name="connsiteX2" fmla="*/ 88881 w 123032"/>
                  <a:gd name="connsiteY2" fmla="*/ 23719 h 178123"/>
                  <a:gd name="connsiteX3" fmla="*/ 71263 w 123032"/>
                  <a:gd name="connsiteY3" fmla="*/ 50102 h 178123"/>
                  <a:gd name="connsiteX4" fmla="*/ 59604 w 123032"/>
                  <a:gd name="connsiteY4" fmla="*/ 59411 h 178123"/>
                  <a:gd name="connsiteX5" fmla="*/ 62781 w 123032"/>
                  <a:gd name="connsiteY5" fmla="*/ 68742 h 178123"/>
                  <a:gd name="connsiteX6" fmla="*/ 59305 w 123032"/>
                  <a:gd name="connsiteY6" fmla="*/ 113838 h 178123"/>
                  <a:gd name="connsiteX7" fmla="*/ 52675 w 123032"/>
                  <a:gd name="connsiteY7" fmla="*/ 131850 h 178123"/>
                  <a:gd name="connsiteX8" fmla="*/ 63775 w 123032"/>
                  <a:gd name="connsiteY8" fmla="*/ 130959 h 178123"/>
                  <a:gd name="connsiteX9" fmla="*/ 123032 w 123032"/>
                  <a:gd name="connsiteY9" fmla="*/ 154541 h 178123"/>
                  <a:gd name="connsiteX10" fmla="*/ 63775 w 123032"/>
                  <a:gd name="connsiteY10" fmla="*/ 178123 h 178123"/>
                  <a:gd name="connsiteX11" fmla="*/ 5722 w 123032"/>
                  <a:gd name="connsiteY11" fmla="*/ 159293 h 178123"/>
                  <a:gd name="connsiteX12" fmla="*/ 5281 w 123032"/>
                  <a:gd name="connsiteY12" fmla="*/ 157553 h 178123"/>
                  <a:gd name="connsiteX13" fmla="*/ 3064 w 123032"/>
                  <a:gd name="connsiteY13" fmla="*/ 152745 h 178123"/>
                  <a:gd name="connsiteX14" fmla="*/ 4470 w 123032"/>
                  <a:gd name="connsiteY14" fmla="*/ 99145 h 178123"/>
                  <a:gd name="connsiteX15" fmla="*/ 31588 w 123032"/>
                  <a:gd name="connsiteY15" fmla="*/ 50742 h 178123"/>
                  <a:gd name="connsiteX16" fmla="*/ 33828 w 123032"/>
                  <a:gd name="connsiteY16" fmla="*/ 49648 h 178123"/>
                  <a:gd name="connsiteX17" fmla="*/ 30698 w 123032"/>
                  <a:gd name="connsiteY17" fmla="*/ 37258 h 178123"/>
                  <a:gd name="connsiteX18" fmla="*/ 30923 w 123032"/>
                  <a:gd name="connsiteY18" fmla="*/ 8189 h 178123"/>
                  <a:gd name="connsiteX19" fmla="*/ 42224 w 123032"/>
                  <a:gd name="connsiteY19" fmla="*/ 0 h 178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3032" h="178123" fill="none" extrusionOk="0">
                    <a:moveTo>
                      <a:pt x="42224" y="0"/>
                    </a:moveTo>
                    <a:cubicBezTo>
                      <a:pt x="48507" y="-910"/>
                      <a:pt x="55786" y="3818"/>
                      <a:pt x="57696" y="18168"/>
                    </a:cubicBezTo>
                    <a:cubicBezTo>
                      <a:pt x="76027" y="2406"/>
                      <a:pt x="90582" y="10506"/>
                      <a:pt x="88881" y="23719"/>
                    </a:cubicBezTo>
                    <a:cubicBezTo>
                      <a:pt x="86235" y="32187"/>
                      <a:pt x="80562" y="39750"/>
                      <a:pt x="71263" y="50102"/>
                    </a:cubicBezTo>
                    <a:cubicBezTo>
                      <a:pt x="68760" y="52957"/>
                      <a:pt x="62386" y="57005"/>
                      <a:pt x="59604" y="59411"/>
                    </a:cubicBezTo>
                    <a:cubicBezTo>
                      <a:pt x="60917" y="62773"/>
                      <a:pt x="60444" y="65532"/>
                      <a:pt x="62781" y="68742"/>
                    </a:cubicBezTo>
                    <a:cubicBezTo>
                      <a:pt x="64006" y="77875"/>
                      <a:pt x="64241" y="96594"/>
                      <a:pt x="59305" y="113838"/>
                    </a:cubicBezTo>
                    <a:cubicBezTo>
                      <a:pt x="57694" y="120545"/>
                      <a:pt x="54295" y="126189"/>
                      <a:pt x="52675" y="131850"/>
                    </a:cubicBezTo>
                    <a:cubicBezTo>
                      <a:pt x="56879" y="130791"/>
                      <a:pt x="61427" y="131951"/>
                      <a:pt x="63775" y="130959"/>
                    </a:cubicBezTo>
                    <a:cubicBezTo>
                      <a:pt x="95581" y="130846"/>
                      <a:pt x="126519" y="141185"/>
                      <a:pt x="123032" y="154541"/>
                    </a:cubicBezTo>
                    <a:cubicBezTo>
                      <a:pt x="124463" y="170489"/>
                      <a:pt x="97134" y="179026"/>
                      <a:pt x="63775" y="178123"/>
                    </a:cubicBezTo>
                    <a:cubicBezTo>
                      <a:pt x="33691" y="174871"/>
                      <a:pt x="13988" y="172208"/>
                      <a:pt x="5722" y="159293"/>
                    </a:cubicBezTo>
                    <a:cubicBezTo>
                      <a:pt x="5544" y="158822"/>
                      <a:pt x="5582" y="157925"/>
                      <a:pt x="5281" y="157553"/>
                    </a:cubicBezTo>
                    <a:cubicBezTo>
                      <a:pt x="4226" y="156011"/>
                      <a:pt x="4396" y="154316"/>
                      <a:pt x="3064" y="152745"/>
                    </a:cubicBezTo>
                    <a:cubicBezTo>
                      <a:pt x="-1646" y="139547"/>
                      <a:pt x="1010" y="122084"/>
                      <a:pt x="4470" y="99145"/>
                    </a:cubicBezTo>
                    <a:cubicBezTo>
                      <a:pt x="11919" y="80674"/>
                      <a:pt x="18185" y="59619"/>
                      <a:pt x="31588" y="50742"/>
                    </a:cubicBezTo>
                    <a:cubicBezTo>
                      <a:pt x="32065" y="50429"/>
                      <a:pt x="32974" y="50126"/>
                      <a:pt x="33828" y="49648"/>
                    </a:cubicBezTo>
                    <a:cubicBezTo>
                      <a:pt x="32292" y="43610"/>
                      <a:pt x="33355" y="42204"/>
                      <a:pt x="30698" y="37258"/>
                    </a:cubicBezTo>
                    <a:cubicBezTo>
                      <a:pt x="28929" y="24609"/>
                      <a:pt x="29187" y="11624"/>
                      <a:pt x="30923" y="8189"/>
                    </a:cubicBezTo>
                    <a:cubicBezTo>
                      <a:pt x="32613" y="3940"/>
                      <a:pt x="36136" y="-366"/>
                      <a:pt x="42224" y="0"/>
                    </a:cubicBezTo>
                    <a:close/>
                  </a:path>
                  <a:path w="123032" h="178123" stroke="0" extrusionOk="0">
                    <a:moveTo>
                      <a:pt x="42224" y="0"/>
                    </a:moveTo>
                    <a:cubicBezTo>
                      <a:pt x="48608" y="-256"/>
                      <a:pt x="53198" y="2433"/>
                      <a:pt x="57696" y="18168"/>
                    </a:cubicBezTo>
                    <a:cubicBezTo>
                      <a:pt x="80100" y="6138"/>
                      <a:pt x="89804" y="12447"/>
                      <a:pt x="88881" y="23719"/>
                    </a:cubicBezTo>
                    <a:cubicBezTo>
                      <a:pt x="87839" y="27905"/>
                      <a:pt x="82606" y="40763"/>
                      <a:pt x="71263" y="50102"/>
                    </a:cubicBezTo>
                    <a:cubicBezTo>
                      <a:pt x="67965" y="52897"/>
                      <a:pt x="62513" y="55950"/>
                      <a:pt x="59604" y="59411"/>
                    </a:cubicBezTo>
                    <a:cubicBezTo>
                      <a:pt x="61525" y="62273"/>
                      <a:pt x="61209" y="66711"/>
                      <a:pt x="62781" y="68742"/>
                    </a:cubicBezTo>
                    <a:cubicBezTo>
                      <a:pt x="67677" y="78537"/>
                      <a:pt x="62929" y="95997"/>
                      <a:pt x="59305" y="113838"/>
                    </a:cubicBezTo>
                    <a:cubicBezTo>
                      <a:pt x="57020" y="122218"/>
                      <a:pt x="55690" y="123147"/>
                      <a:pt x="52675" y="131850"/>
                    </a:cubicBezTo>
                    <a:cubicBezTo>
                      <a:pt x="55798" y="131274"/>
                      <a:pt x="60769" y="131646"/>
                      <a:pt x="63775" y="130959"/>
                    </a:cubicBezTo>
                    <a:cubicBezTo>
                      <a:pt x="96809" y="131232"/>
                      <a:pt x="122333" y="141047"/>
                      <a:pt x="123032" y="154541"/>
                    </a:cubicBezTo>
                    <a:cubicBezTo>
                      <a:pt x="121795" y="166775"/>
                      <a:pt x="99442" y="178812"/>
                      <a:pt x="63775" y="178123"/>
                    </a:cubicBezTo>
                    <a:cubicBezTo>
                      <a:pt x="35597" y="178068"/>
                      <a:pt x="10987" y="172010"/>
                      <a:pt x="5722" y="159293"/>
                    </a:cubicBezTo>
                    <a:cubicBezTo>
                      <a:pt x="5555" y="158827"/>
                      <a:pt x="5661" y="158213"/>
                      <a:pt x="5281" y="157553"/>
                    </a:cubicBezTo>
                    <a:cubicBezTo>
                      <a:pt x="4579" y="156473"/>
                      <a:pt x="4200" y="154942"/>
                      <a:pt x="3064" y="152745"/>
                    </a:cubicBezTo>
                    <a:cubicBezTo>
                      <a:pt x="487" y="139771"/>
                      <a:pt x="-3355" y="117636"/>
                      <a:pt x="4470" y="99145"/>
                    </a:cubicBezTo>
                    <a:cubicBezTo>
                      <a:pt x="12440" y="76812"/>
                      <a:pt x="23158" y="57118"/>
                      <a:pt x="31588" y="50742"/>
                    </a:cubicBezTo>
                    <a:cubicBezTo>
                      <a:pt x="32055" y="50288"/>
                      <a:pt x="32875" y="50173"/>
                      <a:pt x="33828" y="49648"/>
                    </a:cubicBezTo>
                    <a:cubicBezTo>
                      <a:pt x="32497" y="44853"/>
                      <a:pt x="31465" y="40048"/>
                      <a:pt x="30698" y="37258"/>
                    </a:cubicBezTo>
                    <a:cubicBezTo>
                      <a:pt x="28926" y="24390"/>
                      <a:pt x="30131" y="11475"/>
                      <a:pt x="30923" y="8189"/>
                    </a:cubicBezTo>
                    <a:cubicBezTo>
                      <a:pt x="31803" y="3974"/>
                      <a:pt x="37247" y="855"/>
                      <a:pt x="422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506958106">
                      <a:custGeom>
                        <a:avLst/>
                        <a:gdLst>
                          <a:gd name="connsiteX0" fmla="*/ 205319 w 598256"/>
                          <a:gd name="connsiteY0" fmla="*/ 0 h 866138"/>
                          <a:gd name="connsiteX1" fmla="*/ 280556 w 598256"/>
                          <a:gd name="connsiteY1" fmla="*/ 88347 h 866138"/>
                          <a:gd name="connsiteX2" fmla="*/ 432198 w 598256"/>
                          <a:gd name="connsiteY2" fmla="*/ 115340 h 866138"/>
                          <a:gd name="connsiteX3" fmla="*/ 346526 w 598256"/>
                          <a:gd name="connsiteY3" fmla="*/ 243628 h 866138"/>
                          <a:gd name="connsiteX4" fmla="*/ 289834 w 598256"/>
                          <a:gd name="connsiteY4" fmla="*/ 288894 h 866138"/>
                          <a:gd name="connsiteX5" fmla="*/ 305284 w 598256"/>
                          <a:gd name="connsiteY5" fmla="*/ 334264 h 866138"/>
                          <a:gd name="connsiteX6" fmla="*/ 288379 w 598256"/>
                          <a:gd name="connsiteY6" fmla="*/ 553550 h 866138"/>
                          <a:gd name="connsiteX7" fmla="*/ 256140 w 598256"/>
                          <a:gd name="connsiteY7" fmla="*/ 641136 h 866138"/>
                          <a:gd name="connsiteX8" fmla="*/ 310113 w 598256"/>
                          <a:gd name="connsiteY8" fmla="*/ 636800 h 866138"/>
                          <a:gd name="connsiteX9" fmla="*/ 598256 w 598256"/>
                          <a:gd name="connsiteY9" fmla="*/ 751469 h 866138"/>
                          <a:gd name="connsiteX10" fmla="*/ 310113 w 598256"/>
                          <a:gd name="connsiteY10" fmla="*/ 866138 h 866138"/>
                          <a:gd name="connsiteX11" fmla="*/ 27824 w 598256"/>
                          <a:gd name="connsiteY11" fmla="*/ 774579 h 866138"/>
                          <a:gd name="connsiteX12" fmla="*/ 25681 w 598256"/>
                          <a:gd name="connsiteY12" fmla="*/ 766119 h 866138"/>
                          <a:gd name="connsiteX13" fmla="*/ 14902 w 598256"/>
                          <a:gd name="connsiteY13" fmla="*/ 742738 h 866138"/>
                          <a:gd name="connsiteX14" fmla="*/ 21739 w 598256"/>
                          <a:gd name="connsiteY14" fmla="*/ 482104 h 866138"/>
                          <a:gd name="connsiteX15" fmla="*/ 153603 w 598256"/>
                          <a:gd name="connsiteY15" fmla="*/ 246738 h 866138"/>
                          <a:gd name="connsiteX16" fmla="*/ 164497 w 598256"/>
                          <a:gd name="connsiteY16" fmla="*/ 241421 h 866138"/>
                          <a:gd name="connsiteX17" fmla="*/ 149276 w 598256"/>
                          <a:gd name="connsiteY17" fmla="*/ 181174 h 866138"/>
                          <a:gd name="connsiteX18" fmla="*/ 150369 w 598256"/>
                          <a:gd name="connsiteY18" fmla="*/ 39824 h 866138"/>
                          <a:gd name="connsiteX19" fmla="*/ 205319 w 598256"/>
                          <a:gd name="connsiteY19" fmla="*/ 0 h 866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598256" h="866138">
                            <a:moveTo>
                              <a:pt x="205319" y="0"/>
                            </a:moveTo>
                            <a:cubicBezTo>
                              <a:pt x="231744" y="21"/>
                              <a:pt x="261550" y="21405"/>
                              <a:pt x="280556" y="88347"/>
                            </a:cubicBezTo>
                            <a:cubicBezTo>
                              <a:pt x="383559" y="22748"/>
                              <a:pt x="448585" y="54181"/>
                              <a:pt x="432198" y="115340"/>
                            </a:cubicBezTo>
                            <a:cubicBezTo>
                              <a:pt x="424004" y="145919"/>
                              <a:pt x="389105" y="199899"/>
                              <a:pt x="346526" y="243628"/>
                            </a:cubicBezTo>
                            <a:lnTo>
                              <a:pt x="289834" y="288894"/>
                            </a:lnTo>
                            <a:lnTo>
                              <a:pt x="305284" y="334264"/>
                            </a:lnTo>
                            <a:cubicBezTo>
                              <a:pt x="315091" y="394171"/>
                              <a:pt x="310230" y="472000"/>
                              <a:pt x="288379" y="553550"/>
                            </a:cubicBezTo>
                            <a:lnTo>
                              <a:pt x="256140" y="641136"/>
                            </a:lnTo>
                            <a:lnTo>
                              <a:pt x="310113" y="636800"/>
                            </a:lnTo>
                            <a:cubicBezTo>
                              <a:pt x="469250" y="636800"/>
                              <a:pt x="598256" y="688139"/>
                              <a:pt x="598256" y="751469"/>
                            </a:cubicBezTo>
                            <a:cubicBezTo>
                              <a:pt x="598256" y="814799"/>
                              <a:pt x="469250" y="866138"/>
                              <a:pt x="310113" y="866138"/>
                            </a:cubicBezTo>
                            <a:cubicBezTo>
                              <a:pt x="170868" y="866138"/>
                              <a:pt x="54692" y="826832"/>
                              <a:pt x="27824" y="774579"/>
                            </a:cubicBezTo>
                            <a:lnTo>
                              <a:pt x="25681" y="766119"/>
                            </a:lnTo>
                            <a:lnTo>
                              <a:pt x="14902" y="742738"/>
                            </a:lnTo>
                            <a:cubicBezTo>
                              <a:pt x="-6341" y="680165"/>
                              <a:pt x="-5575" y="584042"/>
                              <a:pt x="21739" y="482104"/>
                            </a:cubicBezTo>
                            <a:cubicBezTo>
                              <a:pt x="50419" y="375069"/>
                              <a:pt x="101242" y="288222"/>
                              <a:pt x="153603" y="246738"/>
                            </a:cubicBezTo>
                            <a:lnTo>
                              <a:pt x="164497" y="241421"/>
                            </a:lnTo>
                            <a:lnTo>
                              <a:pt x="149276" y="181174"/>
                            </a:lnTo>
                            <a:cubicBezTo>
                              <a:pt x="141532" y="120761"/>
                              <a:pt x="144887" y="58329"/>
                              <a:pt x="150369" y="39824"/>
                            </a:cubicBezTo>
                            <a:cubicBezTo>
                              <a:pt x="155850" y="21319"/>
                              <a:pt x="178894" y="-21"/>
                              <a:pt x="205319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2B07843-FF7A-4D19-8AB6-53084BE5E7DF}"/>
                  </a:ext>
                </a:extLst>
              </p:cNvPr>
              <p:cNvSpPr/>
              <p:nvPr/>
            </p:nvSpPr>
            <p:spPr>
              <a:xfrm>
                <a:off x="6498350" y="3141123"/>
                <a:ext cx="1407400" cy="360511"/>
              </a:xfrm>
              <a:custGeom>
                <a:avLst/>
                <a:gdLst>
                  <a:gd name="connsiteX0" fmla="*/ 1053257 w 1407400"/>
                  <a:gd name="connsiteY0" fmla="*/ 0 h 360511"/>
                  <a:gd name="connsiteX1" fmla="*/ 1129457 w 1407400"/>
                  <a:gd name="connsiteY1" fmla="*/ 0 h 360511"/>
                  <a:gd name="connsiteX2" fmla="*/ 1407400 w 1407400"/>
                  <a:gd name="connsiteY2" fmla="*/ 360511 h 360511"/>
                  <a:gd name="connsiteX3" fmla="*/ 1331200 w 1407400"/>
                  <a:gd name="connsiteY3" fmla="*/ 360511 h 360511"/>
                  <a:gd name="connsiteX4" fmla="*/ 1053257 w 1407400"/>
                  <a:gd name="connsiteY4" fmla="*/ 0 h 360511"/>
                  <a:gd name="connsiteX5" fmla="*/ 277943 w 1407400"/>
                  <a:gd name="connsiteY5" fmla="*/ 0 h 360511"/>
                  <a:gd name="connsiteX6" fmla="*/ 356701 w 1407400"/>
                  <a:gd name="connsiteY6" fmla="*/ 0 h 360511"/>
                  <a:gd name="connsiteX7" fmla="*/ 78758 w 1407400"/>
                  <a:gd name="connsiteY7" fmla="*/ 360511 h 360511"/>
                  <a:gd name="connsiteX8" fmla="*/ 0 w 1407400"/>
                  <a:gd name="connsiteY8" fmla="*/ 360511 h 360511"/>
                  <a:gd name="connsiteX9" fmla="*/ 277943 w 1407400"/>
                  <a:gd name="connsiteY9" fmla="*/ 0 h 36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07400" h="360511" fill="none" extrusionOk="0">
                    <a:moveTo>
                      <a:pt x="1053257" y="0"/>
                    </a:moveTo>
                    <a:cubicBezTo>
                      <a:pt x="1072539" y="-3294"/>
                      <a:pt x="1109009" y="3505"/>
                      <a:pt x="1129457" y="0"/>
                    </a:cubicBezTo>
                    <a:cubicBezTo>
                      <a:pt x="1282939" y="166304"/>
                      <a:pt x="1293582" y="229596"/>
                      <a:pt x="1407400" y="360511"/>
                    </a:cubicBezTo>
                    <a:cubicBezTo>
                      <a:pt x="1390752" y="367628"/>
                      <a:pt x="1347762" y="353704"/>
                      <a:pt x="1331200" y="360511"/>
                    </a:cubicBezTo>
                    <a:cubicBezTo>
                      <a:pt x="1227427" y="296250"/>
                      <a:pt x="1145251" y="96462"/>
                      <a:pt x="1053257" y="0"/>
                    </a:cubicBezTo>
                    <a:close/>
                    <a:moveTo>
                      <a:pt x="277943" y="0"/>
                    </a:moveTo>
                    <a:cubicBezTo>
                      <a:pt x="303153" y="-379"/>
                      <a:pt x="321732" y="3254"/>
                      <a:pt x="356701" y="0"/>
                    </a:cubicBezTo>
                    <a:cubicBezTo>
                      <a:pt x="272598" y="114149"/>
                      <a:pt x="182829" y="191357"/>
                      <a:pt x="78758" y="360511"/>
                    </a:cubicBezTo>
                    <a:cubicBezTo>
                      <a:pt x="55733" y="362765"/>
                      <a:pt x="34877" y="353656"/>
                      <a:pt x="0" y="360511"/>
                    </a:cubicBezTo>
                    <a:cubicBezTo>
                      <a:pt x="104069" y="167151"/>
                      <a:pt x="220753" y="136524"/>
                      <a:pt x="277943" y="0"/>
                    </a:cubicBezTo>
                    <a:close/>
                  </a:path>
                  <a:path w="1407400" h="360511" stroke="0" extrusionOk="0">
                    <a:moveTo>
                      <a:pt x="1053257" y="0"/>
                    </a:moveTo>
                    <a:cubicBezTo>
                      <a:pt x="1084368" y="-8955"/>
                      <a:pt x="1106376" y="2647"/>
                      <a:pt x="1129457" y="0"/>
                    </a:cubicBezTo>
                    <a:cubicBezTo>
                      <a:pt x="1250796" y="117328"/>
                      <a:pt x="1321956" y="256272"/>
                      <a:pt x="1407400" y="360511"/>
                    </a:cubicBezTo>
                    <a:cubicBezTo>
                      <a:pt x="1387804" y="367582"/>
                      <a:pt x="1347909" y="357122"/>
                      <a:pt x="1331200" y="360511"/>
                    </a:cubicBezTo>
                    <a:cubicBezTo>
                      <a:pt x="1218990" y="218163"/>
                      <a:pt x="1201487" y="129106"/>
                      <a:pt x="1053257" y="0"/>
                    </a:cubicBezTo>
                    <a:close/>
                    <a:moveTo>
                      <a:pt x="277943" y="0"/>
                    </a:moveTo>
                    <a:cubicBezTo>
                      <a:pt x="293796" y="-8173"/>
                      <a:pt x="327162" y="6196"/>
                      <a:pt x="356701" y="0"/>
                    </a:cubicBezTo>
                    <a:cubicBezTo>
                      <a:pt x="259303" y="202972"/>
                      <a:pt x="123349" y="214274"/>
                      <a:pt x="78758" y="360511"/>
                    </a:cubicBezTo>
                    <a:cubicBezTo>
                      <a:pt x="57246" y="364282"/>
                      <a:pt x="28574" y="354752"/>
                      <a:pt x="0" y="360511"/>
                    </a:cubicBezTo>
                    <a:cubicBezTo>
                      <a:pt x="56299" y="264385"/>
                      <a:pt x="161708" y="194422"/>
                      <a:pt x="277943" y="0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452218437">
                      <a:custGeom>
                        <a:avLst/>
                        <a:gdLst>
                          <a:gd name="connsiteX0" fmla="*/ 1053257 w 1407400"/>
                          <a:gd name="connsiteY0" fmla="*/ 0 h 360511"/>
                          <a:gd name="connsiteX1" fmla="*/ 1129457 w 1407400"/>
                          <a:gd name="connsiteY1" fmla="*/ 0 h 360511"/>
                          <a:gd name="connsiteX2" fmla="*/ 1407400 w 1407400"/>
                          <a:gd name="connsiteY2" fmla="*/ 360511 h 360511"/>
                          <a:gd name="connsiteX3" fmla="*/ 1331200 w 1407400"/>
                          <a:gd name="connsiteY3" fmla="*/ 360511 h 360511"/>
                          <a:gd name="connsiteX4" fmla="*/ 277943 w 1407400"/>
                          <a:gd name="connsiteY4" fmla="*/ 0 h 360511"/>
                          <a:gd name="connsiteX5" fmla="*/ 356701 w 1407400"/>
                          <a:gd name="connsiteY5" fmla="*/ 0 h 360511"/>
                          <a:gd name="connsiteX6" fmla="*/ 78758 w 1407400"/>
                          <a:gd name="connsiteY6" fmla="*/ 360511 h 360511"/>
                          <a:gd name="connsiteX7" fmla="*/ 0 w 1407400"/>
                          <a:gd name="connsiteY7" fmla="*/ 360511 h 3605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407400" h="360511">
                            <a:moveTo>
                              <a:pt x="1053257" y="0"/>
                            </a:moveTo>
                            <a:lnTo>
                              <a:pt x="1129457" y="0"/>
                            </a:lnTo>
                            <a:lnTo>
                              <a:pt x="1407400" y="360511"/>
                            </a:lnTo>
                            <a:lnTo>
                              <a:pt x="1331200" y="360511"/>
                            </a:lnTo>
                            <a:close/>
                            <a:moveTo>
                              <a:pt x="277943" y="0"/>
                            </a:moveTo>
                            <a:lnTo>
                              <a:pt x="356701" y="0"/>
                            </a:lnTo>
                            <a:lnTo>
                              <a:pt x="78758" y="360511"/>
                            </a:lnTo>
                            <a:lnTo>
                              <a:pt x="0" y="360511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42BACAB4-1C20-4E35-B2DA-8942FBE69B76}"/>
                  </a:ext>
                </a:extLst>
              </p:cNvPr>
              <p:cNvSpPr/>
              <p:nvPr/>
            </p:nvSpPr>
            <p:spPr>
              <a:xfrm flipV="1">
                <a:off x="6212380" y="3459502"/>
                <a:ext cx="1991820" cy="66638"/>
              </a:xfrm>
              <a:custGeom>
                <a:avLst/>
                <a:gdLst>
                  <a:gd name="connsiteX0" fmla="*/ 0 w 1991820"/>
                  <a:gd name="connsiteY0" fmla="*/ 66638 h 66638"/>
                  <a:gd name="connsiteX1" fmla="*/ 74851 w 1991820"/>
                  <a:gd name="connsiteY1" fmla="*/ 0 h 66638"/>
                  <a:gd name="connsiteX2" fmla="*/ 535381 w 1991820"/>
                  <a:gd name="connsiteY2" fmla="*/ 0 h 66638"/>
                  <a:gd name="connsiteX3" fmla="*/ 977489 w 1991820"/>
                  <a:gd name="connsiteY3" fmla="*/ 0 h 66638"/>
                  <a:gd name="connsiteX4" fmla="*/ 1382755 w 1991820"/>
                  <a:gd name="connsiteY4" fmla="*/ 0 h 66638"/>
                  <a:gd name="connsiteX5" fmla="*/ 1916969 w 1991820"/>
                  <a:gd name="connsiteY5" fmla="*/ 0 h 66638"/>
                  <a:gd name="connsiteX6" fmla="*/ 1991820 w 1991820"/>
                  <a:gd name="connsiteY6" fmla="*/ 66638 h 66638"/>
                  <a:gd name="connsiteX7" fmla="*/ 1533701 w 1991820"/>
                  <a:gd name="connsiteY7" fmla="*/ 66638 h 66638"/>
                  <a:gd name="connsiteX8" fmla="*/ 1015828 w 1991820"/>
                  <a:gd name="connsiteY8" fmla="*/ 66638 h 66638"/>
                  <a:gd name="connsiteX9" fmla="*/ 537791 w 1991820"/>
                  <a:gd name="connsiteY9" fmla="*/ 66638 h 66638"/>
                  <a:gd name="connsiteX10" fmla="*/ 0 w 1991820"/>
                  <a:gd name="connsiteY10" fmla="*/ 66638 h 66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91820" h="66638" fill="none" extrusionOk="0">
                    <a:moveTo>
                      <a:pt x="0" y="66638"/>
                    </a:moveTo>
                    <a:cubicBezTo>
                      <a:pt x="12224" y="42602"/>
                      <a:pt x="49025" y="27749"/>
                      <a:pt x="74851" y="0"/>
                    </a:cubicBezTo>
                    <a:cubicBezTo>
                      <a:pt x="245717" y="-44410"/>
                      <a:pt x="353024" y="20050"/>
                      <a:pt x="535381" y="0"/>
                    </a:cubicBezTo>
                    <a:cubicBezTo>
                      <a:pt x="717738" y="-20050"/>
                      <a:pt x="874368" y="7150"/>
                      <a:pt x="977489" y="0"/>
                    </a:cubicBezTo>
                    <a:cubicBezTo>
                      <a:pt x="1080610" y="-7150"/>
                      <a:pt x="1241249" y="13282"/>
                      <a:pt x="1382755" y="0"/>
                    </a:cubicBezTo>
                    <a:cubicBezTo>
                      <a:pt x="1524261" y="-13282"/>
                      <a:pt x="1732107" y="46332"/>
                      <a:pt x="1916969" y="0"/>
                    </a:cubicBezTo>
                    <a:cubicBezTo>
                      <a:pt x="1949735" y="27711"/>
                      <a:pt x="1970957" y="49601"/>
                      <a:pt x="1991820" y="66638"/>
                    </a:cubicBezTo>
                    <a:cubicBezTo>
                      <a:pt x="1791274" y="77304"/>
                      <a:pt x="1673096" y="49122"/>
                      <a:pt x="1533701" y="66638"/>
                    </a:cubicBezTo>
                    <a:cubicBezTo>
                      <a:pt x="1394306" y="84154"/>
                      <a:pt x="1235613" y="50377"/>
                      <a:pt x="1015828" y="66638"/>
                    </a:cubicBezTo>
                    <a:cubicBezTo>
                      <a:pt x="796043" y="82899"/>
                      <a:pt x="648847" y="32282"/>
                      <a:pt x="537791" y="66638"/>
                    </a:cubicBezTo>
                    <a:cubicBezTo>
                      <a:pt x="426735" y="100994"/>
                      <a:pt x="206324" y="11655"/>
                      <a:pt x="0" y="66638"/>
                    </a:cubicBezTo>
                    <a:close/>
                  </a:path>
                  <a:path w="1991820" h="66638" stroke="0" extrusionOk="0">
                    <a:moveTo>
                      <a:pt x="0" y="66638"/>
                    </a:moveTo>
                    <a:cubicBezTo>
                      <a:pt x="31095" y="34736"/>
                      <a:pt x="61009" y="19863"/>
                      <a:pt x="74851" y="0"/>
                    </a:cubicBezTo>
                    <a:cubicBezTo>
                      <a:pt x="265648" y="-49284"/>
                      <a:pt x="316653" y="44243"/>
                      <a:pt x="553802" y="0"/>
                    </a:cubicBezTo>
                    <a:cubicBezTo>
                      <a:pt x="790951" y="-44243"/>
                      <a:pt x="803811" y="21665"/>
                      <a:pt x="1032752" y="0"/>
                    </a:cubicBezTo>
                    <a:cubicBezTo>
                      <a:pt x="1261693" y="-21665"/>
                      <a:pt x="1273179" y="39878"/>
                      <a:pt x="1493282" y="0"/>
                    </a:cubicBezTo>
                    <a:cubicBezTo>
                      <a:pt x="1713385" y="-39878"/>
                      <a:pt x="1827974" y="7654"/>
                      <a:pt x="1916969" y="0"/>
                    </a:cubicBezTo>
                    <a:cubicBezTo>
                      <a:pt x="1942498" y="7286"/>
                      <a:pt x="1968091" y="60654"/>
                      <a:pt x="1991820" y="66638"/>
                    </a:cubicBezTo>
                    <a:cubicBezTo>
                      <a:pt x="1854239" y="67273"/>
                      <a:pt x="1726890" y="40053"/>
                      <a:pt x="1473947" y="66638"/>
                    </a:cubicBezTo>
                    <a:cubicBezTo>
                      <a:pt x="1221004" y="93223"/>
                      <a:pt x="1194275" y="48544"/>
                      <a:pt x="995910" y="66638"/>
                    </a:cubicBezTo>
                    <a:cubicBezTo>
                      <a:pt x="797545" y="84732"/>
                      <a:pt x="714849" y="40522"/>
                      <a:pt x="458119" y="66638"/>
                    </a:cubicBezTo>
                    <a:cubicBezTo>
                      <a:pt x="201389" y="92754"/>
                      <a:pt x="93480" y="36677"/>
                      <a:pt x="0" y="66638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540755235">
                      <a:prstGeom prst="trapezoid">
                        <a:avLst>
                          <a:gd name="adj" fmla="val 112325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BC7AF23A-B017-47B1-8DE2-900CF8A48711}"/>
              </a:ext>
            </a:extLst>
          </p:cNvPr>
          <p:cNvGrpSpPr/>
          <p:nvPr/>
        </p:nvGrpSpPr>
        <p:grpSpPr>
          <a:xfrm>
            <a:off x="6619708" y="1229058"/>
            <a:ext cx="2496601" cy="1702393"/>
            <a:chOff x="4467906" y="3001664"/>
            <a:chExt cx="3875995" cy="2642980"/>
          </a:xfrm>
        </p:grpSpPr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067CA567-6E44-4AED-9880-F3440EC59785}"/>
                </a:ext>
              </a:extLst>
            </p:cNvPr>
            <p:cNvSpPr/>
            <p:nvPr/>
          </p:nvSpPr>
          <p:spPr>
            <a:xfrm>
              <a:off x="6411711" y="3885643"/>
              <a:ext cx="1573315" cy="4771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38CCFDB0-2A63-442B-95F2-8202010F3131}"/>
                </a:ext>
              </a:extLst>
            </p:cNvPr>
            <p:cNvSpPr/>
            <p:nvPr/>
          </p:nvSpPr>
          <p:spPr>
            <a:xfrm>
              <a:off x="6543703" y="3493698"/>
              <a:ext cx="1359874" cy="26574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0D31F97B-9948-42A4-8374-DC14B7051F96}"/>
                </a:ext>
              </a:extLst>
            </p:cNvPr>
            <p:cNvSpPr/>
            <p:nvPr/>
          </p:nvSpPr>
          <p:spPr>
            <a:xfrm>
              <a:off x="6287642" y="4443719"/>
              <a:ext cx="1821452" cy="6357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3" name="台形 232">
              <a:extLst>
                <a:ext uri="{FF2B5EF4-FFF2-40B4-BE49-F238E27FC236}">
                  <a16:creationId xmlns:a16="http://schemas.microsoft.com/office/drawing/2014/main" id="{AE91500E-BE8B-4B19-91C6-443E28347482}"/>
                </a:ext>
              </a:extLst>
            </p:cNvPr>
            <p:cNvSpPr/>
            <p:nvPr/>
          </p:nvSpPr>
          <p:spPr>
            <a:xfrm rot="10800000">
              <a:off x="6251925" y="4407379"/>
              <a:ext cx="1904901" cy="69392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4" name="台形 233">
              <a:extLst>
                <a:ext uri="{FF2B5EF4-FFF2-40B4-BE49-F238E27FC236}">
                  <a16:creationId xmlns:a16="http://schemas.microsoft.com/office/drawing/2014/main" id="{CAA4FC72-552A-4657-B3C3-220FE66E6B7B}"/>
                </a:ext>
              </a:extLst>
            </p:cNvPr>
            <p:cNvSpPr/>
            <p:nvPr/>
          </p:nvSpPr>
          <p:spPr>
            <a:xfrm>
              <a:off x="6072679" y="4312194"/>
              <a:ext cx="2271222" cy="164556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5" name="台形 234">
              <a:extLst>
                <a:ext uri="{FF2B5EF4-FFF2-40B4-BE49-F238E27FC236}">
                  <a16:creationId xmlns:a16="http://schemas.microsoft.com/office/drawing/2014/main" id="{0552FB9D-5CF9-4D19-9A9E-0E07E89EC165}"/>
                </a:ext>
              </a:extLst>
            </p:cNvPr>
            <p:cNvSpPr/>
            <p:nvPr/>
          </p:nvSpPr>
          <p:spPr>
            <a:xfrm>
              <a:off x="6072686" y="5081876"/>
              <a:ext cx="2232891" cy="562768"/>
            </a:xfrm>
            <a:prstGeom prst="trapezoid">
              <a:avLst>
                <a:gd name="adj" fmla="val 30062"/>
              </a:avLst>
            </a:prstGeom>
            <a:pattFill prst="shingle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2DC5D573-6AEE-4647-8220-E2C812DF92D3}"/>
                </a:ext>
              </a:extLst>
            </p:cNvPr>
            <p:cNvGrpSpPr/>
            <p:nvPr/>
          </p:nvGrpSpPr>
          <p:grpSpPr>
            <a:xfrm>
              <a:off x="4467906" y="4666378"/>
              <a:ext cx="1918008" cy="978266"/>
              <a:chOff x="4467906" y="4666378"/>
              <a:chExt cx="1918008" cy="978266"/>
            </a:xfrm>
          </p:grpSpPr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12AC949B-FEDA-4186-9682-21990B3008BF}"/>
                  </a:ext>
                </a:extLst>
              </p:cNvPr>
              <p:cNvSpPr/>
              <p:nvPr/>
            </p:nvSpPr>
            <p:spPr>
              <a:xfrm>
                <a:off x="5365628" y="4666378"/>
                <a:ext cx="818613" cy="56276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2E1E288A-FABE-44C9-8F54-D50D1A66BE47}"/>
                  </a:ext>
                </a:extLst>
              </p:cNvPr>
              <p:cNvSpPr/>
              <p:nvPr/>
            </p:nvSpPr>
            <p:spPr>
              <a:xfrm>
                <a:off x="4467906" y="5230344"/>
                <a:ext cx="1680868" cy="414300"/>
              </a:xfrm>
              <a:prstGeom prst="trapezoid">
                <a:avLst>
                  <a:gd name="adj" fmla="val 165973"/>
                </a:avLst>
              </a:pr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台形 283">
                <a:extLst>
                  <a:ext uri="{FF2B5EF4-FFF2-40B4-BE49-F238E27FC236}">
                    <a16:creationId xmlns:a16="http://schemas.microsoft.com/office/drawing/2014/main" id="{756203C4-F523-4ED9-869C-11327A293DBF}"/>
                  </a:ext>
                </a:extLst>
              </p:cNvPr>
              <p:cNvSpPr/>
              <p:nvPr/>
            </p:nvSpPr>
            <p:spPr>
              <a:xfrm>
                <a:off x="5177425" y="5146174"/>
                <a:ext cx="1208489" cy="498470"/>
              </a:xfrm>
              <a:prstGeom prst="trapezoid">
                <a:avLst>
                  <a:gd name="adj" fmla="val 30062"/>
                </a:avLst>
              </a:pr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1B01F5D8-C428-4FE7-B10F-701AF9CAF3C4}"/>
                </a:ext>
              </a:extLst>
            </p:cNvPr>
            <p:cNvGrpSpPr/>
            <p:nvPr/>
          </p:nvGrpSpPr>
          <p:grpSpPr>
            <a:xfrm>
              <a:off x="5270499" y="4181017"/>
              <a:ext cx="1010737" cy="550311"/>
              <a:chOff x="8441975" y="3419105"/>
              <a:chExt cx="971349" cy="451148"/>
            </a:xfrm>
          </p:grpSpPr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EACD2017-B315-4E67-88F5-B6D5DBF7549F}"/>
                  </a:ext>
                </a:extLst>
              </p:cNvPr>
              <p:cNvSpPr/>
              <p:nvPr/>
            </p:nvSpPr>
            <p:spPr>
              <a:xfrm rot="10800000">
                <a:off x="8483147" y="3827943"/>
                <a:ext cx="882362" cy="42310"/>
              </a:xfrm>
              <a:prstGeom prst="trapezoid">
                <a:avLst>
                  <a:gd name="adj" fmla="val 6425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台形 276">
                <a:extLst>
                  <a:ext uri="{FF2B5EF4-FFF2-40B4-BE49-F238E27FC236}">
                    <a16:creationId xmlns:a16="http://schemas.microsoft.com/office/drawing/2014/main" id="{9B9251C2-06AE-4180-889D-4D89B9ED530F}"/>
                  </a:ext>
                </a:extLst>
              </p:cNvPr>
              <p:cNvSpPr/>
              <p:nvPr/>
            </p:nvSpPr>
            <p:spPr>
              <a:xfrm>
                <a:off x="8494626" y="3508028"/>
                <a:ext cx="859406" cy="336551"/>
              </a:xfrm>
              <a:prstGeom prst="trapezoid">
                <a:avLst>
                  <a:gd name="adj" fmla="val 124967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台形 277">
                <a:extLst>
                  <a:ext uri="{FF2B5EF4-FFF2-40B4-BE49-F238E27FC236}">
                    <a16:creationId xmlns:a16="http://schemas.microsoft.com/office/drawing/2014/main" id="{4140FE04-D819-4AA1-81B7-699162FF75B7}"/>
                  </a:ext>
                </a:extLst>
              </p:cNvPr>
              <p:cNvSpPr/>
              <p:nvPr/>
            </p:nvSpPr>
            <p:spPr>
              <a:xfrm>
                <a:off x="8553598" y="3554216"/>
                <a:ext cx="741462" cy="290363"/>
              </a:xfrm>
              <a:prstGeom prst="trapezoid">
                <a:avLst>
                  <a:gd name="adj" fmla="val 12496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台形 278">
                <a:extLst>
                  <a:ext uri="{FF2B5EF4-FFF2-40B4-BE49-F238E27FC236}">
                    <a16:creationId xmlns:a16="http://schemas.microsoft.com/office/drawing/2014/main" id="{150629EE-1F5F-4B74-85F5-F6D7883DFF5A}"/>
                  </a:ext>
                </a:extLst>
              </p:cNvPr>
              <p:cNvSpPr/>
              <p:nvPr/>
            </p:nvSpPr>
            <p:spPr>
              <a:xfrm>
                <a:off x="8657105" y="3648246"/>
                <a:ext cx="541090" cy="180234"/>
              </a:xfrm>
              <a:prstGeom prst="trapezoid">
                <a:avLst>
                  <a:gd name="adj" fmla="val 123693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8BBCD291-E62B-4B6B-8665-D2EBC72833E2}"/>
                  </a:ext>
                </a:extLst>
              </p:cNvPr>
              <p:cNvSpPr/>
              <p:nvPr/>
            </p:nvSpPr>
            <p:spPr>
              <a:xfrm>
                <a:off x="8441975" y="3758043"/>
                <a:ext cx="971349" cy="86903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E127D9DB-CA9F-4946-9799-98E5DFA86788}"/>
                  </a:ext>
                </a:extLst>
              </p:cNvPr>
              <p:cNvSpPr/>
              <p:nvPr/>
            </p:nvSpPr>
            <p:spPr>
              <a:xfrm>
                <a:off x="8880214" y="3419105"/>
                <a:ext cx="88230" cy="93834"/>
              </a:xfrm>
              <a:custGeom>
                <a:avLst/>
                <a:gdLst>
                  <a:gd name="connsiteX0" fmla="*/ 17921 w 108890"/>
                  <a:gd name="connsiteY0" fmla="*/ 543 h 227708"/>
                  <a:gd name="connsiteX1" fmla="*/ 44231 w 108890"/>
                  <a:gd name="connsiteY1" fmla="*/ 19646 h 227708"/>
                  <a:gd name="connsiteX2" fmla="*/ 54669 w 108890"/>
                  <a:gd name="connsiteY2" fmla="*/ 34475 h 227708"/>
                  <a:gd name="connsiteX3" fmla="*/ 78144 w 108890"/>
                  <a:gd name="connsiteY3" fmla="*/ 6949 h 227708"/>
                  <a:gd name="connsiteX4" fmla="*/ 90970 w 108890"/>
                  <a:gd name="connsiteY4" fmla="*/ 543 h 227708"/>
                  <a:gd name="connsiteX5" fmla="*/ 101544 w 108890"/>
                  <a:gd name="connsiteY5" fmla="*/ 1585 h 227708"/>
                  <a:gd name="connsiteX6" fmla="*/ 95177 w 108890"/>
                  <a:gd name="connsiteY6" fmla="*/ 62348 h 227708"/>
                  <a:gd name="connsiteX7" fmla="*/ 71604 w 108890"/>
                  <a:gd name="connsiteY7" fmla="*/ 89990 h 227708"/>
                  <a:gd name="connsiteX8" fmla="*/ 74721 w 108890"/>
                  <a:gd name="connsiteY8" fmla="*/ 93528 h 227708"/>
                  <a:gd name="connsiteX9" fmla="*/ 83119 w 108890"/>
                  <a:gd name="connsiteY9" fmla="*/ 149107 h 227708"/>
                  <a:gd name="connsiteX10" fmla="*/ 54445 w 108890"/>
                  <a:gd name="connsiteY10" fmla="*/ 227708 h 227708"/>
                  <a:gd name="connsiteX11" fmla="*/ 25771 w 108890"/>
                  <a:gd name="connsiteY11" fmla="*/ 149107 h 227708"/>
                  <a:gd name="connsiteX12" fmla="*/ 34170 w 108890"/>
                  <a:gd name="connsiteY12" fmla="*/ 93528 h 227708"/>
                  <a:gd name="connsiteX13" fmla="*/ 37286 w 108890"/>
                  <a:gd name="connsiteY13" fmla="*/ 89989 h 227708"/>
                  <a:gd name="connsiteX14" fmla="*/ 13714 w 108890"/>
                  <a:gd name="connsiteY14" fmla="*/ 62348 h 227708"/>
                  <a:gd name="connsiteX15" fmla="*/ 7346 w 108890"/>
                  <a:gd name="connsiteY15" fmla="*/ 1585 h 227708"/>
                  <a:gd name="connsiteX16" fmla="*/ 17921 w 108890"/>
                  <a:gd name="connsiteY16" fmla="*/ 543 h 227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8890" h="227708">
                    <a:moveTo>
                      <a:pt x="17921" y="543"/>
                    </a:moveTo>
                    <a:cubicBezTo>
                      <a:pt x="25898" y="2459"/>
                      <a:pt x="35375" y="9341"/>
                      <a:pt x="44231" y="19646"/>
                    </a:cubicBezTo>
                    <a:lnTo>
                      <a:pt x="54669" y="34475"/>
                    </a:lnTo>
                    <a:lnTo>
                      <a:pt x="78144" y="6949"/>
                    </a:lnTo>
                    <a:cubicBezTo>
                      <a:pt x="82617" y="3701"/>
                      <a:pt x="86981" y="1502"/>
                      <a:pt x="90970" y="543"/>
                    </a:cubicBezTo>
                    <a:cubicBezTo>
                      <a:pt x="94958" y="-415"/>
                      <a:pt x="98571" y="-131"/>
                      <a:pt x="101544" y="1585"/>
                    </a:cubicBezTo>
                    <a:cubicBezTo>
                      <a:pt x="113438" y="8452"/>
                      <a:pt x="110588" y="35657"/>
                      <a:pt x="95177" y="62348"/>
                    </a:cubicBezTo>
                    <a:lnTo>
                      <a:pt x="71604" y="89990"/>
                    </a:lnTo>
                    <a:lnTo>
                      <a:pt x="74721" y="93528"/>
                    </a:lnTo>
                    <a:cubicBezTo>
                      <a:pt x="79910" y="107752"/>
                      <a:pt x="83119" y="127402"/>
                      <a:pt x="83119" y="149107"/>
                    </a:cubicBezTo>
                    <a:cubicBezTo>
                      <a:pt x="83119" y="192517"/>
                      <a:pt x="70281" y="227708"/>
                      <a:pt x="54445" y="227708"/>
                    </a:cubicBezTo>
                    <a:cubicBezTo>
                      <a:pt x="38609" y="227708"/>
                      <a:pt x="25771" y="192517"/>
                      <a:pt x="25771" y="149107"/>
                    </a:cubicBezTo>
                    <a:cubicBezTo>
                      <a:pt x="25771" y="127402"/>
                      <a:pt x="28981" y="107752"/>
                      <a:pt x="34170" y="93528"/>
                    </a:cubicBezTo>
                    <a:lnTo>
                      <a:pt x="37286" y="89989"/>
                    </a:lnTo>
                    <a:lnTo>
                      <a:pt x="13714" y="62348"/>
                    </a:lnTo>
                    <a:cubicBezTo>
                      <a:pt x="-1697" y="35657"/>
                      <a:pt x="-4548" y="8452"/>
                      <a:pt x="7346" y="1585"/>
                    </a:cubicBezTo>
                    <a:cubicBezTo>
                      <a:pt x="10319" y="-131"/>
                      <a:pt x="13933" y="-415"/>
                      <a:pt x="17921" y="54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8" name="正方形/長方形 237">
              <a:extLst>
                <a:ext uri="{FF2B5EF4-FFF2-40B4-BE49-F238E27FC236}">
                  <a16:creationId xmlns:a16="http://schemas.microsoft.com/office/drawing/2014/main" id="{41EBE7E0-FAD6-4945-84B2-022C37D5A344}"/>
                </a:ext>
              </a:extLst>
            </p:cNvPr>
            <p:cNvSpPr/>
            <p:nvPr/>
          </p:nvSpPr>
          <p:spPr>
            <a:xfrm>
              <a:off x="6744842" y="4549907"/>
              <a:ext cx="902884" cy="529574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2BC227E1-79FA-4829-8257-AB3F674E6374}"/>
                </a:ext>
              </a:extLst>
            </p:cNvPr>
            <p:cNvGrpSpPr/>
            <p:nvPr/>
          </p:nvGrpSpPr>
          <p:grpSpPr>
            <a:xfrm>
              <a:off x="6650036" y="4115274"/>
              <a:ext cx="1106587" cy="466804"/>
              <a:chOff x="6650036" y="3977314"/>
              <a:chExt cx="1106587" cy="466804"/>
            </a:xfrm>
          </p:grpSpPr>
          <p:sp>
            <p:nvSpPr>
              <p:cNvPr id="272" name="台形 271">
                <a:extLst>
                  <a:ext uri="{FF2B5EF4-FFF2-40B4-BE49-F238E27FC236}">
                    <a16:creationId xmlns:a16="http://schemas.microsoft.com/office/drawing/2014/main" id="{CAE21066-778C-4026-93FE-AE7CC7069C7F}"/>
                  </a:ext>
                </a:extLst>
              </p:cNvPr>
              <p:cNvSpPr/>
              <p:nvPr/>
            </p:nvSpPr>
            <p:spPr>
              <a:xfrm>
                <a:off x="6778586" y="3977314"/>
                <a:ext cx="859406" cy="336551"/>
              </a:xfrm>
              <a:prstGeom prst="trapezoid">
                <a:avLst>
                  <a:gd name="adj" fmla="val 124967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台形 272">
                <a:extLst>
                  <a:ext uri="{FF2B5EF4-FFF2-40B4-BE49-F238E27FC236}">
                    <a16:creationId xmlns:a16="http://schemas.microsoft.com/office/drawing/2014/main" id="{3F368264-82F7-4569-99B2-055BA9D3DFF5}"/>
                  </a:ext>
                </a:extLst>
              </p:cNvPr>
              <p:cNvSpPr/>
              <p:nvPr/>
            </p:nvSpPr>
            <p:spPr>
              <a:xfrm>
                <a:off x="6767432" y="4067138"/>
                <a:ext cx="873888" cy="290363"/>
              </a:xfrm>
              <a:prstGeom prst="trapezoid">
                <a:avLst>
                  <a:gd name="adj" fmla="val 124967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38AD5303-1672-4C6C-A984-6C8E9AC46177}"/>
                  </a:ext>
                </a:extLst>
              </p:cNvPr>
              <p:cNvSpPr/>
              <p:nvPr/>
            </p:nvSpPr>
            <p:spPr>
              <a:xfrm>
                <a:off x="6878444" y="4114800"/>
                <a:ext cx="646980" cy="301492"/>
              </a:xfrm>
              <a:custGeom>
                <a:avLst/>
                <a:gdLst>
                  <a:gd name="connsiteX0" fmla="*/ 273734 w 646980"/>
                  <a:gd name="connsiteY0" fmla="*/ 0 h 301492"/>
                  <a:gd name="connsiteX1" fmla="*/ 385956 w 646980"/>
                  <a:gd name="connsiteY1" fmla="*/ 0 h 301492"/>
                  <a:gd name="connsiteX2" fmla="*/ 646772 w 646980"/>
                  <a:gd name="connsiteY2" fmla="*/ 222669 h 301492"/>
                  <a:gd name="connsiteX3" fmla="*/ 646980 w 646980"/>
                  <a:gd name="connsiteY3" fmla="*/ 301492 h 301492"/>
                  <a:gd name="connsiteX4" fmla="*/ 0 w 646980"/>
                  <a:gd name="connsiteY4" fmla="*/ 301492 h 301492"/>
                  <a:gd name="connsiteX5" fmla="*/ 0 w 646980"/>
                  <a:gd name="connsiteY5" fmla="*/ 222669 h 301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6980" h="301492">
                    <a:moveTo>
                      <a:pt x="273734" y="0"/>
                    </a:moveTo>
                    <a:lnTo>
                      <a:pt x="385956" y="0"/>
                    </a:lnTo>
                    <a:lnTo>
                      <a:pt x="646772" y="222669"/>
                    </a:lnTo>
                    <a:lnTo>
                      <a:pt x="646980" y="301492"/>
                    </a:lnTo>
                    <a:lnTo>
                      <a:pt x="0" y="301492"/>
                    </a:lnTo>
                    <a:lnTo>
                      <a:pt x="0" y="2226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台形 274">
                <a:extLst>
                  <a:ext uri="{FF2B5EF4-FFF2-40B4-BE49-F238E27FC236}">
                    <a16:creationId xmlns:a16="http://schemas.microsoft.com/office/drawing/2014/main" id="{67032259-C729-4DBB-99D5-34944F6D870E}"/>
                  </a:ext>
                </a:extLst>
              </p:cNvPr>
              <p:cNvSpPr/>
              <p:nvPr/>
            </p:nvSpPr>
            <p:spPr>
              <a:xfrm>
                <a:off x="6650036" y="4350916"/>
                <a:ext cx="1106587" cy="93202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0" name="正方形/長方形 239">
              <a:extLst>
                <a:ext uri="{FF2B5EF4-FFF2-40B4-BE49-F238E27FC236}">
                  <a16:creationId xmlns:a16="http://schemas.microsoft.com/office/drawing/2014/main" id="{E6BE137C-10A7-47D9-B14E-54D315CB516A}"/>
                </a:ext>
              </a:extLst>
            </p:cNvPr>
            <p:cNvSpPr/>
            <p:nvPr/>
          </p:nvSpPr>
          <p:spPr>
            <a:xfrm>
              <a:off x="640194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C29078F0-4538-405C-A9AE-300B9D448EDA}"/>
                </a:ext>
              </a:extLst>
            </p:cNvPr>
            <p:cNvSpPr/>
            <p:nvPr/>
          </p:nvSpPr>
          <p:spPr>
            <a:xfrm>
              <a:off x="654799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F2407B2E-D8FC-47D7-9FC3-D95F332C2163}"/>
                </a:ext>
              </a:extLst>
            </p:cNvPr>
            <p:cNvSpPr/>
            <p:nvPr/>
          </p:nvSpPr>
          <p:spPr>
            <a:xfrm>
              <a:off x="778624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C358CB36-8E84-4F70-8034-9728DBD8A506}"/>
                </a:ext>
              </a:extLst>
            </p:cNvPr>
            <p:cNvSpPr/>
            <p:nvPr/>
          </p:nvSpPr>
          <p:spPr>
            <a:xfrm>
              <a:off x="7932292" y="46160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639CEDBB-DC8E-4CD0-A8C8-536501399970}"/>
                </a:ext>
              </a:extLst>
            </p:cNvPr>
            <p:cNvSpPr/>
            <p:nvPr/>
          </p:nvSpPr>
          <p:spPr>
            <a:xfrm>
              <a:off x="64019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92148E17-DE83-4F2A-979D-1AF6CD39B5A7}"/>
                </a:ext>
              </a:extLst>
            </p:cNvPr>
            <p:cNvSpPr/>
            <p:nvPr/>
          </p:nvSpPr>
          <p:spPr>
            <a:xfrm>
              <a:off x="65479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正方形/長方形 245">
              <a:extLst>
                <a:ext uri="{FF2B5EF4-FFF2-40B4-BE49-F238E27FC236}">
                  <a16:creationId xmlns:a16="http://schemas.microsoft.com/office/drawing/2014/main" id="{7F9CCEF7-AAF4-4A02-A2D4-491E0A59E067}"/>
                </a:ext>
              </a:extLst>
            </p:cNvPr>
            <p:cNvSpPr/>
            <p:nvPr/>
          </p:nvSpPr>
          <p:spPr>
            <a:xfrm>
              <a:off x="77862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正方形/長方形 246">
              <a:extLst>
                <a:ext uri="{FF2B5EF4-FFF2-40B4-BE49-F238E27FC236}">
                  <a16:creationId xmlns:a16="http://schemas.microsoft.com/office/drawing/2014/main" id="{A6E671D9-14E6-4422-B2EA-50E4C9E8F98B}"/>
                </a:ext>
              </a:extLst>
            </p:cNvPr>
            <p:cNvSpPr/>
            <p:nvPr/>
          </p:nvSpPr>
          <p:spPr>
            <a:xfrm>
              <a:off x="79322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4764BAC9-7DEA-4922-89F6-EF085008BDFB}"/>
                </a:ext>
              </a:extLst>
            </p:cNvPr>
            <p:cNvSpPr/>
            <p:nvPr/>
          </p:nvSpPr>
          <p:spPr>
            <a:xfrm>
              <a:off x="68854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0 w 177229"/>
                <a:gd name="connsiteY4" fmla="*/ 212268 h 357799"/>
                <a:gd name="connsiteX5" fmla="*/ 62358 w 177229"/>
                <a:gd name="connsiteY5" fmla="*/ 212268 h 357799"/>
                <a:gd name="connsiteX6" fmla="*/ 62358 w 177229"/>
                <a:gd name="connsiteY6" fmla="*/ 357799 h 357799"/>
                <a:gd name="connsiteX7" fmla="*/ 0 w 177229"/>
                <a:gd name="connsiteY7" fmla="*/ 357799 h 357799"/>
                <a:gd name="connsiteX8" fmla="*/ 114871 w 177229"/>
                <a:gd name="connsiteY8" fmla="*/ 0 h 357799"/>
                <a:gd name="connsiteX9" fmla="*/ 177229 w 177229"/>
                <a:gd name="connsiteY9" fmla="*/ 0 h 357799"/>
                <a:gd name="connsiteX10" fmla="*/ 177229 w 177229"/>
                <a:gd name="connsiteY10" fmla="*/ 145531 h 357799"/>
                <a:gd name="connsiteX11" fmla="*/ 114871 w 177229"/>
                <a:gd name="connsiteY11" fmla="*/ 145531 h 357799"/>
                <a:gd name="connsiteX12" fmla="*/ 0 w 177229"/>
                <a:gd name="connsiteY12" fmla="*/ 0 h 357799"/>
                <a:gd name="connsiteX13" fmla="*/ 62358 w 177229"/>
                <a:gd name="connsiteY13" fmla="*/ 0 h 357799"/>
                <a:gd name="connsiteX14" fmla="*/ 62358 w 177229"/>
                <a:gd name="connsiteY14" fmla="*/ 145531 h 357799"/>
                <a:gd name="connsiteX15" fmla="*/ 0 w 177229"/>
                <a:gd name="connsiteY15" fmla="*/ 145531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7229" h="357799">
                  <a:moveTo>
                    <a:pt x="114871" y="212268"/>
                  </a:moveTo>
                  <a:lnTo>
                    <a:pt x="177229" y="212268"/>
                  </a:lnTo>
                  <a:lnTo>
                    <a:pt x="177229" y="357799"/>
                  </a:lnTo>
                  <a:lnTo>
                    <a:pt x="114871" y="357799"/>
                  </a:lnTo>
                  <a:close/>
                  <a:moveTo>
                    <a:pt x="0" y="212268"/>
                  </a:moveTo>
                  <a:lnTo>
                    <a:pt x="62358" y="212268"/>
                  </a:lnTo>
                  <a:lnTo>
                    <a:pt x="62358" y="357799"/>
                  </a:lnTo>
                  <a:lnTo>
                    <a:pt x="0" y="357799"/>
                  </a:lnTo>
                  <a:close/>
                  <a:moveTo>
                    <a:pt x="114871" y="0"/>
                  </a:moveTo>
                  <a:lnTo>
                    <a:pt x="177229" y="0"/>
                  </a:lnTo>
                  <a:lnTo>
                    <a:pt x="177229" y="145531"/>
                  </a:lnTo>
                  <a:lnTo>
                    <a:pt x="114871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268513A8-5911-4EC8-AFB8-4EA73E3028E7}"/>
                </a:ext>
              </a:extLst>
            </p:cNvPr>
            <p:cNvSpPr/>
            <p:nvPr/>
          </p:nvSpPr>
          <p:spPr>
            <a:xfrm>
              <a:off x="73426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0 w 177229"/>
                <a:gd name="connsiteY4" fmla="*/ 212268 h 357799"/>
                <a:gd name="connsiteX5" fmla="*/ 62358 w 177229"/>
                <a:gd name="connsiteY5" fmla="*/ 212268 h 357799"/>
                <a:gd name="connsiteX6" fmla="*/ 62358 w 177229"/>
                <a:gd name="connsiteY6" fmla="*/ 357799 h 357799"/>
                <a:gd name="connsiteX7" fmla="*/ 0 w 177229"/>
                <a:gd name="connsiteY7" fmla="*/ 357799 h 357799"/>
                <a:gd name="connsiteX8" fmla="*/ 114871 w 177229"/>
                <a:gd name="connsiteY8" fmla="*/ 0 h 357799"/>
                <a:gd name="connsiteX9" fmla="*/ 177229 w 177229"/>
                <a:gd name="connsiteY9" fmla="*/ 0 h 357799"/>
                <a:gd name="connsiteX10" fmla="*/ 177229 w 177229"/>
                <a:gd name="connsiteY10" fmla="*/ 145531 h 357799"/>
                <a:gd name="connsiteX11" fmla="*/ 114871 w 177229"/>
                <a:gd name="connsiteY11" fmla="*/ 145531 h 357799"/>
                <a:gd name="connsiteX12" fmla="*/ 0 w 177229"/>
                <a:gd name="connsiteY12" fmla="*/ 0 h 357799"/>
                <a:gd name="connsiteX13" fmla="*/ 62358 w 177229"/>
                <a:gd name="connsiteY13" fmla="*/ 0 h 357799"/>
                <a:gd name="connsiteX14" fmla="*/ 62358 w 177229"/>
                <a:gd name="connsiteY14" fmla="*/ 145531 h 357799"/>
                <a:gd name="connsiteX15" fmla="*/ 0 w 177229"/>
                <a:gd name="connsiteY15" fmla="*/ 145531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7229" h="357799">
                  <a:moveTo>
                    <a:pt x="114871" y="212268"/>
                  </a:moveTo>
                  <a:lnTo>
                    <a:pt x="177229" y="212268"/>
                  </a:lnTo>
                  <a:lnTo>
                    <a:pt x="177229" y="357799"/>
                  </a:lnTo>
                  <a:lnTo>
                    <a:pt x="114871" y="357799"/>
                  </a:lnTo>
                  <a:close/>
                  <a:moveTo>
                    <a:pt x="0" y="212268"/>
                  </a:moveTo>
                  <a:lnTo>
                    <a:pt x="62358" y="212268"/>
                  </a:lnTo>
                  <a:lnTo>
                    <a:pt x="62358" y="357799"/>
                  </a:lnTo>
                  <a:lnTo>
                    <a:pt x="0" y="357799"/>
                  </a:lnTo>
                  <a:close/>
                  <a:moveTo>
                    <a:pt x="114871" y="0"/>
                  </a:moveTo>
                  <a:lnTo>
                    <a:pt x="177229" y="0"/>
                  </a:lnTo>
                  <a:lnTo>
                    <a:pt x="177229" y="145531"/>
                  </a:lnTo>
                  <a:lnTo>
                    <a:pt x="114871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A09B77D3-D5FB-4447-B382-3E1DDB876B7A}"/>
                </a:ext>
              </a:extLst>
            </p:cNvPr>
            <p:cNvSpPr/>
            <p:nvPr/>
          </p:nvSpPr>
          <p:spPr>
            <a:xfrm>
              <a:off x="564629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902BA50A-4FC9-4671-879C-5A172AE85A1D}"/>
                </a:ext>
              </a:extLst>
            </p:cNvPr>
            <p:cNvSpPr/>
            <p:nvPr/>
          </p:nvSpPr>
          <p:spPr>
            <a:xfrm>
              <a:off x="5792342" y="4857369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CD91AD83-9CDC-4F46-A4DA-626AA383E926}"/>
                </a:ext>
              </a:extLst>
            </p:cNvPr>
            <p:cNvSpPr/>
            <p:nvPr/>
          </p:nvSpPr>
          <p:spPr>
            <a:xfrm>
              <a:off x="647814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298450 w 481906"/>
                <a:gd name="connsiteY4" fmla="*/ 0 h 145531"/>
                <a:gd name="connsiteX5" fmla="*/ 360808 w 481906"/>
                <a:gd name="connsiteY5" fmla="*/ 0 h 145531"/>
                <a:gd name="connsiteX6" fmla="*/ 360808 w 481906"/>
                <a:gd name="connsiteY6" fmla="*/ 145531 h 145531"/>
                <a:gd name="connsiteX7" fmla="*/ 298450 w 481906"/>
                <a:gd name="connsiteY7" fmla="*/ 145531 h 145531"/>
                <a:gd name="connsiteX8" fmla="*/ 121098 w 481906"/>
                <a:gd name="connsiteY8" fmla="*/ 0 h 145531"/>
                <a:gd name="connsiteX9" fmla="*/ 183456 w 481906"/>
                <a:gd name="connsiteY9" fmla="*/ 0 h 145531"/>
                <a:gd name="connsiteX10" fmla="*/ 183456 w 481906"/>
                <a:gd name="connsiteY10" fmla="*/ 145531 h 145531"/>
                <a:gd name="connsiteX11" fmla="*/ 121098 w 481906"/>
                <a:gd name="connsiteY11" fmla="*/ 145531 h 145531"/>
                <a:gd name="connsiteX12" fmla="*/ 0 w 481906"/>
                <a:gd name="connsiteY12" fmla="*/ 0 h 145531"/>
                <a:gd name="connsiteX13" fmla="*/ 62358 w 481906"/>
                <a:gd name="connsiteY13" fmla="*/ 0 h 145531"/>
                <a:gd name="connsiteX14" fmla="*/ 62358 w 481906"/>
                <a:gd name="connsiteY14" fmla="*/ 145531 h 145531"/>
                <a:gd name="connsiteX15" fmla="*/ 0 w 481906"/>
                <a:gd name="connsiteY15" fmla="*/ 145531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1906" h="145531">
                  <a:moveTo>
                    <a:pt x="419548" y="0"/>
                  </a:moveTo>
                  <a:lnTo>
                    <a:pt x="481906" y="0"/>
                  </a:lnTo>
                  <a:lnTo>
                    <a:pt x="481906" y="145531"/>
                  </a:lnTo>
                  <a:lnTo>
                    <a:pt x="419548" y="145531"/>
                  </a:lnTo>
                  <a:close/>
                  <a:moveTo>
                    <a:pt x="298450" y="0"/>
                  </a:moveTo>
                  <a:lnTo>
                    <a:pt x="360808" y="0"/>
                  </a:lnTo>
                  <a:lnTo>
                    <a:pt x="360808" y="145531"/>
                  </a:lnTo>
                  <a:lnTo>
                    <a:pt x="298450" y="145531"/>
                  </a:lnTo>
                  <a:close/>
                  <a:moveTo>
                    <a:pt x="121098" y="0"/>
                  </a:moveTo>
                  <a:lnTo>
                    <a:pt x="183456" y="0"/>
                  </a:lnTo>
                  <a:lnTo>
                    <a:pt x="183456" y="145531"/>
                  </a:lnTo>
                  <a:lnTo>
                    <a:pt x="121098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FDE00F00-47B7-409D-B283-D4852CA4C175}"/>
                </a:ext>
              </a:extLst>
            </p:cNvPr>
            <p:cNvSpPr/>
            <p:nvPr/>
          </p:nvSpPr>
          <p:spPr>
            <a:xfrm>
              <a:off x="743699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298450 w 481906"/>
                <a:gd name="connsiteY4" fmla="*/ 0 h 145531"/>
                <a:gd name="connsiteX5" fmla="*/ 360808 w 481906"/>
                <a:gd name="connsiteY5" fmla="*/ 0 h 145531"/>
                <a:gd name="connsiteX6" fmla="*/ 360808 w 481906"/>
                <a:gd name="connsiteY6" fmla="*/ 145531 h 145531"/>
                <a:gd name="connsiteX7" fmla="*/ 298450 w 481906"/>
                <a:gd name="connsiteY7" fmla="*/ 145531 h 145531"/>
                <a:gd name="connsiteX8" fmla="*/ 121098 w 481906"/>
                <a:gd name="connsiteY8" fmla="*/ 0 h 145531"/>
                <a:gd name="connsiteX9" fmla="*/ 183456 w 481906"/>
                <a:gd name="connsiteY9" fmla="*/ 0 h 145531"/>
                <a:gd name="connsiteX10" fmla="*/ 183456 w 481906"/>
                <a:gd name="connsiteY10" fmla="*/ 145531 h 145531"/>
                <a:gd name="connsiteX11" fmla="*/ 121098 w 481906"/>
                <a:gd name="connsiteY11" fmla="*/ 145531 h 145531"/>
                <a:gd name="connsiteX12" fmla="*/ 0 w 481906"/>
                <a:gd name="connsiteY12" fmla="*/ 0 h 145531"/>
                <a:gd name="connsiteX13" fmla="*/ 62358 w 481906"/>
                <a:gd name="connsiteY13" fmla="*/ 0 h 145531"/>
                <a:gd name="connsiteX14" fmla="*/ 62358 w 481906"/>
                <a:gd name="connsiteY14" fmla="*/ 145531 h 145531"/>
                <a:gd name="connsiteX15" fmla="*/ 0 w 481906"/>
                <a:gd name="connsiteY15" fmla="*/ 145531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1906" h="145531">
                  <a:moveTo>
                    <a:pt x="419548" y="0"/>
                  </a:moveTo>
                  <a:lnTo>
                    <a:pt x="481906" y="0"/>
                  </a:lnTo>
                  <a:lnTo>
                    <a:pt x="481906" y="145531"/>
                  </a:lnTo>
                  <a:lnTo>
                    <a:pt x="419548" y="145531"/>
                  </a:lnTo>
                  <a:close/>
                  <a:moveTo>
                    <a:pt x="298450" y="0"/>
                  </a:moveTo>
                  <a:lnTo>
                    <a:pt x="360808" y="0"/>
                  </a:lnTo>
                  <a:lnTo>
                    <a:pt x="360808" y="145531"/>
                  </a:lnTo>
                  <a:lnTo>
                    <a:pt x="298450" y="145531"/>
                  </a:lnTo>
                  <a:close/>
                  <a:moveTo>
                    <a:pt x="121098" y="0"/>
                  </a:moveTo>
                  <a:lnTo>
                    <a:pt x="183456" y="0"/>
                  </a:lnTo>
                  <a:lnTo>
                    <a:pt x="183456" y="145531"/>
                  </a:lnTo>
                  <a:lnTo>
                    <a:pt x="121098" y="145531"/>
                  </a:lnTo>
                  <a:close/>
                  <a:moveTo>
                    <a:pt x="0" y="0"/>
                  </a:moveTo>
                  <a:lnTo>
                    <a:pt x="62358" y="0"/>
                  </a:lnTo>
                  <a:lnTo>
                    <a:pt x="62358" y="145531"/>
                  </a:lnTo>
                  <a:lnTo>
                    <a:pt x="0" y="1455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BFE9A029-DCC5-447C-A2D5-398B036A5476}"/>
                </a:ext>
              </a:extLst>
            </p:cNvPr>
            <p:cNvSpPr/>
            <p:nvPr/>
          </p:nvSpPr>
          <p:spPr>
            <a:xfrm>
              <a:off x="6897122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4616F13F-0C79-496B-A1F7-AE8CE4909478}"/>
                </a:ext>
              </a:extLst>
            </p:cNvPr>
            <p:cNvSpPr/>
            <p:nvPr/>
          </p:nvSpPr>
          <p:spPr>
            <a:xfrm>
              <a:off x="7043172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6" name="正方形/長方形 255">
              <a:extLst>
                <a:ext uri="{FF2B5EF4-FFF2-40B4-BE49-F238E27FC236}">
                  <a16:creationId xmlns:a16="http://schemas.microsoft.com/office/drawing/2014/main" id="{9A8CC70C-31F8-4481-8B46-97D1289A7E28}"/>
                </a:ext>
              </a:extLst>
            </p:cNvPr>
            <p:cNvSpPr/>
            <p:nvPr/>
          </p:nvSpPr>
          <p:spPr>
            <a:xfrm>
              <a:off x="7311190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正方形/長方形 256">
              <a:extLst>
                <a:ext uri="{FF2B5EF4-FFF2-40B4-BE49-F238E27FC236}">
                  <a16:creationId xmlns:a16="http://schemas.microsoft.com/office/drawing/2014/main" id="{D97408EB-0178-4ADC-8B23-42DF93EB5422}"/>
                </a:ext>
              </a:extLst>
            </p:cNvPr>
            <p:cNvSpPr/>
            <p:nvPr/>
          </p:nvSpPr>
          <p:spPr>
            <a:xfrm>
              <a:off x="7457240" y="3546154"/>
              <a:ext cx="62358" cy="1455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台形 257">
              <a:extLst>
                <a:ext uri="{FF2B5EF4-FFF2-40B4-BE49-F238E27FC236}">
                  <a16:creationId xmlns:a16="http://schemas.microsoft.com/office/drawing/2014/main" id="{8BBC0020-6189-4330-9196-A0F7FDD8DFB5}"/>
                </a:ext>
              </a:extLst>
            </p:cNvPr>
            <p:cNvSpPr/>
            <p:nvPr/>
          </p:nvSpPr>
          <p:spPr>
            <a:xfrm rot="10800000">
              <a:off x="6364627" y="3824270"/>
              <a:ext cx="1679495" cy="69392"/>
            </a:xfrm>
            <a:prstGeom prst="trapezoid">
              <a:avLst>
                <a:gd name="adj" fmla="val 64257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9" name="台形 258">
              <a:extLst>
                <a:ext uri="{FF2B5EF4-FFF2-40B4-BE49-F238E27FC236}">
                  <a16:creationId xmlns:a16="http://schemas.microsoft.com/office/drawing/2014/main" id="{58EAC1B3-9105-4600-96D7-9B1F362AAA02}"/>
                </a:ext>
              </a:extLst>
            </p:cNvPr>
            <p:cNvSpPr/>
            <p:nvPr/>
          </p:nvSpPr>
          <p:spPr>
            <a:xfrm>
              <a:off x="6283853" y="3740099"/>
              <a:ext cx="1848874" cy="142528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0" name="台形 259">
              <a:extLst>
                <a:ext uri="{FF2B5EF4-FFF2-40B4-BE49-F238E27FC236}">
                  <a16:creationId xmlns:a16="http://schemas.microsoft.com/office/drawing/2014/main" id="{A4D402B6-3AF2-41F9-BC04-1DD1A1EEE77F}"/>
                </a:ext>
              </a:extLst>
            </p:cNvPr>
            <p:cNvSpPr/>
            <p:nvPr/>
          </p:nvSpPr>
          <p:spPr>
            <a:xfrm>
              <a:off x="6497070" y="3578012"/>
              <a:ext cx="538730" cy="247314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1" name="台形 260">
              <a:extLst>
                <a:ext uri="{FF2B5EF4-FFF2-40B4-BE49-F238E27FC236}">
                  <a16:creationId xmlns:a16="http://schemas.microsoft.com/office/drawing/2014/main" id="{B3B7F749-8B05-4E23-8F76-DDE9076FAAC8}"/>
                </a:ext>
              </a:extLst>
            </p:cNvPr>
            <p:cNvSpPr/>
            <p:nvPr/>
          </p:nvSpPr>
          <p:spPr>
            <a:xfrm>
              <a:off x="6534037" y="3611954"/>
              <a:ext cx="464795" cy="213373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2" name="台形 261">
              <a:extLst>
                <a:ext uri="{FF2B5EF4-FFF2-40B4-BE49-F238E27FC236}">
                  <a16:creationId xmlns:a16="http://schemas.microsoft.com/office/drawing/2014/main" id="{E6685EFC-5624-4D46-9151-63FF314B34A3}"/>
                </a:ext>
              </a:extLst>
            </p:cNvPr>
            <p:cNvSpPr/>
            <p:nvPr/>
          </p:nvSpPr>
          <p:spPr>
            <a:xfrm>
              <a:off x="6598922" y="3681052"/>
              <a:ext cx="339189" cy="132445"/>
            </a:xfrm>
            <a:prstGeom prst="trapezoid">
              <a:avLst>
                <a:gd name="adj" fmla="val 123693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3" name="台形 262">
              <a:extLst>
                <a:ext uri="{FF2B5EF4-FFF2-40B4-BE49-F238E27FC236}">
                  <a16:creationId xmlns:a16="http://schemas.microsoft.com/office/drawing/2014/main" id="{3A80F665-DA4A-42D2-9FBF-32BE1B471451}"/>
                </a:ext>
              </a:extLst>
            </p:cNvPr>
            <p:cNvSpPr/>
            <p:nvPr/>
          </p:nvSpPr>
          <p:spPr>
            <a:xfrm>
              <a:off x="7379720" y="3578012"/>
              <a:ext cx="538730" cy="247314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4" name="台形 263">
              <a:extLst>
                <a:ext uri="{FF2B5EF4-FFF2-40B4-BE49-F238E27FC236}">
                  <a16:creationId xmlns:a16="http://schemas.microsoft.com/office/drawing/2014/main" id="{51BC6DBD-E845-4E0F-A033-65B3C0564304}"/>
                </a:ext>
              </a:extLst>
            </p:cNvPr>
            <p:cNvSpPr/>
            <p:nvPr/>
          </p:nvSpPr>
          <p:spPr>
            <a:xfrm>
              <a:off x="7416687" y="3611954"/>
              <a:ext cx="464795" cy="213373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5" name="台形 264">
              <a:extLst>
                <a:ext uri="{FF2B5EF4-FFF2-40B4-BE49-F238E27FC236}">
                  <a16:creationId xmlns:a16="http://schemas.microsoft.com/office/drawing/2014/main" id="{DF693814-4937-48A3-B12C-CEBF95A94362}"/>
                </a:ext>
              </a:extLst>
            </p:cNvPr>
            <p:cNvSpPr/>
            <p:nvPr/>
          </p:nvSpPr>
          <p:spPr>
            <a:xfrm>
              <a:off x="7481572" y="3681052"/>
              <a:ext cx="339189" cy="132445"/>
            </a:xfrm>
            <a:prstGeom prst="trapezoid">
              <a:avLst>
                <a:gd name="adj" fmla="val 123693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A5B96E61-450F-4F69-91C3-BEF10828B5A7}"/>
                </a:ext>
              </a:extLst>
            </p:cNvPr>
            <p:cNvGrpSpPr/>
            <p:nvPr/>
          </p:nvGrpSpPr>
          <p:grpSpPr>
            <a:xfrm>
              <a:off x="6348905" y="3001664"/>
              <a:ext cx="1718770" cy="485882"/>
              <a:chOff x="6212380" y="2963070"/>
              <a:chExt cx="1991820" cy="563070"/>
            </a:xfrm>
          </p:grpSpPr>
          <p:sp>
            <p:nvSpPr>
              <p:cNvPr id="267" name="台形 266">
                <a:extLst>
                  <a:ext uri="{FF2B5EF4-FFF2-40B4-BE49-F238E27FC236}">
                    <a16:creationId xmlns:a16="http://schemas.microsoft.com/office/drawing/2014/main" id="{44E766D4-E77D-4E96-86B4-FF7277B955BA}"/>
                  </a:ext>
                </a:extLst>
              </p:cNvPr>
              <p:cNvSpPr/>
              <p:nvPr/>
            </p:nvSpPr>
            <p:spPr>
              <a:xfrm>
                <a:off x="6283853" y="3141123"/>
                <a:ext cx="1848874" cy="360511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DB318B71-837A-49BB-9794-7CA52FFE754C}"/>
                  </a:ext>
                </a:extLst>
              </p:cNvPr>
              <p:cNvSpPr/>
              <p:nvPr/>
            </p:nvSpPr>
            <p:spPr>
              <a:xfrm>
                <a:off x="6662476" y="2963070"/>
                <a:ext cx="123032" cy="178123"/>
              </a:xfrm>
              <a:custGeom>
                <a:avLst/>
                <a:gdLst>
                  <a:gd name="connsiteX0" fmla="*/ 205319 w 598256"/>
                  <a:gd name="connsiteY0" fmla="*/ 0 h 866138"/>
                  <a:gd name="connsiteX1" fmla="*/ 280556 w 598256"/>
                  <a:gd name="connsiteY1" fmla="*/ 88347 h 866138"/>
                  <a:gd name="connsiteX2" fmla="*/ 432198 w 598256"/>
                  <a:gd name="connsiteY2" fmla="*/ 115340 h 866138"/>
                  <a:gd name="connsiteX3" fmla="*/ 346526 w 598256"/>
                  <a:gd name="connsiteY3" fmla="*/ 243628 h 866138"/>
                  <a:gd name="connsiteX4" fmla="*/ 289834 w 598256"/>
                  <a:gd name="connsiteY4" fmla="*/ 288894 h 866138"/>
                  <a:gd name="connsiteX5" fmla="*/ 305284 w 598256"/>
                  <a:gd name="connsiteY5" fmla="*/ 334264 h 866138"/>
                  <a:gd name="connsiteX6" fmla="*/ 288379 w 598256"/>
                  <a:gd name="connsiteY6" fmla="*/ 553550 h 866138"/>
                  <a:gd name="connsiteX7" fmla="*/ 256140 w 598256"/>
                  <a:gd name="connsiteY7" fmla="*/ 641136 h 866138"/>
                  <a:gd name="connsiteX8" fmla="*/ 310113 w 598256"/>
                  <a:gd name="connsiteY8" fmla="*/ 636800 h 866138"/>
                  <a:gd name="connsiteX9" fmla="*/ 598256 w 598256"/>
                  <a:gd name="connsiteY9" fmla="*/ 751469 h 866138"/>
                  <a:gd name="connsiteX10" fmla="*/ 310113 w 598256"/>
                  <a:gd name="connsiteY10" fmla="*/ 866138 h 866138"/>
                  <a:gd name="connsiteX11" fmla="*/ 27824 w 598256"/>
                  <a:gd name="connsiteY11" fmla="*/ 774579 h 866138"/>
                  <a:gd name="connsiteX12" fmla="*/ 25681 w 598256"/>
                  <a:gd name="connsiteY12" fmla="*/ 766119 h 866138"/>
                  <a:gd name="connsiteX13" fmla="*/ 14902 w 598256"/>
                  <a:gd name="connsiteY13" fmla="*/ 742738 h 866138"/>
                  <a:gd name="connsiteX14" fmla="*/ 21739 w 598256"/>
                  <a:gd name="connsiteY14" fmla="*/ 482104 h 866138"/>
                  <a:gd name="connsiteX15" fmla="*/ 153603 w 598256"/>
                  <a:gd name="connsiteY15" fmla="*/ 246738 h 866138"/>
                  <a:gd name="connsiteX16" fmla="*/ 164497 w 598256"/>
                  <a:gd name="connsiteY16" fmla="*/ 241421 h 866138"/>
                  <a:gd name="connsiteX17" fmla="*/ 149276 w 598256"/>
                  <a:gd name="connsiteY17" fmla="*/ 181174 h 866138"/>
                  <a:gd name="connsiteX18" fmla="*/ 150369 w 598256"/>
                  <a:gd name="connsiteY18" fmla="*/ 39824 h 866138"/>
                  <a:gd name="connsiteX19" fmla="*/ 205319 w 598256"/>
                  <a:gd name="connsiteY19" fmla="*/ 0 h 86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8256" h="866138">
                    <a:moveTo>
                      <a:pt x="205319" y="0"/>
                    </a:moveTo>
                    <a:cubicBezTo>
                      <a:pt x="231744" y="21"/>
                      <a:pt x="261550" y="21405"/>
                      <a:pt x="280556" y="88347"/>
                    </a:cubicBezTo>
                    <a:cubicBezTo>
                      <a:pt x="383559" y="22748"/>
                      <a:pt x="448585" y="54181"/>
                      <a:pt x="432198" y="115340"/>
                    </a:cubicBezTo>
                    <a:cubicBezTo>
                      <a:pt x="424004" y="145919"/>
                      <a:pt x="389105" y="199899"/>
                      <a:pt x="346526" y="243628"/>
                    </a:cubicBezTo>
                    <a:lnTo>
                      <a:pt x="289834" y="288894"/>
                    </a:lnTo>
                    <a:lnTo>
                      <a:pt x="305284" y="334264"/>
                    </a:lnTo>
                    <a:cubicBezTo>
                      <a:pt x="315091" y="394171"/>
                      <a:pt x="310230" y="472000"/>
                      <a:pt x="288379" y="553550"/>
                    </a:cubicBezTo>
                    <a:lnTo>
                      <a:pt x="256140" y="641136"/>
                    </a:lnTo>
                    <a:lnTo>
                      <a:pt x="310113" y="636800"/>
                    </a:lnTo>
                    <a:cubicBezTo>
                      <a:pt x="469250" y="636800"/>
                      <a:pt x="598256" y="688139"/>
                      <a:pt x="598256" y="751469"/>
                    </a:cubicBezTo>
                    <a:cubicBezTo>
                      <a:pt x="598256" y="814799"/>
                      <a:pt x="469250" y="866138"/>
                      <a:pt x="310113" y="866138"/>
                    </a:cubicBezTo>
                    <a:cubicBezTo>
                      <a:pt x="170868" y="866138"/>
                      <a:pt x="54692" y="826832"/>
                      <a:pt x="27824" y="774579"/>
                    </a:cubicBezTo>
                    <a:lnTo>
                      <a:pt x="25681" y="766119"/>
                    </a:lnTo>
                    <a:lnTo>
                      <a:pt x="14902" y="742738"/>
                    </a:lnTo>
                    <a:cubicBezTo>
                      <a:pt x="-6341" y="680165"/>
                      <a:pt x="-5575" y="584042"/>
                      <a:pt x="21739" y="482104"/>
                    </a:cubicBezTo>
                    <a:cubicBezTo>
                      <a:pt x="50419" y="375069"/>
                      <a:pt x="101242" y="288222"/>
                      <a:pt x="153603" y="246738"/>
                    </a:cubicBezTo>
                    <a:lnTo>
                      <a:pt x="164497" y="241421"/>
                    </a:lnTo>
                    <a:lnTo>
                      <a:pt x="149276" y="181174"/>
                    </a:lnTo>
                    <a:cubicBezTo>
                      <a:pt x="141532" y="120761"/>
                      <a:pt x="144887" y="58329"/>
                      <a:pt x="150369" y="39824"/>
                    </a:cubicBezTo>
                    <a:cubicBezTo>
                      <a:pt x="155850" y="21319"/>
                      <a:pt x="178894" y="-21"/>
                      <a:pt x="2053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3CA29B79-E098-48A5-AF90-1E38AA8227D9}"/>
                  </a:ext>
                </a:extLst>
              </p:cNvPr>
              <p:cNvSpPr/>
              <p:nvPr/>
            </p:nvSpPr>
            <p:spPr>
              <a:xfrm flipH="1">
                <a:off x="7616429" y="2963070"/>
                <a:ext cx="123032" cy="178123"/>
              </a:xfrm>
              <a:custGeom>
                <a:avLst/>
                <a:gdLst>
                  <a:gd name="connsiteX0" fmla="*/ 205319 w 598256"/>
                  <a:gd name="connsiteY0" fmla="*/ 0 h 866138"/>
                  <a:gd name="connsiteX1" fmla="*/ 280556 w 598256"/>
                  <a:gd name="connsiteY1" fmla="*/ 88347 h 866138"/>
                  <a:gd name="connsiteX2" fmla="*/ 432198 w 598256"/>
                  <a:gd name="connsiteY2" fmla="*/ 115340 h 866138"/>
                  <a:gd name="connsiteX3" fmla="*/ 346526 w 598256"/>
                  <a:gd name="connsiteY3" fmla="*/ 243628 h 866138"/>
                  <a:gd name="connsiteX4" fmla="*/ 289834 w 598256"/>
                  <a:gd name="connsiteY4" fmla="*/ 288894 h 866138"/>
                  <a:gd name="connsiteX5" fmla="*/ 305284 w 598256"/>
                  <a:gd name="connsiteY5" fmla="*/ 334264 h 866138"/>
                  <a:gd name="connsiteX6" fmla="*/ 288379 w 598256"/>
                  <a:gd name="connsiteY6" fmla="*/ 553550 h 866138"/>
                  <a:gd name="connsiteX7" fmla="*/ 256140 w 598256"/>
                  <a:gd name="connsiteY7" fmla="*/ 641136 h 866138"/>
                  <a:gd name="connsiteX8" fmla="*/ 310113 w 598256"/>
                  <a:gd name="connsiteY8" fmla="*/ 636800 h 866138"/>
                  <a:gd name="connsiteX9" fmla="*/ 598256 w 598256"/>
                  <a:gd name="connsiteY9" fmla="*/ 751469 h 866138"/>
                  <a:gd name="connsiteX10" fmla="*/ 310113 w 598256"/>
                  <a:gd name="connsiteY10" fmla="*/ 866138 h 866138"/>
                  <a:gd name="connsiteX11" fmla="*/ 27824 w 598256"/>
                  <a:gd name="connsiteY11" fmla="*/ 774579 h 866138"/>
                  <a:gd name="connsiteX12" fmla="*/ 25681 w 598256"/>
                  <a:gd name="connsiteY12" fmla="*/ 766119 h 866138"/>
                  <a:gd name="connsiteX13" fmla="*/ 14902 w 598256"/>
                  <a:gd name="connsiteY13" fmla="*/ 742738 h 866138"/>
                  <a:gd name="connsiteX14" fmla="*/ 21739 w 598256"/>
                  <a:gd name="connsiteY14" fmla="*/ 482104 h 866138"/>
                  <a:gd name="connsiteX15" fmla="*/ 153603 w 598256"/>
                  <a:gd name="connsiteY15" fmla="*/ 246738 h 866138"/>
                  <a:gd name="connsiteX16" fmla="*/ 164497 w 598256"/>
                  <a:gd name="connsiteY16" fmla="*/ 241421 h 866138"/>
                  <a:gd name="connsiteX17" fmla="*/ 149276 w 598256"/>
                  <a:gd name="connsiteY17" fmla="*/ 181174 h 866138"/>
                  <a:gd name="connsiteX18" fmla="*/ 150369 w 598256"/>
                  <a:gd name="connsiteY18" fmla="*/ 39824 h 866138"/>
                  <a:gd name="connsiteX19" fmla="*/ 205319 w 598256"/>
                  <a:gd name="connsiteY19" fmla="*/ 0 h 86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98256" h="866138">
                    <a:moveTo>
                      <a:pt x="205319" y="0"/>
                    </a:moveTo>
                    <a:cubicBezTo>
                      <a:pt x="231744" y="21"/>
                      <a:pt x="261550" y="21405"/>
                      <a:pt x="280556" y="88347"/>
                    </a:cubicBezTo>
                    <a:cubicBezTo>
                      <a:pt x="383559" y="22748"/>
                      <a:pt x="448585" y="54181"/>
                      <a:pt x="432198" y="115340"/>
                    </a:cubicBezTo>
                    <a:cubicBezTo>
                      <a:pt x="424004" y="145919"/>
                      <a:pt x="389105" y="199899"/>
                      <a:pt x="346526" y="243628"/>
                    </a:cubicBezTo>
                    <a:lnTo>
                      <a:pt x="289834" y="288894"/>
                    </a:lnTo>
                    <a:lnTo>
                      <a:pt x="305284" y="334264"/>
                    </a:lnTo>
                    <a:cubicBezTo>
                      <a:pt x="315091" y="394171"/>
                      <a:pt x="310230" y="472000"/>
                      <a:pt x="288379" y="553550"/>
                    </a:cubicBezTo>
                    <a:lnTo>
                      <a:pt x="256140" y="641136"/>
                    </a:lnTo>
                    <a:lnTo>
                      <a:pt x="310113" y="636800"/>
                    </a:lnTo>
                    <a:cubicBezTo>
                      <a:pt x="469250" y="636800"/>
                      <a:pt x="598256" y="688139"/>
                      <a:pt x="598256" y="751469"/>
                    </a:cubicBezTo>
                    <a:cubicBezTo>
                      <a:pt x="598256" y="814799"/>
                      <a:pt x="469250" y="866138"/>
                      <a:pt x="310113" y="866138"/>
                    </a:cubicBezTo>
                    <a:cubicBezTo>
                      <a:pt x="170868" y="866138"/>
                      <a:pt x="54692" y="826832"/>
                      <a:pt x="27824" y="774579"/>
                    </a:cubicBezTo>
                    <a:lnTo>
                      <a:pt x="25681" y="766119"/>
                    </a:lnTo>
                    <a:lnTo>
                      <a:pt x="14902" y="742738"/>
                    </a:lnTo>
                    <a:cubicBezTo>
                      <a:pt x="-6341" y="680165"/>
                      <a:pt x="-5575" y="584042"/>
                      <a:pt x="21739" y="482104"/>
                    </a:cubicBezTo>
                    <a:cubicBezTo>
                      <a:pt x="50419" y="375069"/>
                      <a:pt x="101242" y="288222"/>
                      <a:pt x="153603" y="246738"/>
                    </a:cubicBezTo>
                    <a:lnTo>
                      <a:pt x="164497" y="241421"/>
                    </a:lnTo>
                    <a:lnTo>
                      <a:pt x="149276" y="181174"/>
                    </a:lnTo>
                    <a:cubicBezTo>
                      <a:pt x="141532" y="120761"/>
                      <a:pt x="144887" y="58329"/>
                      <a:pt x="150369" y="39824"/>
                    </a:cubicBezTo>
                    <a:cubicBezTo>
                      <a:pt x="155850" y="21319"/>
                      <a:pt x="178894" y="-21"/>
                      <a:pt x="2053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9C8876A8-0F5C-445D-A2DF-4800BF17FFDB}"/>
                  </a:ext>
                </a:extLst>
              </p:cNvPr>
              <p:cNvSpPr/>
              <p:nvPr/>
            </p:nvSpPr>
            <p:spPr>
              <a:xfrm>
                <a:off x="6498350" y="3141123"/>
                <a:ext cx="1407400" cy="360511"/>
              </a:xfrm>
              <a:custGeom>
                <a:avLst/>
                <a:gdLst>
                  <a:gd name="connsiteX0" fmla="*/ 1053257 w 1407400"/>
                  <a:gd name="connsiteY0" fmla="*/ 0 h 360511"/>
                  <a:gd name="connsiteX1" fmla="*/ 1129457 w 1407400"/>
                  <a:gd name="connsiteY1" fmla="*/ 0 h 360511"/>
                  <a:gd name="connsiteX2" fmla="*/ 1407400 w 1407400"/>
                  <a:gd name="connsiteY2" fmla="*/ 360511 h 360511"/>
                  <a:gd name="connsiteX3" fmla="*/ 1331200 w 1407400"/>
                  <a:gd name="connsiteY3" fmla="*/ 360511 h 360511"/>
                  <a:gd name="connsiteX4" fmla="*/ 277943 w 1407400"/>
                  <a:gd name="connsiteY4" fmla="*/ 0 h 360511"/>
                  <a:gd name="connsiteX5" fmla="*/ 356701 w 1407400"/>
                  <a:gd name="connsiteY5" fmla="*/ 0 h 360511"/>
                  <a:gd name="connsiteX6" fmla="*/ 78758 w 1407400"/>
                  <a:gd name="connsiteY6" fmla="*/ 360511 h 360511"/>
                  <a:gd name="connsiteX7" fmla="*/ 0 w 1407400"/>
                  <a:gd name="connsiteY7" fmla="*/ 360511 h 36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7400" h="360511">
                    <a:moveTo>
                      <a:pt x="1053257" y="0"/>
                    </a:moveTo>
                    <a:lnTo>
                      <a:pt x="1129457" y="0"/>
                    </a:lnTo>
                    <a:lnTo>
                      <a:pt x="1407400" y="360511"/>
                    </a:lnTo>
                    <a:lnTo>
                      <a:pt x="1331200" y="360511"/>
                    </a:lnTo>
                    <a:close/>
                    <a:moveTo>
                      <a:pt x="277943" y="0"/>
                    </a:moveTo>
                    <a:lnTo>
                      <a:pt x="356701" y="0"/>
                    </a:lnTo>
                    <a:lnTo>
                      <a:pt x="78758" y="360511"/>
                    </a:lnTo>
                    <a:lnTo>
                      <a:pt x="0" y="360511"/>
                    </a:ln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台形 270">
                <a:extLst>
                  <a:ext uri="{FF2B5EF4-FFF2-40B4-BE49-F238E27FC236}">
                    <a16:creationId xmlns:a16="http://schemas.microsoft.com/office/drawing/2014/main" id="{9E13BC05-05E4-4E22-89CB-779FD249DE54}"/>
                  </a:ext>
                </a:extLst>
              </p:cNvPr>
              <p:cNvSpPr/>
              <p:nvPr/>
            </p:nvSpPr>
            <p:spPr>
              <a:xfrm flipV="1">
                <a:off x="6212380" y="3459502"/>
                <a:ext cx="1991820" cy="66638"/>
              </a:xfrm>
              <a:prstGeom prst="trapezoid">
                <a:avLst>
                  <a:gd name="adj" fmla="val 112325"/>
                </a:avLst>
              </a:pr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74522B61-4BA5-44D3-8C89-CEDD190CA949}"/>
              </a:ext>
            </a:extLst>
          </p:cNvPr>
          <p:cNvGrpSpPr/>
          <p:nvPr/>
        </p:nvGrpSpPr>
        <p:grpSpPr>
          <a:xfrm>
            <a:off x="3712607" y="4144770"/>
            <a:ext cx="2496601" cy="1702393"/>
            <a:chOff x="4467906" y="3001664"/>
            <a:chExt cx="3875995" cy="2642980"/>
          </a:xfrm>
        </p:grpSpPr>
        <p:sp>
          <p:nvSpPr>
            <p:cNvPr id="286" name="正方形/長方形 285">
              <a:extLst>
                <a:ext uri="{FF2B5EF4-FFF2-40B4-BE49-F238E27FC236}">
                  <a16:creationId xmlns:a16="http://schemas.microsoft.com/office/drawing/2014/main" id="{2B7760BB-9B3A-4FCA-BBC6-D9A5BC258A7B}"/>
                </a:ext>
              </a:extLst>
            </p:cNvPr>
            <p:cNvSpPr/>
            <p:nvPr/>
          </p:nvSpPr>
          <p:spPr>
            <a:xfrm>
              <a:off x="6411711" y="3885643"/>
              <a:ext cx="1573315" cy="477162"/>
            </a:xfrm>
            <a:custGeom>
              <a:avLst/>
              <a:gdLst>
                <a:gd name="connsiteX0" fmla="*/ 0 w 1573315"/>
                <a:gd name="connsiteY0" fmla="*/ 0 h 477162"/>
                <a:gd name="connsiteX1" fmla="*/ 524438 w 1573315"/>
                <a:gd name="connsiteY1" fmla="*/ 0 h 477162"/>
                <a:gd name="connsiteX2" fmla="*/ 1033144 w 1573315"/>
                <a:gd name="connsiteY2" fmla="*/ 0 h 477162"/>
                <a:gd name="connsiteX3" fmla="*/ 1573315 w 1573315"/>
                <a:gd name="connsiteY3" fmla="*/ 0 h 477162"/>
                <a:gd name="connsiteX4" fmla="*/ 1573315 w 1573315"/>
                <a:gd name="connsiteY4" fmla="*/ 477162 h 477162"/>
                <a:gd name="connsiteX5" fmla="*/ 1017410 w 1573315"/>
                <a:gd name="connsiteY5" fmla="*/ 477162 h 477162"/>
                <a:gd name="connsiteX6" fmla="*/ 508705 w 1573315"/>
                <a:gd name="connsiteY6" fmla="*/ 477162 h 477162"/>
                <a:gd name="connsiteX7" fmla="*/ 0 w 1573315"/>
                <a:gd name="connsiteY7" fmla="*/ 477162 h 477162"/>
                <a:gd name="connsiteX8" fmla="*/ 0 w 1573315"/>
                <a:gd name="connsiteY8" fmla="*/ 0 h 477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3315" h="477162" fill="none" extrusionOk="0">
                  <a:moveTo>
                    <a:pt x="0" y="0"/>
                  </a:moveTo>
                  <a:cubicBezTo>
                    <a:pt x="142857" y="-16043"/>
                    <a:pt x="291526" y="25170"/>
                    <a:pt x="524438" y="0"/>
                  </a:cubicBezTo>
                  <a:cubicBezTo>
                    <a:pt x="757350" y="-25170"/>
                    <a:pt x="894697" y="13623"/>
                    <a:pt x="1033144" y="0"/>
                  </a:cubicBezTo>
                  <a:cubicBezTo>
                    <a:pt x="1171591" y="-13623"/>
                    <a:pt x="1448144" y="22556"/>
                    <a:pt x="1573315" y="0"/>
                  </a:cubicBezTo>
                  <a:cubicBezTo>
                    <a:pt x="1602740" y="181350"/>
                    <a:pt x="1520512" y="292803"/>
                    <a:pt x="1573315" y="477162"/>
                  </a:cubicBezTo>
                  <a:cubicBezTo>
                    <a:pt x="1389590" y="479770"/>
                    <a:pt x="1241133" y="455004"/>
                    <a:pt x="1017410" y="477162"/>
                  </a:cubicBezTo>
                  <a:cubicBezTo>
                    <a:pt x="793688" y="499320"/>
                    <a:pt x="689906" y="434923"/>
                    <a:pt x="508705" y="477162"/>
                  </a:cubicBezTo>
                  <a:cubicBezTo>
                    <a:pt x="327504" y="519401"/>
                    <a:pt x="106281" y="440816"/>
                    <a:pt x="0" y="477162"/>
                  </a:cubicBezTo>
                  <a:cubicBezTo>
                    <a:pt x="-45894" y="240990"/>
                    <a:pt x="17909" y="230053"/>
                    <a:pt x="0" y="0"/>
                  </a:cubicBezTo>
                  <a:close/>
                </a:path>
                <a:path w="1573315" h="477162" stroke="0" extrusionOk="0">
                  <a:moveTo>
                    <a:pt x="0" y="0"/>
                  </a:moveTo>
                  <a:cubicBezTo>
                    <a:pt x="269695" y="-8216"/>
                    <a:pt x="378419" y="32671"/>
                    <a:pt x="540171" y="0"/>
                  </a:cubicBezTo>
                  <a:cubicBezTo>
                    <a:pt x="701923" y="-32671"/>
                    <a:pt x="938014" y="42836"/>
                    <a:pt x="1048877" y="0"/>
                  </a:cubicBezTo>
                  <a:cubicBezTo>
                    <a:pt x="1159740" y="-42836"/>
                    <a:pt x="1461182" y="13161"/>
                    <a:pt x="1573315" y="0"/>
                  </a:cubicBezTo>
                  <a:cubicBezTo>
                    <a:pt x="1613107" y="216987"/>
                    <a:pt x="1541291" y="355303"/>
                    <a:pt x="1573315" y="477162"/>
                  </a:cubicBezTo>
                  <a:cubicBezTo>
                    <a:pt x="1450846" y="515314"/>
                    <a:pt x="1288895" y="417233"/>
                    <a:pt x="1064610" y="477162"/>
                  </a:cubicBezTo>
                  <a:cubicBezTo>
                    <a:pt x="840326" y="537091"/>
                    <a:pt x="695643" y="424150"/>
                    <a:pt x="571638" y="477162"/>
                  </a:cubicBezTo>
                  <a:cubicBezTo>
                    <a:pt x="447633" y="530174"/>
                    <a:pt x="117154" y="409541"/>
                    <a:pt x="0" y="477162"/>
                  </a:cubicBezTo>
                  <a:cubicBezTo>
                    <a:pt x="-4419" y="375110"/>
                    <a:pt x="24769" y="15205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04747320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7" name="正方形/長方形 286">
              <a:extLst>
                <a:ext uri="{FF2B5EF4-FFF2-40B4-BE49-F238E27FC236}">
                  <a16:creationId xmlns:a16="http://schemas.microsoft.com/office/drawing/2014/main" id="{DB0CF0FA-05F1-4676-B2BE-E99D4EC77C0E}"/>
                </a:ext>
              </a:extLst>
            </p:cNvPr>
            <p:cNvSpPr/>
            <p:nvPr/>
          </p:nvSpPr>
          <p:spPr>
            <a:xfrm>
              <a:off x="6543703" y="3493698"/>
              <a:ext cx="1359874" cy="265746"/>
            </a:xfrm>
            <a:custGeom>
              <a:avLst/>
              <a:gdLst>
                <a:gd name="connsiteX0" fmla="*/ 0 w 1359874"/>
                <a:gd name="connsiteY0" fmla="*/ 0 h 265746"/>
                <a:gd name="connsiteX1" fmla="*/ 466890 w 1359874"/>
                <a:gd name="connsiteY1" fmla="*/ 0 h 265746"/>
                <a:gd name="connsiteX2" fmla="*/ 920181 w 1359874"/>
                <a:gd name="connsiteY2" fmla="*/ 0 h 265746"/>
                <a:gd name="connsiteX3" fmla="*/ 1359874 w 1359874"/>
                <a:gd name="connsiteY3" fmla="*/ 0 h 265746"/>
                <a:gd name="connsiteX4" fmla="*/ 1359874 w 1359874"/>
                <a:gd name="connsiteY4" fmla="*/ 265746 h 265746"/>
                <a:gd name="connsiteX5" fmla="*/ 947379 w 1359874"/>
                <a:gd name="connsiteY5" fmla="*/ 265746 h 265746"/>
                <a:gd name="connsiteX6" fmla="*/ 534884 w 1359874"/>
                <a:gd name="connsiteY6" fmla="*/ 265746 h 265746"/>
                <a:gd name="connsiteX7" fmla="*/ 0 w 1359874"/>
                <a:gd name="connsiteY7" fmla="*/ 265746 h 265746"/>
                <a:gd name="connsiteX8" fmla="*/ 0 w 1359874"/>
                <a:gd name="connsiteY8" fmla="*/ 0 h 265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9874" h="265746" fill="none" extrusionOk="0">
                  <a:moveTo>
                    <a:pt x="0" y="0"/>
                  </a:moveTo>
                  <a:cubicBezTo>
                    <a:pt x="223097" y="-9847"/>
                    <a:pt x="270332" y="53150"/>
                    <a:pt x="466890" y="0"/>
                  </a:cubicBezTo>
                  <a:cubicBezTo>
                    <a:pt x="663448" y="-53150"/>
                    <a:pt x="712649" y="17767"/>
                    <a:pt x="920181" y="0"/>
                  </a:cubicBezTo>
                  <a:cubicBezTo>
                    <a:pt x="1127713" y="-17767"/>
                    <a:pt x="1179445" y="42072"/>
                    <a:pt x="1359874" y="0"/>
                  </a:cubicBezTo>
                  <a:cubicBezTo>
                    <a:pt x="1383908" y="71458"/>
                    <a:pt x="1357147" y="208919"/>
                    <a:pt x="1359874" y="265746"/>
                  </a:cubicBezTo>
                  <a:cubicBezTo>
                    <a:pt x="1206729" y="291724"/>
                    <a:pt x="1069990" y="248859"/>
                    <a:pt x="947379" y="265746"/>
                  </a:cubicBezTo>
                  <a:cubicBezTo>
                    <a:pt x="824768" y="282633"/>
                    <a:pt x="631543" y="229008"/>
                    <a:pt x="534884" y="265746"/>
                  </a:cubicBezTo>
                  <a:cubicBezTo>
                    <a:pt x="438225" y="302484"/>
                    <a:pt x="224371" y="254393"/>
                    <a:pt x="0" y="265746"/>
                  </a:cubicBezTo>
                  <a:cubicBezTo>
                    <a:pt x="-23144" y="138864"/>
                    <a:pt x="24766" y="67072"/>
                    <a:pt x="0" y="0"/>
                  </a:cubicBezTo>
                  <a:close/>
                </a:path>
                <a:path w="1359874" h="265746" stroke="0" extrusionOk="0">
                  <a:moveTo>
                    <a:pt x="0" y="0"/>
                  </a:moveTo>
                  <a:cubicBezTo>
                    <a:pt x="220555" y="-3863"/>
                    <a:pt x="255495" y="14542"/>
                    <a:pt x="480489" y="0"/>
                  </a:cubicBezTo>
                  <a:cubicBezTo>
                    <a:pt x="705483" y="-14542"/>
                    <a:pt x="800555" y="10344"/>
                    <a:pt x="892984" y="0"/>
                  </a:cubicBezTo>
                  <a:cubicBezTo>
                    <a:pt x="985413" y="-10344"/>
                    <a:pt x="1182428" y="16286"/>
                    <a:pt x="1359874" y="0"/>
                  </a:cubicBezTo>
                  <a:cubicBezTo>
                    <a:pt x="1361061" y="112317"/>
                    <a:pt x="1354730" y="195350"/>
                    <a:pt x="1359874" y="265746"/>
                  </a:cubicBezTo>
                  <a:cubicBezTo>
                    <a:pt x="1194073" y="275327"/>
                    <a:pt x="1042813" y="219537"/>
                    <a:pt x="906583" y="265746"/>
                  </a:cubicBezTo>
                  <a:cubicBezTo>
                    <a:pt x="770353" y="311955"/>
                    <a:pt x="676137" y="239612"/>
                    <a:pt x="453291" y="265746"/>
                  </a:cubicBezTo>
                  <a:cubicBezTo>
                    <a:pt x="230445" y="291880"/>
                    <a:pt x="158278" y="221588"/>
                    <a:pt x="0" y="265746"/>
                  </a:cubicBezTo>
                  <a:cubicBezTo>
                    <a:pt x="-8887" y="177160"/>
                    <a:pt x="2731" y="8105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992541331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2E56A98D-6400-4C74-90B8-6F259178C465}"/>
                </a:ext>
              </a:extLst>
            </p:cNvPr>
            <p:cNvSpPr/>
            <p:nvPr/>
          </p:nvSpPr>
          <p:spPr>
            <a:xfrm>
              <a:off x="6287642" y="4443719"/>
              <a:ext cx="1821452" cy="635762"/>
            </a:xfrm>
            <a:custGeom>
              <a:avLst/>
              <a:gdLst>
                <a:gd name="connsiteX0" fmla="*/ 0 w 1821452"/>
                <a:gd name="connsiteY0" fmla="*/ 0 h 635762"/>
                <a:gd name="connsiteX1" fmla="*/ 418934 w 1821452"/>
                <a:gd name="connsiteY1" fmla="*/ 0 h 635762"/>
                <a:gd name="connsiteX2" fmla="*/ 910726 w 1821452"/>
                <a:gd name="connsiteY2" fmla="*/ 0 h 635762"/>
                <a:gd name="connsiteX3" fmla="*/ 1384304 w 1821452"/>
                <a:gd name="connsiteY3" fmla="*/ 0 h 635762"/>
                <a:gd name="connsiteX4" fmla="*/ 1821452 w 1821452"/>
                <a:gd name="connsiteY4" fmla="*/ 0 h 635762"/>
                <a:gd name="connsiteX5" fmla="*/ 1821452 w 1821452"/>
                <a:gd name="connsiteY5" fmla="*/ 330596 h 635762"/>
                <a:gd name="connsiteX6" fmla="*/ 1821452 w 1821452"/>
                <a:gd name="connsiteY6" fmla="*/ 635762 h 635762"/>
                <a:gd name="connsiteX7" fmla="*/ 1329660 w 1821452"/>
                <a:gd name="connsiteY7" fmla="*/ 635762 h 635762"/>
                <a:gd name="connsiteX8" fmla="*/ 910726 w 1821452"/>
                <a:gd name="connsiteY8" fmla="*/ 635762 h 635762"/>
                <a:gd name="connsiteX9" fmla="*/ 437148 w 1821452"/>
                <a:gd name="connsiteY9" fmla="*/ 635762 h 635762"/>
                <a:gd name="connsiteX10" fmla="*/ 0 w 1821452"/>
                <a:gd name="connsiteY10" fmla="*/ 635762 h 635762"/>
                <a:gd name="connsiteX11" fmla="*/ 0 w 1821452"/>
                <a:gd name="connsiteY11" fmla="*/ 305166 h 635762"/>
                <a:gd name="connsiteX12" fmla="*/ 0 w 1821452"/>
                <a:gd name="connsiteY12" fmla="*/ 0 h 63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21452" h="635762" fill="none" extrusionOk="0">
                  <a:moveTo>
                    <a:pt x="0" y="0"/>
                  </a:moveTo>
                  <a:cubicBezTo>
                    <a:pt x="205662" y="-17378"/>
                    <a:pt x="279665" y="28791"/>
                    <a:pt x="418934" y="0"/>
                  </a:cubicBezTo>
                  <a:cubicBezTo>
                    <a:pt x="558203" y="-28791"/>
                    <a:pt x="719572" y="426"/>
                    <a:pt x="910726" y="0"/>
                  </a:cubicBezTo>
                  <a:cubicBezTo>
                    <a:pt x="1101880" y="-426"/>
                    <a:pt x="1229026" y="10953"/>
                    <a:pt x="1384304" y="0"/>
                  </a:cubicBezTo>
                  <a:cubicBezTo>
                    <a:pt x="1539582" y="-10953"/>
                    <a:pt x="1605765" y="51142"/>
                    <a:pt x="1821452" y="0"/>
                  </a:cubicBezTo>
                  <a:cubicBezTo>
                    <a:pt x="1849236" y="141169"/>
                    <a:pt x="1791058" y="250637"/>
                    <a:pt x="1821452" y="330596"/>
                  </a:cubicBezTo>
                  <a:cubicBezTo>
                    <a:pt x="1851846" y="410555"/>
                    <a:pt x="1816161" y="544003"/>
                    <a:pt x="1821452" y="635762"/>
                  </a:cubicBezTo>
                  <a:cubicBezTo>
                    <a:pt x="1674337" y="689986"/>
                    <a:pt x="1452456" y="588896"/>
                    <a:pt x="1329660" y="635762"/>
                  </a:cubicBezTo>
                  <a:cubicBezTo>
                    <a:pt x="1206864" y="682628"/>
                    <a:pt x="1097148" y="589844"/>
                    <a:pt x="910726" y="635762"/>
                  </a:cubicBezTo>
                  <a:cubicBezTo>
                    <a:pt x="724304" y="681680"/>
                    <a:pt x="627155" y="584265"/>
                    <a:pt x="437148" y="635762"/>
                  </a:cubicBezTo>
                  <a:cubicBezTo>
                    <a:pt x="247141" y="687259"/>
                    <a:pt x="128301" y="586995"/>
                    <a:pt x="0" y="635762"/>
                  </a:cubicBezTo>
                  <a:cubicBezTo>
                    <a:pt x="-29909" y="555571"/>
                    <a:pt x="33422" y="445883"/>
                    <a:pt x="0" y="305166"/>
                  </a:cubicBezTo>
                  <a:cubicBezTo>
                    <a:pt x="-33422" y="164449"/>
                    <a:pt x="16052" y="71531"/>
                    <a:pt x="0" y="0"/>
                  </a:cubicBezTo>
                  <a:close/>
                </a:path>
                <a:path w="1821452" h="635762" stroke="0" extrusionOk="0">
                  <a:moveTo>
                    <a:pt x="0" y="0"/>
                  </a:moveTo>
                  <a:cubicBezTo>
                    <a:pt x="197213" y="-37660"/>
                    <a:pt x="319337" y="17039"/>
                    <a:pt x="418934" y="0"/>
                  </a:cubicBezTo>
                  <a:cubicBezTo>
                    <a:pt x="518531" y="-17039"/>
                    <a:pt x="684341" y="46239"/>
                    <a:pt x="819653" y="0"/>
                  </a:cubicBezTo>
                  <a:cubicBezTo>
                    <a:pt x="954965" y="-46239"/>
                    <a:pt x="1102191" y="7896"/>
                    <a:pt x="1311445" y="0"/>
                  </a:cubicBezTo>
                  <a:cubicBezTo>
                    <a:pt x="1520699" y="-7896"/>
                    <a:pt x="1693594" y="40441"/>
                    <a:pt x="1821452" y="0"/>
                  </a:cubicBezTo>
                  <a:cubicBezTo>
                    <a:pt x="1846336" y="133969"/>
                    <a:pt x="1816417" y="246058"/>
                    <a:pt x="1821452" y="324239"/>
                  </a:cubicBezTo>
                  <a:cubicBezTo>
                    <a:pt x="1826487" y="402420"/>
                    <a:pt x="1795286" y="563663"/>
                    <a:pt x="1821452" y="635762"/>
                  </a:cubicBezTo>
                  <a:cubicBezTo>
                    <a:pt x="1581973" y="684405"/>
                    <a:pt x="1566165" y="601379"/>
                    <a:pt x="1329660" y="635762"/>
                  </a:cubicBezTo>
                  <a:cubicBezTo>
                    <a:pt x="1093155" y="670145"/>
                    <a:pt x="1094834" y="617728"/>
                    <a:pt x="874297" y="635762"/>
                  </a:cubicBezTo>
                  <a:cubicBezTo>
                    <a:pt x="653760" y="653796"/>
                    <a:pt x="593386" y="588100"/>
                    <a:pt x="418934" y="635762"/>
                  </a:cubicBezTo>
                  <a:cubicBezTo>
                    <a:pt x="244482" y="683424"/>
                    <a:pt x="206515" y="614085"/>
                    <a:pt x="0" y="635762"/>
                  </a:cubicBezTo>
                  <a:cubicBezTo>
                    <a:pt x="-35514" y="499517"/>
                    <a:pt x="28901" y="459529"/>
                    <a:pt x="0" y="317881"/>
                  </a:cubicBezTo>
                  <a:cubicBezTo>
                    <a:pt x="-28901" y="176233"/>
                    <a:pt x="9475" y="11133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91897909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9" name="台形 288">
              <a:extLst>
                <a:ext uri="{FF2B5EF4-FFF2-40B4-BE49-F238E27FC236}">
                  <a16:creationId xmlns:a16="http://schemas.microsoft.com/office/drawing/2014/main" id="{F6FC679A-F7D4-446A-9519-179D72B81ABF}"/>
                </a:ext>
              </a:extLst>
            </p:cNvPr>
            <p:cNvSpPr/>
            <p:nvPr/>
          </p:nvSpPr>
          <p:spPr>
            <a:xfrm rot="10800000">
              <a:off x="6251925" y="4407379"/>
              <a:ext cx="1904901" cy="69392"/>
            </a:xfrm>
            <a:custGeom>
              <a:avLst/>
              <a:gdLst>
                <a:gd name="connsiteX0" fmla="*/ 0 w 1904901"/>
                <a:gd name="connsiteY0" fmla="*/ 69392 h 69392"/>
                <a:gd name="connsiteX1" fmla="*/ 44589 w 1904901"/>
                <a:gd name="connsiteY1" fmla="*/ 0 h 69392"/>
                <a:gd name="connsiteX2" fmla="*/ 534834 w 1904901"/>
                <a:gd name="connsiteY2" fmla="*/ 0 h 69392"/>
                <a:gd name="connsiteX3" fmla="*/ 1025079 w 1904901"/>
                <a:gd name="connsiteY3" fmla="*/ 0 h 69392"/>
                <a:gd name="connsiteX4" fmla="*/ 1860312 w 1904901"/>
                <a:gd name="connsiteY4" fmla="*/ 0 h 69392"/>
                <a:gd name="connsiteX5" fmla="*/ 1904901 w 1904901"/>
                <a:gd name="connsiteY5" fmla="*/ 69392 h 69392"/>
                <a:gd name="connsiteX6" fmla="*/ 1466774 w 1904901"/>
                <a:gd name="connsiteY6" fmla="*/ 69392 h 69392"/>
                <a:gd name="connsiteX7" fmla="*/ 1047696 w 1904901"/>
                <a:gd name="connsiteY7" fmla="*/ 69392 h 69392"/>
                <a:gd name="connsiteX8" fmla="*/ 628617 w 1904901"/>
                <a:gd name="connsiteY8" fmla="*/ 69392 h 69392"/>
                <a:gd name="connsiteX9" fmla="*/ 0 w 1904901"/>
                <a:gd name="connsiteY9" fmla="*/ 69392 h 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4901" h="69392" fill="none" extrusionOk="0">
                  <a:moveTo>
                    <a:pt x="0" y="69392"/>
                  </a:moveTo>
                  <a:cubicBezTo>
                    <a:pt x="4233" y="51277"/>
                    <a:pt x="30180" y="32477"/>
                    <a:pt x="44589" y="0"/>
                  </a:cubicBezTo>
                  <a:cubicBezTo>
                    <a:pt x="163946" y="-51819"/>
                    <a:pt x="413122" y="40964"/>
                    <a:pt x="534834" y="0"/>
                  </a:cubicBezTo>
                  <a:cubicBezTo>
                    <a:pt x="656547" y="-40964"/>
                    <a:pt x="807828" y="42621"/>
                    <a:pt x="1025079" y="0"/>
                  </a:cubicBezTo>
                  <a:cubicBezTo>
                    <a:pt x="1242330" y="-42621"/>
                    <a:pt x="1462387" y="43912"/>
                    <a:pt x="1860312" y="0"/>
                  </a:cubicBezTo>
                  <a:cubicBezTo>
                    <a:pt x="1883036" y="30128"/>
                    <a:pt x="1887348" y="51335"/>
                    <a:pt x="1904901" y="69392"/>
                  </a:cubicBezTo>
                  <a:cubicBezTo>
                    <a:pt x="1758778" y="72846"/>
                    <a:pt x="1641552" y="43200"/>
                    <a:pt x="1466774" y="69392"/>
                  </a:cubicBezTo>
                  <a:cubicBezTo>
                    <a:pt x="1291996" y="95584"/>
                    <a:pt x="1214223" y="48044"/>
                    <a:pt x="1047696" y="69392"/>
                  </a:cubicBezTo>
                  <a:cubicBezTo>
                    <a:pt x="881169" y="90740"/>
                    <a:pt x="805837" y="45441"/>
                    <a:pt x="628617" y="69392"/>
                  </a:cubicBezTo>
                  <a:cubicBezTo>
                    <a:pt x="451397" y="93343"/>
                    <a:pt x="211717" y="10544"/>
                    <a:pt x="0" y="69392"/>
                  </a:cubicBezTo>
                  <a:close/>
                </a:path>
                <a:path w="1904901" h="69392" stroke="0" extrusionOk="0">
                  <a:moveTo>
                    <a:pt x="0" y="69392"/>
                  </a:moveTo>
                  <a:cubicBezTo>
                    <a:pt x="13756" y="36393"/>
                    <a:pt x="39408" y="16787"/>
                    <a:pt x="44589" y="0"/>
                  </a:cubicBezTo>
                  <a:cubicBezTo>
                    <a:pt x="233107" y="-5634"/>
                    <a:pt x="297514" y="56383"/>
                    <a:pt x="516677" y="0"/>
                  </a:cubicBezTo>
                  <a:cubicBezTo>
                    <a:pt x="735840" y="-56383"/>
                    <a:pt x="721969" y="29584"/>
                    <a:pt x="916136" y="0"/>
                  </a:cubicBezTo>
                  <a:cubicBezTo>
                    <a:pt x="1110303" y="-29584"/>
                    <a:pt x="1260944" y="32855"/>
                    <a:pt x="1406381" y="0"/>
                  </a:cubicBezTo>
                  <a:cubicBezTo>
                    <a:pt x="1551819" y="-32855"/>
                    <a:pt x="1683315" y="13294"/>
                    <a:pt x="1860312" y="0"/>
                  </a:cubicBezTo>
                  <a:cubicBezTo>
                    <a:pt x="1884130" y="20380"/>
                    <a:pt x="1883277" y="46683"/>
                    <a:pt x="1904901" y="69392"/>
                  </a:cubicBezTo>
                  <a:cubicBezTo>
                    <a:pt x="1799179" y="76453"/>
                    <a:pt x="1635770" y="45946"/>
                    <a:pt x="1485823" y="69392"/>
                  </a:cubicBezTo>
                  <a:cubicBezTo>
                    <a:pt x="1335876" y="92838"/>
                    <a:pt x="1165167" y="35756"/>
                    <a:pt x="1028647" y="69392"/>
                  </a:cubicBezTo>
                  <a:cubicBezTo>
                    <a:pt x="892127" y="103028"/>
                    <a:pt x="755712" y="66262"/>
                    <a:pt x="552421" y="69392"/>
                  </a:cubicBezTo>
                  <a:cubicBezTo>
                    <a:pt x="349130" y="72522"/>
                    <a:pt x="201563" y="54139"/>
                    <a:pt x="0" y="6939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545343058">
                    <a:prstGeom prst="trapezoid">
                      <a:avLst>
                        <a:gd name="adj" fmla="val 6425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0" name="台形 289">
              <a:extLst>
                <a:ext uri="{FF2B5EF4-FFF2-40B4-BE49-F238E27FC236}">
                  <a16:creationId xmlns:a16="http://schemas.microsoft.com/office/drawing/2014/main" id="{74305AAF-2AE9-4FAA-B69B-ADD3142AC234}"/>
                </a:ext>
              </a:extLst>
            </p:cNvPr>
            <p:cNvSpPr/>
            <p:nvPr/>
          </p:nvSpPr>
          <p:spPr>
            <a:xfrm>
              <a:off x="6072679" y="4312194"/>
              <a:ext cx="2271222" cy="164556"/>
            </a:xfrm>
            <a:custGeom>
              <a:avLst/>
              <a:gdLst>
                <a:gd name="connsiteX0" fmla="*/ 0 w 2271222"/>
                <a:gd name="connsiteY0" fmla="*/ 164556 h 164556"/>
                <a:gd name="connsiteX1" fmla="*/ 184838 w 2271222"/>
                <a:gd name="connsiteY1" fmla="*/ 0 h 164556"/>
                <a:gd name="connsiteX2" fmla="*/ 603178 w 2271222"/>
                <a:gd name="connsiteY2" fmla="*/ 0 h 164556"/>
                <a:gd name="connsiteX3" fmla="*/ 1059549 w 2271222"/>
                <a:gd name="connsiteY3" fmla="*/ 0 h 164556"/>
                <a:gd name="connsiteX4" fmla="*/ 1553951 w 2271222"/>
                <a:gd name="connsiteY4" fmla="*/ 0 h 164556"/>
                <a:gd name="connsiteX5" fmla="*/ 2086384 w 2271222"/>
                <a:gd name="connsiteY5" fmla="*/ 0 h 164556"/>
                <a:gd name="connsiteX6" fmla="*/ 2271222 w 2271222"/>
                <a:gd name="connsiteY6" fmla="*/ 164556 h 164556"/>
                <a:gd name="connsiteX7" fmla="*/ 1703417 w 2271222"/>
                <a:gd name="connsiteY7" fmla="*/ 164556 h 164556"/>
                <a:gd name="connsiteX8" fmla="*/ 1181035 w 2271222"/>
                <a:gd name="connsiteY8" fmla="*/ 164556 h 164556"/>
                <a:gd name="connsiteX9" fmla="*/ 658654 w 2271222"/>
                <a:gd name="connsiteY9" fmla="*/ 164556 h 164556"/>
                <a:gd name="connsiteX10" fmla="*/ 0 w 2271222"/>
                <a:gd name="connsiteY10" fmla="*/ 164556 h 164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1222" h="164556" fill="none" extrusionOk="0">
                  <a:moveTo>
                    <a:pt x="0" y="164556"/>
                  </a:moveTo>
                  <a:cubicBezTo>
                    <a:pt x="38360" y="127238"/>
                    <a:pt x="165143" y="53852"/>
                    <a:pt x="184838" y="0"/>
                  </a:cubicBezTo>
                  <a:cubicBezTo>
                    <a:pt x="306953" y="-19172"/>
                    <a:pt x="510718" y="43858"/>
                    <a:pt x="603178" y="0"/>
                  </a:cubicBezTo>
                  <a:cubicBezTo>
                    <a:pt x="695638" y="-43858"/>
                    <a:pt x="876828" y="2519"/>
                    <a:pt x="1059549" y="0"/>
                  </a:cubicBezTo>
                  <a:cubicBezTo>
                    <a:pt x="1242270" y="-2519"/>
                    <a:pt x="1340702" y="20930"/>
                    <a:pt x="1553951" y="0"/>
                  </a:cubicBezTo>
                  <a:cubicBezTo>
                    <a:pt x="1767200" y="-20930"/>
                    <a:pt x="1827970" y="12880"/>
                    <a:pt x="2086384" y="0"/>
                  </a:cubicBezTo>
                  <a:cubicBezTo>
                    <a:pt x="2148731" y="32968"/>
                    <a:pt x="2194604" y="106283"/>
                    <a:pt x="2271222" y="164556"/>
                  </a:cubicBezTo>
                  <a:cubicBezTo>
                    <a:pt x="2118986" y="227932"/>
                    <a:pt x="1986847" y="152083"/>
                    <a:pt x="1703417" y="164556"/>
                  </a:cubicBezTo>
                  <a:cubicBezTo>
                    <a:pt x="1419987" y="177029"/>
                    <a:pt x="1333921" y="153594"/>
                    <a:pt x="1181035" y="164556"/>
                  </a:cubicBezTo>
                  <a:cubicBezTo>
                    <a:pt x="1028149" y="175518"/>
                    <a:pt x="779573" y="145446"/>
                    <a:pt x="658654" y="164556"/>
                  </a:cubicBezTo>
                  <a:cubicBezTo>
                    <a:pt x="537735" y="183666"/>
                    <a:pt x="135916" y="112148"/>
                    <a:pt x="0" y="164556"/>
                  </a:cubicBezTo>
                  <a:close/>
                </a:path>
                <a:path w="2271222" h="164556" stroke="0" extrusionOk="0">
                  <a:moveTo>
                    <a:pt x="0" y="164556"/>
                  </a:moveTo>
                  <a:cubicBezTo>
                    <a:pt x="70684" y="85833"/>
                    <a:pt x="140838" y="54929"/>
                    <a:pt x="184838" y="0"/>
                  </a:cubicBezTo>
                  <a:cubicBezTo>
                    <a:pt x="330153" y="-11412"/>
                    <a:pt x="531957" y="14684"/>
                    <a:pt x="698255" y="0"/>
                  </a:cubicBezTo>
                  <a:cubicBezTo>
                    <a:pt x="864553" y="-14684"/>
                    <a:pt x="1017722" y="56964"/>
                    <a:pt x="1211673" y="0"/>
                  </a:cubicBezTo>
                  <a:cubicBezTo>
                    <a:pt x="1405624" y="-56964"/>
                    <a:pt x="1556556" y="11559"/>
                    <a:pt x="1649028" y="0"/>
                  </a:cubicBezTo>
                  <a:cubicBezTo>
                    <a:pt x="1741500" y="-11559"/>
                    <a:pt x="1890885" y="48795"/>
                    <a:pt x="2086384" y="0"/>
                  </a:cubicBezTo>
                  <a:cubicBezTo>
                    <a:pt x="2189724" y="65004"/>
                    <a:pt x="2167457" y="106263"/>
                    <a:pt x="2271222" y="164556"/>
                  </a:cubicBezTo>
                  <a:cubicBezTo>
                    <a:pt x="2027960" y="166833"/>
                    <a:pt x="1945617" y="119270"/>
                    <a:pt x="1703417" y="164556"/>
                  </a:cubicBezTo>
                  <a:cubicBezTo>
                    <a:pt x="1461217" y="209842"/>
                    <a:pt x="1316617" y="122469"/>
                    <a:pt x="1203748" y="164556"/>
                  </a:cubicBezTo>
                  <a:cubicBezTo>
                    <a:pt x="1090879" y="206643"/>
                    <a:pt x="781418" y="134050"/>
                    <a:pt x="635942" y="164556"/>
                  </a:cubicBezTo>
                  <a:cubicBezTo>
                    <a:pt x="490466" y="195062"/>
                    <a:pt x="204371" y="93663"/>
                    <a:pt x="0" y="164556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760998397">
                    <a:prstGeom prst="trapezoid">
                      <a:avLst>
                        <a:gd name="adj" fmla="val 112325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1" name="台形 290">
              <a:extLst>
                <a:ext uri="{FF2B5EF4-FFF2-40B4-BE49-F238E27FC236}">
                  <a16:creationId xmlns:a16="http://schemas.microsoft.com/office/drawing/2014/main" id="{E7427E7F-30F8-4ABF-855A-FA7631F897A7}"/>
                </a:ext>
              </a:extLst>
            </p:cNvPr>
            <p:cNvSpPr/>
            <p:nvPr/>
          </p:nvSpPr>
          <p:spPr>
            <a:xfrm>
              <a:off x="6072686" y="5081876"/>
              <a:ext cx="2232891" cy="562768"/>
            </a:xfrm>
            <a:custGeom>
              <a:avLst/>
              <a:gdLst>
                <a:gd name="connsiteX0" fmla="*/ 0 w 2232891"/>
                <a:gd name="connsiteY0" fmla="*/ 562768 h 562768"/>
                <a:gd name="connsiteX1" fmla="*/ 169179 w 2232891"/>
                <a:gd name="connsiteY1" fmla="*/ 0 h 562768"/>
                <a:gd name="connsiteX2" fmla="*/ 585976 w 2232891"/>
                <a:gd name="connsiteY2" fmla="*/ 0 h 562768"/>
                <a:gd name="connsiteX3" fmla="*/ 1021719 w 2232891"/>
                <a:gd name="connsiteY3" fmla="*/ 0 h 562768"/>
                <a:gd name="connsiteX4" fmla="*/ 1476407 w 2232891"/>
                <a:gd name="connsiteY4" fmla="*/ 0 h 562768"/>
                <a:gd name="connsiteX5" fmla="*/ 2063712 w 2232891"/>
                <a:gd name="connsiteY5" fmla="*/ 0 h 562768"/>
                <a:gd name="connsiteX6" fmla="*/ 2232891 w 2232891"/>
                <a:gd name="connsiteY6" fmla="*/ 562768 h 562768"/>
                <a:gd name="connsiteX7" fmla="*/ 1652339 w 2232891"/>
                <a:gd name="connsiteY7" fmla="*/ 562768 h 562768"/>
                <a:gd name="connsiteX8" fmla="*/ 1138774 w 2232891"/>
                <a:gd name="connsiteY8" fmla="*/ 562768 h 562768"/>
                <a:gd name="connsiteX9" fmla="*/ 558223 w 2232891"/>
                <a:gd name="connsiteY9" fmla="*/ 562768 h 562768"/>
                <a:gd name="connsiteX10" fmla="*/ 0 w 2232891"/>
                <a:gd name="connsiteY10" fmla="*/ 562768 h 56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32891" h="562768" fill="none" extrusionOk="0">
                  <a:moveTo>
                    <a:pt x="0" y="562768"/>
                  </a:moveTo>
                  <a:cubicBezTo>
                    <a:pt x="19627" y="280077"/>
                    <a:pt x="117279" y="231006"/>
                    <a:pt x="169179" y="0"/>
                  </a:cubicBezTo>
                  <a:cubicBezTo>
                    <a:pt x="299089" y="-25504"/>
                    <a:pt x="473443" y="21281"/>
                    <a:pt x="585976" y="0"/>
                  </a:cubicBezTo>
                  <a:cubicBezTo>
                    <a:pt x="698509" y="-21281"/>
                    <a:pt x="855482" y="38642"/>
                    <a:pt x="1021719" y="0"/>
                  </a:cubicBezTo>
                  <a:cubicBezTo>
                    <a:pt x="1187956" y="-38642"/>
                    <a:pt x="1367616" y="2280"/>
                    <a:pt x="1476407" y="0"/>
                  </a:cubicBezTo>
                  <a:cubicBezTo>
                    <a:pt x="1585198" y="-2280"/>
                    <a:pt x="1890621" y="65719"/>
                    <a:pt x="2063712" y="0"/>
                  </a:cubicBezTo>
                  <a:cubicBezTo>
                    <a:pt x="2164939" y="256663"/>
                    <a:pt x="2154444" y="439353"/>
                    <a:pt x="2232891" y="562768"/>
                  </a:cubicBezTo>
                  <a:cubicBezTo>
                    <a:pt x="1967364" y="607745"/>
                    <a:pt x="1917110" y="493868"/>
                    <a:pt x="1652339" y="562768"/>
                  </a:cubicBezTo>
                  <a:cubicBezTo>
                    <a:pt x="1387568" y="631668"/>
                    <a:pt x="1259639" y="561776"/>
                    <a:pt x="1138774" y="562768"/>
                  </a:cubicBezTo>
                  <a:cubicBezTo>
                    <a:pt x="1017910" y="563760"/>
                    <a:pt x="809015" y="559943"/>
                    <a:pt x="558223" y="562768"/>
                  </a:cubicBezTo>
                  <a:cubicBezTo>
                    <a:pt x="307431" y="565593"/>
                    <a:pt x="246498" y="550021"/>
                    <a:pt x="0" y="562768"/>
                  </a:cubicBezTo>
                  <a:close/>
                </a:path>
                <a:path w="2232891" h="562768" stroke="0" extrusionOk="0">
                  <a:moveTo>
                    <a:pt x="0" y="562768"/>
                  </a:moveTo>
                  <a:cubicBezTo>
                    <a:pt x="-24306" y="416691"/>
                    <a:pt x="103727" y="224545"/>
                    <a:pt x="169179" y="0"/>
                  </a:cubicBezTo>
                  <a:cubicBezTo>
                    <a:pt x="288483" y="-35408"/>
                    <a:pt x="542596" y="35099"/>
                    <a:pt x="661758" y="0"/>
                  </a:cubicBezTo>
                  <a:cubicBezTo>
                    <a:pt x="780920" y="-35099"/>
                    <a:pt x="942557" y="11573"/>
                    <a:pt x="1078555" y="0"/>
                  </a:cubicBezTo>
                  <a:cubicBezTo>
                    <a:pt x="1214553" y="-11573"/>
                    <a:pt x="1414457" y="15932"/>
                    <a:pt x="1552188" y="0"/>
                  </a:cubicBezTo>
                  <a:cubicBezTo>
                    <a:pt x="1689919" y="-15932"/>
                    <a:pt x="1813470" y="13510"/>
                    <a:pt x="2063712" y="0"/>
                  </a:cubicBezTo>
                  <a:cubicBezTo>
                    <a:pt x="2165826" y="113918"/>
                    <a:pt x="2145194" y="325339"/>
                    <a:pt x="2232891" y="562768"/>
                  </a:cubicBezTo>
                  <a:cubicBezTo>
                    <a:pt x="2024946" y="592195"/>
                    <a:pt x="1952107" y="555802"/>
                    <a:pt x="1696997" y="562768"/>
                  </a:cubicBezTo>
                  <a:cubicBezTo>
                    <a:pt x="1441887" y="569734"/>
                    <a:pt x="1340199" y="513250"/>
                    <a:pt x="1183432" y="562768"/>
                  </a:cubicBezTo>
                  <a:cubicBezTo>
                    <a:pt x="1026666" y="612286"/>
                    <a:pt x="811020" y="514040"/>
                    <a:pt x="692196" y="562768"/>
                  </a:cubicBezTo>
                  <a:cubicBezTo>
                    <a:pt x="573372" y="611496"/>
                    <a:pt x="294697" y="491545"/>
                    <a:pt x="0" y="562768"/>
                  </a:cubicBezTo>
                  <a:close/>
                </a:path>
              </a:pathLst>
            </a:custGeom>
            <a:pattFill prst="shingle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75000"/>
                </a:schemeClr>
              </a:bgClr>
            </a:patt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39801985">
                    <a:prstGeom prst="trapezoid">
                      <a:avLst>
                        <a:gd name="adj" fmla="val 30062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952F3111-8ED4-4E42-AF54-23FD7381D74F}"/>
                </a:ext>
              </a:extLst>
            </p:cNvPr>
            <p:cNvGrpSpPr/>
            <p:nvPr/>
          </p:nvGrpSpPr>
          <p:grpSpPr>
            <a:xfrm>
              <a:off x="4467906" y="4666378"/>
              <a:ext cx="1918008" cy="978266"/>
              <a:chOff x="4467906" y="4666378"/>
              <a:chExt cx="1918008" cy="978266"/>
            </a:xfrm>
          </p:grpSpPr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A2D09D11-A2E9-435F-AF9E-17353C54C925}"/>
                  </a:ext>
                </a:extLst>
              </p:cNvPr>
              <p:cNvSpPr/>
              <p:nvPr/>
            </p:nvSpPr>
            <p:spPr>
              <a:xfrm>
                <a:off x="5365628" y="4666378"/>
                <a:ext cx="818613" cy="562769"/>
              </a:xfrm>
              <a:custGeom>
                <a:avLst/>
                <a:gdLst>
                  <a:gd name="connsiteX0" fmla="*/ 0 w 818613"/>
                  <a:gd name="connsiteY0" fmla="*/ 0 h 562769"/>
                  <a:gd name="connsiteX1" fmla="*/ 417493 w 818613"/>
                  <a:gd name="connsiteY1" fmla="*/ 0 h 562769"/>
                  <a:gd name="connsiteX2" fmla="*/ 818613 w 818613"/>
                  <a:gd name="connsiteY2" fmla="*/ 0 h 562769"/>
                  <a:gd name="connsiteX3" fmla="*/ 818613 w 818613"/>
                  <a:gd name="connsiteY3" fmla="*/ 562769 h 562769"/>
                  <a:gd name="connsiteX4" fmla="*/ 417493 w 818613"/>
                  <a:gd name="connsiteY4" fmla="*/ 562769 h 562769"/>
                  <a:gd name="connsiteX5" fmla="*/ 0 w 818613"/>
                  <a:gd name="connsiteY5" fmla="*/ 562769 h 562769"/>
                  <a:gd name="connsiteX6" fmla="*/ 0 w 818613"/>
                  <a:gd name="connsiteY6" fmla="*/ 0 h 562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8613" h="562769" fill="none" extrusionOk="0">
                    <a:moveTo>
                      <a:pt x="0" y="0"/>
                    </a:moveTo>
                    <a:cubicBezTo>
                      <a:pt x="185993" y="-13114"/>
                      <a:pt x="314272" y="4524"/>
                      <a:pt x="417493" y="0"/>
                    </a:cubicBezTo>
                    <a:cubicBezTo>
                      <a:pt x="520714" y="-4524"/>
                      <a:pt x="692298" y="16498"/>
                      <a:pt x="818613" y="0"/>
                    </a:cubicBezTo>
                    <a:cubicBezTo>
                      <a:pt x="850038" y="194973"/>
                      <a:pt x="798525" y="302561"/>
                      <a:pt x="818613" y="562769"/>
                    </a:cubicBezTo>
                    <a:cubicBezTo>
                      <a:pt x="715122" y="572233"/>
                      <a:pt x="559671" y="548687"/>
                      <a:pt x="417493" y="562769"/>
                    </a:cubicBezTo>
                    <a:cubicBezTo>
                      <a:pt x="275315" y="576851"/>
                      <a:pt x="94321" y="545219"/>
                      <a:pt x="0" y="562769"/>
                    </a:cubicBezTo>
                    <a:cubicBezTo>
                      <a:pt x="-65602" y="410287"/>
                      <a:pt x="14361" y="134183"/>
                      <a:pt x="0" y="0"/>
                    </a:cubicBezTo>
                    <a:close/>
                  </a:path>
                  <a:path w="818613" h="562769" stroke="0" extrusionOk="0">
                    <a:moveTo>
                      <a:pt x="0" y="0"/>
                    </a:moveTo>
                    <a:cubicBezTo>
                      <a:pt x="93816" y="-44839"/>
                      <a:pt x="325357" y="48641"/>
                      <a:pt x="409307" y="0"/>
                    </a:cubicBezTo>
                    <a:cubicBezTo>
                      <a:pt x="493257" y="-48641"/>
                      <a:pt x="623885" y="43965"/>
                      <a:pt x="818613" y="0"/>
                    </a:cubicBezTo>
                    <a:cubicBezTo>
                      <a:pt x="867090" y="224438"/>
                      <a:pt x="773742" y="384693"/>
                      <a:pt x="818613" y="562769"/>
                    </a:cubicBezTo>
                    <a:cubicBezTo>
                      <a:pt x="733501" y="605502"/>
                      <a:pt x="536336" y="525174"/>
                      <a:pt x="401120" y="562769"/>
                    </a:cubicBezTo>
                    <a:cubicBezTo>
                      <a:pt x="265904" y="600364"/>
                      <a:pt x="146137" y="544605"/>
                      <a:pt x="0" y="562769"/>
                    </a:cubicBezTo>
                    <a:cubicBezTo>
                      <a:pt x="-33393" y="310033"/>
                      <a:pt x="7204" y="1930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52983791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台形 338">
                <a:extLst>
                  <a:ext uri="{FF2B5EF4-FFF2-40B4-BE49-F238E27FC236}">
                    <a16:creationId xmlns:a16="http://schemas.microsoft.com/office/drawing/2014/main" id="{BD33B10D-3C80-4215-9237-2EE22224ED6B}"/>
                  </a:ext>
                </a:extLst>
              </p:cNvPr>
              <p:cNvSpPr/>
              <p:nvPr/>
            </p:nvSpPr>
            <p:spPr>
              <a:xfrm>
                <a:off x="4467906" y="5230344"/>
                <a:ext cx="1680868" cy="414300"/>
              </a:xfrm>
              <a:custGeom>
                <a:avLst/>
                <a:gdLst>
                  <a:gd name="connsiteX0" fmla="*/ 0 w 1680868"/>
                  <a:gd name="connsiteY0" fmla="*/ 414300 h 414300"/>
                  <a:gd name="connsiteX1" fmla="*/ 323184 w 1680868"/>
                  <a:gd name="connsiteY1" fmla="*/ 219579 h 414300"/>
                  <a:gd name="connsiteX2" fmla="*/ 687626 w 1680868"/>
                  <a:gd name="connsiteY2" fmla="*/ 0 h 414300"/>
                  <a:gd name="connsiteX3" fmla="*/ 993242 w 1680868"/>
                  <a:gd name="connsiteY3" fmla="*/ 0 h 414300"/>
                  <a:gd name="connsiteX4" fmla="*/ 1330179 w 1680868"/>
                  <a:gd name="connsiteY4" fmla="*/ 203007 h 414300"/>
                  <a:gd name="connsiteX5" fmla="*/ 1680868 w 1680868"/>
                  <a:gd name="connsiteY5" fmla="*/ 414300 h 414300"/>
                  <a:gd name="connsiteX6" fmla="*/ 1154196 w 1680868"/>
                  <a:gd name="connsiteY6" fmla="*/ 414300 h 414300"/>
                  <a:gd name="connsiteX7" fmla="*/ 560289 w 1680868"/>
                  <a:gd name="connsiteY7" fmla="*/ 414300 h 414300"/>
                  <a:gd name="connsiteX8" fmla="*/ 0 w 1680868"/>
                  <a:gd name="connsiteY8" fmla="*/ 414300 h 4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0868" h="414300" fill="none" extrusionOk="0">
                    <a:moveTo>
                      <a:pt x="0" y="414300"/>
                    </a:moveTo>
                    <a:cubicBezTo>
                      <a:pt x="141217" y="325965"/>
                      <a:pt x="244902" y="300032"/>
                      <a:pt x="323184" y="219579"/>
                    </a:cubicBezTo>
                    <a:cubicBezTo>
                      <a:pt x="401466" y="139126"/>
                      <a:pt x="518618" y="107587"/>
                      <a:pt x="687626" y="0"/>
                    </a:cubicBezTo>
                    <a:cubicBezTo>
                      <a:pt x="809914" y="-19246"/>
                      <a:pt x="916426" y="14431"/>
                      <a:pt x="993242" y="0"/>
                    </a:cubicBezTo>
                    <a:cubicBezTo>
                      <a:pt x="1135085" y="83871"/>
                      <a:pt x="1162340" y="120048"/>
                      <a:pt x="1330179" y="203007"/>
                    </a:cubicBezTo>
                    <a:cubicBezTo>
                      <a:pt x="1498017" y="285966"/>
                      <a:pt x="1542748" y="374984"/>
                      <a:pt x="1680868" y="414300"/>
                    </a:cubicBezTo>
                    <a:cubicBezTo>
                      <a:pt x="1432584" y="439131"/>
                      <a:pt x="1310097" y="370470"/>
                      <a:pt x="1154196" y="414300"/>
                    </a:cubicBezTo>
                    <a:cubicBezTo>
                      <a:pt x="998295" y="458130"/>
                      <a:pt x="767476" y="407098"/>
                      <a:pt x="560289" y="414300"/>
                    </a:cubicBezTo>
                    <a:cubicBezTo>
                      <a:pt x="353102" y="421502"/>
                      <a:pt x="226997" y="380608"/>
                      <a:pt x="0" y="414300"/>
                    </a:cubicBezTo>
                    <a:close/>
                  </a:path>
                  <a:path w="1680868" h="414300" stroke="0" extrusionOk="0">
                    <a:moveTo>
                      <a:pt x="0" y="414300"/>
                    </a:moveTo>
                    <a:cubicBezTo>
                      <a:pt x="83670" y="327632"/>
                      <a:pt x="281656" y="296401"/>
                      <a:pt x="336937" y="211293"/>
                    </a:cubicBezTo>
                    <a:cubicBezTo>
                      <a:pt x="392218" y="126185"/>
                      <a:pt x="587366" y="105271"/>
                      <a:pt x="687626" y="0"/>
                    </a:cubicBezTo>
                    <a:cubicBezTo>
                      <a:pt x="759675" y="-3720"/>
                      <a:pt x="850400" y="17071"/>
                      <a:pt x="993242" y="0"/>
                    </a:cubicBezTo>
                    <a:cubicBezTo>
                      <a:pt x="1134136" y="62550"/>
                      <a:pt x="1246169" y="170056"/>
                      <a:pt x="1330179" y="203007"/>
                    </a:cubicBezTo>
                    <a:cubicBezTo>
                      <a:pt x="1414189" y="235958"/>
                      <a:pt x="1557755" y="361372"/>
                      <a:pt x="1680868" y="414300"/>
                    </a:cubicBezTo>
                    <a:cubicBezTo>
                      <a:pt x="1475589" y="455710"/>
                      <a:pt x="1259125" y="343101"/>
                      <a:pt x="1086961" y="414300"/>
                    </a:cubicBezTo>
                    <a:cubicBezTo>
                      <a:pt x="914797" y="485499"/>
                      <a:pt x="769463" y="364750"/>
                      <a:pt x="577098" y="414300"/>
                    </a:cubicBezTo>
                    <a:cubicBezTo>
                      <a:pt x="384733" y="463850"/>
                      <a:pt x="246789" y="380243"/>
                      <a:pt x="0" y="414300"/>
                    </a:cubicBezTo>
                    <a:close/>
                  </a:path>
                </a:pathLst>
              </a:cu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773430576">
                      <a:prstGeom prst="trapezoid">
                        <a:avLst>
                          <a:gd name="adj" fmla="val 165973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台形 339">
                <a:extLst>
                  <a:ext uri="{FF2B5EF4-FFF2-40B4-BE49-F238E27FC236}">
                    <a16:creationId xmlns:a16="http://schemas.microsoft.com/office/drawing/2014/main" id="{EE37CD35-E2F2-4B2E-BB16-687CF2D5B991}"/>
                  </a:ext>
                </a:extLst>
              </p:cNvPr>
              <p:cNvSpPr/>
              <p:nvPr/>
            </p:nvSpPr>
            <p:spPr>
              <a:xfrm>
                <a:off x="5177425" y="5146174"/>
                <a:ext cx="1208489" cy="498470"/>
              </a:xfrm>
              <a:custGeom>
                <a:avLst/>
                <a:gdLst>
                  <a:gd name="connsiteX0" fmla="*/ 0 w 1208489"/>
                  <a:gd name="connsiteY0" fmla="*/ 498470 h 498470"/>
                  <a:gd name="connsiteX1" fmla="*/ 149850 w 1208489"/>
                  <a:gd name="connsiteY1" fmla="*/ 0 h 498470"/>
                  <a:gd name="connsiteX2" fmla="*/ 576981 w 1208489"/>
                  <a:gd name="connsiteY2" fmla="*/ 0 h 498470"/>
                  <a:gd name="connsiteX3" fmla="*/ 1058639 w 1208489"/>
                  <a:gd name="connsiteY3" fmla="*/ 0 h 498470"/>
                  <a:gd name="connsiteX4" fmla="*/ 1208489 w 1208489"/>
                  <a:gd name="connsiteY4" fmla="*/ 498470 h 498470"/>
                  <a:gd name="connsiteX5" fmla="*/ 829829 w 1208489"/>
                  <a:gd name="connsiteY5" fmla="*/ 498470 h 498470"/>
                  <a:gd name="connsiteX6" fmla="*/ 402830 w 1208489"/>
                  <a:gd name="connsiteY6" fmla="*/ 498470 h 498470"/>
                  <a:gd name="connsiteX7" fmla="*/ 0 w 1208489"/>
                  <a:gd name="connsiteY7" fmla="*/ 498470 h 498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8489" h="498470" fill="none" extrusionOk="0">
                    <a:moveTo>
                      <a:pt x="0" y="498470"/>
                    </a:moveTo>
                    <a:cubicBezTo>
                      <a:pt x="4352" y="374860"/>
                      <a:pt x="111034" y="192008"/>
                      <a:pt x="149850" y="0"/>
                    </a:cubicBezTo>
                    <a:cubicBezTo>
                      <a:pt x="307365" y="-3749"/>
                      <a:pt x="389702" y="10952"/>
                      <a:pt x="576981" y="0"/>
                    </a:cubicBezTo>
                    <a:cubicBezTo>
                      <a:pt x="764260" y="-10952"/>
                      <a:pt x="868676" y="3833"/>
                      <a:pt x="1058639" y="0"/>
                    </a:cubicBezTo>
                    <a:cubicBezTo>
                      <a:pt x="1134570" y="100213"/>
                      <a:pt x="1156836" y="331290"/>
                      <a:pt x="1208489" y="498470"/>
                    </a:cubicBezTo>
                    <a:cubicBezTo>
                      <a:pt x="1107596" y="526373"/>
                      <a:pt x="943568" y="481230"/>
                      <a:pt x="829829" y="498470"/>
                    </a:cubicBezTo>
                    <a:cubicBezTo>
                      <a:pt x="716090" y="515710"/>
                      <a:pt x="494059" y="459927"/>
                      <a:pt x="402830" y="498470"/>
                    </a:cubicBezTo>
                    <a:cubicBezTo>
                      <a:pt x="311601" y="537013"/>
                      <a:pt x="186416" y="459447"/>
                      <a:pt x="0" y="498470"/>
                    </a:cubicBezTo>
                    <a:close/>
                  </a:path>
                  <a:path w="1208489" h="498470" stroke="0" extrusionOk="0">
                    <a:moveTo>
                      <a:pt x="0" y="498470"/>
                    </a:moveTo>
                    <a:cubicBezTo>
                      <a:pt x="4713" y="377146"/>
                      <a:pt x="142802" y="219181"/>
                      <a:pt x="149850" y="0"/>
                    </a:cubicBezTo>
                    <a:cubicBezTo>
                      <a:pt x="368704" y="-8503"/>
                      <a:pt x="429883" y="18054"/>
                      <a:pt x="604245" y="0"/>
                    </a:cubicBezTo>
                    <a:cubicBezTo>
                      <a:pt x="778607" y="-18054"/>
                      <a:pt x="912848" y="27978"/>
                      <a:pt x="1058639" y="0"/>
                    </a:cubicBezTo>
                    <a:cubicBezTo>
                      <a:pt x="1157801" y="218268"/>
                      <a:pt x="1141527" y="330336"/>
                      <a:pt x="1208489" y="498470"/>
                    </a:cubicBezTo>
                    <a:cubicBezTo>
                      <a:pt x="1045619" y="499154"/>
                      <a:pt x="914918" y="472725"/>
                      <a:pt x="829829" y="498470"/>
                    </a:cubicBezTo>
                    <a:cubicBezTo>
                      <a:pt x="744740" y="524215"/>
                      <a:pt x="530252" y="477290"/>
                      <a:pt x="426999" y="498470"/>
                    </a:cubicBezTo>
                    <a:cubicBezTo>
                      <a:pt x="323746" y="519650"/>
                      <a:pt x="137794" y="486266"/>
                      <a:pt x="0" y="498470"/>
                    </a:cubicBezTo>
                    <a:close/>
                  </a:path>
                </a:pathLst>
              </a:custGeom>
              <a:pattFill prst="shingle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127005571">
                      <a:prstGeom prst="trapezoid">
                        <a:avLst>
                          <a:gd name="adj" fmla="val 30062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9974C20B-AB64-4B2A-9F5C-A2F639C9106B}"/>
                </a:ext>
              </a:extLst>
            </p:cNvPr>
            <p:cNvGrpSpPr/>
            <p:nvPr/>
          </p:nvGrpSpPr>
          <p:grpSpPr>
            <a:xfrm>
              <a:off x="5270499" y="4181017"/>
              <a:ext cx="1010737" cy="550311"/>
              <a:chOff x="8441975" y="3419105"/>
              <a:chExt cx="971349" cy="451148"/>
            </a:xfrm>
          </p:grpSpPr>
          <p:sp>
            <p:nvSpPr>
              <p:cNvPr id="332" name="台形 331">
                <a:extLst>
                  <a:ext uri="{FF2B5EF4-FFF2-40B4-BE49-F238E27FC236}">
                    <a16:creationId xmlns:a16="http://schemas.microsoft.com/office/drawing/2014/main" id="{71309FC1-0419-406B-BA0E-44E11578A1D6}"/>
                  </a:ext>
                </a:extLst>
              </p:cNvPr>
              <p:cNvSpPr/>
              <p:nvPr/>
            </p:nvSpPr>
            <p:spPr>
              <a:xfrm rot="10800000">
                <a:off x="8483147" y="3827943"/>
                <a:ext cx="882362" cy="42310"/>
              </a:xfrm>
              <a:custGeom>
                <a:avLst/>
                <a:gdLst>
                  <a:gd name="connsiteX0" fmla="*/ 0 w 882362"/>
                  <a:gd name="connsiteY0" fmla="*/ 42310 h 42310"/>
                  <a:gd name="connsiteX1" fmla="*/ 27187 w 882362"/>
                  <a:gd name="connsiteY1" fmla="*/ 0 h 42310"/>
                  <a:gd name="connsiteX2" fmla="*/ 424621 w 882362"/>
                  <a:gd name="connsiteY2" fmla="*/ 0 h 42310"/>
                  <a:gd name="connsiteX3" fmla="*/ 855175 w 882362"/>
                  <a:gd name="connsiteY3" fmla="*/ 0 h 42310"/>
                  <a:gd name="connsiteX4" fmla="*/ 882362 w 882362"/>
                  <a:gd name="connsiteY4" fmla="*/ 42310 h 42310"/>
                  <a:gd name="connsiteX5" fmla="*/ 432357 w 882362"/>
                  <a:gd name="connsiteY5" fmla="*/ 42310 h 42310"/>
                  <a:gd name="connsiteX6" fmla="*/ 0 w 882362"/>
                  <a:gd name="connsiteY6" fmla="*/ 42310 h 42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362" h="42310" fill="none" extrusionOk="0">
                    <a:moveTo>
                      <a:pt x="0" y="42310"/>
                    </a:moveTo>
                    <a:cubicBezTo>
                      <a:pt x="7097" y="28425"/>
                      <a:pt x="18627" y="23077"/>
                      <a:pt x="27187" y="0"/>
                    </a:cubicBezTo>
                    <a:cubicBezTo>
                      <a:pt x="109871" y="-35688"/>
                      <a:pt x="342447" y="41719"/>
                      <a:pt x="424621" y="0"/>
                    </a:cubicBezTo>
                    <a:cubicBezTo>
                      <a:pt x="506795" y="-41719"/>
                      <a:pt x="752357" y="7136"/>
                      <a:pt x="855175" y="0"/>
                    </a:cubicBezTo>
                    <a:cubicBezTo>
                      <a:pt x="866026" y="14849"/>
                      <a:pt x="865228" y="26735"/>
                      <a:pt x="882362" y="42310"/>
                    </a:cubicBezTo>
                    <a:cubicBezTo>
                      <a:pt x="725562" y="59915"/>
                      <a:pt x="540129" y="6871"/>
                      <a:pt x="432357" y="42310"/>
                    </a:cubicBezTo>
                    <a:cubicBezTo>
                      <a:pt x="324585" y="77749"/>
                      <a:pt x="126842" y="-7405"/>
                      <a:pt x="0" y="42310"/>
                    </a:cubicBezTo>
                    <a:close/>
                  </a:path>
                  <a:path w="882362" h="42310" stroke="0" extrusionOk="0">
                    <a:moveTo>
                      <a:pt x="0" y="42310"/>
                    </a:moveTo>
                    <a:cubicBezTo>
                      <a:pt x="7174" y="26560"/>
                      <a:pt x="14793" y="20479"/>
                      <a:pt x="27187" y="0"/>
                    </a:cubicBezTo>
                    <a:cubicBezTo>
                      <a:pt x="134915" y="-45854"/>
                      <a:pt x="251636" y="48111"/>
                      <a:pt x="449461" y="0"/>
                    </a:cubicBezTo>
                    <a:cubicBezTo>
                      <a:pt x="647286" y="-48111"/>
                      <a:pt x="772108" y="13474"/>
                      <a:pt x="855175" y="0"/>
                    </a:cubicBezTo>
                    <a:cubicBezTo>
                      <a:pt x="865325" y="7804"/>
                      <a:pt x="875464" y="34186"/>
                      <a:pt x="882362" y="42310"/>
                    </a:cubicBezTo>
                    <a:cubicBezTo>
                      <a:pt x="705713" y="48958"/>
                      <a:pt x="647974" y="16806"/>
                      <a:pt x="450005" y="42310"/>
                    </a:cubicBezTo>
                    <a:cubicBezTo>
                      <a:pt x="252036" y="67814"/>
                      <a:pt x="154967" y="26323"/>
                      <a:pt x="0" y="423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92310930">
                      <a:prstGeom prst="trapezoid">
                        <a:avLst>
                          <a:gd name="adj" fmla="val 6425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台形 332">
                <a:extLst>
                  <a:ext uri="{FF2B5EF4-FFF2-40B4-BE49-F238E27FC236}">
                    <a16:creationId xmlns:a16="http://schemas.microsoft.com/office/drawing/2014/main" id="{2A9AB8A4-CD8B-4B9F-86EC-7ED44E362B6C}"/>
                  </a:ext>
                </a:extLst>
              </p:cNvPr>
              <p:cNvSpPr/>
              <p:nvPr/>
            </p:nvSpPr>
            <p:spPr>
              <a:xfrm>
                <a:off x="8494626" y="3508028"/>
                <a:ext cx="859406" cy="336551"/>
              </a:xfrm>
              <a:custGeom>
                <a:avLst/>
                <a:gdLst>
                  <a:gd name="connsiteX0" fmla="*/ 0 w 859406"/>
                  <a:gd name="connsiteY0" fmla="*/ 336551 h 336551"/>
                  <a:gd name="connsiteX1" fmla="*/ 420578 w 859406"/>
                  <a:gd name="connsiteY1" fmla="*/ 0 h 336551"/>
                  <a:gd name="connsiteX2" fmla="*/ 438828 w 859406"/>
                  <a:gd name="connsiteY2" fmla="*/ 0 h 336551"/>
                  <a:gd name="connsiteX3" fmla="*/ 859406 w 859406"/>
                  <a:gd name="connsiteY3" fmla="*/ 336551 h 336551"/>
                  <a:gd name="connsiteX4" fmla="*/ 421109 w 859406"/>
                  <a:gd name="connsiteY4" fmla="*/ 336551 h 336551"/>
                  <a:gd name="connsiteX5" fmla="*/ 0 w 859406"/>
                  <a:gd name="connsiteY5" fmla="*/ 336551 h 33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9406" h="336551" fill="none" extrusionOk="0">
                    <a:moveTo>
                      <a:pt x="0" y="336551"/>
                    </a:moveTo>
                    <a:cubicBezTo>
                      <a:pt x="168493" y="185266"/>
                      <a:pt x="221166" y="173237"/>
                      <a:pt x="420578" y="0"/>
                    </a:cubicBezTo>
                    <a:cubicBezTo>
                      <a:pt x="425021" y="-1154"/>
                      <a:pt x="434367" y="2019"/>
                      <a:pt x="438828" y="0"/>
                    </a:cubicBezTo>
                    <a:cubicBezTo>
                      <a:pt x="628005" y="100637"/>
                      <a:pt x="691063" y="210420"/>
                      <a:pt x="859406" y="336551"/>
                    </a:cubicBezTo>
                    <a:cubicBezTo>
                      <a:pt x="699763" y="365705"/>
                      <a:pt x="574461" y="314315"/>
                      <a:pt x="421109" y="336551"/>
                    </a:cubicBezTo>
                    <a:cubicBezTo>
                      <a:pt x="267757" y="358787"/>
                      <a:pt x="95451" y="289353"/>
                      <a:pt x="0" y="336551"/>
                    </a:cubicBezTo>
                    <a:close/>
                  </a:path>
                  <a:path w="859406" h="336551" stroke="0" extrusionOk="0">
                    <a:moveTo>
                      <a:pt x="0" y="336551"/>
                    </a:moveTo>
                    <a:cubicBezTo>
                      <a:pt x="108601" y="204378"/>
                      <a:pt x="346005" y="102151"/>
                      <a:pt x="420578" y="0"/>
                    </a:cubicBezTo>
                    <a:cubicBezTo>
                      <a:pt x="426442" y="-2150"/>
                      <a:pt x="434800" y="652"/>
                      <a:pt x="438828" y="0"/>
                    </a:cubicBezTo>
                    <a:cubicBezTo>
                      <a:pt x="625651" y="125134"/>
                      <a:pt x="700031" y="272698"/>
                      <a:pt x="859406" y="336551"/>
                    </a:cubicBezTo>
                    <a:cubicBezTo>
                      <a:pt x="658623" y="362431"/>
                      <a:pt x="634682" y="324637"/>
                      <a:pt x="412515" y="336551"/>
                    </a:cubicBezTo>
                    <a:cubicBezTo>
                      <a:pt x="190348" y="348465"/>
                      <a:pt x="144533" y="334325"/>
                      <a:pt x="0" y="336551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52761177">
                      <a:prstGeom prst="trapezoid">
                        <a:avLst>
                          <a:gd name="adj" fmla="val 12496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台形 333">
                <a:extLst>
                  <a:ext uri="{FF2B5EF4-FFF2-40B4-BE49-F238E27FC236}">
                    <a16:creationId xmlns:a16="http://schemas.microsoft.com/office/drawing/2014/main" id="{286F40BB-2000-486C-A5C3-F5C203FD06A6}"/>
                  </a:ext>
                </a:extLst>
              </p:cNvPr>
              <p:cNvSpPr/>
              <p:nvPr/>
            </p:nvSpPr>
            <p:spPr>
              <a:xfrm>
                <a:off x="8553598" y="3554216"/>
                <a:ext cx="741462" cy="290363"/>
              </a:xfrm>
              <a:custGeom>
                <a:avLst/>
                <a:gdLst>
                  <a:gd name="connsiteX0" fmla="*/ 0 w 741462"/>
                  <a:gd name="connsiteY0" fmla="*/ 290363 h 290363"/>
                  <a:gd name="connsiteX1" fmla="*/ 362858 w 741462"/>
                  <a:gd name="connsiteY1" fmla="*/ 0 h 290363"/>
                  <a:gd name="connsiteX2" fmla="*/ 378604 w 741462"/>
                  <a:gd name="connsiteY2" fmla="*/ 0 h 290363"/>
                  <a:gd name="connsiteX3" fmla="*/ 741462 w 741462"/>
                  <a:gd name="connsiteY3" fmla="*/ 290363 h 290363"/>
                  <a:gd name="connsiteX4" fmla="*/ 385560 w 741462"/>
                  <a:gd name="connsiteY4" fmla="*/ 290363 h 290363"/>
                  <a:gd name="connsiteX5" fmla="*/ 0 w 741462"/>
                  <a:gd name="connsiteY5" fmla="*/ 290363 h 29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41462" h="290363" fill="none" extrusionOk="0">
                    <a:moveTo>
                      <a:pt x="0" y="290363"/>
                    </a:moveTo>
                    <a:cubicBezTo>
                      <a:pt x="78854" y="161601"/>
                      <a:pt x="255021" y="131456"/>
                      <a:pt x="362858" y="0"/>
                    </a:cubicBezTo>
                    <a:cubicBezTo>
                      <a:pt x="370287" y="-1339"/>
                      <a:pt x="372820" y="357"/>
                      <a:pt x="378604" y="0"/>
                    </a:cubicBezTo>
                    <a:cubicBezTo>
                      <a:pt x="525774" y="112899"/>
                      <a:pt x="535961" y="184848"/>
                      <a:pt x="741462" y="290363"/>
                    </a:cubicBezTo>
                    <a:cubicBezTo>
                      <a:pt x="629943" y="309148"/>
                      <a:pt x="488362" y="248749"/>
                      <a:pt x="385560" y="290363"/>
                    </a:cubicBezTo>
                    <a:cubicBezTo>
                      <a:pt x="282758" y="331977"/>
                      <a:pt x="154510" y="264448"/>
                      <a:pt x="0" y="290363"/>
                    </a:cubicBezTo>
                    <a:close/>
                  </a:path>
                  <a:path w="741462" h="290363" stroke="0" extrusionOk="0">
                    <a:moveTo>
                      <a:pt x="0" y="290363"/>
                    </a:moveTo>
                    <a:cubicBezTo>
                      <a:pt x="126598" y="147640"/>
                      <a:pt x="312388" y="102079"/>
                      <a:pt x="362858" y="0"/>
                    </a:cubicBezTo>
                    <a:cubicBezTo>
                      <a:pt x="369666" y="-1111"/>
                      <a:pt x="370747" y="1040"/>
                      <a:pt x="378604" y="0"/>
                    </a:cubicBezTo>
                    <a:cubicBezTo>
                      <a:pt x="581433" y="95542"/>
                      <a:pt x="618621" y="196007"/>
                      <a:pt x="741462" y="290363"/>
                    </a:cubicBezTo>
                    <a:cubicBezTo>
                      <a:pt x="627508" y="310389"/>
                      <a:pt x="477797" y="265348"/>
                      <a:pt x="363316" y="290363"/>
                    </a:cubicBezTo>
                    <a:cubicBezTo>
                      <a:pt x="248835" y="315378"/>
                      <a:pt x="119456" y="273378"/>
                      <a:pt x="0" y="29036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95056866">
                      <a:prstGeom prst="trapezoid">
                        <a:avLst>
                          <a:gd name="adj" fmla="val 12496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台形 334">
                <a:extLst>
                  <a:ext uri="{FF2B5EF4-FFF2-40B4-BE49-F238E27FC236}">
                    <a16:creationId xmlns:a16="http://schemas.microsoft.com/office/drawing/2014/main" id="{EA5FE670-4BEC-42A0-884C-0F09738C8316}"/>
                  </a:ext>
                </a:extLst>
              </p:cNvPr>
              <p:cNvSpPr/>
              <p:nvPr/>
            </p:nvSpPr>
            <p:spPr>
              <a:xfrm>
                <a:off x="8657105" y="3648246"/>
                <a:ext cx="541090" cy="180234"/>
              </a:xfrm>
              <a:custGeom>
                <a:avLst/>
                <a:gdLst>
                  <a:gd name="connsiteX0" fmla="*/ 0 w 541090"/>
                  <a:gd name="connsiteY0" fmla="*/ 180234 h 180234"/>
                  <a:gd name="connsiteX1" fmla="*/ 222937 w 541090"/>
                  <a:gd name="connsiteY1" fmla="*/ 0 h 180234"/>
                  <a:gd name="connsiteX2" fmla="*/ 318153 w 541090"/>
                  <a:gd name="connsiteY2" fmla="*/ 0 h 180234"/>
                  <a:gd name="connsiteX3" fmla="*/ 541090 w 541090"/>
                  <a:gd name="connsiteY3" fmla="*/ 180234 h 180234"/>
                  <a:gd name="connsiteX4" fmla="*/ 0 w 541090"/>
                  <a:gd name="connsiteY4" fmla="*/ 180234 h 18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1090" h="180234" fill="none" extrusionOk="0">
                    <a:moveTo>
                      <a:pt x="0" y="180234"/>
                    </a:moveTo>
                    <a:cubicBezTo>
                      <a:pt x="41361" y="133871"/>
                      <a:pt x="171426" y="56656"/>
                      <a:pt x="222937" y="0"/>
                    </a:cubicBezTo>
                    <a:cubicBezTo>
                      <a:pt x="252861" y="-8330"/>
                      <a:pt x="289949" y="8914"/>
                      <a:pt x="318153" y="0"/>
                    </a:cubicBezTo>
                    <a:cubicBezTo>
                      <a:pt x="411636" y="37794"/>
                      <a:pt x="414263" y="110299"/>
                      <a:pt x="541090" y="180234"/>
                    </a:cubicBezTo>
                    <a:cubicBezTo>
                      <a:pt x="355919" y="237118"/>
                      <a:pt x="181802" y="161247"/>
                      <a:pt x="0" y="180234"/>
                    </a:cubicBezTo>
                    <a:close/>
                  </a:path>
                  <a:path w="541090" h="180234" stroke="0" extrusionOk="0">
                    <a:moveTo>
                      <a:pt x="0" y="180234"/>
                    </a:moveTo>
                    <a:cubicBezTo>
                      <a:pt x="43399" y="133561"/>
                      <a:pt x="124306" y="97914"/>
                      <a:pt x="222937" y="0"/>
                    </a:cubicBezTo>
                    <a:cubicBezTo>
                      <a:pt x="257177" y="-3102"/>
                      <a:pt x="296925" y="10470"/>
                      <a:pt x="318153" y="0"/>
                    </a:cubicBezTo>
                    <a:cubicBezTo>
                      <a:pt x="419502" y="80521"/>
                      <a:pt x="479834" y="159344"/>
                      <a:pt x="541090" y="180234"/>
                    </a:cubicBezTo>
                    <a:cubicBezTo>
                      <a:pt x="332010" y="225143"/>
                      <a:pt x="120311" y="118766"/>
                      <a:pt x="0" y="18023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535545666">
                      <a:prstGeom prst="trapezoid">
                        <a:avLst>
                          <a:gd name="adj" fmla="val 123693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台形 335">
                <a:extLst>
                  <a:ext uri="{FF2B5EF4-FFF2-40B4-BE49-F238E27FC236}">
                    <a16:creationId xmlns:a16="http://schemas.microsoft.com/office/drawing/2014/main" id="{3E6911BD-A43B-4B57-A06F-3CF03994CFD7}"/>
                  </a:ext>
                </a:extLst>
              </p:cNvPr>
              <p:cNvSpPr/>
              <p:nvPr/>
            </p:nvSpPr>
            <p:spPr>
              <a:xfrm>
                <a:off x="8441975" y="3758043"/>
                <a:ext cx="971349" cy="86903"/>
              </a:xfrm>
              <a:custGeom>
                <a:avLst/>
                <a:gdLst>
                  <a:gd name="connsiteX0" fmla="*/ 0 w 971349"/>
                  <a:gd name="connsiteY0" fmla="*/ 86903 h 86903"/>
                  <a:gd name="connsiteX1" fmla="*/ 97614 w 971349"/>
                  <a:gd name="connsiteY1" fmla="*/ 0 h 86903"/>
                  <a:gd name="connsiteX2" fmla="*/ 462391 w 971349"/>
                  <a:gd name="connsiteY2" fmla="*/ 0 h 86903"/>
                  <a:gd name="connsiteX3" fmla="*/ 873735 w 971349"/>
                  <a:gd name="connsiteY3" fmla="*/ 0 h 86903"/>
                  <a:gd name="connsiteX4" fmla="*/ 971349 w 971349"/>
                  <a:gd name="connsiteY4" fmla="*/ 86903 h 86903"/>
                  <a:gd name="connsiteX5" fmla="*/ 485675 w 971349"/>
                  <a:gd name="connsiteY5" fmla="*/ 86903 h 86903"/>
                  <a:gd name="connsiteX6" fmla="*/ 0 w 971349"/>
                  <a:gd name="connsiteY6" fmla="*/ 86903 h 8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1349" h="86903" fill="none" extrusionOk="0">
                    <a:moveTo>
                      <a:pt x="0" y="86903"/>
                    </a:moveTo>
                    <a:cubicBezTo>
                      <a:pt x="38332" y="35500"/>
                      <a:pt x="70824" y="40226"/>
                      <a:pt x="97614" y="0"/>
                    </a:cubicBezTo>
                    <a:cubicBezTo>
                      <a:pt x="221463" y="-37776"/>
                      <a:pt x="318234" y="18836"/>
                      <a:pt x="462391" y="0"/>
                    </a:cubicBezTo>
                    <a:cubicBezTo>
                      <a:pt x="606548" y="-18836"/>
                      <a:pt x="785077" y="30521"/>
                      <a:pt x="873735" y="0"/>
                    </a:cubicBezTo>
                    <a:cubicBezTo>
                      <a:pt x="901695" y="18777"/>
                      <a:pt x="922146" y="54340"/>
                      <a:pt x="971349" y="86903"/>
                    </a:cubicBezTo>
                    <a:cubicBezTo>
                      <a:pt x="849749" y="91274"/>
                      <a:pt x="725159" y="65034"/>
                      <a:pt x="485675" y="86903"/>
                    </a:cubicBezTo>
                    <a:cubicBezTo>
                      <a:pt x="246191" y="108772"/>
                      <a:pt x="136489" y="76372"/>
                      <a:pt x="0" y="86903"/>
                    </a:cubicBezTo>
                    <a:close/>
                  </a:path>
                  <a:path w="971349" h="86903" stroke="0" extrusionOk="0">
                    <a:moveTo>
                      <a:pt x="0" y="86903"/>
                    </a:moveTo>
                    <a:cubicBezTo>
                      <a:pt x="15890" y="54088"/>
                      <a:pt x="67400" y="45474"/>
                      <a:pt x="97614" y="0"/>
                    </a:cubicBezTo>
                    <a:cubicBezTo>
                      <a:pt x="206773" y="-5160"/>
                      <a:pt x="343551" y="27221"/>
                      <a:pt x="477913" y="0"/>
                    </a:cubicBezTo>
                    <a:cubicBezTo>
                      <a:pt x="612275" y="-27221"/>
                      <a:pt x="756315" y="39600"/>
                      <a:pt x="873735" y="0"/>
                    </a:cubicBezTo>
                    <a:cubicBezTo>
                      <a:pt x="901963" y="16140"/>
                      <a:pt x="925265" y="58633"/>
                      <a:pt x="971349" y="86903"/>
                    </a:cubicBezTo>
                    <a:cubicBezTo>
                      <a:pt x="748007" y="134700"/>
                      <a:pt x="683784" y="81939"/>
                      <a:pt x="505101" y="86903"/>
                    </a:cubicBezTo>
                    <a:cubicBezTo>
                      <a:pt x="326418" y="91867"/>
                      <a:pt x="217320" y="26736"/>
                      <a:pt x="0" y="86903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652870568">
                      <a:prstGeom prst="trapezoid">
                        <a:avLst>
                          <a:gd name="adj" fmla="val 112325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5BAD2B8B-E7BE-49FB-BDA6-BBB10DBE3C63}"/>
                  </a:ext>
                </a:extLst>
              </p:cNvPr>
              <p:cNvSpPr/>
              <p:nvPr/>
            </p:nvSpPr>
            <p:spPr>
              <a:xfrm>
                <a:off x="8880214" y="3419105"/>
                <a:ext cx="88230" cy="93834"/>
              </a:xfrm>
              <a:custGeom>
                <a:avLst/>
                <a:gdLst>
                  <a:gd name="connsiteX0" fmla="*/ 14520 w 88230"/>
                  <a:gd name="connsiteY0" fmla="*/ 223 h 93834"/>
                  <a:gd name="connsiteX1" fmla="*/ 35838 w 88230"/>
                  <a:gd name="connsiteY1" fmla="*/ 8095 h 93834"/>
                  <a:gd name="connsiteX2" fmla="*/ 44296 w 88230"/>
                  <a:gd name="connsiteY2" fmla="*/ 14206 h 93834"/>
                  <a:gd name="connsiteX3" fmla="*/ 63317 w 88230"/>
                  <a:gd name="connsiteY3" fmla="*/ 2863 h 93834"/>
                  <a:gd name="connsiteX4" fmla="*/ 73710 w 88230"/>
                  <a:gd name="connsiteY4" fmla="*/ 223 h 93834"/>
                  <a:gd name="connsiteX5" fmla="*/ 82277 w 88230"/>
                  <a:gd name="connsiteY5" fmla="*/ 653 h 93834"/>
                  <a:gd name="connsiteX6" fmla="*/ 77118 w 88230"/>
                  <a:gd name="connsiteY6" fmla="*/ 25692 h 93834"/>
                  <a:gd name="connsiteX7" fmla="*/ 58018 w 88230"/>
                  <a:gd name="connsiteY7" fmla="*/ 37083 h 93834"/>
                  <a:gd name="connsiteX8" fmla="*/ 60543 w 88230"/>
                  <a:gd name="connsiteY8" fmla="*/ 38541 h 93834"/>
                  <a:gd name="connsiteX9" fmla="*/ 67348 w 88230"/>
                  <a:gd name="connsiteY9" fmla="*/ 61444 h 93834"/>
                  <a:gd name="connsiteX10" fmla="*/ 44115 w 88230"/>
                  <a:gd name="connsiteY10" fmla="*/ 93834 h 93834"/>
                  <a:gd name="connsiteX11" fmla="*/ 20881 w 88230"/>
                  <a:gd name="connsiteY11" fmla="*/ 61444 h 93834"/>
                  <a:gd name="connsiteX12" fmla="*/ 27686 w 88230"/>
                  <a:gd name="connsiteY12" fmla="*/ 38541 h 93834"/>
                  <a:gd name="connsiteX13" fmla="*/ 30211 w 88230"/>
                  <a:gd name="connsiteY13" fmla="*/ 37082 h 93834"/>
                  <a:gd name="connsiteX14" fmla="*/ 11112 w 88230"/>
                  <a:gd name="connsiteY14" fmla="*/ 25692 h 93834"/>
                  <a:gd name="connsiteX15" fmla="*/ 5952 w 88230"/>
                  <a:gd name="connsiteY15" fmla="*/ 653 h 93834"/>
                  <a:gd name="connsiteX16" fmla="*/ 14520 w 88230"/>
                  <a:gd name="connsiteY16" fmla="*/ 223 h 9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8230" h="93834" fill="none" extrusionOk="0">
                    <a:moveTo>
                      <a:pt x="14520" y="223"/>
                    </a:moveTo>
                    <a:cubicBezTo>
                      <a:pt x="22892" y="-457"/>
                      <a:pt x="28477" y="3935"/>
                      <a:pt x="35838" y="8095"/>
                    </a:cubicBezTo>
                    <a:cubicBezTo>
                      <a:pt x="39878" y="9662"/>
                      <a:pt x="41770" y="13784"/>
                      <a:pt x="44296" y="14206"/>
                    </a:cubicBezTo>
                    <a:cubicBezTo>
                      <a:pt x="49367" y="8599"/>
                      <a:pt x="55258" y="9407"/>
                      <a:pt x="63317" y="2863"/>
                    </a:cubicBezTo>
                    <a:cubicBezTo>
                      <a:pt x="66694" y="1458"/>
                      <a:pt x="70713" y="38"/>
                      <a:pt x="73710" y="223"/>
                    </a:cubicBezTo>
                    <a:cubicBezTo>
                      <a:pt x="76572" y="-795"/>
                      <a:pt x="80203" y="161"/>
                      <a:pt x="82277" y="653"/>
                    </a:cubicBezTo>
                    <a:cubicBezTo>
                      <a:pt x="92168" y="1496"/>
                      <a:pt x="87031" y="16312"/>
                      <a:pt x="77118" y="25692"/>
                    </a:cubicBezTo>
                    <a:cubicBezTo>
                      <a:pt x="68224" y="31388"/>
                      <a:pt x="62716" y="32140"/>
                      <a:pt x="58018" y="37083"/>
                    </a:cubicBezTo>
                    <a:cubicBezTo>
                      <a:pt x="59111" y="37443"/>
                      <a:pt x="59798" y="38353"/>
                      <a:pt x="60543" y="38541"/>
                    </a:cubicBezTo>
                    <a:cubicBezTo>
                      <a:pt x="67161" y="44772"/>
                      <a:pt x="68728" y="51960"/>
                      <a:pt x="67348" y="61444"/>
                    </a:cubicBezTo>
                    <a:cubicBezTo>
                      <a:pt x="69101" y="76854"/>
                      <a:pt x="56171" y="96025"/>
                      <a:pt x="44115" y="93834"/>
                    </a:cubicBezTo>
                    <a:cubicBezTo>
                      <a:pt x="32805" y="91804"/>
                      <a:pt x="23443" y="83009"/>
                      <a:pt x="20881" y="61444"/>
                    </a:cubicBezTo>
                    <a:cubicBezTo>
                      <a:pt x="20176" y="50966"/>
                      <a:pt x="22302" y="43614"/>
                      <a:pt x="27686" y="38541"/>
                    </a:cubicBezTo>
                    <a:cubicBezTo>
                      <a:pt x="28472" y="38053"/>
                      <a:pt x="29441" y="37890"/>
                      <a:pt x="30211" y="37082"/>
                    </a:cubicBezTo>
                    <a:cubicBezTo>
                      <a:pt x="20185" y="33928"/>
                      <a:pt x="17057" y="28547"/>
                      <a:pt x="11112" y="25692"/>
                    </a:cubicBezTo>
                    <a:cubicBezTo>
                      <a:pt x="-976" y="15685"/>
                      <a:pt x="-1100" y="2418"/>
                      <a:pt x="5952" y="653"/>
                    </a:cubicBezTo>
                    <a:cubicBezTo>
                      <a:pt x="8577" y="280"/>
                      <a:pt x="11648" y="-34"/>
                      <a:pt x="14520" y="223"/>
                    </a:cubicBezTo>
                    <a:close/>
                  </a:path>
                  <a:path w="88230" h="93834" stroke="0" extrusionOk="0">
                    <a:moveTo>
                      <a:pt x="14520" y="223"/>
                    </a:moveTo>
                    <a:cubicBezTo>
                      <a:pt x="21854" y="2437"/>
                      <a:pt x="26982" y="5157"/>
                      <a:pt x="35838" y="8095"/>
                    </a:cubicBezTo>
                    <a:cubicBezTo>
                      <a:pt x="39899" y="10003"/>
                      <a:pt x="41596" y="12301"/>
                      <a:pt x="44296" y="14206"/>
                    </a:cubicBezTo>
                    <a:cubicBezTo>
                      <a:pt x="47857" y="9049"/>
                      <a:pt x="54891" y="9533"/>
                      <a:pt x="63317" y="2863"/>
                    </a:cubicBezTo>
                    <a:cubicBezTo>
                      <a:pt x="66672" y="2453"/>
                      <a:pt x="70003" y="-206"/>
                      <a:pt x="73710" y="223"/>
                    </a:cubicBezTo>
                    <a:cubicBezTo>
                      <a:pt x="76962" y="508"/>
                      <a:pt x="79914" y="-168"/>
                      <a:pt x="82277" y="653"/>
                    </a:cubicBezTo>
                    <a:cubicBezTo>
                      <a:pt x="90265" y="4995"/>
                      <a:pt x="87883" y="14324"/>
                      <a:pt x="77118" y="25692"/>
                    </a:cubicBezTo>
                    <a:cubicBezTo>
                      <a:pt x="71534" y="30962"/>
                      <a:pt x="66795" y="31693"/>
                      <a:pt x="58018" y="37083"/>
                    </a:cubicBezTo>
                    <a:cubicBezTo>
                      <a:pt x="58883" y="37237"/>
                      <a:pt x="59370" y="37937"/>
                      <a:pt x="60543" y="38541"/>
                    </a:cubicBezTo>
                    <a:cubicBezTo>
                      <a:pt x="66161" y="44132"/>
                      <a:pt x="67229" y="52188"/>
                      <a:pt x="67348" y="61444"/>
                    </a:cubicBezTo>
                    <a:cubicBezTo>
                      <a:pt x="64843" y="79684"/>
                      <a:pt x="56190" y="93598"/>
                      <a:pt x="44115" y="93834"/>
                    </a:cubicBezTo>
                    <a:cubicBezTo>
                      <a:pt x="35630" y="95391"/>
                      <a:pt x="21417" y="80357"/>
                      <a:pt x="20881" y="61444"/>
                    </a:cubicBezTo>
                    <a:cubicBezTo>
                      <a:pt x="21320" y="50631"/>
                      <a:pt x="23730" y="43772"/>
                      <a:pt x="27686" y="38541"/>
                    </a:cubicBezTo>
                    <a:cubicBezTo>
                      <a:pt x="28327" y="37811"/>
                      <a:pt x="29267" y="37947"/>
                      <a:pt x="30211" y="37082"/>
                    </a:cubicBezTo>
                    <a:cubicBezTo>
                      <a:pt x="23683" y="35233"/>
                      <a:pt x="17441" y="28296"/>
                      <a:pt x="11112" y="25692"/>
                    </a:cubicBezTo>
                    <a:cubicBezTo>
                      <a:pt x="1187" y="14384"/>
                      <a:pt x="-2508" y="6007"/>
                      <a:pt x="5952" y="653"/>
                    </a:cubicBezTo>
                    <a:cubicBezTo>
                      <a:pt x="8625" y="-96"/>
                      <a:pt x="11350" y="-288"/>
                      <a:pt x="14520" y="223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90757247">
                      <a:custGeom>
                        <a:avLst/>
                        <a:gdLst>
                          <a:gd name="connsiteX0" fmla="*/ 17921 w 108890"/>
                          <a:gd name="connsiteY0" fmla="*/ 543 h 227708"/>
                          <a:gd name="connsiteX1" fmla="*/ 44231 w 108890"/>
                          <a:gd name="connsiteY1" fmla="*/ 19646 h 227708"/>
                          <a:gd name="connsiteX2" fmla="*/ 54669 w 108890"/>
                          <a:gd name="connsiteY2" fmla="*/ 34475 h 227708"/>
                          <a:gd name="connsiteX3" fmla="*/ 78144 w 108890"/>
                          <a:gd name="connsiteY3" fmla="*/ 6949 h 227708"/>
                          <a:gd name="connsiteX4" fmla="*/ 90970 w 108890"/>
                          <a:gd name="connsiteY4" fmla="*/ 543 h 227708"/>
                          <a:gd name="connsiteX5" fmla="*/ 101544 w 108890"/>
                          <a:gd name="connsiteY5" fmla="*/ 1585 h 227708"/>
                          <a:gd name="connsiteX6" fmla="*/ 95177 w 108890"/>
                          <a:gd name="connsiteY6" fmla="*/ 62348 h 227708"/>
                          <a:gd name="connsiteX7" fmla="*/ 71604 w 108890"/>
                          <a:gd name="connsiteY7" fmla="*/ 89990 h 227708"/>
                          <a:gd name="connsiteX8" fmla="*/ 74721 w 108890"/>
                          <a:gd name="connsiteY8" fmla="*/ 93528 h 227708"/>
                          <a:gd name="connsiteX9" fmla="*/ 83119 w 108890"/>
                          <a:gd name="connsiteY9" fmla="*/ 149107 h 227708"/>
                          <a:gd name="connsiteX10" fmla="*/ 54445 w 108890"/>
                          <a:gd name="connsiteY10" fmla="*/ 227708 h 227708"/>
                          <a:gd name="connsiteX11" fmla="*/ 25771 w 108890"/>
                          <a:gd name="connsiteY11" fmla="*/ 149107 h 227708"/>
                          <a:gd name="connsiteX12" fmla="*/ 34170 w 108890"/>
                          <a:gd name="connsiteY12" fmla="*/ 93528 h 227708"/>
                          <a:gd name="connsiteX13" fmla="*/ 37286 w 108890"/>
                          <a:gd name="connsiteY13" fmla="*/ 89989 h 227708"/>
                          <a:gd name="connsiteX14" fmla="*/ 13714 w 108890"/>
                          <a:gd name="connsiteY14" fmla="*/ 62348 h 227708"/>
                          <a:gd name="connsiteX15" fmla="*/ 7346 w 108890"/>
                          <a:gd name="connsiteY15" fmla="*/ 1585 h 227708"/>
                          <a:gd name="connsiteX16" fmla="*/ 17921 w 108890"/>
                          <a:gd name="connsiteY16" fmla="*/ 543 h 2277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108890" h="227708">
                            <a:moveTo>
                              <a:pt x="17921" y="543"/>
                            </a:moveTo>
                            <a:cubicBezTo>
                              <a:pt x="25898" y="2459"/>
                              <a:pt x="35375" y="9341"/>
                              <a:pt x="44231" y="19646"/>
                            </a:cubicBezTo>
                            <a:lnTo>
                              <a:pt x="54669" y="34475"/>
                            </a:lnTo>
                            <a:lnTo>
                              <a:pt x="78144" y="6949"/>
                            </a:lnTo>
                            <a:cubicBezTo>
                              <a:pt x="82617" y="3701"/>
                              <a:pt x="86981" y="1502"/>
                              <a:pt x="90970" y="543"/>
                            </a:cubicBezTo>
                            <a:cubicBezTo>
                              <a:pt x="94958" y="-415"/>
                              <a:pt x="98571" y="-131"/>
                              <a:pt x="101544" y="1585"/>
                            </a:cubicBezTo>
                            <a:cubicBezTo>
                              <a:pt x="113438" y="8452"/>
                              <a:pt x="110588" y="35657"/>
                              <a:pt x="95177" y="62348"/>
                            </a:cubicBezTo>
                            <a:lnTo>
                              <a:pt x="71604" y="89990"/>
                            </a:lnTo>
                            <a:lnTo>
                              <a:pt x="74721" y="93528"/>
                            </a:lnTo>
                            <a:cubicBezTo>
                              <a:pt x="79910" y="107752"/>
                              <a:pt x="83119" y="127402"/>
                              <a:pt x="83119" y="149107"/>
                            </a:cubicBezTo>
                            <a:cubicBezTo>
                              <a:pt x="83119" y="192517"/>
                              <a:pt x="70281" y="227708"/>
                              <a:pt x="54445" y="227708"/>
                            </a:cubicBezTo>
                            <a:cubicBezTo>
                              <a:pt x="38609" y="227708"/>
                              <a:pt x="25771" y="192517"/>
                              <a:pt x="25771" y="149107"/>
                            </a:cubicBezTo>
                            <a:cubicBezTo>
                              <a:pt x="25771" y="127402"/>
                              <a:pt x="28981" y="107752"/>
                              <a:pt x="34170" y="93528"/>
                            </a:cubicBezTo>
                            <a:lnTo>
                              <a:pt x="37286" y="89989"/>
                            </a:lnTo>
                            <a:lnTo>
                              <a:pt x="13714" y="62348"/>
                            </a:lnTo>
                            <a:cubicBezTo>
                              <a:pt x="-1697" y="35657"/>
                              <a:pt x="-4548" y="8452"/>
                              <a:pt x="7346" y="1585"/>
                            </a:cubicBezTo>
                            <a:cubicBezTo>
                              <a:pt x="10319" y="-131"/>
                              <a:pt x="13933" y="-415"/>
                              <a:pt x="17921" y="543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4" name="正方形/長方形 293">
              <a:extLst>
                <a:ext uri="{FF2B5EF4-FFF2-40B4-BE49-F238E27FC236}">
                  <a16:creationId xmlns:a16="http://schemas.microsoft.com/office/drawing/2014/main" id="{F0EFFBA2-54C8-4774-9F21-83BAEE8483F2}"/>
                </a:ext>
              </a:extLst>
            </p:cNvPr>
            <p:cNvSpPr/>
            <p:nvPr/>
          </p:nvSpPr>
          <p:spPr>
            <a:xfrm>
              <a:off x="6744842" y="4549907"/>
              <a:ext cx="902884" cy="529574"/>
            </a:xfrm>
            <a:custGeom>
              <a:avLst/>
              <a:gdLst>
                <a:gd name="connsiteX0" fmla="*/ 0 w 902884"/>
                <a:gd name="connsiteY0" fmla="*/ 0 h 529574"/>
                <a:gd name="connsiteX1" fmla="*/ 451442 w 902884"/>
                <a:gd name="connsiteY1" fmla="*/ 0 h 529574"/>
                <a:gd name="connsiteX2" fmla="*/ 902884 w 902884"/>
                <a:gd name="connsiteY2" fmla="*/ 0 h 529574"/>
                <a:gd name="connsiteX3" fmla="*/ 902884 w 902884"/>
                <a:gd name="connsiteY3" fmla="*/ 529574 h 529574"/>
                <a:gd name="connsiteX4" fmla="*/ 433384 w 902884"/>
                <a:gd name="connsiteY4" fmla="*/ 529574 h 529574"/>
                <a:gd name="connsiteX5" fmla="*/ 0 w 902884"/>
                <a:gd name="connsiteY5" fmla="*/ 529574 h 529574"/>
                <a:gd name="connsiteX6" fmla="*/ 0 w 902884"/>
                <a:gd name="connsiteY6" fmla="*/ 0 h 529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2884" h="529574" fill="none" extrusionOk="0">
                  <a:moveTo>
                    <a:pt x="0" y="0"/>
                  </a:moveTo>
                  <a:cubicBezTo>
                    <a:pt x="186058" y="-42023"/>
                    <a:pt x="331451" y="17103"/>
                    <a:pt x="451442" y="0"/>
                  </a:cubicBezTo>
                  <a:cubicBezTo>
                    <a:pt x="571433" y="-17103"/>
                    <a:pt x="750371" y="44586"/>
                    <a:pt x="902884" y="0"/>
                  </a:cubicBezTo>
                  <a:cubicBezTo>
                    <a:pt x="903660" y="160330"/>
                    <a:pt x="848545" y="358471"/>
                    <a:pt x="902884" y="529574"/>
                  </a:cubicBezTo>
                  <a:cubicBezTo>
                    <a:pt x="710370" y="569305"/>
                    <a:pt x="542819" y="528157"/>
                    <a:pt x="433384" y="529574"/>
                  </a:cubicBezTo>
                  <a:cubicBezTo>
                    <a:pt x="323949" y="530991"/>
                    <a:pt x="181959" y="506045"/>
                    <a:pt x="0" y="529574"/>
                  </a:cubicBezTo>
                  <a:cubicBezTo>
                    <a:pt x="-28564" y="359068"/>
                    <a:pt x="53517" y="197854"/>
                    <a:pt x="0" y="0"/>
                  </a:cubicBezTo>
                  <a:close/>
                </a:path>
                <a:path w="902884" h="529574" stroke="0" extrusionOk="0">
                  <a:moveTo>
                    <a:pt x="0" y="0"/>
                  </a:moveTo>
                  <a:cubicBezTo>
                    <a:pt x="165652" y="-582"/>
                    <a:pt x="255622" y="8216"/>
                    <a:pt x="451442" y="0"/>
                  </a:cubicBezTo>
                  <a:cubicBezTo>
                    <a:pt x="647262" y="-8216"/>
                    <a:pt x="810594" y="33276"/>
                    <a:pt x="902884" y="0"/>
                  </a:cubicBezTo>
                  <a:cubicBezTo>
                    <a:pt x="946443" y="128808"/>
                    <a:pt x="882508" y="264846"/>
                    <a:pt x="902884" y="529574"/>
                  </a:cubicBezTo>
                  <a:cubicBezTo>
                    <a:pt x="810076" y="556649"/>
                    <a:pt x="554989" y="480592"/>
                    <a:pt x="460471" y="529574"/>
                  </a:cubicBezTo>
                  <a:cubicBezTo>
                    <a:pt x="365953" y="578556"/>
                    <a:pt x="163841" y="492609"/>
                    <a:pt x="0" y="529574"/>
                  </a:cubicBezTo>
                  <a:cubicBezTo>
                    <a:pt x="-15254" y="268123"/>
                    <a:pt x="8596" y="18906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54777661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5BDA6DD6-7A79-479D-B2EF-65F0EED7A1DD}"/>
                </a:ext>
              </a:extLst>
            </p:cNvPr>
            <p:cNvGrpSpPr/>
            <p:nvPr/>
          </p:nvGrpSpPr>
          <p:grpSpPr>
            <a:xfrm>
              <a:off x="6650036" y="4115274"/>
              <a:ext cx="1106587" cy="466804"/>
              <a:chOff x="6650036" y="3977314"/>
              <a:chExt cx="1106587" cy="466804"/>
            </a:xfrm>
          </p:grpSpPr>
          <p:sp>
            <p:nvSpPr>
              <p:cNvPr id="328" name="台形 327">
                <a:extLst>
                  <a:ext uri="{FF2B5EF4-FFF2-40B4-BE49-F238E27FC236}">
                    <a16:creationId xmlns:a16="http://schemas.microsoft.com/office/drawing/2014/main" id="{B363686E-6DF6-43C5-AA34-36D373057507}"/>
                  </a:ext>
                </a:extLst>
              </p:cNvPr>
              <p:cNvSpPr/>
              <p:nvPr/>
            </p:nvSpPr>
            <p:spPr>
              <a:xfrm>
                <a:off x="6778586" y="3977314"/>
                <a:ext cx="859406" cy="336551"/>
              </a:xfrm>
              <a:custGeom>
                <a:avLst/>
                <a:gdLst>
                  <a:gd name="connsiteX0" fmla="*/ 0 w 859406"/>
                  <a:gd name="connsiteY0" fmla="*/ 336551 h 336551"/>
                  <a:gd name="connsiteX1" fmla="*/ 420578 w 859406"/>
                  <a:gd name="connsiteY1" fmla="*/ 0 h 336551"/>
                  <a:gd name="connsiteX2" fmla="*/ 438828 w 859406"/>
                  <a:gd name="connsiteY2" fmla="*/ 0 h 336551"/>
                  <a:gd name="connsiteX3" fmla="*/ 859406 w 859406"/>
                  <a:gd name="connsiteY3" fmla="*/ 336551 h 336551"/>
                  <a:gd name="connsiteX4" fmla="*/ 438297 w 859406"/>
                  <a:gd name="connsiteY4" fmla="*/ 336551 h 336551"/>
                  <a:gd name="connsiteX5" fmla="*/ 0 w 859406"/>
                  <a:gd name="connsiteY5" fmla="*/ 336551 h 33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9406" h="336551" fill="none" extrusionOk="0">
                    <a:moveTo>
                      <a:pt x="0" y="336551"/>
                    </a:moveTo>
                    <a:cubicBezTo>
                      <a:pt x="201169" y="174497"/>
                      <a:pt x="333900" y="113787"/>
                      <a:pt x="420578" y="0"/>
                    </a:cubicBezTo>
                    <a:cubicBezTo>
                      <a:pt x="429257" y="-210"/>
                      <a:pt x="430588" y="87"/>
                      <a:pt x="438828" y="0"/>
                    </a:cubicBezTo>
                    <a:cubicBezTo>
                      <a:pt x="573690" y="37971"/>
                      <a:pt x="730060" y="294763"/>
                      <a:pt x="859406" y="336551"/>
                    </a:cubicBezTo>
                    <a:cubicBezTo>
                      <a:pt x="651954" y="386355"/>
                      <a:pt x="556465" y="291954"/>
                      <a:pt x="438297" y="336551"/>
                    </a:cubicBezTo>
                    <a:cubicBezTo>
                      <a:pt x="320129" y="381148"/>
                      <a:pt x="105540" y="284227"/>
                      <a:pt x="0" y="336551"/>
                    </a:cubicBezTo>
                    <a:close/>
                  </a:path>
                  <a:path w="859406" h="336551" stroke="0" extrusionOk="0">
                    <a:moveTo>
                      <a:pt x="0" y="336551"/>
                    </a:moveTo>
                    <a:cubicBezTo>
                      <a:pt x="174685" y="155431"/>
                      <a:pt x="306356" y="104391"/>
                      <a:pt x="420578" y="0"/>
                    </a:cubicBezTo>
                    <a:cubicBezTo>
                      <a:pt x="426953" y="-258"/>
                      <a:pt x="434853" y="1256"/>
                      <a:pt x="438828" y="0"/>
                    </a:cubicBezTo>
                    <a:cubicBezTo>
                      <a:pt x="550388" y="55698"/>
                      <a:pt x="681351" y="210891"/>
                      <a:pt x="859406" y="336551"/>
                    </a:cubicBezTo>
                    <a:cubicBezTo>
                      <a:pt x="736065" y="363581"/>
                      <a:pt x="610444" y="294918"/>
                      <a:pt x="421109" y="336551"/>
                    </a:cubicBezTo>
                    <a:cubicBezTo>
                      <a:pt x="231774" y="378184"/>
                      <a:pt x="193836" y="330864"/>
                      <a:pt x="0" y="336551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073185732">
                      <a:prstGeom prst="trapezoid">
                        <a:avLst>
                          <a:gd name="adj" fmla="val 12496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台形 328">
                <a:extLst>
                  <a:ext uri="{FF2B5EF4-FFF2-40B4-BE49-F238E27FC236}">
                    <a16:creationId xmlns:a16="http://schemas.microsoft.com/office/drawing/2014/main" id="{D327940F-263C-4A33-94A0-CFA372898FAE}"/>
                  </a:ext>
                </a:extLst>
              </p:cNvPr>
              <p:cNvSpPr/>
              <p:nvPr/>
            </p:nvSpPr>
            <p:spPr>
              <a:xfrm>
                <a:off x="6767432" y="4067138"/>
                <a:ext cx="873888" cy="290363"/>
              </a:xfrm>
              <a:custGeom>
                <a:avLst/>
                <a:gdLst>
                  <a:gd name="connsiteX0" fmla="*/ 0 w 873888"/>
                  <a:gd name="connsiteY0" fmla="*/ 290363 h 290363"/>
                  <a:gd name="connsiteX1" fmla="*/ 362858 w 873888"/>
                  <a:gd name="connsiteY1" fmla="*/ 0 h 290363"/>
                  <a:gd name="connsiteX2" fmla="*/ 511030 w 873888"/>
                  <a:gd name="connsiteY2" fmla="*/ 0 h 290363"/>
                  <a:gd name="connsiteX3" fmla="*/ 873888 w 873888"/>
                  <a:gd name="connsiteY3" fmla="*/ 290363 h 290363"/>
                  <a:gd name="connsiteX4" fmla="*/ 436944 w 873888"/>
                  <a:gd name="connsiteY4" fmla="*/ 290363 h 290363"/>
                  <a:gd name="connsiteX5" fmla="*/ 0 w 873888"/>
                  <a:gd name="connsiteY5" fmla="*/ 290363 h 290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3888" h="290363" fill="none" extrusionOk="0">
                    <a:moveTo>
                      <a:pt x="0" y="290363"/>
                    </a:moveTo>
                    <a:cubicBezTo>
                      <a:pt x="131488" y="116033"/>
                      <a:pt x="313229" y="101751"/>
                      <a:pt x="362858" y="0"/>
                    </a:cubicBezTo>
                    <a:cubicBezTo>
                      <a:pt x="395224" y="-12230"/>
                      <a:pt x="445561" y="13738"/>
                      <a:pt x="511030" y="0"/>
                    </a:cubicBezTo>
                    <a:cubicBezTo>
                      <a:pt x="708382" y="99136"/>
                      <a:pt x="765969" y="231836"/>
                      <a:pt x="873888" y="290363"/>
                    </a:cubicBezTo>
                    <a:cubicBezTo>
                      <a:pt x="735636" y="306218"/>
                      <a:pt x="639993" y="284439"/>
                      <a:pt x="436944" y="290363"/>
                    </a:cubicBezTo>
                    <a:cubicBezTo>
                      <a:pt x="233895" y="296287"/>
                      <a:pt x="115298" y="276419"/>
                      <a:pt x="0" y="290363"/>
                    </a:cubicBezTo>
                    <a:close/>
                  </a:path>
                  <a:path w="873888" h="290363" stroke="0" extrusionOk="0">
                    <a:moveTo>
                      <a:pt x="0" y="290363"/>
                    </a:moveTo>
                    <a:cubicBezTo>
                      <a:pt x="155815" y="150177"/>
                      <a:pt x="265053" y="81515"/>
                      <a:pt x="362858" y="0"/>
                    </a:cubicBezTo>
                    <a:cubicBezTo>
                      <a:pt x="430093" y="-11835"/>
                      <a:pt x="463458" y="8419"/>
                      <a:pt x="511030" y="0"/>
                    </a:cubicBezTo>
                    <a:cubicBezTo>
                      <a:pt x="624169" y="31322"/>
                      <a:pt x="723645" y="228662"/>
                      <a:pt x="873888" y="290363"/>
                    </a:cubicBezTo>
                    <a:cubicBezTo>
                      <a:pt x="779684" y="311861"/>
                      <a:pt x="641908" y="270717"/>
                      <a:pt x="454422" y="290363"/>
                    </a:cubicBezTo>
                    <a:cubicBezTo>
                      <a:pt x="266936" y="310009"/>
                      <a:pt x="217303" y="261736"/>
                      <a:pt x="0" y="29036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108037814">
                      <a:prstGeom prst="trapezoid">
                        <a:avLst>
                          <a:gd name="adj" fmla="val 124967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F748E99C-3DB9-45B0-BD08-698F0AB48209}"/>
                  </a:ext>
                </a:extLst>
              </p:cNvPr>
              <p:cNvSpPr/>
              <p:nvPr/>
            </p:nvSpPr>
            <p:spPr>
              <a:xfrm>
                <a:off x="6878444" y="4114800"/>
                <a:ext cx="646980" cy="301492"/>
              </a:xfrm>
              <a:custGeom>
                <a:avLst/>
                <a:gdLst>
                  <a:gd name="connsiteX0" fmla="*/ 273734 w 646980"/>
                  <a:gd name="connsiteY0" fmla="*/ 0 h 301492"/>
                  <a:gd name="connsiteX1" fmla="*/ 385956 w 646980"/>
                  <a:gd name="connsiteY1" fmla="*/ 0 h 301492"/>
                  <a:gd name="connsiteX2" fmla="*/ 646772 w 646980"/>
                  <a:gd name="connsiteY2" fmla="*/ 222669 h 301492"/>
                  <a:gd name="connsiteX3" fmla="*/ 646980 w 646980"/>
                  <a:gd name="connsiteY3" fmla="*/ 301492 h 301492"/>
                  <a:gd name="connsiteX4" fmla="*/ 317020 w 646980"/>
                  <a:gd name="connsiteY4" fmla="*/ 301492 h 301492"/>
                  <a:gd name="connsiteX5" fmla="*/ 0 w 646980"/>
                  <a:gd name="connsiteY5" fmla="*/ 301492 h 301492"/>
                  <a:gd name="connsiteX6" fmla="*/ 0 w 646980"/>
                  <a:gd name="connsiteY6" fmla="*/ 222669 h 301492"/>
                  <a:gd name="connsiteX7" fmla="*/ 273734 w 646980"/>
                  <a:gd name="connsiteY7" fmla="*/ 0 h 301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980" h="301492" fill="none" extrusionOk="0">
                    <a:moveTo>
                      <a:pt x="273734" y="0"/>
                    </a:moveTo>
                    <a:cubicBezTo>
                      <a:pt x="318299" y="-9237"/>
                      <a:pt x="343732" y="8088"/>
                      <a:pt x="385956" y="0"/>
                    </a:cubicBezTo>
                    <a:cubicBezTo>
                      <a:pt x="503929" y="80101"/>
                      <a:pt x="535939" y="141037"/>
                      <a:pt x="646772" y="222669"/>
                    </a:cubicBezTo>
                    <a:cubicBezTo>
                      <a:pt x="642934" y="253906"/>
                      <a:pt x="648194" y="276164"/>
                      <a:pt x="646980" y="301492"/>
                    </a:cubicBezTo>
                    <a:cubicBezTo>
                      <a:pt x="513467" y="311248"/>
                      <a:pt x="429425" y="272104"/>
                      <a:pt x="317020" y="301492"/>
                    </a:cubicBezTo>
                    <a:cubicBezTo>
                      <a:pt x="204615" y="330880"/>
                      <a:pt x="129211" y="282706"/>
                      <a:pt x="0" y="301492"/>
                    </a:cubicBezTo>
                    <a:cubicBezTo>
                      <a:pt x="-1333" y="269903"/>
                      <a:pt x="6666" y="240556"/>
                      <a:pt x="0" y="222669"/>
                    </a:cubicBezTo>
                    <a:cubicBezTo>
                      <a:pt x="46087" y="131099"/>
                      <a:pt x="155197" y="105833"/>
                      <a:pt x="273734" y="0"/>
                    </a:cubicBezTo>
                    <a:close/>
                  </a:path>
                  <a:path w="646980" h="301492" stroke="0" extrusionOk="0">
                    <a:moveTo>
                      <a:pt x="273734" y="0"/>
                    </a:moveTo>
                    <a:cubicBezTo>
                      <a:pt x="303420" y="-2811"/>
                      <a:pt x="331868" y="975"/>
                      <a:pt x="385956" y="0"/>
                    </a:cubicBezTo>
                    <a:cubicBezTo>
                      <a:pt x="453929" y="30368"/>
                      <a:pt x="537266" y="146260"/>
                      <a:pt x="646772" y="222669"/>
                    </a:cubicBezTo>
                    <a:cubicBezTo>
                      <a:pt x="647704" y="248512"/>
                      <a:pt x="651977" y="272012"/>
                      <a:pt x="646980" y="301492"/>
                    </a:cubicBezTo>
                    <a:cubicBezTo>
                      <a:pt x="512997" y="339050"/>
                      <a:pt x="392096" y="272774"/>
                      <a:pt x="310550" y="301492"/>
                    </a:cubicBezTo>
                    <a:cubicBezTo>
                      <a:pt x="229004" y="330210"/>
                      <a:pt x="141418" y="287352"/>
                      <a:pt x="0" y="301492"/>
                    </a:cubicBezTo>
                    <a:cubicBezTo>
                      <a:pt x="-3343" y="270706"/>
                      <a:pt x="3796" y="254157"/>
                      <a:pt x="0" y="222669"/>
                    </a:cubicBezTo>
                    <a:cubicBezTo>
                      <a:pt x="88464" y="107387"/>
                      <a:pt x="225940" y="72960"/>
                      <a:pt x="273734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22271367">
                      <a:custGeom>
                        <a:avLst/>
                        <a:gdLst>
                          <a:gd name="connsiteX0" fmla="*/ 273734 w 646980"/>
                          <a:gd name="connsiteY0" fmla="*/ 0 h 301492"/>
                          <a:gd name="connsiteX1" fmla="*/ 385956 w 646980"/>
                          <a:gd name="connsiteY1" fmla="*/ 0 h 301492"/>
                          <a:gd name="connsiteX2" fmla="*/ 646772 w 646980"/>
                          <a:gd name="connsiteY2" fmla="*/ 222669 h 301492"/>
                          <a:gd name="connsiteX3" fmla="*/ 646980 w 646980"/>
                          <a:gd name="connsiteY3" fmla="*/ 301492 h 301492"/>
                          <a:gd name="connsiteX4" fmla="*/ 0 w 646980"/>
                          <a:gd name="connsiteY4" fmla="*/ 301492 h 301492"/>
                          <a:gd name="connsiteX5" fmla="*/ 0 w 646980"/>
                          <a:gd name="connsiteY5" fmla="*/ 222669 h 3014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646980" h="301492">
                            <a:moveTo>
                              <a:pt x="273734" y="0"/>
                            </a:moveTo>
                            <a:lnTo>
                              <a:pt x="385956" y="0"/>
                            </a:lnTo>
                            <a:lnTo>
                              <a:pt x="646772" y="222669"/>
                            </a:lnTo>
                            <a:lnTo>
                              <a:pt x="646980" y="301492"/>
                            </a:lnTo>
                            <a:lnTo>
                              <a:pt x="0" y="301492"/>
                            </a:lnTo>
                            <a:lnTo>
                              <a:pt x="0" y="222669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台形 330">
                <a:extLst>
                  <a:ext uri="{FF2B5EF4-FFF2-40B4-BE49-F238E27FC236}">
                    <a16:creationId xmlns:a16="http://schemas.microsoft.com/office/drawing/2014/main" id="{3E52A024-A070-4E4B-BA25-2309BF0AA38E}"/>
                  </a:ext>
                </a:extLst>
              </p:cNvPr>
              <p:cNvSpPr/>
              <p:nvPr/>
            </p:nvSpPr>
            <p:spPr>
              <a:xfrm>
                <a:off x="6650036" y="4350916"/>
                <a:ext cx="1106587" cy="93202"/>
              </a:xfrm>
              <a:custGeom>
                <a:avLst/>
                <a:gdLst>
                  <a:gd name="connsiteX0" fmla="*/ 0 w 1106587"/>
                  <a:gd name="connsiteY0" fmla="*/ 93202 h 93202"/>
                  <a:gd name="connsiteX1" fmla="*/ 104689 w 1106587"/>
                  <a:gd name="connsiteY1" fmla="*/ 0 h 93202"/>
                  <a:gd name="connsiteX2" fmla="*/ 553294 w 1106587"/>
                  <a:gd name="connsiteY2" fmla="*/ 0 h 93202"/>
                  <a:gd name="connsiteX3" fmla="*/ 1001898 w 1106587"/>
                  <a:gd name="connsiteY3" fmla="*/ 0 h 93202"/>
                  <a:gd name="connsiteX4" fmla="*/ 1106587 w 1106587"/>
                  <a:gd name="connsiteY4" fmla="*/ 93202 h 93202"/>
                  <a:gd name="connsiteX5" fmla="*/ 575425 w 1106587"/>
                  <a:gd name="connsiteY5" fmla="*/ 93202 h 93202"/>
                  <a:gd name="connsiteX6" fmla="*/ 0 w 1106587"/>
                  <a:gd name="connsiteY6" fmla="*/ 93202 h 93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6587" h="93202" fill="none" extrusionOk="0">
                    <a:moveTo>
                      <a:pt x="0" y="93202"/>
                    </a:moveTo>
                    <a:cubicBezTo>
                      <a:pt x="22219" y="56831"/>
                      <a:pt x="78690" y="26297"/>
                      <a:pt x="104689" y="0"/>
                    </a:cubicBezTo>
                    <a:cubicBezTo>
                      <a:pt x="297717" y="-16723"/>
                      <a:pt x="439625" y="40266"/>
                      <a:pt x="553294" y="0"/>
                    </a:cubicBezTo>
                    <a:cubicBezTo>
                      <a:pt x="666964" y="-40266"/>
                      <a:pt x="778665" y="25237"/>
                      <a:pt x="1001898" y="0"/>
                    </a:cubicBezTo>
                    <a:cubicBezTo>
                      <a:pt x="1036745" y="13954"/>
                      <a:pt x="1051201" y="63382"/>
                      <a:pt x="1106587" y="93202"/>
                    </a:cubicBezTo>
                    <a:cubicBezTo>
                      <a:pt x="889267" y="135602"/>
                      <a:pt x="786651" y="31861"/>
                      <a:pt x="575425" y="93202"/>
                    </a:cubicBezTo>
                    <a:cubicBezTo>
                      <a:pt x="364199" y="154543"/>
                      <a:pt x="240617" y="52571"/>
                      <a:pt x="0" y="93202"/>
                    </a:cubicBezTo>
                    <a:close/>
                  </a:path>
                  <a:path w="1106587" h="93202" stroke="0" extrusionOk="0">
                    <a:moveTo>
                      <a:pt x="0" y="93202"/>
                    </a:moveTo>
                    <a:cubicBezTo>
                      <a:pt x="36260" y="46852"/>
                      <a:pt x="81944" y="32670"/>
                      <a:pt x="104689" y="0"/>
                    </a:cubicBezTo>
                    <a:cubicBezTo>
                      <a:pt x="232262" y="-29294"/>
                      <a:pt x="317701" y="18550"/>
                      <a:pt x="526377" y="0"/>
                    </a:cubicBezTo>
                    <a:cubicBezTo>
                      <a:pt x="735053" y="-18550"/>
                      <a:pt x="807595" y="24996"/>
                      <a:pt x="1001898" y="0"/>
                    </a:cubicBezTo>
                    <a:cubicBezTo>
                      <a:pt x="1027335" y="18275"/>
                      <a:pt x="1061473" y="67630"/>
                      <a:pt x="1106587" y="93202"/>
                    </a:cubicBezTo>
                    <a:cubicBezTo>
                      <a:pt x="883346" y="139233"/>
                      <a:pt x="798221" y="45188"/>
                      <a:pt x="586491" y="93202"/>
                    </a:cubicBezTo>
                    <a:cubicBezTo>
                      <a:pt x="374761" y="141216"/>
                      <a:pt x="178961" y="75735"/>
                      <a:pt x="0" y="93202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946552287">
                      <a:prstGeom prst="trapezoid">
                        <a:avLst>
                          <a:gd name="adj" fmla="val 112325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6" name="正方形/長方形 295">
              <a:extLst>
                <a:ext uri="{FF2B5EF4-FFF2-40B4-BE49-F238E27FC236}">
                  <a16:creationId xmlns:a16="http://schemas.microsoft.com/office/drawing/2014/main" id="{9019FDF5-4036-41D3-A1A3-7F24F0A51BD2}"/>
                </a:ext>
              </a:extLst>
            </p:cNvPr>
            <p:cNvSpPr/>
            <p:nvPr/>
          </p:nvSpPr>
          <p:spPr>
            <a:xfrm>
              <a:off x="6401942" y="46160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3121" y="-3551"/>
                    <a:pt x="38748" y="1750"/>
                    <a:pt x="62358" y="0"/>
                  </a:cubicBezTo>
                  <a:cubicBezTo>
                    <a:pt x="65684" y="69332"/>
                    <a:pt x="46141" y="74800"/>
                    <a:pt x="62358" y="145531"/>
                  </a:cubicBezTo>
                  <a:cubicBezTo>
                    <a:pt x="47512" y="150481"/>
                    <a:pt x="18133" y="144863"/>
                    <a:pt x="0" y="145531"/>
                  </a:cubicBezTo>
                  <a:cubicBezTo>
                    <a:pt x="-14473" y="103505"/>
                    <a:pt x="11295" y="30718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5030" y="-1449"/>
                    <a:pt x="39754" y="5283"/>
                    <a:pt x="62358" y="0"/>
                  </a:cubicBezTo>
                  <a:cubicBezTo>
                    <a:pt x="63998" y="69541"/>
                    <a:pt x="47324" y="82032"/>
                    <a:pt x="62358" y="145531"/>
                  </a:cubicBezTo>
                  <a:cubicBezTo>
                    <a:pt x="37774" y="145729"/>
                    <a:pt x="27914" y="140674"/>
                    <a:pt x="0" y="145531"/>
                  </a:cubicBezTo>
                  <a:cubicBezTo>
                    <a:pt x="-15469" y="104409"/>
                    <a:pt x="5994" y="53819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456794315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7" name="正方形/長方形 296">
              <a:extLst>
                <a:ext uri="{FF2B5EF4-FFF2-40B4-BE49-F238E27FC236}">
                  <a16:creationId xmlns:a16="http://schemas.microsoft.com/office/drawing/2014/main" id="{638AEEFC-A643-4B1F-B013-9C7C16230D7C}"/>
                </a:ext>
              </a:extLst>
            </p:cNvPr>
            <p:cNvSpPr/>
            <p:nvPr/>
          </p:nvSpPr>
          <p:spPr>
            <a:xfrm>
              <a:off x="6547992" y="46160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3651" y="-6241"/>
                    <a:pt x="41393" y="5617"/>
                    <a:pt x="62358" y="0"/>
                  </a:cubicBezTo>
                  <a:cubicBezTo>
                    <a:pt x="68319" y="71224"/>
                    <a:pt x="48991" y="83345"/>
                    <a:pt x="62358" y="145531"/>
                  </a:cubicBezTo>
                  <a:cubicBezTo>
                    <a:pt x="47783" y="152411"/>
                    <a:pt x="28194" y="138053"/>
                    <a:pt x="0" y="145531"/>
                  </a:cubicBezTo>
                  <a:cubicBezTo>
                    <a:pt x="-13319" y="85842"/>
                    <a:pt x="1180" y="30167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9143" y="-33"/>
                    <a:pt x="41314" y="809"/>
                    <a:pt x="62358" y="0"/>
                  </a:cubicBezTo>
                  <a:cubicBezTo>
                    <a:pt x="73456" y="46604"/>
                    <a:pt x="51357" y="105022"/>
                    <a:pt x="62358" y="145531"/>
                  </a:cubicBezTo>
                  <a:cubicBezTo>
                    <a:pt x="48498" y="145931"/>
                    <a:pt x="15317" y="141173"/>
                    <a:pt x="0" y="145531"/>
                  </a:cubicBezTo>
                  <a:cubicBezTo>
                    <a:pt x="-16429" y="112245"/>
                    <a:pt x="1348" y="3300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78753984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8" name="正方形/長方形 297">
              <a:extLst>
                <a:ext uri="{FF2B5EF4-FFF2-40B4-BE49-F238E27FC236}">
                  <a16:creationId xmlns:a16="http://schemas.microsoft.com/office/drawing/2014/main" id="{1770F0C1-6CEE-4A97-994F-D8B3D8144175}"/>
                </a:ext>
              </a:extLst>
            </p:cNvPr>
            <p:cNvSpPr/>
            <p:nvPr/>
          </p:nvSpPr>
          <p:spPr>
            <a:xfrm>
              <a:off x="7786242" y="46160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5039" y="-4704"/>
                    <a:pt x="38623" y="926"/>
                    <a:pt x="62358" y="0"/>
                  </a:cubicBezTo>
                  <a:cubicBezTo>
                    <a:pt x="78084" y="58310"/>
                    <a:pt x="48601" y="73871"/>
                    <a:pt x="62358" y="145531"/>
                  </a:cubicBezTo>
                  <a:cubicBezTo>
                    <a:pt x="31809" y="147399"/>
                    <a:pt x="21723" y="141238"/>
                    <a:pt x="0" y="145531"/>
                  </a:cubicBezTo>
                  <a:cubicBezTo>
                    <a:pt x="-17176" y="108662"/>
                    <a:pt x="9590" y="70526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6284" y="-3750"/>
                    <a:pt x="43307" y="6424"/>
                    <a:pt x="62358" y="0"/>
                  </a:cubicBezTo>
                  <a:cubicBezTo>
                    <a:pt x="72493" y="33815"/>
                    <a:pt x="48174" y="75030"/>
                    <a:pt x="62358" y="145531"/>
                  </a:cubicBezTo>
                  <a:cubicBezTo>
                    <a:pt x="44104" y="150902"/>
                    <a:pt x="14560" y="141260"/>
                    <a:pt x="0" y="145531"/>
                  </a:cubicBezTo>
                  <a:cubicBezTo>
                    <a:pt x="-11577" y="95386"/>
                    <a:pt x="12018" y="7171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47034156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7D2D55C0-CD49-4EB0-83E9-8F9AC784C92B}"/>
                </a:ext>
              </a:extLst>
            </p:cNvPr>
            <p:cNvSpPr/>
            <p:nvPr/>
          </p:nvSpPr>
          <p:spPr>
            <a:xfrm>
              <a:off x="7932292" y="46160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6842" y="-4737"/>
                    <a:pt x="37338" y="2390"/>
                    <a:pt x="62358" y="0"/>
                  </a:cubicBezTo>
                  <a:cubicBezTo>
                    <a:pt x="75999" y="59185"/>
                    <a:pt x="52319" y="115882"/>
                    <a:pt x="62358" y="145531"/>
                  </a:cubicBezTo>
                  <a:cubicBezTo>
                    <a:pt x="33824" y="150147"/>
                    <a:pt x="18075" y="140244"/>
                    <a:pt x="0" y="145531"/>
                  </a:cubicBezTo>
                  <a:cubicBezTo>
                    <a:pt x="-6088" y="101023"/>
                    <a:pt x="8916" y="61223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5023" y="-3703"/>
                    <a:pt x="32500" y="6473"/>
                    <a:pt x="62358" y="0"/>
                  </a:cubicBezTo>
                  <a:cubicBezTo>
                    <a:pt x="64482" y="56462"/>
                    <a:pt x="60008" y="82605"/>
                    <a:pt x="62358" y="145531"/>
                  </a:cubicBezTo>
                  <a:cubicBezTo>
                    <a:pt x="41096" y="151671"/>
                    <a:pt x="18687" y="141329"/>
                    <a:pt x="0" y="145531"/>
                  </a:cubicBezTo>
                  <a:cubicBezTo>
                    <a:pt x="-3069" y="89106"/>
                    <a:pt x="8109" y="62934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62256842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A8607117-E97F-4493-9FBA-8F28571989A9}"/>
                </a:ext>
              </a:extLst>
            </p:cNvPr>
            <p:cNvSpPr/>
            <p:nvPr/>
          </p:nvSpPr>
          <p:spPr>
            <a:xfrm>
              <a:off x="640194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9850" y="-2103"/>
                    <a:pt x="38340" y="1498"/>
                    <a:pt x="62358" y="0"/>
                  </a:cubicBezTo>
                  <a:cubicBezTo>
                    <a:pt x="79132" y="55461"/>
                    <a:pt x="45721" y="94065"/>
                    <a:pt x="62358" y="145531"/>
                  </a:cubicBezTo>
                  <a:cubicBezTo>
                    <a:pt x="35963" y="150844"/>
                    <a:pt x="29843" y="143488"/>
                    <a:pt x="0" y="145531"/>
                  </a:cubicBezTo>
                  <a:cubicBezTo>
                    <a:pt x="-11384" y="87180"/>
                    <a:pt x="9802" y="71106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3125" y="-4500"/>
                    <a:pt x="47704" y="6757"/>
                    <a:pt x="62358" y="0"/>
                  </a:cubicBezTo>
                  <a:cubicBezTo>
                    <a:pt x="71993" y="43509"/>
                    <a:pt x="57319" y="114077"/>
                    <a:pt x="62358" y="145531"/>
                  </a:cubicBezTo>
                  <a:cubicBezTo>
                    <a:pt x="33200" y="150222"/>
                    <a:pt x="18210" y="143147"/>
                    <a:pt x="0" y="145531"/>
                  </a:cubicBezTo>
                  <a:cubicBezTo>
                    <a:pt x="-7519" y="81381"/>
                    <a:pt x="6774" y="46915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2428802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1" name="正方形/長方形 300">
              <a:extLst>
                <a:ext uri="{FF2B5EF4-FFF2-40B4-BE49-F238E27FC236}">
                  <a16:creationId xmlns:a16="http://schemas.microsoft.com/office/drawing/2014/main" id="{C1DB8A57-222A-4D08-A355-D267CD8CD4EF}"/>
                </a:ext>
              </a:extLst>
            </p:cNvPr>
            <p:cNvSpPr/>
            <p:nvPr/>
          </p:nvSpPr>
          <p:spPr>
            <a:xfrm>
              <a:off x="654799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3427" y="-3892"/>
                    <a:pt x="43245" y="7434"/>
                    <a:pt x="62358" y="0"/>
                  </a:cubicBezTo>
                  <a:cubicBezTo>
                    <a:pt x="63583" y="36715"/>
                    <a:pt x="61102" y="85201"/>
                    <a:pt x="62358" y="145531"/>
                  </a:cubicBezTo>
                  <a:cubicBezTo>
                    <a:pt x="42073" y="147800"/>
                    <a:pt x="20823" y="142164"/>
                    <a:pt x="0" y="145531"/>
                  </a:cubicBezTo>
                  <a:cubicBezTo>
                    <a:pt x="-11342" y="93744"/>
                    <a:pt x="4751" y="62957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0882" y="-1087"/>
                    <a:pt x="42789" y="5440"/>
                    <a:pt x="62358" y="0"/>
                  </a:cubicBezTo>
                  <a:cubicBezTo>
                    <a:pt x="78136" y="69709"/>
                    <a:pt x="48370" y="96316"/>
                    <a:pt x="62358" y="145531"/>
                  </a:cubicBezTo>
                  <a:cubicBezTo>
                    <a:pt x="47165" y="146205"/>
                    <a:pt x="15649" y="143115"/>
                    <a:pt x="0" y="145531"/>
                  </a:cubicBezTo>
                  <a:cubicBezTo>
                    <a:pt x="-12827" y="103565"/>
                    <a:pt x="5267" y="4488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397265869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01025A88-F790-4546-B4E0-6EC7F21C0815}"/>
                </a:ext>
              </a:extLst>
            </p:cNvPr>
            <p:cNvSpPr/>
            <p:nvPr/>
          </p:nvSpPr>
          <p:spPr>
            <a:xfrm>
              <a:off x="778624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3817" y="-3381"/>
                    <a:pt x="33449" y="1356"/>
                    <a:pt x="62358" y="0"/>
                  </a:cubicBezTo>
                  <a:cubicBezTo>
                    <a:pt x="62887" y="67404"/>
                    <a:pt x="56013" y="102506"/>
                    <a:pt x="62358" y="145531"/>
                  </a:cubicBezTo>
                  <a:cubicBezTo>
                    <a:pt x="42945" y="152366"/>
                    <a:pt x="13878" y="145005"/>
                    <a:pt x="0" y="145531"/>
                  </a:cubicBezTo>
                  <a:cubicBezTo>
                    <a:pt x="-10564" y="102175"/>
                    <a:pt x="12641" y="36887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7198" y="-1484"/>
                    <a:pt x="47487" y="4333"/>
                    <a:pt x="62358" y="0"/>
                  </a:cubicBezTo>
                  <a:cubicBezTo>
                    <a:pt x="79502" y="31579"/>
                    <a:pt x="59522" y="81120"/>
                    <a:pt x="62358" y="145531"/>
                  </a:cubicBezTo>
                  <a:cubicBezTo>
                    <a:pt x="45022" y="152351"/>
                    <a:pt x="25908" y="139350"/>
                    <a:pt x="0" y="145531"/>
                  </a:cubicBezTo>
                  <a:cubicBezTo>
                    <a:pt x="-1504" y="115401"/>
                    <a:pt x="14264" y="64856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406807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49DCAD62-4DEA-446C-8A5F-A6B000F09E3A}"/>
                </a:ext>
              </a:extLst>
            </p:cNvPr>
            <p:cNvSpPr/>
            <p:nvPr/>
          </p:nvSpPr>
          <p:spPr>
            <a:xfrm>
              <a:off x="793229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9304" y="-388"/>
                    <a:pt x="43512" y="4401"/>
                    <a:pt x="62358" y="0"/>
                  </a:cubicBezTo>
                  <a:cubicBezTo>
                    <a:pt x="79714" y="34147"/>
                    <a:pt x="47709" y="112542"/>
                    <a:pt x="62358" y="145531"/>
                  </a:cubicBezTo>
                  <a:cubicBezTo>
                    <a:pt x="44806" y="148553"/>
                    <a:pt x="21145" y="145456"/>
                    <a:pt x="0" y="145531"/>
                  </a:cubicBezTo>
                  <a:cubicBezTo>
                    <a:pt x="-3502" y="83299"/>
                    <a:pt x="5139" y="69441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6798" y="-7128"/>
                    <a:pt x="37066" y="4864"/>
                    <a:pt x="62358" y="0"/>
                  </a:cubicBezTo>
                  <a:cubicBezTo>
                    <a:pt x="74093" y="32132"/>
                    <a:pt x="49460" y="102278"/>
                    <a:pt x="62358" y="145531"/>
                  </a:cubicBezTo>
                  <a:cubicBezTo>
                    <a:pt x="40854" y="146983"/>
                    <a:pt x="26006" y="143060"/>
                    <a:pt x="0" y="145531"/>
                  </a:cubicBezTo>
                  <a:cubicBezTo>
                    <a:pt x="-9285" y="79925"/>
                    <a:pt x="17250" y="6772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026565261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4ACE713B-3EFA-4A56-A69A-9977D82F15D9}"/>
                </a:ext>
              </a:extLst>
            </p:cNvPr>
            <p:cNvSpPr/>
            <p:nvPr/>
          </p:nvSpPr>
          <p:spPr>
            <a:xfrm>
              <a:off x="68854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114871 w 177229"/>
                <a:gd name="connsiteY4" fmla="*/ 212268 h 357799"/>
                <a:gd name="connsiteX5" fmla="*/ 0 w 177229"/>
                <a:gd name="connsiteY5" fmla="*/ 212268 h 357799"/>
                <a:gd name="connsiteX6" fmla="*/ 62358 w 177229"/>
                <a:gd name="connsiteY6" fmla="*/ 212268 h 357799"/>
                <a:gd name="connsiteX7" fmla="*/ 62358 w 177229"/>
                <a:gd name="connsiteY7" fmla="*/ 357799 h 357799"/>
                <a:gd name="connsiteX8" fmla="*/ 0 w 177229"/>
                <a:gd name="connsiteY8" fmla="*/ 357799 h 357799"/>
                <a:gd name="connsiteX9" fmla="*/ 0 w 177229"/>
                <a:gd name="connsiteY9" fmla="*/ 212268 h 357799"/>
                <a:gd name="connsiteX10" fmla="*/ 114871 w 177229"/>
                <a:gd name="connsiteY10" fmla="*/ 0 h 357799"/>
                <a:gd name="connsiteX11" fmla="*/ 177229 w 177229"/>
                <a:gd name="connsiteY11" fmla="*/ 0 h 357799"/>
                <a:gd name="connsiteX12" fmla="*/ 177229 w 177229"/>
                <a:gd name="connsiteY12" fmla="*/ 145531 h 357799"/>
                <a:gd name="connsiteX13" fmla="*/ 114871 w 177229"/>
                <a:gd name="connsiteY13" fmla="*/ 145531 h 357799"/>
                <a:gd name="connsiteX14" fmla="*/ 114871 w 177229"/>
                <a:gd name="connsiteY14" fmla="*/ 0 h 357799"/>
                <a:gd name="connsiteX15" fmla="*/ 0 w 177229"/>
                <a:gd name="connsiteY15" fmla="*/ 0 h 357799"/>
                <a:gd name="connsiteX16" fmla="*/ 62358 w 177229"/>
                <a:gd name="connsiteY16" fmla="*/ 0 h 357799"/>
                <a:gd name="connsiteX17" fmla="*/ 62358 w 177229"/>
                <a:gd name="connsiteY17" fmla="*/ 145531 h 357799"/>
                <a:gd name="connsiteX18" fmla="*/ 0 w 177229"/>
                <a:gd name="connsiteY18" fmla="*/ 145531 h 357799"/>
                <a:gd name="connsiteX19" fmla="*/ 0 w 177229"/>
                <a:gd name="connsiteY19" fmla="*/ 0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229" h="357799" fill="none" extrusionOk="0">
                  <a:moveTo>
                    <a:pt x="114871" y="212268"/>
                  </a:moveTo>
                  <a:cubicBezTo>
                    <a:pt x="142311" y="212137"/>
                    <a:pt x="153004" y="218069"/>
                    <a:pt x="177229" y="212268"/>
                  </a:cubicBezTo>
                  <a:cubicBezTo>
                    <a:pt x="189341" y="265358"/>
                    <a:pt x="174096" y="304341"/>
                    <a:pt x="177229" y="357799"/>
                  </a:cubicBezTo>
                  <a:cubicBezTo>
                    <a:pt x="157392" y="365191"/>
                    <a:pt x="132659" y="354568"/>
                    <a:pt x="114871" y="357799"/>
                  </a:cubicBezTo>
                  <a:cubicBezTo>
                    <a:pt x="106388" y="288802"/>
                    <a:pt x="126230" y="245466"/>
                    <a:pt x="114871" y="212268"/>
                  </a:cubicBezTo>
                  <a:close/>
                  <a:moveTo>
                    <a:pt x="0" y="212268"/>
                  </a:moveTo>
                  <a:cubicBezTo>
                    <a:pt x="30615" y="209995"/>
                    <a:pt x="31829" y="213985"/>
                    <a:pt x="62358" y="212268"/>
                  </a:cubicBezTo>
                  <a:cubicBezTo>
                    <a:pt x="67435" y="276230"/>
                    <a:pt x="53875" y="304700"/>
                    <a:pt x="62358" y="357799"/>
                  </a:cubicBezTo>
                  <a:cubicBezTo>
                    <a:pt x="42136" y="358195"/>
                    <a:pt x="12724" y="353191"/>
                    <a:pt x="0" y="357799"/>
                  </a:cubicBezTo>
                  <a:cubicBezTo>
                    <a:pt x="-3859" y="295158"/>
                    <a:pt x="14040" y="276631"/>
                    <a:pt x="0" y="212268"/>
                  </a:cubicBezTo>
                  <a:close/>
                  <a:moveTo>
                    <a:pt x="114871" y="0"/>
                  </a:moveTo>
                  <a:cubicBezTo>
                    <a:pt x="129600" y="-3162"/>
                    <a:pt x="161854" y="2714"/>
                    <a:pt x="177229" y="0"/>
                  </a:cubicBezTo>
                  <a:cubicBezTo>
                    <a:pt x="193628" y="49330"/>
                    <a:pt x="162125" y="78043"/>
                    <a:pt x="177229" y="145531"/>
                  </a:cubicBezTo>
                  <a:cubicBezTo>
                    <a:pt x="151524" y="149512"/>
                    <a:pt x="142173" y="145072"/>
                    <a:pt x="114871" y="145531"/>
                  </a:cubicBezTo>
                  <a:cubicBezTo>
                    <a:pt x="113273" y="115425"/>
                    <a:pt x="115507" y="58385"/>
                    <a:pt x="114871" y="0"/>
                  </a:cubicBezTo>
                  <a:close/>
                  <a:moveTo>
                    <a:pt x="0" y="0"/>
                  </a:moveTo>
                  <a:cubicBezTo>
                    <a:pt x="29395" y="-5014"/>
                    <a:pt x="35782" y="6627"/>
                    <a:pt x="62358" y="0"/>
                  </a:cubicBezTo>
                  <a:cubicBezTo>
                    <a:pt x="65352" y="65835"/>
                    <a:pt x="51121" y="81798"/>
                    <a:pt x="62358" y="145531"/>
                  </a:cubicBezTo>
                  <a:cubicBezTo>
                    <a:pt x="36693" y="145563"/>
                    <a:pt x="20265" y="139109"/>
                    <a:pt x="0" y="145531"/>
                  </a:cubicBezTo>
                  <a:cubicBezTo>
                    <a:pt x="-1360" y="83782"/>
                    <a:pt x="12677" y="57326"/>
                    <a:pt x="0" y="0"/>
                  </a:cubicBezTo>
                  <a:close/>
                </a:path>
                <a:path w="177229" h="357799" stroke="0" extrusionOk="0">
                  <a:moveTo>
                    <a:pt x="114871" y="212268"/>
                  </a:moveTo>
                  <a:cubicBezTo>
                    <a:pt x="145802" y="210633"/>
                    <a:pt x="146094" y="216956"/>
                    <a:pt x="177229" y="212268"/>
                  </a:cubicBezTo>
                  <a:cubicBezTo>
                    <a:pt x="180595" y="267513"/>
                    <a:pt x="170886" y="311984"/>
                    <a:pt x="177229" y="357799"/>
                  </a:cubicBezTo>
                  <a:cubicBezTo>
                    <a:pt x="158272" y="363913"/>
                    <a:pt x="143240" y="357237"/>
                    <a:pt x="114871" y="357799"/>
                  </a:cubicBezTo>
                  <a:cubicBezTo>
                    <a:pt x="107666" y="309718"/>
                    <a:pt x="122862" y="257411"/>
                    <a:pt x="114871" y="212268"/>
                  </a:cubicBezTo>
                  <a:close/>
                  <a:moveTo>
                    <a:pt x="0" y="212268"/>
                  </a:moveTo>
                  <a:cubicBezTo>
                    <a:pt x="24018" y="206835"/>
                    <a:pt x="43528" y="212751"/>
                    <a:pt x="62358" y="212268"/>
                  </a:cubicBezTo>
                  <a:cubicBezTo>
                    <a:pt x="74470" y="255106"/>
                    <a:pt x="54165" y="306729"/>
                    <a:pt x="62358" y="357799"/>
                  </a:cubicBezTo>
                  <a:cubicBezTo>
                    <a:pt x="36587" y="361808"/>
                    <a:pt x="18541" y="354731"/>
                    <a:pt x="0" y="357799"/>
                  </a:cubicBezTo>
                  <a:cubicBezTo>
                    <a:pt x="-10410" y="318259"/>
                    <a:pt x="9592" y="281850"/>
                    <a:pt x="0" y="212268"/>
                  </a:cubicBezTo>
                  <a:close/>
                  <a:moveTo>
                    <a:pt x="114871" y="0"/>
                  </a:moveTo>
                  <a:cubicBezTo>
                    <a:pt x="135480" y="-5950"/>
                    <a:pt x="159862" y="1894"/>
                    <a:pt x="177229" y="0"/>
                  </a:cubicBezTo>
                  <a:cubicBezTo>
                    <a:pt x="178595" y="66386"/>
                    <a:pt x="169492" y="87282"/>
                    <a:pt x="177229" y="145531"/>
                  </a:cubicBezTo>
                  <a:cubicBezTo>
                    <a:pt x="150718" y="146994"/>
                    <a:pt x="144476" y="138658"/>
                    <a:pt x="114871" y="145531"/>
                  </a:cubicBezTo>
                  <a:cubicBezTo>
                    <a:pt x="105752" y="84268"/>
                    <a:pt x="118662" y="51409"/>
                    <a:pt x="114871" y="0"/>
                  </a:cubicBezTo>
                  <a:close/>
                  <a:moveTo>
                    <a:pt x="0" y="0"/>
                  </a:moveTo>
                  <a:cubicBezTo>
                    <a:pt x="14493" y="-2603"/>
                    <a:pt x="34552" y="5548"/>
                    <a:pt x="62358" y="0"/>
                  </a:cubicBezTo>
                  <a:cubicBezTo>
                    <a:pt x="66934" y="33576"/>
                    <a:pt x="51379" y="72904"/>
                    <a:pt x="62358" y="145531"/>
                  </a:cubicBezTo>
                  <a:cubicBezTo>
                    <a:pt x="43088" y="152390"/>
                    <a:pt x="28802" y="143421"/>
                    <a:pt x="0" y="145531"/>
                  </a:cubicBezTo>
                  <a:cubicBezTo>
                    <a:pt x="-11849" y="79923"/>
                    <a:pt x="9692" y="4516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729142028">
                    <a:custGeom>
                      <a:avLst/>
                      <a:gdLst>
                        <a:gd name="connsiteX0" fmla="*/ 114871 w 177229"/>
                        <a:gd name="connsiteY0" fmla="*/ 212268 h 357799"/>
                        <a:gd name="connsiteX1" fmla="*/ 177229 w 177229"/>
                        <a:gd name="connsiteY1" fmla="*/ 212268 h 357799"/>
                        <a:gd name="connsiteX2" fmla="*/ 177229 w 177229"/>
                        <a:gd name="connsiteY2" fmla="*/ 357799 h 357799"/>
                        <a:gd name="connsiteX3" fmla="*/ 114871 w 177229"/>
                        <a:gd name="connsiteY3" fmla="*/ 357799 h 357799"/>
                        <a:gd name="connsiteX4" fmla="*/ 0 w 177229"/>
                        <a:gd name="connsiteY4" fmla="*/ 212268 h 357799"/>
                        <a:gd name="connsiteX5" fmla="*/ 62358 w 177229"/>
                        <a:gd name="connsiteY5" fmla="*/ 212268 h 357799"/>
                        <a:gd name="connsiteX6" fmla="*/ 62358 w 177229"/>
                        <a:gd name="connsiteY6" fmla="*/ 357799 h 357799"/>
                        <a:gd name="connsiteX7" fmla="*/ 0 w 177229"/>
                        <a:gd name="connsiteY7" fmla="*/ 357799 h 357799"/>
                        <a:gd name="connsiteX8" fmla="*/ 114871 w 177229"/>
                        <a:gd name="connsiteY8" fmla="*/ 0 h 357799"/>
                        <a:gd name="connsiteX9" fmla="*/ 177229 w 177229"/>
                        <a:gd name="connsiteY9" fmla="*/ 0 h 357799"/>
                        <a:gd name="connsiteX10" fmla="*/ 177229 w 177229"/>
                        <a:gd name="connsiteY10" fmla="*/ 145531 h 357799"/>
                        <a:gd name="connsiteX11" fmla="*/ 114871 w 177229"/>
                        <a:gd name="connsiteY11" fmla="*/ 145531 h 357799"/>
                        <a:gd name="connsiteX12" fmla="*/ 0 w 177229"/>
                        <a:gd name="connsiteY12" fmla="*/ 0 h 357799"/>
                        <a:gd name="connsiteX13" fmla="*/ 62358 w 177229"/>
                        <a:gd name="connsiteY13" fmla="*/ 0 h 357799"/>
                        <a:gd name="connsiteX14" fmla="*/ 62358 w 177229"/>
                        <a:gd name="connsiteY14" fmla="*/ 145531 h 357799"/>
                        <a:gd name="connsiteX15" fmla="*/ 0 w 177229"/>
                        <a:gd name="connsiteY15" fmla="*/ 145531 h 3577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77229" h="357799">
                          <a:moveTo>
                            <a:pt x="114871" y="212268"/>
                          </a:moveTo>
                          <a:lnTo>
                            <a:pt x="177229" y="212268"/>
                          </a:lnTo>
                          <a:lnTo>
                            <a:pt x="177229" y="357799"/>
                          </a:lnTo>
                          <a:lnTo>
                            <a:pt x="114871" y="357799"/>
                          </a:lnTo>
                          <a:close/>
                          <a:moveTo>
                            <a:pt x="0" y="212268"/>
                          </a:moveTo>
                          <a:lnTo>
                            <a:pt x="62358" y="212268"/>
                          </a:lnTo>
                          <a:lnTo>
                            <a:pt x="62358" y="357799"/>
                          </a:lnTo>
                          <a:lnTo>
                            <a:pt x="0" y="357799"/>
                          </a:lnTo>
                          <a:close/>
                          <a:moveTo>
                            <a:pt x="114871" y="0"/>
                          </a:moveTo>
                          <a:lnTo>
                            <a:pt x="177229" y="0"/>
                          </a:lnTo>
                          <a:lnTo>
                            <a:pt x="177229" y="145531"/>
                          </a:lnTo>
                          <a:lnTo>
                            <a:pt x="114871" y="145531"/>
                          </a:lnTo>
                          <a:close/>
                          <a:moveTo>
                            <a:pt x="0" y="0"/>
                          </a:moveTo>
                          <a:lnTo>
                            <a:pt x="62358" y="0"/>
                          </a:lnTo>
                          <a:lnTo>
                            <a:pt x="62358" y="145531"/>
                          </a:lnTo>
                          <a:lnTo>
                            <a:pt x="0" y="14553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9F9AA03A-2903-4372-B33F-3F44D2CED6AC}"/>
                </a:ext>
              </a:extLst>
            </p:cNvPr>
            <p:cNvSpPr/>
            <p:nvPr/>
          </p:nvSpPr>
          <p:spPr>
            <a:xfrm>
              <a:off x="7342654" y="4645101"/>
              <a:ext cx="177229" cy="357799"/>
            </a:xfrm>
            <a:custGeom>
              <a:avLst/>
              <a:gdLst>
                <a:gd name="connsiteX0" fmla="*/ 114871 w 177229"/>
                <a:gd name="connsiteY0" fmla="*/ 212268 h 357799"/>
                <a:gd name="connsiteX1" fmla="*/ 177229 w 177229"/>
                <a:gd name="connsiteY1" fmla="*/ 212268 h 357799"/>
                <a:gd name="connsiteX2" fmla="*/ 177229 w 177229"/>
                <a:gd name="connsiteY2" fmla="*/ 357799 h 357799"/>
                <a:gd name="connsiteX3" fmla="*/ 114871 w 177229"/>
                <a:gd name="connsiteY3" fmla="*/ 357799 h 357799"/>
                <a:gd name="connsiteX4" fmla="*/ 114871 w 177229"/>
                <a:gd name="connsiteY4" fmla="*/ 212268 h 357799"/>
                <a:gd name="connsiteX5" fmla="*/ 0 w 177229"/>
                <a:gd name="connsiteY5" fmla="*/ 212268 h 357799"/>
                <a:gd name="connsiteX6" fmla="*/ 62358 w 177229"/>
                <a:gd name="connsiteY6" fmla="*/ 212268 h 357799"/>
                <a:gd name="connsiteX7" fmla="*/ 62358 w 177229"/>
                <a:gd name="connsiteY7" fmla="*/ 357799 h 357799"/>
                <a:gd name="connsiteX8" fmla="*/ 0 w 177229"/>
                <a:gd name="connsiteY8" fmla="*/ 357799 h 357799"/>
                <a:gd name="connsiteX9" fmla="*/ 0 w 177229"/>
                <a:gd name="connsiteY9" fmla="*/ 212268 h 357799"/>
                <a:gd name="connsiteX10" fmla="*/ 114871 w 177229"/>
                <a:gd name="connsiteY10" fmla="*/ 0 h 357799"/>
                <a:gd name="connsiteX11" fmla="*/ 177229 w 177229"/>
                <a:gd name="connsiteY11" fmla="*/ 0 h 357799"/>
                <a:gd name="connsiteX12" fmla="*/ 177229 w 177229"/>
                <a:gd name="connsiteY12" fmla="*/ 145531 h 357799"/>
                <a:gd name="connsiteX13" fmla="*/ 114871 w 177229"/>
                <a:gd name="connsiteY13" fmla="*/ 145531 h 357799"/>
                <a:gd name="connsiteX14" fmla="*/ 114871 w 177229"/>
                <a:gd name="connsiteY14" fmla="*/ 0 h 357799"/>
                <a:gd name="connsiteX15" fmla="*/ 0 w 177229"/>
                <a:gd name="connsiteY15" fmla="*/ 0 h 357799"/>
                <a:gd name="connsiteX16" fmla="*/ 62358 w 177229"/>
                <a:gd name="connsiteY16" fmla="*/ 0 h 357799"/>
                <a:gd name="connsiteX17" fmla="*/ 62358 w 177229"/>
                <a:gd name="connsiteY17" fmla="*/ 145531 h 357799"/>
                <a:gd name="connsiteX18" fmla="*/ 0 w 177229"/>
                <a:gd name="connsiteY18" fmla="*/ 145531 h 357799"/>
                <a:gd name="connsiteX19" fmla="*/ 0 w 177229"/>
                <a:gd name="connsiteY19" fmla="*/ 0 h 35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229" h="357799" fill="none" extrusionOk="0">
                  <a:moveTo>
                    <a:pt x="114871" y="212268"/>
                  </a:moveTo>
                  <a:cubicBezTo>
                    <a:pt x="144389" y="205928"/>
                    <a:pt x="153298" y="219298"/>
                    <a:pt x="177229" y="212268"/>
                  </a:cubicBezTo>
                  <a:cubicBezTo>
                    <a:pt x="178815" y="250716"/>
                    <a:pt x="170838" y="323534"/>
                    <a:pt x="177229" y="357799"/>
                  </a:cubicBezTo>
                  <a:cubicBezTo>
                    <a:pt x="162017" y="362698"/>
                    <a:pt x="128065" y="350440"/>
                    <a:pt x="114871" y="357799"/>
                  </a:cubicBezTo>
                  <a:cubicBezTo>
                    <a:pt x="113360" y="290469"/>
                    <a:pt x="116795" y="260028"/>
                    <a:pt x="114871" y="212268"/>
                  </a:cubicBezTo>
                  <a:close/>
                  <a:moveTo>
                    <a:pt x="0" y="212268"/>
                  </a:moveTo>
                  <a:cubicBezTo>
                    <a:pt x="12551" y="207283"/>
                    <a:pt x="40480" y="217133"/>
                    <a:pt x="62358" y="212268"/>
                  </a:cubicBezTo>
                  <a:cubicBezTo>
                    <a:pt x="65395" y="243902"/>
                    <a:pt x="57890" y="300835"/>
                    <a:pt x="62358" y="357799"/>
                  </a:cubicBezTo>
                  <a:cubicBezTo>
                    <a:pt x="37789" y="363842"/>
                    <a:pt x="27288" y="350458"/>
                    <a:pt x="0" y="357799"/>
                  </a:cubicBezTo>
                  <a:cubicBezTo>
                    <a:pt x="-1878" y="292784"/>
                    <a:pt x="4761" y="264506"/>
                    <a:pt x="0" y="212268"/>
                  </a:cubicBezTo>
                  <a:close/>
                  <a:moveTo>
                    <a:pt x="114871" y="0"/>
                  </a:moveTo>
                  <a:cubicBezTo>
                    <a:pt x="132030" y="-5451"/>
                    <a:pt x="164712" y="3113"/>
                    <a:pt x="177229" y="0"/>
                  </a:cubicBezTo>
                  <a:cubicBezTo>
                    <a:pt x="180209" y="56041"/>
                    <a:pt x="172400" y="94168"/>
                    <a:pt x="177229" y="145531"/>
                  </a:cubicBezTo>
                  <a:cubicBezTo>
                    <a:pt x="161870" y="145885"/>
                    <a:pt x="141195" y="143360"/>
                    <a:pt x="114871" y="145531"/>
                  </a:cubicBezTo>
                  <a:cubicBezTo>
                    <a:pt x="106954" y="95182"/>
                    <a:pt x="122085" y="50381"/>
                    <a:pt x="114871" y="0"/>
                  </a:cubicBezTo>
                  <a:close/>
                  <a:moveTo>
                    <a:pt x="0" y="0"/>
                  </a:moveTo>
                  <a:cubicBezTo>
                    <a:pt x="14149" y="-1618"/>
                    <a:pt x="47396" y="5996"/>
                    <a:pt x="62358" y="0"/>
                  </a:cubicBezTo>
                  <a:cubicBezTo>
                    <a:pt x="67512" y="71984"/>
                    <a:pt x="52541" y="87428"/>
                    <a:pt x="62358" y="145531"/>
                  </a:cubicBezTo>
                  <a:cubicBezTo>
                    <a:pt x="49570" y="152916"/>
                    <a:pt x="22417" y="141601"/>
                    <a:pt x="0" y="145531"/>
                  </a:cubicBezTo>
                  <a:cubicBezTo>
                    <a:pt x="-9836" y="109797"/>
                    <a:pt x="6628" y="55087"/>
                    <a:pt x="0" y="0"/>
                  </a:cubicBezTo>
                  <a:close/>
                </a:path>
                <a:path w="177229" h="357799" stroke="0" extrusionOk="0">
                  <a:moveTo>
                    <a:pt x="114871" y="212268"/>
                  </a:moveTo>
                  <a:cubicBezTo>
                    <a:pt x="133505" y="209953"/>
                    <a:pt x="161951" y="213698"/>
                    <a:pt x="177229" y="212268"/>
                  </a:cubicBezTo>
                  <a:cubicBezTo>
                    <a:pt x="190449" y="283429"/>
                    <a:pt x="172241" y="288038"/>
                    <a:pt x="177229" y="357799"/>
                  </a:cubicBezTo>
                  <a:cubicBezTo>
                    <a:pt x="164354" y="358568"/>
                    <a:pt x="145244" y="356610"/>
                    <a:pt x="114871" y="357799"/>
                  </a:cubicBezTo>
                  <a:cubicBezTo>
                    <a:pt x="114000" y="320163"/>
                    <a:pt x="120133" y="252414"/>
                    <a:pt x="114871" y="212268"/>
                  </a:cubicBezTo>
                  <a:close/>
                  <a:moveTo>
                    <a:pt x="0" y="212268"/>
                  </a:moveTo>
                  <a:cubicBezTo>
                    <a:pt x="15684" y="205320"/>
                    <a:pt x="44271" y="218277"/>
                    <a:pt x="62358" y="212268"/>
                  </a:cubicBezTo>
                  <a:cubicBezTo>
                    <a:pt x="68970" y="284782"/>
                    <a:pt x="46708" y="297984"/>
                    <a:pt x="62358" y="357799"/>
                  </a:cubicBezTo>
                  <a:cubicBezTo>
                    <a:pt x="45475" y="358539"/>
                    <a:pt x="29096" y="352176"/>
                    <a:pt x="0" y="357799"/>
                  </a:cubicBezTo>
                  <a:cubicBezTo>
                    <a:pt x="-6190" y="307619"/>
                    <a:pt x="5648" y="269350"/>
                    <a:pt x="0" y="212268"/>
                  </a:cubicBezTo>
                  <a:close/>
                  <a:moveTo>
                    <a:pt x="114871" y="0"/>
                  </a:moveTo>
                  <a:cubicBezTo>
                    <a:pt x="128780" y="-212"/>
                    <a:pt x="162879" y="5471"/>
                    <a:pt x="177229" y="0"/>
                  </a:cubicBezTo>
                  <a:cubicBezTo>
                    <a:pt x="192443" y="68011"/>
                    <a:pt x="174046" y="111712"/>
                    <a:pt x="177229" y="145531"/>
                  </a:cubicBezTo>
                  <a:cubicBezTo>
                    <a:pt x="161762" y="149786"/>
                    <a:pt x="140596" y="144702"/>
                    <a:pt x="114871" y="145531"/>
                  </a:cubicBezTo>
                  <a:cubicBezTo>
                    <a:pt x="103821" y="99910"/>
                    <a:pt x="128788" y="57872"/>
                    <a:pt x="114871" y="0"/>
                  </a:cubicBezTo>
                  <a:close/>
                  <a:moveTo>
                    <a:pt x="0" y="0"/>
                  </a:moveTo>
                  <a:cubicBezTo>
                    <a:pt x="18686" y="-935"/>
                    <a:pt x="38308" y="3945"/>
                    <a:pt x="62358" y="0"/>
                  </a:cubicBezTo>
                  <a:cubicBezTo>
                    <a:pt x="63477" y="66383"/>
                    <a:pt x="56125" y="88061"/>
                    <a:pt x="62358" y="145531"/>
                  </a:cubicBezTo>
                  <a:cubicBezTo>
                    <a:pt x="31822" y="148526"/>
                    <a:pt x="24255" y="142702"/>
                    <a:pt x="0" y="145531"/>
                  </a:cubicBezTo>
                  <a:cubicBezTo>
                    <a:pt x="-12001" y="84147"/>
                    <a:pt x="13991" y="30375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178115672">
                    <a:custGeom>
                      <a:avLst/>
                      <a:gdLst>
                        <a:gd name="connsiteX0" fmla="*/ 114871 w 177229"/>
                        <a:gd name="connsiteY0" fmla="*/ 212268 h 357799"/>
                        <a:gd name="connsiteX1" fmla="*/ 177229 w 177229"/>
                        <a:gd name="connsiteY1" fmla="*/ 212268 h 357799"/>
                        <a:gd name="connsiteX2" fmla="*/ 177229 w 177229"/>
                        <a:gd name="connsiteY2" fmla="*/ 357799 h 357799"/>
                        <a:gd name="connsiteX3" fmla="*/ 114871 w 177229"/>
                        <a:gd name="connsiteY3" fmla="*/ 357799 h 357799"/>
                        <a:gd name="connsiteX4" fmla="*/ 0 w 177229"/>
                        <a:gd name="connsiteY4" fmla="*/ 212268 h 357799"/>
                        <a:gd name="connsiteX5" fmla="*/ 62358 w 177229"/>
                        <a:gd name="connsiteY5" fmla="*/ 212268 h 357799"/>
                        <a:gd name="connsiteX6" fmla="*/ 62358 w 177229"/>
                        <a:gd name="connsiteY6" fmla="*/ 357799 h 357799"/>
                        <a:gd name="connsiteX7" fmla="*/ 0 w 177229"/>
                        <a:gd name="connsiteY7" fmla="*/ 357799 h 357799"/>
                        <a:gd name="connsiteX8" fmla="*/ 114871 w 177229"/>
                        <a:gd name="connsiteY8" fmla="*/ 0 h 357799"/>
                        <a:gd name="connsiteX9" fmla="*/ 177229 w 177229"/>
                        <a:gd name="connsiteY9" fmla="*/ 0 h 357799"/>
                        <a:gd name="connsiteX10" fmla="*/ 177229 w 177229"/>
                        <a:gd name="connsiteY10" fmla="*/ 145531 h 357799"/>
                        <a:gd name="connsiteX11" fmla="*/ 114871 w 177229"/>
                        <a:gd name="connsiteY11" fmla="*/ 145531 h 357799"/>
                        <a:gd name="connsiteX12" fmla="*/ 0 w 177229"/>
                        <a:gd name="connsiteY12" fmla="*/ 0 h 357799"/>
                        <a:gd name="connsiteX13" fmla="*/ 62358 w 177229"/>
                        <a:gd name="connsiteY13" fmla="*/ 0 h 357799"/>
                        <a:gd name="connsiteX14" fmla="*/ 62358 w 177229"/>
                        <a:gd name="connsiteY14" fmla="*/ 145531 h 357799"/>
                        <a:gd name="connsiteX15" fmla="*/ 0 w 177229"/>
                        <a:gd name="connsiteY15" fmla="*/ 145531 h 3577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77229" h="357799">
                          <a:moveTo>
                            <a:pt x="114871" y="212268"/>
                          </a:moveTo>
                          <a:lnTo>
                            <a:pt x="177229" y="212268"/>
                          </a:lnTo>
                          <a:lnTo>
                            <a:pt x="177229" y="357799"/>
                          </a:lnTo>
                          <a:lnTo>
                            <a:pt x="114871" y="357799"/>
                          </a:lnTo>
                          <a:close/>
                          <a:moveTo>
                            <a:pt x="0" y="212268"/>
                          </a:moveTo>
                          <a:lnTo>
                            <a:pt x="62358" y="212268"/>
                          </a:lnTo>
                          <a:lnTo>
                            <a:pt x="62358" y="357799"/>
                          </a:lnTo>
                          <a:lnTo>
                            <a:pt x="0" y="357799"/>
                          </a:lnTo>
                          <a:close/>
                          <a:moveTo>
                            <a:pt x="114871" y="0"/>
                          </a:moveTo>
                          <a:lnTo>
                            <a:pt x="177229" y="0"/>
                          </a:lnTo>
                          <a:lnTo>
                            <a:pt x="177229" y="145531"/>
                          </a:lnTo>
                          <a:lnTo>
                            <a:pt x="114871" y="145531"/>
                          </a:lnTo>
                          <a:close/>
                          <a:moveTo>
                            <a:pt x="0" y="0"/>
                          </a:moveTo>
                          <a:lnTo>
                            <a:pt x="62358" y="0"/>
                          </a:lnTo>
                          <a:lnTo>
                            <a:pt x="62358" y="145531"/>
                          </a:lnTo>
                          <a:lnTo>
                            <a:pt x="0" y="14553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17279295-F4FC-489E-8C36-DC5F6EF1BF2F}"/>
                </a:ext>
              </a:extLst>
            </p:cNvPr>
            <p:cNvSpPr/>
            <p:nvPr/>
          </p:nvSpPr>
          <p:spPr>
            <a:xfrm>
              <a:off x="564629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0450" y="-3006"/>
                    <a:pt x="44712" y="3930"/>
                    <a:pt x="62358" y="0"/>
                  </a:cubicBezTo>
                  <a:cubicBezTo>
                    <a:pt x="65244" y="56483"/>
                    <a:pt x="59146" y="108471"/>
                    <a:pt x="62358" y="145531"/>
                  </a:cubicBezTo>
                  <a:cubicBezTo>
                    <a:pt x="48546" y="148394"/>
                    <a:pt x="30009" y="142928"/>
                    <a:pt x="0" y="145531"/>
                  </a:cubicBezTo>
                  <a:cubicBezTo>
                    <a:pt x="-11685" y="77167"/>
                    <a:pt x="2280" y="49168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2897" y="-2808"/>
                    <a:pt x="43410" y="1344"/>
                    <a:pt x="62358" y="0"/>
                  </a:cubicBezTo>
                  <a:cubicBezTo>
                    <a:pt x="76882" y="49320"/>
                    <a:pt x="52992" y="92302"/>
                    <a:pt x="62358" y="145531"/>
                  </a:cubicBezTo>
                  <a:cubicBezTo>
                    <a:pt x="47735" y="150748"/>
                    <a:pt x="18218" y="143420"/>
                    <a:pt x="0" y="145531"/>
                  </a:cubicBezTo>
                  <a:cubicBezTo>
                    <a:pt x="-657" y="93931"/>
                    <a:pt x="3747" y="55521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248167949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888829EC-775E-4762-BC5E-BF6180DBC40C}"/>
                </a:ext>
              </a:extLst>
            </p:cNvPr>
            <p:cNvSpPr/>
            <p:nvPr/>
          </p:nvSpPr>
          <p:spPr>
            <a:xfrm>
              <a:off x="5792342" y="4857369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4164" y="-1012"/>
                    <a:pt x="33778" y="4377"/>
                    <a:pt x="62358" y="0"/>
                  </a:cubicBezTo>
                  <a:cubicBezTo>
                    <a:pt x="62575" y="65429"/>
                    <a:pt x="58286" y="99329"/>
                    <a:pt x="62358" y="145531"/>
                  </a:cubicBezTo>
                  <a:cubicBezTo>
                    <a:pt x="34058" y="148614"/>
                    <a:pt x="12604" y="142566"/>
                    <a:pt x="0" y="145531"/>
                  </a:cubicBezTo>
                  <a:cubicBezTo>
                    <a:pt x="-6596" y="113248"/>
                    <a:pt x="12417" y="29130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1811" y="-31"/>
                    <a:pt x="35033" y="2029"/>
                    <a:pt x="62358" y="0"/>
                  </a:cubicBezTo>
                  <a:cubicBezTo>
                    <a:pt x="62410" y="56672"/>
                    <a:pt x="48248" y="110774"/>
                    <a:pt x="62358" y="145531"/>
                  </a:cubicBezTo>
                  <a:cubicBezTo>
                    <a:pt x="37768" y="151712"/>
                    <a:pt x="28214" y="143391"/>
                    <a:pt x="0" y="145531"/>
                  </a:cubicBezTo>
                  <a:cubicBezTo>
                    <a:pt x="-8143" y="86990"/>
                    <a:pt x="2409" y="70464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12799126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2C46D84A-C47D-45E0-9BEF-86DD7A3E4C39}"/>
                </a:ext>
              </a:extLst>
            </p:cNvPr>
            <p:cNvSpPr/>
            <p:nvPr/>
          </p:nvSpPr>
          <p:spPr>
            <a:xfrm>
              <a:off x="647814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419548 w 481906"/>
                <a:gd name="connsiteY4" fmla="*/ 0 h 145531"/>
                <a:gd name="connsiteX5" fmla="*/ 298450 w 481906"/>
                <a:gd name="connsiteY5" fmla="*/ 0 h 145531"/>
                <a:gd name="connsiteX6" fmla="*/ 360808 w 481906"/>
                <a:gd name="connsiteY6" fmla="*/ 0 h 145531"/>
                <a:gd name="connsiteX7" fmla="*/ 360808 w 481906"/>
                <a:gd name="connsiteY7" fmla="*/ 145531 h 145531"/>
                <a:gd name="connsiteX8" fmla="*/ 298450 w 481906"/>
                <a:gd name="connsiteY8" fmla="*/ 145531 h 145531"/>
                <a:gd name="connsiteX9" fmla="*/ 298450 w 481906"/>
                <a:gd name="connsiteY9" fmla="*/ 0 h 145531"/>
                <a:gd name="connsiteX10" fmla="*/ 121098 w 481906"/>
                <a:gd name="connsiteY10" fmla="*/ 0 h 145531"/>
                <a:gd name="connsiteX11" fmla="*/ 183456 w 481906"/>
                <a:gd name="connsiteY11" fmla="*/ 0 h 145531"/>
                <a:gd name="connsiteX12" fmla="*/ 183456 w 481906"/>
                <a:gd name="connsiteY12" fmla="*/ 145531 h 145531"/>
                <a:gd name="connsiteX13" fmla="*/ 121098 w 481906"/>
                <a:gd name="connsiteY13" fmla="*/ 145531 h 145531"/>
                <a:gd name="connsiteX14" fmla="*/ 121098 w 481906"/>
                <a:gd name="connsiteY14" fmla="*/ 0 h 145531"/>
                <a:gd name="connsiteX15" fmla="*/ 0 w 481906"/>
                <a:gd name="connsiteY15" fmla="*/ 0 h 145531"/>
                <a:gd name="connsiteX16" fmla="*/ 62358 w 481906"/>
                <a:gd name="connsiteY16" fmla="*/ 0 h 145531"/>
                <a:gd name="connsiteX17" fmla="*/ 62358 w 481906"/>
                <a:gd name="connsiteY17" fmla="*/ 145531 h 145531"/>
                <a:gd name="connsiteX18" fmla="*/ 0 w 481906"/>
                <a:gd name="connsiteY18" fmla="*/ 145531 h 145531"/>
                <a:gd name="connsiteX19" fmla="*/ 0 w 481906"/>
                <a:gd name="connsiteY19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1906" h="145531" fill="none" extrusionOk="0">
                  <a:moveTo>
                    <a:pt x="419548" y="0"/>
                  </a:moveTo>
                  <a:cubicBezTo>
                    <a:pt x="443599" y="-796"/>
                    <a:pt x="464462" y="543"/>
                    <a:pt x="481906" y="0"/>
                  </a:cubicBezTo>
                  <a:cubicBezTo>
                    <a:pt x="498203" y="42895"/>
                    <a:pt x="469812" y="113492"/>
                    <a:pt x="481906" y="145531"/>
                  </a:cubicBezTo>
                  <a:cubicBezTo>
                    <a:pt x="467982" y="151355"/>
                    <a:pt x="434808" y="138616"/>
                    <a:pt x="419548" y="145531"/>
                  </a:cubicBezTo>
                  <a:cubicBezTo>
                    <a:pt x="404404" y="89793"/>
                    <a:pt x="433942" y="67671"/>
                    <a:pt x="419548" y="0"/>
                  </a:cubicBezTo>
                  <a:close/>
                  <a:moveTo>
                    <a:pt x="298450" y="0"/>
                  </a:moveTo>
                  <a:cubicBezTo>
                    <a:pt x="320038" y="-6000"/>
                    <a:pt x="343432" y="3740"/>
                    <a:pt x="360808" y="0"/>
                  </a:cubicBezTo>
                  <a:cubicBezTo>
                    <a:pt x="378232" y="40380"/>
                    <a:pt x="353230" y="106181"/>
                    <a:pt x="360808" y="145531"/>
                  </a:cubicBezTo>
                  <a:cubicBezTo>
                    <a:pt x="332063" y="148765"/>
                    <a:pt x="312659" y="144935"/>
                    <a:pt x="298450" y="145531"/>
                  </a:cubicBezTo>
                  <a:cubicBezTo>
                    <a:pt x="285226" y="105899"/>
                    <a:pt x="299921" y="62826"/>
                    <a:pt x="298450" y="0"/>
                  </a:cubicBezTo>
                  <a:close/>
                  <a:moveTo>
                    <a:pt x="121098" y="0"/>
                  </a:moveTo>
                  <a:cubicBezTo>
                    <a:pt x="140970" y="-6720"/>
                    <a:pt x="164770" y="3076"/>
                    <a:pt x="183456" y="0"/>
                  </a:cubicBezTo>
                  <a:cubicBezTo>
                    <a:pt x="188528" y="68633"/>
                    <a:pt x="178541" y="98372"/>
                    <a:pt x="183456" y="145531"/>
                  </a:cubicBezTo>
                  <a:cubicBezTo>
                    <a:pt x="157216" y="152801"/>
                    <a:pt x="146800" y="145049"/>
                    <a:pt x="121098" y="145531"/>
                  </a:cubicBezTo>
                  <a:cubicBezTo>
                    <a:pt x="110385" y="89351"/>
                    <a:pt x="123828" y="70917"/>
                    <a:pt x="121098" y="0"/>
                  </a:cubicBezTo>
                  <a:close/>
                  <a:moveTo>
                    <a:pt x="0" y="0"/>
                  </a:moveTo>
                  <a:cubicBezTo>
                    <a:pt x="14060" y="-400"/>
                    <a:pt x="39726" y="3058"/>
                    <a:pt x="62358" y="0"/>
                  </a:cubicBezTo>
                  <a:cubicBezTo>
                    <a:pt x="73297" y="53918"/>
                    <a:pt x="54800" y="99957"/>
                    <a:pt x="62358" y="145531"/>
                  </a:cubicBezTo>
                  <a:cubicBezTo>
                    <a:pt x="40414" y="149868"/>
                    <a:pt x="21785" y="139013"/>
                    <a:pt x="0" y="145531"/>
                  </a:cubicBezTo>
                  <a:cubicBezTo>
                    <a:pt x="-11779" y="78504"/>
                    <a:pt x="10382" y="53888"/>
                    <a:pt x="0" y="0"/>
                  </a:cubicBezTo>
                  <a:close/>
                </a:path>
                <a:path w="481906" h="145531" stroke="0" extrusionOk="0">
                  <a:moveTo>
                    <a:pt x="419548" y="0"/>
                  </a:moveTo>
                  <a:cubicBezTo>
                    <a:pt x="441800" y="-1669"/>
                    <a:pt x="454366" y="1401"/>
                    <a:pt x="481906" y="0"/>
                  </a:cubicBezTo>
                  <a:cubicBezTo>
                    <a:pt x="494773" y="42733"/>
                    <a:pt x="476541" y="83810"/>
                    <a:pt x="481906" y="145531"/>
                  </a:cubicBezTo>
                  <a:cubicBezTo>
                    <a:pt x="460365" y="145654"/>
                    <a:pt x="446277" y="142728"/>
                    <a:pt x="419548" y="145531"/>
                  </a:cubicBezTo>
                  <a:cubicBezTo>
                    <a:pt x="416795" y="115380"/>
                    <a:pt x="424559" y="46296"/>
                    <a:pt x="419548" y="0"/>
                  </a:cubicBezTo>
                  <a:close/>
                  <a:moveTo>
                    <a:pt x="298450" y="0"/>
                  </a:moveTo>
                  <a:cubicBezTo>
                    <a:pt x="311697" y="-6557"/>
                    <a:pt x="347421" y="726"/>
                    <a:pt x="360808" y="0"/>
                  </a:cubicBezTo>
                  <a:cubicBezTo>
                    <a:pt x="376172" y="49114"/>
                    <a:pt x="359384" y="113345"/>
                    <a:pt x="360808" y="145531"/>
                  </a:cubicBezTo>
                  <a:cubicBezTo>
                    <a:pt x="344726" y="151947"/>
                    <a:pt x="324359" y="138733"/>
                    <a:pt x="298450" y="145531"/>
                  </a:cubicBezTo>
                  <a:cubicBezTo>
                    <a:pt x="297681" y="103884"/>
                    <a:pt x="298915" y="70844"/>
                    <a:pt x="298450" y="0"/>
                  </a:cubicBezTo>
                  <a:close/>
                  <a:moveTo>
                    <a:pt x="121098" y="0"/>
                  </a:moveTo>
                  <a:cubicBezTo>
                    <a:pt x="142574" y="-3414"/>
                    <a:pt x="165872" y="4439"/>
                    <a:pt x="183456" y="0"/>
                  </a:cubicBezTo>
                  <a:cubicBezTo>
                    <a:pt x="198197" y="37283"/>
                    <a:pt x="176202" y="110803"/>
                    <a:pt x="183456" y="145531"/>
                  </a:cubicBezTo>
                  <a:cubicBezTo>
                    <a:pt x="160780" y="147931"/>
                    <a:pt x="137238" y="143120"/>
                    <a:pt x="121098" y="145531"/>
                  </a:cubicBezTo>
                  <a:cubicBezTo>
                    <a:pt x="107861" y="93956"/>
                    <a:pt x="137220" y="61520"/>
                    <a:pt x="121098" y="0"/>
                  </a:cubicBezTo>
                  <a:close/>
                  <a:moveTo>
                    <a:pt x="0" y="0"/>
                  </a:moveTo>
                  <a:cubicBezTo>
                    <a:pt x="16731" y="-5323"/>
                    <a:pt x="35302" y="290"/>
                    <a:pt x="62358" y="0"/>
                  </a:cubicBezTo>
                  <a:cubicBezTo>
                    <a:pt x="63543" y="56887"/>
                    <a:pt x="45257" y="73252"/>
                    <a:pt x="62358" y="145531"/>
                  </a:cubicBezTo>
                  <a:cubicBezTo>
                    <a:pt x="39519" y="151209"/>
                    <a:pt x="19936" y="144180"/>
                    <a:pt x="0" y="145531"/>
                  </a:cubicBezTo>
                  <a:cubicBezTo>
                    <a:pt x="-10930" y="81066"/>
                    <a:pt x="252" y="32602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765545462">
                    <a:custGeom>
                      <a:avLst/>
                      <a:gdLst>
                        <a:gd name="connsiteX0" fmla="*/ 419548 w 481906"/>
                        <a:gd name="connsiteY0" fmla="*/ 0 h 145531"/>
                        <a:gd name="connsiteX1" fmla="*/ 481906 w 481906"/>
                        <a:gd name="connsiteY1" fmla="*/ 0 h 145531"/>
                        <a:gd name="connsiteX2" fmla="*/ 481906 w 481906"/>
                        <a:gd name="connsiteY2" fmla="*/ 145531 h 145531"/>
                        <a:gd name="connsiteX3" fmla="*/ 419548 w 481906"/>
                        <a:gd name="connsiteY3" fmla="*/ 145531 h 145531"/>
                        <a:gd name="connsiteX4" fmla="*/ 298450 w 481906"/>
                        <a:gd name="connsiteY4" fmla="*/ 0 h 145531"/>
                        <a:gd name="connsiteX5" fmla="*/ 360808 w 481906"/>
                        <a:gd name="connsiteY5" fmla="*/ 0 h 145531"/>
                        <a:gd name="connsiteX6" fmla="*/ 360808 w 481906"/>
                        <a:gd name="connsiteY6" fmla="*/ 145531 h 145531"/>
                        <a:gd name="connsiteX7" fmla="*/ 298450 w 481906"/>
                        <a:gd name="connsiteY7" fmla="*/ 145531 h 145531"/>
                        <a:gd name="connsiteX8" fmla="*/ 121098 w 481906"/>
                        <a:gd name="connsiteY8" fmla="*/ 0 h 145531"/>
                        <a:gd name="connsiteX9" fmla="*/ 183456 w 481906"/>
                        <a:gd name="connsiteY9" fmla="*/ 0 h 145531"/>
                        <a:gd name="connsiteX10" fmla="*/ 183456 w 481906"/>
                        <a:gd name="connsiteY10" fmla="*/ 145531 h 145531"/>
                        <a:gd name="connsiteX11" fmla="*/ 121098 w 481906"/>
                        <a:gd name="connsiteY11" fmla="*/ 145531 h 145531"/>
                        <a:gd name="connsiteX12" fmla="*/ 0 w 481906"/>
                        <a:gd name="connsiteY12" fmla="*/ 0 h 145531"/>
                        <a:gd name="connsiteX13" fmla="*/ 62358 w 481906"/>
                        <a:gd name="connsiteY13" fmla="*/ 0 h 145531"/>
                        <a:gd name="connsiteX14" fmla="*/ 62358 w 481906"/>
                        <a:gd name="connsiteY14" fmla="*/ 145531 h 145531"/>
                        <a:gd name="connsiteX15" fmla="*/ 0 w 481906"/>
                        <a:gd name="connsiteY15" fmla="*/ 145531 h 1455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81906" h="145531">
                          <a:moveTo>
                            <a:pt x="419548" y="0"/>
                          </a:moveTo>
                          <a:lnTo>
                            <a:pt x="481906" y="0"/>
                          </a:lnTo>
                          <a:lnTo>
                            <a:pt x="481906" y="145531"/>
                          </a:lnTo>
                          <a:lnTo>
                            <a:pt x="419548" y="145531"/>
                          </a:lnTo>
                          <a:close/>
                          <a:moveTo>
                            <a:pt x="298450" y="0"/>
                          </a:moveTo>
                          <a:lnTo>
                            <a:pt x="360808" y="0"/>
                          </a:lnTo>
                          <a:lnTo>
                            <a:pt x="360808" y="145531"/>
                          </a:lnTo>
                          <a:lnTo>
                            <a:pt x="298450" y="145531"/>
                          </a:lnTo>
                          <a:close/>
                          <a:moveTo>
                            <a:pt x="121098" y="0"/>
                          </a:moveTo>
                          <a:lnTo>
                            <a:pt x="183456" y="0"/>
                          </a:lnTo>
                          <a:lnTo>
                            <a:pt x="183456" y="145531"/>
                          </a:lnTo>
                          <a:lnTo>
                            <a:pt x="121098" y="145531"/>
                          </a:lnTo>
                          <a:close/>
                          <a:moveTo>
                            <a:pt x="0" y="0"/>
                          </a:moveTo>
                          <a:lnTo>
                            <a:pt x="62358" y="0"/>
                          </a:lnTo>
                          <a:lnTo>
                            <a:pt x="62358" y="145531"/>
                          </a:lnTo>
                          <a:lnTo>
                            <a:pt x="0" y="14553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C3B35E9E-1201-4AEB-B69A-9568128494B2}"/>
                </a:ext>
              </a:extLst>
            </p:cNvPr>
            <p:cNvSpPr/>
            <p:nvPr/>
          </p:nvSpPr>
          <p:spPr>
            <a:xfrm>
              <a:off x="7436992" y="4114419"/>
              <a:ext cx="481906" cy="145531"/>
            </a:xfrm>
            <a:custGeom>
              <a:avLst/>
              <a:gdLst>
                <a:gd name="connsiteX0" fmla="*/ 419548 w 481906"/>
                <a:gd name="connsiteY0" fmla="*/ 0 h 145531"/>
                <a:gd name="connsiteX1" fmla="*/ 481906 w 481906"/>
                <a:gd name="connsiteY1" fmla="*/ 0 h 145531"/>
                <a:gd name="connsiteX2" fmla="*/ 481906 w 481906"/>
                <a:gd name="connsiteY2" fmla="*/ 145531 h 145531"/>
                <a:gd name="connsiteX3" fmla="*/ 419548 w 481906"/>
                <a:gd name="connsiteY3" fmla="*/ 145531 h 145531"/>
                <a:gd name="connsiteX4" fmla="*/ 419548 w 481906"/>
                <a:gd name="connsiteY4" fmla="*/ 0 h 145531"/>
                <a:gd name="connsiteX5" fmla="*/ 298450 w 481906"/>
                <a:gd name="connsiteY5" fmla="*/ 0 h 145531"/>
                <a:gd name="connsiteX6" fmla="*/ 360808 w 481906"/>
                <a:gd name="connsiteY6" fmla="*/ 0 h 145531"/>
                <a:gd name="connsiteX7" fmla="*/ 360808 w 481906"/>
                <a:gd name="connsiteY7" fmla="*/ 145531 h 145531"/>
                <a:gd name="connsiteX8" fmla="*/ 298450 w 481906"/>
                <a:gd name="connsiteY8" fmla="*/ 145531 h 145531"/>
                <a:gd name="connsiteX9" fmla="*/ 298450 w 481906"/>
                <a:gd name="connsiteY9" fmla="*/ 0 h 145531"/>
                <a:gd name="connsiteX10" fmla="*/ 121098 w 481906"/>
                <a:gd name="connsiteY10" fmla="*/ 0 h 145531"/>
                <a:gd name="connsiteX11" fmla="*/ 183456 w 481906"/>
                <a:gd name="connsiteY11" fmla="*/ 0 h 145531"/>
                <a:gd name="connsiteX12" fmla="*/ 183456 w 481906"/>
                <a:gd name="connsiteY12" fmla="*/ 145531 h 145531"/>
                <a:gd name="connsiteX13" fmla="*/ 121098 w 481906"/>
                <a:gd name="connsiteY13" fmla="*/ 145531 h 145531"/>
                <a:gd name="connsiteX14" fmla="*/ 121098 w 481906"/>
                <a:gd name="connsiteY14" fmla="*/ 0 h 145531"/>
                <a:gd name="connsiteX15" fmla="*/ 0 w 481906"/>
                <a:gd name="connsiteY15" fmla="*/ 0 h 145531"/>
                <a:gd name="connsiteX16" fmla="*/ 62358 w 481906"/>
                <a:gd name="connsiteY16" fmla="*/ 0 h 145531"/>
                <a:gd name="connsiteX17" fmla="*/ 62358 w 481906"/>
                <a:gd name="connsiteY17" fmla="*/ 145531 h 145531"/>
                <a:gd name="connsiteX18" fmla="*/ 0 w 481906"/>
                <a:gd name="connsiteY18" fmla="*/ 145531 h 145531"/>
                <a:gd name="connsiteX19" fmla="*/ 0 w 481906"/>
                <a:gd name="connsiteY19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1906" h="145531" fill="none" extrusionOk="0">
                  <a:moveTo>
                    <a:pt x="419548" y="0"/>
                  </a:moveTo>
                  <a:cubicBezTo>
                    <a:pt x="445246" y="-5113"/>
                    <a:pt x="458730" y="1773"/>
                    <a:pt x="481906" y="0"/>
                  </a:cubicBezTo>
                  <a:cubicBezTo>
                    <a:pt x="489073" y="67200"/>
                    <a:pt x="474512" y="82063"/>
                    <a:pt x="481906" y="145531"/>
                  </a:cubicBezTo>
                  <a:cubicBezTo>
                    <a:pt x="457555" y="147363"/>
                    <a:pt x="434914" y="142508"/>
                    <a:pt x="419548" y="145531"/>
                  </a:cubicBezTo>
                  <a:cubicBezTo>
                    <a:pt x="415019" y="116014"/>
                    <a:pt x="430989" y="58570"/>
                    <a:pt x="419548" y="0"/>
                  </a:cubicBezTo>
                  <a:close/>
                  <a:moveTo>
                    <a:pt x="298450" y="0"/>
                  </a:moveTo>
                  <a:cubicBezTo>
                    <a:pt x="327397" y="-6942"/>
                    <a:pt x="340686" y="1880"/>
                    <a:pt x="360808" y="0"/>
                  </a:cubicBezTo>
                  <a:cubicBezTo>
                    <a:pt x="365325" y="42635"/>
                    <a:pt x="357782" y="78440"/>
                    <a:pt x="360808" y="145531"/>
                  </a:cubicBezTo>
                  <a:cubicBezTo>
                    <a:pt x="337203" y="151362"/>
                    <a:pt x="313049" y="143779"/>
                    <a:pt x="298450" y="145531"/>
                  </a:cubicBezTo>
                  <a:cubicBezTo>
                    <a:pt x="291117" y="91151"/>
                    <a:pt x="305954" y="45790"/>
                    <a:pt x="298450" y="0"/>
                  </a:cubicBezTo>
                  <a:close/>
                  <a:moveTo>
                    <a:pt x="121098" y="0"/>
                  </a:moveTo>
                  <a:cubicBezTo>
                    <a:pt x="140615" y="-2614"/>
                    <a:pt x="160399" y="2355"/>
                    <a:pt x="183456" y="0"/>
                  </a:cubicBezTo>
                  <a:cubicBezTo>
                    <a:pt x="192586" y="45960"/>
                    <a:pt x="170240" y="98185"/>
                    <a:pt x="183456" y="145531"/>
                  </a:cubicBezTo>
                  <a:cubicBezTo>
                    <a:pt x="168211" y="151096"/>
                    <a:pt x="147613" y="140858"/>
                    <a:pt x="121098" y="145531"/>
                  </a:cubicBezTo>
                  <a:cubicBezTo>
                    <a:pt x="105404" y="78363"/>
                    <a:pt x="132874" y="51584"/>
                    <a:pt x="121098" y="0"/>
                  </a:cubicBezTo>
                  <a:close/>
                  <a:moveTo>
                    <a:pt x="0" y="0"/>
                  </a:moveTo>
                  <a:cubicBezTo>
                    <a:pt x="14339" y="-6958"/>
                    <a:pt x="37829" y="1952"/>
                    <a:pt x="62358" y="0"/>
                  </a:cubicBezTo>
                  <a:cubicBezTo>
                    <a:pt x="63375" y="31302"/>
                    <a:pt x="58882" y="100562"/>
                    <a:pt x="62358" y="145531"/>
                  </a:cubicBezTo>
                  <a:cubicBezTo>
                    <a:pt x="47906" y="145889"/>
                    <a:pt x="22981" y="145199"/>
                    <a:pt x="0" y="145531"/>
                  </a:cubicBezTo>
                  <a:cubicBezTo>
                    <a:pt x="-11592" y="112657"/>
                    <a:pt x="8616" y="50724"/>
                    <a:pt x="0" y="0"/>
                  </a:cubicBezTo>
                  <a:close/>
                </a:path>
                <a:path w="481906" h="145531" stroke="0" extrusionOk="0">
                  <a:moveTo>
                    <a:pt x="419548" y="0"/>
                  </a:moveTo>
                  <a:cubicBezTo>
                    <a:pt x="445802" y="-6030"/>
                    <a:pt x="454711" y="1475"/>
                    <a:pt x="481906" y="0"/>
                  </a:cubicBezTo>
                  <a:cubicBezTo>
                    <a:pt x="487879" y="35913"/>
                    <a:pt x="479912" y="86562"/>
                    <a:pt x="481906" y="145531"/>
                  </a:cubicBezTo>
                  <a:cubicBezTo>
                    <a:pt x="459743" y="146961"/>
                    <a:pt x="438287" y="138124"/>
                    <a:pt x="419548" y="145531"/>
                  </a:cubicBezTo>
                  <a:cubicBezTo>
                    <a:pt x="414175" y="104818"/>
                    <a:pt x="420269" y="60252"/>
                    <a:pt x="419548" y="0"/>
                  </a:cubicBezTo>
                  <a:close/>
                  <a:moveTo>
                    <a:pt x="298450" y="0"/>
                  </a:moveTo>
                  <a:cubicBezTo>
                    <a:pt x="312509" y="-5495"/>
                    <a:pt x="341283" y="4295"/>
                    <a:pt x="360808" y="0"/>
                  </a:cubicBezTo>
                  <a:cubicBezTo>
                    <a:pt x="361324" y="58968"/>
                    <a:pt x="348349" y="93905"/>
                    <a:pt x="360808" y="145531"/>
                  </a:cubicBezTo>
                  <a:cubicBezTo>
                    <a:pt x="339571" y="146002"/>
                    <a:pt x="322914" y="141859"/>
                    <a:pt x="298450" y="145531"/>
                  </a:cubicBezTo>
                  <a:cubicBezTo>
                    <a:pt x="283765" y="75726"/>
                    <a:pt x="312713" y="70279"/>
                    <a:pt x="298450" y="0"/>
                  </a:cubicBezTo>
                  <a:close/>
                  <a:moveTo>
                    <a:pt x="121098" y="0"/>
                  </a:moveTo>
                  <a:cubicBezTo>
                    <a:pt x="150131" y="-943"/>
                    <a:pt x="170723" y="5746"/>
                    <a:pt x="183456" y="0"/>
                  </a:cubicBezTo>
                  <a:cubicBezTo>
                    <a:pt x="184633" y="32867"/>
                    <a:pt x="173881" y="90976"/>
                    <a:pt x="183456" y="145531"/>
                  </a:cubicBezTo>
                  <a:cubicBezTo>
                    <a:pt x="158035" y="147225"/>
                    <a:pt x="145206" y="144213"/>
                    <a:pt x="121098" y="145531"/>
                  </a:cubicBezTo>
                  <a:cubicBezTo>
                    <a:pt x="111234" y="103722"/>
                    <a:pt x="127687" y="36632"/>
                    <a:pt x="121098" y="0"/>
                  </a:cubicBezTo>
                  <a:close/>
                  <a:moveTo>
                    <a:pt x="0" y="0"/>
                  </a:moveTo>
                  <a:cubicBezTo>
                    <a:pt x="18559" y="-7031"/>
                    <a:pt x="46139" y="1910"/>
                    <a:pt x="62358" y="0"/>
                  </a:cubicBezTo>
                  <a:cubicBezTo>
                    <a:pt x="68614" y="68803"/>
                    <a:pt x="58884" y="106431"/>
                    <a:pt x="62358" y="145531"/>
                  </a:cubicBezTo>
                  <a:cubicBezTo>
                    <a:pt x="38674" y="146975"/>
                    <a:pt x="18133" y="145272"/>
                    <a:pt x="0" y="145531"/>
                  </a:cubicBezTo>
                  <a:cubicBezTo>
                    <a:pt x="-9560" y="79441"/>
                    <a:pt x="2985" y="6501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923560669">
                    <a:custGeom>
                      <a:avLst/>
                      <a:gdLst>
                        <a:gd name="connsiteX0" fmla="*/ 419548 w 481906"/>
                        <a:gd name="connsiteY0" fmla="*/ 0 h 145531"/>
                        <a:gd name="connsiteX1" fmla="*/ 481906 w 481906"/>
                        <a:gd name="connsiteY1" fmla="*/ 0 h 145531"/>
                        <a:gd name="connsiteX2" fmla="*/ 481906 w 481906"/>
                        <a:gd name="connsiteY2" fmla="*/ 145531 h 145531"/>
                        <a:gd name="connsiteX3" fmla="*/ 419548 w 481906"/>
                        <a:gd name="connsiteY3" fmla="*/ 145531 h 145531"/>
                        <a:gd name="connsiteX4" fmla="*/ 298450 w 481906"/>
                        <a:gd name="connsiteY4" fmla="*/ 0 h 145531"/>
                        <a:gd name="connsiteX5" fmla="*/ 360808 w 481906"/>
                        <a:gd name="connsiteY5" fmla="*/ 0 h 145531"/>
                        <a:gd name="connsiteX6" fmla="*/ 360808 w 481906"/>
                        <a:gd name="connsiteY6" fmla="*/ 145531 h 145531"/>
                        <a:gd name="connsiteX7" fmla="*/ 298450 w 481906"/>
                        <a:gd name="connsiteY7" fmla="*/ 145531 h 145531"/>
                        <a:gd name="connsiteX8" fmla="*/ 121098 w 481906"/>
                        <a:gd name="connsiteY8" fmla="*/ 0 h 145531"/>
                        <a:gd name="connsiteX9" fmla="*/ 183456 w 481906"/>
                        <a:gd name="connsiteY9" fmla="*/ 0 h 145531"/>
                        <a:gd name="connsiteX10" fmla="*/ 183456 w 481906"/>
                        <a:gd name="connsiteY10" fmla="*/ 145531 h 145531"/>
                        <a:gd name="connsiteX11" fmla="*/ 121098 w 481906"/>
                        <a:gd name="connsiteY11" fmla="*/ 145531 h 145531"/>
                        <a:gd name="connsiteX12" fmla="*/ 0 w 481906"/>
                        <a:gd name="connsiteY12" fmla="*/ 0 h 145531"/>
                        <a:gd name="connsiteX13" fmla="*/ 62358 w 481906"/>
                        <a:gd name="connsiteY13" fmla="*/ 0 h 145531"/>
                        <a:gd name="connsiteX14" fmla="*/ 62358 w 481906"/>
                        <a:gd name="connsiteY14" fmla="*/ 145531 h 145531"/>
                        <a:gd name="connsiteX15" fmla="*/ 0 w 481906"/>
                        <a:gd name="connsiteY15" fmla="*/ 145531 h 1455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481906" h="145531">
                          <a:moveTo>
                            <a:pt x="419548" y="0"/>
                          </a:moveTo>
                          <a:lnTo>
                            <a:pt x="481906" y="0"/>
                          </a:lnTo>
                          <a:lnTo>
                            <a:pt x="481906" y="145531"/>
                          </a:lnTo>
                          <a:lnTo>
                            <a:pt x="419548" y="145531"/>
                          </a:lnTo>
                          <a:close/>
                          <a:moveTo>
                            <a:pt x="298450" y="0"/>
                          </a:moveTo>
                          <a:lnTo>
                            <a:pt x="360808" y="0"/>
                          </a:lnTo>
                          <a:lnTo>
                            <a:pt x="360808" y="145531"/>
                          </a:lnTo>
                          <a:lnTo>
                            <a:pt x="298450" y="145531"/>
                          </a:lnTo>
                          <a:close/>
                          <a:moveTo>
                            <a:pt x="121098" y="0"/>
                          </a:moveTo>
                          <a:lnTo>
                            <a:pt x="183456" y="0"/>
                          </a:lnTo>
                          <a:lnTo>
                            <a:pt x="183456" y="145531"/>
                          </a:lnTo>
                          <a:lnTo>
                            <a:pt x="121098" y="145531"/>
                          </a:lnTo>
                          <a:close/>
                          <a:moveTo>
                            <a:pt x="0" y="0"/>
                          </a:moveTo>
                          <a:lnTo>
                            <a:pt x="62358" y="0"/>
                          </a:lnTo>
                          <a:lnTo>
                            <a:pt x="62358" y="145531"/>
                          </a:lnTo>
                          <a:lnTo>
                            <a:pt x="0" y="14553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E2BE1995-E1C6-4EBC-BA4D-084BEB304038}"/>
                </a:ext>
              </a:extLst>
            </p:cNvPr>
            <p:cNvSpPr/>
            <p:nvPr/>
          </p:nvSpPr>
          <p:spPr>
            <a:xfrm>
              <a:off x="6897122" y="3546154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3274" y="-2476"/>
                    <a:pt x="32120" y="4780"/>
                    <a:pt x="62358" y="0"/>
                  </a:cubicBezTo>
                  <a:cubicBezTo>
                    <a:pt x="70834" y="56406"/>
                    <a:pt x="60282" y="105417"/>
                    <a:pt x="62358" y="145531"/>
                  </a:cubicBezTo>
                  <a:cubicBezTo>
                    <a:pt x="49815" y="145789"/>
                    <a:pt x="23244" y="144791"/>
                    <a:pt x="0" y="145531"/>
                  </a:cubicBezTo>
                  <a:cubicBezTo>
                    <a:pt x="-16624" y="109168"/>
                    <a:pt x="15822" y="51583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3004" y="-2538"/>
                    <a:pt x="39039" y="2243"/>
                    <a:pt x="62358" y="0"/>
                  </a:cubicBezTo>
                  <a:cubicBezTo>
                    <a:pt x="74643" y="72155"/>
                    <a:pt x="50842" y="84222"/>
                    <a:pt x="62358" y="145531"/>
                  </a:cubicBezTo>
                  <a:cubicBezTo>
                    <a:pt x="40168" y="152060"/>
                    <a:pt x="27169" y="139113"/>
                    <a:pt x="0" y="145531"/>
                  </a:cubicBezTo>
                  <a:cubicBezTo>
                    <a:pt x="-6995" y="106175"/>
                    <a:pt x="10209" y="6713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71194617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1" name="正方形/長方形 310">
              <a:extLst>
                <a:ext uri="{FF2B5EF4-FFF2-40B4-BE49-F238E27FC236}">
                  <a16:creationId xmlns:a16="http://schemas.microsoft.com/office/drawing/2014/main" id="{DD56A6E5-F571-4C70-BCED-CE4B6EE360CB}"/>
                </a:ext>
              </a:extLst>
            </p:cNvPr>
            <p:cNvSpPr/>
            <p:nvPr/>
          </p:nvSpPr>
          <p:spPr>
            <a:xfrm>
              <a:off x="7043172" y="3546154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17058" y="-4051"/>
                    <a:pt x="37694" y="3638"/>
                    <a:pt x="62358" y="0"/>
                  </a:cubicBezTo>
                  <a:cubicBezTo>
                    <a:pt x="78021" y="51627"/>
                    <a:pt x="50662" y="92721"/>
                    <a:pt x="62358" y="145531"/>
                  </a:cubicBezTo>
                  <a:cubicBezTo>
                    <a:pt x="39185" y="146149"/>
                    <a:pt x="24546" y="143667"/>
                    <a:pt x="0" y="145531"/>
                  </a:cubicBezTo>
                  <a:cubicBezTo>
                    <a:pt x="-1472" y="115102"/>
                    <a:pt x="15094" y="33183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3174" y="-1100"/>
                    <a:pt x="44278" y="4654"/>
                    <a:pt x="62358" y="0"/>
                  </a:cubicBezTo>
                  <a:cubicBezTo>
                    <a:pt x="69318" y="37660"/>
                    <a:pt x="47154" y="115292"/>
                    <a:pt x="62358" y="145531"/>
                  </a:cubicBezTo>
                  <a:cubicBezTo>
                    <a:pt x="33419" y="150792"/>
                    <a:pt x="30064" y="139616"/>
                    <a:pt x="0" y="145531"/>
                  </a:cubicBezTo>
                  <a:cubicBezTo>
                    <a:pt x="-8338" y="98638"/>
                    <a:pt x="10683" y="3061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62427016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2" name="正方形/長方形 311">
              <a:extLst>
                <a:ext uri="{FF2B5EF4-FFF2-40B4-BE49-F238E27FC236}">
                  <a16:creationId xmlns:a16="http://schemas.microsoft.com/office/drawing/2014/main" id="{E94D21C2-51A0-44F5-8D77-8A200AAFD52D}"/>
                </a:ext>
              </a:extLst>
            </p:cNvPr>
            <p:cNvSpPr/>
            <p:nvPr/>
          </p:nvSpPr>
          <p:spPr>
            <a:xfrm>
              <a:off x="7311190" y="3546154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6233" y="-2375"/>
                    <a:pt x="43182" y="5893"/>
                    <a:pt x="62358" y="0"/>
                  </a:cubicBezTo>
                  <a:cubicBezTo>
                    <a:pt x="70991" y="36183"/>
                    <a:pt x="47686" y="90989"/>
                    <a:pt x="62358" y="145531"/>
                  </a:cubicBezTo>
                  <a:cubicBezTo>
                    <a:pt x="49419" y="148241"/>
                    <a:pt x="23087" y="138714"/>
                    <a:pt x="0" y="145531"/>
                  </a:cubicBezTo>
                  <a:cubicBezTo>
                    <a:pt x="-16122" y="80365"/>
                    <a:pt x="17386" y="71814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18226" y="-2327"/>
                    <a:pt x="39278" y="6119"/>
                    <a:pt x="62358" y="0"/>
                  </a:cubicBezTo>
                  <a:cubicBezTo>
                    <a:pt x="79253" y="68816"/>
                    <a:pt x="59710" y="91304"/>
                    <a:pt x="62358" y="145531"/>
                  </a:cubicBezTo>
                  <a:cubicBezTo>
                    <a:pt x="45426" y="151193"/>
                    <a:pt x="22980" y="140770"/>
                    <a:pt x="0" y="145531"/>
                  </a:cubicBezTo>
                  <a:cubicBezTo>
                    <a:pt x="-16350" y="113481"/>
                    <a:pt x="5251" y="4998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451989048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3" name="正方形/長方形 312">
              <a:extLst>
                <a:ext uri="{FF2B5EF4-FFF2-40B4-BE49-F238E27FC236}">
                  <a16:creationId xmlns:a16="http://schemas.microsoft.com/office/drawing/2014/main" id="{E69AF741-6BF2-4E1A-8467-6436A69A7C6B}"/>
                </a:ext>
              </a:extLst>
            </p:cNvPr>
            <p:cNvSpPr/>
            <p:nvPr/>
          </p:nvSpPr>
          <p:spPr>
            <a:xfrm>
              <a:off x="7457240" y="3546154"/>
              <a:ext cx="62358" cy="145531"/>
            </a:xfrm>
            <a:custGeom>
              <a:avLst/>
              <a:gdLst>
                <a:gd name="connsiteX0" fmla="*/ 0 w 62358"/>
                <a:gd name="connsiteY0" fmla="*/ 0 h 145531"/>
                <a:gd name="connsiteX1" fmla="*/ 62358 w 62358"/>
                <a:gd name="connsiteY1" fmla="*/ 0 h 145531"/>
                <a:gd name="connsiteX2" fmla="*/ 62358 w 62358"/>
                <a:gd name="connsiteY2" fmla="*/ 145531 h 145531"/>
                <a:gd name="connsiteX3" fmla="*/ 0 w 62358"/>
                <a:gd name="connsiteY3" fmla="*/ 145531 h 145531"/>
                <a:gd name="connsiteX4" fmla="*/ 0 w 62358"/>
                <a:gd name="connsiteY4" fmla="*/ 0 h 145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8" h="145531" fill="none" extrusionOk="0">
                  <a:moveTo>
                    <a:pt x="0" y="0"/>
                  </a:moveTo>
                  <a:cubicBezTo>
                    <a:pt x="24112" y="-1981"/>
                    <a:pt x="35121" y="6940"/>
                    <a:pt x="62358" y="0"/>
                  </a:cubicBezTo>
                  <a:cubicBezTo>
                    <a:pt x="74590" y="38956"/>
                    <a:pt x="51455" y="104310"/>
                    <a:pt x="62358" y="145531"/>
                  </a:cubicBezTo>
                  <a:cubicBezTo>
                    <a:pt x="45990" y="150408"/>
                    <a:pt x="21840" y="143348"/>
                    <a:pt x="0" y="145531"/>
                  </a:cubicBezTo>
                  <a:cubicBezTo>
                    <a:pt x="-12728" y="86072"/>
                    <a:pt x="12501" y="51861"/>
                    <a:pt x="0" y="0"/>
                  </a:cubicBezTo>
                  <a:close/>
                </a:path>
                <a:path w="62358" h="145531" stroke="0" extrusionOk="0">
                  <a:moveTo>
                    <a:pt x="0" y="0"/>
                  </a:moveTo>
                  <a:cubicBezTo>
                    <a:pt x="20692" y="-7408"/>
                    <a:pt x="49327" y="3860"/>
                    <a:pt x="62358" y="0"/>
                  </a:cubicBezTo>
                  <a:cubicBezTo>
                    <a:pt x="65952" y="44399"/>
                    <a:pt x="54312" y="91116"/>
                    <a:pt x="62358" y="145531"/>
                  </a:cubicBezTo>
                  <a:cubicBezTo>
                    <a:pt x="46178" y="151963"/>
                    <a:pt x="13177" y="144620"/>
                    <a:pt x="0" y="145531"/>
                  </a:cubicBezTo>
                  <a:cubicBezTo>
                    <a:pt x="-16517" y="87434"/>
                    <a:pt x="16440" y="63887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199884384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4" name="台形 313">
              <a:extLst>
                <a:ext uri="{FF2B5EF4-FFF2-40B4-BE49-F238E27FC236}">
                  <a16:creationId xmlns:a16="http://schemas.microsoft.com/office/drawing/2014/main" id="{4E07000E-1E2E-479D-8C12-25FDFC5B23B2}"/>
                </a:ext>
              </a:extLst>
            </p:cNvPr>
            <p:cNvSpPr/>
            <p:nvPr/>
          </p:nvSpPr>
          <p:spPr>
            <a:xfrm rot="10800000">
              <a:off x="6364627" y="3824270"/>
              <a:ext cx="1679495" cy="69392"/>
            </a:xfrm>
            <a:custGeom>
              <a:avLst/>
              <a:gdLst>
                <a:gd name="connsiteX0" fmla="*/ 0 w 1679495"/>
                <a:gd name="connsiteY0" fmla="*/ 69392 h 69392"/>
                <a:gd name="connsiteX1" fmla="*/ 44589 w 1679495"/>
                <a:gd name="connsiteY1" fmla="*/ 0 h 69392"/>
                <a:gd name="connsiteX2" fmla="*/ 558791 w 1679495"/>
                <a:gd name="connsiteY2" fmla="*/ 0 h 69392"/>
                <a:gd name="connsiteX3" fmla="*/ 1088897 w 1679495"/>
                <a:gd name="connsiteY3" fmla="*/ 0 h 69392"/>
                <a:gd name="connsiteX4" fmla="*/ 1634906 w 1679495"/>
                <a:gd name="connsiteY4" fmla="*/ 0 h 69392"/>
                <a:gd name="connsiteX5" fmla="*/ 1679495 w 1679495"/>
                <a:gd name="connsiteY5" fmla="*/ 69392 h 69392"/>
                <a:gd name="connsiteX6" fmla="*/ 1086073 w 1679495"/>
                <a:gd name="connsiteY6" fmla="*/ 69392 h 69392"/>
                <a:gd name="connsiteX7" fmla="*/ 559832 w 1679495"/>
                <a:gd name="connsiteY7" fmla="*/ 69392 h 69392"/>
                <a:gd name="connsiteX8" fmla="*/ 0 w 1679495"/>
                <a:gd name="connsiteY8" fmla="*/ 69392 h 6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9495" h="69392" fill="none" extrusionOk="0">
                  <a:moveTo>
                    <a:pt x="0" y="69392"/>
                  </a:moveTo>
                  <a:cubicBezTo>
                    <a:pt x="13774" y="37783"/>
                    <a:pt x="40068" y="19448"/>
                    <a:pt x="44589" y="0"/>
                  </a:cubicBezTo>
                  <a:cubicBezTo>
                    <a:pt x="209112" y="-24159"/>
                    <a:pt x="381811" y="16204"/>
                    <a:pt x="558791" y="0"/>
                  </a:cubicBezTo>
                  <a:cubicBezTo>
                    <a:pt x="735771" y="-16204"/>
                    <a:pt x="937700" y="29753"/>
                    <a:pt x="1088897" y="0"/>
                  </a:cubicBezTo>
                  <a:cubicBezTo>
                    <a:pt x="1240094" y="-29753"/>
                    <a:pt x="1520876" y="19590"/>
                    <a:pt x="1634906" y="0"/>
                  </a:cubicBezTo>
                  <a:cubicBezTo>
                    <a:pt x="1647115" y="14467"/>
                    <a:pt x="1660965" y="46988"/>
                    <a:pt x="1679495" y="69392"/>
                  </a:cubicBezTo>
                  <a:cubicBezTo>
                    <a:pt x="1437857" y="110140"/>
                    <a:pt x="1242624" y="64658"/>
                    <a:pt x="1086073" y="69392"/>
                  </a:cubicBezTo>
                  <a:cubicBezTo>
                    <a:pt x="929522" y="74126"/>
                    <a:pt x="800115" y="27774"/>
                    <a:pt x="559832" y="69392"/>
                  </a:cubicBezTo>
                  <a:cubicBezTo>
                    <a:pt x="319549" y="111010"/>
                    <a:pt x="181511" y="23519"/>
                    <a:pt x="0" y="69392"/>
                  </a:cubicBezTo>
                  <a:close/>
                </a:path>
                <a:path w="1679495" h="69392" stroke="0" extrusionOk="0">
                  <a:moveTo>
                    <a:pt x="0" y="69392"/>
                  </a:moveTo>
                  <a:cubicBezTo>
                    <a:pt x="8938" y="39873"/>
                    <a:pt x="42391" y="20464"/>
                    <a:pt x="44589" y="0"/>
                  </a:cubicBezTo>
                  <a:cubicBezTo>
                    <a:pt x="259412" y="-697"/>
                    <a:pt x="434778" y="45534"/>
                    <a:pt x="606501" y="0"/>
                  </a:cubicBezTo>
                  <a:cubicBezTo>
                    <a:pt x="778224" y="-45534"/>
                    <a:pt x="908460" y="43858"/>
                    <a:pt x="1088897" y="0"/>
                  </a:cubicBezTo>
                  <a:cubicBezTo>
                    <a:pt x="1269334" y="-43858"/>
                    <a:pt x="1524031" y="18804"/>
                    <a:pt x="1634906" y="0"/>
                  </a:cubicBezTo>
                  <a:cubicBezTo>
                    <a:pt x="1652189" y="11119"/>
                    <a:pt x="1657183" y="47147"/>
                    <a:pt x="1679495" y="69392"/>
                  </a:cubicBezTo>
                  <a:cubicBezTo>
                    <a:pt x="1577073" y="70923"/>
                    <a:pt x="1322389" y="37646"/>
                    <a:pt x="1170048" y="69392"/>
                  </a:cubicBezTo>
                  <a:cubicBezTo>
                    <a:pt x="1017707" y="101138"/>
                    <a:pt x="838921" y="66419"/>
                    <a:pt x="660601" y="69392"/>
                  </a:cubicBezTo>
                  <a:cubicBezTo>
                    <a:pt x="482281" y="72365"/>
                    <a:pt x="267523" y="20781"/>
                    <a:pt x="0" y="6939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429426432">
                    <a:prstGeom prst="trapezoid">
                      <a:avLst>
                        <a:gd name="adj" fmla="val 6425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5" name="台形 314">
              <a:extLst>
                <a:ext uri="{FF2B5EF4-FFF2-40B4-BE49-F238E27FC236}">
                  <a16:creationId xmlns:a16="http://schemas.microsoft.com/office/drawing/2014/main" id="{3F929731-7C44-4A6A-AFF8-58510FE48230}"/>
                </a:ext>
              </a:extLst>
            </p:cNvPr>
            <p:cNvSpPr/>
            <p:nvPr/>
          </p:nvSpPr>
          <p:spPr>
            <a:xfrm>
              <a:off x="6283853" y="3740099"/>
              <a:ext cx="1848874" cy="142528"/>
            </a:xfrm>
            <a:custGeom>
              <a:avLst/>
              <a:gdLst>
                <a:gd name="connsiteX0" fmla="*/ 0 w 1848874"/>
                <a:gd name="connsiteY0" fmla="*/ 142528 h 142528"/>
                <a:gd name="connsiteX1" fmla="*/ 160095 w 1848874"/>
                <a:gd name="connsiteY1" fmla="*/ 0 h 142528"/>
                <a:gd name="connsiteX2" fmla="*/ 669656 w 1848874"/>
                <a:gd name="connsiteY2" fmla="*/ 0 h 142528"/>
                <a:gd name="connsiteX3" fmla="*/ 1133357 w 1848874"/>
                <a:gd name="connsiteY3" fmla="*/ 0 h 142528"/>
                <a:gd name="connsiteX4" fmla="*/ 1688779 w 1848874"/>
                <a:gd name="connsiteY4" fmla="*/ 0 h 142528"/>
                <a:gd name="connsiteX5" fmla="*/ 1848874 w 1848874"/>
                <a:gd name="connsiteY5" fmla="*/ 142528 h 142528"/>
                <a:gd name="connsiteX6" fmla="*/ 1349678 w 1848874"/>
                <a:gd name="connsiteY6" fmla="*/ 142528 h 142528"/>
                <a:gd name="connsiteX7" fmla="*/ 850482 w 1848874"/>
                <a:gd name="connsiteY7" fmla="*/ 142528 h 142528"/>
                <a:gd name="connsiteX8" fmla="*/ 0 w 1848874"/>
                <a:gd name="connsiteY8" fmla="*/ 142528 h 142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8874" h="142528" fill="none" extrusionOk="0">
                  <a:moveTo>
                    <a:pt x="0" y="142528"/>
                  </a:moveTo>
                  <a:cubicBezTo>
                    <a:pt x="53976" y="64527"/>
                    <a:pt x="141382" y="46244"/>
                    <a:pt x="160095" y="0"/>
                  </a:cubicBezTo>
                  <a:cubicBezTo>
                    <a:pt x="282806" y="-27637"/>
                    <a:pt x="523129" y="56549"/>
                    <a:pt x="669656" y="0"/>
                  </a:cubicBezTo>
                  <a:cubicBezTo>
                    <a:pt x="816183" y="-56549"/>
                    <a:pt x="995070" y="25173"/>
                    <a:pt x="1133357" y="0"/>
                  </a:cubicBezTo>
                  <a:cubicBezTo>
                    <a:pt x="1271644" y="-25173"/>
                    <a:pt x="1483781" y="11402"/>
                    <a:pt x="1688779" y="0"/>
                  </a:cubicBezTo>
                  <a:cubicBezTo>
                    <a:pt x="1747507" y="29151"/>
                    <a:pt x="1798896" y="119933"/>
                    <a:pt x="1848874" y="142528"/>
                  </a:cubicBezTo>
                  <a:cubicBezTo>
                    <a:pt x="1626432" y="184143"/>
                    <a:pt x="1495285" y="112020"/>
                    <a:pt x="1349678" y="142528"/>
                  </a:cubicBezTo>
                  <a:cubicBezTo>
                    <a:pt x="1204071" y="173036"/>
                    <a:pt x="1076514" y="113816"/>
                    <a:pt x="850482" y="142528"/>
                  </a:cubicBezTo>
                  <a:cubicBezTo>
                    <a:pt x="624450" y="171240"/>
                    <a:pt x="267284" y="77952"/>
                    <a:pt x="0" y="142528"/>
                  </a:cubicBezTo>
                  <a:close/>
                </a:path>
                <a:path w="1848874" h="142528" stroke="0" extrusionOk="0">
                  <a:moveTo>
                    <a:pt x="0" y="142528"/>
                  </a:moveTo>
                  <a:cubicBezTo>
                    <a:pt x="26759" y="93851"/>
                    <a:pt x="118776" y="45268"/>
                    <a:pt x="160095" y="0"/>
                  </a:cubicBezTo>
                  <a:cubicBezTo>
                    <a:pt x="367662" y="-40550"/>
                    <a:pt x="454036" y="2717"/>
                    <a:pt x="639083" y="0"/>
                  </a:cubicBezTo>
                  <a:cubicBezTo>
                    <a:pt x="824130" y="-2717"/>
                    <a:pt x="938022" y="49229"/>
                    <a:pt x="1163931" y="0"/>
                  </a:cubicBezTo>
                  <a:cubicBezTo>
                    <a:pt x="1389840" y="-49229"/>
                    <a:pt x="1578609" y="58111"/>
                    <a:pt x="1688779" y="0"/>
                  </a:cubicBezTo>
                  <a:cubicBezTo>
                    <a:pt x="1773904" y="59083"/>
                    <a:pt x="1782524" y="104603"/>
                    <a:pt x="1848874" y="142528"/>
                  </a:cubicBezTo>
                  <a:cubicBezTo>
                    <a:pt x="1686061" y="173038"/>
                    <a:pt x="1570391" y="99653"/>
                    <a:pt x="1423633" y="142528"/>
                  </a:cubicBezTo>
                  <a:cubicBezTo>
                    <a:pt x="1276875" y="185403"/>
                    <a:pt x="1039787" y="118408"/>
                    <a:pt x="924437" y="142528"/>
                  </a:cubicBezTo>
                  <a:cubicBezTo>
                    <a:pt x="809087" y="166648"/>
                    <a:pt x="683451" y="136877"/>
                    <a:pt x="480707" y="142528"/>
                  </a:cubicBezTo>
                  <a:cubicBezTo>
                    <a:pt x="277963" y="148179"/>
                    <a:pt x="210408" y="132928"/>
                    <a:pt x="0" y="142528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224240194">
                    <a:prstGeom prst="trapezoid">
                      <a:avLst>
                        <a:gd name="adj" fmla="val 112325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6" name="台形 315">
              <a:extLst>
                <a:ext uri="{FF2B5EF4-FFF2-40B4-BE49-F238E27FC236}">
                  <a16:creationId xmlns:a16="http://schemas.microsoft.com/office/drawing/2014/main" id="{85BA11B5-91F4-4B44-AEFF-24EF33218B25}"/>
                </a:ext>
              </a:extLst>
            </p:cNvPr>
            <p:cNvSpPr/>
            <p:nvPr/>
          </p:nvSpPr>
          <p:spPr>
            <a:xfrm>
              <a:off x="6497070" y="3578012"/>
              <a:ext cx="538730" cy="247314"/>
            </a:xfrm>
            <a:custGeom>
              <a:avLst/>
              <a:gdLst>
                <a:gd name="connsiteX0" fmla="*/ 0 w 538730"/>
                <a:gd name="connsiteY0" fmla="*/ 247314 h 247314"/>
                <a:gd name="connsiteX1" fmla="*/ 269365 w 538730"/>
                <a:gd name="connsiteY1" fmla="*/ 0 h 247314"/>
                <a:gd name="connsiteX2" fmla="*/ 269365 w 538730"/>
                <a:gd name="connsiteY2" fmla="*/ 0 h 247314"/>
                <a:gd name="connsiteX3" fmla="*/ 538730 w 538730"/>
                <a:gd name="connsiteY3" fmla="*/ 247314 h 247314"/>
                <a:gd name="connsiteX4" fmla="*/ 0 w 538730"/>
                <a:gd name="connsiteY4" fmla="*/ 247314 h 247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730" h="247314" fill="none" extrusionOk="0">
                  <a:moveTo>
                    <a:pt x="0" y="247314"/>
                  </a:moveTo>
                  <a:cubicBezTo>
                    <a:pt x="81596" y="119885"/>
                    <a:pt x="202230" y="110510"/>
                    <a:pt x="269365" y="0"/>
                  </a:cubicBezTo>
                  <a:lnTo>
                    <a:pt x="269365" y="0"/>
                  </a:lnTo>
                  <a:cubicBezTo>
                    <a:pt x="347354" y="68322"/>
                    <a:pt x="468911" y="194570"/>
                    <a:pt x="538730" y="247314"/>
                  </a:cubicBezTo>
                  <a:cubicBezTo>
                    <a:pt x="314997" y="250640"/>
                    <a:pt x="199292" y="220957"/>
                    <a:pt x="0" y="247314"/>
                  </a:cubicBezTo>
                  <a:close/>
                </a:path>
                <a:path w="538730" h="247314" stroke="0" extrusionOk="0">
                  <a:moveTo>
                    <a:pt x="0" y="247314"/>
                  </a:moveTo>
                  <a:cubicBezTo>
                    <a:pt x="63739" y="152823"/>
                    <a:pt x="170391" y="145776"/>
                    <a:pt x="269365" y="0"/>
                  </a:cubicBezTo>
                  <a:lnTo>
                    <a:pt x="269365" y="0"/>
                  </a:lnTo>
                  <a:cubicBezTo>
                    <a:pt x="407382" y="79787"/>
                    <a:pt x="399509" y="148350"/>
                    <a:pt x="538730" y="247314"/>
                  </a:cubicBezTo>
                  <a:cubicBezTo>
                    <a:pt x="300197" y="276454"/>
                    <a:pt x="232561" y="226612"/>
                    <a:pt x="0" y="247314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034899685">
                    <a:prstGeom prst="trapezoid">
                      <a:avLst>
                        <a:gd name="adj" fmla="val 12496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4CB55210-32CD-4FC4-9158-80C4A5C01E5F}"/>
                </a:ext>
              </a:extLst>
            </p:cNvPr>
            <p:cNvSpPr/>
            <p:nvPr/>
          </p:nvSpPr>
          <p:spPr>
            <a:xfrm>
              <a:off x="6534037" y="3611954"/>
              <a:ext cx="464795" cy="213373"/>
            </a:xfrm>
            <a:custGeom>
              <a:avLst/>
              <a:gdLst>
                <a:gd name="connsiteX0" fmla="*/ 0 w 464795"/>
                <a:gd name="connsiteY0" fmla="*/ 213373 h 213373"/>
                <a:gd name="connsiteX1" fmla="*/ 232397 w 464795"/>
                <a:gd name="connsiteY1" fmla="*/ 0 h 213373"/>
                <a:gd name="connsiteX2" fmla="*/ 232398 w 464795"/>
                <a:gd name="connsiteY2" fmla="*/ 0 h 213373"/>
                <a:gd name="connsiteX3" fmla="*/ 464795 w 464795"/>
                <a:gd name="connsiteY3" fmla="*/ 213373 h 213373"/>
                <a:gd name="connsiteX4" fmla="*/ 0 w 464795"/>
                <a:gd name="connsiteY4" fmla="*/ 213373 h 21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795" h="213373" fill="none" extrusionOk="0">
                  <a:moveTo>
                    <a:pt x="0" y="213373"/>
                  </a:moveTo>
                  <a:cubicBezTo>
                    <a:pt x="49362" y="135748"/>
                    <a:pt x="137054" y="103397"/>
                    <a:pt x="232397" y="0"/>
                  </a:cubicBezTo>
                  <a:lnTo>
                    <a:pt x="232398" y="0"/>
                  </a:lnTo>
                  <a:cubicBezTo>
                    <a:pt x="283126" y="41746"/>
                    <a:pt x="391589" y="177979"/>
                    <a:pt x="464795" y="213373"/>
                  </a:cubicBezTo>
                  <a:cubicBezTo>
                    <a:pt x="312585" y="238536"/>
                    <a:pt x="192715" y="163079"/>
                    <a:pt x="0" y="213373"/>
                  </a:cubicBezTo>
                  <a:close/>
                </a:path>
                <a:path w="464795" h="213373" stroke="0" extrusionOk="0">
                  <a:moveTo>
                    <a:pt x="0" y="213373"/>
                  </a:moveTo>
                  <a:cubicBezTo>
                    <a:pt x="57680" y="112753"/>
                    <a:pt x="166838" y="89321"/>
                    <a:pt x="232397" y="0"/>
                  </a:cubicBezTo>
                  <a:lnTo>
                    <a:pt x="232398" y="0"/>
                  </a:lnTo>
                  <a:cubicBezTo>
                    <a:pt x="335521" y="88776"/>
                    <a:pt x="345177" y="135809"/>
                    <a:pt x="464795" y="213373"/>
                  </a:cubicBezTo>
                  <a:cubicBezTo>
                    <a:pt x="292339" y="256881"/>
                    <a:pt x="141493" y="166569"/>
                    <a:pt x="0" y="21337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860886452">
                    <a:prstGeom prst="trapezoid">
                      <a:avLst>
                        <a:gd name="adj" fmla="val 12496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8" name="台形 317">
              <a:extLst>
                <a:ext uri="{FF2B5EF4-FFF2-40B4-BE49-F238E27FC236}">
                  <a16:creationId xmlns:a16="http://schemas.microsoft.com/office/drawing/2014/main" id="{DF707793-F9C8-4733-BDDC-7FCC045427E5}"/>
                </a:ext>
              </a:extLst>
            </p:cNvPr>
            <p:cNvSpPr/>
            <p:nvPr/>
          </p:nvSpPr>
          <p:spPr>
            <a:xfrm>
              <a:off x="6598922" y="3681052"/>
              <a:ext cx="339189" cy="132445"/>
            </a:xfrm>
            <a:custGeom>
              <a:avLst/>
              <a:gdLst>
                <a:gd name="connsiteX0" fmla="*/ 0 w 339189"/>
                <a:gd name="connsiteY0" fmla="*/ 132445 h 132445"/>
                <a:gd name="connsiteX1" fmla="*/ 163825 w 339189"/>
                <a:gd name="connsiteY1" fmla="*/ 0 h 132445"/>
                <a:gd name="connsiteX2" fmla="*/ 175364 w 339189"/>
                <a:gd name="connsiteY2" fmla="*/ 0 h 132445"/>
                <a:gd name="connsiteX3" fmla="*/ 339189 w 339189"/>
                <a:gd name="connsiteY3" fmla="*/ 132445 h 132445"/>
                <a:gd name="connsiteX4" fmla="*/ 0 w 339189"/>
                <a:gd name="connsiteY4" fmla="*/ 132445 h 13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189" h="132445" fill="none" extrusionOk="0">
                  <a:moveTo>
                    <a:pt x="0" y="132445"/>
                  </a:moveTo>
                  <a:cubicBezTo>
                    <a:pt x="66465" y="58604"/>
                    <a:pt x="114229" y="57882"/>
                    <a:pt x="163825" y="0"/>
                  </a:cubicBezTo>
                  <a:cubicBezTo>
                    <a:pt x="166210" y="-865"/>
                    <a:pt x="169671" y="661"/>
                    <a:pt x="175364" y="0"/>
                  </a:cubicBezTo>
                  <a:cubicBezTo>
                    <a:pt x="231462" y="31080"/>
                    <a:pt x="258169" y="92762"/>
                    <a:pt x="339189" y="132445"/>
                  </a:cubicBezTo>
                  <a:cubicBezTo>
                    <a:pt x="246291" y="171342"/>
                    <a:pt x="144735" y="100086"/>
                    <a:pt x="0" y="132445"/>
                  </a:cubicBezTo>
                  <a:close/>
                </a:path>
                <a:path w="339189" h="132445" stroke="0" extrusionOk="0">
                  <a:moveTo>
                    <a:pt x="0" y="132445"/>
                  </a:moveTo>
                  <a:cubicBezTo>
                    <a:pt x="48059" y="65339"/>
                    <a:pt x="95978" y="64952"/>
                    <a:pt x="163825" y="0"/>
                  </a:cubicBezTo>
                  <a:cubicBezTo>
                    <a:pt x="166683" y="-1058"/>
                    <a:pt x="172675" y="768"/>
                    <a:pt x="175364" y="0"/>
                  </a:cubicBezTo>
                  <a:cubicBezTo>
                    <a:pt x="225056" y="13466"/>
                    <a:pt x="289029" y="111096"/>
                    <a:pt x="339189" y="132445"/>
                  </a:cubicBezTo>
                  <a:cubicBezTo>
                    <a:pt x="221897" y="155724"/>
                    <a:pt x="71710" y="132033"/>
                    <a:pt x="0" y="13244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846246401">
                    <a:prstGeom prst="trapezoid">
                      <a:avLst>
                        <a:gd name="adj" fmla="val 123693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9" name="台形 318">
              <a:extLst>
                <a:ext uri="{FF2B5EF4-FFF2-40B4-BE49-F238E27FC236}">
                  <a16:creationId xmlns:a16="http://schemas.microsoft.com/office/drawing/2014/main" id="{04C7DBCF-31F6-4F8D-AF34-522876E682B4}"/>
                </a:ext>
              </a:extLst>
            </p:cNvPr>
            <p:cNvSpPr/>
            <p:nvPr/>
          </p:nvSpPr>
          <p:spPr>
            <a:xfrm>
              <a:off x="7379720" y="3578012"/>
              <a:ext cx="538730" cy="247314"/>
            </a:xfrm>
            <a:custGeom>
              <a:avLst/>
              <a:gdLst>
                <a:gd name="connsiteX0" fmla="*/ 0 w 538730"/>
                <a:gd name="connsiteY0" fmla="*/ 247314 h 247314"/>
                <a:gd name="connsiteX1" fmla="*/ 269365 w 538730"/>
                <a:gd name="connsiteY1" fmla="*/ 0 h 247314"/>
                <a:gd name="connsiteX2" fmla="*/ 269365 w 538730"/>
                <a:gd name="connsiteY2" fmla="*/ 0 h 247314"/>
                <a:gd name="connsiteX3" fmla="*/ 538730 w 538730"/>
                <a:gd name="connsiteY3" fmla="*/ 247314 h 247314"/>
                <a:gd name="connsiteX4" fmla="*/ 0 w 538730"/>
                <a:gd name="connsiteY4" fmla="*/ 247314 h 247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730" h="247314" fill="none" extrusionOk="0">
                  <a:moveTo>
                    <a:pt x="0" y="247314"/>
                  </a:moveTo>
                  <a:cubicBezTo>
                    <a:pt x="89585" y="107593"/>
                    <a:pt x="165202" y="152219"/>
                    <a:pt x="269365" y="0"/>
                  </a:cubicBezTo>
                  <a:lnTo>
                    <a:pt x="269365" y="0"/>
                  </a:lnTo>
                  <a:cubicBezTo>
                    <a:pt x="415625" y="82604"/>
                    <a:pt x="432357" y="170328"/>
                    <a:pt x="538730" y="247314"/>
                  </a:cubicBezTo>
                  <a:cubicBezTo>
                    <a:pt x="400091" y="271944"/>
                    <a:pt x="220778" y="238364"/>
                    <a:pt x="0" y="247314"/>
                  </a:cubicBezTo>
                  <a:close/>
                </a:path>
                <a:path w="538730" h="247314" stroke="0" extrusionOk="0">
                  <a:moveTo>
                    <a:pt x="0" y="247314"/>
                  </a:moveTo>
                  <a:cubicBezTo>
                    <a:pt x="106117" y="126869"/>
                    <a:pt x="180309" y="140698"/>
                    <a:pt x="269365" y="0"/>
                  </a:cubicBezTo>
                  <a:lnTo>
                    <a:pt x="269365" y="0"/>
                  </a:lnTo>
                  <a:cubicBezTo>
                    <a:pt x="359101" y="74425"/>
                    <a:pt x="455973" y="174441"/>
                    <a:pt x="538730" y="247314"/>
                  </a:cubicBezTo>
                  <a:cubicBezTo>
                    <a:pt x="272404" y="299783"/>
                    <a:pt x="163920" y="211080"/>
                    <a:pt x="0" y="247314"/>
                  </a:cubicBezTo>
                  <a:close/>
                </a:path>
              </a:pathLst>
            </a:cu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796925030">
                    <a:prstGeom prst="trapezoid">
                      <a:avLst>
                        <a:gd name="adj" fmla="val 12496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0" name="台形 319">
              <a:extLst>
                <a:ext uri="{FF2B5EF4-FFF2-40B4-BE49-F238E27FC236}">
                  <a16:creationId xmlns:a16="http://schemas.microsoft.com/office/drawing/2014/main" id="{5D75450A-DFF9-467F-A0B0-6D63D7CBEBBE}"/>
                </a:ext>
              </a:extLst>
            </p:cNvPr>
            <p:cNvSpPr/>
            <p:nvPr/>
          </p:nvSpPr>
          <p:spPr>
            <a:xfrm>
              <a:off x="7416687" y="3611954"/>
              <a:ext cx="464795" cy="213373"/>
            </a:xfrm>
            <a:custGeom>
              <a:avLst/>
              <a:gdLst>
                <a:gd name="connsiteX0" fmla="*/ 0 w 464795"/>
                <a:gd name="connsiteY0" fmla="*/ 213373 h 213373"/>
                <a:gd name="connsiteX1" fmla="*/ 232397 w 464795"/>
                <a:gd name="connsiteY1" fmla="*/ 0 h 213373"/>
                <a:gd name="connsiteX2" fmla="*/ 232398 w 464795"/>
                <a:gd name="connsiteY2" fmla="*/ 0 h 213373"/>
                <a:gd name="connsiteX3" fmla="*/ 464795 w 464795"/>
                <a:gd name="connsiteY3" fmla="*/ 213373 h 213373"/>
                <a:gd name="connsiteX4" fmla="*/ 0 w 464795"/>
                <a:gd name="connsiteY4" fmla="*/ 213373 h 213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795" h="213373" fill="none" extrusionOk="0">
                  <a:moveTo>
                    <a:pt x="0" y="213373"/>
                  </a:moveTo>
                  <a:cubicBezTo>
                    <a:pt x="53235" y="152232"/>
                    <a:pt x="170698" y="82870"/>
                    <a:pt x="232397" y="0"/>
                  </a:cubicBezTo>
                  <a:lnTo>
                    <a:pt x="232398" y="0"/>
                  </a:lnTo>
                  <a:cubicBezTo>
                    <a:pt x="328871" y="45748"/>
                    <a:pt x="394977" y="152885"/>
                    <a:pt x="464795" y="213373"/>
                  </a:cubicBezTo>
                  <a:cubicBezTo>
                    <a:pt x="267868" y="220987"/>
                    <a:pt x="167748" y="212627"/>
                    <a:pt x="0" y="213373"/>
                  </a:cubicBezTo>
                  <a:close/>
                </a:path>
                <a:path w="464795" h="213373" stroke="0" extrusionOk="0">
                  <a:moveTo>
                    <a:pt x="0" y="213373"/>
                  </a:moveTo>
                  <a:cubicBezTo>
                    <a:pt x="61773" y="134753"/>
                    <a:pt x="124207" y="101273"/>
                    <a:pt x="232397" y="0"/>
                  </a:cubicBezTo>
                  <a:lnTo>
                    <a:pt x="232398" y="0"/>
                  </a:lnTo>
                  <a:cubicBezTo>
                    <a:pt x="311002" y="20946"/>
                    <a:pt x="348460" y="145567"/>
                    <a:pt x="464795" y="213373"/>
                  </a:cubicBezTo>
                  <a:cubicBezTo>
                    <a:pt x="314630" y="250563"/>
                    <a:pt x="159466" y="203151"/>
                    <a:pt x="0" y="213373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479471608">
                    <a:prstGeom prst="trapezoid">
                      <a:avLst>
                        <a:gd name="adj" fmla="val 12496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1" name="台形 320">
              <a:extLst>
                <a:ext uri="{FF2B5EF4-FFF2-40B4-BE49-F238E27FC236}">
                  <a16:creationId xmlns:a16="http://schemas.microsoft.com/office/drawing/2014/main" id="{61454EF6-685F-4D9E-B340-43412BA480BB}"/>
                </a:ext>
              </a:extLst>
            </p:cNvPr>
            <p:cNvSpPr/>
            <p:nvPr/>
          </p:nvSpPr>
          <p:spPr>
            <a:xfrm>
              <a:off x="7481572" y="3681052"/>
              <a:ext cx="339189" cy="132445"/>
            </a:xfrm>
            <a:custGeom>
              <a:avLst/>
              <a:gdLst>
                <a:gd name="connsiteX0" fmla="*/ 0 w 339189"/>
                <a:gd name="connsiteY0" fmla="*/ 132445 h 132445"/>
                <a:gd name="connsiteX1" fmla="*/ 163825 w 339189"/>
                <a:gd name="connsiteY1" fmla="*/ 0 h 132445"/>
                <a:gd name="connsiteX2" fmla="*/ 175364 w 339189"/>
                <a:gd name="connsiteY2" fmla="*/ 0 h 132445"/>
                <a:gd name="connsiteX3" fmla="*/ 339189 w 339189"/>
                <a:gd name="connsiteY3" fmla="*/ 132445 h 132445"/>
                <a:gd name="connsiteX4" fmla="*/ 0 w 339189"/>
                <a:gd name="connsiteY4" fmla="*/ 132445 h 132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189" h="132445" fill="none" extrusionOk="0">
                  <a:moveTo>
                    <a:pt x="0" y="132445"/>
                  </a:moveTo>
                  <a:cubicBezTo>
                    <a:pt x="44977" y="74069"/>
                    <a:pt x="117311" y="69701"/>
                    <a:pt x="163825" y="0"/>
                  </a:cubicBezTo>
                  <a:cubicBezTo>
                    <a:pt x="168697" y="-998"/>
                    <a:pt x="170517" y="1067"/>
                    <a:pt x="175364" y="0"/>
                  </a:cubicBezTo>
                  <a:cubicBezTo>
                    <a:pt x="228271" y="24477"/>
                    <a:pt x="270743" y="96429"/>
                    <a:pt x="339189" y="132445"/>
                  </a:cubicBezTo>
                  <a:cubicBezTo>
                    <a:pt x="215131" y="149163"/>
                    <a:pt x="90757" y="116426"/>
                    <a:pt x="0" y="132445"/>
                  </a:cubicBezTo>
                  <a:close/>
                </a:path>
                <a:path w="339189" h="132445" stroke="0" extrusionOk="0">
                  <a:moveTo>
                    <a:pt x="0" y="132445"/>
                  </a:moveTo>
                  <a:cubicBezTo>
                    <a:pt x="65215" y="54211"/>
                    <a:pt x="111167" y="59056"/>
                    <a:pt x="163825" y="0"/>
                  </a:cubicBezTo>
                  <a:cubicBezTo>
                    <a:pt x="169054" y="-190"/>
                    <a:pt x="169654" y="25"/>
                    <a:pt x="175364" y="0"/>
                  </a:cubicBezTo>
                  <a:cubicBezTo>
                    <a:pt x="256626" y="56533"/>
                    <a:pt x="252481" y="88101"/>
                    <a:pt x="339189" y="132445"/>
                  </a:cubicBezTo>
                  <a:cubicBezTo>
                    <a:pt x="262705" y="137398"/>
                    <a:pt x="80815" y="116428"/>
                    <a:pt x="0" y="13244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209783306">
                    <a:prstGeom prst="trapezoid">
                      <a:avLst>
                        <a:gd name="adj" fmla="val 123693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8033BE13-4B4E-4765-9B01-A0A0FECEFBB2}"/>
                </a:ext>
              </a:extLst>
            </p:cNvPr>
            <p:cNvGrpSpPr/>
            <p:nvPr/>
          </p:nvGrpSpPr>
          <p:grpSpPr>
            <a:xfrm>
              <a:off x="6348905" y="3001664"/>
              <a:ext cx="1718770" cy="485882"/>
              <a:chOff x="6212380" y="2963070"/>
              <a:chExt cx="1991820" cy="563070"/>
            </a:xfrm>
          </p:grpSpPr>
          <p:sp>
            <p:nvSpPr>
              <p:cNvPr id="323" name="台形 322">
                <a:extLst>
                  <a:ext uri="{FF2B5EF4-FFF2-40B4-BE49-F238E27FC236}">
                    <a16:creationId xmlns:a16="http://schemas.microsoft.com/office/drawing/2014/main" id="{135F8B87-0072-466A-9F86-986CCD0D2E06}"/>
                  </a:ext>
                </a:extLst>
              </p:cNvPr>
              <p:cNvSpPr/>
              <p:nvPr/>
            </p:nvSpPr>
            <p:spPr>
              <a:xfrm>
                <a:off x="6283853" y="3141123"/>
                <a:ext cx="1848874" cy="360511"/>
              </a:xfrm>
              <a:custGeom>
                <a:avLst/>
                <a:gdLst>
                  <a:gd name="connsiteX0" fmla="*/ 0 w 1848874"/>
                  <a:gd name="connsiteY0" fmla="*/ 360511 h 360511"/>
                  <a:gd name="connsiteX1" fmla="*/ 404944 w 1848874"/>
                  <a:gd name="connsiteY1" fmla="*/ 0 h 360511"/>
                  <a:gd name="connsiteX2" fmla="*/ 893267 w 1848874"/>
                  <a:gd name="connsiteY2" fmla="*/ 0 h 360511"/>
                  <a:gd name="connsiteX3" fmla="*/ 1443930 w 1848874"/>
                  <a:gd name="connsiteY3" fmla="*/ 0 h 360511"/>
                  <a:gd name="connsiteX4" fmla="*/ 1848874 w 1848874"/>
                  <a:gd name="connsiteY4" fmla="*/ 360511 h 360511"/>
                  <a:gd name="connsiteX5" fmla="*/ 1405144 w 1848874"/>
                  <a:gd name="connsiteY5" fmla="*/ 360511 h 360511"/>
                  <a:gd name="connsiteX6" fmla="*/ 998392 w 1848874"/>
                  <a:gd name="connsiteY6" fmla="*/ 360511 h 360511"/>
                  <a:gd name="connsiteX7" fmla="*/ 554662 w 1848874"/>
                  <a:gd name="connsiteY7" fmla="*/ 360511 h 360511"/>
                  <a:gd name="connsiteX8" fmla="*/ 0 w 1848874"/>
                  <a:gd name="connsiteY8" fmla="*/ 360511 h 36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8874" h="360511" fill="none" extrusionOk="0">
                    <a:moveTo>
                      <a:pt x="0" y="360511"/>
                    </a:moveTo>
                    <a:cubicBezTo>
                      <a:pt x="87301" y="256147"/>
                      <a:pt x="256298" y="187931"/>
                      <a:pt x="404944" y="0"/>
                    </a:cubicBezTo>
                    <a:cubicBezTo>
                      <a:pt x="644465" y="-14044"/>
                      <a:pt x="769262" y="53630"/>
                      <a:pt x="893267" y="0"/>
                    </a:cubicBezTo>
                    <a:cubicBezTo>
                      <a:pt x="1017272" y="-53630"/>
                      <a:pt x="1221805" y="62070"/>
                      <a:pt x="1443930" y="0"/>
                    </a:cubicBezTo>
                    <a:cubicBezTo>
                      <a:pt x="1660307" y="153732"/>
                      <a:pt x="1668346" y="283748"/>
                      <a:pt x="1848874" y="360511"/>
                    </a:cubicBezTo>
                    <a:cubicBezTo>
                      <a:pt x="1660557" y="366604"/>
                      <a:pt x="1562882" y="311175"/>
                      <a:pt x="1405144" y="360511"/>
                    </a:cubicBezTo>
                    <a:cubicBezTo>
                      <a:pt x="1247406" y="409847"/>
                      <a:pt x="1154657" y="333058"/>
                      <a:pt x="998392" y="360511"/>
                    </a:cubicBezTo>
                    <a:cubicBezTo>
                      <a:pt x="842127" y="387964"/>
                      <a:pt x="695052" y="348353"/>
                      <a:pt x="554662" y="360511"/>
                    </a:cubicBezTo>
                    <a:cubicBezTo>
                      <a:pt x="414272" y="372669"/>
                      <a:pt x="236183" y="296566"/>
                      <a:pt x="0" y="360511"/>
                    </a:cubicBezTo>
                    <a:close/>
                  </a:path>
                  <a:path w="1848874" h="360511" stroke="0" extrusionOk="0">
                    <a:moveTo>
                      <a:pt x="0" y="360511"/>
                    </a:moveTo>
                    <a:cubicBezTo>
                      <a:pt x="72237" y="212132"/>
                      <a:pt x="350275" y="116663"/>
                      <a:pt x="404944" y="0"/>
                    </a:cubicBezTo>
                    <a:cubicBezTo>
                      <a:pt x="661811" y="-33605"/>
                      <a:pt x="751133" y="35513"/>
                      <a:pt x="945217" y="0"/>
                    </a:cubicBezTo>
                    <a:cubicBezTo>
                      <a:pt x="1139301" y="-35513"/>
                      <a:pt x="1245574" y="408"/>
                      <a:pt x="1443930" y="0"/>
                    </a:cubicBezTo>
                    <a:cubicBezTo>
                      <a:pt x="1536647" y="65290"/>
                      <a:pt x="1659602" y="246365"/>
                      <a:pt x="1848874" y="360511"/>
                    </a:cubicBezTo>
                    <a:cubicBezTo>
                      <a:pt x="1627727" y="402890"/>
                      <a:pt x="1546328" y="332346"/>
                      <a:pt x="1386656" y="360511"/>
                    </a:cubicBezTo>
                    <a:cubicBezTo>
                      <a:pt x="1226984" y="388676"/>
                      <a:pt x="1064687" y="322384"/>
                      <a:pt x="979903" y="360511"/>
                    </a:cubicBezTo>
                    <a:cubicBezTo>
                      <a:pt x="895119" y="398638"/>
                      <a:pt x="695626" y="357953"/>
                      <a:pt x="573151" y="360511"/>
                    </a:cubicBezTo>
                    <a:cubicBezTo>
                      <a:pt x="450676" y="363069"/>
                      <a:pt x="252216" y="305552"/>
                      <a:pt x="0" y="360511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254900557">
                      <a:prstGeom prst="trapezoid">
                        <a:avLst>
                          <a:gd name="adj" fmla="val 112325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78608AB3-201C-46E8-9547-28B1C9E3BDD4}"/>
                  </a:ext>
                </a:extLst>
              </p:cNvPr>
              <p:cNvSpPr/>
              <p:nvPr/>
            </p:nvSpPr>
            <p:spPr>
              <a:xfrm>
                <a:off x="6662476" y="2963070"/>
                <a:ext cx="123032" cy="178123"/>
              </a:xfrm>
              <a:custGeom>
                <a:avLst/>
                <a:gdLst>
                  <a:gd name="connsiteX0" fmla="*/ 42224 w 123032"/>
                  <a:gd name="connsiteY0" fmla="*/ 0 h 178123"/>
                  <a:gd name="connsiteX1" fmla="*/ 57696 w 123032"/>
                  <a:gd name="connsiteY1" fmla="*/ 18168 h 178123"/>
                  <a:gd name="connsiteX2" fmla="*/ 88881 w 123032"/>
                  <a:gd name="connsiteY2" fmla="*/ 23719 h 178123"/>
                  <a:gd name="connsiteX3" fmla="*/ 71263 w 123032"/>
                  <a:gd name="connsiteY3" fmla="*/ 50102 h 178123"/>
                  <a:gd name="connsiteX4" fmla="*/ 59604 w 123032"/>
                  <a:gd name="connsiteY4" fmla="*/ 59411 h 178123"/>
                  <a:gd name="connsiteX5" fmla="*/ 62781 w 123032"/>
                  <a:gd name="connsiteY5" fmla="*/ 68742 h 178123"/>
                  <a:gd name="connsiteX6" fmla="*/ 59305 w 123032"/>
                  <a:gd name="connsiteY6" fmla="*/ 113838 h 178123"/>
                  <a:gd name="connsiteX7" fmla="*/ 52675 w 123032"/>
                  <a:gd name="connsiteY7" fmla="*/ 131850 h 178123"/>
                  <a:gd name="connsiteX8" fmla="*/ 63775 w 123032"/>
                  <a:gd name="connsiteY8" fmla="*/ 130959 h 178123"/>
                  <a:gd name="connsiteX9" fmla="*/ 123032 w 123032"/>
                  <a:gd name="connsiteY9" fmla="*/ 154541 h 178123"/>
                  <a:gd name="connsiteX10" fmla="*/ 63775 w 123032"/>
                  <a:gd name="connsiteY10" fmla="*/ 178123 h 178123"/>
                  <a:gd name="connsiteX11" fmla="*/ 5722 w 123032"/>
                  <a:gd name="connsiteY11" fmla="*/ 159293 h 178123"/>
                  <a:gd name="connsiteX12" fmla="*/ 5281 w 123032"/>
                  <a:gd name="connsiteY12" fmla="*/ 157553 h 178123"/>
                  <a:gd name="connsiteX13" fmla="*/ 3064 w 123032"/>
                  <a:gd name="connsiteY13" fmla="*/ 152745 h 178123"/>
                  <a:gd name="connsiteX14" fmla="*/ 4470 w 123032"/>
                  <a:gd name="connsiteY14" fmla="*/ 99145 h 178123"/>
                  <a:gd name="connsiteX15" fmla="*/ 31588 w 123032"/>
                  <a:gd name="connsiteY15" fmla="*/ 50742 h 178123"/>
                  <a:gd name="connsiteX16" fmla="*/ 33828 w 123032"/>
                  <a:gd name="connsiteY16" fmla="*/ 49648 h 178123"/>
                  <a:gd name="connsiteX17" fmla="*/ 30698 w 123032"/>
                  <a:gd name="connsiteY17" fmla="*/ 37258 h 178123"/>
                  <a:gd name="connsiteX18" fmla="*/ 30923 w 123032"/>
                  <a:gd name="connsiteY18" fmla="*/ 8189 h 178123"/>
                  <a:gd name="connsiteX19" fmla="*/ 42224 w 123032"/>
                  <a:gd name="connsiteY19" fmla="*/ 0 h 178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3032" h="178123" fill="none" extrusionOk="0">
                    <a:moveTo>
                      <a:pt x="42224" y="0"/>
                    </a:moveTo>
                    <a:cubicBezTo>
                      <a:pt x="47570" y="-1257"/>
                      <a:pt x="51655" y="5123"/>
                      <a:pt x="57696" y="18168"/>
                    </a:cubicBezTo>
                    <a:cubicBezTo>
                      <a:pt x="78171" y="6629"/>
                      <a:pt x="90831" y="13245"/>
                      <a:pt x="88881" y="23719"/>
                    </a:cubicBezTo>
                    <a:cubicBezTo>
                      <a:pt x="86614" y="29048"/>
                      <a:pt x="77830" y="41902"/>
                      <a:pt x="71263" y="50102"/>
                    </a:cubicBezTo>
                    <a:cubicBezTo>
                      <a:pt x="66775" y="55362"/>
                      <a:pt x="62012" y="55272"/>
                      <a:pt x="59604" y="59411"/>
                    </a:cubicBezTo>
                    <a:cubicBezTo>
                      <a:pt x="61518" y="62905"/>
                      <a:pt x="61223" y="66120"/>
                      <a:pt x="62781" y="68742"/>
                    </a:cubicBezTo>
                    <a:cubicBezTo>
                      <a:pt x="66275" y="81640"/>
                      <a:pt x="62688" y="93402"/>
                      <a:pt x="59305" y="113838"/>
                    </a:cubicBezTo>
                    <a:cubicBezTo>
                      <a:pt x="56756" y="121696"/>
                      <a:pt x="52745" y="125924"/>
                      <a:pt x="52675" y="131850"/>
                    </a:cubicBezTo>
                    <a:cubicBezTo>
                      <a:pt x="55235" y="130629"/>
                      <a:pt x="59502" y="132220"/>
                      <a:pt x="63775" y="130959"/>
                    </a:cubicBezTo>
                    <a:cubicBezTo>
                      <a:pt x="98536" y="130718"/>
                      <a:pt x="123468" y="140070"/>
                      <a:pt x="123032" y="154541"/>
                    </a:cubicBezTo>
                    <a:cubicBezTo>
                      <a:pt x="126993" y="163787"/>
                      <a:pt x="95308" y="177304"/>
                      <a:pt x="63775" y="178123"/>
                    </a:cubicBezTo>
                    <a:cubicBezTo>
                      <a:pt x="35671" y="178961"/>
                      <a:pt x="8451" y="170596"/>
                      <a:pt x="5722" y="159293"/>
                    </a:cubicBezTo>
                    <a:cubicBezTo>
                      <a:pt x="5529" y="158772"/>
                      <a:pt x="5502" y="158083"/>
                      <a:pt x="5281" y="157553"/>
                    </a:cubicBezTo>
                    <a:cubicBezTo>
                      <a:pt x="4136" y="155320"/>
                      <a:pt x="3935" y="154265"/>
                      <a:pt x="3064" y="152745"/>
                    </a:cubicBezTo>
                    <a:cubicBezTo>
                      <a:pt x="-4049" y="138118"/>
                      <a:pt x="-2935" y="119407"/>
                      <a:pt x="4470" y="99145"/>
                    </a:cubicBezTo>
                    <a:cubicBezTo>
                      <a:pt x="11505" y="76717"/>
                      <a:pt x="21319" y="55673"/>
                      <a:pt x="31588" y="50742"/>
                    </a:cubicBezTo>
                    <a:cubicBezTo>
                      <a:pt x="32478" y="50162"/>
                      <a:pt x="32862" y="50315"/>
                      <a:pt x="33828" y="49648"/>
                    </a:cubicBezTo>
                    <a:cubicBezTo>
                      <a:pt x="32079" y="44216"/>
                      <a:pt x="33262" y="41951"/>
                      <a:pt x="30698" y="37258"/>
                    </a:cubicBezTo>
                    <a:cubicBezTo>
                      <a:pt x="29192" y="25303"/>
                      <a:pt x="29802" y="12303"/>
                      <a:pt x="30923" y="8189"/>
                    </a:cubicBezTo>
                    <a:cubicBezTo>
                      <a:pt x="32680" y="4602"/>
                      <a:pt x="36340" y="-831"/>
                      <a:pt x="42224" y="0"/>
                    </a:cubicBezTo>
                    <a:close/>
                  </a:path>
                  <a:path w="123032" h="178123" stroke="0" extrusionOk="0">
                    <a:moveTo>
                      <a:pt x="42224" y="0"/>
                    </a:moveTo>
                    <a:cubicBezTo>
                      <a:pt x="46957" y="699"/>
                      <a:pt x="55753" y="4047"/>
                      <a:pt x="57696" y="18168"/>
                    </a:cubicBezTo>
                    <a:cubicBezTo>
                      <a:pt x="78290" y="4254"/>
                      <a:pt x="94253" y="14449"/>
                      <a:pt x="88881" y="23719"/>
                    </a:cubicBezTo>
                    <a:cubicBezTo>
                      <a:pt x="86200" y="30627"/>
                      <a:pt x="80363" y="40616"/>
                      <a:pt x="71263" y="50102"/>
                    </a:cubicBezTo>
                    <a:cubicBezTo>
                      <a:pt x="66639" y="54073"/>
                      <a:pt x="61654" y="57016"/>
                      <a:pt x="59604" y="59411"/>
                    </a:cubicBezTo>
                    <a:cubicBezTo>
                      <a:pt x="60975" y="62516"/>
                      <a:pt x="61246" y="65572"/>
                      <a:pt x="62781" y="68742"/>
                    </a:cubicBezTo>
                    <a:cubicBezTo>
                      <a:pt x="64446" y="82340"/>
                      <a:pt x="66942" y="98416"/>
                      <a:pt x="59305" y="113838"/>
                    </a:cubicBezTo>
                    <a:cubicBezTo>
                      <a:pt x="59408" y="119022"/>
                      <a:pt x="52897" y="126141"/>
                      <a:pt x="52675" y="131850"/>
                    </a:cubicBezTo>
                    <a:cubicBezTo>
                      <a:pt x="57576" y="130626"/>
                      <a:pt x="60526" y="132357"/>
                      <a:pt x="63775" y="130959"/>
                    </a:cubicBezTo>
                    <a:cubicBezTo>
                      <a:pt x="99087" y="128915"/>
                      <a:pt x="123567" y="143557"/>
                      <a:pt x="123032" y="154541"/>
                    </a:cubicBezTo>
                    <a:cubicBezTo>
                      <a:pt x="120767" y="172302"/>
                      <a:pt x="94304" y="180841"/>
                      <a:pt x="63775" y="178123"/>
                    </a:cubicBezTo>
                    <a:cubicBezTo>
                      <a:pt x="36411" y="178272"/>
                      <a:pt x="10284" y="169006"/>
                      <a:pt x="5722" y="159293"/>
                    </a:cubicBezTo>
                    <a:cubicBezTo>
                      <a:pt x="5480" y="158783"/>
                      <a:pt x="5482" y="158327"/>
                      <a:pt x="5281" y="157553"/>
                    </a:cubicBezTo>
                    <a:cubicBezTo>
                      <a:pt x="3978" y="155496"/>
                      <a:pt x="3798" y="153935"/>
                      <a:pt x="3064" y="152745"/>
                    </a:cubicBezTo>
                    <a:cubicBezTo>
                      <a:pt x="-5172" y="135758"/>
                      <a:pt x="-2264" y="119159"/>
                      <a:pt x="4470" y="99145"/>
                    </a:cubicBezTo>
                    <a:cubicBezTo>
                      <a:pt x="10365" y="76296"/>
                      <a:pt x="21340" y="59139"/>
                      <a:pt x="31588" y="50742"/>
                    </a:cubicBezTo>
                    <a:cubicBezTo>
                      <a:pt x="32538" y="50068"/>
                      <a:pt x="33431" y="50026"/>
                      <a:pt x="33828" y="49648"/>
                    </a:cubicBezTo>
                    <a:cubicBezTo>
                      <a:pt x="32701" y="45617"/>
                      <a:pt x="31966" y="40860"/>
                      <a:pt x="30698" y="37258"/>
                    </a:cubicBezTo>
                    <a:cubicBezTo>
                      <a:pt x="30059" y="24982"/>
                      <a:pt x="30016" y="12480"/>
                      <a:pt x="30923" y="8189"/>
                    </a:cubicBezTo>
                    <a:cubicBezTo>
                      <a:pt x="31878" y="4283"/>
                      <a:pt x="35824" y="-1030"/>
                      <a:pt x="422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621957155">
                      <a:custGeom>
                        <a:avLst/>
                        <a:gdLst>
                          <a:gd name="connsiteX0" fmla="*/ 205319 w 598256"/>
                          <a:gd name="connsiteY0" fmla="*/ 0 h 866138"/>
                          <a:gd name="connsiteX1" fmla="*/ 280556 w 598256"/>
                          <a:gd name="connsiteY1" fmla="*/ 88347 h 866138"/>
                          <a:gd name="connsiteX2" fmla="*/ 432198 w 598256"/>
                          <a:gd name="connsiteY2" fmla="*/ 115340 h 866138"/>
                          <a:gd name="connsiteX3" fmla="*/ 346526 w 598256"/>
                          <a:gd name="connsiteY3" fmla="*/ 243628 h 866138"/>
                          <a:gd name="connsiteX4" fmla="*/ 289834 w 598256"/>
                          <a:gd name="connsiteY4" fmla="*/ 288894 h 866138"/>
                          <a:gd name="connsiteX5" fmla="*/ 305284 w 598256"/>
                          <a:gd name="connsiteY5" fmla="*/ 334264 h 866138"/>
                          <a:gd name="connsiteX6" fmla="*/ 288379 w 598256"/>
                          <a:gd name="connsiteY6" fmla="*/ 553550 h 866138"/>
                          <a:gd name="connsiteX7" fmla="*/ 256140 w 598256"/>
                          <a:gd name="connsiteY7" fmla="*/ 641136 h 866138"/>
                          <a:gd name="connsiteX8" fmla="*/ 310113 w 598256"/>
                          <a:gd name="connsiteY8" fmla="*/ 636800 h 866138"/>
                          <a:gd name="connsiteX9" fmla="*/ 598256 w 598256"/>
                          <a:gd name="connsiteY9" fmla="*/ 751469 h 866138"/>
                          <a:gd name="connsiteX10" fmla="*/ 310113 w 598256"/>
                          <a:gd name="connsiteY10" fmla="*/ 866138 h 866138"/>
                          <a:gd name="connsiteX11" fmla="*/ 27824 w 598256"/>
                          <a:gd name="connsiteY11" fmla="*/ 774579 h 866138"/>
                          <a:gd name="connsiteX12" fmla="*/ 25681 w 598256"/>
                          <a:gd name="connsiteY12" fmla="*/ 766119 h 866138"/>
                          <a:gd name="connsiteX13" fmla="*/ 14902 w 598256"/>
                          <a:gd name="connsiteY13" fmla="*/ 742738 h 866138"/>
                          <a:gd name="connsiteX14" fmla="*/ 21739 w 598256"/>
                          <a:gd name="connsiteY14" fmla="*/ 482104 h 866138"/>
                          <a:gd name="connsiteX15" fmla="*/ 153603 w 598256"/>
                          <a:gd name="connsiteY15" fmla="*/ 246738 h 866138"/>
                          <a:gd name="connsiteX16" fmla="*/ 164497 w 598256"/>
                          <a:gd name="connsiteY16" fmla="*/ 241421 h 866138"/>
                          <a:gd name="connsiteX17" fmla="*/ 149276 w 598256"/>
                          <a:gd name="connsiteY17" fmla="*/ 181174 h 866138"/>
                          <a:gd name="connsiteX18" fmla="*/ 150369 w 598256"/>
                          <a:gd name="connsiteY18" fmla="*/ 39824 h 866138"/>
                          <a:gd name="connsiteX19" fmla="*/ 205319 w 598256"/>
                          <a:gd name="connsiteY19" fmla="*/ 0 h 866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598256" h="866138">
                            <a:moveTo>
                              <a:pt x="205319" y="0"/>
                            </a:moveTo>
                            <a:cubicBezTo>
                              <a:pt x="231744" y="21"/>
                              <a:pt x="261550" y="21405"/>
                              <a:pt x="280556" y="88347"/>
                            </a:cubicBezTo>
                            <a:cubicBezTo>
                              <a:pt x="383559" y="22748"/>
                              <a:pt x="448585" y="54181"/>
                              <a:pt x="432198" y="115340"/>
                            </a:cubicBezTo>
                            <a:cubicBezTo>
                              <a:pt x="424004" y="145919"/>
                              <a:pt x="389105" y="199899"/>
                              <a:pt x="346526" y="243628"/>
                            </a:cubicBezTo>
                            <a:lnTo>
                              <a:pt x="289834" y="288894"/>
                            </a:lnTo>
                            <a:lnTo>
                              <a:pt x="305284" y="334264"/>
                            </a:lnTo>
                            <a:cubicBezTo>
                              <a:pt x="315091" y="394171"/>
                              <a:pt x="310230" y="472000"/>
                              <a:pt x="288379" y="553550"/>
                            </a:cubicBezTo>
                            <a:lnTo>
                              <a:pt x="256140" y="641136"/>
                            </a:lnTo>
                            <a:lnTo>
                              <a:pt x="310113" y="636800"/>
                            </a:lnTo>
                            <a:cubicBezTo>
                              <a:pt x="469250" y="636800"/>
                              <a:pt x="598256" y="688139"/>
                              <a:pt x="598256" y="751469"/>
                            </a:cubicBezTo>
                            <a:cubicBezTo>
                              <a:pt x="598256" y="814799"/>
                              <a:pt x="469250" y="866138"/>
                              <a:pt x="310113" y="866138"/>
                            </a:cubicBezTo>
                            <a:cubicBezTo>
                              <a:pt x="170868" y="866138"/>
                              <a:pt x="54692" y="826832"/>
                              <a:pt x="27824" y="774579"/>
                            </a:cubicBezTo>
                            <a:lnTo>
                              <a:pt x="25681" y="766119"/>
                            </a:lnTo>
                            <a:lnTo>
                              <a:pt x="14902" y="742738"/>
                            </a:lnTo>
                            <a:cubicBezTo>
                              <a:pt x="-6341" y="680165"/>
                              <a:pt x="-5575" y="584042"/>
                              <a:pt x="21739" y="482104"/>
                            </a:cubicBezTo>
                            <a:cubicBezTo>
                              <a:pt x="50419" y="375069"/>
                              <a:pt x="101242" y="288222"/>
                              <a:pt x="153603" y="246738"/>
                            </a:cubicBezTo>
                            <a:lnTo>
                              <a:pt x="164497" y="241421"/>
                            </a:lnTo>
                            <a:lnTo>
                              <a:pt x="149276" y="181174"/>
                            </a:lnTo>
                            <a:cubicBezTo>
                              <a:pt x="141532" y="120761"/>
                              <a:pt x="144887" y="58329"/>
                              <a:pt x="150369" y="39824"/>
                            </a:cubicBezTo>
                            <a:cubicBezTo>
                              <a:pt x="155850" y="21319"/>
                              <a:pt x="178894" y="-21"/>
                              <a:pt x="205319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629161FD-FC50-4BF6-BC1D-E58A35CBD76F}"/>
                  </a:ext>
                </a:extLst>
              </p:cNvPr>
              <p:cNvSpPr/>
              <p:nvPr/>
            </p:nvSpPr>
            <p:spPr>
              <a:xfrm flipH="1">
                <a:off x="7616429" y="2963070"/>
                <a:ext cx="123032" cy="178123"/>
              </a:xfrm>
              <a:custGeom>
                <a:avLst/>
                <a:gdLst>
                  <a:gd name="connsiteX0" fmla="*/ 42224 w 123032"/>
                  <a:gd name="connsiteY0" fmla="*/ 0 h 178123"/>
                  <a:gd name="connsiteX1" fmla="*/ 57696 w 123032"/>
                  <a:gd name="connsiteY1" fmla="*/ 18168 h 178123"/>
                  <a:gd name="connsiteX2" fmla="*/ 88881 w 123032"/>
                  <a:gd name="connsiteY2" fmla="*/ 23719 h 178123"/>
                  <a:gd name="connsiteX3" fmla="*/ 71263 w 123032"/>
                  <a:gd name="connsiteY3" fmla="*/ 50102 h 178123"/>
                  <a:gd name="connsiteX4" fmla="*/ 59604 w 123032"/>
                  <a:gd name="connsiteY4" fmla="*/ 59411 h 178123"/>
                  <a:gd name="connsiteX5" fmla="*/ 62781 w 123032"/>
                  <a:gd name="connsiteY5" fmla="*/ 68742 h 178123"/>
                  <a:gd name="connsiteX6" fmla="*/ 59305 w 123032"/>
                  <a:gd name="connsiteY6" fmla="*/ 113838 h 178123"/>
                  <a:gd name="connsiteX7" fmla="*/ 52675 w 123032"/>
                  <a:gd name="connsiteY7" fmla="*/ 131850 h 178123"/>
                  <a:gd name="connsiteX8" fmla="*/ 63775 w 123032"/>
                  <a:gd name="connsiteY8" fmla="*/ 130959 h 178123"/>
                  <a:gd name="connsiteX9" fmla="*/ 123032 w 123032"/>
                  <a:gd name="connsiteY9" fmla="*/ 154541 h 178123"/>
                  <a:gd name="connsiteX10" fmla="*/ 63775 w 123032"/>
                  <a:gd name="connsiteY10" fmla="*/ 178123 h 178123"/>
                  <a:gd name="connsiteX11" fmla="*/ 5722 w 123032"/>
                  <a:gd name="connsiteY11" fmla="*/ 159293 h 178123"/>
                  <a:gd name="connsiteX12" fmla="*/ 5281 w 123032"/>
                  <a:gd name="connsiteY12" fmla="*/ 157553 h 178123"/>
                  <a:gd name="connsiteX13" fmla="*/ 3064 w 123032"/>
                  <a:gd name="connsiteY13" fmla="*/ 152745 h 178123"/>
                  <a:gd name="connsiteX14" fmla="*/ 4470 w 123032"/>
                  <a:gd name="connsiteY14" fmla="*/ 99145 h 178123"/>
                  <a:gd name="connsiteX15" fmla="*/ 31588 w 123032"/>
                  <a:gd name="connsiteY15" fmla="*/ 50742 h 178123"/>
                  <a:gd name="connsiteX16" fmla="*/ 33828 w 123032"/>
                  <a:gd name="connsiteY16" fmla="*/ 49648 h 178123"/>
                  <a:gd name="connsiteX17" fmla="*/ 30698 w 123032"/>
                  <a:gd name="connsiteY17" fmla="*/ 37258 h 178123"/>
                  <a:gd name="connsiteX18" fmla="*/ 30923 w 123032"/>
                  <a:gd name="connsiteY18" fmla="*/ 8189 h 178123"/>
                  <a:gd name="connsiteX19" fmla="*/ 42224 w 123032"/>
                  <a:gd name="connsiteY19" fmla="*/ 0 h 178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3032" h="178123" fill="none" extrusionOk="0">
                    <a:moveTo>
                      <a:pt x="42224" y="0"/>
                    </a:moveTo>
                    <a:cubicBezTo>
                      <a:pt x="48507" y="-910"/>
                      <a:pt x="55786" y="3818"/>
                      <a:pt x="57696" y="18168"/>
                    </a:cubicBezTo>
                    <a:cubicBezTo>
                      <a:pt x="76027" y="2406"/>
                      <a:pt x="90582" y="10506"/>
                      <a:pt x="88881" y="23719"/>
                    </a:cubicBezTo>
                    <a:cubicBezTo>
                      <a:pt x="86235" y="32187"/>
                      <a:pt x="80562" y="39750"/>
                      <a:pt x="71263" y="50102"/>
                    </a:cubicBezTo>
                    <a:cubicBezTo>
                      <a:pt x="68760" y="52957"/>
                      <a:pt x="62386" y="57005"/>
                      <a:pt x="59604" y="59411"/>
                    </a:cubicBezTo>
                    <a:cubicBezTo>
                      <a:pt x="60917" y="62773"/>
                      <a:pt x="60444" y="65532"/>
                      <a:pt x="62781" y="68742"/>
                    </a:cubicBezTo>
                    <a:cubicBezTo>
                      <a:pt x="64006" y="77875"/>
                      <a:pt x="64241" y="96594"/>
                      <a:pt x="59305" y="113838"/>
                    </a:cubicBezTo>
                    <a:cubicBezTo>
                      <a:pt x="57694" y="120545"/>
                      <a:pt x="54295" y="126189"/>
                      <a:pt x="52675" y="131850"/>
                    </a:cubicBezTo>
                    <a:cubicBezTo>
                      <a:pt x="56879" y="130791"/>
                      <a:pt x="61427" y="131951"/>
                      <a:pt x="63775" y="130959"/>
                    </a:cubicBezTo>
                    <a:cubicBezTo>
                      <a:pt x="95581" y="130846"/>
                      <a:pt x="126519" y="141185"/>
                      <a:pt x="123032" y="154541"/>
                    </a:cubicBezTo>
                    <a:cubicBezTo>
                      <a:pt x="124463" y="170489"/>
                      <a:pt x="97134" y="179026"/>
                      <a:pt x="63775" y="178123"/>
                    </a:cubicBezTo>
                    <a:cubicBezTo>
                      <a:pt x="33691" y="174871"/>
                      <a:pt x="13988" y="172208"/>
                      <a:pt x="5722" y="159293"/>
                    </a:cubicBezTo>
                    <a:cubicBezTo>
                      <a:pt x="5544" y="158822"/>
                      <a:pt x="5582" y="157925"/>
                      <a:pt x="5281" y="157553"/>
                    </a:cubicBezTo>
                    <a:cubicBezTo>
                      <a:pt x="4226" y="156011"/>
                      <a:pt x="4396" y="154316"/>
                      <a:pt x="3064" y="152745"/>
                    </a:cubicBezTo>
                    <a:cubicBezTo>
                      <a:pt x="-1646" y="139547"/>
                      <a:pt x="1010" y="122084"/>
                      <a:pt x="4470" y="99145"/>
                    </a:cubicBezTo>
                    <a:cubicBezTo>
                      <a:pt x="11919" y="80674"/>
                      <a:pt x="18185" y="59619"/>
                      <a:pt x="31588" y="50742"/>
                    </a:cubicBezTo>
                    <a:cubicBezTo>
                      <a:pt x="32065" y="50429"/>
                      <a:pt x="32974" y="50126"/>
                      <a:pt x="33828" y="49648"/>
                    </a:cubicBezTo>
                    <a:cubicBezTo>
                      <a:pt x="32292" y="43610"/>
                      <a:pt x="33355" y="42204"/>
                      <a:pt x="30698" y="37258"/>
                    </a:cubicBezTo>
                    <a:cubicBezTo>
                      <a:pt x="28929" y="24609"/>
                      <a:pt x="29187" y="11624"/>
                      <a:pt x="30923" y="8189"/>
                    </a:cubicBezTo>
                    <a:cubicBezTo>
                      <a:pt x="32613" y="3940"/>
                      <a:pt x="36136" y="-366"/>
                      <a:pt x="42224" y="0"/>
                    </a:cubicBezTo>
                    <a:close/>
                  </a:path>
                  <a:path w="123032" h="178123" stroke="0" extrusionOk="0">
                    <a:moveTo>
                      <a:pt x="42224" y="0"/>
                    </a:moveTo>
                    <a:cubicBezTo>
                      <a:pt x="48608" y="-256"/>
                      <a:pt x="53198" y="2433"/>
                      <a:pt x="57696" y="18168"/>
                    </a:cubicBezTo>
                    <a:cubicBezTo>
                      <a:pt x="80100" y="6138"/>
                      <a:pt x="89804" y="12447"/>
                      <a:pt x="88881" y="23719"/>
                    </a:cubicBezTo>
                    <a:cubicBezTo>
                      <a:pt x="87839" y="27905"/>
                      <a:pt x="82606" y="40763"/>
                      <a:pt x="71263" y="50102"/>
                    </a:cubicBezTo>
                    <a:cubicBezTo>
                      <a:pt x="67965" y="52897"/>
                      <a:pt x="62513" y="55950"/>
                      <a:pt x="59604" y="59411"/>
                    </a:cubicBezTo>
                    <a:cubicBezTo>
                      <a:pt x="61525" y="62273"/>
                      <a:pt x="61209" y="66711"/>
                      <a:pt x="62781" y="68742"/>
                    </a:cubicBezTo>
                    <a:cubicBezTo>
                      <a:pt x="67677" y="78537"/>
                      <a:pt x="62929" y="95997"/>
                      <a:pt x="59305" y="113838"/>
                    </a:cubicBezTo>
                    <a:cubicBezTo>
                      <a:pt x="57020" y="122218"/>
                      <a:pt x="55690" y="123147"/>
                      <a:pt x="52675" y="131850"/>
                    </a:cubicBezTo>
                    <a:cubicBezTo>
                      <a:pt x="55798" y="131274"/>
                      <a:pt x="60769" y="131646"/>
                      <a:pt x="63775" y="130959"/>
                    </a:cubicBezTo>
                    <a:cubicBezTo>
                      <a:pt x="96809" y="131232"/>
                      <a:pt x="122333" y="141047"/>
                      <a:pt x="123032" y="154541"/>
                    </a:cubicBezTo>
                    <a:cubicBezTo>
                      <a:pt x="121795" y="166775"/>
                      <a:pt x="99442" y="178812"/>
                      <a:pt x="63775" y="178123"/>
                    </a:cubicBezTo>
                    <a:cubicBezTo>
                      <a:pt x="35597" y="178068"/>
                      <a:pt x="10987" y="172010"/>
                      <a:pt x="5722" y="159293"/>
                    </a:cubicBezTo>
                    <a:cubicBezTo>
                      <a:pt x="5555" y="158827"/>
                      <a:pt x="5661" y="158213"/>
                      <a:pt x="5281" y="157553"/>
                    </a:cubicBezTo>
                    <a:cubicBezTo>
                      <a:pt x="4579" y="156473"/>
                      <a:pt x="4200" y="154942"/>
                      <a:pt x="3064" y="152745"/>
                    </a:cubicBezTo>
                    <a:cubicBezTo>
                      <a:pt x="487" y="139771"/>
                      <a:pt x="-3355" y="117636"/>
                      <a:pt x="4470" y="99145"/>
                    </a:cubicBezTo>
                    <a:cubicBezTo>
                      <a:pt x="12440" y="76812"/>
                      <a:pt x="23158" y="57118"/>
                      <a:pt x="31588" y="50742"/>
                    </a:cubicBezTo>
                    <a:cubicBezTo>
                      <a:pt x="32055" y="50288"/>
                      <a:pt x="32875" y="50173"/>
                      <a:pt x="33828" y="49648"/>
                    </a:cubicBezTo>
                    <a:cubicBezTo>
                      <a:pt x="32497" y="44853"/>
                      <a:pt x="31465" y="40048"/>
                      <a:pt x="30698" y="37258"/>
                    </a:cubicBezTo>
                    <a:cubicBezTo>
                      <a:pt x="28926" y="24390"/>
                      <a:pt x="30131" y="11475"/>
                      <a:pt x="30923" y="8189"/>
                    </a:cubicBezTo>
                    <a:cubicBezTo>
                      <a:pt x="31803" y="3974"/>
                      <a:pt x="37247" y="855"/>
                      <a:pt x="4222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506958106">
                      <a:custGeom>
                        <a:avLst/>
                        <a:gdLst>
                          <a:gd name="connsiteX0" fmla="*/ 205319 w 598256"/>
                          <a:gd name="connsiteY0" fmla="*/ 0 h 866138"/>
                          <a:gd name="connsiteX1" fmla="*/ 280556 w 598256"/>
                          <a:gd name="connsiteY1" fmla="*/ 88347 h 866138"/>
                          <a:gd name="connsiteX2" fmla="*/ 432198 w 598256"/>
                          <a:gd name="connsiteY2" fmla="*/ 115340 h 866138"/>
                          <a:gd name="connsiteX3" fmla="*/ 346526 w 598256"/>
                          <a:gd name="connsiteY3" fmla="*/ 243628 h 866138"/>
                          <a:gd name="connsiteX4" fmla="*/ 289834 w 598256"/>
                          <a:gd name="connsiteY4" fmla="*/ 288894 h 866138"/>
                          <a:gd name="connsiteX5" fmla="*/ 305284 w 598256"/>
                          <a:gd name="connsiteY5" fmla="*/ 334264 h 866138"/>
                          <a:gd name="connsiteX6" fmla="*/ 288379 w 598256"/>
                          <a:gd name="connsiteY6" fmla="*/ 553550 h 866138"/>
                          <a:gd name="connsiteX7" fmla="*/ 256140 w 598256"/>
                          <a:gd name="connsiteY7" fmla="*/ 641136 h 866138"/>
                          <a:gd name="connsiteX8" fmla="*/ 310113 w 598256"/>
                          <a:gd name="connsiteY8" fmla="*/ 636800 h 866138"/>
                          <a:gd name="connsiteX9" fmla="*/ 598256 w 598256"/>
                          <a:gd name="connsiteY9" fmla="*/ 751469 h 866138"/>
                          <a:gd name="connsiteX10" fmla="*/ 310113 w 598256"/>
                          <a:gd name="connsiteY10" fmla="*/ 866138 h 866138"/>
                          <a:gd name="connsiteX11" fmla="*/ 27824 w 598256"/>
                          <a:gd name="connsiteY11" fmla="*/ 774579 h 866138"/>
                          <a:gd name="connsiteX12" fmla="*/ 25681 w 598256"/>
                          <a:gd name="connsiteY12" fmla="*/ 766119 h 866138"/>
                          <a:gd name="connsiteX13" fmla="*/ 14902 w 598256"/>
                          <a:gd name="connsiteY13" fmla="*/ 742738 h 866138"/>
                          <a:gd name="connsiteX14" fmla="*/ 21739 w 598256"/>
                          <a:gd name="connsiteY14" fmla="*/ 482104 h 866138"/>
                          <a:gd name="connsiteX15" fmla="*/ 153603 w 598256"/>
                          <a:gd name="connsiteY15" fmla="*/ 246738 h 866138"/>
                          <a:gd name="connsiteX16" fmla="*/ 164497 w 598256"/>
                          <a:gd name="connsiteY16" fmla="*/ 241421 h 866138"/>
                          <a:gd name="connsiteX17" fmla="*/ 149276 w 598256"/>
                          <a:gd name="connsiteY17" fmla="*/ 181174 h 866138"/>
                          <a:gd name="connsiteX18" fmla="*/ 150369 w 598256"/>
                          <a:gd name="connsiteY18" fmla="*/ 39824 h 866138"/>
                          <a:gd name="connsiteX19" fmla="*/ 205319 w 598256"/>
                          <a:gd name="connsiteY19" fmla="*/ 0 h 866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598256" h="866138">
                            <a:moveTo>
                              <a:pt x="205319" y="0"/>
                            </a:moveTo>
                            <a:cubicBezTo>
                              <a:pt x="231744" y="21"/>
                              <a:pt x="261550" y="21405"/>
                              <a:pt x="280556" y="88347"/>
                            </a:cubicBezTo>
                            <a:cubicBezTo>
                              <a:pt x="383559" y="22748"/>
                              <a:pt x="448585" y="54181"/>
                              <a:pt x="432198" y="115340"/>
                            </a:cubicBezTo>
                            <a:cubicBezTo>
                              <a:pt x="424004" y="145919"/>
                              <a:pt x="389105" y="199899"/>
                              <a:pt x="346526" y="243628"/>
                            </a:cubicBezTo>
                            <a:lnTo>
                              <a:pt x="289834" y="288894"/>
                            </a:lnTo>
                            <a:lnTo>
                              <a:pt x="305284" y="334264"/>
                            </a:lnTo>
                            <a:cubicBezTo>
                              <a:pt x="315091" y="394171"/>
                              <a:pt x="310230" y="472000"/>
                              <a:pt x="288379" y="553550"/>
                            </a:cubicBezTo>
                            <a:lnTo>
                              <a:pt x="256140" y="641136"/>
                            </a:lnTo>
                            <a:lnTo>
                              <a:pt x="310113" y="636800"/>
                            </a:lnTo>
                            <a:cubicBezTo>
                              <a:pt x="469250" y="636800"/>
                              <a:pt x="598256" y="688139"/>
                              <a:pt x="598256" y="751469"/>
                            </a:cubicBezTo>
                            <a:cubicBezTo>
                              <a:pt x="598256" y="814799"/>
                              <a:pt x="469250" y="866138"/>
                              <a:pt x="310113" y="866138"/>
                            </a:cubicBezTo>
                            <a:cubicBezTo>
                              <a:pt x="170868" y="866138"/>
                              <a:pt x="54692" y="826832"/>
                              <a:pt x="27824" y="774579"/>
                            </a:cubicBezTo>
                            <a:lnTo>
                              <a:pt x="25681" y="766119"/>
                            </a:lnTo>
                            <a:lnTo>
                              <a:pt x="14902" y="742738"/>
                            </a:lnTo>
                            <a:cubicBezTo>
                              <a:pt x="-6341" y="680165"/>
                              <a:pt x="-5575" y="584042"/>
                              <a:pt x="21739" y="482104"/>
                            </a:cubicBezTo>
                            <a:cubicBezTo>
                              <a:pt x="50419" y="375069"/>
                              <a:pt x="101242" y="288222"/>
                              <a:pt x="153603" y="246738"/>
                            </a:cubicBezTo>
                            <a:lnTo>
                              <a:pt x="164497" y="241421"/>
                            </a:lnTo>
                            <a:lnTo>
                              <a:pt x="149276" y="181174"/>
                            </a:lnTo>
                            <a:cubicBezTo>
                              <a:pt x="141532" y="120761"/>
                              <a:pt x="144887" y="58329"/>
                              <a:pt x="150369" y="39824"/>
                            </a:cubicBezTo>
                            <a:cubicBezTo>
                              <a:pt x="155850" y="21319"/>
                              <a:pt x="178894" y="-21"/>
                              <a:pt x="205319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46F7FFA8-A38A-4D0D-87A8-5B58A8609C51}"/>
                  </a:ext>
                </a:extLst>
              </p:cNvPr>
              <p:cNvSpPr/>
              <p:nvPr/>
            </p:nvSpPr>
            <p:spPr>
              <a:xfrm>
                <a:off x="6498350" y="3141123"/>
                <a:ext cx="1407400" cy="360511"/>
              </a:xfrm>
              <a:custGeom>
                <a:avLst/>
                <a:gdLst>
                  <a:gd name="connsiteX0" fmla="*/ 1053257 w 1407400"/>
                  <a:gd name="connsiteY0" fmla="*/ 0 h 360511"/>
                  <a:gd name="connsiteX1" fmla="*/ 1129457 w 1407400"/>
                  <a:gd name="connsiteY1" fmla="*/ 0 h 360511"/>
                  <a:gd name="connsiteX2" fmla="*/ 1407400 w 1407400"/>
                  <a:gd name="connsiteY2" fmla="*/ 360511 h 360511"/>
                  <a:gd name="connsiteX3" fmla="*/ 1331200 w 1407400"/>
                  <a:gd name="connsiteY3" fmla="*/ 360511 h 360511"/>
                  <a:gd name="connsiteX4" fmla="*/ 1053257 w 1407400"/>
                  <a:gd name="connsiteY4" fmla="*/ 0 h 360511"/>
                  <a:gd name="connsiteX5" fmla="*/ 277943 w 1407400"/>
                  <a:gd name="connsiteY5" fmla="*/ 0 h 360511"/>
                  <a:gd name="connsiteX6" fmla="*/ 356701 w 1407400"/>
                  <a:gd name="connsiteY6" fmla="*/ 0 h 360511"/>
                  <a:gd name="connsiteX7" fmla="*/ 78758 w 1407400"/>
                  <a:gd name="connsiteY7" fmla="*/ 360511 h 360511"/>
                  <a:gd name="connsiteX8" fmla="*/ 0 w 1407400"/>
                  <a:gd name="connsiteY8" fmla="*/ 360511 h 360511"/>
                  <a:gd name="connsiteX9" fmla="*/ 277943 w 1407400"/>
                  <a:gd name="connsiteY9" fmla="*/ 0 h 360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07400" h="360511" fill="none" extrusionOk="0">
                    <a:moveTo>
                      <a:pt x="1053257" y="0"/>
                    </a:moveTo>
                    <a:cubicBezTo>
                      <a:pt x="1072539" y="-3294"/>
                      <a:pt x="1109009" y="3505"/>
                      <a:pt x="1129457" y="0"/>
                    </a:cubicBezTo>
                    <a:cubicBezTo>
                      <a:pt x="1282939" y="166304"/>
                      <a:pt x="1293582" y="229596"/>
                      <a:pt x="1407400" y="360511"/>
                    </a:cubicBezTo>
                    <a:cubicBezTo>
                      <a:pt x="1390752" y="367628"/>
                      <a:pt x="1347762" y="353704"/>
                      <a:pt x="1331200" y="360511"/>
                    </a:cubicBezTo>
                    <a:cubicBezTo>
                      <a:pt x="1227427" y="296250"/>
                      <a:pt x="1145251" y="96462"/>
                      <a:pt x="1053257" y="0"/>
                    </a:cubicBezTo>
                    <a:close/>
                    <a:moveTo>
                      <a:pt x="277943" y="0"/>
                    </a:moveTo>
                    <a:cubicBezTo>
                      <a:pt x="303153" y="-379"/>
                      <a:pt x="321732" y="3254"/>
                      <a:pt x="356701" y="0"/>
                    </a:cubicBezTo>
                    <a:cubicBezTo>
                      <a:pt x="272598" y="114149"/>
                      <a:pt x="182829" y="191357"/>
                      <a:pt x="78758" y="360511"/>
                    </a:cubicBezTo>
                    <a:cubicBezTo>
                      <a:pt x="55733" y="362765"/>
                      <a:pt x="34877" y="353656"/>
                      <a:pt x="0" y="360511"/>
                    </a:cubicBezTo>
                    <a:cubicBezTo>
                      <a:pt x="104069" y="167151"/>
                      <a:pt x="220753" y="136524"/>
                      <a:pt x="277943" y="0"/>
                    </a:cubicBezTo>
                    <a:close/>
                  </a:path>
                  <a:path w="1407400" h="360511" stroke="0" extrusionOk="0">
                    <a:moveTo>
                      <a:pt x="1053257" y="0"/>
                    </a:moveTo>
                    <a:cubicBezTo>
                      <a:pt x="1084368" y="-8955"/>
                      <a:pt x="1106376" y="2647"/>
                      <a:pt x="1129457" y="0"/>
                    </a:cubicBezTo>
                    <a:cubicBezTo>
                      <a:pt x="1250796" y="117328"/>
                      <a:pt x="1321956" y="256272"/>
                      <a:pt x="1407400" y="360511"/>
                    </a:cubicBezTo>
                    <a:cubicBezTo>
                      <a:pt x="1387804" y="367582"/>
                      <a:pt x="1347909" y="357122"/>
                      <a:pt x="1331200" y="360511"/>
                    </a:cubicBezTo>
                    <a:cubicBezTo>
                      <a:pt x="1218990" y="218163"/>
                      <a:pt x="1201487" y="129106"/>
                      <a:pt x="1053257" y="0"/>
                    </a:cubicBezTo>
                    <a:close/>
                    <a:moveTo>
                      <a:pt x="277943" y="0"/>
                    </a:moveTo>
                    <a:cubicBezTo>
                      <a:pt x="293796" y="-8173"/>
                      <a:pt x="327162" y="6196"/>
                      <a:pt x="356701" y="0"/>
                    </a:cubicBezTo>
                    <a:cubicBezTo>
                      <a:pt x="259303" y="202972"/>
                      <a:pt x="123349" y="214274"/>
                      <a:pt x="78758" y="360511"/>
                    </a:cubicBezTo>
                    <a:cubicBezTo>
                      <a:pt x="57246" y="364282"/>
                      <a:pt x="28574" y="354752"/>
                      <a:pt x="0" y="360511"/>
                    </a:cubicBezTo>
                    <a:cubicBezTo>
                      <a:pt x="56299" y="264385"/>
                      <a:pt x="161708" y="194422"/>
                      <a:pt x="277943" y="0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452218437">
                      <a:custGeom>
                        <a:avLst/>
                        <a:gdLst>
                          <a:gd name="connsiteX0" fmla="*/ 1053257 w 1407400"/>
                          <a:gd name="connsiteY0" fmla="*/ 0 h 360511"/>
                          <a:gd name="connsiteX1" fmla="*/ 1129457 w 1407400"/>
                          <a:gd name="connsiteY1" fmla="*/ 0 h 360511"/>
                          <a:gd name="connsiteX2" fmla="*/ 1407400 w 1407400"/>
                          <a:gd name="connsiteY2" fmla="*/ 360511 h 360511"/>
                          <a:gd name="connsiteX3" fmla="*/ 1331200 w 1407400"/>
                          <a:gd name="connsiteY3" fmla="*/ 360511 h 360511"/>
                          <a:gd name="connsiteX4" fmla="*/ 277943 w 1407400"/>
                          <a:gd name="connsiteY4" fmla="*/ 0 h 360511"/>
                          <a:gd name="connsiteX5" fmla="*/ 356701 w 1407400"/>
                          <a:gd name="connsiteY5" fmla="*/ 0 h 360511"/>
                          <a:gd name="connsiteX6" fmla="*/ 78758 w 1407400"/>
                          <a:gd name="connsiteY6" fmla="*/ 360511 h 360511"/>
                          <a:gd name="connsiteX7" fmla="*/ 0 w 1407400"/>
                          <a:gd name="connsiteY7" fmla="*/ 360511 h 3605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407400" h="360511">
                            <a:moveTo>
                              <a:pt x="1053257" y="0"/>
                            </a:moveTo>
                            <a:lnTo>
                              <a:pt x="1129457" y="0"/>
                            </a:lnTo>
                            <a:lnTo>
                              <a:pt x="1407400" y="360511"/>
                            </a:lnTo>
                            <a:lnTo>
                              <a:pt x="1331200" y="360511"/>
                            </a:lnTo>
                            <a:close/>
                            <a:moveTo>
                              <a:pt x="277943" y="0"/>
                            </a:moveTo>
                            <a:lnTo>
                              <a:pt x="356701" y="0"/>
                            </a:lnTo>
                            <a:lnTo>
                              <a:pt x="78758" y="360511"/>
                            </a:lnTo>
                            <a:lnTo>
                              <a:pt x="0" y="360511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台形 326">
                <a:extLst>
                  <a:ext uri="{FF2B5EF4-FFF2-40B4-BE49-F238E27FC236}">
                    <a16:creationId xmlns:a16="http://schemas.microsoft.com/office/drawing/2014/main" id="{63A2124A-94F7-435F-A1E3-4D8A7DC165B2}"/>
                  </a:ext>
                </a:extLst>
              </p:cNvPr>
              <p:cNvSpPr/>
              <p:nvPr/>
            </p:nvSpPr>
            <p:spPr>
              <a:xfrm flipV="1">
                <a:off x="6212380" y="3459502"/>
                <a:ext cx="1991820" cy="66638"/>
              </a:xfrm>
              <a:custGeom>
                <a:avLst/>
                <a:gdLst>
                  <a:gd name="connsiteX0" fmla="*/ 0 w 1991820"/>
                  <a:gd name="connsiteY0" fmla="*/ 66638 h 66638"/>
                  <a:gd name="connsiteX1" fmla="*/ 74851 w 1991820"/>
                  <a:gd name="connsiteY1" fmla="*/ 0 h 66638"/>
                  <a:gd name="connsiteX2" fmla="*/ 535381 w 1991820"/>
                  <a:gd name="connsiteY2" fmla="*/ 0 h 66638"/>
                  <a:gd name="connsiteX3" fmla="*/ 977489 w 1991820"/>
                  <a:gd name="connsiteY3" fmla="*/ 0 h 66638"/>
                  <a:gd name="connsiteX4" fmla="*/ 1382755 w 1991820"/>
                  <a:gd name="connsiteY4" fmla="*/ 0 h 66638"/>
                  <a:gd name="connsiteX5" fmla="*/ 1916969 w 1991820"/>
                  <a:gd name="connsiteY5" fmla="*/ 0 h 66638"/>
                  <a:gd name="connsiteX6" fmla="*/ 1991820 w 1991820"/>
                  <a:gd name="connsiteY6" fmla="*/ 66638 h 66638"/>
                  <a:gd name="connsiteX7" fmla="*/ 1533701 w 1991820"/>
                  <a:gd name="connsiteY7" fmla="*/ 66638 h 66638"/>
                  <a:gd name="connsiteX8" fmla="*/ 1015828 w 1991820"/>
                  <a:gd name="connsiteY8" fmla="*/ 66638 h 66638"/>
                  <a:gd name="connsiteX9" fmla="*/ 537791 w 1991820"/>
                  <a:gd name="connsiteY9" fmla="*/ 66638 h 66638"/>
                  <a:gd name="connsiteX10" fmla="*/ 0 w 1991820"/>
                  <a:gd name="connsiteY10" fmla="*/ 66638 h 66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91820" h="66638" fill="none" extrusionOk="0">
                    <a:moveTo>
                      <a:pt x="0" y="66638"/>
                    </a:moveTo>
                    <a:cubicBezTo>
                      <a:pt x="12224" y="42602"/>
                      <a:pt x="49025" y="27749"/>
                      <a:pt x="74851" y="0"/>
                    </a:cubicBezTo>
                    <a:cubicBezTo>
                      <a:pt x="245717" y="-44410"/>
                      <a:pt x="353024" y="20050"/>
                      <a:pt x="535381" y="0"/>
                    </a:cubicBezTo>
                    <a:cubicBezTo>
                      <a:pt x="717738" y="-20050"/>
                      <a:pt x="874368" y="7150"/>
                      <a:pt x="977489" y="0"/>
                    </a:cubicBezTo>
                    <a:cubicBezTo>
                      <a:pt x="1080610" y="-7150"/>
                      <a:pt x="1241249" y="13282"/>
                      <a:pt x="1382755" y="0"/>
                    </a:cubicBezTo>
                    <a:cubicBezTo>
                      <a:pt x="1524261" y="-13282"/>
                      <a:pt x="1732107" y="46332"/>
                      <a:pt x="1916969" y="0"/>
                    </a:cubicBezTo>
                    <a:cubicBezTo>
                      <a:pt x="1949735" y="27711"/>
                      <a:pt x="1970957" y="49601"/>
                      <a:pt x="1991820" y="66638"/>
                    </a:cubicBezTo>
                    <a:cubicBezTo>
                      <a:pt x="1791274" y="77304"/>
                      <a:pt x="1673096" y="49122"/>
                      <a:pt x="1533701" y="66638"/>
                    </a:cubicBezTo>
                    <a:cubicBezTo>
                      <a:pt x="1394306" y="84154"/>
                      <a:pt x="1235613" y="50377"/>
                      <a:pt x="1015828" y="66638"/>
                    </a:cubicBezTo>
                    <a:cubicBezTo>
                      <a:pt x="796043" y="82899"/>
                      <a:pt x="648847" y="32282"/>
                      <a:pt x="537791" y="66638"/>
                    </a:cubicBezTo>
                    <a:cubicBezTo>
                      <a:pt x="426735" y="100994"/>
                      <a:pt x="206324" y="11655"/>
                      <a:pt x="0" y="66638"/>
                    </a:cubicBezTo>
                    <a:close/>
                  </a:path>
                  <a:path w="1991820" h="66638" stroke="0" extrusionOk="0">
                    <a:moveTo>
                      <a:pt x="0" y="66638"/>
                    </a:moveTo>
                    <a:cubicBezTo>
                      <a:pt x="31095" y="34736"/>
                      <a:pt x="61009" y="19863"/>
                      <a:pt x="74851" y="0"/>
                    </a:cubicBezTo>
                    <a:cubicBezTo>
                      <a:pt x="265648" y="-49284"/>
                      <a:pt x="316653" y="44243"/>
                      <a:pt x="553802" y="0"/>
                    </a:cubicBezTo>
                    <a:cubicBezTo>
                      <a:pt x="790951" y="-44243"/>
                      <a:pt x="803811" y="21665"/>
                      <a:pt x="1032752" y="0"/>
                    </a:cubicBezTo>
                    <a:cubicBezTo>
                      <a:pt x="1261693" y="-21665"/>
                      <a:pt x="1273179" y="39878"/>
                      <a:pt x="1493282" y="0"/>
                    </a:cubicBezTo>
                    <a:cubicBezTo>
                      <a:pt x="1713385" y="-39878"/>
                      <a:pt x="1827974" y="7654"/>
                      <a:pt x="1916969" y="0"/>
                    </a:cubicBezTo>
                    <a:cubicBezTo>
                      <a:pt x="1942498" y="7286"/>
                      <a:pt x="1968091" y="60654"/>
                      <a:pt x="1991820" y="66638"/>
                    </a:cubicBezTo>
                    <a:cubicBezTo>
                      <a:pt x="1854239" y="67273"/>
                      <a:pt x="1726890" y="40053"/>
                      <a:pt x="1473947" y="66638"/>
                    </a:cubicBezTo>
                    <a:cubicBezTo>
                      <a:pt x="1221004" y="93223"/>
                      <a:pt x="1194275" y="48544"/>
                      <a:pt x="995910" y="66638"/>
                    </a:cubicBezTo>
                    <a:cubicBezTo>
                      <a:pt x="797545" y="84732"/>
                      <a:pt x="714849" y="40522"/>
                      <a:pt x="458119" y="66638"/>
                    </a:cubicBezTo>
                    <a:cubicBezTo>
                      <a:pt x="201389" y="92754"/>
                      <a:pt x="93480" y="36677"/>
                      <a:pt x="0" y="66638"/>
                    </a:cubicBez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381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540755235">
                      <a:prstGeom prst="trapezoid">
                        <a:avLst>
                          <a:gd name="adj" fmla="val 112325"/>
                        </a:avLst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pic>
        <p:nvPicPr>
          <p:cNvPr id="397" name="図 396">
            <a:extLst>
              <a:ext uri="{FF2B5EF4-FFF2-40B4-BE49-F238E27FC236}">
                <a16:creationId xmlns:a16="http://schemas.microsoft.com/office/drawing/2014/main" id="{D39A1B45-1B7A-4CFE-A767-F2E26052FD5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634297" y="4143964"/>
            <a:ext cx="2603218" cy="17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60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pptx036_小田原城のイラスト</dc:title>
  <dc:subject>pptx036_小田原城のイラスト</dc:subject>
  <dc:creator>でじけろお</dc:creator>
  <cp:revision>1</cp:revision>
  <dcterms:created xsi:type="dcterms:W3CDTF">2018-05-20T00:31:01Z</dcterms:created>
  <dcterms:modified xsi:type="dcterms:W3CDTF">2021-04-28T11:37:20Z</dcterms:modified>
  <cp:version>1</cp:version>
</cp:coreProperties>
</file>