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7" r:id="rId2"/>
    <p:sldId id="50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B9"/>
    <a:srgbClr val="9900CC"/>
    <a:srgbClr val="CC00FF"/>
    <a:srgbClr val="CC0099"/>
    <a:srgbClr val="CC00CC"/>
    <a:srgbClr val="6699FF"/>
    <a:srgbClr val="66FFFF"/>
    <a:srgbClr val="66CCFF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>
            <a:extLst>
              <a:ext uri="{FF2B5EF4-FFF2-40B4-BE49-F238E27FC236}">
                <a16:creationId xmlns:a16="http://schemas.microsoft.com/office/drawing/2014/main" id="{82C15912-AFB1-4502-BA98-D09346C935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6343" y="9514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DF6B694A-E8DB-439F-BA7A-F02E647F4D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55049" y="9514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D5D4BFBE-BC90-427A-B246-0C237F2894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6343" y="2343684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52F93A35-C96A-4632-B34C-DD2A398B4B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55049" y="2343684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ED0FB0FF-8392-4B09-B15D-8126C48195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43755" y="9514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4949A86A-67A5-411D-B40A-29D236D7A3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43755" y="2343684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id="{6B9D2B43-9DD4-4BCB-AD39-A1E48D7E0B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32461" y="9514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B0DA7E24-2EBD-4351-9F3B-C425488F6A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32461" y="2343684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0D2B374F-AB25-4D14-A148-4163B971E5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6343" y="459122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291E961F-F7D1-4A3F-9061-59E74B636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55049" y="459122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294F092B-3900-431F-8B89-CB35DA7F0C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43755" y="459122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059E634-ECB2-44C9-A43C-8FAC54DBBF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32461" y="4591228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id="{B9376929-F81A-4504-B9EE-C4E014F0CFF6}"/>
              </a:ext>
            </a:extLst>
          </p:cNvPr>
          <p:cNvSpPr txBox="1"/>
          <p:nvPr/>
        </p:nvSpPr>
        <p:spPr>
          <a:xfrm>
            <a:off x="267888" y="6244587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イラッとする女性、女の子のイラスト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7BAC577-7476-47EE-B729-EC981E32DA3E}"/>
              </a:ext>
            </a:extLst>
          </p:cNvPr>
          <p:cNvGrpSpPr/>
          <p:nvPr/>
        </p:nvGrpSpPr>
        <p:grpSpPr>
          <a:xfrm>
            <a:off x="391475" y="2472682"/>
            <a:ext cx="1531287" cy="2048527"/>
            <a:chOff x="391475" y="2472682"/>
            <a:chExt cx="1531287" cy="2048527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8D7C539-E67A-40D3-B3F5-E882C596B83B}"/>
                </a:ext>
              </a:extLst>
            </p:cNvPr>
            <p:cNvGrpSpPr/>
            <p:nvPr/>
          </p:nvGrpSpPr>
          <p:grpSpPr>
            <a:xfrm>
              <a:off x="812299" y="2472682"/>
              <a:ext cx="1110463" cy="2048527"/>
              <a:chOff x="812299" y="2472682"/>
              <a:chExt cx="1110463" cy="2048527"/>
            </a:xfrm>
          </p:grpSpPr>
          <p:sp>
            <p:nvSpPr>
              <p:cNvPr id="976" name="四角形: 上の 2 つの角を丸める 975">
                <a:extLst>
                  <a:ext uri="{FF2B5EF4-FFF2-40B4-BE49-F238E27FC236}">
                    <a16:creationId xmlns:a16="http://schemas.microsoft.com/office/drawing/2014/main" id="{FB7F1D8B-F8E9-4AC0-AD50-9766DD03016A}"/>
                  </a:ext>
                </a:extLst>
              </p:cNvPr>
              <p:cNvSpPr/>
              <p:nvPr/>
            </p:nvSpPr>
            <p:spPr>
              <a:xfrm>
                <a:off x="833438" y="3695747"/>
                <a:ext cx="1085850" cy="825462"/>
              </a:xfrm>
              <a:prstGeom prst="round2SameRect">
                <a:avLst>
                  <a:gd name="adj1" fmla="val 40938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43B26711-D288-48D2-8A6D-D3B302162C33}"/>
                  </a:ext>
                </a:extLst>
              </p:cNvPr>
              <p:cNvGrpSpPr/>
              <p:nvPr/>
            </p:nvGrpSpPr>
            <p:grpSpPr>
              <a:xfrm>
                <a:off x="812299" y="2472682"/>
                <a:ext cx="1110463" cy="2048527"/>
                <a:chOff x="5439482" y="3688600"/>
                <a:chExt cx="1343949" cy="2479250"/>
              </a:xfrm>
            </p:grpSpPr>
            <p:sp>
              <p:nvSpPr>
                <p:cNvPr id="574" name="四角形: 上の 2 つの角を丸める 573">
                  <a:extLst>
                    <a:ext uri="{FF2B5EF4-FFF2-40B4-BE49-F238E27FC236}">
                      <a16:creationId xmlns:a16="http://schemas.microsoft.com/office/drawing/2014/main" id="{5AC97716-9257-491A-88E6-56CFC5C02304}"/>
                    </a:ext>
                  </a:extLst>
                </p:cNvPr>
                <p:cNvSpPr/>
                <p:nvPr/>
              </p:nvSpPr>
              <p:spPr>
                <a:xfrm>
                  <a:off x="5481700" y="3688600"/>
                  <a:ext cx="1264680" cy="13730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5F485114-DC70-4D71-86A8-C1CBC960E545}"/>
                    </a:ext>
                  </a:extLst>
                </p:cNvPr>
                <p:cNvSpPr/>
                <p:nvPr/>
              </p:nvSpPr>
              <p:spPr>
                <a:xfrm>
                  <a:off x="5763136" y="4797172"/>
                  <a:ext cx="696642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96642" y="434416"/>
                      </a:lnTo>
                      <a:lnTo>
                        <a:pt x="443667" y="903158"/>
                      </a:lnTo>
                      <a:lnTo>
                        <a:pt x="252975" y="903158"/>
                      </a:lnTo>
                      <a:cubicBezTo>
                        <a:pt x="179031" y="825034"/>
                        <a:pt x="6155" y="518741"/>
                        <a:pt x="0" y="434416"/>
                      </a:cubicBezTo>
                      <a:lnTo>
                        <a:pt x="216047" y="397208"/>
                      </a:lnTo>
                      <a:lnTo>
                        <a:pt x="25299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四角形: 上の 2 つの角を丸める 583">
                  <a:extLst>
                    <a:ext uri="{FF2B5EF4-FFF2-40B4-BE49-F238E27FC236}">
                      <a16:creationId xmlns:a16="http://schemas.microsoft.com/office/drawing/2014/main" id="{D001183F-89AF-42BD-B867-60576A617A61}"/>
                    </a:ext>
                  </a:extLst>
                </p:cNvPr>
                <p:cNvSpPr/>
                <p:nvPr/>
              </p:nvSpPr>
              <p:spPr>
                <a:xfrm>
                  <a:off x="5534870" y="5175250"/>
                  <a:ext cx="1176429" cy="992600"/>
                </a:xfrm>
                <a:prstGeom prst="round2SameRect">
                  <a:avLst>
                    <a:gd name="adj1" fmla="val 27192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4E43033D-2896-43BA-9AF4-8DEE8BA3BD6E}"/>
                    </a:ext>
                  </a:extLst>
                </p:cNvPr>
                <p:cNvSpPr/>
                <p:nvPr/>
              </p:nvSpPr>
              <p:spPr>
                <a:xfrm rot="20700000">
                  <a:off x="5439482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5411127A-4BC4-4C5B-9542-924A3653668E}"/>
                    </a:ext>
                  </a:extLst>
                </p:cNvPr>
                <p:cNvSpPr/>
                <p:nvPr/>
              </p:nvSpPr>
              <p:spPr>
                <a:xfrm rot="20700000">
                  <a:off x="5487374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83851928-BF94-4C42-B6B6-ECE28E59877C}"/>
                    </a:ext>
                  </a:extLst>
                </p:cNvPr>
                <p:cNvSpPr/>
                <p:nvPr/>
              </p:nvSpPr>
              <p:spPr>
                <a:xfrm rot="900000" flipH="1">
                  <a:off x="6438607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00A7184A-F56B-4C21-9F5C-6D9F423F3E3A}"/>
                    </a:ext>
                  </a:extLst>
                </p:cNvPr>
                <p:cNvSpPr/>
                <p:nvPr/>
              </p:nvSpPr>
              <p:spPr>
                <a:xfrm rot="900000" flipH="1">
                  <a:off x="6486498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四角形: 上の 2 つの角を丸める 589">
                  <a:extLst>
                    <a:ext uri="{FF2B5EF4-FFF2-40B4-BE49-F238E27FC236}">
                      <a16:creationId xmlns:a16="http://schemas.microsoft.com/office/drawing/2014/main" id="{A240C4F4-4319-4F0E-854F-5CCA75FFF01F}"/>
                    </a:ext>
                  </a:extLst>
                </p:cNvPr>
                <p:cNvSpPr/>
                <p:nvPr/>
              </p:nvSpPr>
              <p:spPr>
                <a:xfrm>
                  <a:off x="5611894" y="3938588"/>
                  <a:ext cx="999126" cy="1098167"/>
                </a:xfrm>
                <a:prstGeom prst="round2SameRect">
                  <a:avLst>
                    <a:gd name="adj1" fmla="val 45005"/>
                    <a:gd name="adj2" fmla="val 4618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C7FA182C-6BCD-4327-A19C-47D4E6F1355A}"/>
                    </a:ext>
                  </a:extLst>
                </p:cNvPr>
                <p:cNvSpPr/>
                <p:nvPr/>
              </p:nvSpPr>
              <p:spPr>
                <a:xfrm>
                  <a:off x="6070848" y="4636254"/>
                  <a:ext cx="71974" cy="103230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49110566-AC5D-414C-8528-30A2F42260D5}"/>
                    </a:ext>
                  </a:extLst>
                </p:cNvPr>
                <p:cNvSpPr/>
                <p:nvPr/>
              </p:nvSpPr>
              <p:spPr>
                <a:xfrm rot="17100000">
                  <a:off x="5809413" y="4099389"/>
                  <a:ext cx="57188" cy="261968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B464C7B7-86EA-4B0A-8BA3-FDEF4172C7F5}"/>
                    </a:ext>
                  </a:extLst>
                </p:cNvPr>
                <p:cNvGrpSpPr/>
                <p:nvPr/>
              </p:nvGrpSpPr>
              <p:grpSpPr>
                <a:xfrm>
                  <a:off x="5689617" y="4308364"/>
                  <a:ext cx="262766" cy="276394"/>
                  <a:chOff x="2932093" y="1305960"/>
                  <a:chExt cx="297070" cy="312479"/>
                </a:xfrm>
              </p:grpSpPr>
              <p:sp>
                <p:nvSpPr>
                  <p:cNvPr id="682" name="四角形: 上の 2 つの角を丸める 681">
                    <a:extLst>
                      <a:ext uri="{FF2B5EF4-FFF2-40B4-BE49-F238E27FC236}">
                        <a16:creationId xmlns:a16="http://schemas.microsoft.com/office/drawing/2014/main" id="{78E3D6DA-09AB-4AF3-AFB9-2B48EA126C0A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1587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F03F6B59-B572-4FD6-A2C9-EE8AFACC6285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688" name="二等辺三角形 687">
                      <a:extLst>
                        <a:ext uri="{FF2B5EF4-FFF2-40B4-BE49-F238E27FC236}">
                          <a16:creationId xmlns:a16="http://schemas.microsoft.com/office/drawing/2014/main" id="{6694FDDB-D66D-4029-ACBC-7C7723E04FA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9" name="二等辺三角形 688">
                      <a:extLst>
                        <a:ext uri="{FF2B5EF4-FFF2-40B4-BE49-F238E27FC236}">
                          <a16:creationId xmlns:a16="http://schemas.microsoft.com/office/drawing/2014/main" id="{7EFD7417-9BF2-44CE-AC63-8F93A898C0F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84" name="四角形: 上の 2 つの角を丸める 683">
                    <a:extLst>
                      <a:ext uri="{FF2B5EF4-FFF2-40B4-BE49-F238E27FC236}">
                        <a16:creationId xmlns:a16="http://schemas.microsoft.com/office/drawing/2014/main" id="{9D63F7F5-58C2-4515-AB38-D38648F1A9B2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楕円 684">
                    <a:extLst>
                      <a:ext uri="{FF2B5EF4-FFF2-40B4-BE49-F238E27FC236}">
                        <a16:creationId xmlns:a16="http://schemas.microsoft.com/office/drawing/2014/main" id="{CE08331D-8B99-452B-9FE4-6A2825C00DFC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5B06FDDC-EF37-440F-B6B4-A27A4DD30483}"/>
                    </a:ext>
                  </a:extLst>
                </p:cNvPr>
                <p:cNvSpPr/>
                <p:nvPr/>
              </p:nvSpPr>
              <p:spPr>
                <a:xfrm>
                  <a:off x="5550435" y="3963473"/>
                  <a:ext cx="172910" cy="1008577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1C57A61E-733E-40B2-B7D6-E5D0FDD8B357}"/>
                    </a:ext>
                  </a:extLst>
                </p:cNvPr>
                <p:cNvSpPr/>
                <p:nvPr/>
              </p:nvSpPr>
              <p:spPr>
                <a:xfrm flipH="1">
                  <a:off x="6489411" y="3963473"/>
                  <a:ext cx="172910" cy="1008577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5F6ED87B-B5EE-4D92-A425-CE60130DC4ED}"/>
                    </a:ext>
                  </a:extLst>
                </p:cNvPr>
                <p:cNvGrpSpPr/>
                <p:nvPr/>
              </p:nvGrpSpPr>
              <p:grpSpPr>
                <a:xfrm flipH="1">
                  <a:off x="6258789" y="4308364"/>
                  <a:ext cx="262766" cy="276394"/>
                  <a:chOff x="2932093" y="1305960"/>
                  <a:chExt cx="297070" cy="312479"/>
                </a:xfrm>
              </p:grpSpPr>
              <p:sp>
                <p:nvSpPr>
                  <p:cNvPr id="614" name="四角形: 上の 2 つの角を丸める 613">
                    <a:extLst>
                      <a:ext uri="{FF2B5EF4-FFF2-40B4-BE49-F238E27FC236}">
                        <a16:creationId xmlns:a16="http://schemas.microsoft.com/office/drawing/2014/main" id="{079F5D8D-87BC-4A76-8906-D8682BF5F909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3706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15" name="グループ化 614">
                    <a:extLst>
                      <a:ext uri="{FF2B5EF4-FFF2-40B4-BE49-F238E27FC236}">
                        <a16:creationId xmlns:a16="http://schemas.microsoft.com/office/drawing/2014/main" id="{56527CA4-C920-49E7-88CC-9AF10F1D65BA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633" name="二等辺三角形 632">
                      <a:extLst>
                        <a:ext uri="{FF2B5EF4-FFF2-40B4-BE49-F238E27FC236}">
                          <a16:creationId xmlns:a16="http://schemas.microsoft.com/office/drawing/2014/main" id="{904E8474-B751-4C94-BE8A-2AF716E6309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6" name="二等辺三角形 645">
                      <a:extLst>
                        <a:ext uri="{FF2B5EF4-FFF2-40B4-BE49-F238E27FC236}">
                          <a16:creationId xmlns:a16="http://schemas.microsoft.com/office/drawing/2014/main" id="{51F00599-6C49-4B31-8942-E75A7810E0B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16" name="四角形: 上の 2 つの角を丸める 615">
                    <a:extLst>
                      <a:ext uri="{FF2B5EF4-FFF2-40B4-BE49-F238E27FC236}">
                        <a16:creationId xmlns:a16="http://schemas.microsoft.com/office/drawing/2014/main" id="{E3AE69F2-0B84-4C3A-BFEA-8E31610B2E5F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9AEED73F-0173-458D-B4E0-FE7D89D8CD06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E0BF412A-0D73-4AE5-B3AE-912FF373D369}"/>
                    </a:ext>
                  </a:extLst>
                </p:cNvPr>
                <p:cNvSpPr/>
                <p:nvPr/>
              </p:nvSpPr>
              <p:spPr>
                <a:xfrm rot="15300000">
                  <a:off x="6352338" y="4099389"/>
                  <a:ext cx="57188" cy="261968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6B558216-255D-4678-90F9-369E1ECBAF06}"/>
                    </a:ext>
                  </a:extLst>
                </p:cNvPr>
                <p:cNvSpPr/>
                <p:nvPr/>
              </p:nvSpPr>
              <p:spPr>
                <a:xfrm>
                  <a:off x="5691346" y="4632937"/>
                  <a:ext cx="128588" cy="4571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4628B85D-1209-4EBC-8C32-67A0C95B4F9B}"/>
                    </a:ext>
                  </a:extLst>
                </p:cNvPr>
                <p:cNvSpPr/>
                <p:nvPr/>
              </p:nvSpPr>
              <p:spPr>
                <a:xfrm>
                  <a:off x="6398578" y="4632937"/>
                  <a:ext cx="128588" cy="4571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二等辺三角形 604">
                  <a:extLst>
                    <a:ext uri="{FF2B5EF4-FFF2-40B4-BE49-F238E27FC236}">
                      <a16:creationId xmlns:a16="http://schemas.microsoft.com/office/drawing/2014/main" id="{1F58CDC0-8E07-4FA4-9352-376BEC4B797C}"/>
                    </a:ext>
                  </a:extLst>
                </p:cNvPr>
                <p:cNvSpPr/>
                <p:nvPr/>
              </p:nvSpPr>
              <p:spPr>
                <a:xfrm rot="10800000">
                  <a:off x="5855645" y="5153024"/>
                  <a:ext cx="507190" cy="722279"/>
                </a:xfrm>
                <a:prstGeom prst="triangl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DF4F4E56-58AE-4298-8D04-D86BEC8D77EB}"/>
                    </a:ext>
                  </a:extLst>
                </p:cNvPr>
                <p:cNvSpPr/>
                <p:nvPr/>
              </p:nvSpPr>
              <p:spPr>
                <a:xfrm>
                  <a:off x="5849278" y="5076809"/>
                  <a:ext cx="529299" cy="256130"/>
                </a:xfrm>
                <a:custGeom>
                  <a:avLst/>
                  <a:gdLst>
                    <a:gd name="connsiteX0" fmla="*/ 41410 w 529299"/>
                    <a:gd name="connsiteY0" fmla="*/ 0 h 216231"/>
                    <a:gd name="connsiteX1" fmla="*/ 264464 w 529299"/>
                    <a:gd name="connsiteY1" fmla="*/ 30749 h 216231"/>
                    <a:gd name="connsiteX2" fmla="*/ 487518 w 529299"/>
                    <a:gd name="connsiteY2" fmla="*/ 0 h 216231"/>
                    <a:gd name="connsiteX3" fmla="*/ 529299 w 529299"/>
                    <a:gd name="connsiteY3" fmla="*/ 106086 h 216231"/>
                    <a:gd name="connsiteX4" fmla="*/ 446643 w 529299"/>
                    <a:gd name="connsiteY4" fmla="*/ 216231 h 216231"/>
                    <a:gd name="connsiteX5" fmla="*/ 264464 w 529299"/>
                    <a:gd name="connsiteY5" fmla="*/ 50524 h 216231"/>
                    <a:gd name="connsiteX6" fmla="*/ 82927 w 529299"/>
                    <a:gd name="connsiteY6" fmla="*/ 215649 h 216231"/>
                    <a:gd name="connsiteX7" fmla="*/ 0 w 529299"/>
                    <a:gd name="connsiteY7" fmla="*/ 105144 h 216231"/>
                    <a:gd name="connsiteX0" fmla="*/ 41410 w 529299"/>
                    <a:gd name="connsiteY0" fmla="*/ 0 h 229936"/>
                    <a:gd name="connsiteX1" fmla="*/ 264464 w 529299"/>
                    <a:gd name="connsiteY1" fmla="*/ 30749 h 229936"/>
                    <a:gd name="connsiteX2" fmla="*/ 487518 w 529299"/>
                    <a:gd name="connsiteY2" fmla="*/ 0 h 229936"/>
                    <a:gd name="connsiteX3" fmla="*/ 529299 w 529299"/>
                    <a:gd name="connsiteY3" fmla="*/ 106086 h 229936"/>
                    <a:gd name="connsiteX4" fmla="*/ 446643 w 529299"/>
                    <a:gd name="connsiteY4" fmla="*/ 216231 h 229936"/>
                    <a:gd name="connsiteX5" fmla="*/ 264464 w 529299"/>
                    <a:gd name="connsiteY5" fmla="*/ 50524 h 229936"/>
                    <a:gd name="connsiteX6" fmla="*/ 66258 w 529299"/>
                    <a:gd name="connsiteY6" fmla="*/ 229936 h 229936"/>
                    <a:gd name="connsiteX7" fmla="*/ 0 w 529299"/>
                    <a:gd name="connsiteY7" fmla="*/ 105144 h 229936"/>
                    <a:gd name="connsiteX8" fmla="*/ 41410 w 529299"/>
                    <a:gd name="connsiteY8" fmla="*/ 0 h 229936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87518 w 529299"/>
                    <a:gd name="connsiteY2" fmla="*/ 21431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68468 w 529299"/>
                    <a:gd name="connsiteY2" fmla="*/ 0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6130"/>
                    <a:gd name="connsiteX1" fmla="*/ 264464 w 529299"/>
                    <a:gd name="connsiteY1" fmla="*/ 52180 h 256130"/>
                    <a:gd name="connsiteX2" fmla="*/ 468468 w 529299"/>
                    <a:gd name="connsiteY2" fmla="*/ 0 h 256130"/>
                    <a:gd name="connsiteX3" fmla="*/ 529299 w 529299"/>
                    <a:gd name="connsiteY3" fmla="*/ 127517 h 256130"/>
                    <a:gd name="connsiteX4" fmla="*/ 446643 w 529299"/>
                    <a:gd name="connsiteY4" fmla="*/ 237662 h 256130"/>
                    <a:gd name="connsiteX5" fmla="*/ 264464 w 529299"/>
                    <a:gd name="connsiteY5" fmla="*/ 71955 h 256130"/>
                    <a:gd name="connsiteX6" fmla="*/ 73402 w 529299"/>
                    <a:gd name="connsiteY6" fmla="*/ 256130 h 256130"/>
                    <a:gd name="connsiteX7" fmla="*/ 0 w 529299"/>
                    <a:gd name="connsiteY7" fmla="*/ 126575 h 256130"/>
                    <a:gd name="connsiteX8" fmla="*/ 67603 w 529299"/>
                    <a:gd name="connsiteY8" fmla="*/ 0 h 25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9299" h="256130">
                      <a:moveTo>
                        <a:pt x="67603" y="0"/>
                      </a:moveTo>
                      <a:lnTo>
                        <a:pt x="264464" y="52180"/>
                      </a:lnTo>
                      <a:lnTo>
                        <a:pt x="468468" y="0"/>
                      </a:lnTo>
                      <a:lnTo>
                        <a:pt x="529299" y="127517"/>
                      </a:lnTo>
                      <a:lnTo>
                        <a:pt x="446643" y="237662"/>
                      </a:lnTo>
                      <a:lnTo>
                        <a:pt x="264464" y="71955"/>
                      </a:lnTo>
                      <a:lnTo>
                        <a:pt x="73402" y="256130"/>
                      </a:lnTo>
                      <a:lnTo>
                        <a:pt x="0" y="126575"/>
                      </a:lnTo>
                      <a:lnTo>
                        <a:pt x="6760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5379E1D7-D607-4099-954D-837A3151CFED}"/>
                    </a:ext>
                  </a:extLst>
                </p:cNvPr>
                <p:cNvSpPr/>
                <p:nvPr/>
              </p:nvSpPr>
              <p:spPr>
                <a:xfrm>
                  <a:off x="6068486" y="6015041"/>
                  <a:ext cx="92414" cy="9241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6C34CF9C-8A33-434D-8D01-24F8BD0EF750}"/>
                    </a:ext>
                  </a:extLst>
                </p:cNvPr>
                <p:cNvSpPr/>
                <p:nvPr/>
              </p:nvSpPr>
              <p:spPr>
                <a:xfrm>
                  <a:off x="5701787" y="5148115"/>
                  <a:ext cx="860135" cy="746641"/>
                </a:xfrm>
                <a:custGeom>
                  <a:avLst/>
                  <a:gdLst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55385 w 846599"/>
                    <a:gd name="connsiteY6" fmla="*/ 296515 h 746641"/>
                    <a:gd name="connsiteX7" fmla="*/ 95331 w 846599"/>
                    <a:gd name="connsiteY7" fmla="*/ 188737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6599" h="746641">
                      <a:moveTo>
                        <a:pt x="646690" y="0"/>
                      </a:moveTo>
                      <a:lnTo>
                        <a:pt x="792351" y="26139"/>
                      </a:lnTo>
                      <a:lnTo>
                        <a:pt x="846599" y="172504"/>
                      </a:lnTo>
                      <a:lnTo>
                        <a:pt x="751269" y="188737"/>
                      </a:lnTo>
                      <a:lnTo>
                        <a:pt x="779345" y="264489"/>
                      </a:lnTo>
                      <a:lnTo>
                        <a:pt x="404930" y="746641"/>
                      </a:lnTo>
                      <a:lnTo>
                        <a:pt x="55385" y="296515"/>
                      </a:lnTo>
                      <a:lnTo>
                        <a:pt x="95331" y="188737"/>
                      </a:lnTo>
                      <a:lnTo>
                        <a:pt x="0" y="172504"/>
                      </a:lnTo>
                      <a:lnTo>
                        <a:pt x="55412" y="22998"/>
                      </a:lnTo>
                      <a:lnTo>
                        <a:pt x="164297" y="3458"/>
                      </a:lnTo>
                      <a:lnTo>
                        <a:pt x="404930" y="74220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四角形: 上の 2 つの角を丸める 608">
                  <a:extLst>
                    <a:ext uri="{FF2B5EF4-FFF2-40B4-BE49-F238E27FC236}">
                      <a16:creationId xmlns:a16="http://schemas.microsoft.com/office/drawing/2014/main" id="{A4CAAE8C-F2B6-411B-A6EF-102AD1FB4D4C}"/>
                    </a:ext>
                  </a:extLst>
                </p:cNvPr>
                <p:cNvSpPr/>
                <p:nvPr/>
              </p:nvSpPr>
              <p:spPr>
                <a:xfrm>
                  <a:off x="6328346" y="5674069"/>
                  <a:ext cx="236639" cy="224820"/>
                </a:xfrm>
                <a:prstGeom prst="round2SameRect">
                  <a:avLst>
                    <a:gd name="adj1" fmla="val 0"/>
                    <a:gd name="adj2" fmla="val 19814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月 609">
                  <a:extLst>
                    <a:ext uri="{FF2B5EF4-FFF2-40B4-BE49-F238E27FC236}">
                      <a16:creationId xmlns:a16="http://schemas.microsoft.com/office/drawing/2014/main" id="{37091860-8ADA-4F6D-99EE-3916260DB591}"/>
                    </a:ext>
                  </a:extLst>
                </p:cNvPr>
                <p:cNvSpPr/>
                <p:nvPr/>
              </p:nvSpPr>
              <p:spPr>
                <a:xfrm rot="2700000">
                  <a:off x="5822023" y="3812584"/>
                  <a:ext cx="127032" cy="501970"/>
                </a:xfrm>
                <a:prstGeom prst="moon">
                  <a:avLst>
                    <a:gd name="adj" fmla="val 41429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B66788C6-298E-4A55-8D11-023A0E24794C}"/>
                    </a:ext>
                  </a:extLst>
                </p:cNvPr>
                <p:cNvSpPr/>
                <p:nvPr/>
              </p:nvSpPr>
              <p:spPr>
                <a:xfrm rot="2700000">
                  <a:off x="5922034" y="3808837"/>
                  <a:ext cx="127032" cy="501970"/>
                </a:xfrm>
                <a:prstGeom prst="moon">
                  <a:avLst>
                    <a:gd name="adj" fmla="val 41429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月 611">
                  <a:extLst>
                    <a:ext uri="{FF2B5EF4-FFF2-40B4-BE49-F238E27FC236}">
                      <a16:creationId xmlns:a16="http://schemas.microsoft.com/office/drawing/2014/main" id="{CD38BC52-E450-44C3-A9FE-D3C69F081F59}"/>
                    </a:ext>
                  </a:extLst>
                </p:cNvPr>
                <p:cNvSpPr/>
                <p:nvPr/>
              </p:nvSpPr>
              <p:spPr>
                <a:xfrm rot="18900000" flipH="1">
                  <a:off x="6173845" y="3808838"/>
                  <a:ext cx="127032" cy="501970"/>
                </a:xfrm>
                <a:prstGeom prst="moon">
                  <a:avLst>
                    <a:gd name="adj" fmla="val 41429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月 612">
                  <a:extLst>
                    <a:ext uri="{FF2B5EF4-FFF2-40B4-BE49-F238E27FC236}">
                      <a16:creationId xmlns:a16="http://schemas.microsoft.com/office/drawing/2014/main" id="{2A8CF41E-B01A-481A-B3A0-1F7219859BF1}"/>
                    </a:ext>
                  </a:extLst>
                </p:cNvPr>
                <p:cNvSpPr/>
                <p:nvPr/>
              </p:nvSpPr>
              <p:spPr>
                <a:xfrm rot="18900000" flipH="1">
                  <a:off x="6273858" y="3812583"/>
                  <a:ext cx="127032" cy="501970"/>
                </a:xfrm>
                <a:prstGeom prst="moon">
                  <a:avLst>
                    <a:gd name="adj" fmla="val 41429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92131091-2994-477B-9DD3-664543144C1A}"/>
                </a:ext>
              </a:extLst>
            </p:cNvPr>
            <p:cNvSpPr/>
            <p:nvPr/>
          </p:nvSpPr>
          <p:spPr>
            <a:xfrm rot="13500000" flipV="1">
              <a:off x="1504175" y="2668214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34409DBD-A832-40E2-AB3B-8134836062DE}"/>
                </a:ext>
              </a:extLst>
            </p:cNvPr>
            <p:cNvSpPr/>
            <p:nvPr/>
          </p:nvSpPr>
          <p:spPr>
            <a:xfrm rot="21223773">
              <a:off x="1285212" y="3429622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32C2E9CF-43EF-4559-9E2D-20673C644B2A}"/>
                </a:ext>
              </a:extLst>
            </p:cNvPr>
            <p:cNvGrpSpPr/>
            <p:nvPr/>
          </p:nvGrpSpPr>
          <p:grpSpPr>
            <a:xfrm>
              <a:off x="391475" y="346635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51B964B8-C237-4BE1-8F00-303C79C3DC27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00D4163E-AAE3-4E6B-9C16-627D737AE0A7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8730D651-186A-4151-BBA8-B31D3A492827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A1B1CA8-8C1F-445E-A5EB-28AA66116462}"/>
              </a:ext>
            </a:extLst>
          </p:cNvPr>
          <p:cNvGrpSpPr/>
          <p:nvPr/>
        </p:nvGrpSpPr>
        <p:grpSpPr>
          <a:xfrm>
            <a:off x="490535" y="364574"/>
            <a:ext cx="1406311" cy="1890594"/>
            <a:chOff x="490535" y="364574"/>
            <a:chExt cx="1406311" cy="189059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94D961A-3EFE-441A-8077-498CF4BD07CD}"/>
                </a:ext>
              </a:extLst>
            </p:cNvPr>
            <p:cNvGrpSpPr/>
            <p:nvPr/>
          </p:nvGrpSpPr>
          <p:grpSpPr>
            <a:xfrm>
              <a:off x="786383" y="364574"/>
              <a:ext cx="1110463" cy="1890594"/>
              <a:chOff x="786383" y="364574"/>
              <a:chExt cx="1110463" cy="1890594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3FC642CE-3BD2-4889-AA3E-42C16EC6C57D}"/>
                  </a:ext>
                </a:extLst>
              </p:cNvPr>
              <p:cNvSpPr/>
              <p:nvPr/>
            </p:nvSpPr>
            <p:spPr>
              <a:xfrm>
                <a:off x="933450" y="1530350"/>
                <a:ext cx="816328" cy="722702"/>
              </a:xfrm>
              <a:prstGeom prst="round2SameRect">
                <a:avLst>
                  <a:gd name="adj1" fmla="val 47466"/>
                  <a:gd name="adj2" fmla="val 0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461D810D-DCB6-4F5D-A709-78821574DB9B}"/>
                  </a:ext>
                </a:extLst>
              </p:cNvPr>
              <p:cNvGrpSpPr/>
              <p:nvPr/>
            </p:nvGrpSpPr>
            <p:grpSpPr>
              <a:xfrm>
                <a:off x="786383" y="364574"/>
                <a:ext cx="1110463" cy="1890594"/>
                <a:chOff x="-859238" y="3756208"/>
                <a:chExt cx="1343949" cy="2288109"/>
              </a:xfrm>
            </p:grpSpPr>
            <p:sp>
              <p:nvSpPr>
                <p:cNvPr id="939" name="フローチャート: 論理積ゲート 938">
                  <a:extLst>
                    <a:ext uri="{FF2B5EF4-FFF2-40B4-BE49-F238E27FC236}">
                      <a16:creationId xmlns:a16="http://schemas.microsoft.com/office/drawing/2014/main" id="{455CC194-CCF9-4D23-8F10-037A76E513F6}"/>
                    </a:ext>
                  </a:extLst>
                </p:cNvPr>
                <p:cNvSpPr/>
                <p:nvPr/>
              </p:nvSpPr>
              <p:spPr>
                <a:xfrm rot="16200000">
                  <a:off x="-762376" y="3756208"/>
                  <a:ext cx="1136012" cy="1136012"/>
                </a:xfrm>
                <a:prstGeom prst="flowChartDelay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A7358F40-C18B-4C18-9FD7-695811BE734C}"/>
                    </a:ext>
                  </a:extLst>
                </p:cNvPr>
                <p:cNvSpPr/>
                <p:nvPr/>
              </p:nvSpPr>
              <p:spPr>
                <a:xfrm>
                  <a:off x="-371786" y="4875439"/>
                  <a:ext cx="347618" cy="682739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434416 h 903158"/>
                    <a:gd name="connsiteX9" fmla="*/ 37208 w 696642"/>
                    <a:gd name="connsiteY9" fmla="*/ 397208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37208 w 696642"/>
                    <a:gd name="connsiteY8" fmla="*/ 397208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3145 w 696796"/>
                    <a:gd name="connsiteY0" fmla="*/ 0 h 903158"/>
                    <a:gd name="connsiteX1" fmla="*/ 443805 w 696796"/>
                    <a:gd name="connsiteY1" fmla="*/ 0 h 903158"/>
                    <a:gd name="connsiteX2" fmla="*/ 480749 w 696796"/>
                    <a:gd name="connsiteY2" fmla="*/ 397208 h 903158"/>
                    <a:gd name="connsiteX3" fmla="*/ 659588 w 696796"/>
                    <a:gd name="connsiteY3" fmla="*/ 397208 h 903158"/>
                    <a:gd name="connsiteX4" fmla="*/ 696796 w 696796"/>
                    <a:gd name="connsiteY4" fmla="*/ 434416 h 903158"/>
                    <a:gd name="connsiteX5" fmla="*/ 443821 w 696796"/>
                    <a:gd name="connsiteY5" fmla="*/ 903158 h 903158"/>
                    <a:gd name="connsiteX6" fmla="*/ 253129 w 696796"/>
                    <a:gd name="connsiteY6" fmla="*/ 903158 h 903158"/>
                    <a:gd name="connsiteX7" fmla="*/ 154 w 696796"/>
                    <a:gd name="connsiteY7" fmla="*/ 434416 h 903158"/>
                    <a:gd name="connsiteX8" fmla="*/ 216201 w 696796"/>
                    <a:gd name="connsiteY8" fmla="*/ 397208 h 903158"/>
                    <a:gd name="connsiteX9" fmla="*/ 253145 w 696796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  <a:gd name="connsiteX0" fmla="*/ 157975 w 601626"/>
                    <a:gd name="connsiteY0" fmla="*/ 0 h 903158"/>
                    <a:gd name="connsiteX1" fmla="*/ 348635 w 601626"/>
                    <a:gd name="connsiteY1" fmla="*/ 0 h 903158"/>
                    <a:gd name="connsiteX2" fmla="*/ 385579 w 601626"/>
                    <a:gd name="connsiteY2" fmla="*/ 397208 h 903158"/>
                    <a:gd name="connsiteX3" fmla="*/ 601626 w 601626"/>
                    <a:gd name="connsiteY3" fmla="*/ 434416 h 903158"/>
                    <a:gd name="connsiteX4" fmla="*/ 348651 w 601626"/>
                    <a:gd name="connsiteY4" fmla="*/ 903158 h 903158"/>
                    <a:gd name="connsiteX5" fmla="*/ 157959 w 601626"/>
                    <a:gd name="connsiteY5" fmla="*/ 903158 h 903158"/>
                    <a:gd name="connsiteX6" fmla="*/ 0 w 601626"/>
                    <a:gd name="connsiteY6" fmla="*/ 414929 h 903158"/>
                    <a:gd name="connsiteX7" fmla="*/ 121031 w 601626"/>
                    <a:gd name="connsiteY7" fmla="*/ 397208 h 903158"/>
                    <a:gd name="connsiteX8" fmla="*/ 157975 w 601626"/>
                    <a:gd name="connsiteY8" fmla="*/ 0 h 903158"/>
                    <a:gd name="connsiteX0" fmla="*/ 157975 w 483500"/>
                    <a:gd name="connsiteY0" fmla="*/ 0 h 903158"/>
                    <a:gd name="connsiteX1" fmla="*/ 348635 w 483500"/>
                    <a:gd name="connsiteY1" fmla="*/ 0 h 903158"/>
                    <a:gd name="connsiteX2" fmla="*/ 385579 w 483500"/>
                    <a:gd name="connsiteY2" fmla="*/ 397208 h 903158"/>
                    <a:gd name="connsiteX3" fmla="*/ 483500 w 483500"/>
                    <a:gd name="connsiteY3" fmla="*/ 409362 h 903158"/>
                    <a:gd name="connsiteX4" fmla="*/ 348651 w 483500"/>
                    <a:gd name="connsiteY4" fmla="*/ 903158 h 903158"/>
                    <a:gd name="connsiteX5" fmla="*/ 157959 w 483500"/>
                    <a:gd name="connsiteY5" fmla="*/ 903158 h 903158"/>
                    <a:gd name="connsiteX6" fmla="*/ 0 w 483500"/>
                    <a:gd name="connsiteY6" fmla="*/ 414929 h 903158"/>
                    <a:gd name="connsiteX7" fmla="*/ 121031 w 483500"/>
                    <a:gd name="connsiteY7" fmla="*/ 397208 h 903158"/>
                    <a:gd name="connsiteX8" fmla="*/ 157975 w 483500"/>
                    <a:gd name="connsiteY8" fmla="*/ 0 h 903158"/>
                    <a:gd name="connsiteX0" fmla="*/ 157975 w 483500"/>
                    <a:gd name="connsiteY0" fmla="*/ 0 h 903158"/>
                    <a:gd name="connsiteX1" fmla="*/ 348635 w 483500"/>
                    <a:gd name="connsiteY1" fmla="*/ 0 h 903158"/>
                    <a:gd name="connsiteX2" fmla="*/ 385579 w 483500"/>
                    <a:gd name="connsiteY2" fmla="*/ 397208 h 903158"/>
                    <a:gd name="connsiteX3" fmla="*/ 483500 w 483500"/>
                    <a:gd name="connsiteY3" fmla="*/ 409362 h 903158"/>
                    <a:gd name="connsiteX4" fmla="*/ 348651 w 483500"/>
                    <a:gd name="connsiteY4" fmla="*/ 903158 h 903158"/>
                    <a:gd name="connsiteX5" fmla="*/ 157959 w 483500"/>
                    <a:gd name="connsiteY5" fmla="*/ 903158 h 903158"/>
                    <a:gd name="connsiteX6" fmla="*/ 0 w 483500"/>
                    <a:gd name="connsiteY6" fmla="*/ 414929 h 903158"/>
                    <a:gd name="connsiteX7" fmla="*/ 121031 w 483500"/>
                    <a:gd name="connsiteY7" fmla="*/ 397208 h 903158"/>
                    <a:gd name="connsiteX8" fmla="*/ 157975 w 483500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3500" h="903158">
                      <a:moveTo>
                        <a:pt x="157975" y="0"/>
                      </a:moveTo>
                      <a:lnTo>
                        <a:pt x="348635" y="0"/>
                      </a:lnTo>
                      <a:lnTo>
                        <a:pt x="385579" y="397208"/>
                      </a:lnTo>
                      <a:lnTo>
                        <a:pt x="483500" y="409362"/>
                      </a:lnTo>
                      <a:lnTo>
                        <a:pt x="348651" y="903158"/>
                      </a:lnTo>
                      <a:lnTo>
                        <a:pt x="157959" y="903158"/>
                      </a:lnTo>
                      <a:lnTo>
                        <a:pt x="0" y="414929"/>
                      </a:lnTo>
                      <a:lnTo>
                        <a:pt x="121031" y="397208"/>
                      </a:lnTo>
                      <a:lnTo>
                        <a:pt x="157975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楕円 940">
                  <a:extLst>
                    <a:ext uri="{FF2B5EF4-FFF2-40B4-BE49-F238E27FC236}">
                      <a16:creationId xmlns:a16="http://schemas.microsoft.com/office/drawing/2014/main" id="{91D77EC2-90D1-4A0F-89F9-80C7A5C01753}"/>
                    </a:ext>
                  </a:extLst>
                </p:cNvPr>
                <p:cNvSpPr/>
                <p:nvPr/>
              </p:nvSpPr>
              <p:spPr>
                <a:xfrm rot="20700000">
                  <a:off x="-859238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楕円 941">
                  <a:extLst>
                    <a:ext uri="{FF2B5EF4-FFF2-40B4-BE49-F238E27FC236}">
                      <a16:creationId xmlns:a16="http://schemas.microsoft.com/office/drawing/2014/main" id="{C0D1AB2E-3389-4A84-B5A3-077E4665D4C6}"/>
                    </a:ext>
                  </a:extLst>
                </p:cNvPr>
                <p:cNvSpPr/>
                <p:nvPr/>
              </p:nvSpPr>
              <p:spPr>
                <a:xfrm rot="20700000">
                  <a:off x="-811346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楕円 942">
                  <a:extLst>
                    <a:ext uri="{FF2B5EF4-FFF2-40B4-BE49-F238E27FC236}">
                      <a16:creationId xmlns:a16="http://schemas.microsoft.com/office/drawing/2014/main" id="{A02478F8-14B7-4C14-9DDA-2A8EE1E7B26A}"/>
                    </a:ext>
                  </a:extLst>
                </p:cNvPr>
                <p:cNvSpPr/>
                <p:nvPr/>
              </p:nvSpPr>
              <p:spPr>
                <a:xfrm rot="900000" flipH="1">
                  <a:off x="139887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943">
                  <a:extLst>
                    <a:ext uri="{FF2B5EF4-FFF2-40B4-BE49-F238E27FC236}">
                      <a16:creationId xmlns:a16="http://schemas.microsoft.com/office/drawing/2014/main" id="{5E16F0AD-154F-42C1-9A7D-A168D7A716FB}"/>
                    </a:ext>
                  </a:extLst>
                </p:cNvPr>
                <p:cNvSpPr/>
                <p:nvPr/>
              </p:nvSpPr>
              <p:spPr>
                <a:xfrm rot="900000" flipH="1">
                  <a:off x="187778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四角形: 上の 2 つの角を丸める 944">
                  <a:extLst>
                    <a:ext uri="{FF2B5EF4-FFF2-40B4-BE49-F238E27FC236}">
                      <a16:creationId xmlns:a16="http://schemas.microsoft.com/office/drawing/2014/main" id="{E941E59D-2D23-4978-B555-5AF8FF858900}"/>
                    </a:ext>
                  </a:extLst>
                </p:cNvPr>
                <p:cNvSpPr/>
                <p:nvPr/>
              </p:nvSpPr>
              <p:spPr>
                <a:xfrm>
                  <a:off x="-686826" y="3846538"/>
                  <a:ext cx="999126" cy="1190218"/>
                </a:xfrm>
                <a:prstGeom prst="round2SameRect">
                  <a:avLst>
                    <a:gd name="adj1" fmla="val 47617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CAB07CF5-A1E4-4F0B-81CC-2E0BFF215D3F}"/>
                    </a:ext>
                  </a:extLst>
                </p:cNvPr>
                <p:cNvSpPr/>
                <p:nvPr/>
              </p:nvSpPr>
              <p:spPr>
                <a:xfrm>
                  <a:off x="-227872" y="4636254"/>
                  <a:ext cx="71974" cy="74030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89C67C9B-F3DF-4EA7-925A-3A1E3E602E2F}"/>
                    </a:ext>
                  </a:extLst>
                </p:cNvPr>
                <p:cNvGrpSpPr/>
                <p:nvPr/>
              </p:nvGrpSpPr>
              <p:grpSpPr>
                <a:xfrm>
                  <a:off x="-617249" y="4299795"/>
                  <a:ext cx="279058" cy="293532"/>
                  <a:chOff x="2932093" y="1305960"/>
                  <a:chExt cx="297070" cy="312479"/>
                </a:xfrm>
              </p:grpSpPr>
              <p:sp>
                <p:nvSpPr>
                  <p:cNvPr id="965" name="四角形: 上の 2 つの角を丸める 964">
                    <a:extLst>
                      <a:ext uri="{FF2B5EF4-FFF2-40B4-BE49-F238E27FC236}">
                        <a16:creationId xmlns:a16="http://schemas.microsoft.com/office/drawing/2014/main" id="{020CEC9A-DB8E-4DBB-B6F0-3CA1E96DA091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1587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66" name="グループ化 965">
                    <a:extLst>
                      <a:ext uri="{FF2B5EF4-FFF2-40B4-BE49-F238E27FC236}">
                        <a16:creationId xmlns:a16="http://schemas.microsoft.com/office/drawing/2014/main" id="{BC0340F7-9861-41AB-AF3F-C80B03F3F404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970" name="二等辺三角形 969">
                      <a:extLst>
                        <a:ext uri="{FF2B5EF4-FFF2-40B4-BE49-F238E27FC236}">
                          <a16:creationId xmlns:a16="http://schemas.microsoft.com/office/drawing/2014/main" id="{C8B7E3AD-E3A8-4995-93A6-E30C282A9F4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1" name="二等辺三角形 970">
                      <a:extLst>
                        <a:ext uri="{FF2B5EF4-FFF2-40B4-BE49-F238E27FC236}">
                          <a16:creationId xmlns:a16="http://schemas.microsoft.com/office/drawing/2014/main" id="{3B9D21E4-40AB-4AA0-A8FE-E12178072E5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67" name="四角形: 上の 2 つの角を丸める 966">
                    <a:extLst>
                      <a:ext uri="{FF2B5EF4-FFF2-40B4-BE49-F238E27FC236}">
                        <a16:creationId xmlns:a16="http://schemas.microsoft.com/office/drawing/2014/main" id="{30D3BD4A-B71D-44A0-96DE-8895120FBDA2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楕円 967">
                    <a:extLst>
                      <a:ext uri="{FF2B5EF4-FFF2-40B4-BE49-F238E27FC236}">
                        <a16:creationId xmlns:a16="http://schemas.microsoft.com/office/drawing/2014/main" id="{FF3D64A0-B73B-425C-B88A-BF525553EE28}"/>
                      </a:ext>
                    </a:extLst>
                  </p:cNvPr>
                  <p:cNvSpPr/>
                  <p:nvPr/>
                </p:nvSpPr>
                <p:spPr>
                  <a:xfrm>
                    <a:off x="2999069" y="1373926"/>
                    <a:ext cx="208014" cy="20801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9" name="グループ化 948">
                  <a:extLst>
                    <a:ext uri="{FF2B5EF4-FFF2-40B4-BE49-F238E27FC236}">
                      <a16:creationId xmlns:a16="http://schemas.microsoft.com/office/drawing/2014/main" id="{F789B972-EF94-4C27-AEB4-CB9D4DB8F9DC}"/>
                    </a:ext>
                  </a:extLst>
                </p:cNvPr>
                <p:cNvGrpSpPr/>
                <p:nvPr/>
              </p:nvGrpSpPr>
              <p:grpSpPr>
                <a:xfrm flipH="1">
                  <a:off x="-48077" y="4299795"/>
                  <a:ext cx="279058" cy="293532"/>
                  <a:chOff x="2932093" y="1305960"/>
                  <a:chExt cx="297070" cy="312479"/>
                </a:xfrm>
              </p:grpSpPr>
              <p:sp>
                <p:nvSpPr>
                  <p:cNvPr id="958" name="四角形: 上の 2 つの角を丸める 957">
                    <a:extLst>
                      <a:ext uri="{FF2B5EF4-FFF2-40B4-BE49-F238E27FC236}">
                        <a16:creationId xmlns:a16="http://schemas.microsoft.com/office/drawing/2014/main" id="{010135E9-D964-4F0D-BAE4-60CF1CB5C5AD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3706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02EBB0C0-293C-4E07-B9E5-D6A14BF4401E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963" name="二等辺三角形 962">
                      <a:extLst>
                        <a:ext uri="{FF2B5EF4-FFF2-40B4-BE49-F238E27FC236}">
                          <a16:creationId xmlns:a16="http://schemas.microsoft.com/office/drawing/2014/main" id="{DF701A61-EA0B-4D73-9770-3DFA6F78F28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4" name="二等辺三角形 963">
                      <a:extLst>
                        <a:ext uri="{FF2B5EF4-FFF2-40B4-BE49-F238E27FC236}">
                          <a16:creationId xmlns:a16="http://schemas.microsoft.com/office/drawing/2014/main" id="{BE35FFEB-D3F4-4C3E-B66B-15527634199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60" name="四角形: 上の 2 つの角を丸める 959">
                    <a:extLst>
                      <a:ext uri="{FF2B5EF4-FFF2-40B4-BE49-F238E27FC236}">
                        <a16:creationId xmlns:a16="http://schemas.microsoft.com/office/drawing/2014/main" id="{9F13C1BD-A765-46A5-AAC1-A6E7E75CD4E0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1" name="楕円 960">
                    <a:extLst>
                      <a:ext uri="{FF2B5EF4-FFF2-40B4-BE49-F238E27FC236}">
                        <a16:creationId xmlns:a16="http://schemas.microsoft.com/office/drawing/2014/main" id="{5500F426-520F-45B1-96EE-68E60280446A}"/>
                      </a:ext>
                    </a:extLst>
                  </p:cNvPr>
                  <p:cNvSpPr/>
                  <p:nvPr/>
                </p:nvSpPr>
                <p:spPr>
                  <a:xfrm>
                    <a:off x="2999069" y="1373926"/>
                    <a:ext cx="208014" cy="20801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0" name="月 949">
                  <a:extLst>
                    <a:ext uri="{FF2B5EF4-FFF2-40B4-BE49-F238E27FC236}">
                      <a16:creationId xmlns:a16="http://schemas.microsoft.com/office/drawing/2014/main" id="{ACFB05B8-C053-4998-A15F-5F9981337A92}"/>
                    </a:ext>
                  </a:extLst>
                </p:cNvPr>
                <p:cNvSpPr/>
                <p:nvPr/>
              </p:nvSpPr>
              <p:spPr>
                <a:xfrm rot="17100000">
                  <a:off x="-443677" y="4123543"/>
                  <a:ext cx="45720" cy="174130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月 950">
                  <a:extLst>
                    <a:ext uri="{FF2B5EF4-FFF2-40B4-BE49-F238E27FC236}">
                      <a16:creationId xmlns:a16="http://schemas.microsoft.com/office/drawing/2014/main" id="{3B56ACF2-B029-4E13-8153-CC11D739A665}"/>
                    </a:ext>
                  </a:extLst>
                </p:cNvPr>
                <p:cNvSpPr/>
                <p:nvPr/>
              </p:nvSpPr>
              <p:spPr>
                <a:xfrm rot="15300000">
                  <a:off x="20035" y="4123543"/>
                  <a:ext cx="45720" cy="174130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楕円 951">
                  <a:extLst>
                    <a:ext uri="{FF2B5EF4-FFF2-40B4-BE49-F238E27FC236}">
                      <a16:creationId xmlns:a16="http://schemas.microsoft.com/office/drawing/2014/main" id="{FCA5DE84-FF77-4F70-AF82-A0F29CFAB581}"/>
                    </a:ext>
                  </a:extLst>
                </p:cNvPr>
                <p:cNvSpPr/>
                <p:nvPr/>
              </p:nvSpPr>
              <p:spPr>
                <a:xfrm>
                  <a:off x="-620228" y="4626302"/>
                  <a:ext cx="154296" cy="14014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952">
                  <a:extLst>
                    <a:ext uri="{FF2B5EF4-FFF2-40B4-BE49-F238E27FC236}">
                      <a16:creationId xmlns:a16="http://schemas.microsoft.com/office/drawing/2014/main" id="{C5C14B2D-E4C7-4D9A-BA64-6E61CA41E378}"/>
                    </a:ext>
                  </a:extLst>
                </p:cNvPr>
                <p:cNvSpPr/>
                <p:nvPr/>
              </p:nvSpPr>
              <p:spPr>
                <a:xfrm>
                  <a:off x="87004" y="4626302"/>
                  <a:ext cx="154296" cy="14014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4C9146FB-F8B1-4FFA-965E-31C038639DDF}"/>
                    </a:ext>
                  </a:extLst>
                </p:cNvPr>
                <p:cNvSpPr/>
                <p:nvPr/>
              </p:nvSpPr>
              <p:spPr>
                <a:xfrm>
                  <a:off x="-615849" y="5175250"/>
                  <a:ext cx="852530" cy="869067"/>
                </a:xfrm>
                <a:custGeom>
                  <a:avLst/>
                  <a:gdLst>
                    <a:gd name="connsiteX0" fmla="*/ 320699 w 1030678"/>
                    <a:gd name="connsiteY0" fmla="*/ 0 h 992600"/>
                    <a:gd name="connsiteX1" fmla="*/ 337157 w 1030678"/>
                    <a:gd name="connsiteY1" fmla="*/ 0 h 992600"/>
                    <a:gd name="connsiteX2" fmla="*/ 400449 w 1030678"/>
                    <a:gd name="connsiteY2" fmla="*/ 42673 h 992600"/>
                    <a:gd name="connsiteX3" fmla="*/ 496617 w 1030678"/>
                    <a:gd name="connsiteY3" fmla="*/ 62088 h 992600"/>
                    <a:gd name="connsiteX4" fmla="*/ 534061 w 1030678"/>
                    <a:gd name="connsiteY4" fmla="*/ 62088 h 992600"/>
                    <a:gd name="connsiteX5" fmla="*/ 630229 w 1030678"/>
                    <a:gd name="connsiteY5" fmla="*/ 42673 h 992600"/>
                    <a:gd name="connsiteX6" fmla="*/ 693521 w 1030678"/>
                    <a:gd name="connsiteY6" fmla="*/ 0 h 992600"/>
                    <a:gd name="connsiteX7" fmla="*/ 709979 w 1030678"/>
                    <a:gd name="connsiteY7" fmla="*/ 0 h 992600"/>
                    <a:gd name="connsiteX8" fmla="*/ 1030678 w 1030678"/>
                    <a:gd name="connsiteY8" fmla="*/ 320699 h 992600"/>
                    <a:gd name="connsiteX9" fmla="*/ 1030678 w 1030678"/>
                    <a:gd name="connsiteY9" fmla="*/ 992600 h 992600"/>
                    <a:gd name="connsiteX10" fmla="*/ 0 w 1030678"/>
                    <a:gd name="connsiteY10" fmla="*/ 992600 h 992600"/>
                    <a:gd name="connsiteX11" fmla="*/ 0 w 1030678"/>
                    <a:gd name="connsiteY11" fmla="*/ 320699 h 992600"/>
                    <a:gd name="connsiteX12" fmla="*/ 320699 w 1030678"/>
                    <a:gd name="connsiteY12" fmla="*/ 0 h 99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0678" h="992600">
                      <a:moveTo>
                        <a:pt x="320699" y="0"/>
                      </a:moveTo>
                      <a:lnTo>
                        <a:pt x="337157" y="0"/>
                      </a:lnTo>
                      <a:lnTo>
                        <a:pt x="400449" y="42673"/>
                      </a:lnTo>
                      <a:cubicBezTo>
                        <a:pt x="430007" y="55175"/>
                        <a:pt x="462505" y="62088"/>
                        <a:pt x="496617" y="62088"/>
                      </a:cubicBezTo>
                      <a:lnTo>
                        <a:pt x="534061" y="62088"/>
                      </a:lnTo>
                      <a:cubicBezTo>
                        <a:pt x="568173" y="62088"/>
                        <a:pt x="600671" y="55175"/>
                        <a:pt x="630229" y="42673"/>
                      </a:cubicBezTo>
                      <a:lnTo>
                        <a:pt x="693521" y="0"/>
                      </a:lnTo>
                      <a:lnTo>
                        <a:pt x="709979" y="0"/>
                      </a:lnTo>
                      <a:cubicBezTo>
                        <a:pt x="887096" y="0"/>
                        <a:pt x="1030678" y="143582"/>
                        <a:pt x="1030678" y="320699"/>
                      </a:cubicBezTo>
                      <a:lnTo>
                        <a:pt x="1030678" y="992600"/>
                      </a:lnTo>
                      <a:lnTo>
                        <a:pt x="0" y="992600"/>
                      </a:lnTo>
                      <a:lnTo>
                        <a:pt x="0" y="320699"/>
                      </a:lnTo>
                      <a:cubicBezTo>
                        <a:pt x="0" y="143582"/>
                        <a:pt x="143582" y="0"/>
                        <a:pt x="320699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四角形: 上の 2 つの角を丸める 954">
                  <a:extLst>
                    <a:ext uri="{FF2B5EF4-FFF2-40B4-BE49-F238E27FC236}">
                      <a16:creationId xmlns:a16="http://schemas.microsoft.com/office/drawing/2014/main" id="{795CF8E4-298A-4981-B3F4-61BC9312B774}"/>
                    </a:ext>
                  </a:extLst>
                </p:cNvPr>
                <p:cNvSpPr/>
                <p:nvPr/>
              </p:nvSpPr>
              <p:spPr>
                <a:xfrm>
                  <a:off x="-540079" y="5161138"/>
                  <a:ext cx="681038" cy="679152"/>
                </a:xfrm>
                <a:prstGeom prst="round2SameRect">
                  <a:avLst>
                    <a:gd name="adj1" fmla="val 12109"/>
                    <a:gd name="adj2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四角形: 上の 2 つの角を丸める 955">
                  <a:extLst>
                    <a:ext uri="{FF2B5EF4-FFF2-40B4-BE49-F238E27FC236}">
                      <a16:creationId xmlns:a16="http://schemas.microsoft.com/office/drawing/2014/main" id="{CDCB5A04-3827-4308-A42D-535D17C13D82}"/>
                    </a:ext>
                  </a:extLst>
                </p:cNvPr>
                <p:cNvSpPr/>
                <p:nvPr/>
              </p:nvSpPr>
              <p:spPr>
                <a:xfrm>
                  <a:off x="-511969" y="5161138"/>
                  <a:ext cx="624818" cy="642682"/>
                </a:xfrm>
                <a:prstGeom prst="round2SameRect">
                  <a:avLst>
                    <a:gd name="adj1" fmla="val 8679"/>
                    <a:gd name="adj2" fmla="val 50000"/>
                  </a:avLst>
                </a:prstGeom>
                <a:pattFill prst="dkHorz">
                  <a:fgClr>
                    <a:srgbClr val="FFCCFF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61B0E039-6C3E-4701-8FBC-A8952449BE37}"/>
                    </a:ext>
                  </a:extLst>
                </p:cNvPr>
                <p:cNvSpPr/>
                <p:nvPr/>
              </p:nvSpPr>
              <p:spPr>
                <a:xfrm rot="10800000" flipV="1">
                  <a:off x="-402703" y="3808239"/>
                  <a:ext cx="364602" cy="189957"/>
                </a:xfrm>
                <a:custGeom>
                  <a:avLst/>
                  <a:gdLst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64309 w 266015"/>
                    <a:gd name="connsiteY2" fmla="*/ 20958 h 183158"/>
                    <a:gd name="connsiteX3" fmla="*/ 33285 w 266015"/>
                    <a:gd name="connsiteY3" fmla="*/ 18795 h 183158"/>
                    <a:gd name="connsiteX4" fmla="*/ 0 w 266015"/>
                    <a:gd name="connsiteY4" fmla="*/ 29988 h 183158"/>
                    <a:gd name="connsiteX5" fmla="*/ 88433 w 266015"/>
                    <a:gd name="connsiteY5" fmla="*/ 183158 h 183158"/>
                    <a:gd name="connsiteX6" fmla="*/ 131994 w 266015"/>
                    <a:gd name="connsiteY6" fmla="*/ 95642 h 183158"/>
                    <a:gd name="connsiteX7" fmla="*/ 128066 w 266015"/>
                    <a:gd name="connsiteY7" fmla="*/ 83962 h 183158"/>
                    <a:gd name="connsiteX8" fmla="*/ 135862 w 266015"/>
                    <a:gd name="connsiteY8" fmla="*/ 93990 h 183158"/>
                    <a:gd name="connsiteX9" fmla="*/ 158284 w 266015"/>
                    <a:gd name="connsiteY9" fmla="*/ 183158 h 183158"/>
                    <a:gd name="connsiteX10" fmla="*/ 199487 w 266015"/>
                    <a:gd name="connsiteY10" fmla="*/ 129460 h 183158"/>
                    <a:gd name="connsiteX11" fmla="*/ 201580 w 266015"/>
                    <a:gd name="connsiteY11" fmla="*/ 99442 h 183158"/>
                    <a:gd name="connsiteX12" fmla="*/ 216692 w 266015"/>
                    <a:gd name="connsiteY12" fmla="*/ 136591 h 183158"/>
                    <a:gd name="connsiteX13" fmla="*/ 221784 w 266015"/>
                    <a:gd name="connsiteY13" fmla="*/ 183158 h 183158"/>
                    <a:gd name="connsiteX14" fmla="*/ 254153 w 266015"/>
                    <a:gd name="connsiteY14" fmla="*/ 62356 h 183158"/>
                    <a:gd name="connsiteX15" fmla="*/ 228206 w 266015"/>
                    <a:gd name="connsiteY15" fmla="*/ 38148 h 183158"/>
                    <a:gd name="connsiteX16" fmla="*/ 228794 w 266015"/>
                    <a:gd name="connsiteY16" fmla="*/ 36910 h 183158"/>
                    <a:gd name="connsiteX17" fmla="*/ 141878 w 266015"/>
                    <a:gd name="connsiteY17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64309 w 266015"/>
                    <a:gd name="connsiteY2" fmla="*/ 20958 h 183158"/>
                    <a:gd name="connsiteX3" fmla="*/ 33285 w 266015"/>
                    <a:gd name="connsiteY3" fmla="*/ 18795 h 183158"/>
                    <a:gd name="connsiteX4" fmla="*/ 0 w 266015"/>
                    <a:gd name="connsiteY4" fmla="*/ 29988 h 183158"/>
                    <a:gd name="connsiteX5" fmla="*/ 88433 w 266015"/>
                    <a:gd name="connsiteY5" fmla="*/ 183158 h 183158"/>
                    <a:gd name="connsiteX6" fmla="*/ 131994 w 266015"/>
                    <a:gd name="connsiteY6" fmla="*/ 95642 h 183158"/>
                    <a:gd name="connsiteX7" fmla="*/ 128066 w 266015"/>
                    <a:gd name="connsiteY7" fmla="*/ 83962 h 183158"/>
                    <a:gd name="connsiteX8" fmla="*/ 135862 w 266015"/>
                    <a:gd name="connsiteY8" fmla="*/ 93990 h 183158"/>
                    <a:gd name="connsiteX9" fmla="*/ 158284 w 266015"/>
                    <a:gd name="connsiteY9" fmla="*/ 183158 h 183158"/>
                    <a:gd name="connsiteX10" fmla="*/ 199487 w 266015"/>
                    <a:gd name="connsiteY10" fmla="*/ 129460 h 183158"/>
                    <a:gd name="connsiteX11" fmla="*/ 201580 w 266015"/>
                    <a:gd name="connsiteY11" fmla="*/ 99442 h 183158"/>
                    <a:gd name="connsiteX12" fmla="*/ 216692 w 266015"/>
                    <a:gd name="connsiteY12" fmla="*/ 136591 h 183158"/>
                    <a:gd name="connsiteX13" fmla="*/ 221784 w 266015"/>
                    <a:gd name="connsiteY13" fmla="*/ 183158 h 183158"/>
                    <a:gd name="connsiteX14" fmla="*/ 254153 w 266015"/>
                    <a:gd name="connsiteY14" fmla="*/ 62356 h 183158"/>
                    <a:gd name="connsiteX15" fmla="*/ 228206 w 266015"/>
                    <a:gd name="connsiteY15" fmla="*/ 38148 h 183158"/>
                    <a:gd name="connsiteX16" fmla="*/ 141878 w 266015"/>
                    <a:gd name="connsiteY16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64309 w 266015"/>
                    <a:gd name="connsiteY2" fmla="*/ 20958 h 183158"/>
                    <a:gd name="connsiteX3" fmla="*/ 33285 w 266015"/>
                    <a:gd name="connsiteY3" fmla="*/ 18795 h 183158"/>
                    <a:gd name="connsiteX4" fmla="*/ 0 w 266015"/>
                    <a:gd name="connsiteY4" fmla="*/ 29988 h 183158"/>
                    <a:gd name="connsiteX5" fmla="*/ 88433 w 266015"/>
                    <a:gd name="connsiteY5" fmla="*/ 183158 h 183158"/>
                    <a:gd name="connsiteX6" fmla="*/ 131994 w 266015"/>
                    <a:gd name="connsiteY6" fmla="*/ 95642 h 183158"/>
                    <a:gd name="connsiteX7" fmla="*/ 128066 w 266015"/>
                    <a:gd name="connsiteY7" fmla="*/ 83962 h 183158"/>
                    <a:gd name="connsiteX8" fmla="*/ 135862 w 266015"/>
                    <a:gd name="connsiteY8" fmla="*/ 93990 h 183158"/>
                    <a:gd name="connsiteX9" fmla="*/ 158284 w 266015"/>
                    <a:gd name="connsiteY9" fmla="*/ 183158 h 183158"/>
                    <a:gd name="connsiteX10" fmla="*/ 199487 w 266015"/>
                    <a:gd name="connsiteY10" fmla="*/ 129460 h 183158"/>
                    <a:gd name="connsiteX11" fmla="*/ 201580 w 266015"/>
                    <a:gd name="connsiteY11" fmla="*/ 99442 h 183158"/>
                    <a:gd name="connsiteX12" fmla="*/ 216692 w 266015"/>
                    <a:gd name="connsiteY12" fmla="*/ 136591 h 183158"/>
                    <a:gd name="connsiteX13" fmla="*/ 221784 w 266015"/>
                    <a:gd name="connsiteY13" fmla="*/ 183158 h 183158"/>
                    <a:gd name="connsiteX14" fmla="*/ 254153 w 266015"/>
                    <a:gd name="connsiteY14" fmla="*/ 62356 h 183158"/>
                    <a:gd name="connsiteX15" fmla="*/ 141878 w 266015"/>
                    <a:gd name="connsiteY15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33285 w 266015"/>
                    <a:gd name="connsiteY2" fmla="*/ 18795 h 183158"/>
                    <a:gd name="connsiteX3" fmla="*/ 0 w 266015"/>
                    <a:gd name="connsiteY3" fmla="*/ 29988 h 183158"/>
                    <a:gd name="connsiteX4" fmla="*/ 88433 w 266015"/>
                    <a:gd name="connsiteY4" fmla="*/ 183158 h 183158"/>
                    <a:gd name="connsiteX5" fmla="*/ 131994 w 266015"/>
                    <a:gd name="connsiteY5" fmla="*/ 95642 h 183158"/>
                    <a:gd name="connsiteX6" fmla="*/ 128066 w 266015"/>
                    <a:gd name="connsiteY6" fmla="*/ 83962 h 183158"/>
                    <a:gd name="connsiteX7" fmla="*/ 135862 w 266015"/>
                    <a:gd name="connsiteY7" fmla="*/ 93990 h 183158"/>
                    <a:gd name="connsiteX8" fmla="*/ 158284 w 266015"/>
                    <a:gd name="connsiteY8" fmla="*/ 183158 h 183158"/>
                    <a:gd name="connsiteX9" fmla="*/ 199487 w 266015"/>
                    <a:gd name="connsiteY9" fmla="*/ 129460 h 183158"/>
                    <a:gd name="connsiteX10" fmla="*/ 201580 w 266015"/>
                    <a:gd name="connsiteY10" fmla="*/ 99442 h 183158"/>
                    <a:gd name="connsiteX11" fmla="*/ 216692 w 266015"/>
                    <a:gd name="connsiteY11" fmla="*/ 136591 h 183158"/>
                    <a:gd name="connsiteX12" fmla="*/ 221784 w 266015"/>
                    <a:gd name="connsiteY12" fmla="*/ 183158 h 183158"/>
                    <a:gd name="connsiteX13" fmla="*/ 254153 w 266015"/>
                    <a:gd name="connsiteY13" fmla="*/ 62356 h 183158"/>
                    <a:gd name="connsiteX14" fmla="*/ 141878 w 266015"/>
                    <a:gd name="connsiteY14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0 w 266015"/>
                    <a:gd name="connsiteY2" fmla="*/ 29988 h 183158"/>
                    <a:gd name="connsiteX3" fmla="*/ 88433 w 266015"/>
                    <a:gd name="connsiteY3" fmla="*/ 183158 h 183158"/>
                    <a:gd name="connsiteX4" fmla="*/ 131994 w 266015"/>
                    <a:gd name="connsiteY4" fmla="*/ 95642 h 183158"/>
                    <a:gd name="connsiteX5" fmla="*/ 128066 w 266015"/>
                    <a:gd name="connsiteY5" fmla="*/ 83962 h 183158"/>
                    <a:gd name="connsiteX6" fmla="*/ 135862 w 266015"/>
                    <a:gd name="connsiteY6" fmla="*/ 93990 h 183158"/>
                    <a:gd name="connsiteX7" fmla="*/ 158284 w 266015"/>
                    <a:gd name="connsiteY7" fmla="*/ 183158 h 183158"/>
                    <a:gd name="connsiteX8" fmla="*/ 199487 w 266015"/>
                    <a:gd name="connsiteY8" fmla="*/ 129460 h 183158"/>
                    <a:gd name="connsiteX9" fmla="*/ 201580 w 266015"/>
                    <a:gd name="connsiteY9" fmla="*/ 99442 h 183158"/>
                    <a:gd name="connsiteX10" fmla="*/ 216692 w 266015"/>
                    <a:gd name="connsiteY10" fmla="*/ 136591 h 183158"/>
                    <a:gd name="connsiteX11" fmla="*/ 221784 w 266015"/>
                    <a:gd name="connsiteY11" fmla="*/ 183158 h 183158"/>
                    <a:gd name="connsiteX12" fmla="*/ 254153 w 266015"/>
                    <a:gd name="connsiteY12" fmla="*/ 62356 h 183158"/>
                    <a:gd name="connsiteX13" fmla="*/ 141878 w 266015"/>
                    <a:gd name="connsiteY13" fmla="*/ 0 h 183158"/>
                    <a:gd name="connsiteX0" fmla="*/ 141878 w 266015"/>
                    <a:gd name="connsiteY0" fmla="*/ 1908 h 185066"/>
                    <a:gd name="connsiteX1" fmla="*/ 0 w 266015"/>
                    <a:gd name="connsiteY1" fmla="*/ 31896 h 185066"/>
                    <a:gd name="connsiteX2" fmla="*/ 88433 w 266015"/>
                    <a:gd name="connsiteY2" fmla="*/ 185066 h 185066"/>
                    <a:gd name="connsiteX3" fmla="*/ 131994 w 266015"/>
                    <a:gd name="connsiteY3" fmla="*/ 97550 h 185066"/>
                    <a:gd name="connsiteX4" fmla="*/ 128066 w 266015"/>
                    <a:gd name="connsiteY4" fmla="*/ 85870 h 185066"/>
                    <a:gd name="connsiteX5" fmla="*/ 135862 w 266015"/>
                    <a:gd name="connsiteY5" fmla="*/ 95898 h 185066"/>
                    <a:gd name="connsiteX6" fmla="*/ 158284 w 266015"/>
                    <a:gd name="connsiteY6" fmla="*/ 185066 h 185066"/>
                    <a:gd name="connsiteX7" fmla="*/ 199487 w 266015"/>
                    <a:gd name="connsiteY7" fmla="*/ 131368 h 185066"/>
                    <a:gd name="connsiteX8" fmla="*/ 201580 w 266015"/>
                    <a:gd name="connsiteY8" fmla="*/ 101350 h 185066"/>
                    <a:gd name="connsiteX9" fmla="*/ 216692 w 266015"/>
                    <a:gd name="connsiteY9" fmla="*/ 138499 h 185066"/>
                    <a:gd name="connsiteX10" fmla="*/ 221784 w 266015"/>
                    <a:gd name="connsiteY10" fmla="*/ 185066 h 185066"/>
                    <a:gd name="connsiteX11" fmla="*/ 254153 w 266015"/>
                    <a:gd name="connsiteY11" fmla="*/ 64264 h 185066"/>
                    <a:gd name="connsiteX12" fmla="*/ 141878 w 266015"/>
                    <a:gd name="connsiteY12" fmla="*/ 1908 h 185066"/>
                    <a:gd name="connsiteX0" fmla="*/ 141878 w 266015"/>
                    <a:gd name="connsiteY0" fmla="*/ 61 h 183219"/>
                    <a:gd name="connsiteX1" fmla="*/ 0 w 266015"/>
                    <a:gd name="connsiteY1" fmla="*/ 30049 h 183219"/>
                    <a:gd name="connsiteX2" fmla="*/ 88433 w 266015"/>
                    <a:gd name="connsiteY2" fmla="*/ 183219 h 183219"/>
                    <a:gd name="connsiteX3" fmla="*/ 131994 w 266015"/>
                    <a:gd name="connsiteY3" fmla="*/ 95703 h 183219"/>
                    <a:gd name="connsiteX4" fmla="*/ 128066 w 266015"/>
                    <a:gd name="connsiteY4" fmla="*/ 84023 h 183219"/>
                    <a:gd name="connsiteX5" fmla="*/ 135862 w 266015"/>
                    <a:gd name="connsiteY5" fmla="*/ 94051 h 183219"/>
                    <a:gd name="connsiteX6" fmla="*/ 158284 w 266015"/>
                    <a:gd name="connsiteY6" fmla="*/ 183219 h 183219"/>
                    <a:gd name="connsiteX7" fmla="*/ 199487 w 266015"/>
                    <a:gd name="connsiteY7" fmla="*/ 129521 h 183219"/>
                    <a:gd name="connsiteX8" fmla="*/ 201580 w 266015"/>
                    <a:gd name="connsiteY8" fmla="*/ 99503 h 183219"/>
                    <a:gd name="connsiteX9" fmla="*/ 216692 w 266015"/>
                    <a:gd name="connsiteY9" fmla="*/ 136652 h 183219"/>
                    <a:gd name="connsiteX10" fmla="*/ 221784 w 266015"/>
                    <a:gd name="connsiteY10" fmla="*/ 183219 h 183219"/>
                    <a:gd name="connsiteX11" fmla="*/ 254153 w 266015"/>
                    <a:gd name="connsiteY11" fmla="*/ 62417 h 183219"/>
                    <a:gd name="connsiteX12" fmla="*/ 141878 w 266015"/>
                    <a:gd name="connsiteY12" fmla="*/ 61 h 183219"/>
                    <a:gd name="connsiteX0" fmla="*/ 141878 w 265218"/>
                    <a:gd name="connsiteY0" fmla="*/ 75 h 183233"/>
                    <a:gd name="connsiteX1" fmla="*/ 0 w 265218"/>
                    <a:gd name="connsiteY1" fmla="*/ 30063 h 183233"/>
                    <a:gd name="connsiteX2" fmla="*/ 88433 w 265218"/>
                    <a:gd name="connsiteY2" fmla="*/ 183233 h 183233"/>
                    <a:gd name="connsiteX3" fmla="*/ 131994 w 265218"/>
                    <a:gd name="connsiteY3" fmla="*/ 95717 h 183233"/>
                    <a:gd name="connsiteX4" fmla="*/ 128066 w 265218"/>
                    <a:gd name="connsiteY4" fmla="*/ 84037 h 183233"/>
                    <a:gd name="connsiteX5" fmla="*/ 135862 w 265218"/>
                    <a:gd name="connsiteY5" fmla="*/ 94065 h 183233"/>
                    <a:gd name="connsiteX6" fmla="*/ 158284 w 265218"/>
                    <a:gd name="connsiteY6" fmla="*/ 183233 h 183233"/>
                    <a:gd name="connsiteX7" fmla="*/ 199487 w 265218"/>
                    <a:gd name="connsiteY7" fmla="*/ 129535 h 183233"/>
                    <a:gd name="connsiteX8" fmla="*/ 201580 w 265218"/>
                    <a:gd name="connsiteY8" fmla="*/ 99517 h 183233"/>
                    <a:gd name="connsiteX9" fmla="*/ 216692 w 265218"/>
                    <a:gd name="connsiteY9" fmla="*/ 136666 h 183233"/>
                    <a:gd name="connsiteX10" fmla="*/ 221784 w 265218"/>
                    <a:gd name="connsiteY10" fmla="*/ 183233 h 183233"/>
                    <a:gd name="connsiteX11" fmla="*/ 254153 w 265218"/>
                    <a:gd name="connsiteY11" fmla="*/ 62431 h 183233"/>
                    <a:gd name="connsiteX12" fmla="*/ 141878 w 265218"/>
                    <a:gd name="connsiteY12" fmla="*/ 75 h 183233"/>
                    <a:gd name="connsiteX0" fmla="*/ 121161 w 262615"/>
                    <a:gd name="connsiteY0" fmla="*/ 70 h 187174"/>
                    <a:gd name="connsiteX1" fmla="*/ 0 w 262615"/>
                    <a:gd name="connsiteY1" fmla="*/ 34004 h 187174"/>
                    <a:gd name="connsiteX2" fmla="*/ 88433 w 262615"/>
                    <a:gd name="connsiteY2" fmla="*/ 187174 h 187174"/>
                    <a:gd name="connsiteX3" fmla="*/ 131994 w 262615"/>
                    <a:gd name="connsiteY3" fmla="*/ 99658 h 187174"/>
                    <a:gd name="connsiteX4" fmla="*/ 128066 w 262615"/>
                    <a:gd name="connsiteY4" fmla="*/ 87978 h 187174"/>
                    <a:gd name="connsiteX5" fmla="*/ 135862 w 262615"/>
                    <a:gd name="connsiteY5" fmla="*/ 98006 h 187174"/>
                    <a:gd name="connsiteX6" fmla="*/ 158284 w 262615"/>
                    <a:gd name="connsiteY6" fmla="*/ 187174 h 187174"/>
                    <a:gd name="connsiteX7" fmla="*/ 199487 w 262615"/>
                    <a:gd name="connsiteY7" fmla="*/ 133476 h 187174"/>
                    <a:gd name="connsiteX8" fmla="*/ 201580 w 262615"/>
                    <a:gd name="connsiteY8" fmla="*/ 103458 h 187174"/>
                    <a:gd name="connsiteX9" fmla="*/ 216692 w 262615"/>
                    <a:gd name="connsiteY9" fmla="*/ 140607 h 187174"/>
                    <a:gd name="connsiteX10" fmla="*/ 221784 w 262615"/>
                    <a:gd name="connsiteY10" fmla="*/ 187174 h 187174"/>
                    <a:gd name="connsiteX11" fmla="*/ 254153 w 262615"/>
                    <a:gd name="connsiteY11" fmla="*/ 66372 h 187174"/>
                    <a:gd name="connsiteX12" fmla="*/ 121161 w 262615"/>
                    <a:gd name="connsiteY12" fmla="*/ 70 h 187174"/>
                    <a:gd name="connsiteX0" fmla="*/ 121161 w 262615"/>
                    <a:gd name="connsiteY0" fmla="*/ 70 h 187174"/>
                    <a:gd name="connsiteX1" fmla="*/ 0 w 262615"/>
                    <a:gd name="connsiteY1" fmla="*/ 34004 h 187174"/>
                    <a:gd name="connsiteX2" fmla="*/ 88433 w 262615"/>
                    <a:gd name="connsiteY2" fmla="*/ 187174 h 187174"/>
                    <a:gd name="connsiteX3" fmla="*/ 131994 w 262615"/>
                    <a:gd name="connsiteY3" fmla="*/ 99658 h 187174"/>
                    <a:gd name="connsiteX4" fmla="*/ 128066 w 262615"/>
                    <a:gd name="connsiteY4" fmla="*/ 87978 h 187174"/>
                    <a:gd name="connsiteX5" fmla="*/ 135862 w 262615"/>
                    <a:gd name="connsiteY5" fmla="*/ 98006 h 187174"/>
                    <a:gd name="connsiteX6" fmla="*/ 158284 w 262615"/>
                    <a:gd name="connsiteY6" fmla="*/ 187174 h 187174"/>
                    <a:gd name="connsiteX7" fmla="*/ 199487 w 262615"/>
                    <a:gd name="connsiteY7" fmla="*/ 133476 h 187174"/>
                    <a:gd name="connsiteX8" fmla="*/ 201580 w 262615"/>
                    <a:gd name="connsiteY8" fmla="*/ 103458 h 187174"/>
                    <a:gd name="connsiteX9" fmla="*/ 216692 w 262615"/>
                    <a:gd name="connsiteY9" fmla="*/ 140607 h 187174"/>
                    <a:gd name="connsiteX10" fmla="*/ 221784 w 262615"/>
                    <a:gd name="connsiteY10" fmla="*/ 187174 h 187174"/>
                    <a:gd name="connsiteX11" fmla="*/ 254153 w 262615"/>
                    <a:gd name="connsiteY11" fmla="*/ 66372 h 187174"/>
                    <a:gd name="connsiteX12" fmla="*/ 121161 w 262615"/>
                    <a:gd name="connsiteY12" fmla="*/ 70 h 187174"/>
                    <a:gd name="connsiteX0" fmla="*/ 124704 w 262353"/>
                    <a:gd name="connsiteY0" fmla="*/ 50 h 204868"/>
                    <a:gd name="connsiteX1" fmla="*/ 0 w 262353"/>
                    <a:gd name="connsiteY1" fmla="*/ 51698 h 204868"/>
                    <a:gd name="connsiteX2" fmla="*/ 88433 w 262353"/>
                    <a:gd name="connsiteY2" fmla="*/ 204868 h 204868"/>
                    <a:gd name="connsiteX3" fmla="*/ 131994 w 262353"/>
                    <a:gd name="connsiteY3" fmla="*/ 117352 h 204868"/>
                    <a:gd name="connsiteX4" fmla="*/ 128066 w 262353"/>
                    <a:gd name="connsiteY4" fmla="*/ 105672 h 204868"/>
                    <a:gd name="connsiteX5" fmla="*/ 135862 w 262353"/>
                    <a:gd name="connsiteY5" fmla="*/ 115700 h 204868"/>
                    <a:gd name="connsiteX6" fmla="*/ 158284 w 262353"/>
                    <a:gd name="connsiteY6" fmla="*/ 204868 h 204868"/>
                    <a:gd name="connsiteX7" fmla="*/ 199487 w 262353"/>
                    <a:gd name="connsiteY7" fmla="*/ 151170 h 204868"/>
                    <a:gd name="connsiteX8" fmla="*/ 201580 w 262353"/>
                    <a:gd name="connsiteY8" fmla="*/ 121152 h 204868"/>
                    <a:gd name="connsiteX9" fmla="*/ 216692 w 262353"/>
                    <a:gd name="connsiteY9" fmla="*/ 158301 h 204868"/>
                    <a:gd name="connsiteX10" fmla="*/ 221784 w 262353"/>
                    <a:gd name="connsiteY10" fmla="*/ 204868 h 204868"/>
                    <a:gd name="connsiteX11" fmla="*/ 254153 w 262353"/>
                    <a:gd name="connsiteY11" fmla="*/ 84066 h 204868"/>
                    <a:gd name="connsiteX12" fmla="*/ 124704 w 262353"/>
                    <a:gd name="connsiteY12" fmla="*/ 50 h 204868"/>
                    <a:gd name="connsiteX0" fmla="*/ 124704 w 262353"/>
                    <a:gd name="connsiteY0" fmla="*/ 83 h 204901"/>
                    <a:gd name="connsiteX1" fmla="*/ 0 w 262353"/>
                    <a:gd name="connsiteY1" fmla="*/ 51731 h 204901"/>
                    <a:gd name="connsiteX2" fmla="*/ 88433 w 262353"/>
                    <a:gd name="connsiteY2" fmla="*/ 204901 h 204901"/>
                    <a:gd name="connsiteX3" fmla="*/ 131994 w 262353"/>
                    <a:gd name="connsiteY3" fmla="*/ 117385 h 204901"/>
                    <a:gd name="connsiteX4" fmla="*/ 128066 w 262353"/>
                    <a:gd name="connsiteY4" fmla="*/ 105705 h 204901"/>
                    <a:gd name="connsiteX5" fmla="*/ 135862 w 262353"/>
                    <a:gd name="connsiteY5" fmla="*/ 115733 h 204901"/>
                    <a:gd name="connsiteX6" fmla="*/ 158284 w 262353"/>
                    <a:gd name="connsiteY6" fmla="*/ 204901 h 204901"/>
                    <a:gd name="connsiteX7" fmla="*/ 199487 w 262353"/>
                    <a:gd name="connsiteY7" fmla="*/ 151203 h 204901"/>
                    <a:gd name="connsiteX8" fmla="*/ 201580 w 262353"/>
                    <a:gd name="connsiteY8" fmla="*/ 121185 h 204901"/>
                    <a:gd name="connsiteX9" fmla="*/ 216692 w 262353"/>
                    <a:gd name="connsiteY9" fmla="*/ 158334 h 204901"/>
                    <a:gd name="connsiteX10" fmla="*/ 221784 w 262353"/>
                    <a:gd name="connsiteY10" fmla="*/ 204901 h 204901"/>
                    <a:gd name="connsiteX11" fmla="*/ 254153 w 262353"/>
                    <a:gd name="connsiteY11" fmla="*/ 84099 h 204901"/>
                    <a:gd name="connsiteX12" fmla="*/ 124704 w 262353"/>
                    <a:gd name="connsiteY12" fmla="*/ 83 h 204901"/>
                    <a:gd name="connsiteX0" fmla="*/ 124704 w 262353"/>
                    <a:gd name="connsiteY0" fmla="*/ 64 h 211968"/>
                    <a:gd name="connsiteX1" fmla="*/ 0 w 262353"/>
                    <a:gd name="connsiteY1" fmla="*/ 58798 h 211968"/>
                    <a:gd name="connsiteX2" fmla="*/ 88433 w 262353"/>
                    <a:gd name="connsiteY2" fmla="*/ 211968 h 211968"/>
                    <a:gd name="connsiteX3" fmla="*/ 131994 w 262353"/>
                    <a:gd name="connsiteY3" fmla="*/ 124452 h 211968"/>
                    <a:gd name="connsiteX4" fmla="*/ 128066 w 262353"/>
                    <a:gd name="connsiteY4" fmla="*/ 112772 h 211968"/>
                    <a:gd name="connsiteX5" fmla="*/ 135862 w 262353"/>
                    <a:gd name="connsiteY5" fmla="*/ 122800 h 211968"/>
                    <a:gd name="connsiteX6" fmla="*/ 158284 w 262353"/>
                    <a:gd name="connsiteY6" fmla="*/ 211968 h 211968"/>
                    <a:gd name="connsiteX7" fmla="*/ 199487 w 262353"/>
                    <a:gd name="connsiteY7" fmla="*/ 158270 h 211968"/>
                    <a:gd name="connsiteX8" fmla="*/ 201580 w 262353"/>
                    <a:gd name="connsiteY8" fmla="*/ 128252 h 211968"/>
                    <a:gd name="connsiteX9" fmla="*/ 216692 w 262353"/>
                    <a:gd name="connsiteY9" fmla="*/ 165401 h 211968"/>
                    <a:gd name="connsiteX10" fmla="*/ 221784 w 262353"/>
                    <a:gd name="connsiteY10" fmla="*/ 211968 h 211968"/>
                    <a:gd name="connsiteX11" fmla="*/ 254153 w 262353"/>
                    <a:gd name="connsiteY11" fmla="*/ 91166 h 211968"/>
                    <a:gd name="connsiteX12" fmla="*/ 124704 w 262353"/>
                    <a:gd name="connsiteY12" fmla="*/ 64 h 211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2353" h="211968">
                      <a:moveTo>
                        <a:pt x="124704" y="64"/>
                      </a:moveTo>
                      <a:cubicBezTo>
                        <a:pt x="29923" y="-1574"/>
                        <a:pt x="8907" y="28272"/>
                        <a:pt x="0" y="58798"/>
                      </a:cubicBezTo>
                      <a:cubicBezTo>
                        <a:pt x="56150" y="88943"/>
                        <a:pt x="90402" y="148269"/>
                        <a:pt x="88433" y="211968"/>
                      </a:cubicBezTo>
                      <a:cubicBezTo>
                        <a:pt x="120155" y="193653"/>
                        <a:pt x="136238" y="158652"/>
                        <a:pt x="131994" y="124452"/>
                      </a:cubicBezTo>
                      <a:lnTo>
                        <a:pt x="128066" y="112772"/>
                      </a:lnTo>
                      <a:lnTo>
                        <a:pt x="135862" y="122800"/>
                      </a:lnTo>
                      <a:cubicBezTo>
                        <a:pt x="151197" y="149362"/>
                        <a:pt x="159268" y="180117"/>
                        <a:pt x="158284" y="211968"/>
                      </a:cubicBezTo>
                      <a:cubicBezTo>
                        <a:pt x="179432" y="199758"/>
                        <a:pt x="193629" y="180131"/>
                        <a:pt x="199487" y="158270"/>
                      </a:cubicBezTo>
                      <a:lnTo>
                        <a:pt x="201580" y="128252"/>
                      </a:lnTo>
                      <a:lnTo>
                        <a:pt x="216692" y="165401"/>
                      </a:lnTo>
                      <a:cubicBezTo>
                        <a:pt x="220504" y="180391"/>
                        <a:pt x="222276" y="196042"/>
                        <a:pt x="221784" y="211968"/>
                      </a:cubicBezTo>
                      <a:cubicBezTo>
                        <a:pt x="264081" y="187548"/>
                        <a:pt x="270333" y="126483"/>
                        <a:pt x="254153" y="91166"/>
                      </a:cubicBezTo>
                      <a:cubicBezTo>
                        <a:pt x="237973" y="55849"/>
                        <a:pt x="219485" y="1702"/>
                        <a:pt x="124704" y="6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C58C36E8-3B1F-435A-BE91-B7BC97058E20}"/>
                </a:ext>
              </a:extLst>
            </p:cNvPr>
            <p:cNvSpPr/>
            <p:nvPr/>
          </p:nvSpPr>
          <p:spPr>
            <a:xfrm rot="13500000" flipV="1">
              <a:off x="1460585" y="467463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97FED4E8-B0F8-48F0-AE02-92DB1530DA07}"/>
                </a:ext>
              </a:extLst>
            </p:cNvPr>
            <p:cNvSpPr/>
            <p:nvPr/>
          </p:nvSpPr>
          <p:spPr>
            <a:xfrm rot="21122406">
              <a:off x="1253807" y="1243488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A1B0A767-B3FC-4BDE-9B22-4C73009C93D5}"/>
                </a:ext>
              </a:extLst>
            </p:cNvPr>
            <p:cNvGrpSpPr/>
            <p:nvPr/>
          </p:nvGrpSpPr>
          <p:grpSpPr>
            <a:xfrm>
              <a:off x="490535" y="128703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2535193E-97B6-4B4C-82D0-DBEDB23DB06D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6CC285A9-DBF3-4039-BD9A-C12FAEF0B44F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ACB1181-0C45-4532-9D98-A11105AD87EF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2661147-F521-4892-8DDC-A740C6B491B9}"/>
              </a:ext>
            </a:extLst>
          </p:cNvPr>
          <p:cNvGrpSpPr/>
          <p:nvPr/>
        </p:nvGrpSpPr>
        <p:grpSpPr>
          <a:xfrm>
            <a:off x="2959415" y="267796"/>
            <a:ext cx="1369853" cy="1998545"/>
            <a:chOff x="2959415" y="267796"/>
            <a:chExt cx="1369853" cy="199854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7C52E0F-BB04-4A2B-80AD-E8F8DF8A026D}"/>
                </a:ext>
              </a:extLst>
            </p:cNvPr>
            <p:cNvGrpSpPr/>
            <p:nvPr/>
          </p:nvGrpSpPr>
          <p:grpSpPr>
            <a:xfrm>
              <a:off x="3218805" y="267796"/>
              <a:ext cx="1110463" cy="1998545"/>
              <a:chOff x="3218805" y="267796"/>
              <a:chExt cx="1110463" cy="1998545"/>
            </a:xfrm>
          </p:grpSpPr>
          <p:sp>
            <p:nvSpPr>
              <p:cNvPr id="973" name="四角形: 上の 2 つの角を丸める 972">
                <a:extLst>
                  <a:ext uri="{FF2B5EF4-FFF2-40B4-BE49-F238E27FC236}">
                    <a16:creationId xmlns:a16="http://schemas.microsoft.com/office/drawing/2014/main" id="{DE08D099-DD77-4615-8E8C-9781DF881DDF}"/>
                  </a:ext>
                </a:extLst>
              </p:cNvPr>
              <p:cNvSpPr/>
              <p:nvPr/>
            </p:nvSpPr>
            <p:spPr>
              <a:xfrm>
                <a:off x="3329360" y="1463799"/>
                <a:ext cx="887040" cy="802542"/>
              </a:xfrm>
              <a:prstGeom prst="round2SameRect">
                <a:avLst>
                  <a:gd name="adj1" fmla="val 40938"/>
                  <a:gd name="adj2" fmla="val 0"/>
                </a:avLst>
              </a:prstGeom>
              <a:pattFill prst="ltHorz">
                <a:fgClr>
                  <a:srgbClr val="FF6699"/>
                </a:fgClr>
                <a:bgClr>
                  <a:srgbClr val="FFCCFF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C9CFE4D2-303B-4ADE-97BA-7372020725F1}"/>
                  </a:ext>
                </a:extLst>
              </p:cNvPr>
              <p:cNvGrpSpPr/>
              <p:nvPr/>
            </p:nvGrpSpPr>
            <p:grpSpPr>
              <a:xfrm>
                <a:off x="3218805" y="267796"/>
                <a:ext cx="1110463" cy="1995702"/>
                <a:chOff x="664762" y="3752532"/>
                <a:chExt cx="1343949" cy="2415318"/>
              </a:xfrm>
            </p:grpSpPr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E9E3993A-97AB-47E8-890F-0C3E2F55F79C}"/>
                    </a:ext>
                  </a:extLst>
                </p:cNvPr>
                <p:cNvSpPr/>
                <p:nvPr/>
              </p:nvSpPr>
              <p:spPr>
                <a:xfrm>
                  <a:off x="1120900" y="4830536"/>
                  <a:ext cx="410244" cy="772545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434416 h 903158"/>
                    <a:gd name="connsiteX9" fmla="*/ 37208 w 696642"/>
                    <a:gd name="connsiteY9" fmla="*/ 397208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37208 w 696642"/>
                    <a:gd name="connsiteY8" fmla="*/ 397208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3145 w 696796"/>
                    <a:gd name="connsiteY0" fmla="*/ 0 h 903158"/>
                    <a:gd name="connsiteX1" fmla="*/ 443805 w 696796"/>
                    <a:gd name="connsiteY1" fmla="*/ 0 h 903158"/>
                    <a:gd name="connsiteX2" fmla="*/ 480749 w 696796"/>
                    <a:gd name="connsiteY2" fmla="*/ 397208 h 903158"/>
                    <a:gd name="connsiteX3" fmla="*/ 659588 w 696796"/>
                    <a:gd name="connsiteY3" fmla="*/ 397208 h 903158"/>
                    <a:gd name="connsiteX4" fmla="*/ 696796 w 696796"/>
                    <a:gd name="connsiteY4" fmla="*/ 434416 h 903158"/>
                    <a:gd name="connsiteX5" fmla="*/ 443821 w 696796"/>
                    <a:gd name="connsiteY5" fmla="*/ 903158 h 903158"/>
                    <a:gd name="connsiteX6" fmla="*/ 253129 w 696796"/>
                    <a:gd name="connsiteY6" fmla="*/ 903158 h 903158"/>
                    <a:gd name="connsiteX7" fmla="*/ 154 w 696796"/>
                    <a:gd name="connsiteY7" fmla="*/ 434416 h 903158"/>
                    <a:gd name="connsiteX8" fmla="*/ 216201 w 696796"/>
                    <a:gd name="connsiteY8" fmla="*/ 397208 h 903158"/>
                    <a:gd name="connsiteX9" fmla="*/ 253145 w 696796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  <a:gd name="connsiteX0" fmla="*/ 157975 w 601626"/>
                    <a:gd name="connsiteY0" fmla="*/ 0 h 903158"/>
                    <a:gd name="connsiteX1" fmla="*/ 348635 w 601626"/>
                    <a:gd name="connsiteY1" fmla="*/ 0 h 903158"/>
                    <a:gd name="connsiteX2" fmla="*/ 385579 w 601626"/>
                    <a:gd name="connsiteY2" fmla="*/ 397208 h 903158"/>
                    <a:gd name="connsiteX3" fmla="*/ 601626 w 601626"/>
                    <a:gd name="connsiteY3" fmla="*/ 434416 h 903158"/>
                    <a:gd name="connsiteX4" fmla="*/ 348651 w 601626"/>
                    <a:gd name="connsiteY4" fmla="*/ 903158 h 903158"/>
                    <a:gd name="connsiteX5" fmla="*/ 157959 w 601626"/>
                    <a:gd name="connsiteY5" fmla="*/ 903158 h 903158"/>
                    <a:gd name="connsiteX6" fmla="*/ 0 w 601626"/>
                    <a:gd name="connsiteY6" fmla="*/ 414929 h 903158"/>
                    <a:gd name="connsiteX7" fmla="*/ 121031 w 601626"/>
                    <a:gd name="connsiteY7" fmla="*/ 397208 h 903158"/>
                    <a:gd name="connsiteX8" fmla="*/ 157975 w 601626"/>
                    <a:gd name="connsiteY8" fmla="*/ 0 h 903158"/>
                    <a:gd name="connsiteX0" fmla="*/ 157975 w 483500"/>
                    <a:gd name="connsiteY0" fmla="*/ 0 h 903158"/>
                    <a:gd name="connsiteX1" fmla="*/ 348635 w 483500"/>
                    <a:gd name="connsiteY1" fmla="*/ 0 h 903158"/>
                    <a:gd name="connsiteX2" fmla="*/ 385579 w 483500"/>
                    <a:gd name="connsiteY2" fmla="*/ 397208 h 903158"/>
                    <a:gd name="connsiteX3" fmla="*/ 483500 w 483500"/>
                    <a:gd name="connsiteY3" fmla="*/ 409362 h 903158"/>
                    <a:gd name="connsiteX4" fmla="*/ 348651 w 483500"/>
                    <a:gd name="connsiteY4" fmla="*/ 903158 h 903158"/>
                    <a:gd name="connsiteX5" fmla="*/ 157959 w 483500"/>
                    <a:gd name="connsiteY5" fmla="*/ 903158 h 903158"/>
                    <a:gd name="connsiteX6" fmla="*/ 0 w 483500"/>
                    <a:gd name="connsiteY6" fmla="*/ 414929 h 903158"/>
                    <a:gd name="connsiteX7" fmla="*/ 121031 w 483500"/>
                    <a:gd name="connsiteY7" fmla="*/ 397208 h 903158"/>
                    <a:gd name="connsiteX8" fmla="*/ 157975 w 483500"/>
                    <a:gd name="connsiteY8" fmla="*/ 0 h 903158"/>
                    <a:gd name="connsiteX0" fmla="*/ 157975 w 483500"/>
                    <a:gd name="connsiteY0" fmla="*/ 0 h 903158"/>
                    <a:gd name="connsiteX1" fmla="*/ 348635 w 483500"/>
                    <a:gd name="connsiteY1" fmla="*/ 0 h 903158"/>
                    <a:gd name="connsiteX2" fmla="*/ 385579 w 483500"/>
                    <a:gd name="connsiteY2" fmla="*/ 397208 h 903158"/>
                    <a:gd name="connsiteX3" fmla="*/ 483500 w 483500"/>
                    <a:gd name="connsiteY3" fmla="*/ 409362 h 903158"/>
                    <a:gd name="connsiteX4" fmla="*/ 348651 w 483500"/>
                    <a:gd name="connsiteY4" fmla="*/ 903158 h 903158"/>
                    <a:gd name="connsiteX5" fmla="*/ 157959 w 483500"/>
                    <a:gd name="connsiteY5" fmla="*/ 903158 h 903158"/>
                    <a:gd name="connsiteX6" fmla="*/ 0 w 483500"/>
                    <a:gd name="connsiteY6" fmla="*/ 414929 h 903158"/>
                    <a:gd name="connsiteX7" fmla="*/ 121031 w 483500"/>
                    <a:gd name="connsiteY7" fmla="*/ 397208 h 903158"/>
                    <a:gd name="connsiteX8" fmla="*/ 157975 w 483500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3500" h="903158">
                      <a:moveTo>
                        <a:pt x="157975" y="0"/>
                      </a:moveTo>
                      <a:lnTo>
                        <a:pt x="348635" y="0"/>
                      </a:lnTo>
                      <a:lnTo>
                        <a:pt x="385579" y="397208"/>
                      </a:lnTo>
                      <a:lnTo>
                        <a:pt x="483500" y="409362"/>
                      </a:lnTo>
                      <a:lnTo>
                        <a:pt x="348651" y="903158"/>
                      </a:lnTo>
                      <a:lnTo>
                        <a:pt x="157959" y="903158"/>
                      </a:lnTo>
                      <a:lnTo>
                        <a:pt x="0" y="414929"/>
                      </a:lnTo>
                      <a:lnTo>
                        <a:pt x="121031" y="397208"/>
                      </a:lnTo>
                      <a:lnTo>
                        <a:pt x="157975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6F881961-0D6B-4D0C-AD15-876D5777F1D8}"/>
                    </a:ext>
                  </a:extLst>
                </p:cNvPr>
                <p:cNvSpPr/>
                <p:nvPr/>
              </p:nvSpPr>
              <p:spPr>
                <a:xfrm>
                  <a:off x="733994" y="3752532"/>
                  <a:ext cx="1202370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楕円 903">
                  <a:extLst>
                    <a:ext uri="{FF2B5EF4-FFF2-40B4-BE49-F238E27FC236}">
                      <a16:creationId xmlns:a16="http://schemas.microsoft.com/office/drawing/2014/main" id="{4E20E3C2-667D-4E6A-B3A9-FC5A33980B16}"/>
                    </a:ext>
                  </a:extLst>
                </p:cNvPr>
                <p:cNvSpPr/>
                <p:nvPr/>
              </p:nvSpPr>
              <p:spPr>
                <a:xfrm rot="20700000">
                  <a:off x="664762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A9A2E3A1-78E0-439B-9386-75458D8B965F}"/>
                    </a:ext>
                  </a:extLst>
                </p:cNvPr>
                <p:cNvSpPr/>
                <p:nvPr/>
              </p:nvSpPr>
              <p:spPr>
                <a:xfrm rot="20700000">
                  <a:off x="712654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楕円 905">
                  <a:extLst>
                    <a:ext uri="{FF2B5EF4-FFF2-40B4-BE49-F238E27FC236}">
                      <a16:creationId xmlns:a16="http://schemas.microsoft.com/office/drawing/2014/main" id="{B58220D0-6F49-410D-BD02-0306C5A6FDEC}"/>
                    </a:ext>
                  </a:extLst>
                </p:cNvPr>
                <p:cNvSpPr/>
                <p:nvPr/>
              </p:nvSpPr>
              <p:spPr>
                <a:xfrm rot="900000" flipH="1">
                  <a:off x="1663887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楕円 906">
                  <a:extLst>
                    <a:ext uri="{FF2B5EF4-FFF2-40B4-BE49-F238E27FC236}">
                      <a16:creationId xmlns:a16="http://schemas.microsoft.com/office/drawing/2014/main" id="{6EEAC218-2E35-4011-AB94-F444BE8D866A}"/>
                    </a:ext>
                  </a:extLst>
                </p:cNvPr>
                <p:cNvSpPr/>
                <p:nvPr/>
              </p:nvSpPr>
              <p:spPr>
                <a:xfrm rot="900000" flipH="1">
                  <a:off x="1711778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四角形: 上の 2 つの角を丸める 907">
                  <a:extLst>
                    <a:ext uri="{FF2B5EF4-FFF2-40B4-BE49-F238E27FC236}">
                      <a16:creationId xmlns:a16="http://schemas.microsoft.com/office/drawing/2014/main" id="{7596A660-9F64-49D5-BA75-ADD5488E6E95}"/>
                    </a:ext>
                  </a:extLst>
                </p:cNvPr>
                <p:cNvSpPr/>
                <p:nvPr/>
              </p:nvSpPr>
              <p:spPr>
                <a:xfrm>
                  <a:off x="837174" y="3976688"/>
                  <a:ext cx="999127" cy="1060067"/>
                </a:xfrm>
                <a:prstGeom prst="round2SameRect">
                  <a:avLst>
                    <a:gd name="adj1" fmla="val 23873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D4E9E7BE-191F-4686-A48F-A72E2399CD28}"/>
                    </a:ext>
                  </a:extLst>
                </p:cNvPr>
                <p:cNvSpPr/>
                <p:nvPr/>
              </p:nvSpPr>
              <p:spPr>
                <a:xfrm>
                  <a:off x="1296128" y="4636254"/>
                  <a:ext cx="71974" cy="74030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月 910">
                  <a:extLst>
                    <a:ext uri="{FF2B5EF4-FFF2-40B4-BE49-F238E27FC236}">
                      <a16:creationId xmlns:a16="http://schemas.microsoft.com/office/drawing/2014/main" id="{CA1143E2-D052-4557-BC6F-9E590DF5B9E1}"/>
                    </a:ext>
                  </a:extLst>
                </p:cNvPr>
                <p:cNvSpPr/>
                <p:nvPr/>
              </p:nvSpPr>
              <p:spPr>
                <a:xfrm rot="17100000">
                  <a:off x="1040427" y="4114435"/>
                  <a:ext cx="45720" cy="203876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2" name="グループ化 911">
                  <a:extLst>
                    <a:ext uri="{FF2B5EF4-FFF2-40B4-BE49-F238E27FC236}">
                      <a16:creationId xmlns:a16="http://schemas.microsoft.com/office/drawing/2014/main" id="{C46C75BF-C842-4E2F-B5C6-C3235938A90A}"/>
                    </a:ext>
                  </a:extLst>
                </p:cNvPr>
                <p:cNvGrpSpPr/>
                <p:nvPr/>
              </p:nvGrpSpPr>
              <p:grpSpPr>
                <a:xfrm>
                  <a:off x="906751" y="4299795"/>
                  <a:ext cx="279058" cy="293532"/>
                  <a:chOff x="2932093" y="1305960"/>
                  <a:chExt cx="297070" cy="312479"/>
                </a:xfrm>
              </p:grpSpPr>
              <p:sp>
                <p:nvSpPr>
                  <p:cNvPr id="931" name="四角形: 上の 2 つの角を丸める 930">
                    <a:extLst>
                      <a:ext uri="{FF2B5EF4-FFF2-40B4-BE49-F238E27FC236}">
                        <a16:creationId xmlns:a16="http://schemas.microsoft.com/office/drawing/2014/main" id="{76D7BEA4-EEF6-491A-86E9-5192B6804EB3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1587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32" name="グループ化 931">
                    <a:extLst>
                      <a:ext uri="{FF2B5EF4-FFF2-40B4-BE49-F238E27FC236}">
                        <a16:creationId xmlns:a16="http://schemas.microsoft.com/office/drawing/2014/main" id="{CA280024-103B-4DCF-AF7C-78709D6210EC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936" name="二等辺三角形 935">
                      <a:extLst>
                        <a:ext uri="{FF2B5EF4-FFF2-40B4-BE49-F238E27FC236}">
                          <a16:creationId xmlns:a16="http://schemas.microsoft.com/office/drawing/2014/main" id="{6AD21BEB-243B-4F95-895D-8F2787C4463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7" name="二等辺三角形 936">
                      <a:extLst>
                        <a:ext uri="{FF2B5EF4-FFF2-40B4-BE49-F238E27FC236}">
                          <a16:creationId xmlns:a16="http://schemas.microsoft.com/office/drawing/2014/main" id="{A3D17F15-4671-4FE9-9446-B5163F90349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3" name="四角形: 上の 2 つの角を丸める 932">
                    <a:extLst>
                      <a:ext uri="{FF2B5EF4-FFF2-40B4-BE49-F238E27FC236}">
                        <a16:creationId xmlns:a16="http://schemas.microsoft.com/office/drawing/2014/main" id="{E9115112-1AF0-4A6A-9097-8C7C7A4BF48D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4" name="楕円 933">
                    <a:extLst>
                      <a:ext uri="{FF2B5EF4-FFF2-40B4-BE49-F238E27FC236}">
                        <a16:creationId xmlns:a16="http://schemas.microsoft.com/office/drawing/2014/main" id="{B5137E26-729E-4D93-8835-DD7916F83385}"/>
                      </a:ext>
                    </a:extLst>
                  </p:cNvPr>
                  <p:cNvSpPr/>
                  <p:nvPr/>
                </p:nvSpPr>
                <p:spPr>
                  <a:xfrm>
                    <a:off x="2999069" y="1373926"/>
                    <a:ext cx="208014" cy="20801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3" name="グループ化 912">
                  <a:extLst>
                    <a:ext uri="{FF2B5EF4-FFF2-40B4-BE49-F238E27FC236}">
                      <a16:creationId xmlns:a16="http://schemas.microsoft.com/office/drawing/2014/main" id="{9364EB88-FBD0-4E84-AC04-C4EF6D01851F}"/>
                    </a:ext>
                  </a:extLst>
                </p:cNvPr>
                <p:cNvGrpSpPr/>
                <p:nvPr/>
              </p:nvGrpSpPr>
              <p:grpSpPr>
                <a:xfrm flipH="1">
                  <a:off x="1475923" y="4299795"/>
                  <a:ext cx="279058" cy="293532"/>
                  <a:chOff x="2932093" y="1305960"/>
                  <a:chExt cx="297070" cy="312479"/>
                </a:xfrm>
              </p:grpSpPr>
              <p:sp>
                <p:nvSpPr>
                  <p:cNvPr id="924" name="四角形: 上の 2 つの角を丸める 923">
                    <a:extLst>
                      <a:ext uri="{FF2B5EF4-FFF2-40B4-BE49-F238E27FC236}">
                        <a16:creationId xmlns:a16="http://schemas.microsoft.com/office/drawing/2014/main" id="{684F6D51-8B52-4C61-94A6-620753D6D60E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3706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25" name="グループ化 924">
                    <a:extLst>
                      <a:ext uri="{FF2B5EF4-FFF2-40B4-BE49-F238E27FC236}">
                        <a16:creationId xmlns:a16="http://schemas.microsoft.com/office/drawing/2014/main" id="{DC25EAF2-D7C1-4DAE-917B-8CD3C920397B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929" name="二等辺三角形 928">
                      <a:extLst>
                        <a:ext uri="{FF2B5EF4-FFF2-40B4-BE49-F238E27FC236}">
                          <a16:creationId xmlns:a16="http://schemas.microsoft.com/office/drawing/2014/main" id="{7747DB9A-956F-42D3-A4FB-5A7DABE2A41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0" name="二等辺三角形 929">
                      <a:extLst>
                        <a:ext uri="{FF2B5EF4-FFF2-40B4-BE49-F238E27FC236}">
                          <a16:creationId xmlns:a16="http://schemas.microsoft.com/office/drawing/2014/main" id="{A0664D1F-F1BB-45C9-A828-0D0A0B3353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26" name="四角形: 上の 2 つの角を丸める 925">
                    <a:extLst>
                      <a:ext uri="{FF2B5EF4-FFF2-40B4-BE49-F238E27FC236}">
                        <a16:creationId xmlns:a16="http://schemas.microsoft.com/office/drawing/2014/main" id="{974385C7-73A9-4695-B667-6B008CEAE52C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楕円 926">
                    <a:extLst>
                      <a:ext uri="{FF2B5EF4-FFF2-40B4-BE49-F238E27FC236}">
                        <a16:creationId xmlns:a16="http://schemas.microsoft.com/office/drawing/2014/main" id="{036E92A5-8831-422E-A351-AF54D4A2260C}"/>
                      </a:ext>
                    </a:extLst>
                  </p:cNvPr>
                  <p:cNvSpPr/>
                  <p:nvPr/>
                </p:nvSpPr>
                <p:spPr>
                  <a:xfrm>
                    <a:off x="2999069" y="1373926"/>
                    <a:ext cx="208014" cy="20801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4" name="月 913">
                  <a:extLst>
                    <a:ext uri="{FF2B5EF4-FFF2-40B4-BE49-F238E27FC236}">
                      <a16:creationId xmlns:a16="http://schemas.microsoft.com/office/drawing/2014/main" id="{41744591-431B-45BD-B4A2-883BD0112F4C}"/>
                    </a:ext>
                  </a:extLst>
                </p:cNvPr>
                <p:cNvSpPr/>
                <p:nvPr/>
              </p:nvSpPr>
              <p:spPr>
                <a:xfrm rot="15300000">
                  <a:off x="1583352" y="4114435"/>
                  <a:ext cx="45720" cy="203876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楕円 914">
                  <a:extLst>
                    <a:ext uri="{FF2B5EF4-FFF2-40B4-BE49-F238E27FC236}">
                      <a16:creationId xmlns:a16="http://schemas.microsoft.com/office/drawing/2014/main" id="{3FEB5746-F511-4E73-952D-A726E3384A36}"/>
                    </a:ext>
                  </a:extLst>
                </p:cNvPr>
                <p:cNvSpPr/>
                <p:nvPr/>
              </p:nvSpPr>
              <p:spPr>
                <a:xfrm>
                  <a:off x="903772" y="4626302"/>
                  <a:ext cx="154296" cy="14014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楕円 915">
                  <a:extLst>
                    <a:ext uri="{FF2B5EF4-FFF2-40B4-BE49-F238E27FC236}">
                      <a16:creationId xmlns:a16="http://schemas.microsoft.com/office/drawing/2014/main" id="{30FA6128-3F44-46B8-8009-875156E79C3A}"/>
                    </a:ext>
                  </a:extLst>
                </p:cNvPr>
                <p:cNvSpPr/>
                <p:nvPr/>
              </p:nvSpPr>
              <p:spPr>
                <a:xfrm>
                  <a:off x="1611004" y="4626302"/>
                  <a:ext cx="154296" cy="14014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0DC536FE-2A03-41FB-AE55-0A928AE16998}"/>
                    </a:ext>
                  </a:extLst>
                </p:cNvPr>
                <p:cNvSpPr/>
                <p:nvPr/>
              </p:nvSpPr>
              <p:spPr>
                <a:xfrm>
                  <a:off x="874957" y="5175250"/>
                  <a:ext cx="918918" cy="992600"/>
                </a:xfrm>
                <a:custGeom>
                  <a:avLst/>
                  <a:gdLst>
                    <a:gd name="connsiteX0" fmla="*/ 320699 w 1030678"/>
                    <a:gd name="connsiteY0" fmla="*/ 0 h 992600"/>
                    <a:gd name="connsiteX1" fmla="*/ 337157 w 1030678"/>
                    <a:gd name="connsiteY1" fmla="*/ 0 h 992600"/>
                    <a:gd name="connsiteX2" fmla="*/ 400449 w 1030678"/>
                    <a:gd name="connsiteY2" fmla="*/ 42673 h 992600"/>
                    <a:gd name="connsiteX3" fmla="*/ 496617 w 1030678"/>
                    <a:gd name="connsiteY3" fmla="*/ 62088 h 992600"/>
                    <a:gd name="connsiteX4" fmla="*/ 534061 w 1030678"/>
                    <a:gd name="connsiteY4" fmla="*/ 62088 h 992600"/>
                    <a:gd name="connsiteX5" fmla="*/ 630229 w 1030678"/>
                    <a:gd name="connsiteY5" fmla="*/ 42673 h 992600"/>
                    <a:gd name="connsiteX6" fmla="*/ 693521 w 1030678"/>
                    <a:gd name="connsiteY6" fmla="*/ 0 h 992600"/>
                    <a:gd name="connsiteX7" fmla="*/ 709979 w 1030678"/>
                    <a:gd name="connsiteY7" fmla="*/ 0 h 992600"/>
                    <a:gd name="connsiteX8" fmla="*/ 1030678 w 1030678"/>
                    <a:gd name="connsiteY8" fmla="*/ 320699 h 992600"/>
                    <a:gd name="connsiteX9" fmla="*/ 1030678 w 1030678"/>
                    <a:gd name="connsiteY9" fmla="*/ 992600 h 992600"/>
                    <a:gd name="connsiteX10" fmla="*/ 0 w 1030678"/>
                    <a:gd name="connsiteY10" fmla="*/ 992600 h 992600"/>
                    <a:gd name="connsiteX11" fmla="*/ 0 w 1030678"/>
                    <a:gd name="connsiteY11" fmla="*/ 320699 h 992600"/>
                    <a:gd name="connsiteX12" fmla="*/ 320699 w 1030678"/>
                    <a:gd name="connsiteY12" fmla="*/ 0 h 99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0678" h="992600">
                      <a:moveTo>
                        <a:pt x="320699" y="0"/>
                      </a:moveTo>
                      <a:lnTo>
                        <a:pt x="337157" y="0"/>
                      </a:lnTo>
                      <a:lnTo>
                        <a:pt x="400449" y="42673"/>
                      </a:lnTo>
                      <a:cubicBezTo>
                        <a:pt x="430007" y="55175"/>
                        <a:pt x="462505" y="62088"/>
                        <a:pt x="496617" y="62088"/>
                      </a:cubicBezTo>
                      <a:lnTo>
                        <a:pt x="534061" y="62088"/>
                      </a:lnTo>
                      <a:cubicBezTo>
                        <a:pt x="568173" y="62088"/>
                        <a:pt x="600671" y="55175"/>
                        <a:pt x="630229" y="42673"/>
                      </a:cubicBezTo>
                      <a:lnTo>
                        <a:pt x="693521" y="0"/>
                      </a:lnTo>
                      <a:lnTo>
                        <a:pt x="709979" y="0"/>
                      </a:lnTo>
                      <a:cubicBezTo>
                        <a:pt x="887096" y="0"/>
                        <a:pt x="1030678" y="143582"/>
                        <a:pt x="1030678" y="320699"/>
                      </a:cubicBezTo>
                      <a:lnTo>
                        <a:pt x="1030678" y="992600"/>
                      </a:lnTo>
                      <a:lnTo>
                        <a:pt x="0" y="992600"/>
                      </a:lnTo>
                      <a:lnTo>
                        <a:pt x="0" y="320699"/>
                      </a:lnTo>
                      <a:cubicBezTo>
                        <a:pt x="0" y="143582"/>
                        <a:pt x="143582" y="0"/>
                        <a:pt x="320699" y="0"/>
                      </a:cubicBezTo>
                      <a:close/>
                    </a:path>
                  </a:pathLst>
                </a:custGeom>
                <a:pattFill prst="ltHorz">
                  <a:fgClr>
                    <a:srgbClr val="FF6699"/>
                  </a:fgClr>
                  <a:bgClr>
                    <a:srgbClr val="FFCCFF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A873DD7E-BDB0-4DD3-A36B-BAB446ADA8F8}"/>
                    </a:ext>
                  </a:extLst>
                </p:cNvPr>
                <p:cNvSpPr/>
                <p:nvPr/>
              </p:nvSpPr>
              <p:spPr>
                <a:xfrm>
                  <a:off x="911405" y="3757898"/>
                  <a:ext cx="844370" cy="291524"/>
                </a:xfrm>
                <a:custGeom>
                  <a:avLst/>
                  <a:gdLst>
                    <a:gd name="connsiteX0" fmla="*/ 519023 w 1038046"/>
                    <a:gd name="connsiteY0" fmla="*/ 0 h 382980"/>
                    <a:gd name="connsiteX1" fmla="*/ 1032271 w 1038046"/>
                    <a:gd name="connsiteY1" fmla="*/ 336846 h 382980"/>
                    <a:gd name="connsiteX2" fmla="*/ 1038046 w 1038046"/>
                    <a:gd name="connsiteY2" fmla="*/ 382980 h 382980"/>
                    <a:gd name="connsiteX3" fmla="*/ 874636 w 1038046"/>
                    <a:gd name="connsiteY3" fmla="*/ 369558 h 382980"/>
                    <a:gd name="connsiteX4" fmla="*/ 860648 w 1038046"/>
                    <a:gd name="connsiteY4" fmla="*/ 321680 h 382980"/>
                    <a:gd name="connsiteX5" fmla="*/ 847315 w 1038046"/>
                    <a:gd name="connsiteY5" fmla="*/ 367314 h 382980"/>
                    <a:gd name="connsiteX6" fmla="*/ 840337 w 1038046"/>
                    <a:gd name="connsiteY6" fmla="*/ 366741 h 382980"/>
                    <a:gd name="connsiteX7" fmla="*/ 701880 w 1038046"/>
                    <a:gd name="connsiteY7" fmla="*/ 363048 h 382980"/>
                    <a:gd name="connsiteX8" fmla="*/ 689794 w 1038046"/>
                    <a:gd name="connsiteY8" fmla="*/ 321680 h 382980"/>
                    <a:gd name="connsiteX9" fmla="*/ 677895 w 1038046"/>
                    <a:gd name="connsiteY9" fmla="*/ 362408 h 382980"/>
                    <a:gd name="connsiteX10" fmla="*/ 529683 w 1038046"/>
                    <a:gd name="connsiteY10" fmla="*/ 358454 h 382980"/>
                    <a:gd name="connsiteX11" fmla="*/ 518939 w 1038046"/>
                    <a:gd name="connsiteY11" fmla="*/ 321680 h 382980"/>
                    <a:gd name="connsiteX12" fmla="*/ 508193 w 1038046"/>
                    <a:gd name="connsiteY12" fmla="*/ 358459 h 382980"/>
                    <a:gd name="connsiteX13" fmla="*/ 359984 w 1038046"/>
                    <a:gd name="connsiteY13" fmla="*/ 362412 h 382980"/>
                    <a:gd name="connsiteX14" fmla="*/ 348084 w 1038046"/>
                    <a:gd name="connsiteY14" fmla="*/ 321680 h 382980"/>
                    <a:gd name="connsiteX15" fmla="*/ 335996 w 1038046"/>
                    <a:gd name="connsiteY15" fmla="*/ 363052 h 382980"/>
                    <a:gd name="connsiteX16" fmla="*/ 197710 w 1038046"/>
                    <a:gd name="connsiteY16" fmla="*/ 366741 h 382980"/>
                    <a:gd name="connsiteX17" fmla="*/ 190565 w 1038046"/>
                    <a:gd name="connsiteY17" fmla="*/ 367328 h 382980"/>
                    <a:gd name="connsiteX18" fmla="*/ 177229 w 1038046"/>
                    <a:gd name="connsiteY18" fmla="*/ 321680 h 382980"/>
                    <a:gd name="connsiteX19" fmla="*/ 163236 w 1038046"/>
                    <a:gd name="connsiteY19" fmla="*/ 369572 h 382980"/>
                    <a:gd name="connsiteX20" fmla="*/ 0 w 1038046"/>
                    <a:gd name="connsiteY20" fmla="*/ 382980 h 382980"/>
                    <a:gd name="connsiteX21" fmla="*/ 5775 w 1038046"/>
                    <a:gd name="connsiteY21" fmla="*/ 336846 h 382980"/>
                    <a:gd name="connsiteX22" fmla="*/ 519023 w 1038046"/>
                    <a:gd name="connsiteY22" fmla="*/ 0 h 38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038046" h="382980">
                      <a:moveTo>
                        <a:pt x="519023" y="0"/>
                      </a:moveTo>
                      <a:cubicBezTo>
                        <a:pt x="772194" y="0"/>
                        <a:pt x="983420" y="144609"/>
                        <a:pt x="1032271" y="336846"/>
                      </a:cubicBezTo>
                      <a:lnTo>
                        <a:pt x="1038046" y="382980"/>
                      </a:lnTo>
                      <a:lnTo>
                        <a:pt x="874636" y="369558"/>
                      </a:lnTo>
                      <a:lnTo>
                        <a:pt x="860648" y="321680"/>
                      </a:lnTo>
                      <a:lnTo>
                        <a:pt x="847315" y="367314"/>
                      </a:lnTo>
                      <a:lnTo>
                        <a:pt x="840337" y="366741"/>
                      </a:lnTo>
                      <a:lnTo>
                        <a:pt x="701880" y="363048"/>
                      </a:lnTo>
                      <a:lnTo>
                        <a:pt x="689794" y="321680"/>
                      </a:lnTo>
                      <a:lnTo>
                        <a:pt x="677895" y="362408"/>
                      </a:lnTo>
                      <a:lnTo>
                        <a:pt x="529683" y="358454"/>
                      </a:lnTo>
                      <a:lnTo>
                        <a:pt x="518939" y="321680"/>
                      </a:lnTo>
                      <a:lnTo>
                        <a:pt x="508193" y="358459"/>
                      </a:lnTo>
                      <a:lnTo>
                        <a:pt x="359984" y="362412"/>
                      </a:lnTo>
                      <a:lnTo>
                        <a:pt x="348084" y="321680"/>
                      </a:lnTo>
                      <a:lnTo>
                        <a:pt x="335996" y="363052"/>
                      </a:lnTo>
                      <a:lnTo>
                        <a:pt x="197710" y="366741"/>
                      </a:lnTo>
                      <a:lnTo>
                        <a:pt x="190565" y="367328"/>
                      </a:lnTo>
                      <a:lnTo>
                        <a:pt x="177229" y="321680"/>
                      </a:lnTo>
                      <a:lnTo>
                        <a:pt x="163236" y="369572"/>
                      </a:lnTo>
                      <a:lnTo>
                        <a:pt x="0" y="382980"/>
                      </a:lnTo>
                      <a:lnTo>
                        <a:pt x="5775" y="336846"/>
                      </a:lnTo>
                      <a:cubicBezTo>
                        <a:pt x="54626" y="144609"/>
                        <a:pt x="265853" y="0"/>
                        <a:pt x="5190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四角形: 上の 2 つの角を丸める 918">
                  <a:extLst>
                    <a:ext uri="{FF2B5EF4-FFF2-40B4-BE49-F238E27FC236}">
                      <a16:creationId xmlns:a16="http://schemas.microsoft.com/office/drawing/2014/main" id="{D07E417F-BF28-4C08-BA49-D5C093FF2414}"/>
                    </a:ext>
                  </a:extLst>
                </p:cNvPr>
                <p:cNvSpPr/>
                <p:nvPr/>
              </p:nvSpPr>
              <p:spPr>
                <a:xfrm>
                  <a:off x="1262546" y="5237842"/>
                  <a:ext cx="153504" cy="5269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楕円 919">
                  <a:extLst>
                    <a:ext uri="{FF2B5EF4-FFF2-40B4-BE49-F238E27FC236}">
                      <a16:creationId xmlns:a16="http://schemas.microsoft.com/office/drawing/2014/main" id="{DB4DA599-46F0-4A32-B1B2-E35E0F64B9E8}"/>
                    </a:ext>
                  </a:extLst>
                </p:cNvPr>
                <p:cNvSpPr/>
                <p:nvPr/>
              </p:nvSpPr>
              <p:spPr>
                <a:xfrm>
                  <a:off x="1292288" y="5637709"/>
                  <a:ext cx="92414" cy="9241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楕円 920">
                  <a:extLst>
                    <a:ext uri="{FF2B5EF4-FFF2-40B4-BE49-F238E27FC236}">
                      <a16:creationId xmlns:a16="http://schemas.microsoft.com/office/drawing/2014/main" id="{63E0B9FE-3EC7-4F11-86AF-2E96863D6612}"/>
                    </a:ext>
                  </a:extLst>
                </p:cNvPr>
                <p:cNvSpPr/>
                <p:nvPr/>
              </p:nvSpPr>
              <p:spPr>
                <a:xfrm>
                  <a:off x="1292288" y="5475784"/>
                  <a:ext cx="92414" cy="9241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楕円 921">
                  <a:extLst>
                    <a:ext uri="{FF2B5EF4-FFF2-40B4-BE49-F238E27FC236}">
                      <a16:creationId xmlns:a16="http://schemas.microsoft.com/office/drawing/2014/main" id="{31F01CE8-7859-4588-9CF7-DF2309743331}"/>
                    </a:ext>
                  </a:extLst>
                </p:cNvPr>
                <p:cNvSpPr/>
                <p:nvPr/>
              </p:nvSpPr>
              <p:spPr>
                <a:xfrm>
                  <a:off x="1292288" y="5313859"/>
                  <a:ext cx="92414" cy="9241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C67CD5FA-DF82-46E7-9948-D38B23D133B4}"/>
                    </a:ext>
                  </a:extLst>
                </p:cNvPr>
                <p:cNvSpPr/>
                <p:nvPr/>
              </p:nvSpPr>
              <p:spPr>
                <a:xfrm>
                  <a:off x="1085695" y="5161138"/>
                  <a:ext cx="497442" cy="180181"/>
                </a:xfrm>
                <a:custGeom>
                  <a:avLst/>
                  <a:gdLst>
                    <a:gd name="connsiteX0" fmla="*/ 54081 w 497442"/>
                    <a:gd name="connsiteY0" fmla="*/ 0 h 180181"/>
                    <a:gd name="connsiteX1" fmla="*/ 70539 w 497442"/>
                    <a:gd name="connsiteY1" fmla="*/ 0 h 180181"/>
                    <a:gd name="connsiteX2" fmla="*/ 133831 w 497442"/>
                    <a:gd name="connsiteY2" fmla="*/ 42673 h 180181"/>
                    <a:gd name="connsiteX3" fmla="*/ 229999 w 497442"/>
                    <a:gd name="connsiteY3" fmla="*/ 62088 h 180181"/>
                    <a:gd name="connsiteX4" fmla="*/ 267443 w 497442"/>
                    <a:gd name="connsiteY4" fmla="*/ 62088 h 180181"/>
                    <a:gd name="connsiteX5" fmla="*/ 363611 w 497442"/>
                    <a:gd name="connsiteY5" fmla="*/ 42673 h 180181"/>
                    <a:gd name="connsiteX6" fmla="*/ 426903 w 497442"/>
                    <a:gd name="connsiteY6" fmla="*/ 0 h 180181"/>
                    <a:gd name="connsiteX7" fmla="*/ 443361 w 497442"/>
                    <a:gd name="connsiteY7" fmla="*/ 0 h 180181"/>
                    <a:gd name="connsiteX8" fmla="*/ 458784 w 497442"/>
                    <a:gd name="connsiteY8" fmla="*/ 1555 h 180181"/>
                    <a:gd name="connsiteX9" fmla="*/ 480385 w 497442"/>
                    <a:gd name="connsiteY9" fmla="*/ 29372 h 180181"/>
                    <a:gd name="connsiteX10" fmla="*/ 471477 w 497442"/>
                    <a:gd name="connsiteY10" fmla="*/ 155616 h 180181"/>
                    <a:gd name="connsiteX11" fmla="*/ 292283 w 497442"/>
                    <a:gd name="connsiteY11" fmla="*/ 132244 h 180181"/>
                    <a:gd name="connsiteX12" fmla="*/ 258670 w 497442"/>
                    <a:gd name="connsiteY12" fmla="*/ 88958 h 180181"/>
                    <a:gd name="connsiteX13" fmla="*/ 250596 w 497442"/>
                    <a:gd name="connsiteY13" fmla="*/ 65364 h 180181"/>
                    <a:gd name="connsiteX14" fmla="*/ 247047 w 497442"/>
                    <a:gd name="connsiteY14" fmla="*/ 64779 h 180181"/>
                    <a:gd name="connsiteX15" fmla="*/ 238773 w 497442"/>
                    <a:gd name="connsiteY15" fmla="*/ 88957 h 180181"/>
                    <a:gd name="connsiteX16" fmla="*/ 205160 w 497442"/>
                    <a:gd name="connsiteY16" fmla="*/ 132243 h 180181"/>
                    <a:gd name="connsiteX17" fmla="*/ 25966 w 497442"/>
                    <a:gd name="connsiteY17" fmla="*/ 155616 h 180181"/>
                    <a:gd name="connsiteX18" fmla="*/ 17058 w 497442"/>
                    <a:gd name="connsiteY18" fmla="*/ 29371 h 180181"/>
                    <a:gd name="connsiteX19" fmla="*/ 38658 w 497442"/>
                    <a:gd name="connsiteY19" fmla="*/ 1555 h 1801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7442" h="180181">
                      <a:moveTo>
                        <a:pt x="54081" y="0"/>
                      </a:moveTo>
                      <a:lnTo>
                        <a:pt x="70539" y="0"/>
                      </a:lnTo>
                      <a:lnTo>
                        <a:pt x="133831" y="42673"/>
                      </a:lnTo>
                      <a:cubicBezTo>
                        <a:pt x="163389" y="55175"/>
                        <a:pt x="195887" y="62088"/>
                        <a:pt x="229999" y="62088"/>
                      </a:cubicBezTo>
                      <a:lnTo>
                        <a:pt x="267443" y="62088"/>
                      </a:lnTo>
                      <a:cubicBezTo>
                        <a:pt x="301555" y="62088"/>
                        <a:pt x="334053" y="55175"/>
                        <a:pt x="363611" y="42673"/>
                      </a:cubicBezTo>
                      <a:lnTo>
                        <a:pt x="426903" y="0"/>
                      </a:lnTo>
                      <a:lnTo>
                        <a:pt x="443361" y="0"/>
                      </a:lnTo>
                      <a:lnTo>
                        <a:pt x="458784" y="1555"/>
                      </a:lnTo>
                      <a:lnTo>
                        <a:pt x="480385" y="29372"/>
                      </a:lnTo>
                      <a:cubicBezTo>
                        <a:pt x="505249" y="75084"/>
                        <a:pt x="503473" y="125346"/>
                        <a:pt x="471477" y="155616"/>
                      </a:cubicBezTo>
                      <a:cubicBezTo>
                        <a:pt x="428815" y="195977"/>
                        <a:pt x="348588" y="185512"/>
                        <a:pt x="292283" y="132244"/>
                      </a:cubicBezTo>
                      <a:cubicBezTo>
                        <a:pt x="278207" y="118927"/>
                        <a:pt x="266958" y="104195"/>
                        <a:pt x="258670" y="88958"/>
                      </a:cubicBezTo>
                      <a:lnTo>
                        <a:pt x="250596" y="65364"/>
                      </a:lnTo>
                      <a:lnTo>
                        <a:pt x="247047" y="64779"/>
                      </a:lnTo>
                      <a:lnTo>
                        <a:pt x="238773" y="88957"/>
                      </a:lnTo>
                      <a:cubicBezTo>
                        <a:pt x="230485" y="104194"/>
                        <a:pt x="219236" y="118926"/>
                        <a:pt x="205160" y="132243"/>
                      </a:cubicBezTo>
                      <a:cubicBezTo>
                        <a:pt x="148855" y="185511"/>
                        <a:pt x="68627" y="195976"/>
                        <a:pt x="25966" y="155616"/>
                      </a:cubicBezTo>
                      <a:cubicBezTo>
                        <a:pt x="-6030" y="125345"/>
                        <a:pt x="-7807" y="75083"/>
                        <a:pt x="17058" y="29371"/>
                      </a:cubicBezTo>
                      <a:lnTo>
                        <a:pt x="38658" y="1555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58FC3261-4024-4D74-A9C3-95892DD9138A}"/>
                </a:ext>
              </a:extLst>
            </p:cNvPr>
            <p:cNvSpPr/>
            <p:nvPr/>
          </p:nvSpPr>
          <p:spPr>
            <a:xfrm rot="13500000" flipV="1">
              <a:off x="3879935" y="396025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2ABCCAA8-D752-4FA3-9E7B-C66232A989A9}"/>
                </a:ext>
              </a:extLst>
            </p:cNvPr>
            <p:cNvSpPr/>
            <p:nvPr/>
          </p:nvSpPr>
          <p:spPr>
            <a:xfrm rot="21088234">
              <a:off x="3686440" y="1165005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468E99CD-5E92-4761-B079-8F6337C304C3}"/>
                </a:ext>
              </a:extLst>
            </p:cNvPr>
            <p:cNvGrpSpPr/>
            <p:nvPr/>
          </p:nvGrpSpPr>
          <p:grpSpPr>
            <a:xfrm>
              <a:off x="2959415" y="113463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61A8954-19FA-45D7-AF76-FB2AF082DC01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E3E95D68-8818-4987-84EE-C52CCF6B4680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D3407DE2-A6FA-409E-AF72-D3ABEFFE9B9C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12231D7-C0A9-429C-AA4E-2CD7FEFC4BF4}"/>
              </a:ext>
            </a:extLst>
          </p:cNvPr>
          <p:cNvGrpSpPr/>
          <p:nvPr/>
        </p:nvGrpSpPr>
        <p:grpSpPr>
          <a:xfrm>
            <a:off x="2799395" y="2524266"/>
            <a:ext cx="1529873" cy="1989797"/>
            <a:chOff x="2799395" y="2524266"/>
            <a:chExt cx="1529873" cy="1989797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29988BA-8A06-4C85-B2B1-7A950C7AD033}"/>
                </a:ext>
              </a:extLst>
            </p:cNvPr>
            <p:cNvGrpSpPr/>
            <p:nvPr/>
          </p:nvGrpSpPr>
          <p:grpSpPr>
            <a:xfrm>
              <a:off x="3218805" y="2524266"/>
              <a:ext cx="1110463" cy="1989797"/>
              <a:chOff x="3218805" y="2524266"/>
              <a:chExt cx="1110463" cy="1989797"/>
            </a:xfrm>
          </p:grpSpPr>
          <p:sp>
            <p:nvSpPr>
              <p:cNvPr id="977" name="四角形: 上の 2 つの角を丸める 976">
                <a:extLst>
                  <a:ext uri="{FF2B5EF4-FFF2-40B4-BE49-F238E27FC236}">
                    <a16:creationId xmlns:a16="http://schemas.microsoft.com/office/drawing/2014/main" id="{C2B91537-FB90-42B4-AB78-641C198523CC}"/>
                  </a:ext>
                </a:extLst>
              </p:cNvPr>
              <p:cNvSpPr/>
              <p:nvPr/>
            </p:nvSpPr>
            <p:spPr>
              <a:xfrm>
                <a:off x="3240880" y="3679031"/>
                <a:ext cx="1063223" cy="835032"/>
              </a:xfrm>
              <a:prstGeom prst="round2SameRect">
                <a:avLst>
                  <a:gd name="adj1" fmla="val 40938"/>
                  <a:gd name="adj2" fmla="val 0"/>
                </a:avLst>
              </a:prstGeom>
              <a:pattFill prst="lgGrid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EEAC187E-D939-445D-BC39-FF9589C0CAC5}"/>
                  </a:ext>
                </a:extLst>
              </p:cNvPr>
              <p:cNvGrpSpPr/>
              <p:nvPr/>
            </p:nvGrpSpPr>
            <p:grpSpPr>
              <a:xfrm>
                <a:off x="3218805" y="2524266"/>
                <a:ext cx="1110463" cy="1989797"/>
                <a:chOff x="7096832" y="3752532"/>
                <a:chExt cx="1343949" cy="2408171"/>
              </a:xfrm>
            </p:grpSpPr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9F626845-BC9A-4EB5-9F55-2C2EF9548F99}"/>
                    </a:ext>
                  </a:extLst>
                </p:cNvPr>
                <p:cNvSpPr/>
                <p:nvPr/>
              </p:nvSpPr>
              <p:spPr>
                <a:xfrm>
                  <a:off x="7420486" y="4797172"/>
                  <a:ext cx="696642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59434" y="397208"/>
                      </a:lnTo>
                      <a:cubicBezTo>
                        <a:pt x="679983" y="397208"/>
                        <a:pt x="696642" y="413867"/>
                        <a:pt x="696642" y="434416"/>
                      </a:cubicBez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cubicBezTo>
                        <a:pt x="0" y="413867"/>
                        <a:pt x="16659" y="397208"/>
                        <a:pt x="37208" y="397208"/>
                      </a:cubicBezTo>
                      <a:lnTo>
                        <a:pt x="216047" y="397208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7A8E7FE2-958D-4111-A2F1-9413D9884448}"/>
                    </a:ext>
                  </a:extLst>
                </p:cNvPr>
                <p:cNvSpPr/>
                <p:nvPr/>
              </p:nvSpPr>
              <p:spPr>
                <a:xfrm>
                  <a:off x="7196656" y="5130795"/>
                  <a:ext cx="1144302" cy="1029908"/>
                </a:xfrm>
                <a:custGeom>
                  <a:avLst/>
                  <a:gdLst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73209 w 1188768"/>
                    <a:gd name="connsiteY9" fmla="*/ 53839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86669 w 1188768"/>
                    <a:gd name="connsiteY9" fmla="*/ 0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1002114 w 1188768"/>
                    <a:gd name="connsiteY2" fmla="*/ 53839 h 1029908"/>
                    <a:gd name="connsiteX3" fmla="*/ 1188768 w 1188768"/>
                    <a:gd name="connsiteY3" fmla="*/ 240493 h 1029908"/>
                    <a:gd name="connsiteX4" fmla="*/ 1188768 w 1188768"/>
                    <a:gd name="connsiteY4" fmla="*/ 1029908 h 1029908"/>
                    <a:gd name="connsiteX5" fmla="*/ 0 w 1188768"/>
                    <a:gd name="connsiteY5" fmla="*/ 1029908 h 1029908"/>
                    <a:gd name="connsiteX6" fmla="*/ 0 w 1188768"/>
                    <a:gd name="connsiteY6" fmla="*/ 240493 h 1029908"/>
                    <a:gd name="connsiteX7" fmla="*/ 186654 w 1188768"/>
                    <a:gd name="connsiteY7" fmla="*/ 53839 h 1029908"/>
                    <a:gd name="connsiteX8" fmla="*/ 486669 w 1188768"/>
                    <a:gd name="connsiteY8" fmla="*/ 0 h 102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8768" h="1029908">
                      <a:moveTo>
                        <a:pt x="486669" y="0"/>
                      </a:moveTo>
                      <a:lnTo>
                        <a:pt x="702099" y="0"/>
                      </a:lnTo>
                      <a:lnTo>
                        <a:pt x="1002114" y="53839"/>
                      </a:lnTo>
                      <a:cubicBezTo>
                        <a:pt x="1105200" y="53839"/>
                        <a:pt x="1188768" y="137407"/>
                        <a:pt x="1188768" y="240493"/>
                      </a:cubicBezTo>
                      <a:lnTo>
                        <a:pt x="1188768" y="1029908"/>
                      </a:lnTo>
                      <a:lnTo>
                        <a:pt x="0" y="1029908"/>
                      </a:lnTo>
                      <a:lnTo>
                        <a:pt x="0" y="240493"/>
                      </a:lnTo>
                      <a:cubicBezTo>
                        <a:pt x="0" y="137407"/>
                        <a:pt x="83568" y="53839"/>
                        <a:pt x="186654" y="53839"/>
                      </a:cubicBezTo>
                      <a:lnTo>
                        <a:pt x="486669" y="0"/>
                      </a:lnTo>
                      <a:close/>
                    </a:path>
                  </a:pathLst>
                </a:custGeom>
                <a:pattFill prst="lgGrid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二等辺三角形 82">
                  <a:extLst>
                    <a:ext uri="{FF2B5EF4-FFF2-40B4-BE49-F238E27FC236}">
                      <a16:creationId xmlns:a16="http://schemas.microsoft.com/office/drawing/2014/main" id="{3E534B18-D804-4CE0-BDA6-D0EBF44C1638}"/>
                    </a:ext>
                  </a:extLst>
                </p:cNvPr>
                <p:cNvSpPr/>
                <p:nvPr/>
              </p:nvSpPr>
              <p:spPr>
                <a:xfrm rot="10800000">
                  <a:off x="7505153" y="5129867"/>
                  <a:ext cx="528623" cy="743199"/>
                </a:xfrm>
                <a:custGeom>
                  <a:avLst/>
                  <a:gdLst>
                    <a:gd name="connsiteX0" fmla="*/ 0 w 564342"/>
                    <a:gd name="connsiteY0" fmla="*/ 746642 h 746642"/>
                    <a:gd name="connsiteX1" fmla="*/ 282171 w 564342"/>
                    <a:gd name="connsiteY1" fmla="*/ 0 h 746642"/>
                    <a:gd name="connsiteX2" fmla="*/ 564342 w 564342"/>
                    <a:gd name="connsiteY2" fmla="*/ 746642 h 746642"/>
                    <a:gd name="connsiteX3" fmla="*/ 0 w 564342"/>
                    <a:gd name="connsiteY3" fmla="*/ 746642 h 746642"/>
                    <a:gd name="connsiteX0" fmla="*/ 0 w 564342"/>
                    <a:gd name="connsiteY0" fmla="*/ 746642 h 746642"/>
                    <a:gd name="connsiteX1" fmla="*/ 282171 w 564342"/>
                    <a:gd name="connsiteY1" fmla="*/ 0 h 746642"/>
                    <a:gd name="connsiteX2" fmla="*/ 564342 w 564342"/>
                    <a:gd name="connsiteY2" fmla="*/ 746642 h 746642"/>
                    <a:gd name="connsiteX3" fmla="*/ 290513 w 564342"/>
                    <a:gd name="connsiteY3" fmla="*/ 745580 h 746642"/>
                    <a:gd name="connsiteX4" fmla="*/ 0 w 564342"/>
                    <a:gd name="connsiteY4" fmla="*/ 746642 h 746642"/>
                    <a:gd name="connsiteX0" fmla="*/ 0 w 564342"/>
                    <a:gd name="connsiteY0" fmla="*/ 746642 h 746642"/>
                    <a:gd name="connsiteX1" fmla="*/ 282171 w 564342"/>
                    <a:gd name="connsiteY1" fmla="*/ 0 h 746642"/>
                    <a:gd name="connsiteX2" fmla="*/ 564342 w 564342"/>
                    <a:gd name="connsiteY2" fmla="*/ 746642 h 746642"/>
                    <a:gd name="connsiteX3" fmla="*/ 276225 w 564342"/>
                    <a:gd name="connsiteY3" fmla="*/ 743199 h 746642"/>
                    <a:gd name="connsiteX4" fmla="*/ 0 w 564342"/>
                    <a:gd name="connsiteY4" fmla="*/ 746642 h 746642"/>
                    <a:gd name="connsiteX0" fmla="*/ 0 w 538148"/>
                    <a:gd name="connsiteY0" fmla="*/ 746642 h 746642"/>
                    <a:gd name="connsiteX1" fmla="*/ 282171 w 538148"/>
                    <a:gd name="connsiteY1" fmla="*/ 0 h 746642"/>
                    <a:gd name="connsiteX2" fmla="*/ 538148 w 538148"/>
                    <a:gd name="connsiteY2" fmla="*/ 684730 h 746642"/>
                    <a:gd name="connsiteX3" fmla="*/ 276225 w 538148"/>
                    <a:gd name="connsiteY3" fmla="*/ 743199 h 746642"/>
                    <a:gd name="connsiteX4" fmla="*/ 0 w 538148"/>
                    <a:gd name="connsiteY4" fmla="*/ 746642 h 746642"/>
                    <a:gd name="connsiteX0" fmla="*/ 0 w 528623"/>
                    <a:gd name="connsiteY0" fmla="*/ 679967 h 743199"/>
                    <a:gd name="connsiteX1" fmla="*/ 272646 w 528623"/>
                    <a:gd name="connsiteY1" fmla="*/ 0 h 743199"/>
                    <a:gd name="connsiteX2" fmla="*/ 528623 w 528623"/>
                    <a:gd name="connsiteY2" fmla="*/ 684730 h 743199"/>
                    <a:gd name="connsiteX3" fmla="*/ 266700 w 528623"/>
                    <a:gd name="connsiteY3" fmla="*/ 743199 h 743199"/>
                    <a:gd name="connsiteX4" fmla="*/ 0 w 528623"/>
                    <a:gd name="connsiteY4" fmla="*/ 679967 h 743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8623" h="743199">
                      <a:moveTo>
                        <a:pt x="0" y="679967"/>
                      </a:moveTo>
                      <a:lnTo>
                        <a:pt x="272646" y="0"/>
                      </a:lnTo>
                      <a:lnTo>
                        <a:pt x="528623" y="684730"/>
                      </a:lnTo>
                      <a:lnTo>
                        <a:pt x="266700" y="743199"/>
                      </a:lnTo>
                      <a:lnTo>
                        <a:pt x="0" y="679967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75280B11-F1E7-4A90-9653-F1CBD553B477}"/>
                    </a:ext>
                  </a:extLst>
                </p:cNvPr>
                <p:cNvSpPr/>
                <p:nvPr/>
              </p:nvSpPr>
              <p:spPr>
                <a:xfrm>
                  <a:off x="7168759" y="3752532"/>
                  <a:ext cx="1202370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楕円 833">
                  <a:extLst>
                    <a:ext uri="{FF2B5EF4-FFF2-40B4-BE49-F238E27FC236}">
                      <a16:creationId xmlns:a16="http://schemas.microsoft.com/office/drawing/2014/main" id="{69AA4F3A-CED7-4C2E-A2A0-6FB9954CA87C}"/>
                    </a:ext>
                  </a:extLst>
                </p:cNvPr>
                <p:cNvSpPr/>
                <p:nvPr/>
              </p:nvSpPr>
              <p:spPr>
                <a:xfrm rot="20700000">
                  <a:off x="7096832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楕円 834">
                  <a:extLst>
                    <a:ext uri="{FF2B5EF4-FFF2-40B4-BE49-F238E27FC236}">
                      <a16:creationId xmlns:a16="http://schemas.microsoft.com/office/drawing/2014/main" id="{7D546F99-55CB-48B1-B569-2545062043A2}"/>
                    </a:ext>
                  </a:extLst>
                </p:cNvPr>
                <p:cNvSpPr/>
                <p:nvPr/>
              </p:nvSpPr>
              <p:spPr>
                <a:xfrm rot="20700000">
                  <a:off x="7144724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ACD621F9-B3BD-42E1-92B6-17E90FB06339}"/>
                    </a:ext>
                  </a:extLst>
                </p:cNvPr>
                <p:cNvSpPr/>
                <p:nvPr/>
              </p:nvSpPr>
              <p:spPr>
                <a:xfrm rot="900000" flipH="1">
                  <a:off x="8095957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836">
                  <a:extLst>
                    <a:ext uri="{FF2B5EF4-FFF2-40B4-BE49-F238E27FC236}">
                      <a16:creationId xmlns:a16="http://schemas.microsoft.com/office/drawing/2014/main" id="{F929D3DE-53A8-4D0E-81C5-C9012CBC78A4}"/>
                    </a:ext>
                  </a:extLst>
                </p:cNvPr>
                <p:cNvSpPr/>
                <p:nvPr/>
              </p:nvSpPr>
              <p:spPr>
                <a:xfrm rot="900000" flipH="1">
                  <a:off x="8143848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四角形: 上の 2 つの角を丸める 837">
                  <a:extLst>
                    <a:ext uri="{FF2B5EF4-FFF2-40B4-BE49-F238E27FC236}">
                      <a16:creationId xmlns:a16="http://schemas.microsoft.com/office/drawing/2014/main" id="{221F25EB-B0EB-47E7-A0B3-0F72CA235282}"/>
                    </a:ext>
                  </a:extLst>
                </p:cNvPr>
                <p:cNvSpPr/>
                <p:nvPr/>
              </p:nvSpPr>
              <p:spPr>
                <a:xfrm>
                  <a:off x="7269244" y="4028563"/>
                  <a:ext cx="999126" cy="1008192"/>
                </a:xfrm>
                <a:prstGeom prst="round2SameRect">
                  <a:avLst>
                    <a:gd name="adj1" fmla="val 26733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F4385536-CE53-4E7A-802A-7B74108FADED}"/>
                    </a:ext>
                  </a:extLst>
                </p:cNvPr>
                <p:cNvSpPr/>
                <p:nvPr/>
              </p:nvSpPr>
              <p:spPr>
                <a:xfrm>
                  <a:off x="7353678" y="5145877"/>
                  <a:ext cx="846599" cy="746641"/>
                </a:xfrm>
                <a:custGeom>
                  <a:avLst/>
                  <a:gdLst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55385 w 846599"/>
                    <a:gd name="connsiteY6" fmla="*/ 296515 h 746641"/>
                    <a:gd name="connsiteX7" fmla="*/ 95331 w 846599"/>
                    <a:gd name="connsiteY7" fmla="*/ 188737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69673 w 846599"/>
                    <a:gd name="connsiteY6" fmla="*/ 329853 h 746641"/>
                    <a:gd name="connsiteX7" fmla="*/ 95331 w 846599"/>
                    <a:gd name="connsiteY7" fmla="*/ 188737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12" fmla="*/ 646690 w 846599"/>
                    <a:gd name="connsiteY12" fmla="*/ 0 h 746641"/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69673 w 846599"/>
                    <a:gd name="connsiteY6" fmla="*/ 329853 h 746641"/>
                    <a:gd name="connsiteX7" fmla="*/ 147719 w 846599"/>
                    <a:gd name="connsiteY7" fmla="*/ 143493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12" fmla="*/ 646690 w 846599"/>
                    <a:gd name="connsiteY12" fmla="*/ 0 h 746641"/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69673 w 846599"/>
                    <a:gd name="connsiteY6" fmla="*/ 329853 h 746641"/>
                    <a:gd name="connsiteX7" fmla="*/ 107238 w 846599"/>
                    <a:gd name="connsiteY7" fmla="*/ 157780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12" fmla="*/ 646690 w 846599"/>
                    <a:gd name="connsiteY12" fmla="*/ 0 h 746641"/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12523 w 846599"/>
                    <a:gd name="connsiteY6" fmla="*/ 251271 h 746641"/>
                    <a:gd name="connsiteX7" fmla="*/ 107238 w 846599"/>
                    <a:gd name="connsiteY7" fmla="*/ 157780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12" fmla="*/ 646690 w 846599"/>
                    <a:gd name="connsiteY12" fmla="*/ 0 h 746641"/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6032 w 846599"/>
                    <a:gd name="connsiteY3" fmla="*/ 143493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12523 w 846599"/>
                    <a:gd name="connsiteY6" fmla="*/ 251271 h 746641"/>
                    <a:gd name="connsiteX7" fmla="*/ 107238 w 846599"/>
                    <a:gd name="connsiteY7" fmla="*/ 157780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12" fmla="*/ 646690 w 846599"/>
                    <a:gd name="connsiteY12" fmla="*/ 0 h 746641"/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48692 h 746641"/>
                    <a:gd name="connsiteX3" fmla="*/ 756032 w 846599"/>
                    <a:gd name="connsiteY3" fmla="*/ 143493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12523 w 846599"/>
                    <a:gd name="connsiteY6" fmla="*/ 251271 h 746641"/>
                    <a:gd name="connsiteX7" fmla="*/ 107238 w 846599"/>
                    <a:gd name="connsiteY7" fmla="*/ 157780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12" fmla="*/ 646690 w 846599"/>
                    <a:gd name="connsiteY12" fmla="*/ 0 h 746641"/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48692 h 746641"/>
                    <a:gd name="connsiteX3" fmla="*/ 756032 w 846599"/>
                    <a:gd name="connsiteY3" fmla="*/ 143493 h 746641"/>
                    <a:gd name="connsiteX4" fmla="*/ 812683 w 846599"/>
                    <a:gd name="connsiteY4" fmla="*/ 221626 h 746641"/>
                    <a:gd name="connsiteX5" fmla="*/ 404930 w 846599"/>
                    <a:gd name="connsiteY5" fmla="*/ 746641 h 746641"/>
                    <a:gd name="connsiteX6" fmla="*/ 12523 w 846599"/>
                    <a:gd name="connsiteY6" fmla="*/ 251271 h 746641"/>
                    <a:gd name="connsiteX7" fmla="*/ 107238 w 846599"/>
                    <a:gd name="connsiteY7" fmla="*/ 157780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  <a:gd name="connsiteX12" fmla="*/ 646690 w 846599"/>
                    <a:gd name="connsiteY12" fmla="*/ 0 h 74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6599" h="746641">
                      <a:moveTo>
                        <a:pt x="646690" y="0"/>
                      </a:moveTo>
                      <a:lnTo>
                        <a:pt x="792351" y="26139"/>
                      </a:lnTo>
                      <a:lnTo>
                        <a:pt x="846599" y="148692"/>
                      </a:lnTo>
                      <a:lnTo>
                        <a:pt x="756032" y="143493"/>
                      </a:lnTo>
                      <a:lnTo>
                        <a:pt x="812683" y="221626"/>
                      </a:lnTo>
                      <a:lnTo>
                        <a:pt x="404930" y="746641"/>
                      </a:lnTo>
                      <a:lnTo>
                        <a:pt x="12523" y="251271"/>
                      </a:lnTo>
                      <a:lnTo>
                        <a:pt x="107238" y="157780"/>
                      </a:lnTo>
                      <a:lnTo>
                        <a:pt x="0" y="172504"/>
                      </a:lnTo>
                      <a:lnTo>
                        <a:pt x="55412" y="22998"/>
                      </a:lnTo>
                      <a:lnTo>
                        <a:pt x="164297" y="3458"/>
                      </a:lnTo>
                      <a:lnTo>
                        <a:pt x="404930" y="742200"/>
                      </a:lnTo>
                      <a:lnTo>
                        <a:pt x="646690" y="0"/>
                      </a:lnTo>
                      <a:close/>
                    </a:path>
                  </a:pathLst>
                </a:custGeom>
                <a:pattFill prst="lgGrid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71309A8D-7437-40EC-B4F6-FF0EE28B68C8}"/>
                    </a:ext>
                  </a:extLst>
                </p:cNvPr>
                <p:cNvSpPr/>
                <p:nvPr/>
              </p:nvSpPr>
              <p:spPr>
                <a:xfrm>
                  <a:off x="7504344" y="5064004"/>
                  <a:ext cx="529299" cy="368048"/>
                </a:xfrm>
                <a:custGeom>
                  <a:avLst/>
                  <a:gdLst>
                    <a:gd name="connsiteX0" fmla="*/ 41410 w 529299"/>
                    <a:gd name="connsiteY0" fmla="*/ 0 h 216231"/>
                    <a:gd name="connsiteX1" fmla="*/ 264464 w 529299"/>
                    <a:gd name="connsiteY1" fmla="*/ 30749 h 216231"/>
                    <a:gd name="connsiteX2" fmla="*/ 487518 w 529299"/>
                    <a:gd name="connsiteY2" fmla="*/ 0 h 216231"/>
                    <a:gd name="connsiteX3" fmla="*/ 529299 w 529299"/>
                    <a:gd name="connsiteY3" fmla="*/ 106086 h 216231"/>
                    <a:gd name="connsiteX4" fmla="*/ 446643 w 529299"/>
                    <a:gd name="connsiteY4" fmla="*/ 216231 h 216231"/>
                    <a:gd name="connsiteX5" fmla="*/ 264464 w 529299"/>
                    <a:gd name="connsiteY5" fmla="*/ 50524 h 216231"/>
                    <a:gd name="connsiteX6" fmla="*/ 82927 w 529299"/>
                    <a:gd name="connsiteY6" fmla="*/ 215649 h 216231"/>
                    <a:gd name="connsiteX7" fmla="*/ 0 w 529299"/>
                    <a:gd name="connsiteY7" fmla="*/ 105144 h 216231"/>
                    <a:gd name="connsiteX0" fmla="*/ 41410 w 529299"/>
                    <a:gd name="connsiteY0" fmla="*/ 0 h 229936"/>
                    <a:gd name="connsiteX1" fmla="*/ 264464 w 529299"/>
                    <a:gd name="connsiteY1" fmla="*/ 30749 h 229936"/>
                    <a:gd name="connsiteX2" fmla="*/ 487518 w 529299"/>
                    <a:gd name="connsiteY2" fmla="*/ 0 h 229936"/>
                    <a:gd name="connsiteX3" fmla="*/ 529299 w 529299"/>
                    <a:gd name="connsiteY3" fmla="*/ 106086 h 229936"/>
                    <a:gd name="connsiteX4" fmla="*/ 446643 w 529299"/>
                    <a:gd name="connsiteY4" fmla="*/ 216231 h 229936"/>
                    <a:gd name="connsiteX5" fmla="*/ 264464 w 529299"/>
                    <a:gd name="connsiteY5" fmla="*/ 50524 h 229936"/>
                    <a:gd name="connsiteX6" fmla="*/ 66258 w 529299"/>
                    <a:gd name="connsiteY6" fmla="*/ 229936 h 229936"/>
                    <a:gd name="connsiteX7" fmla="*/ 0 w 529299"/>
                    <a:gd name="connsiteY7" fmla="*/ 105144 h 229936"/>
                    <a:gd name="connsiteX8" fmla="*/ 41410 w 529299"/>
                    <a:gd name="connsiteY8" fmla="*/ 0 h 229936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87518 w 529299"/>
                    <a:gd name="connsiteY2" fmla="*/ 21431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68468 w 529299"/>
                    <a:gd name="connsiteY2" fmla="*/ 0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6130"/>
                    <a:gd name="connsiteX1" fmla="*/ 264464 w 529299"/>
                    <a:gd name="connsiteY1" fmla="*/ 52180 h 256130"/>
                    <a:gd name="connsiteX2" fmla="*/ 468468 w 529299"/>
                    <a:gd name="connsiteY2" fmla="*/ 0 h 256130"/>
                    <a:gd name="connsiteX3" fmla="*/ 529299 w 529299"/>
                    <a:gd name="connsiteY3" fmla="*/ 127517 h 256130"/>
                    <a:gd name="connsiteX4" fmla="*/ 446643 w 529299"/>
                    <a:gd name="connsiteY4" fmla="*/ 237662 h 256130"/>
                    <a:gd name="connsiteX5" fmla="*/ 264464 w 529299"/>
                    <a:gd name="connsiteY5" fmla="*/ 71955 h 256130"/>
                    <a:gd name="connsiteX6" fmla="*/ 73402 w 529299"/>
                    <a:gd name="connsiteY6" fmla="*/ 256130 h 256130"/>
                    <a:gd name="connsiteX7" fmla="*/ 0 w 529299"/>
                    <a:gd name="connsiteY7" fmla="*/ 126575 h 256130"/>
                    <a:gd name="connsiteX8" fmla="*/ 67603 w 529299"/>
                    <a:gd name="connsiteY8" fmla="*/ 0 h 256130"/>
                    <a:gd name="connsiteX0" fmla="*/ 67603 w 529299"/>
                    <a:gd name="connsiteY0" fmla="*/ 0 h 368048"/>
                    <a:gd name="connsiteX1" fmla="*/ 264464 w 529299"/>
                    <a:gd name="connsiteY1" fmla="*/ 52180 h 368048"/>
                    <a:gd name="connsiteX2" fmla="*/ 468468 w 529299"/>
                    <a:gd name="connsiteY2" fmla="*/ 0 h 368048"/>
                    <a:gd name="connsiteX3" fmla="*/ 529299 w 529299"/>
                    <a:gd name="connsiteY3" fmla="*/ 127517 h 368048"/>
                    <a:gd name="connsiteX4" fmla="*/ 446643 w 529299"/>
                    <a:gd name="connsiteY4" fmla="*/ 237662 h 368048"/>
                    <a:gd name="connsiteX5" fmla="*/ 264464 w 529299"/>
                    <a:gd name="connsiteY5" fmla="*/ 71955 h 368048"/>
                    <a:gd name="connsiteX6" fmla="*/ 30539 w 529299"/>
                    <a:gd name="connsiteY6" fmla="*/ 368048 h 368048"/>
                    <a:gd name="connsiteX7" fmla="*/ 0 w 529299"/>
                    <a:gd name="connsiteY7" fmla="*/ 126575 h 368048"/>
                    <a:gd name="connsiteX8" fmla="*/ 67603 w 529299"/>
                    <a:gd name="connsiteY8" fmla="*/ 0 h 368048"/>
                    <a:gd name="connsiteX0" fmla="*/ 67603 w 529299"/>
                    <a:gd name="connsiteY0" fmla="*/ 0 h 368048"/>
                    <a:gd name="connsiteX1" fmla="*/ 264464 w 529299"/>
                    <a:gd name="connsiteY1" fmla="*/ 52180 h 368048"/>
                    <a:gd name="connsiteX2" fmla="*/ 468468 w 529299"/>
                    <a:gd name="connsiteY2" fmla="*/ 0 h 368048"/>
                    <a:gd name="connsiteX3" fmla="*/ 529299 w 529299"/>
                    <a:gd name="connsiteY3" fmla="*/ 127517 h 368048"/>
                    <a:gd name="connsiteX4" fmla="*/ 494268 w 529299"/>
                    <a:gd name="connsiteY4" fmla="*/ 361487 h 368048"/>
                    <a:gd name="connsiteX5" fmla="*/ 264464 w 529299"/>
                    <a:gd name="connsiteY5" fmla="*/ 71955 h 368048"/>
                    <a:gd name="connsiteX6" fmla="*/ 30539 w 529299"/>
                    <a:gd name="connsiteY6" fmla="*/ 368048 h 368048"/>
                    <a:gd name="connsiteX7" fmla="*/ 0 w 529299"/>
                    <a:gd name="connsiteY7" fmla="*/ 126575 h 368048"/>
                    <a:gd name="connsiteX8" fmla="*/ 67603 w 529299"/>
                    <a:gd name="connsiteY8" fmla="*/ 0 h 368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9299" h="368048">
                      <a:moveTo>
                        <a:pt x="67603" y="0"/>
                      </a:moveTo>
                      <a:lnTo>
                        <a:pt x="264464" y="52180"/>
                      </a:lnTo>
                      <a:lnTo>
                        <a:pt x="468468" y="0"/>
                      </a:lnTo>
                      <a:lnTo>
                        <a:pt x="529299" y="127517"/>
                      </a:lnTo>
                      <a:lnTo>
                        <a:pt x="494268" y="361487"/>
                      </a:lnTo>
                      <a:lnTo>
                        <a:pt x="264464" y="71955"/>
                      </a:lnTo>
                      <a:lnTo>
                        <a:pt x="30539" y="368048"/>
                      </a:lnTo>
                      <a:lnTo>
                        <a:pt x="0" y="126575"/>
                      </a:lnTo>
                      <a:lnTo>
                        <a:pt x="67603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FB5C7CE5-A851-48B8-80E7-09F91BC870FD}"/>
                    </a:ext>
                  </a:extLst>
                </p:cNvPr>
                <p:cNvSpPr/>
                <p:nvPr/>
              </p:nvSpPr>
              <p:spPr>
                <a:xfrm>
                  <a:off x="7709148" y="4618081"/>
                  <a:ext cx="110074" cy="115844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月 842">
                  <a:extLst>
                    <a:ext uri="{FF2B5EF4-FFF2-40B4-BE49-F238E27FC236}">
                      <a16:creationId xmlns:a16="http://schemas.microsoft.com/office/drawing/2014/main" id="{69051C31-5E7B-405C-9C88-1F9437B90C39}"/>
                    </a:ext>
                  </a:extLst>
                </p:cNvPr>
                <p:cNvSpPr/>
                <p:nvPr/>
              </p:nvSpPr>
              <p:spPr>
                <a:xfrm rot="17100000">
                  <a:off x="7453562" y="4070418"/>
                  <a:ext cx="83587" cy="333516"/>
                </a:xfrm>
                <a:prstGeom prst="moon">
                  <a:avLst>
                    <a:gd name="adj" fmla="val 31006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月 843">
                  <a:extLst>
                    <a:ext uri="{FF2B5EF4-FFF2-40B4-BE49-F238E27FC236}">
                      <a16:creationId xmlns:a16="http://schemas.microsoft.com/office/drawing/2014/main" id="{850EC20A-CE98-4061-874B-18405E5A8058}"/>
                    </a:ext>
                  </a:extLst>
                </p:cNvPr>
                <p:cNvSpPr/>
                <p:nvPr/>
              </p:nvSpPr>
              <p:spPr>
                <a:xfrm rot="15300000">
                  <a:off x="7980612" y="4070419"/>
                  <a:ext cx="83587" cy="333516"/>
                </a:xfrm>
                <a:prstGeom prst="moon">
                  <a:avLst>
                    <a:gd name="adj" fmla="val 31006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5" name="グループ化 844">
                  <a:extLst>
                    <a:ext uri="{FF2B5EF4-FFF2-40B4-BE49-F238E27FC236}">
                      <a16:creationId xmlns:a16="http://schemas.microsoft.com/office/drawing/2014/main" id="{94309D36-3ADD-42DC-9473-D152DAF05F15}"/>
                    </a:ext>
                  </a:extLst>
                </p:cNvPr>
                <p:cNvGrpSpPr/>
                <p:nvPr/>
              </p:nvGrpSpPr>
              <p:grpSpPr>
                <a:xfrm>
                  <a:off x="7332082" y="4290321"/>
                  <a:ext cx="297070" cy="312479"/>
                  <a:chOff x="2932093" y="1305960"/>
                  <a:chExt cx="297070" cy="312479"/>
                </a:xfrm>
              </p:grpSpPr>
              <p:sp>
                <p:nvSpPr>
                  <p:cNvPr id="859" name="四角形: 上の 2 つの角を丸める 858">
                    <a:extLst>
                      <a:ext uri="{FF2B5EF4-FFF2-40B4-BE49-F238E27FC236}">
                        <a16:creationId xmlns:a16="http://schemas.microsoft.com/office/drawing/2014/main" id="{04326057-705F-4505-B11E-4CDAE98F222B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60" name="グループ化 859">
                    <a:extLst>
                      <a:ext uri="{FF2B5EF4-FFF2-40B4-BE49-F238E27FC236}">
                        <a16:creationId xmlns:a16="http://schemas.microsoft.com/office/drawing/2014/main" id="{058DFE9E-0139-4C08-AA5C-075D3DBA88FB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864" name="二等辺三角形 863">
                      <a:extLst>
                        <a:ext uri="{FF2B5EF4-FFF2-40B4-BE49-F238E27FC236}">
                          <a16:creationId xmlns:a16="http://schemas.microsoft.com/office/drawing/2014/main" id="{35009B81-4760-44A2-96CA-4BA7FB1F783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5" name="二等辺三角形 864">
                      <a:extLst>
                        <a:ext uri="{FF2B5EF4-FFF2-40B4-BE49-F238E27FC236}">
                          <a16:creationId xmlns:a16="http://schemas.microsoft.com/office/drawing/2014/main" id="{DA20226D-BD80-4F3E-995B-91F8A235C49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61" name="四角形: 上の 2 つの角を丸める 860">
                    <a:extLst>
                      <a:ext uri="{FF2B5EF4-FFF2-40B4-BE49-F238E27FC236}">
                        <a16:creationId xmlns:a16="http://schemas.microsoft.com/office/drawing/2014/main" id="{4F3CC46C-F82D-4879-96A4-29145ECA6C2B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2" name="楕円 861">
                    <a:extLst>
                      <a:ext uri="{FF2B5EF4-FFF2-40B4-BE49-F238E27FC236}">
                        <a16:creationId xmlns:a16="http://schemas.microsoft.com/office/drawing/2014/main" id="{4CFE6B74-4E9E-4D9B-895A-9561FD9A0408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6" name="月 845">
                  <a:extLst>
                    <a:ext uri="{FF2B5EF4-FFF2-40B4-BE49-F238E27FC236}">
                      <a16:creationId xmlns:a16="http://schemas.microsoft.com/office/drawing/2014/main" id="{56E743BA-C5C2-44AC-9933-E87E708AC97D}"/>
                    </a:ext>
                  </a:extLst>
                </p:cNvPr>
                <p:cNvSpPr/>
                <p:nvPr/>
              </p:nvSpPr>
              <p:spPr>
                <a:xfrm>
                  <a:off x="7207785" y="3963473"/>
                  <a:ext cx="172910" cy="1120302"/>
                </a:xfrm>
                <a:prstGeom prst="moon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月 846">
                  <a:extLst>
                    <a:ext uri="{FF2B5EF4-FFF2-40B4-BE49-F238E27FC236}">
                      <a16:creationId xmlns:a16="http://schemas.microsoft.com/office/drawing/2014/main" id="{92D225CA-37CF-4CE9-9BE7-CAC719C42FC9}"/>
                    </a:ext>
                  </a:extLst>
                </p:cNvPr>
                <p:cNvSpPr/>
                <p:nvPr/>
              </p:nvSpPr>
              <p:spPr>
                <a:xfrm flipH="1">
                  <a:off x="8146761" y="3963473"/>
                  <a:ext cx="172910" cy="1120302"/>
                </a:xfrm>
                <a:prstGeom prst="moon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DF1A24DD-D9B9-4C86-9515-FBF5C34C49B1}"/>
                    </a:ext>
                  </a:extLst>
                </p:cNvPr>
                <p:cNvSpPr/>
                <p:nvPr/>
              </p:nvSpPr>
              <p:spPr>
                <a:xfrm rot="16200000" flipH="1">
                  <a:off x="7497017" y="3531112"/>
                  <a:ext cx="535212" cy="1124022"/>
                </a:xfrm>
                <a:custGeom>
                  <a:avLst/>
                  <a:gdLst>
                    <a:gd name="connsiteX0" fmla="*/ 8 w 535212"/>
                    <a:gd name="connsiteY0" fmla="*/ 706754 h 1124022"/>
                    <a:gd name="connsiteX1" fmla="*/ 57742 w 535212"/>
                    <a:gd name="connsiteY1" fmla="*/ 919810 h 1124022"/>
                    <a:gd name="connsiteX2" fmla="*/ 535212 w 535212"/>
                    <a:gd name="connsiteY2" fmla="*/ 1084822 h 1124022"/>
                    <a:gd name="connsiteX3" fmla="*/ 221549 w 535212"/>
                    <a:gd name="connsiteY3" fmla="*/ 603605 h 1124022"/>
                    <a:gd name="connsiteX4" fmla="*/ 205824 w 535212"/>
                    <a:gd name="connsiteY4" fmla="*/ 562012 h 1124022"/>
                    <a:gd name="connsiteX5" fmla="*/ 221549 w 535212"/>
                    <a:gd name="connsiteY5" fmla="*/ 520419 h 1124022"/>
                    <a:gd name="connsiteX6" fmla="*/ 535212 w 535212"/>
                    <a:gd name="connsiteY6" fmla="*/ 39200 h 1124022"/>
                    <a:gd name="connsiteX7" fmla="*/ 57742 w 535212"/>
                    <a:gd name="connsiteY7" fmla="*/ 204213 h 1124022"/>
                    <a:gd name="connsiteX8" fmla="*/ 25892 w 535212"/>
                    <a:gd name="connsiteY8" fmla="*/ 551244 h 1124022"/>
                    <a:gd name="connsiteX9" fmla="*/ 31608 w 535212"/>
                    <a:gd name="connsiteY9" fmla="*/ 562012 h 1124022"/>
                    <a:gd name="connsiteX10" fmla="*/ 25892 w 535212"/>
                    <a:gd name="connsiteY10" fmla="*/ 572779 h 1124022"/>
                    <a:gd name="connsiteX11" fmla="*/ 8 w 535212"/>
                    <a:gd name="connsiteY11" fmla="*/ 706754 h 112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12" h="1124022">
                      <a:moveTo>
                        <a:pt x="8" y="706754"/>
                      </a:moveTo>
                      <a:cubicBezTo>
                        <a:pt x="-444" y="777348"/>
                        <a:pt x="18222" y="851359"/>
                        <a:pt x="57742" y="919810"/>
                      </a:cubicBezTo>
                      <a:cubicBezTo>
                        <a:pt x="163129" y="1102345"/>
                        <a:pt x="376900" y="1176224"/>
                        <a:pt x="535212" y="1084822"/>
                      </a:cubicBezTo>
                      <a:cubicBezTo>
                        <a:pt x="405461" y="942837"/>
                        <a:pt x="299230" y="779526"/>
                        <a:pt x="221549" y="603605"/>
                      </a:cubicBezTo>
                      <a:lnTo>
                        <a:pt x="205824" y="562012"/>
                      </a:lnTo>
                      <a:lnTo>
                        <a:pt x="221549" y="520419"/>
                      </a:lnTo>
                      <a:cubicBezTo>
                        <a:pt x="299230" y="344497"/>
                        <a:pt x="405461" y="181186"/>
                        <a:pt x="535212" y="39200"/>
                      </a:cubicBezTo>
                      <a:cubicBezTo>
                        <a:pt x="376900" y="-52201"/>
                        <a:pt x="163129" y="21678"/>
                        <a:pt x="57742" y="204213"/>
                      </a:cubicBezTo>
                      <a:cubicBezTo>
                        <a:pt x="-8125" y="318298"/>
                        <a:pt x="-16065" y="447826"/>
                        <a:pt x="25892" y="551244"/>
                      </a:cubicBezTo>
                      <a:lnTo>
                        <a:pt x="31608" y="562012"/>
                      </a:lnTo>
                      <a:lnTo>
                        <a:pt x="25892" y="572779"/>
                      </a:lnTo>
                      <a:cubicBezTo>
                        <a:pt x="9109" y="614146"/>
                        <a:pt x="310" y="659691"/>
                        <a:pt x="8" y="706754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FA101400-2FDD-4657-9665-1A55432E4840}"/>
                    </a:ext>
                  </a:extLst>
                </p:cNvPr>
                <p:cNvGrpSpPr/>
                <p:nvPr/>
              </p:nvGrpSpPr>
              <p:grpSpPr>
                <a:xfrm flipH="1">
                  <a:off x="7901254" y="4290321"/>
                  <a:ext cx="297070" cy="312479"/>
                  <a:chOff x="2932093" y="1305960"/>
                  <a:chExt cx="297070" cy="312479"/>
                </a:xfrm>
              </p:grpSpPr>
              <p:sp>
                <p:nvSpPr>
                  <p:cNvPr id="852" name="四角形: 上の 2 つの角を丸める 851">
                    <a:extLst>
                      <a:ext uri="{FF2B5EF4-FFF2-40B4-BE49-F238E27FC236}">
                        <a16:creationId xmlns:a16="http://schemas.microsoft.com/office/drawing/2014/main" id="{F7033025-534C-493C-B51C-20D5034FDC86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3" name="グループ化 852">
                    <a:extLst>
                      <a:ext uri="{FF2B5EF4-FFF2-40B4-BE49-F238E27FC236}">
                        <a16:creationId xmlns:a16="http://schemas.microsoft.com/office/drawing/2014/main" id="{EE9D7705-8A02-4548-8DA6-57D1CDDB1F97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857" name="二等辺三角形 856">
                      <a:extLst>
                        <a:ext uri="{FF2B5EF4-FFF2-40B4-BE49-F238E27FC236}">
                          <a16:creationId xmlns:a16="http://schemas.microsoft.com/office/drawing/2014/main" id="{6C2D6A44-9B19-4143-A098-11E9ABC788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8" name="二等辺三角形 857">
                      <a:extLst>
                        <a:ext uri="{FF2B5EF4-FFF2-40B4-BE49-F238E27FC236}">
                          <a16:creationId xmlns:a16="http://schemas.microsoft.com/office/drawing/2014/main" id="{FB341EED-4E5E-4A8C-BEB3-77A727CB2A1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54" name="四角形: 上の 2 つの角を丸める 853">
                    <a:extLst>
                      <a:ext uri="{FF2B5EF4-FFF2-40B4-BE49-F238E27FC236}">
                        <a16:creationId xmlns:a16="http://schemas.microsoft.com/office/drawing/2014/main" id="{0D1991B2-59BA-429C-89DC-AD31664F2FEB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5" name="楕円 854">
                    <a:extLst>
                      <a:ext uri="{FF2B5EF4-FFF2-40B4-BE49-F238E27FC236}">
                        <a16:creationId xmlns:a16="http://schemas.microsoft.com/office/drawing/2014/main" id="{391A2426-7944-41B6-9640-B2C6A0ED0951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0" name="楕円 849">
                  <a:extLst>
                    <a:ext uri="{FF2B5EF4-FFF2-40B4-BE49-F238E27FC236}">
                      <a16:creationId xmlns:a16="http://schemas.microsoft.com/office/drawing/2014/main" id="{38A0FC67-334C-450E-A0C7-22753F927153}"/>
                    </a:ext>
                  </a:extLst>
                </p:cNvPr>
                <p:cNvSpPr/>
                <p:nvPr/>
              </p:nvSpPr>
              <p:spPr>
                <a:xfrm>
                  <a:off x="7367746" y="4632937"/>
                  <a:ext cx="128588" cy="4571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楕円 850">
                  <a:extLst>
                    <a:ext uri="{FF2B5EF4-FFF2-40B4-BE49-F238E27FC236}">
                      <a16:creationId xmlns:a16="http://schemas.microsoft.com/office/drawing/2014/main" id="{389B66DA-D785-43B1-B4F0-8CD528F66442}"/>
                    </a:ext>
                  </a:extLst>
                </p:cNvPr>
                <p:cNvSpPr/>
                <p:nvPr/>
              </p:nvSpPr>
              <p:spPr>
                <a:xfrm>
                  <a:off x="8053546" y="4632937"/>
                  <a:ext cx="128588" cy="4571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217A5953-AFB3-4FD3-8830-C3A294B15437}"/>
                </a:ext>
              </a:extLst>
            </p:cNvPr>
            <p:cNvSpPr/>
            <p:nvPr/>
          </p:nvSpPr>
          <p:spPr>
            <a:xfrm rot="13500000" flipV="1">
              <a:off x="3937812" y="2668213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06D16722-86CA-4385-A45B-297E623AA806}"/>
                </a:ext>
              </a:extLst>
            </p:cNvPr>
            <p:cNvSpPr/>
            <p:nvPr/>
          </p:nvSpPr>
          <p:spPr>
            <a:xfrm rot="21055594">
              <a:off x="3698133" y="3428999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A8A16046-79BE-48FF-ABDD-91CCD788D944}"/>
                </a:ext>
              </a:extLst>
            </p:cNvPr>
            <p:cNvGrpSpPr/>
            <p:nvPr/>
          </p:nvGrpSpPr>
          <p:grpSpPr>
            <a:xfrm>
              <a:off x="2799395" y="335967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1C95A2D6-4D08-4141-A17C-D0B886310802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45D18A88-4637-465E-B487-220B5BCEEBA5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EDE55C6-F8B9-47F4-B276-33D113F99D34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FA98041-0A60-454C-81CC-842F0E1549EF}"/>
              </a:ext>
            </a:extLst>
          </p:cNvPr>
          <p:cNvGrpSpPr/>
          <p:nvPr/>
        </p:nvGrpSpPr>
        <p:grpSpPr>
          <a:xfrm>
            <a:off x="5100635" y="2524267"/>
            <a:ext cx="1688995" cy="1989796"/>
            <a:chOff x="5100635" y="2524267"/>
            <a:chExt cx="1688995" cy="198979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F533CA3-95B9-4481-87BC-7DA7CA0A373E}"/>
                </a:ext>
              </a:extLst>
            </p:cNvPr>
            <p:cNvGrpSpPr/>
            <p:nvPr/>
          </p:nvGrpSpPr>
          <p:grpSpPr>
            <a:xfrm>
              <a:off x="5558362" y="2524267"/>
              <a:ext cx="1231268" cy="1989796"/>
              <a:chOff x="5558362" y="2524267"/>
              <a:chExt cx="1231268" cy="1989796"/>
            </a:xfrm>
          </p:grpSpPr>
          <p:sp>
            <p:nvSpPr>
              <p:cNvPr id="978" name="四角形: 上の 2 つの角を丸める 977">
                <a:extLst>
                  <a:ext uri="{FF2B5EF4-FFF2-40B4-BE49-F238E27FC236}">
                    <a16:creationId xmlns:a16="http://schemas.microsoft.com/office/drawing/2014/main" id="{26BDD24F-882F-40B7-9A0C-3FC9D2A607D3}"/>
                  </a:ext>
                </a:extLst>
              </p:cNvPr>
              <p:cNvSpPr/>
              <p:nvPr/>
            </p:nvSpPr>
            <p:spPr>
              <a:xfrm>
                <a:off x="5630669" y="3707527"/>
                <a:ext cx="1063223" cy="806535"/>
              </a:xfrm>
              <a:prstGeom prst="round2SameRect">
                <a:avLst>
                  <a:gd name="adj1" fmla="val 37690"/>
                  <a:gd name="adj2" fmla="val 0"/>
                </a:avLst>
              </a:prstGeom>
              <a:pattFill prst="solidDmnd">
                <a:fgClr>
                  <a:srgbClr val="FF99CC"/>
                </a:fgClr>
                <a:bgClr>
                  <a:srgbClr val="FF6699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2C6BD738-C1E6-4018-83DD-62F9F7D87761}"/>
                  </a:ext>
                </a:extLst>
              </p:cNvPr>
              <p:cNvGrpSpPr/>
              <p:nvPr/>
            </p:nvGrpSpPr>
            <p:grpSpPr>
              <a:xfrm>
                <a:off x="5558362" y="2524267"/>
                <a:ext cx="1231268" cy="1989796"/>
                <a:chOff x="8606722" y="3752533"/>
                <a:chExt cx="1490154" cy="2408170"/>
              </a:xfrm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6E4B6D55-6628-4466-BEDA-9C0559D5AF30}"/>
                    </a:ext>
                  </a:extLst>
                </p:cNvPr>
                <p:cNvSpPr/>
                <p:nvPr/>
              </p:nvSpPr>
              <p:spPr>
                <a:xfrm>
                  <a:off x="8606722" y="3752533"/>
                  <a:ext cx="1490154" cy="1370584"/>
                </a:xfrm>
                <a:custGeom>
                  <a:avLst/>
                  <a:gdLst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41392 w 1490154"/>
                    <a:gd name="connsiteY7" fmla="*/ 843426 h 1370584"/>
                    <a:gd name="connsiteX8" fmla="*/ 1242289 w 1490154"/>
                    <a:gd name="connsiteY8" fmla="*/ 846828 h 1370584"/>
                    <a:gd name="connsiteX9" fmla="*/ 1264528 w 1490154"/>
                    <a:gd name="connsiteY9" fmla="*/ 842131 h 1370584"/>
                    <a:gd name="connsiteX10" fmla="*/ 1254661 w 1490154"/>
                    <a:gd name="connsiteY10" fmla="*/ 881800 h 1370584"/>
                    <a:gd name="connsiteX11" fmla="*/ 1263999 w 1490154"/>
                    <a:gd name="connsiteY11" fmla="*/ 929188 h 1370584"/>
                    <a:gd name="connsiteX12" fmla="*/ 1271865 w 1490154"/>
                    <a:gd name="connsiteY12" fmla="*/ 959025 h 1370584"/>
                    <a:gd name="connsiteX13" fmla="*/ 1490154 w 1490154"/>
                    <a:gd name="connsiteY13" fmla="*/ 1286531 h 1370584"/>
                    <a:gd name="connsiteX14" fmla="*/ 1253074 w 1490154"/>
                    <a:gd name="connsiteY14" fmla="*/ 1295193 h 1370584"/>
                    <a:gd name="connsiteX15" fmla="*/ 1248383 w 1490154"/>
                    <a:gd name="connsiteY15" fmla="*/ 1292186 h 1370584"/>
                    <a:gd name="connsiteX16" fmla="*/ 1264529 w 1490154"/>
                    <a:gd name="connsiteY16" fmla="*/ 1370584 h 1370584"/>
                    <a:gd name="connsiteX17" fmla="*/ 1085915 w 1490154"/>
                    <a:gd name="connsiteY17" fmla="*/ 1293194 h 1370584"/>
                    <a:gd name="connsiteX18" fmla="*/ 1066506 w 1490154"/>
                    <a:gd name="connsiteY18" fmla="*/ 1263081 h 1370584"/>
                    <a:gd name="connsiteX19" fmla="*/ 1042613 w 1490154"/>
                    <a:gd name="connsiteY19" fmla="*/ 1353716 h 1370584"/>
                    <a:gd name="connsiteX20" fmla="*/ 983240 w 1490154"/>
                    <a:gd name="connsiteY20" fmla="*/ 1304141 h 1370584"/>
                    <a:gd name="connsiteX21" fmla="*/ 948041 w 1490154"/>
                    <a:gd name="connsiteY21" fmla="*/ 1250216 h 1370584"/>
                    <a:gd name="connsiteX22" fmla="*/ 968347 w 1490154"/>
                    <a:gd name="connsiteY22" fmla="*/ 1357883 h 1370584"/>
                    <a:gd name="connsiteX23" fmla="*/ 756157 w 1490154"/>
                    <a:gd name="connsiteY23" fmla="*/ 1245063 h 1370584"/>
                    <a:gd name="connsiteX24" fmla="*/ 741683 w 1490154"/>
                    <a:gd name="connsiteY24" fmla="*/ 1218397 h 1370584"/>
                    <a:gd name="connsiteX25" fmla="*/ 727210 w 1490154"/>
                    <a:gd name="connsiteY25" fmla="*/ 1245063 h 1370584"/>
                    <a:gd name="connsiteX26" fmla="*/ 515019 w 1490154"/>
                    <a:gd name="connsiteY26" fmla="*/ 1357883 h 1370584"/>
                    <a:gd name="connsiteX27" fmla="*/ 532567 w 1490154"/>
                    <a:gd name="connsiteY27" fmla="*/ 1264842 h 1370584"/>
                    <a:gd name="connsiteX28" fmla="*/ 506915 w 1490154"/>
                    <a:gd name="connsiteY28" fmla="*/ 1304141 h 1370584"/>
                    <a:gd name="connsiteX29" fmla="*/ 447542 w 1490154"/>
                    <a:gd name="connsiteY29" fmla="*/ 1353716 h 1370584"/>
                    <a:gd name="connsiteX30" fmla="*/ 423649 w 1490154"/>
                    <a:gd name="connsiteY30" fmla="*/ 1263081 h 1370584"/>
                    <a:gd name="connsiteX31" fmla="*/ 404239 w 1490154"/>
                    <a:gd name="connsiteY31" fmla="*/ 1293194 h 1370584"/>
                    <a:gd name="connsiteX32" fmla="*/ 225626 w 1490154"/>
                    <a:gd name="connsiteY32" fmla="*/ 1370584 h 1370584"/>
                    <a:gd name="connsiteX33" fmla="*/ 241771 w 1490154"/>
                    <a:gd name="connsiteY33" fmla="*/ 1292186 h 1370584"/>
                    <a:gd name="connsiteX34" fmla="*/ 237080 w 1490154"/>
                    <a:gd name="connsiteY34" fmla="*/ 1295193 h 1370584"/>
                    <a:gd name="connsiteX35" fmla="*/ 0 w 1490154"/>
                    <a:gd name="connsiteY35" fmla="*/ 1286531 h 1370584"/>
                    <a:gd name="connsiteX36" fmla="*/ 218289 w 1490154"/>
                    <a:gd name="connsiteY36" fmla="*/ 959025 h 1370584"/>
                    <a:gd name="connsiteX37" fmla="*/ 226156 w 1490154"/>
                    <a:gd name="connsiteY37" fmla="*/ 929188 h 1370584"/>
                    <a:gd name="connsiteX38" fmla="*/ 235493 w 1490154"/>
                    <a:gd name="connsiteY38" fmla="*/ 881800 h 1370584"/>
                    <a:gd name="connsiteX39" fmla="*/ 225626 w 1490154"/>
                    <a:gd name="connsiteY39" fmla="*/ 842131 h 1370584"/>
                    <a:gd name="connsiteX40" fmla="*/ 227677 w 1490154"/>
                    <a:gd name="connsiteY40" fmla="*/ 842564 h 1370584"/>
                    <a:gd name="connsiteX41" fmla="*/ 212850 w 1490154"/>
                    <a:gd name="connsiteY41" fmla="*/ 822126 h 1370584"/>
                    <a:gd name="connsiteX42" fmla="*/ 133662 w 1490154"/>
                    <a:gd name="connsiteY42" fmla="*/ 527305 h 1370584"/>
                    <a:gd name="connsiteX43" fmla="*/ 597331 w 1490154"/>
                    <a:gd name="connsiteY43" fmla="*/ 0 h 1370584"/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41392 w 1490154"/>
                    <a:gd name="connsiteY7" fmla="*/ 843426 h 1370584"/>
                    <a:gd name="connsiteX8" fmla="*/ 1242289 w 1490154"/>
                    <a:gd name="connsiteY8" fmla="*/ 846828 h 1370584"/>
                    <a:gd name="connsiteX9" fmla="*/ 1254661 w 1490154"/>
                    <a:gd name="connsiteY9" fmla="*/ 881800 h 1370584"/>
                    <a:gd name="connsiteX10" fmla="*/ 1263999 w 1490154"/>
                    <a:gd name="connsiteY10" fmla="*/ 929188 h 1370584"/>
                    <a:gd name="connsiteX11" fmla="*/ 1271865 w 1490154"/>
                    <a:gd name="connsiteY11" fmla="*/ 959025 h 1370584"/>
                    <a:gd name="connsiteX12" fmla="*/ 1490154 w 1490154"/>
                    <a:gd name="connsiteY12" fmla="*/ 1286531 h 1370584"/>
                    <a:gd name="connsiteX13" fmla="*/ 1253074 w 1490154"/>
                    <a:gd name="connsiteY13" fmla="*/ 1295193 h 1370584"/>
                    <a:gd name="connsiteX14" fmla="*/ 1248383 w 1490154"/>
                    <a:gd name="connsiteY14" fmla="*/ 1292186 h 1370584"/>
                    <a:gd name="connsiteX15" fmla="*/ 1264529 w 1490154"/>
                    <a:gd name="connsiteY15" fmla="*/ 1370584 h 1370584"/>
                    <a:gd name="connsiteX16" fmla="*/ 1085915 w 1490154"/>
                    <a:gd name="connsiteY16" fmla="*/ 1293194 h 1370584"/>
                    <a:gd name="connsiteX17" fmla="*/ 1066506 w 1490154"/>
                    <a:gd name="connsiteY17" fmla="*/ 1263081 h 1370584"/>
                    <a:gd name="connsiteX18" fmla="*/ 1042613 w 1490154"/>
                    <a:gd name="connsiteY18" fmla="*/ 1353716 h 1370584"/>
                    <a:gd name="connsiteX19" fmla="*/ 983240 w 1490154"/>
                    <a:gd name="connsiteY19" fmla="*/ 1304141 h 1370584"/>
                    <a:gd name="connsiteX20" fmla="*/ 948041 w 1490154"/>
                    <a:gd name="connsiteY20" fmla="*/ 1250216 h 1370584"/>
                    <a:gd name="connsiteX21" fmla="*/ 968347 w 1490154"/>
                    <a:gd name="connsiteY21" fmla="*/ 1357883 h 1370584"/>
                    <a:gd name="connsiteX22" fmla="*/ 756157 w 1490154"/>
                    <a:gd name="connsiteY22" fmla="*/ 1245063 h 1370584"/>
                    <a:gd name="connsiteX23" fmla="*/ 741683 w 1490154"/>
                    <a:gd name="connsiteY23" fmla="*/ 1218397 h 1370584"/>
                    <a:gd name="connsiteX24" fmla="*/ 727210 w 1490154"/>
                    <a:gd name="connsiteY24" fmla="*/ 1245063 h 1370584"/>
                    <a:gd name="connsiteX25" fmla="*/ 515019 w 1490154"/>
                    <a:gd name="connsiteY25" fmla="*/ 1357883 h 1370584"/>
                    <a:gd name="connsiteX26" fmla="*/ 532567 w 1490154"/>
                    <a:gd name="connsiteY26" fmla="*/ 1264842 h 1370584"/>
                    <a:gd name="connsiteX27" fmla="*/ 506915 w 1490154"/>
                    <a:gd name="connsiteY27" fmla="*/ 1304141 h 1370584"/>
                    <a:gd name="connsiteX28" fmla="*/ 447542 w 1490154"/>
                    <a:gd name="connsiteY28" fmla="*/ 1353716 h 1370584"/>
                    <a:gd name="connsiteX29" fmla="*/ 423649 w 1490154"/>
                    <a:gd name="connsiteY29" fmla="*/ 1263081 h 1370584"/>
                    <a:gd name="connsiteX30" fmla="*/ 404239 w 1490154"/>
                    <a:gd name="connsiteY30" fmla="*/ 1293194 h 1370584"/>
                    <a:gd name="connsiteX31" fmla="*/ 225626 w 1490154"/>
                    <a:gd name="connsiteY31" fmla="*/ 1370584 h 1370584"/>
                    <a:gd name="connsiteX32" fmla="*/ 241771 w 1490154"/>
                    <a:gd name="connsiteY32" fmla="*/ 1292186 h 1370584"/>
                    <a:gd name="connsiteX33" fmla="*/ 237080 w 1490154"/>
                    <a:gd name="connsiteY33" fmla="*/ 1295193 h 1370584"/>
                    <a:gd name="connsiteX34" fmla="*/ 0 w 1490154"/>
                    <a:gd name="connsiteY34" fmla="*/ 1286531 h 1370584"/>
                    <a:gd name="connsiteX35" fmla="*/ 218289 w 1490154"/>
                    <a:gd name="connsiteY35" fmla="*/ 959025 h 1370584"/>
                    <a:gd name="connsiteX36" fmla="*/ 226156 w 1490154"/>
                    <a:gd name="connsiteY36" fmla="*/ 929188 h 1370584"/>
                    <a:gd name="connsiteX37" fmla="*/ 235493 w 1490154"/>
                    <a:gd name="connsiteY37" fmla="*/ 881800 h 1370584"/>
                    <a:gd name="connsiteX38" fmla="*/ 225626 w 1490154"/>
                    <a:gd name="connsiteY38" fmla="*/ 842131 h 1370584"/>
                    <a:gd name="connsiteX39" fmla="*/ 227677 w 1490154"/>
                    <a:gd name="connsiteY39" fmla="*/ 842564 h 1370584"/>
                    <a:gd name="connsiteX40" fmla="*/ 212850 w 1490154"/>
                    <a:gd name="connsiteY40" fmla="*/ 822126 h 1370584"/>
                    <a:gd name="connsiteX41" fmla="*/ 133662 w 1490154"/>
                    <a:gd name="connsiteY41" fmla="*/ 527305 h 1370584"/>
                    <a:gd name="connsiteX42" fmla="*/ 597331 w 1490154"/>
                    <a:gd name="connsiteY42" fmla="*/ 0 h 1370584"/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41392 w 1490154"/>
                    <a:gd name="connsiteY7" fmla="*/ 843426 h 1370584"/>
                    <a:gd name="connsiteX8" fmla="*/ 1254661 w 1490154"/>
                    <a:gd name="connsiteY8" fmla="*/ 881800 h 1370584"/>
                    <a:gd name="connsiteX9" fmla="*/ 1263999 w 1490154"/>
                    <a:gd name="connsiteY9" fmla="*/ 929188 h 1370584"/>
                    <a:gd name="connsiteX10" fmla="*/ 1271865 w 1490154"/>
                    <a:gd name="connsiteY10" fmla="*/ 959025 h 1370584"/>
                    <a:gd name="connsiteX11" fmla="*/ 1490154 w 1490154"/>
                    <a:gd name="connsiteY11" fmla="*/ 1286531 h 1370584"/>
                    <a:gd name="connsiteX12" fmla="*/ 1253074 w 1490154"/>
                    <a:gd name="connsiteY12" fmla="*/ 1295193 h 1370584"/>
                    <a:gd name="connsiteX13" fmla="*/ 1248383 w 1490154"/>
                    <a:gd name="connsiteY13" fmla="*/ 1292186 h 1370584"/>
                    <a:gd name="connsiteX14" fmla="*/ 1264529 w 1490154"/>
                    <a:gd name="connsiteY14" fmla="*/ 1370584 h 1370584"/>
                    <a:gd name="connsiteX15" fmla="*/ 1085915 w 1490154"/>
                    <a:gd name="connsiteY15" fmla="*/ 1293194 h 1370584"/>
                    <a:gd name="connsiteX16" fmla="*/ 1066506 w 1490154"/>
                    <a:gd name="connsiteY16" fmla="*/ 1263081 h 1370584"/>
                    <a:gd name="connsiteX17" fmla="*/ 1042613 w 1490154"/>
                    <a:gd name="connsiteY17" fmla="*/ 1353716 h 1370584"/>
                    <a:gd name="connsiteX18" fmla="*/ 983240 w 1490154"/>
                    <a:gd name="connsiteY18" fmla="*/ 1304141 h 1370584"/>
                    <a:gd name="connsiteX19" fmla="*/ 948041 w 1490154"/>
                    <a:gd name="connsiteY19" fmla="*/ 1250216 h 1370584"/>
                    <a:gd name="connsiteX20" fmla="*/ 968347 w 1490154"/>
                    <a:gd name="connsiteY20" fmla="*/ 1357883 h 1370584"/>
                    <a:gd name="connsiteX21" fmla="*/ 756157 w 1490154"/>
                    <a:gd name="connsiteY21" fmla="*/ 1245063 h 1370584"/>
                    <a:gd name="connsiteX22" fmla="*/ 741683 w 1490154"/>
                    <a:gd name="connsiteY22" fmla="*/ 1218397 h 1370584"/>
                    <a:gd name="connsiteX23" fmla="*/ 727210 w 1490154"/>
                    <a:gd name="connsiteY23" fmla="*/ 1245063 h 1370584"/>
                    <a:gd name="connsiteX24" fmla="*/ 515019 w 1490154"/>
                    <a:gd name="connsiteY24" fmla="*/ 1357883 h 1370584"/>
                    <a:gd name="connsiteX25" fmla="*/ 532567 w 1490154"/>
                    <a:gd name="connsiteY25" fmla="*/ 1264842 h 1370584"/>
                    <a:gd name="connsiteX26" fmla="*/ 506915 w 1490154"/>
                    <a:gd name="connsiteY26" fmla="*/ 1304141 h 1370584"/>
                    <a:gd name="connsiteX27" fmla="*/ 447542 w 1490154"/>
                    <a:gd name="connsiteY27" fmla="*/ 1353716 h 1370584"/>
                    <a:gd name="connsiteX28" fmla="*/ 423649 w 1490154"/>
                    <a:gd name="connsiteY28" fmla="*/ 1263081 h 1370584"/>
                    <a:gd name="connsiteX29" fmla="*/ 404239 w 1490154"/>
                    <a:gd name="connsiteY29" fmla="*/ 1293194 h 1370584"/>
                    <a:gd name="connsiteX30" fmla="*/ 225626 w 1490154"/>
                    <a:gd name="connsiteY30" fmla="*/ 1370584 h 1370584"/>
                    <a:gd name="connsiteX31" fmla="*/ 241771 w 1490154"/>
                    <a:gd name="connsiteY31" fmla="*/ 1292186 h 1370584"/>
                    <a:gd name="connsiteX32" fmla="*/ 237080 w 1490154"/>
                    <a:gd name="connsiteY32" fmla="*/ 1295193 h 1370584"/>
                    <a:gd name="connsiteX33" fmla="*/ 0 w 1490154"/>
                    <a:gd name="connsiteY33" fmla="*/ 1286531 h 1370584"/>
                    <a:gd name="connsiteX34" fmla="*/ 218289 w 1490154"/>
                    <a:gd name="connsiteY34" fmla="*/ 959025 h 1370584"/>
                    <a:gd name="connsiteX35" fmla="*/ 226156 w 1490154"/>
                    <a:gd name="connsiteY35" fmla="*/ 929188 h 1370584"/>
                    <a:gd name="connsiteX36" fmla="*/ 235493 w 1490154"/>
                    <a:gd name="connsiteY36" fmla="*/ 881800 h 1370584"/>
                    <a:gd name="connsiteX37" fmla="*/ 225626 w 1490154"/>
                    <a:gd name="connsiteY37" fmla="*/ 842131 h 1370584"/>
                    <a:gd name="connsiteX38" fmla="*/ 227677 w 1490154"/>
                    <a:gd name="connsiteY38" fmla="*/ 842564 h 1370584"/>
                    <a:gd name="connsiteX39" fmla="*/ 212850 w 1490154"/>
                    <a:gd name="connsiteY39" fmla="*/ 822126 h 1370584"/>
                    <a:gd name="connsiteX40" fmla="*/ 133662 w 1490154"/>
                    <a:gd name="connsiteY40" fmla="*/ 527305 h 1370584"/>
                    <a:gd name="connsiteX41" fmla="*/ 597331 w 1490154"/>
                    <a:gd name="connsiteY41" fmla="*/ 0 h 1370584"/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41392 w 1490154"/>
                    <a:gd name="connsiteY7" fmla="*/ 843426 h 1370584"/>
                    <a:gd name="connsiteX8" fmla="*/ 1254661 w 1490154"/>
                    <a:gd name="connsiteY8" fmla="*/ 881800 h 1370584"/>
                    <a:gd name="connsiteX9" fmla="*/ 1263999 w 1490154"/>
                    <a:gd name="connsiteY9" fmla="*/ 929188 h 1370584"/>
                    <a:gd name="connsiteX10" fmla="*/ 1271865 w 1490154"/>
                    <a:gd name="connsiteY10" fmla="*/ 959025 h 1370584"/>
                    <a:gd name="connsiteX11" fmla="*/ 1490154 w 1490154"/>
                    <a:gd name="connsiteY11" fmla="*/ 1286531 h 1370584"/>
                    <a:gd name="connsiteX12" fmla="*/ 1253074 w 1490154"/>
                    <a:gd name="connsiteY12" fmla="*/ 1295193 h 1370584"/>
                    <a:gd name="connsiteX13" fmla="*/ 1248383 w 1490154"/>
                    <a:gd name="connsiteY13" fmla="*/ 1292186 h 1370584"/>
                    <a:gd name="connsiteX14" fmla="*/ 1264529 w 1490154"/>
                    <a:gd name="connsiteY14" fmla="*/ 1370584 h 1370584"/>
                    <a:gd name="connsiteX15" fmla="*/ 1085915 w 1490154"/>
                    <a:gd name="connsiteY15" fmla="*/ 1293194 h 1370584"/>
                    <a:gd name="connsiteX16" fmla="*/ 1066506 w 1490154"/>
                    <a:gd name="connsiteY16" fmla="*/ 1263081 h 1370584"/>
                    <a:gd name="connsiteX17" fmla="*/ 1042613 w 1490154"/>
                    <a:gd name="connsiteY17" fmla="*/ 1353716 h 1370584"/>
                    <a:gd name="connsiteX18" fmla="*/ 983240 w 1490154"/>
                    <a:gd name="connsiteY18" fmla="*/ 1304141 h 1370584"/>
                    <a:gd name="connsiteX19" fmla="*/ 948041 w 1490154"/>
                    <a:gd name="connsiteY19" fmla="*/ 1250216 h 1370584"/>
                    <a:gd name="connsiteX20" fmla="*/ 968347 w 1490154"/>
                    <a:gd name="connsiteY20" fmla="*/ 1357883 h 1370584"/>
                    <a:gd name="connsiteX21" fmla="*/ 756157 w 1490154"/>
                    <a:gd name="connsiteY21" fmla="*/ 1245063 h 1370584"/>
                    <a:gd name="connsiteX22" fmla="*/ 741683 w 1490154"/>
                    <a:gd name="connsiteY22" fmla="*/ 1218397 h 1370584"/>
                    <a:gd name="connsiteX23" fmla="*/ 727210 w 1490154"/>
                    <a:gd name="connsiteY23" fmla="*/ 1245063 h 1370584"/>
                    <a:gd name="connsiteX24" fmla="*/ 515019 w 1490154"/>
                    <a:gd name="connsiteY24" fmla="*/ 1357883 h 1370584"/>
                    <a:gd name="connsiteX25" fmla="*/ 532567 w 1490154"/>
                    <a:gd name="connsiteY25" fmla="*/ 1264842 h 1370584"/>
                    <a:gd name="connsiteX26" fmla="*/ 506915 w 1490154"/>
                    <a:gd name="connsiteY26" fmla="*/ 1304141 h 1370584"/>
                    <a:gd name="connsiteX27" fmla="*/ 447542 w 1490154"/>
                    <a:gd name="connsiteY27" fmla="*/ 1353716 h 1370584"/>
                    <a:gd name="connsiteX28" fmla="*/ 423649 w 1490154"/>
                    <a:gd name="connsiteY28" fmla="*/ 1263081 h 1370584"/>
                    <a:gd name="connsiteX29" fmla="*/ 404239 w 1490154"/>
                    <a:gd name="connsiteY29" fmla="*/ 1293194 h 1370584"/>
                    <a:gd name="connsiteX30" fmla="*/ 225626 w 1490154"/>
                    <a:gd name="connsiteY30" fmla="*/ 1370584 h 1370584"/>
                    <a:gd name="connsiteX31" fmla="*/ 241771 w 1490154"/>
                    <a:gd name="connsiteY31" fmla="*/ 1292186 h 1370584"/>
                    <a:gd name="connsiteX32" fmla="*/ 237080 w 1490154"/>
                    <a:gd name="connsiteY32" fmla="*/ 1295193 h 1370584"/>
                    <a:gd name="connsiteX33" fmla="*/ 0 w 1490154"/>
                    <a:gd name="connsiteY33" fmla="*/ 1286531 h 1370584"/>
                    <a:gd name="connsiteX34" fmla="*/ 218289 w 1490154"/>
                    <a:gd name="connsiteY34" fmla="*/ 959025 h 1370584"/>
                    <a:gd name="connsiteX35" fmla="*/ 226156 w 1490154"/>
                    <a:gd name="connsiteY35" fmla="*/ 929188 h 1370584"/>
                    <a:gd name="connsiteX36" fmla="*/ 235493 w 1490154"/>
                    <a:gd name="connsiteY36" fmla="*/ 881800 h 1370584"/>
                    <a:gd name="connsiteX37" fmla="*/ 225626 w 1490154"/>
                    <a:gd name="connsiteY37" fmla="*/ 842131 h 1370584"/>
                    <a:gd name="connsiteX38" fmla="*/ 212850 w 1490154"/>
                    <a:gd name="connsiteY38" fmla="*/ 822126 h 1370584"/>
                    <a:gd name="connsiteX39" fmla="*/ 133662 w 1490154"/>
                    <a:gd name="connsiteY39" fmla="*/ 527305 h 1370584"/>
                    <a:gd name="connsiteX40" fmla="*/ 597331 w 1490154"/>
                    <a:gd name="connsiteY40" fmla="*/ 0 h 1370584"/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41392 w 1490154"/>
                    <a:gd name="connsiteY7" fmla="*/ 843426 h 1370584"/>
                    <a:gd name="connsiteX8" fmla="*/ 1254661 w 1490154"/>
                    <a:gd name="connsiteY8" fmla="*/ 881800 h 1370584"/>
                    <a:gd name="connsiteX9" fmla="*/ 1263999 w 1490154"/>
                    <a:gd name="connsiteY9" fmla="*/ 929188 h 1370584"/>
                    <a:gd name="connsiteX10" fmla="*/ 1271865 w 1490154"/>
                    <a:gd name="connsiteY10" fmla="*/ 959025 h 1370584"/>
                    <a:gd name="connsiteX11" fmla="*/ 1490154 w 1490154"/>
                    <a:gd name="connsiteY11" fmla="*/ 1286531 h 1370584"/>
                    <a:gd name="connsiteX12" fmla="*/ 1253074 w 1490154"/>
                    <a:gd name="connsiteY12" fmla="*/ 1295193 h 1370584"/>
                    <a:gd name="connsiteX13" fmla="*/ 1248383 w 1490154"/>
                    <a:gd name="connsiteY13" fmla="*/ 1292186 h 1370584"/>
                    <a:gd name="connsiteX14" fmla="*/ 1264529 w 1490154"/>
                    <a:gd name="connsiteY14" fmla="*/ 1370584 h 1370584"/>
                    <a:gd name="connsiteX15" fmla="*/ 1085915 w 1490154"/>
                    <a:gd name="connsiteY15" fmla="*/ 1293194 h 1370584"/>
                    <a:gd name="connsiteX16" fmla="*/ 1066506 w 1490154"/>
                    <a:gd name="connsiteY16" fmla="*/ 1263081 h 1370584"/>
                    <a:gd name="connsiteX17" fmla="*/ 1042613 w 1490154"/>
                    <a:gd name="connsiteY17" fmla="*/ 1353716 h 1370584"/>
                    <a:gd name="connsiteX18" fmla="*/ 983240 w 1490154"/>
                    <a:gd name="connsiteY18" fmla="*/ 1304141 h 1370584"/>
                    <a:gd name="connsiteX19" fmla="*/ 948041 w 1490154"/>
                    <a:gd name="connsiteY19" fmla="*/ 1250216 h 1370584"/>
                    <a:gd name="connsiteX20" fmla="*/ 968347 w 1490154"/>
                    <a:gd name="connsiteY20" fmla="*/ 1357883 h 1370584"/>
                    <a:gd name="connsiteX21" fmla="*/ 756157 w 1490154"/>
                    <a:gd name="connsiteY21" fmla="*/ 1245063 h 1370584"/>
                    <a:gd name="connsiteX22" fmla="*/ 741683 w 1490154"/>
                    <a:gd name="connsiteY22" fmla="*/ 1218397 h 1370584"/>
                    <a:gd name="connsiteX23" fmla="*/ 727210 w 1490154"/>
                    <a:gd name="connsiteY23" fmla="*/ 1245063 h 1370584"/>
                    <a:gd name="connsiteX24" fmla="*/ 515019 w 1490154"/>
                    <a:gd name="connsiteY24" fmla="*/ 1357883 h 1370584"/>
                    <a:gd name="connsiteX25" fmla="*/ 532567 w 1490154"/>
                    <a:gd name="connsiteY25" fmla="*/ 1264842 h 1370584"/>
                    <a:gd name="connsiteX26" fmla="*/ 506915 w 1490154"/>
                    <a:gd name="connsiteY26" fmla="*/ 1304141 h 1370584"/>
                    <a:gd name="connsiteX27" fmla="*/ 447542 w 1490154"/>
                    <a:gd name="connsiteY27" fmla="*/ 1353716 h 1370584"/>
                    <a:gd name="connsiteX28" fmla="*/ 423649 w 1490154"/>
                    <a:gd name="connsiteY28" fmla="*/ 1263081 h 1370584"/>
                    <a:gd name="connsiteX29" fmla="*/ 404239 w 1490154"/>
                    <a:gd name="connsiteY29" fmla="*/ 1293194 h 1370584"/>
                    <a:gd name="connsiteX30" fmla="*/ 225626 w 1490154"/>
                    <a:gd name="connsiteY30" fmla="*/ 1370584 h 1370584"/>
                    <a:gd name="connsiteX31" fmla="*/ 241771 w 1490154"/>
                    <a:gd name="connsiteY31" fmla="*/ 1292186 h 1370584"/>
                    <a:gd name="connsiteX32" fmla="*/ 237080 w 1490154"/>
                    <a:gd name="connsiteY32" fmla="*/ 1295193 h 1370584"/>
                    <a:gd name="connsiteX33" fmla="*/ 0 w 1490154"/>
                    <a:gd name="connsiteY33" fmla="*/ 1286531 h 1370584"/>
                    <a:gd name="connsiteX34" fmla="*/ 218289 w 1490154"/>
                    <a:gd name="connsiteY34" fmla="*/ 959025 h 1370584"/>
                    <a:gd name="connsiteX35" fmla="*/ 226156 w 1490154"/>
                    <a:gd name="connsiteY35" fmla="*/ 929188 h 1370584"/>
                    <a:gd name="connsiteX36" fmla="*/ 235493 w 1490154"/>
                    <a:gd name="connsiteY36" fmla="*/ 881800 h 1370584"/>
                    <a:gd name="connsiteX37" fmla="*/ 212850 w 1490154"/>
                    <a:gd name="connsiteY37" fmla="*/ 822126 h 1370584"/>
                    <a:gd name="connsiteX38" fmla="*/ 133662 w 1490154"/>
                    <a:gd name="connsiteY38" fmla="*/ 527305 h 1370584"/>
                    <a:gd name="connsiteX39" fmla="*/ 597331 w 1490154"/>
                    <a:gd name="connsiteY39" fmla="*/ 0 h 1370584"/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54661 w 1490154"/>
                    <a:gd name="connsiteY7" fmla="*/ 881800 h 1370584"/>
                    <a:gd name="connsiteX8" fmla="*/ 1263999 w 1490154"/>
                    <a:gd name="connsiteY8" fmla="*/ 929188 h 1370584"/>
                    <a:gd name="connsiteX9" fmla="*/ 1271865 w 1490154"/>
                    <a:gd name="connsiteY9" fmla="*/ 959025 h 1370584"/>
                    <a:gd name="connsiteX10" fmla="*/ 1490154 w 1490154"/>
                    <a:gd name="connsiteY10" fmla="*/ 1286531 h 1370584"/>
                    <a:gd name="connsiteX11" fmla="*/ 1253074 w 1490154"/>
                    <a:gd name="connsiteY11" fmla="*/ 1295193 h 1370584"/>
                    <a:gd name="connsiteX12" fmla="*/ 1248383 w 1490154"/>
                    <a:gd name="connsiteY12" fmla="*/ 1292186 h 1370584"/>
                    <a:gd name="connsiteX13" fmla="*/ 1264529 w 1490154"/>
                    <a:gd name="connsiteY13" fmla="*/ 1370584 h 1370584"/>
                    <a:gd name="connsiteX14" fmla="*/ 1085915 w 1490154"/>
                    <a:gd name="connsiteY14" fmla="*/ 1293194 h 1370584"/>
                    <a:gd name="connsiteX15" fmla="*/ 1066506 w 1490154"/>
                    <a:gd name="connsiteY15" fmla="*/ 1263081 h 1370584"/>
                    <a:gd name="connsiteX16" fmla="*/ 1042613 w 1490154"/>
                    <a:gd name="connsiteY16" fmla="*/ 1353716 h 1370584"/>
                    <a:gd name="connsiteX17" fmla="*/ 983240 w 1490154"/>
                    <a:gd name="connsiteY17" fmla="*/ 1304141 h 1370584"/>
                    <a:gd name="connsiteX18" fmla="*/ 948041 w 1490154"/>
                    <a:gd name="connsiteY18" fmla="*/ 1250216 h 1370584"/>
                    <a:gd name="connsiteX19" fmla="*/ 968347 w 1490154"/>
                    <a:gd name="connsiteY19" fmla="*/ 1357883 h 1370584"/>
                    <a:gd name="connsiteX20" fmla="*/ 756157 w 1490154"/>
                    <a:gd name="connsiteY20" fmla="*/ 1245063 h 1370584"/>
                    <a:gd name="connsiteX21" fmla="*/ 741683 w 1490154"/>
                    <a:gd name="connsiteY21" fmla="*/ 1218397 h 1370584"/>
                    <a:gd name="connsiteX22" fmla="*/ 727210 w 1490154"/>
                    <a:gd name="connsiteY22" fmla="*/ 1245063 h 1370584"/>
                    <a:gd name="connsiteX23" fmla="*/ 515019 w 1490154"/>
                    <a:gd name="connsiteY23" fmla="*/ 1357883 h 1370584"/>
                    <a:gd name="connsiteX24" fmla="*/ 532567 w 1490154"/>
                    <a:gd name="connsiteY24" fmla="*/ 1264842 h 1370584"/>
                    <a:gd name="connsiteX25" fmla="*/ 506915 w 1490154"/>
                    <a:gd name="connsiteY25" fmla="*/ 1304141 h 1370584"/>
                    <a:gd name="connsiteX26" fmla="*/ 447542 w 1490154"/>
                    <a:gd name="connsiteY26" fmla="*/ 1353716 h 1370584"/>
                    <a:gd name="connsiteX27" fmla="*/ 423649 w 1490154"/>
                    <a:gd name="connsiteY27" fmla="*/ 1263081 h 1370584"/>
                    <a:gd name="connsiteX28" fmla="*/ 404239 w 1490154"/>
                    <a:gd name="connsiteY28" fmla="*/ 1293194 h 1370584"/>
                    <a:gd name="connsiteX29" fmla="*/ 225626 w 1490154"/>
                    <a:gd name="connsiteY29" fmla="*/ 1370584 h 1370584"/>
                    <a:gd name="connsiteX30" fmla="*/ 241771 w 1490154"/>
                    <a:gd name="connsiteY30" fmla="*/ 1292186 h 1370584"/>
                    <a:gd name="connsiteX31" fmla="*/ 237080 w 1490154"/>
                    <a:gd name="connsiteY31" fmla="*/ 1295193 h 1370584"/>
                    <a:gd name="connsiteX32" fmla="*/ 0 w 1490154"/>
                    <a:gd name="connsiteY32" fmla="*/ 1286531 h 1370584"/>
                    <a:gd name="connsiteX33" fmla="*/ 218289 w 1490154"/>
                    <a:gd name="connsiteY33" fmla="*/ 959025 h 1370584"/>
                    <a:gd name="connsiteX34" fmla="*/ 226156 w 1490154"/>
                    <a:gd name="connsiteY34" fmla="*/ 929188 h 1370584"/>
                    <a:gd name="connsiteX35" fmla="*/ 235493 w 1490154"/>
                    <a:gd name="connsiteY35" fmla="*/ 881800 h 1370584"/>
                    <a:gd name="connsiteX36" fmla="*/ 212850 w 1490154"/>
                    <a:gd name="connsiteY36" fmla="*/ 822126 h 1370584"/>
                    <a:gd name="connsiteX37" fmla="*/ 133662 w 1490154"/>
                    <a:gd name="connsiteY37" fmla="*/ 527305 h 1370584"/>
                    <a:gd name="connsiteX38" fmla="*/ 597331 w 1490154"/>
                    <a:gd name="connsiteY38" fmla="*/ 0 h 1370584"/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54661 w 1490154"/>
                    <a:gd name="connsiteY7" fmla="*/ 881800 h 1370584"/>
                    <a:gd name="connsiteX8" fmla="*/ 1263999 w 1490154"/>
                    <a:gd name="connsiteY8" fmla="*/ 929188 h 1370584"/>
                    <a:gd name="connsiteX9" fmla="*/ 1271865 w 1490154"/>
                    <a:gd name="connsiteY9" fmla="*/ 959025 h 1370584"/>
                    <a:gd name="connsiteX10" fmla="*/ 1490154 w 1490154"/>
                    <a:gd name="connsiteY10" fmla="*/ 1286531 h 1370584"/>
                    <a:gd name="connsiteX11" fmla="*/ 1253074 w 1490154"/>
                    <a:gd name="connsiteY11" fmla="*/ 1295193 h 1370584"/>
                    <a:gd name="connsiteX12" fmla="*/ 1248383 w 1490154"/>
                    <a:gd name="connsiteY12" fmla="*/ 1292186 h 1370584"/>
                    <a:gd name="connsiteX13" fmla="*/ 1264529 w 1490154"/>
                    <a:gd name="connsiteY13" fmla="*/ 1370584 h 1370584"/>
                    <a:gd name="connsiteX14" fmla="*/ 1085915 w 1490154"/>
                    <a:gd name="connsiteY14" fmla="*/ 1293194 h 1370584"/>
                    <a:gd name="connsiteX15" fmla="*/ 1066506 w 1490154"/>
                    <a:gd name="connsiteY15" fmla="*/ 1263081 h 1370584"/>
                    <a:gd name="connsiteX16" fmla="*/ 1042613 w 1490154"/>
                    <a:gd name="connsiteY16" fmla="*/ 1353716 h 1370584"/>
                    <a:gd name="connsiteX17" fmla="*/ 983240 w 1490154"/>
                    <a:gd name="connsiteY17" fmla="*/ 1304141 h 1370584"/>
                    <a:gd name="connsiteX18" fmla="*/ 948041 w 1490154"/>
                    <a:gd name="connsiteY18" fmla="*/ 1250216 h 1370584"/>
                    <a:gd name="connsiteX19" fmla="*/ 968347 w 1490154"/>
                    <a:gd name="connsiteY19" fmla="*/ 1357883 h 1370584"/>
                    <a:gd name="connsiteX20" fmla="*/ 756157 w 1490154"/>
                    <a:gd name="connsiteY20" fmla="*/ 1245063 h 1370584"/>
                    <a:gd name="connsiteX21" fmla="*/ 741683 w 1490154"/>
                    <a:gd name="connsiteY21" fmla="*/ 1218397 h 1370584"/>
                    <a:gd name="connsiteX22" fmla="*/ 727210 w 1490154"/>
                    <a:gd name="connsiteY22" fmla="*/ 1245063 h 1370584"/>
                    <a:gd name="connsiteX23" fmla="*/ 515019 w 1490154"/>
                    <a:gd name="connsiteY23" fmla="*/ 1357883 h 1370584"/>
                    <a:gd name="connsiteX24" fmla="*/ 532567 w 1490154"/>
                    <a:gd name="connsiteY24" fmla="*/ 1264842 h 1370584"/>
                    <a:gd name="connsiteX25" fmla="*/ 506915 w 1490154"/>
                    <a:gd name="connsiteY25" fmla="*/ 1304141 h 1370584"/>
                    <a:gd name="connsiteX26" fmla="*/ 447542 w 1490154"/>
                    <a:gd name="connsiteY26" fmla="*/ 1353716 h 1370584"/>
                    <a:gd name="connsiteX27" fmla="*/ 423649 w 1490154"/>
                    <a:gd name="connsiteY27" fmla="*/ 1263081 h 1370584"/>
                    <a:gd name="connsiteX28" fmla="*/ 404239 w 1490154"/>
                    <a:gd name="connsiteY28" fmla="*/ 1293194 h 1370584"/>
                    <a:gd name="connsiteX29" fmla="*/ 225626 w 1490154"/>
                    <a:gd name="connsiteY29" fmla="*/ 1370584 h 1370584"/>
                    <a:gd name="connsiteX30" fmla="*/ 241771 w 1490154"/>
                    <a:gd name="connsiteY30" fmla="*/ 1292186 h 1370584"/>
                    <a:gd name="connsiteX31" fmla="*/ 237080 w 1490154"/>
                    <a:gd name="connsiteY31" fmla="*/ 1295193 h 1370584"/>
                    <a:gd name="connsiteX32" fmla="*/ 0 w 1490154"/>
                    <a:gd name="connsiteY32" fmla="*/ 1286531 h 1370584"/>
                    <a:gd name="connsiteX33" fmla="*/ 218289 w 1490154"/>
                    <a:gd name="connsiteY33" fmla="*/ 959025 h 1370584"/>
                    <a:gd name="connsiteX34" fmla="*/ 226156 w 1490154"/>
                    <a:gd name="connsiteY34" fmla="*/ 929188 h 1370584"/>
                    <a:gd name="connsiteX35" fmla="*/ 212850 w 1490154"/>
                    <a:gd name="connsiteY35" fmla="*/ 822126 h 1370584"/>
                    <a:gd name="connsiteX36" fmla="*/ 133662 w 1490154"/>
                    <a:gd name="connsiteY36" fmla="*/ 527305 h 1370584"/>
                    <a:gd name="connsiteX37" fmla="*/ 597331 w 1490154"/>
                    <a:gd name="connsiteY37" fmla="*/ 0 h 1370584"/>
                    <a:gd name="connsiteX0" fmla="*/ 597331 w 1490154"/>
                    <a:gd name="connsiteY0" fmla="*/ 0 h 1370584"/>
                    <a:gd name="connsiteX1" fmla="*/ 690776 w 1490154"/>
                    <a:gd name="connsiteY1" fmla="*/ 10714 h 1370584"/>
                    <a:gd name="connsiteX2" fmla="*/ 734848 w 1490154"/>
                    <a:gd name="connsiteY2" fmla="*/ 26271 h 1370584"/>
                    <a:gd name="connsiteX3" fmla="*/ 778919 w 1490154"/>
                    <a:gd name="connsiteY3" fmla="*/ 10714 h 1370584"/>
                    <a:gd name="connsiteX4" fmla="*/ 872364 w 1490154"/>
                    <a:gd name="connsiteY4" fmla="*/ 0 h 1370584"/>
                    <a:gd name="connsiteX5" fmla="*/ 1336032 w 1490154"/>
                    <a:gd name="connsiteY5" fmla="*/ 527305 h 1370584"/>
                    <a:gd name="connsiteX6" fmla="*/ 1256845 w 1490154"/>
                    <a:gd name="connsiteY6" fmla="*/ 822126 h 1370584"/>
                    <a:gd name="connsiteX7" fmla="*/ 1263999 w 1490154"/>
                    <a:gd name="connsiteY7" fmla="*/ 929188 h 1370584"/>
                    <a:gd name="connsiteX8" fmla="*/ 1271865 w 1490154"/>
                    <a:gd name="connsiteY8" fmla="*/ 959025 h 1370584"/>
                    <a:gd name="connsiteX9" fmla="*/ 1490154 w 1490154"/>
                    <a:gd name="connsiteY9" fmla="*/ 1286531 h 1370584"/>
                    <a:gd name="connsiteX10" fmla="*/ 1253074 w 1490154"/>
                    <a:gd name="connsiteY10" fmla="*/ 1295193 h 1370584"/>
                    <a:gd name="connsiteX11" fmla="*/ 1248383 w 1490154"/>
                    <a:gd name="connsiteY11" fmla="*/ 1292186 h 1370584"/>
                    <a:gd name="connsiteX12" fmla="*/ 1264529 w 1490154"/>
                    <a:gd name="connsiteY12" fmla="*/ 1370584 h 1370584"/>
                    <a:gd name="connsiteX13" fmla="*/ 1085915 w 1490154"/>
                    <a:gd name="connsiteY13" fmla="*/ 1293194 h 1370584"/>
                    <a:gd name="connsiteX14" fmla="*/ 1066506 w 1490154"/>
                    <a:gd name="connsiteY14" fmla="*/ 1263081 h 1370584"/>
                    <a:gd name="connsiteX15" fmla="*/ 1042613 w 1490154"/>
                    <a:gd name="connsiteY15" fmla="*/ 1353716 h 1370584"/>
                    <a:gd name="connsiteX16" fmla="*/ 983240 w 1490154"/>
                    <a:gd name="connsiteY16" fmla="*/ 1304141 h 1370584"/>
                    <a:gd name="connsiteX17" fmla="*/ 948041 w 1490154"/>
                    <a:gd name="connsiteY17" fmla="*/ 1250216 h 1370584"/>
                    <a:gd name="connsiteX18" fmla="*/ 968347 w 1490154"/>
                    <a:gd name="connsiteY18" fmla="*/ 1357883 h 1370584"/>
                    <a:gd name="connsiteX19" fmla="*/ 756157 w 1490154"/>
                    <a:gd name="connsiteY19" fmla="*/ 1245063 h 1370584"/>
                    <a:gd name="connsiteX20" fmla="*/ 741683 w 1490154"/>
                    <a:gd name="connsiteY20" fmla="*/ 1218397 h 1370584"/>
                    <a:gd name="connsiteX21" fmla="*/ 727210 w 1490154"/>
                    <a:gd name="connsiteY21" fmla="*/ 1245063 h 1370584"/>
                    <a:gd name="connsiteX22" fmla="*/ 515019 w 1490154"/>
                    <a:gd name="connsiteY22" fmla="*/ 1357883 h 1370584"/>
                    <a:gd name="connsiteX23" fmla="*/ 532567 w 1490154"/>
                    <a:gd name="connsiteY23" fmla="*/ 1264842 h 1370584"/>
                    <a:gd name="connsiteX24" fmla="*/ 506915 w 1490154"/>
                    <a:gd name="connsiteY24" fmla="*/ 1304141 h 1370584"/>
                    <a:gd name="connsiteX25" fmla="*/ 447542 w 1490154"/>
                    <a:gd name="connsiteY25" fmla="*/ 1353716 h 1370584"/>
                    <a:gd name="connsiteX26" fmla="*/ 423649 w 1490154"/>
                    <a:gd name="connsiteY26" fmla="*/ 1263081 h 1370584"/>
                    <a:gd name="connsiteX27" fmla="*/ 404239 w 1490154"/>
                    <a:gd name="connsiteY27" fmla="*/ 1293194 h 1370584"/>
                    <a:gd name="connsiteX28" fmla="*/ 225626 w 1490154"/>
                    <a:gd name="connsiteY28" fmla="*/ 1370584 h 1370584"/>
                    <a:gd name="connsiteX29" fmla="*/ 241771 w 1490154"/>
                    <a:gd name="connsiteY29" fmla="*/ 1292186 h 1370584"/>
                    <a:gd name="connsiteX30" fmla="*/ 237080 w 1490154"/>
                    <a:gd name="connsiteY30" fmla="*/ 1295193 h 1370584"/>
                    <a:gd name="connsiteX31" fmla="*/ 0 w 1490154"/>
                    <a:gd name="connsiteY31" fmla="*/ 1286531 h 1370584"/>
                    <a:gd name="connsiteX32" fmla="*/ 218289 w 1490154"/>
                    <a:gd name="connsiteY32" fmla="*/ 959025 h 1370584"/>
                    <a:gd name="connsiteX33" fmla="*/ 226156 w 1490154"/>
                    <a:gd name="connsiteY33" fmla="*/ 929188 h 1370584"/>
                    <a:gd name="connsiteX34" fmla="*/ 212850 w 1490154"/>
                    <a:gd name="connsiteY34" fmla="*/ 822126 h 1370584"/>
                    <a:gd name="connsiteX35" fmla="*/ 133662 w 1490154"/>
                    <a:gd name="connsiteY35" fmla="*/ 527305 h 1370584"/>
                    <a:gd name="connsiteX36" fmla="*/ 597331 w 1490154"/>
                    <a:gd name="connsiteY36" fmla="*/ 0 h 137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490154" h="1370584">
                      <a:moveTo>
                        <a:pt x="597331" y="0"/>
                      </a:moveTo>
                      <a:cubicBezTo>
                        <a:pt x="629341" y="0"/>
                        <a:pt x="660593" y="3688"/>
                        <a:pt x="690776" y="10714"/>
                      </a:cubicBezTo>
                      <a:lnTo>
                        <a:pt x="734848" y="26271"/>
                      </a:lnTo>
                      <a:lnTo>
                        <a:pt x="778919" y="10714"/>
                      </a:lnTo>
                      <a:cubicBezTo>
                        <a:pt x="809103" y="3688"/>
                        <a:pt x="840355" y="0"/>
                        <a:pt x="872364" y="0"/>
                      </a:cubicBezTo>
                      <a:cubicBezTo>
                        <a:pt x="1128441" y="0"/>
                        <a:pt x="1336032" y="236083"/>
                        <a:pt x="1336032" y="527305"/>
                      </a:cubicBezTo>
                      <a:cubicBezTo>
                        <a:pt x="1336032" y="636514"/>
                        <a:pt x="1306840" y="737968"/>
                        <a:pt x="1256845" y="822126"/>
                      </a:cubicBezTo>
                      <a:lnTo>
                        <a:pt x="1263999" y="929188"/>
                      </a:lnTo>
                      <a:lnTo>
                        <a:pt x="1271865" y="959025"/>
                      </a:lnTo>
                      <a:cubicBezTo>
                        <a:pt x="1316484" y="1085190"/>
                        <a:pt x="1391337" y="1198145"/>
                        <a:pt x="1490154" y="1286531"/>
                      </a:cubicBezTo>
                      <a:cubicBezTo>
                        <a:pt x="1414644" y="1332134"/>
                        <a:pt x="1325982" y="1332319"/>
                        <a:pt x="1253074" y="1295193"/>
                      </a:cubicBezTo>
                      <a:lnTo>
                        <a:pt x="1248383" y="1292186"/>
                      </a:lnTo>
                      <a:lnTo>
                        <a:pt x="1264529" y="1370584"/>
                      </a:lnTo>
                      <a:cubicBezTo>
                        <a:pt x="1194776" y="1370584"/>
                        <a:pt x="1131626" y="1341009"/>
                        <a:pt x="1085915" y="1293194"/>
                      </a:cubicBezTo>
                      <a:lnTo>
                        <a:pt x="1066506" y="1263081"/>
                      </a:lnTo>
                      <a:lnTo>
                        <a:pt x="1042613" y="1353716"/>
                      </a:lnTo>
                      <a:cubicBezTo>
                        <a:pt x="1019960" y="1340035"/>
                        <a:pt x="1000099" y="1323238"/>
                        <a:pt x="983240" y="1304141"/>
                      </a:cubicBezTo>
                      <a:lnTo>
                        <a:pt x="948041" y="1250216"/>
                      </a:lnTo>
                      <a:lnTo>
                        <a:pt x="968347" y="1357883"/>
                      </a:lnTo>
                      <a:cubicBezTo>
                        <a:pt x="880019" y="1357883"/>
                        <a:pt x="802142" y="1313131"/>
                        <a:pt x="756157" y="1245063"/>
                      </a:cubicBezTo>
                      <a:lnTo>
                        <a:pt x="741683" y="1218397"/>
                      </a:lnTo>
                      <a:lnTo>
                        <a:pt x="727210" y="1245063"/>
                      </a:lnTo>
                      <a:cubicBezTo>
                        <a:pt x="681224" y="1313131"/>
                        <a:pt x="603348" y="1357883"/>
                        <a:pt x="515019" y="1357883"/>
                      </a:cubicBezTo>
                      <a:lnTo>
                        <a:pt x="532567" y="1264842"/>
                      </a:lnTo>
                      <a:lnTo>
                        <a:pt x="506915" y="1304141"/>
                      </a:lnTo>
                      <a:cubicBezTo>
                        <a:pt x="490056" y="1323238"/>
                        <a:pt x="470195" y="1340035"/>
                        <a:pt x="447542" y="1353716"/>
                      </a:cubicBezTo>
                      <a:lnTo>
                        <a:pt x="423649" y="1263081"/>
                      </a:lnTo>
                      <a:lnTo>
                        <a:pt x="404239" y="1293194"/>
                      </a:lnTo>
                      <a:cubicBezTo>
                        <a:pt x="358529" y="1341009"/>
                        <a:pt x="295379" y="1370584"/>
                        <a:pt x="225626" y="1370584"/>
                      </a:cubicBezTo>
                      <a:lnTo>
                        <a:pt x="241771" y="1292186"/>
                      </a:lnTo>
                      <a:lnTo>
                        <a:pt x="237080" y="1295193"/>
                      </a:lnTo>
                      <a:cubicBezTo>
                        <a:pt x="164173" y="1332319"/>
                        <a:pt x="75510" y="1332134"/>
                        <a:pt x="0" y="1286531"/>
                      </a:cubicBezTo>
                      <a:cubicBezTo>
                        <a:pt x="98817" y="1198145"/>
                        <a:pt x="173670" y="1085190"/>
                        <a:pt x="218289" y="959025"/>
                      </a:cubicBezTo>
                      <a:lnTo>
                        <a:pt x="226156" y="929188"/>
                      </a:lnTo>
                      <a:lnTo>
                        <a:pt x="212850" y="822126"/>
                      </a:lnTo>
                      <a:cubicBezTo>
                        <a:pt x="162855" y="737968"/>
                        <a:pt x="133662" y="636514"/>
                        <a:pt x="133662" y="527305"/>
                      </a:cubicBezTo>
                      <a:cubicBezTo>
                        <a:pt x="133662" y="236083"/>
                        <a:pt x="341254" y="0"/>
                        <a:pt x="597331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14342A03-50F3-41A0-A787-CFCEBF345817}"/>
                    </a:ext>
                  </a:extLst>
                </p:cNvPr>
                <p:cNvSpPr/>
                <p:nvPr/>
              </p:nvSpPr>
              <p:spPr>
                <a:xfrm>
                  <a:off x="8992111" y="4760031"/>
                  <a:ext cx="696642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96642" y="434416"/>
                      </a:ln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lnTo>
                        <a:pt x="216047" y="397208"/>
                      </a:lnTo>
                      <a:lnTo>
                        <a:pt x="25299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A6FB91C6-1767-4E49-B7BB-B042089DA6C5}"/>
                    </a:ext>
                  </a:extLst>
                </p:cNvPr>
                <p:cNvSpPr/>
                <p:nvPr/>
              </p:nvSpPr>
              <p:spPr>
                <a:xfrm>
                  <a:off x="8768281" y="5161679"/>
                  <a:ext cx="1144302" cy="999024"/>
                </a:xfrm>
                <a:custGeom>
                  <a:avLst/>
                  <a:gdLst>
                    <a:gd name="connsiteX0" fmla="*/ 302804 w 1144302"/>
                    <a:gd name="connsiteY0" fmla="*/ 0 h 999024"/>
                    <a:gd name="connsiteX1" fmla="*/ 314324 w 1144302"/>
                    <a:gd name="connsiteY1" fmla="*/ 32843 h 999024"/>
                    <a:gd name="connsiteX2" fmla="*/ 572152 w 1144302"/>
                    <a:gd name="connsiteY2" fmla="*/ 184090 h 999024"/>
                    <a:gd name="connsiteX3" fmla="*/ 829981 w 1144302"/>
                    <a:gd name="connsiteY3" fmla="*/ 32843 h 999024"/>
                    <a:gd name="connsiteX4" fmla="*/ 841501 w 1144302"/>
                    <a:gd name="connsiteY4" fmla="*/ 0 h 999024"/>
                    <a:gd name="connsiteX5" fmla="*/ 964630 w 1144302"/>
                    <a:gd name="connsiteY5" fmla="*/ 22955 h 999024"/>
                    <a:gd name="connsiteX6" fmla="*/ 1144302 w 1144302"/>
                    <a:gd name="connsiteY6" fmla="*/ 209609 h 999024"/>
                    <a:gd name="connsiteX7" fmla="*/ 1144302 w 1144302"/>
                    <a:gd name="connsiteY7" fmla="*/ 999024 h 999024"/>
                    <a:gd name="connsiteX8" fmla="*/ 0 w 1144302"/>
                    <a:gd name="connsiteY8" fmla="*/ 999024 h 999024"/>
                    <a:gd name="connsiteX9" fmla="*/ 0 w 1144302"/>
                    <a:gd name="connsiteY9" fmla="*/ 209609 h 999024"/>
                    <a:gd name="connsiteX10" fmla="*/ 179672 w 1144302"/>
                    <a:gd name="connsiteY10" fmla="*/ 22955 h 999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44302" h="999024">
                      <a:moveTo>
                        <a:pt x="302804" y="0"/>
                      </a:moveTo>
                      <a:lnTo>
                        <a:pt x="314324" y="32843"/>
                      </a:lnTo>
                      <a:cubicBezTo>
                        <a:pt x="356803" y="121725"/>
                        <a:pt x="456248" y="184090"/>
                        <a:pt x="572152" y="184090"/>
                      </a:cubicBezTo>
                      <a:cubicBezTo>
                        <a:pt x="688057" y="184090"/>
                        <a:pt x="787502" y="121725"/>
                        <a:pt x="829981" y="32843"/>
                      </a:cubicBezTo>
                      <a:lnTo>
                        <a:pt x="841501" y="0"/>
                      </a:lnTo>
                      <a:lnTo>
                        <a:pt x="964630" y="22955"/>
                      </a:lnTo>
                      <a:cubicBezTo>
                        <a:pt x="1063860" y="22955"/>
                        <a:pt x="1144302" y="106523"/>
                        <a:pt x="1144302" y="209609"/>
                      </a:cubicBezTo>
                      <a:lnTo>
                        <a:pt x="1144302" y="999024"/>
                      </a:lnTo>
                      <a:lnTo>
                        <a:pt x="0" y="999024"/>
                      </a:lnTo>
                      <a:lnTo>
                        <a:pt x="0" y="209609"/>
                      </a:lnTo>
                      <a:cubicBezTo>
                        <a:pt x="0" y="106523"/>
                        <a:pt x="80442" y="22955"/>
                        <a:pt x="179672" y="22955"/>
                      </a:cubicBezTo>
                      <a:close/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6699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楕円 776">
                  <a:extLst>
                    <a:ext uri="{FF2B5EF4-FFF2-40B4-BE49-F238E27FC236}">
                      <a16:creationId xmlns:a16="http://schemas.microsoft.com/office/drawing/2014/main" id="{244419D7-2D85-4225-A7D9-8B4BB7522E79}"/>
                    </a:ext>
                  </a:extLst>
                </p:cNvPr>
                <p:cNvSpPr/>
                <p:nvPr/>
              </p:nvSpPr>
              <p:spPr>
                <a:xfrm rot="20700000">
                  <a:off x="8668457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楕円 777">
                  <a:extLst>
                    <a:ext uri="{FF2B5EF4-FFF2-40B4-BE49-F238E27FC236}">
                      <a16:creationId xmlns:a16="http://schemas.microsoft.com/office/drawing/2014/main" id="{40776A89-7A02-453B-8F43-1D29D51F7EED}"/>
                    </a:ext>
                  </a:extLst>
                </p:cNvPr>
                <p:cNvSpPr/>
                <p:nvPr/>
              </p:nvSpPr>
              <p:spPr>
                <a:xfrm rot="20700000">
                  <a:off x="8716349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楕円 778">
                  <a:extLst>
                    <a:ext uri="{FF2B5EF4-FFF2-40B4-BE49-F238E27FC236}">
                      <a16:creationId xmlns:a16="http://schemas.microsoft.com/office/drawing/2014/main" id="{75955D13-0B37-4F47-9325-0614C4EFAEC8}"/>
                    </a:ext>
                  </a:extLst>
                </p:cNvPr>
                <p:cNvSpPr/>
                <p:nvPr/>
              </p:nvSpPr>
              <p:spPr>
                <a:xfrm rot="900000" flipH="1">
                  <a:off x="9667582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楕円 783">
                  <a:extLst>
                    <a:ext uri="{FF2B5EF4-FFF2-40B4-BE49-F238E27FC236}">
                      <a16:creationId xmlns:a16="http://schemas.microsoft.com/office/drawing/2014/main" id="{CBA8F157-0106-450F-915F-9FC1712F10CE}"/>
                    </a:ext>
                  </a:extLst>
                </p:cNvPr>
                <p:cNvSpPr/>
                <p:nvPr/>
              </p:nvSpPr>
              <p:spPr>
                <a:xfrm rot="900000" flipH="1">
                  <a:off x="9715473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四角形: 上の 2 つの角を丸める 784">
                  <a:extLst>
                    <a:ext uri="{FF2B5EF4-FFF2-40B4-BE49-F238E27FC236}">
                      <a16:creationId xmlns:a16="http://schemas.microsoft.com/office/drawing/2014/main" id="{907344C4-937F-4016-A090-A54F8EC2AE6D}"/>
                    </a:ext>
                  </a:extLst>
                </p:cNvPr>
                <p:cNvSpPr/>
                <p:nvPr/>
              </p:nvSpPr>
              <p:spPr>
                <a:xfrm>
                  <a:off x="8840866" y="4000499"/>
                  <a:ext cx="999126" cy="1036255"/>
                </a:xfrm>
                <a:prstGeom prst="round2SameRect">
                  <a:avLst>
                    <a:gd name="adj1" fmla="val 33168"/>
                    <a:gd name="adj2" fmla="val 411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16FA2020-1ADD-4E11-A8DA-6C1A649E837C}"/>
                    </a:ext>
                  </a:extLst>
                </p:cNvPr>
                <p:cNvSpPr/>
                <p:nvPr/>
              </p:nvSpPr>
              <p:spPr>
                <a:xfrm>
                  <a:off x="9280773" y="4618081"/>
                  <a:ext cx="110074" cy="115844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7CF1BF24-97A8-41BB-BEC1-919E40300060}"/>
                    </a:ext>
                  </a:extLst>
                </p:cNvPr>
                <p:cNvSpPr/>
                <p:nvPr/>
              </p:nvSpPr>
              <p:spPr>
                <a:xfrm rot="17100000">
                  <a:off x="9035636" y="4083429"/>
                  <a:ext cx="62694" cy="295324"/>
                </a:xfrm>
                <a:prstGeom prst="moon">
                  <a:avLst>
                    <a:gd name="adj" fmla="val 59495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6A2932C5-CE79-428E-AE8F-264C5E6FFDBC}"/>
                    </a:ext>
                  </a:extLst>
                </p:cNvPr>
                <p:cNvSpPr/>
                <p:nvPr/>
              </p:nvSpPr>
              <p:spPr>
                <a:xfrm rot="15300000">
                  <a:off x="9562683" y="4083431"/>
                  <a:ext cx="62698" cy="295324"/>
                </a:xfrm>
                <a:prstGeom prst="moon">
                  <a:avLst>
                    <a:gd name="adj" fmla="val 6234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3B6AD413-34F1-43B7-B6D7-0C6CD4BAF89E}"/>
                    </a:ext>
                  </a:extLst>
                </p:cNvPr>
                <p:cNvGrpSpPr/>
                <p:nvPr/>
              </p:nvGrpSpPr>
              <p:grpSpPr>
                <a:xfrm>
                  <a:off x="8939106" y="4327557"/>
                  <a:ext cx="226272" cy="238008"/>
                  <a:chOff x="2932093" y="1305960"/>
                  <a:chExt cx="297070" cy="312479"/>
                </a:xfrm>
              </p:grpSpPr>
              <p:sp>
                <p:nvSpPr>
                  <p:cNvPr id="822" name="四角形: 上の 2 つの角を丸める 821">
                    <a:extLst>
                      <a:ext uri="{FF2B5EF4-FFF2-40B4-BE49-F238E27FC236}">
                        <a16:creationId xmlns:a16="http://schemas.microsoft.com/office/drawing/2014/main" id="{8DCF591A-D697-46F3-B005-5ADF8FE42A66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23" name="グループ化 822">
                    <a:extLst>
                      <a:ext uri="{FF2B5EF4-FFF2-40B4-BE49-F238E27FC236}">
                        <a16:creationId xmlns:a16="http://schemas.microsoft.com/office/drawing/2014/main" id="{284EDE57-CF21-4137-A591-3486A7E423FC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827" name="二等辺三角形 826">
                      <a:extLst>
                        <a:ext uri="{FF2B5EF4-FFF2-40B4-BE49-F238E27FC236}">
                          <a16:creationId xmlns:a16="http://schemas.microsoft.com/office/drawing/2014/main" id="{D68AC7FC-7EDC-4095-987C-FAED53BE441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8" name="二等辺三角形 827">
                      <a:extLst>
                        <a:ext uri="{FF2B5EF4-FFF2-40B4-BE49-F238E27FC236}">
                          <a16:creationId xmlns:a16="http://schemas.microsoft.com/office/drawing/2014/main" id="{9B981130-76D1-4033-95D9-BCF01CF5E1A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24" name="四角形: 上の 2 つの角を丸める 823">
                    <a:extLst>
                      <a:ext uri="{FF2B5EF4-FFF2-40B4-BE49-F238E27FC236}">
                        <a16:creationId xmlns:a16="http://schemas.microsoft.com/office/drawing/2014/main" id="{6E2248F1-3DD6-4D2A-BDAF-D95508C77EAA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楕円 824">
                    <a:extLst>
                      <a:ext uri="{FF2B5EF4-FFF2-40B4-BE49-F238E27FC236}">
                        <a16:creationId xmlns:a16="http://schemas.microsoft.com/office/drawing/2014/main" id="{3B893324-71BC-4B6C-9E62-77DB720E3BA4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53827E27-F832-4094-B017-F6561B5F12A9}"/>
                    </a:ext>
                  </a:extLst>
                </p:cNvPr>
                <p:cNvGrpSpPr/>
                <p:nvPr/>
              </p:nvGrpSpPr>
              <p:grpSpPr>
                <a:xfrm flipH="1">
                  <a:off x="9508278" y="4327557"/>
                  <a:ext cx="226272" cy="238008"/>
                  <a:chOff x="2932093" y="1305960"/>
                  <a:chExt cx="297070" cy="312479"/>
                </a:xfrm>
              </p:grpSpPr>
              <p:sp>
                <p:nvSpPr>
                  <p:cNvPr id="796" name="四角形: 上の 2 つの角を丸める 795">
                    <a:extLst>
                      <a:ext uri="{FF2B5EF4-FFF2-40B4-BE49-F238E27FC236}">
                        <a16:creationId xmlns:a16="http://schemas.microsoft.com/office/drawing/2014/main" id="{5AFE898C-9307-4F5B-ADF7-A777D2EE7B01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9" name="グループ化 798">
                    <a:extLst>
                      <a:ext uri="{FF2B5EF4-FFF2-40B4-BE49-F238E27FC236}">
                        <a16:creationId xmlns:a16="http://schemas.microsoft.com/office/drawing/2014/main" id="{412C9C80-082F-46CB-9719-0B8A40AA838C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820" name="二等辺三角形 819">
                      <a:extLst>
                        <a:ext uri="{FF2B5EF4-FFF2-40B4-BE49-F238E27FC236}">
                          <a16:creationId xmlns:a16="http://schemas.microsoft.com/office/drawing/2014/main" id="{3501E392-4335-42FB-9BD8-946100B6C7D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1" name="二等辺三角形 820">
                      <a:extLst>
                        <a:ext uri="{FF2B5EF4-FFF2-40B4-BE49-F238E27FC236}">
                          <a16:creationId xmlns:a16="http://schemas.microsoft.com/office/drawing/2014/main" id="{207F9F1A-FA0B-47AB-93E2-7E20344A99B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01" name="四角形: 上の 2 つの角を丸める 800">
                    <a:extLst>
                      <a:ext uri="{FF2B5EF4-FFF2-40B4-BE49-F238E27FC236}">
                        <a16:creationId xmlns:a16="http://schemas.microsoft.com/office/drawing/2014/main" id="{5D5E0327-3124-440A-842F-E04A47500A30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2463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楕円 817">
                    <a:extLst>
                      <a:ext uri="{FF2B5EF4-FFF2-40B4-BE49-F238E27FC236}">
                        <a16:creationId xmlns:a16="http://schemas.microsoft.com/office/drawing/2014/main" id="{88E47369-A40E-4F71-9780-4CDF1A8E90D5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F751B171-DCB7-49F8-B7EA-D996D1F4C5FE}"/>
                </a:ext>
              </a:extLst>
            </p:cNvPr>
            <p:cNvSpPr/>
            <p:nvPr/>
          </p:nvSpPr>
          <p:spPr>
            <a:xfrm rot="13500000" flipV="1">
              <a:off x="6267907" y="2643927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5F459B23-4668-49D3-B5D7-C80072E9D6F5}"/>
                </a:ext>
              </a:extLst>
            </p:cNvPr>
            <p:cNvSpPr/>
            <p:nvPr/>
          </p:nvSpPr>
          <p:spPr>
            <a:xfrm rot="20900729">
              <a:off x="6084709" y="3430023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8FCEB19E-E04E-4D57-AA7A-451E1336E105}"/>
                </a:ext>
              </a:extLst>
            </p:cNvPr>
            <p:cNvGrpSpPr/>
            <p:nvPr/>
          </p:nvGrpSpPr>
          <p:grpSpPr>
            <a:xfrm>
              <a:off x="5100635" y="355779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F98D2EA-7636-41A5-884A-9F596F12F527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61A90262-D223-45C2-98E4-12ACF1F92707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E93BAE73-F3A1-4CC3-8AC8-29133721A2CC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1DFB4BD-C72F-4B71-A9E0-330B48C9D47F}"/>
              </a:ext>
            </a:extLst>
          </p:cNvPr>
          <p:cNvGrpSpPr/>
          <p:nvPr/>
        </p:nvGrpSpPr>
        <p:grpSpPr>
          <a:xfrm>
            <a:off x="5253035" y="267796"/>
            <a:ext cx="1476193" cy="1996330"/>
            <a:chOff x="5253035" y="267796"/>
            <a:chExt cx="1476193" cy="199633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749FE4C-9272-4E0B-B76D-F0DEDA572F72}"/>
                </a:ext>
              </a:extLst>
            </p:cNvPr>
            <p:cNvGrpSpPr/>
            <p:nvPr/>
          </p:nvGrpSpPr>
          <p:grpSpPr>
            <a:xfrm>
              <a:off x="5618765" y="267796"/>
              <a:ext cx="1110463" cy="1996330"/>
              <a:chOff x="5618765" y="267796"/>
              <a:chExt cx="1110463" cy="1996330"/>
            </a:xfrm>
          </p:grpSpPr>
          <p:sp>
            <p:nvSpPr>
              <p:cNvPr id="974" name="四角形: 上の 2 つの角を丸める 973">
                <a:extLst>
                  <a:ext uri="{FF2B5EF4-FFF2-40B4-BE49-F238E27FC236}">
                    <a16:creationId xmlns:a16="http://schemas.microsoft.com/office/drawing/2014/main" id="{CEF976F0-3D88-438D-A748-1123D57E1063}"/>
                  </a:ext>
                </a:extLst>
              </p:cNvPr>
              <p:cNvSpPr/>
              <p:nvPr/>
            </p:nvSpPr>
            <p:spPr>
              <a:xfrm>
                <a:off x="5686425" y="1461584"/>
                <a:ext cx="971550" cy="802542"/>
              </a:xfrm>
              <a:prstGeom prst="round2SameRect">
                <a:avLst>
                  <a:gd name="adj1" fmla="val 40938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C0B23536-BB25-43E7-BA9B-902D8646D1AD}"/>
                  </a:ext>
                </a:extLst>
              </p:cNvPr>
              <p:cNvGrpSpPr/>
              <p:nvPr/>
            </p:nvGrpSpPr>
            <p:grpSpPr>
              <a:xfrm>
                <a:off x="5618765" y="267796"/>
                <a:ext cx="1110463" cy="1995702"/>
                <a:chOff x="2264962" y="3752532"/>
                <a:chExt cx="1343949" cy="2415318"/>
              </a:xfrm>
            </p:grpSpPr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E6EF9539-60ED-429E-9708-392E66226D7D}"/>
                    </a:ext>
                  </a:extLst>
                </p:cNvPr>
                <p:cNvSpPr/>
                <p:nvPr/>
              </p:nvSpPr>
              <p:spPr>
                <a:xfrm>
                  <a:off x="2393378" y="3938587"/>
                  <a:ext cx="1085628" cy="1060067"/>
                </a:xfrm>
                <a:custGeom>
                  <a:avLst/>
                  <a:gdLst>
                    <a:gd name="connsiteX0" fmla="*/ 542814 w 1085628"/>
                    <a:gd name="connsiteY0" fmla="*/ 0 h 1007110"/>
                    <a:gd name="connsiteX1" fmla="*/ 1085628 w 1085628"/>
                    <a:gd name="connsiteY1" fmla="*/ 642222 h 1007110"/>
                    <a:gd name="connsiteX2" fmla="*/ 992924 w 1085628"/>
                    <a:gd name="connsiteY2" fmla="*/ 1001295 h 1007110"/>
                    <a:gd name="connsiteX3" fmla="*/ 988868 w 1085628"/>
                    <a:gd name="connsiteY3" fmla="*/ 1007110 h 1007110"/>
                    <a:gd name="connsiteX4" fmla="*/ 542814 w 1085628"/>
                    <a:gd name="connsiteY4" fmla="*/ 995114 h 1007110"/>
                    <a:gd name="connsiteX5" fmla="*/ 96760 w 1085628"/>
                    <a:gd name="connsiteY5" fmla="*/ 1007110 h 1007110"/>
                    <a:gd name="connsiteX6" fmla="*/ 92704 w 1085628"/>
                    <a:gd name="connsiteY6" fmla="*/ 1001295 h 1007110"/>
                    <a:gd name="connsiteX7" fmla="*/ 0 w 1085628"/>
                    <a:gd name="connsiteY7" fmla="*/ 642222 h 1007110"/>
                    <a:gd name="connsiteX8" fmla="*/ 542814 w 1085628"/>
                    <a:gd name="connsiteY8" fmla="*/ 0 h 1007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5628" h="1007110">
                      <a:moveTo>
                        <a:pt x="542814" y="0"/>
                      </a:moveTo>
                      <a:cubicBezTo>
                        <a:pt x="842602" y="0"/>
                        <a:pt x="1085628" y="287533"/>
                        <a:pt x="1085628" y="642222"/>
                      </a:cubicBezTo>
                      <a:cubicBezTo>
                        <a:pt x="1085628" y="775231"/>
                        <a:pt x="1051453" y="898795"/>
                        <a:pt x="992924" y="1001295"/>
                      </a:cubicBezTo>
                      <a:lnTo>
                        <a:pt x="988868" y="1007110"/>
                      </a:lnTo>
                      <a:lnTo>
                        <a:pt x="542814" y="995114"/>
                      </a:lnTo>
                      <a:lnTo>
                        <a:pt x="96760" y="1007110"/>
                      </a:lnTo>
                      <a:lnTo>
                        <a:pt x="92704" y="1001295"/>
                      </a:lnTo>
                      <a:cubicBezTo>
                        <a:pt x="34176" y="898795"/>
                        <a:pt x="0" y="775231"/>
                        <a:pt x="0" y="642222"/>
                      </a:cubicBezTo>
                      <a:cubicBezTo>
                        <a:pt x="0" y="287533"/>
                        <a:pt x="243026" y="0"/>
                        <a:pt x="54281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51F60F90-3FA1-437A-947C-E82AB26B1CB8}"/>
                    </a:ext>
                  </a:extLst>
                </p:cNvPr>
                <p:cNvSpPr/>
                <p:nvPr/>
              </p:nvSpPr>
              <p:spPr>
                <a:xfrm>
                  <a:off x="2721100" y="4830536"/>
                  <a:ext cx="410244" cy="772545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434416 h 903158"/>
                    <a:gd name="connsiteX9" fmla="*/ 37208 w 696642"/>
                    <a:gd name="connsiteY9" fmla="*/ 397208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37208 w 696642"/>
                    <a:gd name="connsiteY8" fmla="*/ 397208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3145 w 696796"/>
                    <a:gd name="connsiteY0" fmla="*/ 0 h 903158"/>
                    <a:gd name="connsiteX1" fmla="*/ 443805 w 696796"/>
                    <a:gd name="connsiteY1" fmla="*/ 0 h 903158"/>
                    <a:gd name="connsiteX2" fmla="*/ 480749 w 696796"/>
                    <a:gd name="connsiteY2" fmla="*/ 397208 h 903158"/>
                    <a:gd name="connsiteX3" fmla="*/ 659588 w 696796"/>
                    <a:gd name="connsiteY3" fmla="*/ 397208 h 903158"/>
                    <a:gd name="connsiteX4" fmla="*/ 696796 w 696796"/>
                    <a:gd name="connsiteY4" fmla="*/ 434416 h 903158"/>
                    <a:gd name="connsiteX5" fmla="*/ 443821 w 696796"/>
                    <a:gd name="connsiteY5" fmla="*/ 903158 h 903158"/>
                    <a:gd name="connsiteX6" fmla="*/ 253129 w 696796"/>
                    <a:gd name="connsiteY6" fmla="*/ 903158 h 903158"/>
                    <a:gd name="connsiteX7" fmla="*/ 154 w 696796"/>
                    <a:gd name="connsiteY7" fmla="*/ 434416 h 903158"/>
                    <a:gd name="connsiteX8" fmla="*/ 216201 w 696796"/>
                    <a:gd name="connsiteY8" fmla="*/ 397208 h 903158"/>
                    <a:gd name="connsiteX9" fmla="*/ 253145 w 696796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  <a:gd name="connsiteX0" fmla="*/ 157975 w 601626"/>
                    <a:gd name="connsiteY0" fmla="*/ 0 h 903158"/>
                    <a:gd name="connsiteX1" fmla="*/ 348635 w 601626"/>
                    <a:gd name="connsiteY1" fmla="*/ 0 h 903158"/>
                    <a:gd name="connsiteX2" fmla="*/ 385579 w 601626"/>
                    <a:gd name="connsiteY2" fmla="*/ 397208 h 903158"/>
                    <a:gd name="connsiteX3" fmla="*/ 601626 w 601626"/>
                    <a:gd name="connsiteY3" fmla="*/ 434416 h 903158"/>
                    <a:gd name="connsiteX4" fmla="*/ 348651 w 601626"/>
                    <a:gd name="connsiteY4" fmla="*/ 903158 h 903158"/>
                    <a:gd name="connsiteX5" fmla="*/ 157959 w 601626"/>
                    <a:gd name="connsiteY5" fmla="*/ 903158 h 903158"/>
                    <a:gd name="connsiteX6" fmla="*/ 0 w 601626"/>
                    <a:gd name="connsiteY6" fmla="*/ 414929 h 903158"/>
                    <a:gd name="connsiteX7" fmla="*/ 121031 w 601626"/>
                    <a:gd name="connsiteY7" fmla="*/ 397208 h 903158"/>
                    <a:gd name="connsiteX8" fmla="*/ 157975 w 601626"/>
                    <a:gd name="connsiteY8" fmla="*/ 0 h 903158"/>
                    <a:gd name="connsiteX0" fmla="*/ 157975 w 483500"/>
                    <a:gd name="connsiteY0" fmla="*/ 0 h 903158"/>
                    <a:gd name="connsiteX1" fmla="*/ 348635 w 483500"/>
                    <a:gd name="connsiteY1" fmla="*/ 0 h 903158"/>
                    <a:gd name="connsiteX2" fmla="*/ 385579 w 483500"/>
                    <a:gd name="connsiteY2" fmla="*/ 397208 h 903158"/>
                    <a:gd name="connsiteX3" fmla="*/ 483500 w 483500"/>
                    <a:gd name="connsiteY3" fmla="*/ 409362 h 903158"/>
                    <a:gd name="connsiteX4" fmla="*/ 348651 w 483500"/>
                    <a:gd name="connsiteY4" fmla="*/ 903158 h 903158"/>
                    <a:gd name="connsiteX5" fmla="*/ 157959 w 483500"/>
                    <a:gd name="connsiteY5" fmla="*/ 903158 h 903158"/>
                    <a:gd name="connsiteX6" fmla="*/ 0 w 483500"/>
                    <a:gd name="connsiteY6" fmla="*/ 414929 h 903158"/>
                    <a:gd name="connsiteX7" fmla="*/ 121031 w 483500"/>
                    <a:gd name="connsiteY7" fmla="*/ 397208 h 903158"/>
                    <a:gd name="connsiteX8" fmla="*/ 157975 w 483500"/>
                    <a:gd name="connsiteY8" fmla="*/ 0 h 903158"/>
                    <a:gd name="connsiteX0" fmla="*/ 157975 w 483500"/>
                    <a:gd name="connsiteY0" fmla="*/ 0 h 903158"/>
                    <a:gd name="connsiteX1" fmla="*/ 348635 w 483500"/>
                    <a:gd name="connsiteY1" fmla="*/ 0 h 903158"/>
                    <a:gd name="connsiteX2" fmla="*/ 385579 w 483500"/>
                    <a:gd name="connsiteY2" fmla="*/ 397208 h 903158"/>
                    <a:gd name="connsiteX3" fmla="*/ 483500 w 483500"/>
                    <a:gd name="connsiteY3" fmla="*/ 409362 h 903158"/>
                    <a:gd name="connsiteX4" fmla="*/ 348651 w 483500"/>
                    <a:gd name="connsiteY4" fmla="*/ 903158 h 903158"/>
                    <a:gd name="connsiteX5" fmla="*/ 157959 w 483500"/>
                    <a:gd name="connsiteY5" fmla="*/ 903158 h 903158"/>
                    <a:gd name="connsiteX6" fmla="*/ 0 w 483500"/>
                    <a:gd name="connsiteY6" fmla="*/ 414929 h 903158"/>
                    <a:gd name="connsiteX7" fmla="*/ 121031 w 483500"/>
                    <a:gd name="connsiteY7" fmla="*/ 397208 h 903158"/>
                    <a:gd name="connsiteX8" fmla="*/ 157975 w 483500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3500" h="903158">
                      <a:moveTo>
                        <a:pt x="157975" y="0"/>
                      </a:moveTo>
                      <a:lnTo>
                        <a:pt x="348635" y="0"/>
                      </a:lnTo>
                      <a:lnTo>
                        <a:pt x="385579" y="397208"/>
                      </a:lnTo>
                      <a:lnTo>
                        <a:pt x="483500" y="409362"/>
                      </a:lnTo>
                      <a:lnTo>
                        <a:pt x="348651" y="903158"/>
                      </a:lnTo>
                      <a:lnTo>
                        <a:pt x="157959" y="903158"/>
                      </a:lnTo>
                      <a:lnTo>
                        <a:pt x="0" y="414929"/>
                      </a:lnTo>
                      <a:lnTo>
                        <a:pt x="121031" y="397208"/>
                      </a:lnTo>
                      <a:lnTo>
                        <a:pt x="157975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776A28D3-0A49-48F7-BD9E-B4F8A5195D59}"/>
                    </a:ext>
                  </a:extLst>
                </p:cNvPr>
                <p:cNvSpPr/>
                <p:nvPr/>
              </p:nvSpPr>
              <p:spPr>
                <a:xfrm>
                  <a:off x="2336889" y="3752532"/>
                  <a:ext cx="1202370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楕円 869">
                  <a:extLst>
                    <a:ext uri="{FF2B5EF4-FFF2-40B4-BE49-F238E27FC236}">
                      <a16:creationId xmlns:a16="http://schemas.microsoft.com/office/drawing/2014/main" id="{864E9552-C99C-4711-B3EA-60C724F85235}"/>
                    </a:ext>
                  </a:extLst>
                </p:cNvPr>
                <p:cNvSpPr/>
                <p:nvPr/>
              </p:nvSpPr>
              <p:spPr>
                <a:xfrm rot="20700000">
                  <a:off x="2264962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楕円 870">
                  <a:extLst>
                    <a:ext uri="{FF2B5EF4-FFF2-40B4-BE49-F238E27FC236}">
                      <a16:creationId xmlns:a16="http://schemas.microsoft.com/office/drawing/2014/main" id="{10807038-6605-4014-A6B5-FD023FA75D46}"/>
                    </a:ext>
                  </a:extLst>
                </p:cNvPr>
                <p:cNvSpPr/>
                <p:nvPr/>
              </p:nvSpPr>
              <p:spPr>
                <a:xfrm rot="20700000">
                  <a:off x="2312854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98E31096-E0E1-4B93-AD92-FE255021F1B2}"/>
                    </a:ext>
                  </a:extLst>
                </p:cNvPr>
                <p:cNvSpPr/>
                <p:nvPr/>
              </p:nvSpPr>
              <p:spPr>
                <a:xfrm rot="900000" flipH="1">
                  <a:off x="3264087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楕円 872">
                  <a:extLst>
                    <a:ext uri="{FF2B5EF4-FFF2-40B4-BE49-F238E27FC236}">
                      <a16:creationId xmlns:a16="http://schemas.microsoft.com/office/drawing/2014/main" id="{BAE6AAEA-3F55-48FF-A92C-96040EDC294D}"/>
                    </a:ext>
                  </a:extLst>
                </p:cNvPr>
                <p:cNvSpPr/>
                <p:nvPr/>
              </p:nvSpPr>
              <p:spPr>
                <a:xfrm rot="900000" flipH="1">
                  <a:off x="3311978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四角形: 上の 2 つの角を丸める 873">
                  <a:extLst>
                    <a:ext uri="{FF2B5EF4-FFF2-40B4-BE49-F238E27FC236}">
                      <a16:creationId xmlns:a16="http://schemas.microsoft.com/office/drawing/2014/main" id="{7C4229CB-B7B0-49C0-9078-0DC924C5431F}"/>
                    </a:ext>
                  </a:extLst>
                </p:cNvPr>
                <p:cNvSpPr/>
                <p:nvPr/>
              </p:nvSpPr>
              <p:spPr>
                <a:xfrm>
                  <a:off x="2437374" y="3976688"/>
                  <a:ext cx="999126" cy="1060067"/>
                </a:xfrm>
                <a:prstGeom prst="round2SameRect">
                  <a:avLst>
                    <a:gd name="adj1" fmla="val 23873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833EDB92-B648-4B1F-812E-718D59A177F5}"/>
                    </a:ext>
                  </a:extLst>
                </p:cNvPr>
                <p:cNvSpPr/>
                <p:nvPr/>
              </p:nvSpPr>
              <p:spPr>
                <a:xfrm>
                  <a:off x="2896328" y="4636254"/>
                  <a:ext cx="71974" cy="103230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月 876">
                  <a:extLst>
                    <a:ext uri="{FF2B5EF4-FFF2-40B4-BE49-F238E27FC236}">
                      <a16:creationId xmlns:a16="http://schemas.microsoft.com/office/drawing/2014/main" id="{EE2830AA-BC49-4762-B470-7B3F461256EB}"/>
                    </a:ext>
                  </a:extLst>
                </p:cNvPr>
                <p:cNvSpPr/>
                <p:nvPr/>
              </p:nvSpPr>
              <p:spPr>
                <a:xfrm rot="17100000">
                  <a:off x="2640627" y="4105208"/>
                  <a:ext cx="45720" cy="278488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8" name="グループ化 877">
                  <a:extLst>
                    <a:ext uri="{FF2B5EF4-FFF2-40B4-BE49-F238E27FC236}">
                      <a16:creationId xmlns:a16="http://schemas.microsoft.com/office/drawing/2014/main" id="{22BEBDCE-A9D1-4F92-AB93-7FF2E2C7D1A7}"/>
                    </a:ext>
                  </a:extLst>
                </p:cNvPr>
                <p:cNvGrpSpPr/>
                <p:nvPr/>
              </p:nvGrpSpPr>
              <p:grpSpPr>
                <a:xfrm>
                  <a:off x="2527277" y="4321175"/>
                  <a:ext cx="807578" cy="250772"/>
                  <a:chOff x="784202" y="4321175"/>
                  <a:chExt cx="807578" cy="250772"/>
                </a:xfrm>
              </p:grpSpPr>
              <p:grpSp>
                <p:nvGrpSpPr>
                  <p:cNvPr id="885" name="グループ化 884">
                    <a:extLst>
                      <a:ext uri="{FF2B5EF4-FFF2-40B4-BE49-F238E27FC236}">
                        <a16:creationId xmlns:a16="http://schemas.microsoft.com/office/drawing/2014/main" id="{B68A76E5-8382-470C-AD54-16642AE1211D}"/>
                      </a:ext>
                    </a:extLst>
                  </p:cNvPr>
                  <p:cNvGrpSpPr/>
                  <p:nvPr/>
                </p:nvGrpSpPr>
                <p:grpSpPr>
                  <a:xfrm>
                    <a:off x="784202" y="4321175"/>
                    <a:ext cx="238406" cy="250772"/>
                    <a:chOff x="2932093" y="1305960"/>
                    <a:chExt cx="297070" cy="312479"/>
                  </a:xfrm>
                </p:grpSpPr>
                <p:sp>
                  <p:nvSpPr>
                    <p:cNvPr id="894" name="四角形: 上の 2 つの角を丸める 893">
                      <a:extLst>
                        <a:ext uri="{FF2B5EF4-FFF2-40B4-BE49-F238E27FC236}">
                          <a16:creationId xmlns:a16="http://schemas.microsoft.com/office/drawing/2014/main" id="{1F02146A-A4BE-4B75-8637-815D8D8916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95" name="グループ化 894">
                      <a:extLst>
                        <a:ext uri="{FF2B5EF4-FFF2-40B4-BE49-F238E27FC236}">
                          <a16:creationId xmlns:a16="http://schemas.microsoft.com/office/drawing/2014/main" id="{ED5E7311-A2D5-4B58-A7B6-BE652A6FD0F5}"/>
                        </a:ext>
                      </a:extLst>
                    </p:cNvPr>
                    <p:cNvGrpSpPr/>
                    <p:nvPr/>
                  </p:nvGrpSpPr>
                  <p:grpSpPr>
                    <a:xfrm rot="1641744">
                      <a:off x="2932093" y="1305960"/>
                      <a:ext cx="79376" cy="120650"/>
                      <a:chOff x="2894251" y="1368154"/>
                      <a:chExt cx="79376" cy="120650"/>
                    </a:xfrm>
                  </p:grpSpPr>
                  <p:sp>
                    <p:nvSpPr>
                      <p:cNvPr id="899" name="二等辺三角形 898">
                        <a:extLst>
                          <a:ext uri="{FF2B5EF4-FFF2-40B4-BE49-F238E27FC236}">
                            <a16:creationId xmlns:a16="http://schemas.microsoft.com/office/drawing/2014/main" id="{F9922204-7FF3-4AA4-8153-C4E01CC6D41B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02189" y="1360216"/>
                        <a:ext cx="63500" cy="79375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0" name="二等辺三角形 899">
                        <a:extLst>
                          <a:ext uri="{FF2B5EF4-FFF2-40B4-BE49-F238E27FC236}">
                            <a16:creationId xmlns:a16="http://schemas.microsoft.com/office/drawing/2014/main" id="{5B8BA45E-CE02-4AE5-AAEB-0EF2540F24A8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02190" y="1417366"/>
                        <a:ext cx="63500" cy="79375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96" name="四角形: 上の 2 つの角を丸める 895">
                      <a:extLst>
                        <a:ext uri="{FF2B5EF4-FFF2-40B4-BE49-F238E27FC236}">
                          <a16:creationId xmlns:a16="http://schemas.microsoft.com/office/drawing/2014/main" id="{60736BEF-4F09-4ADA-B729-52519301B6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3772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7" name="楕円 896">
                      <a:extLst>
                        <a:ext uri="{FF2B5EF4-FFF2-40B4-BE49-F238E27FC236}">
                          <a16:creationId xmlns:a16="http://schemas.microsoft.com/office/drawing/2014/main" id="{241F3971-5EE8-426D-A1D8-FC25A8882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9069" y="1373926"/>
                      <a:ext cx="208014" cy="20801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6" name="グループ化 885">
                    <a:extLst>
                      <a:ext uri="{FF2B5EF4-FFF2-40B4-BE49-F238E27FC236}">
                        <a16:creationId xmlns:a16="http://schemas.microsoft.com/office/drawing/2014/main" id="{40AA2E7D-30FC-4DB2-95EA-D53C2FD7A07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353374" y="4321175"/>
                    <a:ext cx="238406" cy="250772"/>
                    <a:chOff x="2932093" y="1305960"/>
                    <a:chExt cx="297070" cy="312479"/>
                  </a:xfrm>
                </p:grpSpPr>
                <p:sp>
                  <p:nvSpPr>
                    <p:cNvPr id="887" name="四角形: 上の 2 つの角を丸める 886">
                      <a:extLst>
                        <a:ext uri="{FF2B5EF4-FFF2-40B4-BE49-F238E27FC236}">
                          <a16:creationId xmlns:a16="http://schemas.microsoft.com/office/drawing/2014/main" id="{3E7CF6A5-364F-42DC-AAD7-CA359B0C83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3706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88" name="グループ化 887">
                      <a:extLst>
                        <a:ext uri="{FF2B5EF4-FFF2-40B4-BE49-F238E27FC236}">
                          <a16:creationId xmlns:a16="http://schemas.microsoft.com/office/drawing/2014/main" id="{5F34C650-A043-4EF5-801E-A97902C2DE6A}"/>
                        </a:ext>
                      </a:extLst>
                    </p:cNvPr>
                    <p:cNvGrpSpPr/>
                    <p:nvPr/>
                  </p:nvGrpSpPr>
                  <p:grpSpPr>
                    <a:xfrm rot="1641744">
                      <a:off x="2932093" y="1305960"/>
                      <a:ext cx="79376" cy="120650"/>
                      <a:chOff x="2894251" y="1368154"/>
                      <a:chExt cx="79376" cy="120650"/>
                    </a:xfrm>
                  </p:grpSpPr>
                  <p:sp>
                    <p:nvSpPr>
                      <p:cNvPr id="892" name="二等辺三角形 891">
                        <a:extLst>
                          <a:ext uri="{FF2B5EF4-FFF2-40B4-BE49-F238E27FC236}">
                            <a16:creationId xmlns:a16="http://schemas.microsoft.com/office/drawing/2014/main" id="{8D5C142F-1EAD-4C30-BF4F-4315E7523AD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02189" y="1360216"/>
                        <a:ext cx="63500" cy="79375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93" name="二等辺三角形 892">
                        <a:extLst>
                          <a:ext uri="{FF2B5EF4-FFF2-40B4-BE49-F238E27FC236}">
                            <a16:creationId xmlns:a16="http://schemas.microsoft.com/office/drawing/2014/main" id="{6A8E2DD0-B5D3-4A14-AACA-77B37081873C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02190" y="1417366"/>
                        <a:ext cx="63500" cy="79375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89" name="四角形: 上の 2 つの角を丸める 888">
                      <a:extLst>
                        <a:ext uri="{FF2B5EF4-FFF2-40B4-BE49-F238E27FC236}">
                          <a16:creationId xmlns:a16="http://schemas.microsoft.com/office/drawing/2014/main" id="{6185E334-1CB9-4BE4-BD87-0CD0BB8A5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3772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0" name="楕円 889">
                      <a:extLst>
                        <a:ext uri="{FF2B5EF4-FFF2-40B4-BE49-F238E27FC236}">
                          <a16:creationId xmlns:a16="http://schemas.microsoft.com/office/drawing/2014/main" id="{3DACF795-F8A3-4786-A570-E7D6836DA7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9069" y="1373926"/>
                      <a:ext cx="208014" cy="20801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879" name="月 878">
                  <a:extLst>
                    <a:ext uri="{FF2B5EF4-FFF2-40B4-BE49-F238E27FC236}">
                      <a16:creationId xmlns:a16="http://schemas.microsoft.com/office/drawing/2014/main" id="{013574FE-68B9-463E-89A0-41020A3F10FB}"/>
                    </a:ext>
                  </a:extLst>
                </p:cNvPr>
                <p:cNvSpPr/>
                <p:nvPr/>
              </p:nvSpPr>
              <p:spPr>
                <a:xfrm rot="15300000">
                  <a:off x="3183552" y="4105208"/>
                  <a:ext cx="45720" cy="278488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楕円 879">
                  <a:extLst>
                    <a:ext uri="{FF2B5EF4-FFF2-40B4-BE49-F238E27FC236}">
                      <a16:creationId xmlns:a16="http://schemas.microsoft.com/office/drawing/2014/main" id="{FA5D3040-3917-42A6-B099-620EAD54A7DF}"/>
                    </a:ext>
                  </a:extLst>
                </p:cNvPr>
                <p:cNvSpPr/>
                <p:nvPr/>
              </p:nvSpPr>
              <p:spPr>
                <a:xfrm>
                  <a:off x="2516826" y="4597400"/>
                  <a:ext cx="128588" cy="11679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楕円 880">
                  <a:extLst>
                    <a:ext uri="{FF2B5EF4-FFF2-40B4-BE49-F238E27FC236}">
                      <a16:creationId xmlns:a16="http://schemas.microsoft.com/office/drawing/2014/main" id="{77110D2E-1793-40A6-ACF1-D018DE0815B6}"/>
                    </a:ext>
                  </a:extLst>
                </p:cNvPr>
                <p:cNvSpPr/>
                <p:nvPr/>
              </p:nvSpPr>
              <p:spPr>
                <a:xfrm>
                  <a:off x="3224058" y="4597400"/>
                  <a:ext cx="128588" cy="11679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5CD140D3-A926-4261-9AEE-142A1283A077}"/>
                    </a:ext>
                  </a:extLst>
                </p:cNvPr>
                <p:cNvSpPr/>
                <p:nvPr/>
              </p:nvSpPr>
              <p:spPr>
                <a:xfrm>
                  <a:off x="2419277" y="5175250"/>
                  <a:ext cx="1030678" cy="992600"/>
                </a:xfrm>
                <a:custGeom>
                  <a:avLst/>
                  <a:gdLst>
                    <a:gd name="connsiteX0" fmla="*/ 320699 w 1030678"/>
                    <a:gd name="connsiteY0" fmla="*/ 0 h 992600"/>
                    <a:gd name="connsiteX1" fmla="*/ 337157 w 1030678"/>
                    <a:gd name="connsiteY1" fmla="*/ 0 h 992600"/>
                    <a:gd name="connsiteX2" fmla="*/ 400449 w 1030678"/>
                    <a:gd name="connsiteY2" fmla="*/ 42673 h 992600"/>
                    <a:gd name="connsiteX3" fmla="*/ 496617 w 1030678"/>
                    <a:gd name="connsiteY3" fmla="*/ 62088 h 992600"/>
                    <a:gd name="connsiteX4" fmla="*/ 534061 w 1030678"/>
                    <a:gd name="connsiteY4" fmla="*/ 62088 h 992600"/>
                    <a:gd name="connsiteX5" fmla="*/ 630229 w 1030678"/>
                    <a:gd name="connsiteY5" fmla="*/ 42673 h 992600"/>
                    <a:gd name="connsiteX6" fmla="*/ 693521 w 1030678"/>
                    <a:gd name="connsiteY6" fmla="*/ 0 h 992600"/>
                    <a:gd name="connsiteX7" fmla="*/ 709979 w 1030678"/>
                    <a:gd name="connsiteY7" fmla="*/ 0 h 992600"/>
                    <a:gd name="connsiteX8" fmla="*/ 1030678 w 1030678"/>
                    <a:gd name="connsiteY8" fmla="*/ 320699 h 992600"/>
                    <a:gd name="connsiteX9" fmla="*/ 1030678 w 1030678"/>
                    <a:gd name="connsiteY9" fmla="*/ 992600 h 992600"/>
                    <a:gd name="connsiteX10" fmla="*/ 0 w 1030678"/>
                    <a:gd name="connsiteY10" fmla="*/ 992600 h 992600"/>
                    <a:gd name="connsiteX11" fmla="*/ 0 w 1030678"/>
                    <a:gd name="connsiteY11" fmla="*/ 320699 h 992600"/>
                    <a:gd name="connsiteX12" fmla="*/ 320699 w 1030678"/>
                    <a:gd name="connsiteY12" fmla="*/ 0 h 99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0678" h="992600">
                      <a:moveTo>
                        <a:pt x="320699" y="0"/>
                      </a:moveTo>
                      <a:lnTo>
                        <a:pt x="337157" y="0"/>
                      </a:lnTo>
                      <a:lnTo>
                        <a:pt x="400449" y="42673"/>
                      </a:lnTo>
                      <a:cubicBezTo>
                        <a:pt x="430007" y="55175"/>
                        <a:pt x="462505" y="62088"/>
                        <a:pt x="496617" y="62088"/>
                      </a:cubicBezTo>
                      <a:lnTo>
                        <a:pt x="534061" y="62088"/>
                      </a:lnTo>
                      <a:cubicBezTo>
                        <a:pt x="568173" y="62088"/>
                        <a:pt x="600671" y="55175"/>
                        <a:pt x="630229" y="42673"/>
                      </a:cubicBezTo>
                      <a:lnTo>
                        <a:pt x="693521" y="0"/>
                      </a:lnTo>
                      <a:lnTo>
                        <a:pt x="709979" y="0"/>
                      </a:lnTo>
                      <a:cubicBezTo>
                        <a:pt x="887096" y="0"/>
                        <a:pt x="1030678" y="143582"/>
                        <a:pt x="1030678" y="320699"/>
                      </a:cubicBezTo>
                      <a:lnTo>
                        <a:pt x="1030678" y="992600"/>
                      </a:lnTo>
                      <a:lnTo>
                        <a:pt x="0" y="992600"/>
                      </a:lnTo>
                      <a:lnTo>
                        <a:pt x="0" y="320699"/>
                      </a:lnTo>
                      <a:cubicBezTo>
                        <a:pt x="0" y="143582"/>
                        <a:pt x="143582" y="0"/>
                        <a:pt x="32069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2371D051-C1AB-4356-A642-A3D7803D4C8C}"/>
                    </a:ext>
                  </a:extLst>
                </p:cNvPr>
                <p:cNvSpPr/>
                <p:nvPr/>
              </p:nvSpPr>
              <p:spPr>
                <a:xfrm>
                  <a:off x="2414767" y="3795433"/>
                  <a:ext cx="1038046" cy="382980"/>
                </a:xfrm>
                <a:custGeom>
                  <a:avLst/>
                  <a:gdLst>
                    <a:gd name="connsiteX0" fmla="*/ 519023 w 1038046"/>
                    <a:gd name="connsiteY0" fmla="*/ 0 h 382980"/>
                    <a:gd name="connsiteX1" fmla="*/ 1032271 w 1038046"/>
                    <a:gd name="connsiteY1" fmla="*/ 336846 h 382980"/>
                    <a:gd name="connsiteX2" fmla="*/ 1038046 w 1038046"/>
                    <a:gd name="connsiteY2" fmla="*/ 382980 h 382980"/>
                    <a:gd name="connsiteX3" fmla="*/ 874636 w 1038046"/>
                    <a:gd name="connsiteY3" fmla="*/ 369558 h 382980"/>
                    <a:gd name="connsiteX4" fmla="*/ 860648 w 1038046"/>
                    <a:gd name="connsiteY4" fmla="*/ 321680 h 382980"/>
                    <a:gd name="connsiteX5" fmla="*/ 847315 w 1038046"/>
                    <a:gd name="connsiteY5" fmla="*/ 367314 h 382980"/>
                    <a:gd name="connsiteX6" fmla="*/ 840337 w 1038046"/>
                    <a:gd name="connsiteY6" fmla="*/ 366741 h 382980"/>
                    <a:gd name="connsiteX7" fmla="*/ 701880 w 1038046"/>
                    <a:gd name="connsiteY7" fmla="*/ 363048 h 382980"/>
                    <a:gd name="connsiteX8" fmla="*/ 689794 w 1038046"/>
                    <a:gd name="connsiteY8" fmla="*/ 321680 h 382980"/>
                    <a:gd name="connsiteX9" fmla="*/ 677895 w 1038046"/>
                    <a:gd name="connsiteY9" fmla="*/ 362408 h 382980"/>
                    <a:gd name="connsiteX10" fmla="*/ 529683 w 1038046"/>
                    <a:gd name="connsiteY10" fmla="*/ 358454 h 382980"/>
                    <a:gd name="connsiteX11" fmla="*/ 518939 w 1038046"/>
                    <a:gd name="connsiteY11" fmla="*/ 321680 h 382980"/>
                    <a:gd name="connsiteX12" fmla="*/ 508193 w 1038046"/>
                    <a:gd name="connsiteY12" fmla="*/ 358459 h 382980"/>
                    <a:gd name="connsiteX13" fmla="*/ 359984 w 1038046"/>
                    <a:gd name="connsiteY13" fmla="*/ 362412 h 382980"/>
                    <a:gd name="connsiteX14" fmla="*/ 348084 w 1038046"/>
                    <a:gd name="connsiteY14" fmla="*/ 321680 h 382980"/>
                    <a:gd name="connsiteX15" fmla="*/ 335996 w 1038046"/>
                    <a:gd name="connsiteY15" fmla="*/ 363052 h 382980"/>
                    <a:gd name="connsiteX16" fmla="*/ 197710 w 1038046"/>
                    <a:gd name="connsiteY16" fmla="*/ 366741 h 382980"/>
                    <a:gd name="connsiteX17" fmla="*/ 190565 w 1038046"/>
                    <a:gd name="connsiteY17" fmla="*/ 367328 h 382980"/>
                    <a:gd name="connsiteX18" fmla="*/ 177229 w 1038046"/>
                    <a:gd name="connsiteY18" fmla="*/ 321680 h 382980"/>
                    <a:gd name="connsiteX19" fmla="*/ 163236 w 1038046"/>
                    <a:gd name="connsiteY19" fmla="*/ 369572 h 382980"/>
                    <a:gd name="connsiteX20" fmla="*/ 0 w 1038046"/>
                    <a:gd name="connsiteY20" fmla="*/ 382980 h 382980"/>
                    <a:gd name="connsiteX21" fmla="*/ 5775 w 1038046"/>
                    <a:gd name="connsiteY21" fmla="*/ 336846 h 382980"/>
                    <a:gd name="connsiteX22" fmla="*/ 519023 w 1038046"/>
                    <a:gd name="connsiteY22" fmla="*/ 0 h 382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038046" h="382980">
                      <a:moveTo>
                        <a:pt x="519023" y="0"/>
                      </a:moveTo>
                      <a:cubicBezTo>
                        <a:pt x="772194" y="0"/>
                        <a:pt x="983420" y="144609"/>
                        <a:pt x="1032271" y="336846"/>
                      </a:cubicBezTo>
                      <a:lnTo>
                        <a:pt x="1038046" y="382980"/>
                      </a:lnTo>
                      <a:lnTo>
                        <a:pt x="874636" y="369558"/>
                      </a:lnTo>
                      <a:lnTo>
                        <a:pt x="860648" y="321680"/>
                      </a:lnTo>
                      <a:lnTo>
                        <a:pt x="847315" y="367314"/>
                      </a:lnTo>
                      <a:lnTo>
                        <a:pt x="840337" y="366741"/>
                      </a:lnTo>
                      <a:lnTo>
                        <a:pt x="701880" y="363048"/>
                      </a:lnTo>
                      <a:lnTo>
                        <a:pt x="689794" y="321680"/>
                      </a:lnTo>
                      <a:lnTo>
                        <a:pt x="677895" y="362408"/>
                      </a:lnTo>
                      <a:lnTo>
                        <a:pt x="529683" y="358454"/>
                      </a:lnTo>
                      <a:lnTo>
                        <a:pt x="518939" y="321680"/>
                      </a:lnTo>
                      <a:lnTo>
                        <a:pt x="508193" y="358459"/>
                      </a:lnTo>
                      <a:lnTo>
                        <a:pt x="359984" y="362412"/>
                      </a:lnTo>
                      <a:lnTo>
                        <a:pt x="348084" y="321680"/>
                      </a:lnTo>
                      <a:lnTo>
                        <a:pt x="335996" y="363052"/>
                      </a:lnTo>
                      <a:lnTo>
                        <a:pt x="197710" y="366741"/>
                      </a:lnTo>
                      <a:lnTo>
                        <a:pt x="190565" y="367328"/>
                      </a:lnTo>
                      <a:lnTo>
                        <a:pt x="177229" y="321680"/>
                      </a:lnTo>
                      <a:lnTo>
                        <a:pt x="163236" y="369572"/>
                      </a:lnTo>
                      <a:lnTo>
                        <a:pt x="0" y="382980"/>
                      </a:lnTo>
                      <a:lnTo>
                        <a:pt x="5775" y="336846"/>
                      </a:lnTo>
                      <a:cubicBezTo>
                        <a:pt x="54626" y="144609"/>
                        <a:pt x="265853" y="0"/>
                        <a:pt x="5190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C5E72F5E-6309-4579-A31D-9D5C87EBD1F9}"/>
                    </a:ext>
                  </a:extLst>
                </p:cNvPr>
                <p:cNvSpPr/>
                <p:nvPr/>
              </p:nvSpPr>
              <p:spPr>
                <a:xfrm>
                  <a:off x="2685895" y="5171324"/>
                  <a:ext cx="497442" cy="180181"/>
                </a:xfrm>
                <a:custGeom>
                  <a:avLst/>
                  <a:gdLst>
                    <a:gd name="connsiteX0" fmla="*/ 54081 w 497442"/>
                    <a:gd name="connsiteY0" fmla="*/ 0 h 180181"/>
                    <a:gd name="connsiteX1" fmla="*/ 70539 w 497442"/>
                    <a:gd name="connsiteY1" fmla="*/ 0 h 180181"/>
                    <a:gd name="connsiteX2" fmla="*/ 133831 w 497442"/>
                    <a:gd name="connsiteY2" fmla="*/ 42673 h 180181"/>
                    <a:gd name="connsiteX3" fmla="*/ 229999 w 497442"/>
                    <a:gd name="connsiteY3" fmla="*/ 62088 h 180181"/>
                    <a:gd name="connsiteX4" fmla="*/ 267443 w 497442"/>
                    <a:gd name="connsiteY4" fmla="*/ 62088 h 180181"/>
                    <a:gd name="connsiteX5" fmla="*/ 363611 w 497442"/>
                    <a:gd name="connsiteY5" fmla="*/ 42673 h 180181"/>
                    <a:gd name="connsiteX6" fmla="*/ 426903 w 497442"/>
                    <a:gd name="connsiteY6" fmla="*/ 0 h 180181"/>
                    <a:gd name="connsiteX7" fmla="*/ 443361 w 497442"/>
                    <a:gd name="connsiteY7" fmla="*/ 0 h 180181"/>
                    <a:gd name="connsiteX8" fmla="*/ 458784 w 497442"/>
                    <a:gd name="connsiteY8" fmla="*/ 1555 h 180181"/>
                    <a:gd name="connsiteX9" fmla="*/ 480385 w 497442"/>
                    <a:gd name="connsiteY9" fmla="*/ 29372 h 180181"/>
                    <a:gd name="connsiteX10" fmla="*/ 471477 w 497442"/>
                    <a:gd name="connsiteY10" fmla="*/ 155616 h 180181"/>
                    <a:gd name="connsiteX11" fmla="*/ 292283 w 497442"/>
                    <a:gd name="connsiteY11" fmla="*/ 132244 h 180181"/>
                    <a:gd name="connsiteX12" fmla="*/ 258670 w 497442"/>
                    <a:gd name="connsiteY12" fmla="*/ 88958 h 180181"/>
                    <a:gd name="connsiteX13" fmla="*/ 250596 w 497442"/>
                    <a:gd name="connsiteY13" fmla="*/ 65364 h 180181"/>
                    <a:gd name="connsiteX14" fmla="*/ 247047 w 497442"/>
                    <a:gd name="connsiteY14" fmla="*/ 64779 h 180181"/>
                    <a:gd name="connsiteX15" fmla="*/ 238773 w 497442"/>
                    <a:gd name="connsiteY15" fmla="*/ 88957 h 180181"/>
                    <a:gd name="connsiteX16" fmla="*/ 205160 w 497442"/>
                    <a:gd name="connsiteY16" fmla="*/ 132243 h 180181"/>
                    <a:gd name="connsiteX17" fmla="*/ 25966 w 497442"/>
                    <a:gd name="connsiteY17" fmla="*/ 155616 h 180181"/>
                    <a:gd name="connsiteX18" fmla="*/ 17058 w 497442"/>
                    <a:gd name="connsiteY18" fmla="*/ 29371 h 180181"/>
                    <a:gd name="connsiteX19" fmla="*/ 38658 w 497442"/>
                    <a:gd name="connsiteY19" fmla="*/ 1555 h 1801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7442" h="180181">
                      <a:moveTo>
                        <a:pt x="54081" y="0"/>
                      </a:moveTo>
                      <a:lnTo>
                        <a:pt x="70539" y="0"/>
                      </a:lnTo>
                      <a:lnTo>
                        <a:pt x="133831" y="42673"/>
                      </a:lnTo>
                      <a:cubicBezTo>
                        <a:pt x="163389" y="55175"/>
                        <a:pt x="195887" y="62088"/>
                        <a:pt x="229999" y="62088"/>
                      </a:cubicBezTo>
                      <a:lnTo>
                        <a:pt x="267443" y="62088"/>
                      </a:lnTo>
                      <a:cubicBezTo>
                        <a:pt x="301555" y="62088"/>
                        <a:pt x="334053" y="55175"/>
                        <a:pt x="363611" y="42673"/>
                      </a:cubicBezTo>
                      <a:lnTo>
                        <a:pt x="426903" y="0"/>
                      </a:lnTo>
                      <a:lnTo>
                        <a:pt x="443361" y="0"/>
                      </a:lnTo>
                      <a:lnTo>
                        <a:pt x="458784" y="1555"/>
                      </a:lnTo>
                      <a:lnTo>
                        <a:pt x="480385" y="29372"/>
                      </a:lnTo>
                      <a:cubicBezTo>
                        <a:pt x="505249" y="75084"/>
                        <a:pt x="503473" y="125346"/>
                        <a:pt x="471477" y="155616"/>
                      </a:cubicBezTo>
                      <a:cubicBezTo>
                        <a:pt x="428815" y="195977"/>
                        <a:pt x="348588" y="185512"/>
                        <a:pt x="292283" y="132244"/>
                      </a:cubicBezTo>
                      <a:cubicBezTo>
                        <a:pt x="278207" y="118927"/>
                        <a:pt x="266958" y="104195"/>
                        <a:pt x="258670" y="88958"/>
                      </a:cubicBezTo>
                      <a:lnTo>
                        <a:pt x="250596" y="65364"/>
                      </a:lnTo>
                      <a:lnTo>
                        <a:pt x="247047" y="64779"/>
                      </a:lnTo>
                      <a:lnTo>
                        <a:pt x="238773" y="88957"/>
                      </a:lnTo>
                      <a:cubicBezTo>
                        <a:pt x="230485" y="104194"/>
                        <a:pt x="219236" y="118926"/>
                        <a:pt x="205160" y="132243"/>
                      </a:cubicBezTo>
                      <a:cubicBezTo>
                        <a:pt x="148855" y="185511"/>
                        <a:pt x="68627" y="195976"/>
                        <a:pt x="25966" y="155616"/>
                      </a:cubicBezTo>
                      <a:cubicBezTo>
                        <a:pt x="-6030" y="125345"/>
                        <a:pt x="-7807" y="75083"/>
                        <a:pt x="17058" y="29371"/>
                      </a:cubicBezTo>
                      <a:lnTo>
                        <a:pt x="38658" y="155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110E25D9-23C1-493A-85B0-C75BFD1AB9DC}"/>
                  </a:ext>
                </a:extLst>
              </p:cNvPr>
              <p:cNvSpPr/>
              <p:nvPr/>
            </p:nvSpPr>
            <p:spPr>
              <a:xfrm>
                <a:off x="5751068" y="1776860"/>
                <a:ext cx="846819" cy="8027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正方形/長方形 979">
                <a:extLst>
                  <a:ext uri="{FF2B5EF4-FFF2-40B4-BE49-F238E27FC236}">
                    <a16:creationId xmlns:a16="http://schemas.microsoft.com/office/drawing/2014/main" id="{08AD1BFE-D651-49AD-8B1F-87BE75675E03}"/>
                  </a:ext>
                </a:extLst>
              </p:cNvPr>
              <p:cNvSpPr/>
              <p:nvPr/>
            </p:nvSpPr>
            <p:spPr>
              <a:xfrm>
                <a:off x="5751068" y="1901971"/>
                <a:ext cx="846819" cy="8027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7797A4E7-4978-4D26-988E-223B42E23D67}"/>
                </a:ext>
              </a:extLst>
            </p:cNvPr>
            <p:cNvSpPr/>
            <p:nvPr/>
          </p:nvSpPr>
          <p:spPr>
            <a:xfrm rot="13500000" flipV="1">
              <a:off x="6327859" y="396025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198F01A6-DADB-47C5-AE29-4D0536477DE3}"/>
                </a:ext>
              </a:extLst>
            </p:cNvPr>
            <p:cNvSpPr/>
            <p:nvPr/>
          </p:nvSpPr>
          <p:spPr>
            <a:xfrm rot="21070521">
              <a:off x="6100455" y="1180089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B157BB97-9AE4-44FF-B512-25DEF806A1F5}"/>
                </a:ext>
              </a:extLst>
            </p:cNvPr>
            <p:cNvGrpSpPr/>
            <p:nvPr/>
          </p:nvGrpSpPr>
          <p:grpSpPr>
            <a:xfrm>
              <a:off x="5253035" y="118035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041FD282-6B9D-4237-B642-C75AA2B7163A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767B2BAA-D555-46E7-974C-02A6D7B3D839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04538B86-E5C8-4FE9-B9C8-569509EE2C62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3B1F9EE-F61B-4014-B308-023E6E4340AB}"/>
              </a:ext>
            </a:extLst>
          </p:cNvPr>
          <p:cNvGrpSpPr/>
          <p:nvPr/>
        </p:nvGrpSpPr>
        <p:grpSpPr>
          <a:xfrm>
            <a:off x="7592375" y="267796"/>
            <a:ext cx="1489422" cy="1996330"/>
            <a:chOff x="7592375" y="267796"/>
            <a:chExt cx="1489422" cy="199633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50FB4A3-80B1-4D59-A35B-5029AD7C7D9B}"/>
                </a:ext>
              </a:extLst>
            </p:cNvPr>
            <p:cNvGrpSpPr/>
            <p:nvPr/>
          </p:nvGrpSpPr>
          <p:grpSpPr>
            <a:xfrm>
              <a:off x="7971334" y="267796"/>
              <a:ext cx="1110463" cy="1996330"/>
              <a:chOff x="7971334" y="267796"/>
              <a:chExt cx="1110463" cy="1996330"/>
            </a:xfrm>
          </p:grpSpPr>
          <p:sp>
            <p:nvSpPr>
              <p:cNvPr id="975" name="四角形: 上の 2 つの角を丸める 974">
                <a:extLst>
                  <a:ext uri="{FF2B5EF4-FFF2-40B4-BE49-F238E27FC236}">
                    <a16:creationId xmlns:a16="http://schemas.microsoft.com/office/drawing/2014/main" id="{A6D2DF61-34B5-46AE-81BB-D342F6D3D1ED}"/>
                  </a:ext>
                </a:extLst>
              </p:cNvPr>
              <p:cNvSpPr/>
              <p:nvPr/>
            </p:nvSpPr>
            <p:spPr>
              <a:xfrm>
                <a:off x="8015785" y="1455076"/>
                <a:ext cx="1023440" cy="809050"/>
              </a:xfrm>
              <a:prstGeom prst="round2SameRect">
                <a:avLst>
                  <a:gd name="adj1" fmla="val 40938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683C0EDE-5540-483E-A232-D3E35EC723B3}"/>
                  </a:ext>
                </a:extLst>
              </p:cNvPr>
              <p:cNvGrpSpPr/>
              <p:nvPr/>
            </p:nvGrpSpPr>
            <p:grpSpPr>
              <a:xfrm>
                <a:off x="7971334" y="267796"/>
                <a:ext cx="1110463" cy="1995702"/>
                <a:chOff x="3878101" y="3752532"/>
                <a:chExt cx="1343949" cy="2415318"/>
              </a:xfrm>
            </p:grpSpPr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99418423-DA6F-4F95-890E-977DD1F41E70}"/>
                    </a:ext>
                  </a:extLst>
                </p:cNvPr>
                <p:cNvSpPr/>
                <p:nvPr/>
              </p:nvSpPr>
              <p:spPr>
                <a:xfrm>
                  <a:off x="3994088" y="5175250"/>
                  <a:ext cx="1107334" cy="992600"/>
                </a:xfrm>
                <a:prstGeom prst="round2SameRect">
                  <a:avLst>
                    <a:gd name="adj1" fmla="val 28471"/>
                    <a:gd name="adj2" fmla="val 0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299D1CAC-6B54-43B9-8C30-9DC84450836C}"/>
                    </a:ext>
                  </a:extLst>
                </p:cNvPr>
                <p:cNvSpPr/>
                <p:nvPr/>
              </p:nvSpPr>
              <p:spPr>
                <a:xfrm>
                  <a:off x="4193477" y="4284003"/>
                  <a:ext cx="711708" cy="117126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92F63DC7-B463-4EB4-A7CF-F0C70A974EE4}"/>
                    </a:ext>
                  </a:extLst>
                </p:cNvPr>
                <p:cNvSpPr/>
                <p:nvPr/>
              </p:nvSpPr>
              <p:spPr>
                <a:xfrm>
                  <a:off x="4201755" y="4797172"/>
                  <a:ext cx="696642" cy="828877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434416 h 903158"/>
                    <a:gd name="connsiteX9" fmla="*/ 37208 w 696642"/>
                    <a:gd name="connsiteY9" fmla="*/ 397208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37208 w 696642"/>
                    <a:gd name="connsiteY8" fmla="*/ 397208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3145 w 696796"/>
                    <a:gd name="connsiteY0" fmla="*/ 0 h 903158"/>
                    <a:gd name="connsiteX1" fmla="*/ 443805 w 696796"/>
                    <a:gd name="connsiteY1" fmla="*/ 0 h 903158"/>
                    <a:gd name="connsiteX2" fmla="*/ 480749 w 696796"/>
                    <a:gd name="connsiteY2" fmla="*/ 397208 h 903158"/>
                    <a:gd name="connsiteX3" fmla="*/ 659588 w 696796"/>
                    <a:gd name="connsiteY3" fmla="*/ 397208 h 903158"/>
                    <a:gd name="connsiteX4" fmla="*/ 696796 w 696796"/>
                    <a:gd name="connsiteY4" fmla="*/ 434416 h 903158"/>
                    <a:gd name="connsiteX5" fmla="*/ 443821 w 696796"/>
                    <a:gd name="connsiteY5" fmla="*/ 903158 h 903158"/>
                    <a:gd name="connsiteX6" fmla="*/ 253129 w 696796"/>
                    <a:gd name="connsiteY6" fmla="*/ 903158 h 903158"/>
                    <a:gd name="connsiteX7" fmla="*/ 154 w 696796"/>
                    <a:gd name="connsiteY7" fmla="*/ 434416 h 903158"/>
                    <a:gd name="connsiteX8" fmla="*/ 216201 w 696796"/>
                    <a:gd name="connsiteY8" fmla="*/ 397208 h 903158"/>
                    <a:gd name="connsiteX9" fmla="*/ 253145 w 696796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96642" y="434416"/>
                      </a:lnTo>
                      <a:lnTo>
                        <a:pt x="443667" y="903158"/>
                      </a:lnTo>
                      <a:lnTo>
                        <a:pt x="252975" y="903158"/>
                      </a:lnTo>
                      <a:cubicBezTo>
                        <a:pt x="179031" y="825034"/>
                        <a:pt x="35961" y="518741"/>
                        <a:pt x="0" y="434416"/>
                      </a:cubicBezTo>
                      <a:lnTo>
                        <a:pt x="216047" y="397208"/>
                      </a:lnTo>
                      <a:lnTo>
                        <a:pt x="25299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35602D5C-20E5-4109-B488-3743521A8D42}"/>
                    </a:ext>
                  </a:extLst>
                </p:cNvPr>
                <p:cNvSpPr/>
                <p:nvPr/>
              </p:nvSpPr>
              <p:spPr>
                <a:xfrm>
                  <a:off x="3950028" y="3752532"/>
                  <a:ext cx="1202370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9C54B866-FBCE-412E-B900-86DF1E1B30C9}"/>
                    </a:ext>
                  </a:extLst>
                </p:cNvPr>
                <p:cNvSpPr/>
                <p:nvPr/>
              </p:nvSpPr>
              <p:spPr>
                <a:xfrm rot="20700000">
                  <a:off x="3878101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C96B5C62-5C89-43B3-8ACF-9C9041281221}"/>
                    </a:ext>
                  </a:extLst>
                </p:cNvPr>
                <p:cNvSpPr/>
                <p:nvPr/>
              </p:nvSpPr>
              <p:spPr>
                <a:xfrm rot="20700000">
                  <a:off x="3925993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3655E560-D739-47B2-8E76-8D56B0CA2B5E}"/>
                    </a:ext>
                  </a:extLst>
                </p:cNvPr>
                <p:cNvSpPr/>
                <p:nvPr/>
              </p:nvSpPr>
              <p:spPr>
                <a:xfrm rot="900000" flipH="1">
                  <a:off x="4877226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0ABDB45C-3B57-4F81-9348-51A1D5A5358D}"/>
                    </a:ext>
                  </a:extLst>
                </p:cNvPr>
                <p:cNvSpPr/>
                <p:nvPr/>
              </p:nvSpPr>
              <p:spPr>
                <a:xfrm rot="900000" flipH="1">
                  <a:off x="4925117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上の 2 つの角を丸める 527">
                  <a:extLst>
                    <a:ext uri="{FF2B5EF4-FFF2-40B4-BE49-F238E27FC236}">
                      <a16:creationId xmlns:a16="http://schemas.microsoft.com/office/drawing/2014/main" id="{C75739F8-FE9D-484E-8206-6CEB415BF1C2}"/>
                    </a:ext>
                  </a:extLst>
                </p:cNvPr>
                <p:cNvSpPr/>
                <p:nvPr/>
              </p:nvSpPr>
              <p:spPr>
                <a:xfrm>
                  <a:off x="4050513" y="3976688"/>
                  <a:ext cx="999126" cy="1060067"/>
                </a:xfrm>
                <a:prstGeom prst="round2SameRect">
                  <a:avLst>
                    <a:gd name="adj1" fmla="val 36743"/>
                    <a:gd name="adj2" fmla="val 4618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7F1E4927-C143-4AF5-918A-4981CF2CF971}"/>
                    </a:ext>
                  </a:extLst>
                </p:cNvPr>
                <p:cNvSpPr/>
                <p:nvPr/>
              </p:nvSpPr>
              <p:spPr>
                <a:xfrm>
                  <a:off x="4509467" y="4636254"/>
                  <a:ext cx="71974" cy="103230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9F4686EE-05F1-4AE2-81B3-7EBED650E997}"/>
                    </a:ext>
                  </a:extLst>
                </p:cNvPr>
                <p:cNvSpPr/>
                <p:nvPr/>
              </p:nvSpPr>
              <p:spPr>
                <a:xfrm rot="17100000">
                  <a:off x="4248032" y="4111564"/>
                  <a:ext cx="57188" cy="261968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35FEF1CD-42F7-421E-990D-F41821DDF829}"/>
                    </a:ext>
                  </a:extLst>
                </p:cNvPr>
                <p:cNvGrpSpPr/>
                <p:nvPr/>
              </p:nvGrpSpPr>
              <p:grpSpPr>
                <a:xfrm>
                  <a:off x="4140416" y="4321175"/>
                  <a:ext cx="238406" cy="250772"/>
                  <a:chOff x="2932093" y="1305960"/>
                  <a:chExt cx="297070" cy="312479"/>
                </a:xfrm>
              </p:grpSpPr>
              <p:sp>
                <p:nvSpPr>
                  <p:cNvPr id="553" name="四角形: 上の 2 つの角を丸める 552">
                    <a:extLst>
                      <a:ext uri="{FF2B5EF4-FFF2-40B4-BE49-F238E27FC236}">
                        <a16:creationId xmlns:a16="http://schemas.microsoft.com/office/drawing/2014/main" id="{0D6894A0-4886-4E39-95D2-A4EC5B9E1B57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1587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54" name="グループ化 553">
                    <a:extLst>
                      <a:ext uri="{FF2B5EF4-FFF2-40B4-BE49-F238E27FC236}">
                        <a16:creationId xmlns:a16="http://schemas.microsoft.com/office/drawing/2014/main" id="{142D653D-BC54-4A97-A501-197A9D82D082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571" name="二等辺三角形 570">
                      <a:extLst>
                        <a:ext uri="{FF2B5EF4-FFF2-40B4-BE49-F238E27FC236}">
                          <a16:creationId xmlns:a16="http://schemas.microsoft.com/office/drawing/2014/main" id="{035D35A4-E279-4CAF-B8A4-869E52A14E6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2" name="二等辺三角形 571">
                      <a:extLst>
                        <a:ext uri="{FF2B5EF4-FFF2-40B4-BE49-F238E27FC236}">
                          <a16:creationId xmlns:a16="http://schemas.microsoft.com/office/drawing/2014/main" id="{0CE2356D-52EE-41D0-88CF-84F35293BB0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55" name="四角形: 上の 2 つの角を丸める 554">
                    <a:extLst>
                      <a:ext uri="{FF2B5EF4-FFF2-40B4-BE49-F238E27FC236}">
                        <a16:creationId xmlns:a16="http://schemas.microsoft.com/office/drawing/2014/main" id="{3D5C38EB-B363-4D7C-B624-A18709B097B1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92875A7C-FAFF-4E74-95E3-5FCC65CB8CE7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9BCB4B2E-4EC2-47FB-960C-A28FEBECE239}"/>
                    </a:ext>
                  </a:extLst>
                </p:cNvPr>
                <p:cNvSpPr/>
                <p:nvPr/>
              </p:nvSpPr>
              <p:spPr>
                <a:xfrm>
                  <a:off x="3989054" y="3963473"/>
                  <a:ext cx="172910" cy="112030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BF2587D6-0569-4B00-A0B3-5191E213CFFF}"/>
                    </a:ext>
                  </a:extLst>
                </p:cNvPr>
                <p:cNvSpPr/>
                <p:nvPr/>
              </p:nvSpPr>
              <p:spPr>
                <a:xfrm flipH="1">
                  <a:off x="4928030" y="3963473"/>
                  <a:ext cx="172910" cy="1120302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90A12B3D-E170-4CB7-978B-C24CA89DCC93}"/>
                    </a:ext>
                  </a:extLst>
                </p:cNvPr>
                <p:cNvGrpSpPr/>
                <p:nvPr/>
              </p:nvGrpSpPr>
              <p:grpSpPr>
                <a:xfrm flipH="1">
                  <a:off x="4709588" y="4321175"/>
                  <a:ext cx="238406" cy="250772"/>
                  <a:chOff x="2932093" y="1305960"/>
                  <a:chExt cx="297070" cy="312479"/>
                </a:xfrm>
              </p:grpSpPr>
              <p:sp>
                <p:nvSpPr>
                  <p:cNvPr id="546" name="四角形: 上の 2 つの角を丸める 545">
                    <a:extLst>
                      <a:ext uri="{FF2B5EF4-FFF2-40B4-BE49-F238E27FC236}">
                        <a16:creationId xmlns:a16="http://schemas.microsoft.com/office/drawing/2014/main" id="{8840FF63-33EF-45A1-A7F8-21EDEACB68D9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05974"/>
                    <a:ext cx="254020" cy="280715"/>
                  </a:xfrm>
                  <a:prstGeom prst="round2SameRect">
                    <a:avLst>
                      <a:gd name="adj1" fmla="val 50000"/>
                      <a:gd name="adj2" fmla="val 43706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47" name="グループ化 546">
                    <a:extLst>
                      <a:ext uri="{FF2B5EF4-FFF2-40B4-BE49-F238E27FC236}">
                        <a16:creationId xmlns:a16="http://schemas.microsoft.com/office/drawing/2014/main" id="{F9BB5989-213F-4BE5-AA43-288F02C4ACDD}"/>
                      </a:ext>
                    </a:extLst>
                  </p:cNvPr>
                  <p:cNvGrpSpPr/>
                  <p:nvPr/>
                </p:nvGrpSpPr>
                <p:grpSpPr>
                  <a:xfrm rot="1641744">
                    <a:off x="2932093" y="1305960"/>
                    <a:ext cx="79376" cy="120650"/>
                    <a:chOff x="2894251" y="1368154"/>
                    <a:chExt cx="79376" cy="120650"/>
                  </a:xfrm>
                </p:grpSpPr>
                <p:sp>
                  <p:nvSpPr>
                    <p:cNvPr id="551" name="二等辺三角形 550">
                      <a:extLst>
                        <a:ext uri="{FF2B5EF4-FFF2-40B4-BE49-F238E27FC236}">
                          <a16:creationId xmlns:a16="http://schemas.microsoft.com/office/drawing/2014/main" id="{DD231141-9C89-47D6-91C9-DCE481E260C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89" y="136021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2" name="二等辺三角形 551">
                      <a:extLst>
                        <a:ext uri="{FF2B5EF4-FFF2-40B4-BE49-F238E27FC236}">
                          <a16:creationId xmlns:a16="http://schemas.microsoft.com/office/drawing/2014/main" id="{BF80F21A-90E2-4446-8B79-783F8CAC4F7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02190" y="1417366"/>
                      <a:ext cx="63500" cy="79375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8" name="四角形: 上の 2 つの角を丸める 547">
                    <a:extLst>
                      <a:ext uri="{FF2B5EF4-FFF2-40B4-BE49-F238E27FC236}">
                        <a16:creationId xmlns:a16="http://schemas.microsoft.com/office/drawing/2014/main" id="{7A8EBAEC-BCAF-4273-9630-89E3FD8200D1}"/>
                      </a:ext>
                    </a:extLst>
                  </p:cNvPr>
                  <p:cNvSpPr/>
                  <p:nvPr/>
                </p:nvSpPr>
                <p:spPr>
                  <a:xfrm>
                    <a:off x="2975143" y="1337724"/>
                    <a:ext cx="254020" cy="2807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楕円 548">
                    <a:extLst>
                      <a:ext uri="{FF2B5EF4-FFF2-40B4-BE49-F238E27FC236}">
                        <a16:creationId xmlns:a16="http://schemas.microsoft.com/office/drawing/2014/main" id="{DFA6BF42-28D0-4DA1-AD2F-A580D780B2C9}"/>
                      </a:ext>
                    </a:extLst>
                  </p:cNvPr>
                  <p:cNvSpPr/>
                  <p:nvPr/>
                </p:nvSpPr>
                <p:spPr>
                  <a:xfrm>
                    <a:off x="3015277" y="1395194"/>
                    <a:ext cx="175598" cy="17559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5BA16F43-DC6B-4D24-B8EA-1FDA208F68D4}"/>
                    </a:ext>
                  </a:extLst>
                </p:cNvPr>
                <p:cNvSpPr/>
                <p:nvPr/>
              </p:nvSpPr>
              <p:spPr>
                <a:xfrm rot="15300000">
                  <a:off x="4790957" y="4111564"/>
                  <a:ext cx="57188" cy="261968"/>
                </a:xfrm>
                <a:prstGeom prst="moon">
                  <a:avLst>
                    <a:gd name="adj" fmla="val 6519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CDEAC57B-F19B-4F5E-AD87-92604C4352FC}"/>
                    </a:ext>
                  </a:extLst>
                </p:cNvPr>
                <p:cNvSpPr/>
                <p:nvPr/>
              </p:nvSpPr>
              <p:spPr>
                <a:xfrm>
                  <a:off x="4129965" y="4620530"/>
                  <a:ext cx="128588" cy="7053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8DA9EC52-1E75-4011-AAC3-E98157F68D47}"/>
                    </a:ext>
                  </a:extLst>
                </p:cNvPr>
                <p:cNvSpPr/>
                <p:nvPr/>
              </p:nvSpPr>
              <p:spPr>
                <a:xfrm>
                  <a:off x="4837197" y="4620530"/>
                  <a:ext cx="128588" cy="70534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4FA506AA-4C4C-4144-B817-74C329C014BB}"/>
                    </a:ext>
                  </a:extLst>
                </p:cNvPr>
                <p:cNvSpPr/>
                <p:nvPr/>
              </p:nvSpPr>
              <p:spPr>
                <a:xfrm rot="19518041">
                  <a:off x="4251757" y="5170981"/>
                  <a:ext cx="162999" cy="63418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2AD7B9AC-D6D5-400D-BAA4-A31ACEB1DD57}"/>
                    </a:ext>
                  </a:extLst>
                </p:cNvPr>
                <p:cNvSpPr/>
                <p:nvPr/>
              </p:nvSpPr>
              <p:spPr>
                <a:xfrm rot="2081959" flipH="1">
                  <a:off x="4673917" y="5170769"/>
                  <a:ext cx="162999" cy="636539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二等辺三角形 82">
                  <a:extLst>
                    <a:ext uri="{FF2B5EF4-FFF2-40B4-BE49-F238E27FC236}">
                      <a16:creationId xmlns:a16="http://schemas.microsoft.com/office/drawing/2014/main" id="{704C5345-4C73-434C-95F2-598BC989B3E0}"/>
                    </a:ext>
                  </a:extLst>
                </p:cNvPr>
                <p:cNvSpPr/>
                <p:nvPr/>
              </p:nvSpPr>
              <p:spPr>
                <a:xfrm rot="10800000">
                  <a:off x="4286419" y="5265715"/>
                  <a:ext cx="526001" cy="453437"/>
                </a:xfrm>
                <a:custGeom>
                  <a:avLst/>
                  <a:gdLst>
                    <a:gd name="connsiteX0" fmla="*/ 0 w 564342"/>
                    <a:gd name="connsiteY0" fmla="*/ 746642 h 746642"/>
                    <a:gd name="connsiteX1" fmla="*/ 282171 w 564342"/>
                    <a:gd name="connsiteY1" fmla="*/ 0 h 746642"/>
                    <a:gd name="connsiteX2" fmla="*/ 564342 w 564342"/>
                    <a:gd name="connsiteY2" fmla="*/ 746642 h 746642"/>
                    <a:gd name="connsiteX3" fmla="*/ 0 w 564342"/>
                    <a:gd name="connsiteY3" fmla="*/ 746642 h 746642"/>
                    <a:gd name="connsiteX0" fmla="*/ 0 w 564342"/>
                    <a:gd name="connsiteY0" fmla="*/ 746642 h 746642"/>
                    <a:gd name="connsiteX1" fmla="*/ 282171 w 564342"/>
                    <a:gd name="connsiteY1" fmla="*/ 0 h 746642"/>
                    <a:gd name="connsiteX2" fmla="*/ 564342 w 564342"/>
                    <a:gd name="connsiteY2" fmla="*/ 746642 h 746642"/>
                    <a:gd name="connsiteX3" fmla="*/ 290513 w 564342"/>
                    <a:gd name="connsiteY3" fmla="*/ 745580 h 746642"/>
                    <a:gd name="connsiteX4" fmla="*/ 0 w 564342"/>
                    <a:gd name="connsiteY4" fmla="*/ 746642 h 746642"/>
                    <a:gd name="connsiteX0" fmla="*/ 0 w 564342"/>
                    <a:gd name="connsiteY0" fmla="*/ 746642 h 746642"/>
                    <a:gd name="connsiteX1" fmla="*/ 282171 w 564342"/>
                    <a:gd name="connsiteY1" fmla="*/ 0 h 746642"/>
                    <a:gd name="connsiteX2" fmla="*/ 564342 w 564342"/>
                    <a:gd name="connsiteY2" fmla="*/ 746642 h 746642"/>
                    <a:gd name="connsiteX3" fmla="*/ 276225 w 564342"/>
                    <a:gd name="connsiteY3" fmla="*/ 743199 h 746642"/>
                    <a:gd name="connsiteX4" fmla="*/ 0 w 564342"/>
                    <a:gd name="connsiteY4" fmla="*/ 746642 h 746642"/>
                    <a:gd name="connsiteX0" fmla="*/ 0 w 538148"/>
                    <a:gd name="connsiteY0" fmla="*/ 746642 h 746642"/>
                    <a:gd name="connsiteX1" fmla="*/ 282171 w 538148"/>
                    <a:gd name="connsiteY1" fmla="*/ 0 h 746642"/>
                    <a:gd name="connsiteX2" fmla="*/ 538148 w 538148"/>
                    <a:gd name="connsiteY2" fmla="*/ 684730 h 746642"/>
                    <a:gd name="connsiteX3" fmla="*/ 276225 w 538148"/>
                    <a:gd name="connsiteY3" fmla="*/ 743199 h 746642"/>
                    <a:gd name="connsiteX4" fmla="*/ 0 w 538148"/>
                    <a:gd name="connsiteY4" fmla="*/ 746642 h 746642"/>
                    <a:gd name="connsiteX0" fmla="*/ 0 w 528623"/>
                    <a:gd name="connsiteY0" fmla="*/ 679967 h 743199"/>
                    <a:gd name="connsiteX1" fmla="*/ 272646 w 528623"/>
                    <a:gd name="connsiteY1" fmla="*/ 0 h 743199"/>
                    <a:gd name="connsiteX2" fmla="*/ 528623 w 528623"/>
                    <a:gd name="connsiteY2" fmla="*/ 684730 h 743199"/>
                    <a:gd name="connsiteX3" fmla="*/ 266700 w 528623"/>
                    <a:gd name="connsiteY3" fmla="*/ 743199 h 743199"/>
                    <a:gd name="connsiteX4" fmla="*/ 0 w 528623"/>
                    <a:gd name="connsiteY4" fmla="*/ 679967 h 743199"/>
                    <a:gd name="connsiteX0" fmla="*/ 0 w 528623"/>
                    <a:gd name="connsiteY0" fmla="*/ 679967 h 684730"/>
                    <a:gd name="connsiteX1" fmla="*/ 272646 w 528623"/>
                    <a:gd name="connsiteY1" fmla="*/ 0 h 684730"/>
                    <a:gd name="connsiteX2" fmla="*/ 528623 w 528623"/>
                    <a:gd name="connsiteY2" fmla="*/ 684730 h 684730"/>
                    <a:gd name="connsiteX3" fmla="*/ 0 w 528623"/>
                    <a:gd name="connsiteY3" fmla="*/ 679967 h 684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623" h="684730">
                      <a:moveTo>
                        <a:pt x="0" y="679967"/>
                      </a:moveTo>
                      <a:lnTo>
                        <a:pt x="272646" y="0"/>
                      </a:lnTo>
                      <a:lnTo>
                        <a:pt x="528623" y="684730"/>
                      </a:lnTo>
                      <a:lnTo>
                        <a:pt x="0" y="679967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F972978D-08B8-4E4E-9DBD-DDEE257AB964}"/>
                    </a:ext>
                  </a:extLst>
                </p:cNvPr>
                <p:cNvSpPr/>
                <p:nvPr/>
              </p:nvSpPr>
              <p:spPr>
                <a:xfrm rot="10800000" flipV="1">
                  <a:off x="4110206" y="5152132"/>
                  <a:ext cx="878428" cy="620018"/>
                </a:xfrm>
                <a:custGeom>
                  <a:avLst/>
                  <a:gdLst>
                    <a:gd name="connsiteX0" fmla="*/ 607594 w 878428"/>
                    <a:gd name="connsiteY0" fmla="*/ 0 h 620018"/>
                    <a:gd name="connsiteX1" fmla="*/ 444955 w 878428"/>
                    <a:gd name="connsiteY1" fmla="*/ 548198 h 620018"/>
                    <a:gd name="connsiteX2" fmla="*/ 271304 w 878428"/>
                    <a:gd name="connsiteY2" fmla="*/ 2496 h 620018"/>
                    <a:gd name="connsiteX3" fmla="*/ 0 w 878428"/>
                    <a:gd name="connsiteY3" fmla="*/ 29911 h 620018"/>
                    <a:gd name="connsiteX4" fmla="*/ 453064 w 878428"/>
                    <a:gd name="connsiteY4" fmla="*/ 620018 h 620018"/>
                    <a:gd name="connsiteX5" fmla="*/ 878428 w 878428"/>
                    <a:gd name="connsiteY5" fmla="*/ 25777 h 620018"/>
                    <a:gd name="connsiteX0" fmla="*/ 607594 w 878428"/>
                    <a:gd name="connsiteY0" fmla="*/ 0 h 620018"/>
                    <a:gd name="connsiteX1" fmla="*/ 444955 w 878428"/>
                    <a:gd name="connsiteY1" fmla="*/ 548198 h 620018"/>
                    <a:gd name="connsiteX2" fmla="*/ 271304 w 878428"/>
                    <a:gd name="connsiteY2" fmla="*/ 2496 h 620018"/>
                    <a:gd name="connsiteX3" fmla="*/ 0 w 878428"/>
                    <a:gd name="connsiteY3" fmla="*/ 29911 h 620018"/>
                    <a:gd name="connsiteX4" fmla="*/ 443539 w 878428"/>
                    <a:gd name="connsiteY4" fmla="*/ 620018 h 620018"/>
                    <a:gd name="connsiteX5" fmla="*/ 878428 w 878428"/>
                    <a:gd name="connsiteY5" fmla="*/ 25777 h 620018"/>
                    <a:gd name="connsiteX6" fmla="*/ 607594 w 878428"/>
                    <a:gd name="connsiteY6" fmla="*/ 0 h 620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8428" h="620018">
                      <a:moveTo>
                        <a:pt x="607594" y="0"/>
                      </a:moveTo>
                      <a:lnTo>
                        <a:pt x="444955" y="548198"/>
                      </a:lnTo>
                      <a:lnTo>
                        <a:pt x="271304" y="2496"/>
                      </a:lnTo>
                      <a:lnTo>
                        <a:pt x="0" y="29911"/>
                      </a:lnTo>
                      <a:lnTo>
                        <a:pt x="443539" y="620018"/>
                      </a:lnTo>
                      <a:lnTo>
                        <a:pt x="878428" y="25777"/>
                      </a:lnTo>
                      <a:lnTo>
                        <a:pt x="6075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3F6E6751-75B1-4F3A-8136-350350072CBD}"/>
                    </a:ext>
                  </a:extLst>
                </p:cNvPr>
                <p:cNvSpPr/>
                <p:nvPr/>
              </p:nvSpPr>
              <p:spPr>
                <a:xfrm rot="900000">
                  <a:off x="4417440" y="5776792"/>
                  <a:ext cx="172217" cy="369496"/>
                </a:xfrm>
                <a:custGeom>
                  <a:avLst/>
                  <a:gdLst>
                    <a:gd name="connsiteX0" fmla="*/ 235716 w 471432"/>
                    <a:gd name="connsiteY0" fmla="*/ 0 h 650034"/>
                    <a:gd name="connsiteX1" fmla="*/ 402393 w 471432"/>
                    <a:gd name="connsiteY1" fmla="*/ 69040 h 650034"/>
                    <a:gd name="connsiteX2" fmla="*/ 402393 w 471432"/>
                    <a:gd name="connsiteY2" fmla="*/ 402394 h 650034"/>
                    <a:gd name="connsiteX3" fmla="*/ 235716 w 471432"/>
                    <a:gd name="connsiteY3" fmla="*/ 650034 h 650034"/>
                    <a:gd name="connsiteX4" fmla="*/ 69039 w 471432"/>
                    <a:gd name="connsiteY4" fmla="*/ 402394 h 650034"/>
                    <a:gd name="connsiteX5" fmla="*/ 69039 w 471432"/>
                    <a:gd name="connsiteY5" fmla="*/ 69040 h 650034"/>
                    <a:gd name="connsiteX6" fmla="*/ 235716 w 471432"/>
                    <a:gd name="connsiteY6" fmla="*/ 0 h 650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1432" h="650034">
                      <a:moveTo>
                        <a:pt x="235716" y="0"/>
                      </a:moveTo>
                      <a:cubicBezTo>
                        <a:pt x="296041" y="0"/>
                        <a:pt x="356367" y="23013"/>
                        <a:pt x="402393" y="69040"/>
                      </a:cubicBezTo>
                      <a:cubicBezTo>
                        <a:pt x="494446" y="161093"/>
                        <a:pt x="494446" y="310341"/>
                        <a:pt x="402393" y="402394"/>
                      </a:cubicBezTo>
                      <a:cubicBezTo>
                        <a:pt x="333341" y="471447"/>
                        <a:pt x="277781" y="553994"/>
                        <a:pt x="235716" y="650034"/>
                      </a:cubicBezTo>
                      <a:cubicBezTo>
                        <a:pt x="193651" y="553994"/>
                        <a:pt x="138092" y="471447"/>
                        <a:pt x="69039" y="402394"/>
                      </a:cubicBezTo>
                      <a:cubicBezTo>
                        <a:pt x="-23014" y="310341"/>
                        <a:pt x="-23014" y="161093"/>
                        <a:pt x="69039" y="69040"/>
                      </a:cubicBezTo>
                      <a:cubicBezTo>
                        <a:pt x="115066" y="23013"/>
                        <a:pt x="175391" y="0"/>
                        <a:pt x="23571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DC320601-F30A-4A36-B057-6A58982A6CEB}"/>
                    </a:ext>
                  </a:extLst>
                </p:cNvPr>
                <p:cNvSpPr/>
                <p:nvPr/>
              </p:nvSpPr>
              <p:spPr>
                <a:xfrm rot="20700000">
                  <a:off x="4526977" y="5776792"/>
                  <a:ext cx="172217" cy="369496"/>
                </a:xfrm>
                <a:custGeom>
                  <a:avLst/>
                  <a:gdLst>
                    <a:gd name="connsiteX0" fmla="*/ 235716 w 471432"/>
                    <a:gd name="connsiteY0" fmla="*/ 0 h 650034"/>
                    <a:gd name="connsiteX1" fmla="*/ 402393 w 471432"/>
                    <a:gd name="connsiteY1" fmla="*/ 69040 h 650034"/>
                    <a:gd name="connsiteX2" fmla="*/ 402393 w 471432"/>
                    <a:gd name="connsiteY2" fmla="*/ 402394 h 650034"/>
                    <a:gd name="connsiteX3" fmla="*/ 235716 w 471432"/>
                    <a:gd name="connsiteY3" fmla="*/ 650034 h 650034"/>
                    <a:gd name="connsiteX4" fmla="*/ 69039 w 471432"/>
                    <a:gd name="connsiteY4" fmla="*/ 402394 h 650034"/>
                    <a:gd name="connsiteX5" fmla="*/ 69039 w 471432"/>
                    <a:gd name="connsiteY5" fmla="*/ 69040 h 650034"/>
                    <a:gd name="connsiteX6" fmla="*/ 235716 w 471432"/>
                    <a:gd name="connsiteY6" fmla="*/ 0 h 650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1432" h="650034">
                      <a:moveTo>
                        <a:pt x="235716" y="0"/>
                      </a:moveTo>
                      <a:cubicBezTo>
                        <a:pt x="296041" y="0"/>
                        <a:pt x="356367" y="23013"/>
                        <a:pt x="402393" y="69040"/>
                      </a:cubicBezTo>
                      <a:cubicBezTo>
                        <a:pt x="494446" y="161093"/>
                        <a:pt x="494446" y="310341"/>
                        <a:pt x="402393" y="402394"/>
                      </a:cubicBezTo>
                      <a:cubicBezTo>
                        <a:pt x="333341" y="471447"/>
                        <a:pt x="277781" y="553994"/>
                        <a:pt x="235716" y="650034"/>
                      </a:cubicBezTo>
                      <a:cubicBezTo>
                        <a:pt x="193651" y="553994"/>
                        <a:pt x="138092" y="471447"/>
                        <a:pt x="69039" y="402394"/>
                      </a:cubicBezTo>
                      <a:cubicBezTo>
                        <a:pt x="-23014" y="310341"/>
                        <a:pt x="-23014" y="161093"/>
                        <a:pt x="69039" y="69040"/>
                      </a:cubicBezTo>
                      <a:cubicBezTo>
                        <a:pt x="115066" y="23013"/>
                        <a:pt x="175391" y="0"/>
                        <a:pt x="23571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34803BA8-839C-45CD-8C5A-3349E79448D7}"/>
                    </a:ext>
                  </a:extLst>
                </p:cNvPr>
                <p:cNvSpPr/>
                <p:nvPr/>
              </p:nvSpPr>
              <p:spPr>
                <a:xfrm>
                  <a:off x="4454277" y="5735145"/>
                  <a:ext cx="178128" cy="1064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2E431996-4F22-4BB2-8E4A-E8C2EDF094C2}"/>
                </a:ext>
              </a:extLst>
            </p:cNvPr>
            <p:cNvSpPr/>
            <p:nvPr/>
          </p:nvSpPr>
          <p:spPr>
            <a:xfrm rot="13500000" flipV="1">
              <a:off x="8639259" y="396026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EE5DE107-E33E-4ADD-A664-9D05C33B26F2}"/>
                </a:ext>
              </a:extLst>
            </p:cNvPr>
            <p:cNvSpPr/>
            <p:nvPr/>
          </p:nvSpPr>
          <p:spPr>
            <a:xfrm rot="21283819">
              <a:off x="8452866" y="1189205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47EFCFA7-815A-485B-8351-E3E73941A2B6}"/>
                </a:ext>
              </a:extLst>
            </p:cNvPr>
            <p:cNvGrpSpPr/>
            <p:nvPr/>
          </p:nvGrpSpPr>
          <p:grpSpPr>
            <a:xfrm>
              <a:off x="7592375" y="112701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2952FC1-92BC-4148-AF48-7B24D0BC63FD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4A05FFD6-4E60-4896-ABDF-031F7831D487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3FA84FCA-348A-4925-B9C6-7B368F849050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B94EF97-93A8-45AC-B9F4-544ACE9EB77A}"/>
              </a:ext>
            </a:extLst>
          </p:cNvPr>
          <p:cNvGrpSpPr/>
          <p:nvPr/>
        </p:nvGrpSpPr>
        <p:grpSpPr>
          <a:xfrm>
            <a:off x="7622855" y="2470705"/>
            <a:ext cx="1497252" cy="2054424"/>
            <a:chOff x="7622855" y="2470705"/>
            <a:chExt cx="1497252" cy="2054424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CC97972-1CA6-4BC0-8098-687380CC23C0}"/>
                </a:ext>
              </a:extLst>
            </p:cNvPr>
            <p:cNvGrpSpPr/>
            <p:nvPr/>
          </p:nvGrpSpPr>
          <p:grpSpPr>
            <a:xfrm>
              <a:off x="8009644" y="2470705"/>
              <a:ext cx="1110463" cy="2054424"/>
              <a:chOff x="8009644" y="2470705"/>
              <a:chExt cx="1110463" cy="2054424"/>
            </a:xfrm>
          </p:grpSpPr>
          <p:sp>
            <p:nvSpPr>
              <p:cNvPr id="979" name="四角形: 上の 2 つの角を丸める 978">
                <a:extLst>
                  <a:ext uri="{FF2B5EF4-FFF2-40B4-BE49-F238E27FC236}">
                    <a16:creationId xmlns:a16="http://schemas.microsoft.com/office/drawing/2014/main" id="{2BD7FC5F-D15A-46C6-8C0D-63CC83123EBB}"/>
                  </a:ext>
                </a:extLst>
              </p:cNvPr>
              <p:cNvSpPr/>
              <p:nvPr/>
            </p:nvSpPr>
            <p:spPr>
              <a:xfrm>
                <a:off x="8057537" y="3716791"/>
                <a:ext cx="998358" cy="806535"/>
              </a:xfrm>
              <a:prstGeom prst="round2SameRect">
                <a:avLst>
                  <a:gd name="adj1" fmla="val 37690"/>
                  <a:gd name="adj2" fmla="val 0"/>
                </a:avLst>
              </a:prstGeom>
              <a:pattFill prst="plaid">
                <a:fgClr>
                  <a:schemeClr val="bg2">
                    <a:lumMod val="50000"/>
                  </a:schemeClr>
                </a:fgClr>
                <a:bgClr>
                  <a:srgbClr val="7030A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3AAFCA63-16D3-455A-88B9-D192916D197C}"/>
                  </a:ext>
                </a:extLst>
              </p:cNvPr>
              <p:cNvGrpSpPr/>
              <p:nvPr/>
            </p:nvGrpSpPr>
            <p:grpSpPr>
              <a:xfrm>
                <a:off x="8009644" y="2470705"/>
                <a:ext cx="1110463" cy="2054424"/>
                <a:chOff x="10258762" y="3681361"/>
                <a:chExt cx="1343949" cy="2486387"/>
              </a:xfrm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30ADD1F3-F429-490D-AA36-D0411ACCD188}"/>
                    </a:ext>
                  </a:extLst>
                </p:cNvPr>
                <p:cNvSpPr/>
                <p:nvPr/>
              </p:nvSpPr>
              <p:spPr>
                <a:xfrm>
                  <a:off x="10606571" y="3681361"/>
                  <a:ext cx="650606" cy="562058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B13B3703-664B-478F-A6E8-0B61C0412723}"/>
                    </a:ext>
                  </a:extLst>
                </p:cNvPr>
                <p:cNvSpPr/>
                <p:nvPr/>
              </p:nvSpPr>
              <p:spPr>
                <a:xfrm>
                  <a:off x="10621788" y="4745843"/>
                  <a:ext cx="617898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96642" y="434416"/>
                      </a:ln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lnTo>
                        <a:pt x="216047" y="397208"/>
                      </a:lnTo>
                      <a:lnTo>
                        <a:pt x="25299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160E063A-3118-43AD-94EE-5170F4BBDD53}"/>
                    </a:ext>
                  </a:extLst>
                </p:cNvPr>
                <p:cNvSpPr/>
                <p:nvPr/>
              </p:nvSpPr>
              <p:spPr>
                <a:xfrm>
                  <a:off x="10330689" y="3752532"/>
                  <a:ext cx="1202370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楕円 693">
                  <a:extLst>
                    <a:ext uri="{FF2B5EF4-FFF2-40B4-BE49-F238E27FC236}">
                      <a16:creationId xmlns:a16="http://schemas.microsoft.com/office/drawing/2014/main" id="{6619A5C7-A94D-4C3A-AEA8-84770D97A230}"/>
                    </a:ext>
                  </a:extLst>
                </p:cNvPr>
                <p:cNvSpPr/>
                <p:nvPr/>
              </p:nvSpPr>
              <p:spPr>
                <a:xfrm rot="20700000">
                  <a:off x="10258762" y="429437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C81B7787-863F-4323-8181-D47B02C2CABE}"/>
                    </a:ext>
                  </a:extLst>
                </p:cNvPr>
                <p:cNvSpPr/>
                <p:nvPr/>
              </p:nvSpPr>
              <p:spPr>
                <a:xfrm rot="20700000">
                  <a:off x="10306654" y="435044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楕円 695">
                  <a:extLst>
                    <a:ext uri="{FF2B5EF4-FFF2-40B4-BE49-F238E27FC236}">
                      <a16:creationId xmlns:a16="http://schemas.microsoft.com/office/drawing/2014/main" id="{439A28D3-6B5F-4BB3-9CB3-D59650215B9A}"/>
                    </a:ext>
                  </a:extLst>
                </p:cNvPr>
                <p:cNvSpPr/>
                <p:nvPr/>
              </p:nvSpPr>
              <p:spPr>
                <a:xfrm rot="900000" flipH="1">
                  <a:off x="11257887" y="4294376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楕円 696">
                  <a:extLst>
                    <a:ext uri="{FF2B5EF4-FFF2-40B4-BE49-F238E27FC236}">
                      <a16:creationId xmlns:a16="http://schemas.microsoft.com/office/drawing/2014/main" id="{8C288758-B823-4042-A1EC-C86948F38F8C}"/>
                    </a:ext>
                  </a:extLst>
                </p:cNvPr>
                <p:cNvSpPr/>
                <p:nvPr/>
              </p:nvSpPr>
              <p:spPr>
                <a:xfrm rot="900000" flipH="1">
                  <a:off x="11305778" y="4350442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四角形: 上の 2 つの角を丸める 697">
                  <a:extLst>
                    <a:ext uri="{FF2B5EF4-FFF2-40B4-BE49-F238E27FC236}">
                      <a16:creationId xmlns:a16="http://schemas.microsoft.com/office/drawing/2014/main" id="{5F3FC86B-E1D0-418A-84BC-EB84646E3DA0}"/>
                    </a:ext>
                  </a:extLst>
                </p:cNvPr>
                <p:cNvSpPr/>
                <p:nvPr/>
              </p:nvSpPr>
              <p:spPr>
                <a:xfrm>
                  <a:off x="10431174" y="3938588"/>
                  <a:ext cx="999126" cy="1098167"/>
                </a:xfrm>
                <a:prstGeom prst="round2SameRect">
                  <a:avLst>
                    <a:gd name="adj1" fmla="val 42940"/>
                    <a:gd name="adj2" fmla="val 43093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4D950D8C-1342-442E-B03F-41E0E55E4DD0}"/>
                    </a:ext>
                  </a:extLst>
                </p:cNvPr>
                <p:cNvSpPr/>
                <p:nvPr/>
              </p:nvSpPr>
              <p:spPr>
                <a:xfrm>
                  <a:off x="10866073" y="4602800"/>
                  <a:ext cx="120084" cy="146406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DC0FCE88-F8A9-4F5D-8223-B3A568C90BBC}"/>
                    </a:ext>
                  </a:extLst>
                </p:cNvPr>
                <p:cNvSpPr/>
                <p:nvPr/>
              </p:nvSpPr>
              <p:spPr>
                <a:xfrm rot="17100000">
                  <a:off x="10615493" y="4048077"/>
                  <a:ext cx="83587" cy="333516"/>
                </a:xfrm>
                <a:prstGeom prst="moon">
                  <a:avLst>
                    <a:gd name="adj" fmla="val 31006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8694D1DC-C9E2-4208-BEFF-E3CDD524B538}"/>
                    </a:ext>
                  </a:extLst>
                </p:cNvPr>
                <p:cNvSpPr/>
                <p:nvPr/>
              </p:nvSpPr>
              <p:spPr>
                <a:xfrm rot="15300000">
                  <a:off x="11142544" y="4048078"/>
                  <a:ext cx="83587" cy="333516"/>
                </a:xfrm>
                <a:prstGeom prst="moon">
                  <a:avLst>
                    <a:gd name="adj" fmla="val 31006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86131C72-7BE8-4520-952D-A3358192F672}"/>
                    </a:ext>
                  </a:extLst>
                </p:cNvPr>
                <p:cNvSpPr/>
                <p:nvPr/>
              </p:nvSpPr>
              <p:spPr>
                <a:xfrm>
                  <a:off x="10594052" y="4408862"/>
                  <a:ext cx="111524" cy="8443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楕円 758">
                  <a:extLst>
                    <a:ext uri="{FF2B5EF4-FFF2-40B4-BE49-F238E27FC236}">
                      <a16:creationId xmlns:a16="http://schemas.microsoft.com/office/drawing/2014/main" id="{5ACDEAE5-277D-4CC8-9DD3-EB65C3653B0C}"/>
                    </a:ext>
                  </a:extLst>
                </p:cNvPr>
                <p:cNvSpPr/>
                <p:nvPr/>
              </p:nvSpPr>
              <p:spPr>
                <a:xfrm flipH="1">
                  <a:off x="11148682" y="4408858"/>
                  <a:ext cx="111525" cy="8443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月 759">
                  <a:extLst>
                    <a:ext uri="{FF2B5EF4-FFF2-40B4-BE49-F238E27FC236}">
                      <a16:creationId xmlns:a16="http://schemas.microsoft.com/office/drawing/2014/main" id="{84D26CC1-A91D-41D5-B543-7950DB973DBC}"/>
                    </a:ext>
                  </a:extLst>
                </p:cNvPr>
                <p:cNvSpPr/>
                <p:nvPr/>
              </p:nvSpPr>
              <p:spPr>
                <a:xfrm rot="3600000">
                  <a:off x="10657070" y="4673170"/>
                  <a:ext cx="45719" cy="227644"/>
                </a:xfrm>
                <a:prstGeom prst="moon">
                  <a:avLst>
                    <a:gd name="adj" fmla="val 51301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月 761">
                  <a:extLst>
                    <a:ext uri="{FF2B5EF4-FFF2-40B4-BE49-F238E27FC236}">
                      <a16:creationId xmlns:a16="http://schemas.microsoft.com/office/drawing/2014/main" id="{56FE9FED-70AC-469C-A24B-B2931E3B095E}"/>
                    </a:ext>
                  </a:extLst>
                </p:cNvPr>
                <p:cNvSpPr/>
                <p:nvPr/>
              </p:nvSpPr>
              <p:spPr>
                <a:xfrm rot="18000000" flipH="1">
                  <a:off x="11137890" y="4673170"/>
                  <a:ext cx="45719" cy="227644"/>
                </a:xfrm>
                <a:prstGeom prst="moon">
                  <a:avLst>
                    <a:gd name="adj" fmla="val 51301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6D040C5C-6B80-4DD0-937A-C8413F65D783}"/>
                    </a:ext>
                  </a:extLst>
                </p:cNvPr>
                <p:cNvSpPr/>
                <p:nvPr/>
              </p:nvSpPr>
              <p:spPr>
                <a:xfrm>
                  <a:off x="10393650" y="5148178"/>
                  <a:ext cx="1057778" cy="1019570"/>
                </a:xfrm>
                <a:custGeom>
                  <a:avLst/>
                  <a:gdLst>
                    <a:gd name="connsiteX0" fmla="*/ 322337 w 1057778"/>
                    <a:gd name="connsiteY0" fmla="*/ 0 h 1019570"/>
                    <a:gd name="connsiteX1" fmla="*/ 336806 w 1057778"/>
                    <a:gd name="connsiteY1" fmla="*/ 0 h 1019570"/>
                    <a:gd name="connsiteX2" fmla="*/ 345190 w 1057778"/>
                    <a:gd name="connsiteY2" fmla="*/ 7917 h 1019570"/>
                    <a:gd name="connsiteX3" fmla="*/ 533146 w 1057778"/>
                    <a:gd name="connsiteY3" fmla="*/ 68568 h 1019570"/>
                    <a:gd name="connsiteX4" fmla="*/ 721103 w 1057778"/>
                    <a:gd name="connsiteY4" fmla="*/ 7917 h 1019570"/>
                    <a:gd name="connsiteX5" fmla="*/ 729487 w 1057778"/>
                    <a:gd name="connsiteY5" fmla="*/ 0 h 1019570"/>
                    <a:gd name="connsiteX6" fmla="*/ 735441 w 1057778"/>
                    <a:gd name="connsiteY6" fmla="*/ 0 h 1019570"/>
                    <a:gd name="connsiteX7" fmla="*/ 1057778 w 1057778"/>
                    <a:gd name="connsiteY7" fmla="*/ 322337 h 1019570"/>
                    <a:gd name="connsiteX8" fmla="*/ 1057778 w 1057778"/>
                    <a:gd name="connsiteY8" fmla="*/ 1019570 h 1019570"/>
                    <a:gd name="connsiteX9" fmla="*/ 0 w 1057778"/>
                    <a:gd name="connsiteY9" fmla="*/ 1019570 h 1019570"/>
                    <a:gd name="connsiteX10" fmla="*/ 0 w 1057778"/>
                    <a:gd name="connsiteY10" fmla="*/ 322337 h 1019570"/>
                    <a:gd name="connsiteX11" fmla="*/ 322337 w 1057778"/>
                    <a:gd name="connsiteY11" fmla="*/ 0 h 101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57778" h="1019570">
                      <a:moveTo>
                        <a:pt x="322337" y="0"/>
                      </a:moveTo>
                      <a:lnTo>
                        <a:pt x="336806" y="0"/>
                      </a:lnTo>
                      <a:lnTo>
                        <a:pt x="345190" y="7917"/>
                      </a:lnTo>
                      <a:cubicBezTo>
                        <a:pt x="393292" y="45390"/>
                        <a:pt x="459745" y="68568"/>
                        <a:pt x="533146" y="68568"/>
                      </a:cubicBezTo>
                      <a:cubicBezTo>
                        <a:pt x="606548" y="68568"/>
                        <a:pt x="673001" y="45390"/>
                        <a:pt x="721103" y="7917"/>
                      </a:cubicBezTo>
                      <a:lnTo>
                        <a:pt x="729487" y="0"/>
                      </a:lnTo>
                      <a:lnTo>
                        <a:pt x="735441" y="0"/>
                      </a:lnTo>
                      <a:cubicBezTo>
                        <a:pt x="913463" y="0"/>
                        <a:pt x="1057778" y="144315"/>
                        <a:pt x="1057778" y="322337"/>
                      </a:cubicBezTo>
                      <a:lnTo>
                        <a:pt x="1057778" y="1019570"/>
                      </a:lnTo>
                      <a:lnTo>
                        <a:pt x="0" y="1019570"/>
                      </a:lnTo>
                      <a:lnTo>
                        <a:pt x="0" y="322337"/>
                      </a:lnTo>
                      <a:cubicBezTo>
                        <a:pt x="0" y="144315"/>
                        <a:pt x="144315" y="0"/>
                        <a:pt x="322337" y="0"/>
                      </a:cubicBezTo>
                      <a:close/>
                    </a:path>
                  </a:pathLst>
                </a:custGeom>
                <a:pattFill prst="plaid">
                  <a:fgClr>
                    <a:schemeClr val="bg2">
                      <a:lumMod val="50000"/>
                    </a:schemeClr>
                  </a:fgClr>
                  <a:bgClr>
                    <a:srgbClr val="7030A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D77F2923-2043-4E29-AE0B-DC25FFBB1773}"/>
                    </a:ext>
                  </a:extLst>
                </p:cNvPr>
                <p:cNvSpPr/>
                <p:nvPr/>
              </p:nvSpPr>
              <p:spPr>
                <a:xfrm rot="16200000" flipH="1">
                  <a:off x="11303357" y="4386736"/>
                  <a:ext cx="56587" cy="118714"/>
                </a:xfrm>
                <a:custGeom>
                  <a:avLst/>
                  <a:gdLst>
                    <a:gd name="connsiteX0" fmla="*/ 141582 w 282711"/>
                    <a:gd name="connsiteY0" fmla="*/ 111571 h 281309"/>
                    <a:gd name="connsiteX1" fmla="*/ 148282 w 282711"/>
                    <a:gd name="connsiteY1" fmla="*/ 167233 h 281309"/>
                    <a:gd name="connsiteX2" fmla="*/ 282711 w 282711"/>
                    <a:gd name="connsiteY2" fmla="*/ 278827 h 281309"/>
                    <a:gd name="connsiteX3" fmla="*/ 282711 w 282711"/>
                    <a:gd name="connsiteY3" fmla="*/ 278826 h 281309"/>
                    <a:gd name="connsiteX4" fmla="*/ 208904 w 282711"/>
                    <a:gd name="connsiteY4" fmla="*/ 3375 h 281309"/>
                    <a:gd name="connsiteX5" fmla="*/ 141582 w 282711"/>
                    <a:gd name="connsiteY5" fmla="*/ 111571 h 281309"/>
                    <a:gd name="connsiteX6" fmla="*/ 76 w 282711"/>
                    <a:gd name="connsiteY6" fmla="*/ 169739 h 281309"/>
                    <a:gd name="connsiteX7" fmla="*/ 67399 w 282711"/>
                    <a:gd name="connsiteY7" fmla="*/ 277934 h 281309"/>
                    <a:gd name="connsiteX8" fmla="*/ 67399 w 282711"/>
                    <a:gd name="connsiteY8" fmla="*/ 277933 h 281309"/>
                    <a:gd name="connsiteX9" fmla="*/ 141205 w 282711"/>
                    <a:gd name="connsiteY9" fmla="*/ 2482 h 281309"/>
                    <a:gd name="connsiteX10" fmla="*/ 6776 w 282711"/>
                    <a:gd name="connsiteY10" fmla="*/ 114076 h 281309"/>
                    <a:gd name="connsiteX11" fmla="*/ 76 w 282711"/>
                    <a:gd name="connsiteY11" fmla="*/ 169739 h 2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2711" h="281309">
                      <a:moveTo>
                        <a:pt x="141582" y="111571"/>
                      </a:moveTo>
                      <a:cubicBezTo>
                        <a:pt x="141062" y="129370"/>
                        <a:pt x="143187" y="148217"/>
                        <a:pt x="148282" y="167233"/>
                      </a:cubicBezTo>
                      <a:cubicBezTo>
                        <a:pt x="168663" y="243297"/>
                        <a:pt x="228849" y="293259"/>
                        <a:pt x="282711" y="278827"/>
                      </a:cubicBezTo>
                      <a:lnTo>
                        <a:pt x="282711" y="278826"/>
                      </a:lnTo>
                      <a:cubicBezTo>
                        <a:pt x="242238" y="192799"/>
                        <a:pt x="216867" y="98113"/>
                        <a:pt x="208904" y="3375"/>
                      </a:cubicBezTo>
                      <a:cubicBezTo>
                        <a:pt x="168508" y="14200"/>
                        <a:pt x="143142" y="58171"/>
                        <a:pt x="141582" y="111571"/>
                      </a:cubicBezTo>
                      <a:close/>
                      <a:moveTo>
                        <a:pt x="76" y="169739"/>
                      </a:moveTo>
                      <a:cubicBezTo>
                        <a:pt x="1636" y="223138"/>
                        <a:pt x="27002" y="267109"/>
                        <a:pt x="67399" y="277934"/>
                      </a:cubicBezTo>
                      <a:lnTo>
                        <a:pt x="67399" y="277933"/>
                      </a:lnTo>
                      <a:cubicBezTo>
                        <a:pt x="75362" y="183195"/>
                        <a:pt x="100733" y="88509"/>
                        <a:pt x="141205" y="2482"/>
                      </a:cubicBezTo>
                      <a:cubicBezTo>
                        <a:pt x="87344" y="-11950"/>
                        <a:pt x="27158" y="38012"/>
                        <a:pt x="6776" y="114076"/>
                      </a:cubicBezTo>
                      <a:cubicBezTo>
                        <a:pt x="1681" y="133092"/>
                        <a:pt x="-444" y="151939"/>
                        <a:pt x="76" y="16973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B13E524C-A3AE-46F6-B469-5AF696FC5C92}"/>
                    </a:ext>
                  </a:extLst>
                </p:cNvPr>
                <p:cNvSpPr/>
                <p:nvPr/>
              </p:nvSpPr>
              <p:spPr>
                <a:xfrm rot="5400000">
                  <a:off x="10487000" y="4386738"/>
                  <a:ext cx="56587" cy="118714"/>
                </a:xfrm>
                <a:custGeom>
                  <a:avLst/>
                  <a:gdLst>
                    <a:gd name="connsiteX0" fmla="*/ 141582 w 282711"/>
                    <a:gd name="connsiteY0" fmla="*/ 111571 h 281309"/>
                    <a:gd name="connsiteX1" fmla="*/ 148282 w 282711"/>
                    <a:gd name="connsiteY1" fmla="*/ 167233 h 281309"/>
                    <a:gd name="connsiteX2" fmla="*/ 282711 w 282711"/>
                    <a:gd name="connsiteY2" fmla="*/ 278827 h 281309"/>
                    <a:gd name="connsiteX3" fmla="*/ 282711 w 282711"/>
                    <a:gd name="connsiteY3" fmla="*/ 278826 h 281309"/>
                    <a:gd name="connsiteX4" fmla="*/ 208904 w 282711"/>
                    <a:gd name="connsiteY4" fmla="*/ 3375 h 281309"/>
                    <a:gd name="connsiteX5" fmla="*/ 141582 w 282711"/>
                    <a:gd name="connsiteY5" fmla="*/ 111571 h 281309"/>
                    <a:gd name="connsiteX6" fmla="*/ 76 w 282711"/>
                    <a:gd name="connsiteY6" fmla="*/ 169739 h 281309"/>
                    <a:gd name="connsiteX7" fmla="*/ 67399 w 282711"/>
                    <a:gd name="connsiteY7" fmla="*/ 277934 h 281309"/>
                    <a:gd name="connsiteX8" fmla="*/ 67399 w 282711"/>
                    <a:gd name="connsiteY8" fmla="*/ 277933 h 281309"/>
                    <a:gd name="connsiteX9" fmla="*/ 141205 w 282711"/>
                    <a:gd name="connsiteY9" fmla="*/ 2482 h 281309"/>
                    <a:gd name="connsiteX10" fmla="*/ 6776 w 282711"/>
                    <a:gd name="connsiteY10" fmla="*/ 114076 h 281309"/>
                    <a:gd name="connsiteX11" fmla="*/ 76 w 282711"/>
                    <a:gd name="connsiteY11" fmla="*/ 169739 h 2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2711" h="281309">
                      <a:moveTo>
                        <a:pt x="141582" y="111571"/>
                      </a:moveTo>
                      <a:cubicBezTo>
                        <a:pt x="141062" y="129370"/>
                        <a:pt x="143187" y="148217"/>
                        <a:pt x="148282" y="167233"/>
                      </a:cubicBezTo>
                      <a:cubicBezTo>
                        <a:pt x="168663" y="243297"/>
                        <a:pt x="228849" y="293259"/>
                        <a:pt x="282711" y="278827"/>
                      </a:cubicBezTo>
                      <a:lnTo>
                        <a:pt x="282711" y="278826"/>
                      </a:lnTo>
                      <a:cubicBezTo>
                        <a:pt x="242238" y="192799"/>
                        <a:pt x="216867" y="98113"/>
                        <a:pt x="208904" y="3375"/>
                      </a:cubicBezTo>
                      <a:cubicBezTo>
                        <a:pt x="168508" y="14200"/>
                        <a:pt x="143142" y="58171"/>
                        <a:pt x="141582" y="111571"/>
                      </a:cubicBezTo>
                      <a:close/>
                      <a:moveTo>
                        <a:pt x="76" y="169739"/>
                      </a:moveTo>
                      <a:cubicBezTo>
                        <a:pt x="1636" y="223138"/>
                        <a:pt x="27002" y="267109"/>
                        <a:pt x="67399" y="277934"/>
                      </a:cubicBezTo>
                      <a:lnTo>
                        <a:pt x="67399" y="277933"/>
                      </a:lnTo>
                      <a:cubicBezTo>
                        <a:pt x="75362" y="183195"/>
                        <a:pt x="100733" y="88509"/>
                        <a:pt x="141205" y="2482"/>
                      </a:cubicBezTo>
                      <a:cubicBezTo>
                        <a:pt x="87344" y="-11950"/>
                        <a:pt x="27158" y="38012"/>
                        <a:pt x="6776" y="114076"/>
                      </a:cubicBezTo>
                      <a:cubicBezTo>
                        <a:pt x="1681" y="133092"/>
                        <a:pt x="-444" y="151939"/>
                        <a:pt x="76" y="16973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B4A03421-DCB7-4254-873E-5C0D3AB05EA1}"/>
                </a:ext>
              </a:extLst>
            </p:cNvPr>
            <p:cNvSpPr/>
            <p:nvPr/>
          </p:nvSpPr>
          <p:spPr>
            <a:xfrm rot="13500000" flipV="1">
              <a:off x="8671381" y="2643927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F7CB7E3B-D5CF-478C-BDB0-6357E2DCF5E5}"/>
                </a:ext>
              </a:extLst>
            </p:cNvPr>
            <p:cNvSpPr/>
            <p:nvPr/>
          </p:nvSpPr>
          <p:spPr>
            <a:xfrm rot="20866107">
              <a:off x="8481271" y="3428999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1917DED2-CA08-4F11-A24C-E8ACD004C055}"/>
                </a:ext>
              </a:extLst>
            </p:cNvPr>
            <p:cNvGrpSpPr/>
            <p:nvPr/>
          </p:nvGrpSpPr>
          <p:grpSpPr>
            <a:xfrm>
              <a:off x="7622855" y="3367292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9D293613-E712-4196-B910-C0190C304AC5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50F5B663-3C96-4EF7-8269-66BB8FB1568E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78885130-368D-45FC-871C-03A314C39B6A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624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6C8BCC-6F3C-48CB-B128-7D9CEA3AED70}"/>
              </a:ext>
            </a:extLst>
          </p:cNvPr>
          <p:cNvSpPr txBox="1"/>
          <p:nvPr/>
        </p:nvSpPr>
        <p:spPr>
          <a:xfrm>
            <a:off x="267888" y="6244587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イラッとする男性、男の子のイラスト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F485439-5F84-4FBF-9943-C533E55B0766}"/>
              </a:ext>
            </a:extLst>
          </p:cNvPr>
          <p:cNvGrpSpPr/>
          <p:nvPr/>
        </p:nvGrpSpPr>
        <p:grpSpPr>
          <a:xfrm>
            <a:off x="588636" y="330308"/>
            <a:ext cx="1361294" cy="1922744"/>
            <a:chOff x="588636" y="330308"/>
            <a:chExt cx="1361294" cy="1922744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5B4B26E-EA60-46B3-B4BC-487D15468533}"/>
                </a:ext>
              </a:extLst>
            </p:cNvPr>
            <p:cNvGrpSpPr/>
            <p:nvPr/>
          </p:nvGrpSpPr>
          <p:grpSpPr>
            <a:xfrm>
              <a:off x="839467" y="330308"/>
              <a:ext cx="1110463" cy="1922744"/>
              <a:chOff x="839467" y="330308"/>
              <a:chExt cx="1110463" cy="1922744"/>
            </a:xfrm>
          </p:grpSpPr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866B7167-8FDD-4E23-83C2-B08DEEDDC51E}"/>
                  </a:ext>
                </a:extLst>
              </p:cNvPr>
              <p:cNvSpPr/>
              <p:nvPr/>
            </p:nvSpPr>
            <p:spPr>
              <a:xfrm>
                <a:off x="966289" y="1501183"/>
                <a:ext cx="845802" cy="751869"/>
              </a:xfrm>
              <a:prstGeom prst="round2SameRect">
                <a:avLst>
                  <a:gd name="adj1" fmla="val 47466"/>
                  <a:gd name="adj2" fmla="val 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CC0C4830-D655-4550-A02E-1432B185745E}"/>
                  </a:ext>
                </a:extLst>
              </p:cNvPr>
              <p:cNvGrpSpPr/>
              <p:nvPr/>
            </p:nvGrpSpPr>
            <p:grpSpPr>
              <a:xfrm>
                <a:off x="839467" y="330308"/>
                <a:ext cx="1110463" cy="1922743"/>
                <a:chOff x="-853779" y="737122"/>
                <a:chExt cx="1343949" cy="2327018"/>
              </a:xfrm>
            </p:grpSpPr>
            <p:sp>
              <p:nvSpPr>
                <p:cNvPr id="802" name="楕円 801">
                  <a:extLst>
                    <a:ext uri="{FF2B5EF4-FFF2-40B4-BE49-F238E27FC236}">
                      <a16:creationId xmlns:a16="http://schemas.microsoft.com/office/drawing/2014/main" id="{0A86C607-E112-492F-A096-DBCFA84A906E}"/>
                    </a:ext>
                  </a:extLst>
                </p:cNvPr>
                <p:cNvSpPr/>
                <p:nvPr/>
              </p:nvSpPr>
              <p:spPr>
                <a:xfrm>
                  <a:off x="-763648" y="737122"/>
                  <a:ext cx="1152760" cy="1138396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1EC20C29-C414-41B7-88E6-2D8761316E46}"/>
                    </a:ext>
                  </a:extLst>
                </p:cNvPr>
                <p:cNvSpPr/>
                <p:nvPr/>
              </p:nvSpPr>
              <p:spPr>
                <a:xfrm>
                  <a:off x="-460713" y="1848286"/>
                  <a:ext cx="549346" cy="73060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96642" y="434416"/>
                      </a:lnTo>
                      <a:lnTo>
                        <a:pt x="443667" y="903158"/>
                      </a:lnTo>
                      <a:lnTo>
                        <a:pt x="252975" y="903158"/>
                      </a:lnTo>
                      <a:lnTo>
                        <a:pt x="0" y="434416"/>
                      </a:lnTo>
                      <a:lnTo>
                        <a:pt x="216047" y="397208"/>
                      </a:lnTo>
                      <a:lnTo>
                        <a:pt x="25299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DAFFE2B6-6284-455B-859E-37E0679513E2}"/>
                    </a:ext>
                  </a:extLst>
                </p:cNvPr>
                <p:cNvSpPr/>
                <p:nvPr/>
              </p:nvSpPr>
              <p:spPr>
                <a:xfrm>
                  <a:off x="-629229" y="2174448"/>
                  <a:ext cx="880688" cy="889692"/>
                </a:xfrm>
                <a:custGeom>
                  <a:avLst/>
                  <a:gdLst>
                    <a:gd name="connsiteX0" fmla="*/ 297953 w 1045610"/>
                    <a:gd name="connsiteY0" fmla="*/ 0 h 1001894"/>
                    <a:gd name="connsiteX1" fmla="*/ 319059 w 1045610"/>
                    <a:gd name="connsiteY1" fmla="*/ 0 h 1001894"/>
                    <a:gd name="connsiteX2" fmla="*/ 328684 w 1045610"/>
                    <a:gd name="connsiteY2" fmla="*/ 11666 h 1001894"/>
                    <a:gd name="connsiteX3" fmla="*/ 503383 w 1045610"/>
                    <a:gd name="connsiteY3" fmla="*/ 84028 h 1001894"/>
                    <a:gd name="connsiteX4" fmla="*/ 540827 w 1045610"/>
                    <a:gd name="connsiteY4" fmla="*/ 84028 h 1001894"/>
                    <a:gd name="connsiteX5" fmla="*/ 715526 w 1045610"/>
                    <a:gd name="connsiteY5" fmla="*/ 11666 h 1001894"/>
                    <a:gd name="connsiteX6" fmla="*/ 725151 w 1045610"/>
                    <a:gd name="connsiteY6" fmla="*/ 0 h 1001894"/>
                    <a:gd name="connsiteX7" fmla="*/ 747657 w 1045610"/>
                    <a:gd name="connsiteY7" fmla="*/ 0 h 1001894"/>
                    <a:gd name="connsiteX8" fmla="*/ 1045610 w 1045610"/>
                    <a:gd name="connsiteY8" fmla="*/ 297953 h 1001894"/>
                    <a:gd name="connsiteX9" fmla="*/ 1045610 w 1045610"/>
                    <a:gd name="connsiteY9" fmla="*/ 1001894 h 1001894"/>
                    <a:gd name="connsiteX10" fmla="*/ 0 w 1045610"/>
                    <a:gd name="connsiteY10" fmla="*/ 1001894 h 1001894"/>
                    <a:gd name="connsiteX11" fmla="*/ 0 w 1045610"/>
                    <a:gd name="connsiteY11" fmla="*/ 297953 h 1001894"/>
                    <a:gd name="connsiteX12" fmla="*/ 297953 w 1045610"/>
                    <a:gd name="connsiteY12" fmla="*/ 0 h 1001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45610" h="1001894">
                      <a:moveTo>
                        <a:pt x="297953" y="0"/>
                      </a:moveTo>
                      <a:lnTo>
                        <a:pt x="319059" y="0"/>
                      </a:lnTo>
                      <a:lnTo>
                        <a:pt x="328684" y="11666"/>
                      </a:lnTo>
                      <a:cubicBezTo>
                        <a:pt x="373393" y="56375"/>
                        <a:pt x="435159" y="84028"/>
                        <a:pt x="503383" y="84028"/>
                      </a:cubicBezTo>
                      <a:lnTo>
                        <a:pt x="540827" y="84028"/>
                      </a:lnTo>
                      <a:cubicBezTo>
                        <a:pt x="609052" y="84028"/>
                        <a:pt x="670817" y="56375"/>
                        <a:pt x="715526" y="11666"/>
                      </a:cubicBezTo>
                      <a:lnTo>
                        <a:pt x="725151" y="0"/>
                      </a:lnTo>
                      <a:lnTo>
                        <a:pt x="747657" y="0"/>
                      </a:lnTo>
                      <a:cubicBezTo>
                        <a:pt x="912212" y="0"/>
                        <a:pt x="1045610" y="133398"/>
                        <a:pt x="1045610" y="297953"/>
                      </a:cubicBezTo>
                      <a:lnTo>
                        <a:pt x="1045610" y="1001894"/>
                      </a:lnTo>
                      <a:lnTo>
                        <a:pt x="0" y="1001894"/>
                      </a:lnTo>
                      <a:lnTo>
                        <a:pt x="0" y="297953"/>
                      </a:lnTo>
                      <a:cubicBezTo>
                        <a:pt x="0" y="133398"/>
                        <a:pt x="133398" y="0"/>
                        <a:pt x="297953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F56A69CA-6800-42B1-A5E0-B828BC97BB21}"/>
                    </a:ext>
                  </a:extLst>
                </p:cNvPr>
                <p:cNvSpPr/>
                <p:nvPr/>
              </p:nvSpPr>
              <p:spPr>
                <a:xfrm rot="20700000">
                  <a:off x="-853779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04DD2239-3588-42B5-9EC5-DE7A0F7DC2E8}"/>
                    </a:ext>
                  </a:extLst>
                </p:cNvPr>
                <p:cNvSpPr/>
                <p:nvPr/>
              </p:nvSpPr>
              <p:spPr>
                <a:xfrm rot="20700000">
                  <a:off x="-805887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356905B3-44C6-4C03-A05C-F3AB8B77C3F3}"/>
                    </a:ext>
                  </a:extLst>
                </p:cNvPr>
                <p:cNvSpPr/>
                <p:nvPr/>
              </p:nvSpPr>
              <p:spPr>
                <a:xfrm rot="900000" flipH="1">
                  <a:off x="145346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868202C3-FDA0-4A82-8572-22DBADADD320}"/>
                    </a:ext>
                  </a:extLst>
                </p:cNvPr>
                <p:cNvSpPr/>
                <p:nvPr/>
              </p:nvSpPr>
              <p:spPr>
                <a:xfrm rot="900000" flipH="1">
                  <a:off x="193237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四角形: 上の 2 つの角を丸める 709">
                  <a:extLst>
                    <a:ext uri="{FF2B5EF4-FFF2-40B4-BE49-F238E27FC236}">
                      <a16:creationId xmlns:a16="http://schemas.microsoft.com/office/drawing/2014/main" id="{F6517421-776C-4DE0-8AF9-6276A091BD19}"/>
                    </a:ext>
                  </a:extLst>
                </p:cNvPr>
                <p:cNvSpPr/>
                <p:nvPr/>
              </p:nvSpPr>
              <p:spPr>
                <a:xfrm>
                  <a:off x="-681367" y="823913"/>
                  <a:ext cx="999126" cy="1223364"/>
                </a:xfrm>
                <a:prstGeom prst="round2SameRect">
                  <a:avLst>
                    <a:gd name="adj1" fmla="val 46762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25BF870E-03AD-4265-AACB-0FBDD4EFBBE2}"/>
                    </a:ext>
                  </a:extLst>
                </p:cNvPr>
                <p:cNvSpPr/>
                <p:nvPr/>
              </p:nvSpPr>
              <p:spPr>
                <a:xfrm>
                  <a:off x="-232905" y="1653520"/>
                  <a:ext cx="109277" cy="97522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r>
                    <a:rPr kumimoji="1" lang="ja-JP" altLang="en-US" dirty="0"/>
                    <a:t>　</a:t>
                  </a:r>
                </a:p>
              </p:txBody>
            </p:sp>
            <p:sp>
              <p:nvSpPr>
                <p:cNvPr id="711" name="月 710">
                  <a:extLst>
                    <a:ext uri="{FF2B5EF4-FFF2-40B4-BE49-F238E27FC236}">
                      <a16:creationId xmlns:a16="http://schemas.microsoft.com/office/drawing/2014/main" id="{187CCD37-D5A4-47BF-8486-A3FE17F24372}"/>
                    </a:ext>
                  </a:extLst>
                </p:cNvPr>
                <p:cNvSpPr/>
                <p:nvPr/>
              </p:nvSpPr>
              <p:spPr>
                <a:xfrm rot="17100000">
                  <a:off x="-432754" y="1100855"/>
                  <a:ext cx="45720" cy="170316"/>
                </a:xfrm>
                <a:prstGeom prst="moon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月 711">
                  <a:extLst>
                    <a:ext uri="{FF2B5EF4-FFF2-40B4-BE49-F238E27FC236}">
                      <a16:creationId xmlns:a16="http://schemas.microsoft.com/office/drawing/2014/main" id="{5EBA2C2F-8D8B-4982-AEF2-C521B28A9B21}"/>
                    </a:ext>
                  </a:extLst>
                </p:cNvPr>
                <p:cNvSpPr/>
                <p:nvPr/>
              </p:nvSpPr>
              <p:spPr>
                <a:xfrm rot="15300000">
                  <a:off x="25332" y="1100857"/>
                  <a:ext cx="45720" cy="170316"/>
                </a:xfrm>
                <a:prstGeom prst="moon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B4DD4976-9EC5-4745-B4B5-44966C7BC6BB}"/>
                    </a:ext>
                  </a:extLst>
                </p:cNvPr>
                <p:cNvGrpSpPr/>
                <p:nvPr/>
              </p:nvGrpSpPr>
              <p:grpSpPr>
                <a:xfrm>
                  <a:off x="-591182" y="1283321"/>
                  <a:ext cx="262570" cy="294058"/>
                  <a:chOff x="810110" y="1357418"/>
                  <a:chExt cx="222236" cy="248888"/>
                </a:xfrm>
              </p:grpSpPr>
              <p:grpSp>
                <p:nvGrpSpPr>
                  <p:cNvPr id="746" name="グループ化 745">
                    <a:extLst>
                      <a:ext uri="{FF2B5EF4-FFF2-40B4-BE49-F238E27FC236}">
                        <a16:creationId xmlns:a16="http://schemas.microsoft.com/office/drawing/2014/main" id="{CCA8BFDC-3D44-4D8F-9DF5-B3DB80575D2E}"/>
                      </a:ext>
                    </a:extLst>
                  </p:cNvPr>
                  <p:cNvGrpSpPr/>
                  <p:nvPr/>
                </p:nvGrpSpPr>
                <p:grpSpPr>
                  <a:xfrm>
                    <a:off x="81011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749" name="四角形: 上の 2 つの角を丸める 748">
                      <a:extLst>
                        <a:ext uri="{FF2B5EF4-FFF2-40B4-BE49-F238E27FC236}">
                          <a16:creationId xmlns:a16="http://schemas.microsoft.com/office/drawing/2014/main" id="{1FF2CF80-B801-454C-8D94-E4AEB06E30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0" name="四角形: 上の 2 つの角を丸める 749">
                      <a:extLst>
                        <a:ext uri="{FF2B5EF4-FFF2-40B4-BE49-F238E27FC236}">
                          <a16:creationId xmlns:a16="http://schemas.microsoft.com/office/drawing/2014/main" id="{E15BA3D7-F695-406C-94A5-D2755C0A5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7" name="楕円 746">
                    <a:extLst>
                      <a:ext uri="{FF2B5EF4-FFF2-40B4-BE49-F238E27FC236}">
                        <a16:creationId xmlns:a16="http://schemas.microsoft.com/office/drawing/2014/main" id="{35417553-7E3A-44FA-B803-8FCBAFFA2057}"/>
                      </a:ext>
                    </a:extLst>
                  </p:cNvPr>
                  <p:cNvSpPr/>
                  <p:nvPr/>
                </p:nvSpPr>
                <p:spPr>
                  <a:xfrm>
                    <a:off x="845611" y="1422556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352D3082-B0FE-484F-B67B-522BB74F4B83}"/>
                    </a:ext>
                  </a:extLst>
                </p:cNvPr>
                <p:cNvGrpSpPr/>
                <p:nvPr/>
              </p:nvGrpSpPr>
              <p:grpSpPr>
                <a:xfrm>
                  <a:off x="-33970" y="1283321"/>
                  <a:ext cx="262570" cy="294058"/>
                  <a:chOff x="810110" y="1357418"/>
                  <a:chExt cx="222236" cy="248888"/>
                </a:xfrm>
              </p:grpSpPr>
              <p:grpSp>
                <p:nvGrpSpPr>
                  <p:cNvPr id="752" name="グループ化 751">
                    <a:extLst>
                      <a:ext uri="{FF2B5EF4-FFF2-40B4-BE49-F238E27FC236}">
                        <a16:creationId xmlns:a16="http://schemas.microsoft.com/office/drawing/2014/main" id="{EA658590-678B-443B-A0DA-8F8EE84FB0F4}"/>
                      </a:ext>
                    </a:extLst>
                  </p:cNvPr>
                  <p:cNvGrpSpPr/>
                  <p:nvPr/>
                </p:nvGrpSpPr>
                <p:grpSpPr>
                  <a:xfrm>
                    <a:off x="81011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755" name="四角形: 上の 2 つの角を丸める 754">
                      <a:extLst>
                        <a:ext uri="{FF2B5EF4-FFF2-40B4-BE49-F238E27FC236}">
                          <a16:creationId xmlns:a16="http://schemas.microsoft.com/office/drawing/2014/main" id="{AED3AA4B-1441-402E-A563-7D4823EE4B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6" name="四角形: 上の 2 つの角を丸める 755">
                      <a:extLst>
                        <a:ext uri="{FF2B5EF4-FFF2-40B4-BE49-F238E27FC236}">
                          <a16:creationId xmlns:a16="http://schemas.microsoft.com/office/drawing/2014/main" id="{592BA85D-E6B4-4CCF-AD96-AE4B5DAF4B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53" name="楕円 752">
                    <a:extLst>
                      <a:ext uri="{FF2B5EF4-FFF2-40B4-BE49-F238E27FC236}">
                        <a16:creationId xmlns:a16="http://schemas.microsoft.com/office/drawing/2014/main" id="{FB34EEBA-F018-4DC7-9365-53B658DD8F75}"/>
                      </a:ext>
                    </a:extLst>
                  </p:cNvPr>
                  <p:cNvSpPr/>
                  <p:nvPr/>
                </p:nvSpPr>
                <p:spPr>
                  <a:xfrm>
                    <a:off x="845611" y="1416205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926A312B-F6D5-41C1-BD75-C675F0A1D704}"/>
                    </a:ext>
                  </a:extLst>
                </p:cNvPr>
                <p:cNvSpPr/>
                <p:nvPr/>
              </p:nvSpPr>
              <p:spPr>
                <a:xfrm>
                  <a:off x="-626578" y="1605069"/>
                  <a:ext cx="166996" cy="137298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1EB28AB7-91FD-4B04-A917-C32A43FF0CBD}"/>
                    </a:ext>
                  </a:extLst>
                </p:cNvPr>
                <p:cNvSpPr/>
                <p:nvPr/>
              </p:nvSpPr>
              <p:spPr>
                <a:xfrm>
                  <a:off x="80654" y="1605069"/>
                  <a:ext cx="166996" cy="137298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四角形: 上の 2 つの角を丸める 788">
                  <a:extLst>
                    <a:ext uri="{FF2B5EF4-FFF2-40B4-BE49-F238E27FC236}">
                      <a16:creationId xmlns:a16="http://schemas.microsoft.com/office/drawing/2014/main" id="{BF3662B4-DA04-465D-9DB6-63806835C4A8}"/>
                    </a:ext>
                  </a:extLst>
                </p:cNvPr>
                <p:cNvSpPr/>
                <p:nvPr/>
              </p:nvSpPr>
              <p:spPr>
                <a:xfrm>
                  <a:off x="-529268" y="2154435"/>
                  <a:ext cx="681038" cy="679152"/>
                </a:xfrm>
                <a:prstGeom prst="round2SameRect">
                  <a:avLst>
                    <a:gd name="adj1" fmla="val 12109"/>
                    <a:gd name="adj2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四角形: 上の 2 つの角を丸める 789">
                  <a:extLst>
                    <a:ext uri="{FF2B5EF4-FFF2-40B4-BE49-F238E27FC236}">
                      <a16:creationId xmlns:a16="http://schemas.microsoft.com/office/drawing/2014/main" id="{4A2500F0-6881-4929-B322-3686A60C18B9}"/>
                    </a:ext>
                  </a:extLst>
                </p:cNvPr>
                <p:cNvSpPr/>
                <p:nvPr/>
              </p:nvSpPr>
              <p:spPr>
                <a:xfrm>
                  <a:off x="-501158" y="2154435"/>
                  <a:ext cx="624819" cy="642682"/>
                </a:xfrm>
                <a:prstGeom prst="round2SameRect">
                  <a:avLst>
                    <a:gd name="adj1" fmla="val 8679"/>
                    <a:gd name="adj2" fmla="val 50000"/>
                  </a:avLst>
                </a:prstGeom>
                <a:pattFill prst="dkHorz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3521B637-2C85-4235-942F-9154A810E1F3}"/>
                    </a:ext>
                  </a:extLst>
                </p:cNvPr>
                <p:cNvSpPr/>
                <p:nvPr/>
              </p:nvSpPr>
              <p:spPr>
                <a:xfrm rot="10800000" flipV="1">
                  <a:off x="-402703" y="785959"/>
                  <a:ext cx="364602" cy="189957"/>
                </a:xfrm>
                <a:custGeom>
                  <a:avLst/>
                  <a:gdLst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64309 w 266015"/>
                    <a:gd name="connsiteY2" fmla="*/ 20958 h 183158"/>
                    <a:gd name="connsiteX3" fmla="*/ 33285 w 266015"/>
                    <a:gd name="connsiteY3" fmla="*/ 18795 h 183158"/>
                    <a:gd name="connsiteX4" fmla="*/ 0 w 266015"/>
                    <a:gd name="connsiteY4" fmla="*/ 29988 h 183158"/>
                    <a:gd name="connsiteX5" fmla="*/ 88433 w 266015"/>
                    <a:gd name="connsiteY5" fmla="*/ 183158 h 183158"/>
                    <a:gd name="connsiteX6" fmla="*/ 131994 w 266015"/>
                    <a:gd name="connsiteY6" fmla="*/ 95642 h 183158"/>
                    <a:gd name="connsiteX7" fmla="*/ 128066 w 266015"/>
                    <a:gd name="connsiteY7" fmla="*/ 83962 h 183158"/>
                    <a:gd name="connsiteX8" fmla="*/ 135862 w 266015"/>
                    <a:gd name="connsiteY8" fmla="*/ 93990 h 183158"/>
                    <a:gd name="connsiteX9" fmla="*/ 158284 w 266015"/>
                    <a:gd name="connsiteY9" fmla="*/ 183158 h 183158"/>
                    <a:gd name="connsiteX10" fmla="*/ 199487 w 266015"/>
                    <a:gd name="connsiteY10" fmla="*/ 129460 h 183158"/>
                    <a:gd name="connsiteX11" fmla="*/ 201580 w 266015"/>
                    <a:gd name="connsiteY11" fmla="*/ 99442 h 183158"/>
                    <a:gd name="connsiteX12" fmla="*/ 216692 w 266015"/>
                    <a:gd name="connsiteY12" fmla="*/ 136591 h 183158"/>
                    <a:gd name="connsiteX13" fmla="*/ 221784 w 266015"/>
                    <a:gd name="connsiteY13" fmla="*/ 183158 h 183158"/>
                    <a:gd name="connsiteX14" fmla="*/ 254153 w 266015"/>
                    <a:gd name="connsiteY14" fmla="*/ 62356 h 183158"/>
                    <a:gd name="connsiteX15" fmla="*/ 228206 w 266015"/>
                    <a:gd name="connsiteY15" fmla="*/ 38148 h 183158"/>
                    <a:gd name="connsiteX16" fmla="*/ 228794 w 266015"/>
                    <a:gd name="connsiteY16" fmla="*/ 36910 h 183158"/>
                    <a:gd name="connsiteX17" fmla="*/ 141878 w 266015"/>
                    <a:gd name="connsiteY17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64309 w 266015"/>
                    <a:gd name="connsiteY2" fmla="*/ 20958 h 183158"/>
                    <a:gd name="connsiteX3" fmla="*/ 33285 w 266015"/>
                    <a:gd name="connsiteY3" fmla="*/ 18795 h 183158"/>
                    <a:gd name="connsiteX4" fmla="*/ 0 w 266015"/>
                    <a:gd name="connsiteY4" fmla="*/ 29988 h 183158"/>
                    <a:gd name="connsiteX5" fmla="*/ 88433 w 266015"/>
                    <a:gd name="connsiteY5" fmla="*/ 183158 h 183158"/>
                    <a:gd name="connsiteX6" fmla="*/ 131994 w 266015"/>
                    <a:gd name="connsiteY6" fmla="*/ 95642 h 183158"/>
                    <a:gd name="connsiteX7" fmla="*/ 128066 w 266015"/>
                    <a:gd name="connsiteY7" fmla="*/ 83962 h 183158"/>
                    <a:gd name="connsiteX8" fmla="*/ 135862 w 266015"/>
                    <a:gd name="connsiteY8" fmla="*/ 93990 h 183158"/>
                    <a:gd name="connsiteX9" fmla="*/ 158284 w 266015"/>
                    <a:gd name="connsiteY9" fmla="*/ 183158 h 183158"/>
                    <a:gd name="connsiteX10" fmla="*/ 199487 w 266015"/>
                    <a:gd name="connsiteY10" fmla="*/ 129460 h 183158"/>
                    <a:gd name="connsiteX11" fmla="*/ 201580 w 266015"/>
                    <a:gd name="connsiteY11" fmla="*/ 99442 h 183158"/>
                    <a:gd name="connsiteX12" fmla="*/ 216692 w 266015"/>
                    <a:gd name="connsiteY12" fmla="*/ 136591 h 183158"/>
                    <a:gd name="connsiteX13" fmla="*/ 221784 w 266015"/>
                    <a:gd name="connsiteY13" fmla="*/ 183158 h 183158"/>
                    <a:gd name="connsiteX14" fmla="*/ 254153 w 266015"/>
                    <a:gd name="connsiteY14" fmla="*/ 62356 h 183158"/>
                    <a:gd name="connsiteX15" fmla="*/ 228206 w 266015"/>
                    <a:gd name="connsiteY15" fmla="*/ 38148 h 183158"/>
                    <a:gd name="connsiteX16" fmla="*/ 141878 w 266015"/>
                    <a:gd name="connsiteY16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64309 w 266015"/>
                    <a:gd name="connsiteY2" fmla="*/ 20958 h 183158"/>
                    <a:gd name="connsiteX3" fmla="*/ 33285 w 266015"/>
                    <a:gd name="connsiteY3" fmla="*/ 18795 h 183158"/>
                    <a:gd name="connsiteX4" fmla="*/ 0 w 266015"/>
                    <a:gd name="connsiteY4" fmla="*/ 29988 h 183158"/>
                    <a:gd name="connsiteX5" fmla="*/ 88433 w 266015"/>
                    <a:gd name="connsiteY5" fmla="*/ 183158 h 183158"/>
                    <a:gd name="connsiteX6" fmla="*/ 131994 w 266015"/>
                    <a:gd name="connsiteY6" fmla="*/ 95642 h 183158"/>
                    <a:gd name="connsiteX7" fmla="*/ 128066 w 266015"/>
                    <a:gd name="connsiteY7" fmla="*/ 83962 h 183158"/>
                    <a:gd name="connsiteX8" fmla="*/ 135862 w 266015"/>
                    <a:gd name="connsiteY8" fmla="*/ 93990 h 183158"/>
                    <a:gd name="connsiteX9" fmla="*/ 158284 w 266015"/>
                    <a:gd name="connsiteY9" fmla="*/ 183158 h 183158"/>
                    <a:gd name="connsiteX10" fmla="*/ 199487 w 266015"/>
                    <a:gd name="connsiteY10" fmla="*/ 129460 h 183158"/>
                    <a:gd name="connsiteX11" fmla="*/ 201580 w 266015"/>
                    <a:gd name="connsiteY11" fmla="*/ 99442 h 183158"/>
                    <a:gd name="connsiteX12" fmla="*/ 216692 w 266015"/>
                    <a:gd name="connsiteY12" fmla="*/ 136591 h 183158"/>
                    <a:gd name="connsiteX13" fmla="*/ 221784 w 266015"/>
                    <a:gd name="connsiteY13" fmla="*/ 183158 h 183158"/>
                    <a:gd name="connsiteX14" fmla="*/ 254153 w 266015"/>
                    <a:gd name="connsiteY14" fmla="*/ 62356 h 183158"/>
                    <a:gd name="connsiteX15" fmla="*/ 141878 w 266015"/>
                    <a:gd name="connsiteY15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33285 w 266015"/>
                    <a:gd name="connsiteY2" fmla="*/ 18795 h 183158"/>
                    <a:gd name="connsiteX3" fmla="*/ 0 w 266015"/>
                    <a:gd name="connsiteY3" fmla="*/ 29988 h 183158"/>
                    <a:gd name="connsiteX4" fmla="*/ 88433 w 266015"/>
                    <a:gd name="connsiteY4" fmla="*/ 183158 h 183158"/>
                    <a:gd name="connsiteX5" fmla="*/ 131994 w 266015"/>
                    <a:gd name="connsiteY5" fmla="*/ 95642 h 183158"/>
                    <a:gd name="connsiteX6" fmla="*/ 128066 w 266015"/>
                    <a:gd name="connsiteY6" fmla="*/ 83962 h 183158"/>
                    <a:gd name="connsiteX7" fmla="*/ 135862 w 266015"/>
                    <a:gd name="connsiteY7" fmla="*/ 93990 h 183158"/>
                    <a:gd name="connsiteX8" fmla="*/ 158284 w 266015"/>
                    <a:gd name="connsiteY8" fmla="*/ 183158 h 183158"/>
                    <a:gd name="connsiteX9" fmla="*/ 199487 w 266015"/>
                    <a:gd name="connsiteY9" fmla="*/ 129460 h 183158"/>
                    <a:gd name="connsiteX10" fmla="*/ 201580 w 266015"/>
                    <a:gd name="connsiteY10" fmla="*/ 99442 h 183158"/>
                    <a:gd name="connsiteX11" fmla="*/ 216692 w 266015"/>
                    <a:gd name="connsiteY11" fmla="*/ 136591 h 183158"/>
                    <a:gd name="connsiteX12" fmla="*/ 221784 w 266015"/>
                    <a:gd name="connsiteY12" fmla="*/ 183158 h 183158"/>
                    <a:gd name="connsiteX13" fmla="*/ 254153 w 266015"/>
                    <a:gd name="connsiteY13" fmla="*/ 62356 h 183158"/>
                    <a:gd name="connsiteX14" fmla="*/ 141878 w 266015"/>
                    <a:gd name="connsiteY14" fmla="*/ 0 h 183158"/>
                    <a:gd name="connsiteX0" fmla="*/ 141878 w 266015"/>
                    <a:gd name="connsiteY0" fmla="*/ 0 h 183158"/>
                    <a:gd name="connsiteX1" fmla="*/ 80419 w 266015"/>
                    <a:gd name="connsiteY1" fmla="*/ 10811 h 183158"/>
                    <a:gd name="connsiteX2" fmla="*/ 0 w 266015"/>
                    <a:gd name="connsiteY2" fmla="*/ 29988 h 183158"/>
                    <a:gd name="connsiteX3" fmla="*/ 88433 w 266015"/>
                    <a:gd name="connsiteY3" fmla="*/ 183158 h 183158"/>
                    <a:gd name="connsiteX4" fmla="*/ 131994 w 266015"/>
                    <a:gd name="connsiteY4" fmla="*/ 95642 h 183158"/>
                    <a:gd name="connsiteX5" fmla="*/ 128066 w 266015"/>
                    <a:gd name="connsiteY5" fmla="*/ 83962 h 183158"/>
                    <a:gd name="connsiteX6" fmla="*/ 135862 w 266015"/>
                    <a:gd name="connsiteY6" fmla="*/ 93990 h 183158"/>
                    <a:gd name="connsiteX7" fmla="*/ 158284 w 266015"/>
                    <a:gd name="connsiteY7" fmla="*/ 183158 h 183158"/>
                    <a:gd name="connsiteX8" fmla="*/ 199487 w 266015"/>
                    <a:gd name="connsiteY8" fmla="*/ 129460 h 183158"/>
                    <a:gd name="connsiteX9" fmla="*/ 201580 w 266015"/>
                    <a:gd name="connsiteY9" fmla="*/ 99442 h 183158"/>
                    <a:gd name="connsiteX10" fmla="*/ 216692 w 266015"/>
                    <a:gd name="connsiteY10" fmla="*/ 136591 h 183158"/>
                    <a:gd name="connsiteX11" fmla="*/ 221784 w 266015"/>
                    <a:gd name="connsiteY11" fmla="*/ 183158 h 183158"/>
                    <a:gd name="connsiteX12" fmla="*/ 254153 w 266015"/>
                    <a:gd name="connsiteY12" fmla="*/ 62356 h 183158"/>
                    <a:gd name="connsiteX13" fmla="*/ 141878 w 266015"/>
                    <a:gd name="connsiteY13" fmla="*/ 0 h 183158"/>
                    <a:gd name="connsiteX0" fmla="*/ 141878 w 266015"/>
                    <a:gd name="connsiteY0" fmla="*/ 1908 h 185066"/>
                    <a:gd name="connsiteX1" fmla="*/ 0 w 266015"/>
                    <a:gd name="connsiteY1" fmla="*/ 31896 h 185066"/>
                    <a:gd name="connsiteX2" fmla="*/ 88433 w 266015"/>
                    <a:gd name="connsiteY2" fmla="*/ 185066 h 185066"/>
                    <a:gd name="connsiteX3" fmla="*/ 131994 w 266015"/>
                    <a:gd name="connsiteY3" fmla="*/ 97550 h 185066"/>
                    <a:gd name="connsiteX4" fmla="*/ 128066 w 266015"/>
                    <a:gd name="connsiteY4" fmla="*/ 85870 h 185066"/>
                    <a:gd name="connsiteX5" fmla="*/ 135862 w 266015"/>
                    <a:gd name="connsiteY5" fmla="*/ 95898 h 185066"/>
                    <a:gd name="connsiteX6" fmla="*/ 158284 w 266015"/>
                    <a:gd name="connsiteY6" fmla="*/ 185066 h 185066"/>
                    <a:gd name="connsiteX7" fmla="*/ 199487 w 266015"/>
                    <a:gd name="connsiteY7" fmla="*/ 131368 h 185066"/>
                    <a:gd name="connsiteX8" fmla="*/ 201580 w 266015"/>
                    <a:gd name="connsiteY8" fmla="*/ 101350 h 185066"/>
                    <a:gd name="connsiteX9" fmla="*/ 216692 w 266015"/>
                    <a:gd name="connsiteY9" fmla="*/ 138499 h 185066"/>
                    <a:gd name="connsiteX10" fmla="*/ 221784 w 266015"/>
                    <a:gd name="connsiteY10" fmla="*/ 185066 h 185066"/>
                    <a:gd name="connsiteX11" fmla="*/ 254153 w 266015"/>
                    <a:gd name="connsiteY11" fmla="*/ 64264 h 185066"/>
                    <a:gd name="connsiteX12" fmla="*/ 141878 w 266015"/>
                    <a:gd name="connsiteY12" fmla="*/ 1908 h 185066"/>
                    <a:gd name="connsiteX0" fmla="*/ 141878 w 266015"/>
                    <a:gd name="connsiteY0" fmla="*/ 61 h 183219"/>
                    <a:gd name="connsiteX1" fmla="*/ 0 w 266015"/>
                    <a:gd name="connsiteY1" fmla="*/ 30049 h 183219"/>
                    <a:gd name="connsiteX2" fmla="*/ 88433 w 266015"/>
                    <a:gd name="connsiteY2" fmla="*/ 183219 h 183219"/>
                    <a:gd name="connsiteX3" fmla="*/ 131994 w 266015"/>
                    <a:gd name="connsiteY3" fmla="*/ 95703 h 183219"/>
                    <a:gd name="connsiteX4" fmla="*/ 128066 w 266015"/>
                    <a:gd name="connsiteY4" fmla="*/ 84023 h 183219"/>
                    <a:gd name="connsiteX5" fmla="*/ 135862 w 266015"/>
                    <a:gd name="connsiteY5" fmla="*/ 94051 h 183219"/>
                    <a:gd name="connsiteX6" fmla="*/ 158284 w 266015"/>
                    <a:gd name="connsiteY6" fmla="*/ 183219 h 183219"/>
                    <a:gd name="connsiteX7" fmla="*/ 199487 w 266015"/>
                    <a:gd name="connsiteY7" fmla="*/ 129521 h 183219"/>
                    <a:gd name="connsiteX8" fmla="*/ 201580 w 266015"/>
                    <a:gd name="connsiteY8" fmla="*/ 99503 h 183219"/>
                    <a:gd name="connsiteX9" fmla="*/ 216692 w 266015"/>
                    <a:gd name="connsiteY9" fmla="*/ 136652 h 183219"/>
                    <a:gd name="connsiteX10" fmla="*/ 221784 w 266015"/>
                    <a:gd name="connsiteY10" fmla="*/ 183219 h 183219"/>
                    <a:gd name="connsiteX11" fmla="*/ 254153 w 266015"/>
                    <a:gd name="connsiteY11" fmla="*/ 62417 h 183219"/>
                    <a:gd name="connsiteX12" fmla="*/ 141878 w 266015"/>
                    <a:gd name="connsiteY12" fmla="*/ 61 h 183219"/>
                    <a:gd name="connsiteX0" fmla="*/ 141878 w 265218"/>
                    <a:gd name="connsiteY0" fmla="*/ 75 h 183233"/>
                    <a:gd name="connsiteX1" fmla="*/ 0 w 265218"/>
                    <a:gd name="connsiteY1" fmla="*/ 30063 h 183233"/>
                    <a:gd name="connsiteX2" fmla="*/ 88433 w 265218"/>
                    <a:gd name="connsiteY2" fmla="*/ 183233 h 183233"/>
                    <a:gd name="connsiteX3" fmla="*/ 131994 w 265218"/>
                    <a:gd name="connsiteY3" fmla="*/ 95717 h 183233"/>
                    <a:gd name="connsiteX4" fmla="*/ 128066 w 265218"/>
                    <a:gd name="connsiteY4" fmla="*/ 84037 h 183233"/>
                    <a:gd name="connsiteX5" fmla="*/ 135862 w 265218"/>
                    <a:gd name="connsiteY5" fmla="*/ 94065 h 183233"/>
                    <a:gd name="connsiteX6" fmla="*/ 158284 w 265218"/>
                    <a:gd name="connsiteY6" fmla="*/ 183233 h 183233"/>
                    <a:gd name="connsiteX7" fmla="*/ 199487 w 265218"/>
                    <a:gd name="connsiteY7" fmla="*/ 129535 h 183233"/>
                    <a:gd name="connsiteX8" fmla="*/ 201580 w 265218"/>
                    <a:gd name="connsiteY8" fmla="*/ 99517 h 183233"/>
                    <a:gd name="connsiteX9" fmla="*/ 216692 w 265218"/>
                    <a:gd name="connsiteY9" fmla="*/ 136666 h 183233"/>
                    <a:gd name="connsiteX10" fmla="*/ 221784 w 265218"/>
                    <a:gd name="connsiteY10" fmla="*/ 183233 h 183233"/>
                    <a:gd name="connsiteX11" fmla="*/ 254153 w 265218"/>
                    <a:gd name="connsiteY11" fmla="*/ 62431 h 183233"/>
                    <a:gd name="connsiteX12" fmla="*/ 141878 w 265218"/>
                    <a:gd name="connsiteY12" fmla="*/ 75 h 183233"/>
                    <a:gd name="connsiteX0" fmla="*/ 121161 w 262615"/>
                    <a:gd name="connsiteY0" fmla="*/ 70 h 187174"/>
                    <a:gd name="connsiteX1" fmla="*/ 0 w 262615"/>
                    <a:gd name="connsiteY1" fmla="*/ 34004 h 187174"/>
                    <a:gd name="connsiteX2" fmla="*/ 88433 w 262615"/>
                    <a:gd name="connsiteY2" fmla="*/ 187174 h 187174"/>
                    <a:gd name="connsiteX3" fmla="*/ 131994 w 262615"/>
                    <a:gd name="connsiteY3" fmla="*/ 99658 h 187174"/>
                    <a:gd name="connsiteX4" fmla="*/ 128066 w 262615"/>
                    <a:gd name="connsiteY4" fmla="*/ 87978 h 187174"/>
                    <a:gd name="connsiteX5" fmla="*/ 135862 w 262615"/>
                    <a:gd name="connsiteY5" fmla="*/ 98006 h 187174"/>
                    <a:gd name="connsiteX6" fmla="*/ 158284 w 262615"/>
                    <a:gd name="connsiteY6" fmla="*/ 187174 h 187174"/>
                    <a:gd name="connsiteX7" fmla="*/ 199487 w 262615"/>
                    <a:gd name="connsiteY7" fmla="*/ 133476 h 187174"/>
                    <a:gd name="connsiteX8" fmla="*/ 201580 w 262615"/>
                    <a:gd name="connsiteY8" fmla="*/ 103458 h 187174"/>
                    <a:gd name="connsiteX9" fmla="*/ 216692 w 262615"/>
                    <a:gd name="connsiteY9" fmla="*/ 140607 h 187174"/>
                    <a:gd name="connsiteX10" fmla="*/ 221784 w 262615"/>
                    <a:gd name="connsiteY10" fmla="*/ 187174 h 187174"/>
                    <a:gd name="connsiteX11" fmla="*/ 254153 w 262615"/>
                    <a:gd name="connsiteY11" fmla="*/ 66372 h 187174"/>
                    <a:gd name="connsiteX12" fmla="*/ 121161 w 262615"/>
                    <a:gd name="connsiteY12" fmla="*/ 70 h 187174"/>
                    <a:gd name="connsiteX0" fmla="*/ 121161 w 262615"/>
                    <a:gd name="connsiteY0" fmla="*/ 70 h 187174"/>
                    <a:gd name="connsiteX1" fmla="*/ 0 w 262615"/>
                    <a:gd name="connsiteY1" fmla="*/ 34004 h 187174"/>
                    <a:gd name="connsiteX2" fmla="*/ 88433 w 262615"/>
                    <a:gd name="connsiteY2" fmla="*/ 187174 h 187174"/>
                    <a:gd name="connsiteX3" fmla="*/ 131994 w 262615"/>
                    <a:gd name="connsiteY3" fmla="*/ 99658 h 187174"/>
                    <a:gd name="connsiteX4" fmla="*/ 128066 w 262615"/>
                    <a:gd name="connsiteY4" fmla="*/ 87978 h 187174"/>
                    <a:gd name="connsiteX5" fmla="*/ 135862 w 262615"/>
                    <a:gd name="connsiteY5" fmla="*/ 98006 h 187174"/>
                    <a:gd name="connsiteX6" fmla="*/ 158284 w 262615"/>
                    <a:gd name="connsiteY6" fmla="*/ 187174 h 187174"/>
                    <a:gd name="connsiteX7" fmla="*/ 199487 w 262615"/>
                    <a:gd name="connsiteY7" fmla="*/ 133476 h 187174"/>
                    <a:gd name="connsiteX8" fmla="*/ 201580 w 262615"/>
                    <a:gd name="connsiteY8" fmla="*/ 103458 h 187174"/>
                    <a:gd name="connsiteX9" fmla="*/ 216692 w 262615"/>
                    <a:gd name="connsiteY9" fmla="*/ 140607 h 187174"/>
                    <a:gd name="connsiteX10" fmla="*/ 221784 w 262615"/>
                    <a:gd name="connsiteY10" fmla="*/ 187174 h 187174"/>
                    <a:gd name="connsiteX11" fmla="*/ 254153 w 262615"/>
                    <a:gd name="connsiteY11" fmla="*/ 66372 h 187174"/>
                    <a:gd name="connsiteX12" fmla="*/ 121161 w 262615"/>
                    <a:gd name="connsiteY12" fmla="*/ 70 h 187174"/>
                    <a:gd name="connsiteX0" fmla="*/ 124704 w 262353"/>
                    <a:gd name="connsiteY0" fmla="*/ 50 h 204868"/>
                    <a:gd name="connsiteX1" fmla="*/ 0 w 262353"/>
                    <a:gd name="connsiteY1" fmla="*/ 51698 h 204868"/>
                    <a:gd name="connsiteX2" fmla="*/ 88433 w 262353"/>
                    <a:gd name="connsiteY2" fmla="*/ 204868 h 204868"/>
                    <a:gd name="connsiteX3" fmla="*/ 131994 w 262353"/>
                    <a:gd name="connsiteY3" fmla="*/ 117352 h 204868"/>
                    <a:gd name="connsiteX4" fmla="*/ 128066 w 262353"/>
                    <a:gd name="connsiteY4" fmla="*/ 105672 h 204868"/>
                    <a:gd name="connsiteX5" fmla="*/ 135862 w 262353"/>
                    <a:gd name="connsiteY5" fmla="*/ 115700 h 204868"/>
                    <a:gd name="connsiteX6" fmla="*/ 158284 w 262353"/>
                    <a:gd name="connsiteY6" fmla="*/ 204868 h 204868"/>
                    <a:gd name="connsiteX7" fmla="*/ 199487 w 262353"/>
                    <a:gd name="connsiteY7" fmla="*/ 151170 h 204868"/>
                    <a:gd name="connsiteX8" fmla="*/ 201580 w 262353"/>
                    <a:gd name="connsiteY8" fmla="*/ 121152 h 204868"/>
                    <a:gd name="connsiteX9" fmla="*/ 216692 w 262353"/>
                    <a:gd name="connsiteY9" fmla="*/ 158301 h 204868"/>
                    <a:gd name="connsiteX10" fmla="*/ 221784 w 262353"/>
                    <a:gd name="connsiteY10" fmla="*/ 204868 h 204868"/>
                    <a:gd name="connsiteX11" fmla="*/ 254153 w 262353"/>
                    <a:gd name="connsiteY11" fmla="*/ 84066 h 204868"/>
                    <a:gd name="connsiteX12" fmla="*/ 124704 w 262353"/>
                    <a:gd name="connsiteY12" fmla="*/ 50 h 204868"/>
                    <a:gd name="connsiteX0" fmla="*/ 124704 w 262353"/>
                    <a:gd name="connsiteY0" fmla="*/ 83 h 204901"/>
                    <a:gd name="connsiteX1" fmla="*/ 0 w 262353"/>
                    <a:gd name="connsiteY1" fmla="*/ 51731 h 204901"/>
                    <a:gd name="connsiteX2" fmla="*/ 88433 w 262353"/>
                    <a:gd name="connsiteY2" fmla="*/ 204901 h 204901"/>
                    <a:gd name="connsiteX3" fmla="*/ 131994 w 262353"/>
                    <a:gd name="connsiteY3" fmla="*/ 117385 h 204901"/>
                    <a:gd name="connsiteX4" fmla="*/ 128066 w 262353"/>
                    <a:gd name="connsiteY4" fmla="*/ 105705 h 204901"/>
                    <a:gd name="connsiteX5" fmla="*/ 135862 w 262353"/>
                    <a:gd name="connsiteY5" fmla="*/ 115733 h 204901"/>
                    <a:gd name="connsiteX6" fmla="*/ 158284 w 262353"/>
                    <a:gd name="connsiteY6" fmla="*/ 204901 h 204901"/>
                    <a:gd name="connsiteX7" fmla="*/ 199487 w 262353"/>
                    <a:gd name="connsiteY7" fmla="*/ 151203 h 204901"/>
                    <a:gd name="connsiteX8" fmla="*/ 201580 w 262353"/>
                    <a:gd name="connsiteY8" fmla="*/ 121185 h 204901"/>
                    <a:gd name="connsiteX9" fmla="*/ 216692 w 262353"/>
                    <a:gd name="connsiteY9" fmla="*/ 158334 h 204901"/>
                    <a:gd name="connsiteX10" fmla="*/ 221784 w 262353"/>
                    <a:gd name="connsiteY10" fmla="*/ 204901 h 204901"/>
                    <a:gd name="connsiteX11" fmla="*/ 254153 w 262353"/>
                    <a:gd name="connsiteY11" fmla="*/ 84099 h 204901"/>
                    <a:gd name="connsiteX12" fmla="*/ 124704 w 262353"/>
                    <a:gd name="connsiteY12" fmla="*/ 83 h 204901"/>
                    <a:gd name="connsiteX0" fmla="*/ 124704 w 262353"/>
                    <a:gd name="connsiteY0" fmla="*/ 64 h 211968"/>
                    <a:gd name="connsiteX1" fmla="*/ 0 w 262353"/>
                    <a:gd name="connsiteY1" fmla="*/ 58798 h 211968"/>
                    <a:gd name="connsiteX2" fmla="*/ 88433 w 262353"/>
                    <a:gd name="connsiteY2" fmla="*/ 211968 h 211968"/>
                    <a:gd name="connsiteX3" fmla="*/ 131994 w 262353"/>
                    <a:gd name="connsiteY3" fmla="*/ 124452 h 211968"/>
                    <a:gd name="connsiteX4" fmla="*/ 128066 w 262353"/>
                    <a:gd name="connsiteY4" fmla="*/ 112772 h 211968"/>
                    <a:gd name="connsiteX5" fmla="*/ 135862 w 262353"/>
                    <a:gd name="connsiteY5" fmla="*/ 122800 h 211968"/>
                    <a:gd name="connsiteX6" fmla="*/ 158284 w 262353"/>
                    <a:gd name="connsiteY6" fmla="*/ 211968 h 211968"/>
                    <a:gd name="connsiteX7" fmla="*/ 199487 w 262353"/>
                    <a:gd name="connsiteY7" fmla="*/ 158270 h 211968"/>
                    <a:gd name="connsiteX8" fmla="*/ 201580 w 262353"/>
                    <a:gd name="connsiteY8" fmla="*/ 128252 h 211968"/>
                    <a:gd name="connsiteX9" fmla="*/ 216692 w 262353"/>
                    <a:gd name="connsiteY9" fmla="*/ 165401 h 211968"/>
                    <a:gd name="connsiteX10" fmla="*/ 221784 w 262353"/>
                    <a:gd name="connsiteY10" fmla="*/ 211968 h 211968"/>
                    <a:gd name="connsiteX11" fmla="*/ 254153 w 262353"/>
                    <a:gd name="connsiteY11" fmla="*/ 91166 h 211968"/>
                    <a:gd name="connsiteX12" fmla="*/ 124704 w 262353"/>
                    <a:gd name="connsiteY12" fmla="*/ 64 h 211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2353" h="211968">
                      <a:moveTo>
                        <a:pt x="124704" y="64"/>
                      </a:moveTo>
                      <a:cubicBezTo>
                        <a:pt x="29923" y="-1574"/>
                        <a:pt x="8907" y="28272"/>
                        <a:pt x="0" y="58798"/>
                      </a:cubicBezTo>
                      <a:cubicBezTo>
                        <a:pt x="56150" y="88943"/>
                        <a:pt x="90402" y="148269"/>
                        <a:pt x="88433" y="211968"/>
                      </a:cubicBezTo>
                      <a:cubicBezTo>
                        <a:pt x="120155" y="193653"/>
                        <a:pt x="136238" y="158652"/>
                        <a:pt x="131994" y="124452"/>
                      </a:cubicBezTo>
                      <a:lnTo>
                        <a:pt x="128066" y="112772"/>
                      </a:lnTo>
                      <a:lnTo>
                        <a:pt x="135862" y="122800"/>
                      </a:lnTo>
                      <a:cubicBezTo>
                        <a:pt x="151197" y="149362"/>
                        <a:pt x="159268" y="180117"/>
                        <a:pt x="158284" y="211968"/>
                      </a:cubicBezTo>
                      <a:cubicBezTo>
                        <a:pt x="179432" y="199758"/>
                        <a:pt x="193629" y="180131"/>
                        <a:pt x="199487" y="158270"/>
                      </a:cubicBezTo>
                      <a:lnTo>
                        <a:pt x="201580" y="128252"/>
                      </a:lnTo>
                      <a:lnTo>
                        <a:pt x="216692" y="165401"/>
                      </a:lnTo>
                      <a:cubicBezTo>
                        <a:pt x="220504" y="180391"/>
                        <a:pt x="222276" y="196042"/>
                        <a:pt x="221784" y="211968"/>
                      </a:cubicBezTo>
                      <a:cubicBezTo>
                        <a:pt x="264081" y="187548"/>
                        <a:pt x="270333" y="126483"/>
                        <a:pt x="254153" y="91166"/>
                      </a:cubicBezTo>
                      <a:cubicBezTo>
                        <a:pt x="237973" y="55849"/>
                        <a:pt x="219485" y="1702"/>
                        <a:pt x="124704" y="6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F54213B7-2926-4453-BBCF-22E8950D1D16}"/>
                </a:ext>
              </a:extLst>
            </p:cNvPr>
            <p:cNvSpPr/>
            <p:nvPr/>
          </p:nvSpPr>
          <p:spPr>
            <a:xfrm rot="13500000" flipV="1">
              <a:off x="1494431" y="418748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AFB436B1-DA65-47BC-9523-528EB346A8B5}"/>
                </a:ext>
              </a:extLst>
            </p:cNvPr>
            <p:cNvSpPr/>
            <p:nvPr/>
          </p:nvSpPr>
          <p:spPr>
            <a:xfrm rot="21091694">
              <a:off x="1311593" y="1245984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D50C37E2-12E3-4CFD-9411-58AF640CD4A8}"/>
                </a:ext>
              </a:extLst>
            </p:cNvPr>
            <p:cNvGrpSpPr/>
            <p:nvPr/>
          </p:nvGrpSpPr>
          <p:grpSpPr>
            <a:xfrm>
              <a:off x="588636" y="120384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02E2E273-72BB-4822-A42D-A62CF379C487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DEBB781-9B3A-4594-9DD5-9959663EAA9B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E6160D34-77C4-48E2-9B31-D86E99DCCF0D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1BAF2D5-663D-4E69-9F6C-C7AFF057006A}"/>
              </a:ext>
            </a:extLst>
          </p:cNvPr>
          <p:cNvGrpSpPr/>
          <p:nvPr/>
        </p:nvGrpSpPr>
        <p:grpSpPr>
          <a:xfrm>
            <a:off x="2920356" y="223004"/>
            <a:ext cx="1374182" cy="2030311"/>
            <a:chOff x="2920356" y="223004"/>
            <a:chExt cx="1374182" cy="2030311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F916993-A499-4690-9D4C-71E56E34D260}"/>
                </a:ext>
              </a:extLst>
            </p:cNvPr>
            <p:cNvGrpSpPr/>
            <p:nvPr/>
          </p:nvGrpSpPr>
          <p:grpSpPr>
            <a:xfrm>
              <a:off x="3184074" y="223004"/>
              <a:ext cx="1110464" cy="2030311"/>
              <a:chOff x="3184074" y="223004"/>
              <a:chExt cx="1110464" cy="2030311"/>
            </a:xfrm>
          </p:grpSpPr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02C421F8-C23F-44A8-A98E-FDAE515A07CC}"/>
                  </a:ext>
                </a:extLst>
              </p:cNvPr>
              <p:cNvSpPr/>
              <p:nvPr/>
            </p:nvSpPr>
            <p:spPr>
              <a:xfrm>
                <a:off x="3273812" y="1420015"/>
                <a:ext cx="936238" cy="83303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Horz">
                <a:fgClr>
                  <a:schemeClr val="accent1">
                    <a:lumMod val="20000"/>
                    <a:lumOff val="80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D1E201C9-2EBE-4BF7-83CE-5DE1FA3D668B}"/>
                  </a:ext>
                </a:extLst>
              </p:cNvPr>
              <p:cNvGrpSpPr/>
              <p:nvPr/>
            </p:nvGrpSpPr>
            <p:grpSpPr>
              <a:xfrm>
                <a:off x="3184074" y="223004"/>
                <a:ext cx="1110464" cy="2030311"/>
                <a:chOff x="670221" y="719139"/>
                <a:chExt cx="1343949" cy="2457203"/>
              </a:xfrm>
            </p:grpSpPr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B6266161-4D47-4A46-B75C-77992116783B}"/>
                    </a:ext>
                  </a:extLst>
                </p:cNvPr>
                <p:cNvSpPr/>
                <p:nvPr/>
              </p:nvSpPr>
              <p:spPr>
                <a:xfrm>
                  <a:off x="734470" y="719139"/>
                  <a:ext cx="1234030" cy="119021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5F54FDBA-5614-4C9E-BE81-5BCE4D7A429D}"/>
                    </a:ext>
                  </a:extLst>
                </p:cNvPr>
                <p:cNvSpPr/>
                <p:nvPr/>
              </p:nvSpPr>
              <p:spPr>
                <a:xfrm>
                  <a:off x="1063287" y="1848286"/>
                  <a:ext cx="549346" cy="73060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96642" y="434416"/>
                      </a:lnTo>
                      <a:lnTo>
                        <a:pt x="443667" y="903158"/>
                      </a:lnTo>
                      <a:lnTo>
                        <a:pt x="252975" y="903158"/>
                      </a:lnTo>
                      <a:lnTo>
                        <a:pt x="0" y="434416"/>
                      </a:lnTo>
                      <a:lnTo>
                        <a:pt x="216047" y="397208"/>
                      </a:lnTo>
                      <a:lnTo>
                        <a:pt x="25299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F4621A6F-4935-48AE-91E8-37ABF1EE850E}"/>
                    </a:ext>
                  </a:extLst>
                </p:cNvPr>
                <p:cNvSpPr/>
                <p:nvPr/>
              </p:nvSpPr>
              <p:spPr>
                <a:xfrm>
                  <a:off x="860482" y="2174448"/>
                  <a:ext cx="949268" cy="1001894"/>
                </a:xfrm>
                <a:custGeom>
                  <a:avLst/>
                  <a:gdLst>
                    <a:gd name="connsiteX0" fmla="*/ 297953 w 1045610"/>
                    <a:gd name="connsiteY0" fmla="*/ 0 h 1001894"/>
                    <a:gd name="connsiteX1" fmla="*/ 319059 w 1045610"/>
                    <a:gd name="connsiteY1" fmla="*/ 0 h 1001894"/>
                    <a:gd name="connsiteX2" fmla="*/ 328684 w 1045610"/>
                    <a:gd name="connsiteY2" fmla="*/ 11666 h 1001894"/>
                    <a:gd name="connsiteX3" fmla="*/ 503383 w 1045610"/>
                    <a:gd name="connsiteY3" fmla="*/ 84028 h 1001894"/>
                    <a:gd name="connsiteX4" fmla="*/ 540827 w 1045610"/>
                    <a:gd name="connsiteY4" fmla="*/ 84028 h 1001894"/>
                    <a:gd name="connsiteX5" fmla="*/ 715526 w 1045610"/>
                    <a:gd name="connsiteY5" fmla="*/ 11666 h 1001894"/>
                    <a:gd name="connsiteX6" fmla="*/ 725151 w 1045610"/>
                    <a:gd name="connsiteY6" fmla="*/ 0 h 1001894"/>
                    <a:gd name="connsiteX7" fmla="*/ 747657 w 1045610"/>
                    <a:gd name="connsiteY7" fmla="*/ 0 h 1001894"/>
                    <a:gd name="connsiteX8" fmla="*/ 1045610 w 1045610"/>
                    <a:gd name="connsiteY8" fmla="*/ 297953 h 1001894"/>
                    <a:gd name="connsiteX9" fmla="*/ 1045610 w 1045610"/>
                    <a:gd name="connsiteY9" fmla="*/ 1001894 h 1001894"/>
                    <a:gd name="connsiteX10" fmla="*/ 0 w 1045610"/>
                    <a:gd name="connsiteY10" fmla="*/ 1001894 h 1001894"/>
                    <a:gd name="connsiteX11" fmla="*/ 0 w 1045610"/>
                    <a:gd name="connsiteY11" fmla="*/ 297953 h 1001894"/>
                    <a:gd name="connsiteX12" fmla="*/ 297953 w 1045610"/>
                    <a:gd name="connsiteY12" fmla="*/ 0 h 1001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45610" h="1001894">
                      <a:moveTo>
                        <a:pt x="297953" y="0"/>
                      </a:moveTo>
                      <a:lnTo>
                        <a:pt x="319059" y="0"/>
                      </a:lnTo>
                      <a:lnTo>
                        <a:pt x="328684" y="11666"/>
                      </a:lnTo>
                      <a:cubicBezTo>
                        <a:pt x="373393" y="56375"/>
                        <a:pt x="435159" y="84028"/>
                        <a:pt x="503383" y="84028"/>
                      </a:cubicBezTo>
                      <a:lnTo>
                        <a:pt x="540827" y="84028"/>
                      </a:lnTo>
                      <a:cubicBezTo>
                        <a:pt x="609052" y="84028"/>
                        <a:pt x="670817" y="56375"/>
                        <a:pt x="715526" y="11666"/>
                      </a:cubicBezTo>
                      <a:lnTo>
                        <a:pt x="725151" y="0"/>
                      </a:lnTo>
                      <a:lnTo>
                        <a:pt x="747657" y="0"/>
                      </a:lnTo>
                      <a:cubicBezTo>
                        <a:pt x="912212" y="0"/>
                        <a:pt x="1045610" y="133398"/>
                        <a:pt x="1045610" y="297953"/>
                      </a:cubicBezTo>
                      <a:lnTo>
                        <a:pt x="1045610" y="1001894"/>
                      </a:lnTo>
                      <a:lnTo>
                        <a:pt x="0" y="1001894"/>
                      </a:lnTo>
                      <a:lnTo>
                        <a:pt x="0" y="297953"/>
                      </a:lnTo>
                      <a:cubicBezTo>
                        <a:pt x="0" y="133398"/>
                        <a:pt x="133398" y="0"/>
                        <a:pt x="297953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E2D66E4C-0D80-4E58-BC6F-C270570CD25A}"/>
                    </a:ext>
                  </a:extLst>
                </p:cNvPr>
                <p:cNvSpPr/>
                <p:nvPr/>
              </p:nvSpPr>
              <p:spPr>
                <a:xfrm rot="20700000">
                  <a:off x="670221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5D6F26B3-771A-4DED-B659-BEEDB451CC28}"/>
                    </a:ext>
                  </a:extLst>
                </p:cNvPr>
                <p:cNvSpPr/>
                <p:nvPr/>
              </p:nvSpPr>
              <p:spPr>
                <a:xfrm rot="20700000">
                  <a:off x="718113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B1D2D849-BD89-47EA-A578-7E94D315265F}"/>
                    </a:ext>
                  </a:extLst>
                </p:cNvPr>
                <p:cNvSpPr/>
                <p:nvPr/>
              </p:nvSpPr>
              <p:spPr>
                <a:xfrm rot="900000" flipH="1">
                  <a:off x="1669346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C5313E72-5B4C-4B7F-AAC3-1EC1EAB9ECEA}"/>
                    </a:ext>
                  </a:extLst>
                </p:cNvPr>
                <p:cNvSpPr/>
                <p:nvPr/>
              </p:nvSpPr>
              <p:spPr>
                <a:xfrm rot="900000" flipH="1">
                  <a:off x="1717237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四角形: 上の 2 つの角を丸める 629">
                  <a:extLst>
                    <a:ext uri="{FF2B5EF4-FFF2-40B4-BE49-F238E27FC236}">
                      <a16:creationId xmlns:a16="http://schemas.microsoft.com/office/drawing/2014/main" id="{952EF811-633D-4922-B477-3A457BCCE45F}"/>
                    </a:ext>
                  </a:extLst>
                </p:cNvPr>
                <p:cNvSpPr/>
                <p:nvPr/>
              </p:nvSpPr>
              <p:spPr>
                <a:xfrm>
                  <a:off x="842633" y="950119"/>
                  <a:ext cx="999126" cy="1097158"/>
                </a:xfrm>
                <a:prstGeom prst="round2SameRect">
                  <a:avLst>
                    <a:gd name="adj1" fmla="val 35999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88E29BC6-1BDC-48A4-B4E5-A61166E9C60C}"/>
                    </a:ext>
                  </a:extLst>
                </p:cNvPr>
                <p:cNvSpPr/>
                <p:nvPr/>
              </p:nvSpPr>
              <p:spPr>
                <a:xfrm rot="17100000">
                  <a:off x="1053215" y="1119333"/>
                  <a:ext cx="45720" cy="199410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F6C19F74-37CD-4DF7-AFF0-630D62035AD0}"/>
                    </a:ext>
                  </a:extLst>
                </p:cNvPr>
                <p:cNvSpPr/>
                <p:nvPr/>
              </p:nvSpPr>
              <p:spPr>
                <a:xfrm rot="15300000">
                  <a:off x="1589553" y="1119336"/>
                  <a:ext cx="45720" cy="199410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480C5227-9A29-419A-8927-90E49F03DCE7}"/>
                    </a:ext>
                  </a:extLst>
                </p:cNvPr>
                <p:cNvSpPr/>
                <p:nvPr/>
              </p:nvSpPr>
              <p:spPr>
                <a:xfrm>
                  <a:off x="1291095" y="1653520"/>
                  <a:ext cx="109277" cy="97522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r>
                    <a:rPr kumimoji="1" lang="ja-JP" altLang="en-US" dirty="0"/>
                    <a:t>　</a:t>
                  </a:r>
                </a:p>
              </p:txBody>
            </p: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146D84D7-4AF7-46A2-B0E5-F14561E06268}"/>
                    </a:ext>
                  </a:extLst>
                </p:cNvPr>
                <p:cNvGrpSpPr/>
                <p:nvPr/>
              </p:nvGrpSpPr>
              <p:grpSpPr>
                <a:xfrm>
                  <a:off x="932818" y="1283321"/>
                  <a:ext cx="262570" cy="294058"/>
                  <a:chOff x="810110" y="1357418"/>
                  <a:chExt cx="222236" cy="248888"/>
                </a:xfrm>
              </p:grpSpPr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5EDE1927-6209-4AD6-AAD6-FCD7F88659BD}"/>
                      </a:ext>
                    </a:extLst>
                  </p:cNvPr>
                  <p:cNvGrpSpPr/>
                  <p:nvPr/>
                </p:nvGrpSpPr>
                <p:grpSpPr>
                  <a:xfrm>
                    <a:off x="81011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671" name="四角形: 上の 2 つの角を丸める 670">
                      <a:extLst>
                        <a:ext uri="{FF2B5EF4-FFF2-40B4-BE49-F238E27FC236}">
                          <a16:creationId xmlns:a16="http://schemas.microsoft.com/office/drawing/2014/main" id="{DA7A2CD8-0E5C-45A5-B811-5F0D092A84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四角形: 上の 2 つの角を丸める 671">
                      <a:extLst>
                        <a:ext uri="{FF2B5EF4-FFF2-40B4-BE49-F238E27FC236}">
                          <a16:creationId xmlns:a16="http://schemas.microsoft.com/office/drawing/2014/main" id="{7309A029-6252-468E-B3ED-A0002E0354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70052735-56EF-4FBA-813C-A7FB37B2B3D3}"/>
                      </a:ext>
                    </a:extLst>
                  </p:cNvPr>
                  <p:cNvSpPr/>
                  <p:nvPr/>
                </p:nvSpPr>
                <p:spPr>
                  <a:xfrm>
                    <a:off x="845611" y="1422556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735EB2E6-D3A6-4584-9C6A-E5C9BB6D9CF2}"/>
                    </a:ext>
                  </a:extLst>
                </p:cNvPr>
                <p:cNvGrpSpPr/>
                <p:nvPr/>
              </p:nvGrpSpPr>
              <p:grpSpPr>
                <a:xfrm>
                  <a:off x="1490030" y="1283321"/>
                  <a:ext cx="262570" cy="294058"/>
                  <a:chOff x="810110" y="1357418"/>
                  <a:chExt cx="222236" cy="248888"/>
                </a:xfrm>
              </p:grpSpPr>
              <p:grpSp>
                <p:nvGrpSpPr>
                  <p:cNvPr id="674" name="グループ化 673">
                    <a:extLst>
                      <a:ext uri="{FF2B5EF4-FFF2-40B4-BE49-F238E27FC236}">
                        <a16:creationId xmlns:a16="http://schemas.microsoft.com/office/drawing/2014/main" id="{70535928-FD13-4785-A5CF-35DDEFA68A27}"/>
                      </a:ext>
                    </a:extLst>
                  </p:cNvPr>
                  <p:cNvGrpSpPr/>
                  <p:nvPr/>
                </p:nvGrpSpPr>
                <p:grpSpPr>
                  <a:xfrm>
                    <a:off x="81011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677" name="四角形: 上の 2 つの角を丸める 676">
                      <a:extLst>
                        <a:ext uri="{FF2B5EF4-FFF2-40B4-BE49-F238E27FC236}">
                          <a16:creationId xmlns:a16="http://schemas.microsoft.com/office/drawing/2014/main" id="{27B3A83B-34AC-4F94-8A94-BB877DBE5B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8" name="四角形: 上の 2 つの角を丸める 677">
                      <a:extLst>
                        <a:ext uri="{FF2B5EF4-FFF2-40B4-BE49-F238E27FC236}">
                          <a16:creationId xmlns:a16="http://schemas.microsoft.com/office/drawing/2014/main" id="{BE2A0780-DB35-4D2F-ACBE-68D2055EF9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75" name="楕円 674">
                    <a:extLst>
                      <a:ext uri="{FF2B5EF4-FFF2-40B4-BE49-F238E27FC236}">
                        <a16:creationId xmlns:a16="http://schemas.microsoft.com/office/drawing/2014/main" id="{13C425D2-2A24-4984-A224-A6244C7EB927}"/>
                      </a:ext>
                    </a:extLst>
                  </p:cNvPr>
                  <p:cNvSpPr/>
                  <p:nvPr/>
                </p:nvSpPr>
                <p:spPr>
                  <a:xfrm>
                    <a:off x="845611" y="1416205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7E4E6948-5161-4CE9-BB48-F56722E857CF}"/>
                    </a:ext>
                  </a:extLst>
                </p:cNvPr>
                <p:cNvSpPr/>
                <p:nvPr/>
              </p:nvSpPr>
              <p:spPr>
                <a:xfrm>
                  <a:off x="897422" y="1605069"/>
                  <a:ext cx="166996" cy="137298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B1B77B00-945A-4E7F-B6AB-B171C289DEB7}"/>
                    </a:ext>
                  </a:extLst>
                </p:cNvPr>
                <p:cNvSpPr/>
                <p:nvPr/>
              </p:nvSpPr>
              <p:spPr>
                <a:xfrm>
                  <a:off x="1604654" y="1605069"/>
                  <a:ext cx="166996" cy="137298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2FF67364-B95D-4D04-BB21-05BCB4093FAC}"/>
                    </a:ext>
                  </a:extLst>
                </p:cNvPr>
                <p:cNvSpPr/>
                <p:nvPr/>
              </p:nvSpPr>
              <p:spPr>
                <a:xfrm>
                  <a:off x="1036083" y="841337"/>
                  <a:ext cx="618092" cy="198963"/>
                </a:xfrm>
                <a:custGeom>
                  <a:avLst/>
                  <a:gdLst>
                    <a:gd name="connsiteX0" fmla="*/ 244955 w 812926"/>
                    <a:gd name="connsiteY0" fmla="*/ 570 h 343512"/>
                    <a:gd name="connsiteX1" fmla="*/ 275697 w 812926"/>
                    <a:gd name="connsiteY1" fmla="*/ 5728 h 343512"/>
                    <a:gd name="connsiteX2" fmla="*/ 302498 w 812926"/>
                    <a:gd name="connsiteY2" fmla="*/ 571 h 343512"/>
                    <a:gd name="connsiteX3" fmla="*/ 334490 w 812926"/>
                    <a:gd name="connsiteY3" fmla="*/ 2991 h 343512"/>
                    <a:gd name="connsiteX4" fmla="*/ 340040 w 812926"/>
                    <a:gd name="connsiteY4" fmla="*/ 1735 h 343512"/>
                    <a:gd name="connsiteX5" fmla="*/ 384281 w 812926"/>
                    <a:gd name="connsiteY5" fmla="*/ 570 h 343512"/>
                    <a:gd name="connsiteX6" fmla="*/ 413542 w 812926"/>
                    <a:gd name="connsiteY6" fmla="*/ 5480 h 343512"/>
                    <a:gd name="connsiteX7" fmla="*/ 442798 w 812926"/>
                    <a:gd name="connsiteY7" fmla="*/ 571 h 343512"/>
                    <a:gd name="connsiteX8" fmla="*/ 487038 w 812926"/>
                    <a:gd name="connsiteY8" fmla="*/ 1736 h 343512"/>
                    <a:gd name="connsiteX9" fmla="*/ 494362 w 812926"/>
                    <a:gd name="connsiteY9" fmla="*/ 3393 h 343512"/>
                    <a:gd name="connsiteX10" fmla="*/ 501690 w 812926"/>
                    <a:gd name="connsiteY10" fmla="*/ 1735 h 343512"/>
                    <a:gd name="connsiteX11" fmla="*/ 545931 w 812926"/>
                    <a:gd name="connsiteY11" fmla="*/ 570 h 343512"/>
                    <a:gd name="connsiteX12" fmla="*/ 556200 w 812926"/>
                    <a:gd name="connsiteY12" fmla="*/ 2546 h 343512"/>
                    <a:gd name="connsiteX13" fmla="*/ 567971 w 812926"/>
                    <a:gd name="connsiteY13" fmla="*/ 571 h 343512"/>
                    <a:gd name="connsiteX14" fmla="*/ 698398 w 812926"/>
                    <a:gd name="connsiteY14" fmla="*/ 30717 h 343512"/>
                    <a:gd name="connsiteX15" fmla="*/ 782211 w 812926"/>
                    <a:gd name="connsiteY15" fmla="*/ 343512 h 343512"/>
                    <a:gd name="connsiteX16" fmla="*/ 707621 w 812926"/>
                    <a:gd name="connsiteY16" fmla="*/ 249412 h 343512"/>
                    <a:gd name="connsiteX17" fmla="*/ 684231 w 812926"/>
                    <a:gd name="connsiteY17" fmla="*/ 231687 h 343512"/>
                    <a:gd name="connsiteX18" fmla="*/ 686019 w 812926"/>
                    <a:gd name="connsiteY18" fmla="*/ 257326 h 343512"/>
                    <a:gd name="connsiteX19" fmla="*/ 657038 w 812926"/>
                    <a:gd name="connsiteY19" fmla="*/ 343512 h 343512"/>
                    <a:gd name="connsiteX20" fmla="*/ 582448 w 812926"/>
                    <a:gd name="connsiteY20" fmla="*/ 249412 h 343512"/>
                    <a:gd name="connsiteX21" fmla="*/ 543087 w 812926"/>
                    <a:gd name="connsiteY21" fmla="*/ 219583 h 343512"/>
                    <a:gd name="connsiteX22" fmla="*/ 545719 w 812926"/>
                    <a:gd name="connsiteY22" fmla="*/ 257326 h 343512"/>
                    <a:gd name="connsiteX23" fmla="*/ 516738 w 812926"/>
                    <a:gd name="connsiteY23" fmla="*/ 343512 h 343512"/>
                    <a:gd name="connsiteX24" fmla="*/ 442148 w 812926"/>
                    <a:gd name="connsiteY24" fmla="*/ 249412 h 343512"/>
                    <a:gd name="connsiteX25" fmla="*/ 424213 w 812926"/>
                    <a:gd name="connsiteY25" fmla="*/ 235821 h 343512"/>
                    <a:gd name="connsiteX26" fmla="*/ 406280 w 812926"/>
                    <a:gd name="connsiteY26" fmla="*/ 249411 h 343512"/>
                    <a:gd name="connsiteX27" fmla="*/ 331690 w 812926"/>
                    <a:gd name="connsiteY27" fmla="*/ 343511 h 343512"/>
                    <a:gd name="connsiteX28" fmla="*/ 302709 w 812926"/>
                    <a:gd name="connsiteY28" fmla="*/ 257325 h 343512"/>
                    <a:gd name="connsiteX29" fmla="*/ 306532 w 812926"/>
                    <a:gd name="connsiteY29" fmla="*/ 202499 h 343512"/>
                    <a:gd name="connsiteX30" fmla="*/ 244630 w 812926"/>
                    <a:gd name="connsiteY30" fmla="*/ 249411 h 343512"/>
                    <a:gd name="connsiteX31" fmla="*/ 170040 w 812926"/>
                    <a:gd name="connsiteY31" fmla="*/ 343511 h 343512"/>
                    <a:gd name="connsiteX32" fmla="*/ 141059 w 812926"/>
                    <a:gd name="connsiteY32" fmla="*/ 257325 h 343512"/>
                    <a:gd name="connsiteX33" fmla="*/ 143636 w 812926"/>
                    <a:gd name="connsiteY33" fmla="*/ 220362 h 343512"/>
                    <a:gd name="connsiteX34" fmla="*/ 105305 w 812926"/>
                    <a:gd name="connsiteY34" fmla="*/ 249411 h 343512"/>
                    <a:gd name="connsiteX35" fmla="*/ 30715 w 812926"/>
                    <a:gd name="connsiteY35" fmla="*/ 343511 h 343512"/>
                    <a:gd name="connsiteX36" fmla="*/ 114528 w 812926"/>
                    <a:gd name="connsiteY36" fmla="*/ 30716 h 343512"/>
                    <a:gd name="connsiteX37" fmla="*/ 244955 w 812926"/>
                    <a:gd name="connsiteY37" fmla="*/ 570 h 34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926" h="343512">
                      <a:moveTo>
                        <a:pt x="244955" y="570"/>
                      </a:moveTo>
                      <a:lnTo>
                        <a:pt x="275697" y="5728"/>
                      </a:lnTo>
                      <a:lnTo>
                        <a:pt x="302498" y="571"/>
                      </a:lnTo>
                      <a:lnTo>
                        <a:pt x="334490" y="2991"/>
                      </a:lnTo>
                      <a:lnTo>
                        <a:pt x="340040" y="1735"/>
                      </a:lnTo>
                      <a:cubicBezTo>
                        <a:pt x="354799" y="-97"/>
                        <a:pt x="369616" y="-466"/>
                        <a:pt x="384281" y="570"/>
                      </a:cubicBezTo>
                      <a:lnTo>
                        <a:pt x="413542" y="5480"/>
                      </a:lnTo>
                      <a:lnTo>
                        <a:pt x="442798" y="571"/>
                      </a:lnTo>
                      <a:cubicBezTo>
                        <a:pt x="457462" y="-465"/>
                        <a:pt x="472279" y="-96"/>
                        <a:pt x="487038" y="1736"/>
                      </a:cubicBezTo>
                      <a:lnTo>
                        <a:pt x="494362" y="3393"/>
                      </a:lnTo>
                      <a:lnTo>
                        <a:pt x="501690" y="1735"/>
                      </a:lnTo>
                      <a:cubicBezTo>
                        <a:pt x="516449" y="-97"/>
                        <a:pt x="531266" y="-466"/>
                        <a:pt x="545931" y="570"/>
                      </a:cubicBezTo>
                      <a:lnTo>
                        <a:pt x="556200" y="2546"/>
                      </a:lnTo>
                      <a:lnTo>
                        <a:pt x="567971" y="571"/>
                      </a:lnTo>
                      <a:cubicBezTo>
                        <a:pt x="611965" y="-2538"/>
                        <a:pt x="657328" y="7005"/>
                        <a:pt x="698398" y="30717"/>
                      </a:cubicBezTo>
                      <a:cubicBezTo>
                        <a:pt x="807918" y="93948"/>
                        <a:pt x="845442" y="233992"/>
                        <a:pt x="782211" y="343512"/>
                      </a:cubicBezTo>
                      <a:cubicBezTo>
                        <a:pt x="761171" y="308683"/>
                        <a:pt x="736034" y="277158"/>
                        <a:pt x="707621" y="249412"/>
                      </a:cubicBezTo>
                      <a:lnTo>
                        <a:pt x="684231" y="231687"/>
                      </a:lnTo>
                      <a:lnTo>
                        <a:pt x="686019" y="257326"/>
                      </a:lnTo>
                      <a:cubicBezTo>
                        <a:pt x="682356" y="286844"/>
                        <a:pt x="672846" y="316132"/>
                        <a:pt x="657038" y="343512"/>
                      </a:cubicBezTo>
                      <a:cubicBezTo>
                        <a:pt x="635998" y="308683"/>
                        <a:pt x="610861" y="277158"/>
                        <a:pt x="582448" y="249412"/>
                      </a:cubicBezTo>
                      <a:lnTo>
                        <a:pt x="543087" y="219583"/>
                      </a:lnTo>
                      <a:lnTo>
                        <a:pt x="545719" y="257326"/>
                      </a:lnTo>
                      <a:cubicBezTo>
                        <a:pt x="542056" y="286844"/>
                        <a:pt x="532546" y="316132"/>
                        <a:pt x="516738" y="343512"/>
                      </a:cubicBezTo>
                      <a:cubicBezTo>
                        <a:pt x="495698" y="308683"/>
                        <a:pt x="470561" y="277158"/>
                        <a:pt x="442148" y="249412"/>
                      </a:cubicBezTo>
                      <a:lnTo>
                        <a:pt x="424213" y="235821"/>
                      </a:lnTo>
                      <a:lnTo>
                        <a:pt x="406280" y="249411"/>
                      </a:lnTo>
                      <a:cubicBezTo>
                        <a:pt x="377867" y="277157"/>
                        <a:pt x="352730" y="308682"/>
                        <a:pt x="331690" y="343511"/>
                      </a:cubicBezTo>
                      <a:cubicBezTo>
                        <a:pt x="315882" y="316131"/>
                        <a:pt x="306372" y="286843"/>
                        <a:pt x="302709" y="257325"/>
                      </a:cubicBezTo>
                      <a:lnTo>
                        <a:pt x="306532" y="202499"/>
                      </a:lnTo>
                      <a:lnTo>
                        <a:pt x="244630" y="249411"/>
                      </a:lnTo>
                      <a:cubicBezTo>
                        <a:pt x="216217" y="277157"/>
                        <a:pt x="191080" y="308682"/>
                        <a:pt x="170040" y="343511"/>
                      </a:cubicBezTo>
                      <a:cubicBezTo>
                        <a:pt x="154232" y="316131"/>
                        <a:pt x="144722" y="286843"/>
                        <a:pt x="141059" y="257325"/>
                      </a:cubicBezTo>
                      <a:lnTo>
                        <a:pt x="143636" y="220362"/>
                      </a:lnTo>
                      <a:lnTo>
                        <a:pt x="105305" y="249411"/>
                      </a:lnTo>
                      <a:cubicBezTo>
                        <a:pt x="76892" y="277157"/>
                        <a:pt x="51755" y="308682"/>
                        <a:pt x="30715" y="343511"/>
                      </a:cubicBezTo>
                      <a:cubicBezTo>
                        <a:pt x="-32516" y="233991"/>
                        <a:pt x="5008" y="93947"/>
                        <a:pt x="114528" y="30716"/>
                      </a:cubicBezTo>
                      <a:cubicBezTo>
                        <a:pt x="155599" y="7004"/>
                        <a:pt x="200961" y="-2539"/>
                        <a:pt x="244955" y="57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四角形: 上の 2 つの角を丸める 760">
                  <a:extLst>
                    <a:ext uri="{FF2B5EF4-FFF2-40B4-BE49-F238E27FC236}">
                      <a16:creationId xmlns:a16="http://schemas.microsoft.com/office/drawing/2014/main" id="{A09368AA-4790-4D74-82D5-AF6F619A6F91}"/>
                    </a:ext>
                  </a:extLst>
                </p:cNvPr>
                <p:cNvSpPr/>
                <p:nvPr/>
              </p:nvSpPr>
              <p:spPr>
                <a:xfrm>
                  <a:off x="1262546" y="2266067"/>
                  <a:ext cx="153504" cy="5269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楕円 766">
                  <a:extLst>
                    <a:ext uri="{FF2B5EF4-FFF2-40B4-BE49-F238E27FC236}">
                      <a16:creationId xmlns:a16="http://schemas.microsoft.com/office/drawing/2014/main" id="{AF035049-D07B-4797-A793-D14C6A27EC0E}"/>
                    </a:ext>
                  </a:extLst>
                </p:cNvPr>
                <p:cNvSpPr/>
                <p:nvPr/>
              </p:nvSpPr>
              <p:spPr>
                <a:xfrm>
                  <a:off x="1292288" y="2649904"/>
                  <a:ext cx="92414" cy="9241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楕円 767">
                  <a:extLst>
                    <a:ext uri="{FF2B5EF4-FFF2-40B4-BE49-F238E27FC236}">
                      <a16:creationId xmlns:a16="http://schemas.microsoft.com/office/drawing/2014/main" id="{8DAEBF3B-226C-49C8-9BDD-23C7E59D5D3A}"/>
                    </a:ext>
                  </a:extLst>
                </p:cNvPr>
                <p:cNvSpPr/>
                <p:nvPr/>
              </p:nvSpPr>
              <p:spPr>
                <a:xfrm>
                  <a:off x="1292288" y="2487979"/>
                  <a:ext cx="92414" cy="9241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楕円 768">
                  <a:extLst>
                    <a:ext uri="{FF2B5EF4-FFF2-40B4-BE49-F238E27FC236}">
                      <a16:creationId xmlns:a16="http://schemas.microsoft.com/office/drawing/2014/main" id="{DA46A60A-6A67-4125-AF53-62F4E5FDCA62}"/>
                    </a:ext>
                  </a:extLst>
                </p:cNvPr>
                <p:cNvSpPr/>
                <p:nvPr/>
              </p:nvSpPr>
              <p:spPr>
                <a:xfrm>
                  <a:off x="1292288" y="2326054"/>
                  <a:ext cx="92414" cy="9241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0" name="グループ化 779">
                  <a:extLst>
                    <a:ext uri="{FF2B5EF4-FFF2-40B4-BE49-F238E27FC236}">
                      <a16:creationId xmlns:a16="http://schemas.microsoft.com/office/drawing/2014/main" id="{215D6064-4CB1-450F-A129-CEB3745490D9}"/>
                    </a:ext>
                  </a:extLst>
                </p:cNvPr>
                <p:cNvGrpSpPr/>
                <p:nvPr/>
              </p:nvGrpSpPr>
              <p:grpSpPr>
                <a:xfrm>
                  <a:off x="1045164" y="2168072"/>
                  <a:ext cx="588702" cy="217513"/>
                  <a:chOff x="879737" y="2162540"/>
                  <a:chExt cx="642392" cy="224918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sp>
                <p:nvSpPr>
                  <p:cNvPr id="781" name="楕円 618">
                    <a:extLst>
                      <a:ext uri="{FF2B5EF4-FFF2-40B4-BE49-F238E27FC236}">
                        <a16:creationId xmlns:a16="http://schemas.microsoft.com/office/drawing/2014/main" id="{27502824-974C-492C-B38E-347521173402}"/>
                      </a:ext>
                    </a:extLst>
                  </p:cNvPr>
                  <p:cNvSpPr/>
                  <p:nvPr/>
                </p:nvSpPr>
                <p:spPr>
                  <a:xfrm>
                    <a:off x="879737" y="2162540"/>
                    <a:ext cx="323055" cy="224918"/>
                  </a:xfrm>
                  <a:custGeom>
                    <a:avLst/>
                    <a:gdLst>
                      <a:gd name="connsiteX0" fmla="*/ 0 w 264555"/>
                      <a:gd name="connsiteY0" fmla="*/ 187662 h 375324"/>
                      <a:gd name="connsiteX1" fmla="*/ 132278 w 264555"/>
                      <a:gd name="connsiteY1" fmla="*/ 0 h 375324"/>
                      <a:gd name="connsiteX2" fmla="*/ 264556 w 264555"/>
                      <a:gd name="connsiteY2" fmla="*/ 187662 h 375324"/>
                      <a:gd name="connsiteX3" fmla="*/ 132278 w 264555"/>
                      <a:gd name="connsiteY3" fmla="*/ 375324 h 375324"/>
                      <a:gd name="connsiteX4" fmla="*/ 0 w 264555"/>
                      <a:gd name="connsiteY4" fmla="*/ 187662 h 375324"/>
                      <a:gd name="connsiteX0" fmla="*/ 0 w 264556"/>
                      <a:gd name="connsiteY0" fmla="*/ 187662 h 375324"/>
                      <a:gd name="connsiteX1" fmla="*/ 132278 w 264556"/>
                      <a:gd name="connsiteY1" fmla="*/ 0 h 375324"/>
                      <a:gd name="connsiteX2" fmla="*/ 264556 w 264556"/>
                      <a:gd name="connsiteY2" fmla="*/ 187662 h 375324"/>
                      <a:gd name="connsiteX3" fmla="*/ 132278 w 264556"/>
                      <a:gd name="connsiteY3" fmla="*/ 375324 h 375324"/>
                      <a:gd name="connsiteX4" fmla="*/ 0 w 264556"/>
                      <a:gd name="connsiteY4" fmla="*/ 187662 h 375324"/>
                      <a:gd name="connsiteX0" fmla="*/ 3888 w 268444"/>
                      <a:gd name="connsiteY0" fmla="*/ 187662 h 387230"/>
                      <a:gd name="connsiteX1" fmla="*/ 136166 w 268444"/>
                      <a:gd name="connsiteY1" fmla="*/ 0 h 387230"/>
                      <a:gd name="connsiteX2" fmla="*/ 268444 w 268444"/>
                      <a:gd name="connsiteY2" fmla="*/ 187662 h 387230"/>
                      <a:gd name="connsiteX3" fmla="*/ 55203 w 268444"/>
                      <a:gd name="connsiteY3" fmla="*/ 387230 h 387230"/>
                      <a:gd name="connsiteX4" fmla="*/ 3888 w 268444"/>
                      <a:gd name="connsiteY4" fmla="*/ 187662 h 387230"/>
                      <a:gd name="connsiteX0" fmla="*/ 3680 w 268236"/>
                      <a:gd name="connsiteY0" fmla="*/ 187662 h 388133"/>
                      <a:gd name="connsiteX1" fmla="*/ 135958 w 268236"/>
                      <a:gd name="connsiteY1" fmla="*/ 0 h 388133"/>
                      <a:gd name="connsiteX2" fmla="*/ 268236 w 268236"/>
                      <a:gd name="connsiteY2" fmla="*/ 187662 h 388133"/>
                      <a:gd name="connsiteX3" fmla="*/ 54995 w 268236"/>
                      <a:gd name="connsiteY3" fmla="*/ 387230 h 388133"/>
                      <a:gd name="connsiteX4" fmla="*/ 3680 w 268236"/>
                      <a:gd name="connsiteY4" fmla="*/ 187662 h 388133"/>
                      <a:gd name="connsiteX0" fmla="*/ 3680 w 268527"/>
                      <a:gd name="connsiteY0" fmla="*/ 24946 h 225084"/>
                      <a:gd name="connsiteX1" fmla="*/ 268236 w 268527"/>
                      <a:gd name="connsiteY1" fmla="*/ 24946 h 225084"/>
                      <a:gd name="connsiteX2" fmla="*/ 54995 w 268527"/>
                      <a:gd name="connsiteY2" fmla="*/ 224514 h 225084"/>
                      <a:gd name="connsiteX3" fmla="*/ 3680 w 268527"/>
                      <a:gd name="connsiteY3" fmla="*/ 24946 h 225084"/>
                      <a:gd name="connsiteX0" fmla="*/ 29492 w 294280"/>
                      <a:gd name="connsiteY0" fmla="*/ 24798 h 222562"/>
                      <a:gd name="connsiteX1" fmla="*/ 294048 w 294280"/>
                      <a:gd name="connsiteY1" fmla="*/ 24798 h 222562"/>
                      <a:gd name="connsiteX2" fmla="*/ 33182 w 294280"/>
                      <a:gd name="connsiteY2" fmla="*/ 221985 h 222562"/>
                      <a:gd name="connsiteX3" fmla="*/ 29492 w 294280"/>
                      <a:gd name="connsiteY3" fmla="*/ 24798 h 222562"/>
                      <a:gd name="connsiteX0" fmla="*/ 48777 w 280227"/>
                      <a:gd name="connsiteY0" fmla="*/ 14635 h 240495"/>
                      <a:gd name="connsiteX1" fmla="*/ 279996 w 280227"/>
                      <a:gd name="connsiteY1" fmla="*/ 43210 h 240495"/>
                      <a:gd name="connsiteX2" fmla="*/ 19130 w 280227"/>
                      <a:gd name="connsiteY2" fmla="*/ 240397 h 240495"/>
                      <a:gd name="connsiteX3" fmla="*/ 48777 w 280227"/>
                      <a:gd name="connsiteY3" fmla="*/ 14635 h 240495"/>
                      <a:gd name="connsiteX0" fmla="*/ 50948 w 301434"/>
                      <a:gd name="connsiteY0" fmla="*/ 3625 h 230872"/>
                      <a:gd name="connsiteX1" fmla="*/ 301217 w 301434"/>
                      <a:gd name="connsiteY1" fmla="*/ 98049 h 230872"/>
                      <a:gd name="connsiteX2" fmla="*/ 21301 w 301434"/>
                      <a:gd name="connsiteY2" fmla="*/ 229387 h 230872"/>
                      <a:gd name="connsiteX3" fmla="*/ 50948 w 301434"/>
                      <a:gd name="connsiteY3" fmla="*/ 3625 h 230872"/>
                      <a:gd name="connsiteX0" fmla="*/ 71976 w 322441"/>
                      <a:gd name="connsiteY0" fmla="*/ 5176 h 265040"/>
                      <a:gd name="connsiteX1" fmla="*/ 322245 w 322441"/>
                      <a:gd name="connsiteY1" fmla="*/ 99600 h 265040"/>
                      <a:gd name="connsiteX2" fmla="*/ 16135 w 322441"/>
                      <a:gd name="connsiteY2" fmla="*/ 263863 h 265040"/>
                      <a:gd name="connsiteX3" fmla="*/ 71976 w 322441"/>
                      <a:gd name="connsiteY3" fmla="*/ 5176 h 26504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055" h="282710">
                        <a:moveTo>
                          <a:pt x="70209" y="4451"/>
                        </a:moveTo>
                        <a:cubicBezTo>
                          <a:pt x="121227" y="-22926"/>
                          <a:pt x="314307" y="83572"/>
                          <a:pt x="322859" y="116833"/>
                        </a:cubicBezTo>
                        <a:cubicBezTo>
                          <a:pt x="331411" y="150094"/>
                          <a:pt x="58857" y="299826"/>
                          <a:pt x="16749" y="281096"/>
                        </a:cubicBezTo>
                        <a:cubicBezTo>
                          <a:pt x="-25359" y="262366"/>
                          <a:pt x="19191" y="31828"/>
                          <a:pt x="70209" y="44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2" name="楕円 618">
                    <a:extLst>
                      <a:ext uri="{FF2B5EF4-FFF2-40B4-BE49-F238E27FC236}">
                        <a16:creationId xmlns:a16="http://schemas.microsoft.com/office/drawing/2014/main" id="{B4873711-F08C-4BB9-9113-1AA061C9F7C9}"/>
                      </a:ext>
                    </a:extLst>
                  </p:cNvPr>
                  <p:cNvSpPr/>
                  <p:nvPr/>
                </p:nvSpPr>
                <p:spPr>
                  <a:xfrm flipH="1">
                    <a:off x="1199074" y="2162540"/>
                    <a:ext cx="323055" cy="224918"/>
                  </a:xfrm>
                  <a:custGeom>
                    <a:avLst/>
                    <a:gdLst>
                      <a:gd name="connsiteX0" fmla="*/ 0 w 264555"/>
                      <a:gd name="connsiteY0" fmla="*/ 187662 h 375324"/>
                      <a:gd name="connsiteX1" fmla="*/ 132278 w 264555"/>
                      <a:gd name="connsiteY1" fmla="*/ 0 h 375324"/>
                      <a:gd name="connsiteX2" fmla="*/ 264556 w 264555"/>
                      <a:gd name="connsiteY2" fmla="*/ 187662 h 375324"/>
                      <a:gd name="connsiteX3" fmla="*/ 132278 w 264555"/>
                      <a:gd name="connsiteY3" fmla="*/ 375324 h 375324"/>
                      <a:gd name="connsiteX4" fmla="*/ 0 w 264555"/>
                      <a:gd name="connsiteY4" fmla="*/ 187662 h 375324"/>
                      <a:gd name="connsiteX0" fmla="*/ 0 w 264556"/>
                      <a:gd name="connsiteY0" fmla="*/ 187662 h 375324"/>
                      <a:gd name="connsiteX1" fmla="*/ 132278 w 264556"/>
                      <a:gd name="connsiteY1" fmla="*/ 0 h 375324"/>
                      <a:gd name="connsiteX2" fmla="*/ 264556 w 264556"/>
                      <a:gd name="connsiteY2" fmla="*/ 187662 h 375324"/>
                      <a:gd name="connsiteX3" fmla="*/ 132278 w 264556"/>
                      <a:gd name="connsiteY3" fmla="*/ 375324 h 375324"/>
                      <a:gd name="connsiteX4" fmla="*/ 0 w 264556"/>
                      <a:gd name="connsiteY4" fmla="*/ 187662 h 375324"/>
                      <a:gd name="connsiteX0" fmla="*/ 3888 w 268444"/>
                      <a:gd name="connsiteY0" fmla="*/ 187662 h 387230"/>
                      <a:gd name="connsiteX1" fmla="*/ 136166 w 268444"/>
                      <a:gd name="connsiteY1" fmla="*/ 0 h 387230"/>
                      <a:gd name="connsiteX2" fmla="*/ 268444 w 268444"/>
                      <a:gd name="connsiteY2" fmla="*/ 187662 h 387230"/>
                      <a:gd name="connsiteX3" fmla="*/ 55203 w 268444"/>
                      <a:gd name="connsiteY3" fmla="*/ 387230 h 387230"/>
                      <a:gd name="connsiteX4" fmla="*/ 3888 w 268444"/>
                      <a:gd name="connsiteY4" fmla="*/ 187662 h 387230"/>
                      <a:gd name="connsiteX0" fmla="*/ 3680 w 268236"/>
                      <a:gd name="connsiteY0" fmla="*/ 187662 h 388133"/>
                      <a:gd name="connsiteX1" fmla="*/ 135958 w 268236"/>
                      <a:gd name="connsiteY1" fmla="*/ 0 h 388133"/>
                      <a:gd name="connsiteX2" fmla="*/ 268236 w 268236"/>
                      <a:gd name="connsiteY2" fmla="*/ 187662 h 388133"/>
                      <a:gd name="connsiteX3" fmla="*/ 54995 w 268236"/>
                      <a:gd name="connsiteY3" fmla="*/ 387230 h 388133"/>
                      <a:gd name="connsiteX4" fmla="*/ 3680 w 268236"/>
                      <a:gd name="connsiteY4" fmla="*/ 187662 h 388133"/>
                      <a:gd name="connsiteX0" fmla="*/ 3680 w 268527"/>
                      <a:gd name="connsiteY0" fmla="*/ 24946 h 225084"/>
                      <a:gd name="connsiteX1" fmla="*/ 268236 w 268527"/>
                      <a:gd name="connsiteY1" fmla="*/ 24946 h 225084"/>
                      <a:gd name="connsiteX2" fmla="*/ 54995 w 268527"/>
                      <a:gd name="connsiteY2" fmla="*/ 224514 h 225084"/>
                      <a:gd name="connsiteX3" fmla="*/ 3680 w 268527"/>
                      <a:gd name="connsiteY3" fmla="*/ 24946 h 225084"/>
                      <a:gd name="connsiteX0" fmla="*/ 29492 w 294280"/>
                      <a:gd name="connsiteY0" fmla="*/ 24798 h 222562"/>
                      <a:gd name="connsiteX1" fmla="*/ 294048 w 294280"/>
                      <a:gd name="connsiteY1" fmla="*/ 24798 h 222562"/>
                      <a:gd name="connsiteX2" fmla="*/ 33182 w 294280"/>
                      <a:gd name="connsiteY2" fmla="*/ 221985 h 222562"/>
                      <a:gd name="connsiteX3" fmla="*/ 29492 w 294280"/>
                      <a:gd name="connsiteY3" fmla="*/ 24798 h 222562"/>
                      <a:gd name="connsiteX0" fmla="*/ 48777 w 280227"/>
                      <a:gd name="connsiteY0" fmla="*/ 14635 h 240495"/>
                      <a:gd name="connsiteX1" fmla="*/ 279996 w 280227"/>
                      <a:gd name="connsiteY1" fmla="*/ 43210 h 240495"/>
                      <a:gd name="connsiteX2" fmla="*/ 19130 w 280227"/>
                      <a:gd name="connsiteY2" fmla="*/ 240397 h 240495"/>
                      <a:gd name="connsiteX3" fmla="*/ 48777 w 280227"/>
                      <a:gd name="connsiteY3" fmla="*/ 14635 h 240495"/>
                      <a:gd name="connsiteX0" fmla="*/ 50948 w 301434"/>
                      <a:gd name="connsiteY0" fmla="*/ 3625 h 230872"/>
                      <a:gd name="connsiteX1" fmla="*/ 301217 w 301434"/>
                      <a:gd name="connsiteY1" fmla="*/ 98049 h 230872"/>
                      <a:gd name="connsiteX2" fmla="*/ 21301 w 301434"/>
                      <a:gd name="connsiteY2" fmla="*/ 229387 h 230872"/>
                      <a:gd name="connsiteX3" fmla="*/ 50948 w 301434"/>
                      <a:gd name="connsiteY3" fmla="*/ 3625 h 230872"/>
                      <a:gd name="connsiteX0" fmla="*/ 71976 w 322441"/>
                      <a:gd name="connsiteY0" fmla="*/ 5176 h 265040"/>
                      <a:gd name="connsiteX1" fmla="*/ 322245 w 322441"/>
                      <a:gd name="connsiteY1" fmla="*/ 99600 h 265040"/>
                      <a:gd name="connsiteX2" fmla="*/ 16135 w 322441"/>
                      <a:gd name="connsiteY2" fmla="*/ 263863 h 265040"/>
                      <a:gd name="connsiteX3" fmla="*/ 71976 w 322441"/>
                      <a:gd name="connsiteY3" fmla="*/ 5176 h 26504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055" h="282710">
                        <a:moveTo>
                          <a:pt x="70209" y="4451"/>
                        </a:moveTo>
                        <a:cubicBezTo>
                          <a:pt x="121227" y="-22926"/>
                          <a:pt x="314307" y="83572"/>
                          <a:pt x="322859" y="116833"/>
                        </a:cubicBezTo>
                        <a:cubicBezTo>
                          <a:pt x="331411" y="150094"/>
                          <a:pt x="58857" y="299826"/>
                          <a:pt x="16749" y="281096"/>
                        </a:cubicBezTo>
                        <a:cubicBezTo>
                          <a:pt x="-25359" y="262366"/>
                          <a:pt x="19191" y="31828"/>
                          <a:pt x="70209" y="44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461A986E-5051-491F-8B15-7BF4EB53F5CA}"/>
                </a:ext>
              </a:extLst>
            </p:cNvPr>
            <p:cNvSpPr/>
            <p:nvPr/>
          </p:nvSpPr>
          <p:spPr>
            <a:xfrm rot="13500000" flipV="1">
              <a:off x="3823294" y="347310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18DD4F1C-DF75-46CD-8619-223336E06411}"/>
                </a:ext>
              </a:extLst>
            </p:cNvPr>
            <p:cNvSpPr/>
            <p:nvPr/>
          </p:nvSpPr>
          <p:spPr>
            <a:xfrm rot="21038482">
              <a:off x="3654743" y="1155497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20649339-BC33-4C86-9AAF-DE438F2CA576}"/>
                </a:ext>
              </a:extLst>
            </p:cNvPr>
            <p:cNvGrpSpPr/>
            <p:nvPr/>
          </p:nvGrpSpPr>
          <p:grpSpPr>
            <a:xfrm>
              <a:off x="2920356" y="110478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035FC556-2C66-461B-B963-0DC35F7E937C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98BB42E5-2F31-4CA1-9BE4-7C2023800190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E18B1227-861D-40DE-9AAB-8EDD45AA9B11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9474E83-5494-45AD-8063-1139DD1FBF74}"/>
              </a:ext>
            </a:extLst>
          </p:cNvPr>
          <p:cNvGrpSpPr/>
          <p:nvPr/>
        </p:nvGrpSpPr>
        <p:grpSpPr>
          <a:xfrm>
            <a:off x="5366376" y="223004"/>
            <a:ext cx="1387593" cy="2030311"/>
            <a:chOff x="5366376" y="223004"/>
            <a:chExt cx="1387593" cy="2030311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1F132D0-5719-47F7-B651-051B30AB4F05}"/>
                </a:ext>
              </a:extLst>
            </p:cNvPr>
            <p:cNvGrpSpPr/>
            <p:nvPr/>
          </p:nvGrpSpPr>
          <p:grpSpPr>
            <a:xfrm>
              <a:off x="5643505" y="223004"/>
              <a:ext cx="1110464" cy="2030311"/>
              <a:chOff x="5643505" y="223004"/>
              <a:chExt cx="1110464" cy="2030311"/>
            </a:xfrm>
          </p:grpSpPr>
          <p:sp>
            <p:nvSpPr>
              <p:cNvPr id="520" name="四角形: 上の 2 つの角を丸める 519">
                <a:extLst>
                  <a:ext uri="{FF2B5EF4-FFF2-40B4-BE49-F238E27FC236}">
                    <a16:creationId xmlns:a16="http://schemas.microsoft.com/office/drawing/2014/main" id="{9A206181-5405-4F21-96BB-C7F0AFF9232D}"/>
                  </a:ext>
                </a:extLst>
              </p:cNvPr>
              <p:cNvSpPr/>
              <p:nvPr/>
            </p:nvSpPr>
            <p:spPr>
              <a:xfrm>
                <a:off x="5692876" y="1420016"/>
                <a:ext cx="1000024" cy="8330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8A3794BD-4CB3-4395-9839-AD682F96CD5B}"/>
                  </a:ext>
                </a:extLst>
              </p:cNvPr>
              <p:cNvGrpSpPr/>
              <p:nvPr/>
            </p:nvGrpSpPr>
            <p:grpSpPr>
              <a:xfrm>
                <a:off x="5643505" y="223004"/>
                <a:ext cx="1110464" cy="2030311"/>
                <a:chOff x="2270421" y="719139"/>
                <a:chExt cx="1343949" cy="2457203"/>
              </a:xfrm>
            </p:grpSpPr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89213F31-8F1F-4BD5-8E65-38D817FA7675}"/>
                    </a:ext>
                  </a:extLst>
                </p:cNvPr>
                <p:cNvSpPr/>
                <p:nvPr/>
              </p:nvSpPr>
              <p:spPr>
                <a:xfrm>
                  <a:off x="2354762" y="719139"/>
                  <a:ext cx="1193846" cy="119021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F23CB5D3-9D33-497B-909E-E41456136C8D}"/>
                    </a:ext>
                  </a:extLst>
                </p:cNvPr>
                <p:cNvSpPr/>
                <p:nvPr/>
              </p:nvSpPr>
              <p:spPr>
                <a:xfrm>
                  <a:off x="2663487" y="1848286"/>
                  <a:ext cx="549346" cy="73060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216047 w 696642"/>
                    <a:gd name="connsiteY10" fmla="*/ 397208 h 903158"/>
                    <a:gd name="connsiteX11" fmla="*/ 252991 w 696642"/>
                    <a:gd name="connsiteY11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650183 h 903158"/>
                    <a:gd name="connsiteX8" fmla="*/ 0 w 696642"/>
                    <a:gd name="connsiteY8" fmla="*/ 434416 h 903158"/>
                    <a:gd name="connsiteX9" fmla="*/ 216047 w 696642"/>
                    <a:gd name="connsiteY9" fmla="*/ 397208 h 903158"/>
                    <a:gd name="connsiteX10" fmla="*/ 252991 w 696642"/>
                    <a:gd name="connsiteY10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696642 w 696642"/>
                    <a:gd name="connsiteY4" fmla="*/ 650183 h 903158"/>
                    <a:gd name="connsiteX5" fmla="*/ 443667 w 696642"/>
                    <a:gd name="connsiteY5" fmla="*/ 903158 h 903158"/>
                    <a:gd name="connsiteX6" fmla="*/ 252975 w 696642"/>
                    <a:gd name="connsiteY6" fmla="*/ 903158 h 903158"/>
                    <a:gd name="connsiteX7" fmla="*/ 0 w 696642"/>
                    <a:gd name="connsiteY7" fmla="*/ 434416 h 903158"/>
                    <a:gd name="connsiteX8" fmla="*/ 216047 w 696642"/>
                    <a:gd name="connsiteY8" fmla="*/ 397208 h 903158"/>
                    <a:gd name="connsiteX9" fmla="*/ 252991 w 696642"/>
                    <a:gd name="connsiteY9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96642 w 696642"/>
                    <a:gd name="connsiteY3" fmla="*/ 434416 h 903158"/>
                    <a:gd name="connsiteX4" fmla="*/ 443667 w 696642"/>
                    <a:gd name="connsiteY4" fmla="*/ 903158 h 903158"/>
                    <a:gd name="connsiteX5" fmla="*/ 252975 w 696642"/>
                    <a:gd name="connsiteY5" fmla="*/ 903158 h 903158"/>
                    <a:gd name="connsiteX6" fmla="*/ 0 w 696642"/>
                    <a:gd name="connsiteY6" fmla="*/ 434416 h 903158"/>
                    <a:gd name="connsiteX7" fmla="*/ 216047 w 696642"/>
                    <a:gd name="connsiteY7" fmla="*/ 397208 h 903158"/>
                    <a:gd name="connsiteX8" fmla="*/ 252991 w 696642"/>
                    <a:gd name="connsiteY8" fmla="*/ 0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96642" y="434416"/>
                      </a:lnTo>
                      <a:lnTo>
                        <a:pt x="443667" y="903158"/>
                      </a:lnTo>
                      <a:lnTo>
                        <a:pt x="252975" y="903158"/>
                      </a:lnTo>
                      <a:lnTo>
                        <a:pt x="0" y="434416"/>
                      </a:lnTo>
                      <a:lnTo>
                        <a:pt x="216047" y="397208"/>
                      </a:lnTo>
                      <a:lnTo>
                        <a:pt x="25299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4A9722B4-0437-4BDB-A6F7-3A8772C16148}"/>
                    </a:ext>
                  </a:extLst>
                </p:cNvPr>
                <p:cNvSpPr/>
                <p:nvPr/>
              </p:nvSpPr>
              <p:spPr>
                <a:xfrm>
                  <a:off x="2412511" y="2174448"/>
                  <a:ext cx="1045610" cy="1001894"/>
                </a:xfrm>
                <a:custGeom>
                  <a:avLst/>
                  <a:gdLst>
                    <a:gd name="connsiteX0" fmla="*/ 297953 w 1045610"/>
                    <a:gd name="connsiteY0" fmla="*/ 0 h 1001894"/>
                    <a:gd name="connsiteX1" fmla="*/ 319059 w 1045610"/>
                    <a:gd name="connsiteY1" fmla="*/ 0 h 1001894"/>
                    <a:gd name="connsiteX2" fmla="*/ 328684 w 1045610"/>
                    <a:gd name="connsiteY2" fmla="*/ 11666 h 1001894"/>
                    <a:gd name="connsiteX3" fmla="*/ 503383 w 1045610"/>
                    <a:gd name="connsiteY3" fmla="*/ 84028 h 1001894"/>
                    <a:gd name="connsiteX4" fmla="*/ 540827 w 1045610"/>
                    <a:gd name="connsiteY4" fmla="*/ 84028 h 1001894"/>
                    <a:gd name="connsiteX5" fmla="*/ 715526 w 1045610"/>
                    <a:gd name="connsiteY5" fmla="*/ 11666 h 1001894"/>
                    <a:gd name="connsiteX6" fmla="*/ 725151 w 1045610"/>
                    <a:gd name="connsiteY6" fmla="*/ 0 h 1001894"/>
                    <a:gd name="connsiteX7" fmla="*/ 747657 w 1045610"/>
                    <a:gd name="connsiteY7" fmla="*/ 0 h 1001894"/>
                    <a:gd name="connsiteX8" fmla="*/ 1045610 w 1045610"/>
                    <a:gd name="connsiteY8" fmla="*/ 297953 h 1001894"/>
                    <a:gd name="connsiteX9" fmla="*/ 1045610 w 1045610"/>
                    <a:gd name="connsiteY9" fmla="*/ 1001894 h 1001894"/>
                    <a:gd name="connsiteX10" fmla="*/ 0 w 1045610"/>
                    <a:gd name="connsiteY10" fmla="*/ 1001894 h 1001894"/>
                    <a:gd name="connsiteX11" fmla="*/ 0 w 1045610"/>
                    <a:gd name="connsiteY11" fmla="*/ 297953 h 1001894"/>
                    <a:gd name="connsiteX12" fmla="*/ 297953 w 1045610"/>
                    <a:gd name="connsiteY12" fmla="*/ 0 h 1001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45610" h="1001894">
                      <a:moveTo>
                        <a:pt x="297953" y="0"/>
                      </a:moveTo>
                      <a:lnTo>
                        <a:pt x="319059" y="0"/>
                      </a:lnTo>
                      <a:lnTo>
                        <a:pt x="328684" y="11666"/>
                      </a:lnTo>
                      <a:cubicBezTo>
                        <a:pt x="373393" y="56375"/>
                        <a:pt x="435159" y="84028"/>
                        <a:pt x="503383" y="84028"/>
                      </a:cubicBezTo>
                      <a:lnTo>
                        <a:pt x="540827" y="84028"/>
                      </a:lnTo>
                      <a:cubicBezTo>
                        <a:pt x="609052" y="84028"/>
                        <a:pt x="670817" y="56375"/>
                        <a:pt x="715526" y="11666"/>
                      </a:cubicBezTo>
                      <a:lnTo>
                        <a:pt x="725151" y="0"/>
                      </a:lnTo>
                      <a:lnTo>
                        <a:pt x="747657" y="0"/>
                      </a:lnTo>
                      <a:cubicBezTo>
                        <a:pt x="912212" y="0"/>
                        <a:pt x="1045610" y="133398"/>
                        <a:pt x="1045610" y="297953"/>
                      </a:cubicBezTo>
                      <a:lnTo>
                        <a:pt x="1045610" y="1001894"/>
                      </a:lnTo>
                      <a:lnTo>
                        <a:pt x="0" y="1001894"/>
                      </a:lnTo>
                      <a:lnTo>
                        <a:pt x="0" y="297953"/>
                      </a:lnTo>
                      <a:cubicBezTo>
                        <a:pt x="0" y="133398"/>
                        <a:pt x="133398" y="0"/>
                        <a:pt x="297953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65100F5A-AE6D-4D81-9901-DC69DB375A34}"/>
                    </a:ext>
                  </a:extLst>
                </p:cNvPr>
                <p:cNvSpPr/>
                <p:nvPr/>
              </p:nvSpPr>
              <p:spPr>
                <a:xfrm rot="20700000">
                  <a:off x="2270421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E022824C-E890-481B-B3E2-F3F088F73E30}"/>
                    </a:ext>
                  </a:extLst>
                </p:cNvPr>
                <p:cNvSpPr/>
                <p:nvPr/>
              </p:nvSpPr>
              <p:spPr>
                <a:xfrm rot="20700000">
                  <a:off x="2318313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90BE74F7-E9AD-4BD7-9E63-504F33FB5E25}"/>
                    </a:ext>
                  </a:extLst>
                </p:cNvPr>
                <p:cNvSpPr/>
                <p:nvPr/>
              </p:nvSpPr>
              <p:spPr>
                <a:xfrm rot="900000" flipH="1">
                  <a:off x="3269546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04FD9BC0-E337-44B4-A804-DEE7AA0780BD}"/>
                    </a:ext>
                  </a:extLst>
                </p:cNvPr>
                <p:cNvSpPr/>
                <p:nvPr/>
              </p:nvSpPr>
              <p:spPr>
                <a:xfrm rot="900000" flipH="1">
                  <a:off x="3317437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四角形: 上の 2 つの角を丸める 481">
                  <a:extLst>
                    <a:ext uri="{FF2B5EF4-FFF2-40B4-BE49-F238E27FC236}">
                      <a16:creationId xmlns:a16="http://schemas.microsoft.com/office/drawing/2014/main" id="{DAF68BE2-114C-4FF3-9706-B54B9896583A}"/>
                    </a:ext>
                  </a:extLst>
                </p:cNvPr>
                <p:cNvSpPr/>
                <p:nvPr/>
              </p:nvSpPr>
              <p:spPr>
                <a:xfrm>
                  <a:off x="2442833" y="950119"/>
                  <a:ext cx="999126" cy="1097158"/>
                </a:xfrm>
                <a:prstGeom prst="round2SameRect">
                  <a:avLst>
                    <a:gd name="adj1" fmla="val 35999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0DBC4754-EFF9-4A75-BAC1-FA9610CD5076}"/>
                    </a:ext>
                  </a:extLst>
                </p:cNvPr>
                <p:cNvSpPr/>
                <p:nvPr/>
              </p:nvSpPr>
              <p:spPr>
                <a:xfrm rot="17100000">
                  <a:off x="2653416" y="1069331"/>
                  <a:ext cx="45720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月 483">
                  <a:extLst>
                    <a:ext uri="{FF2B5EF4-FFF2-40B4-BE49-F238E27FC236}">
                      <a16:creationId xmlns:a16="http://schemas.microsoft.com/office/drawing/2014/main" id="{BCE58A7F-CFFF-40C6-9898-CAC0ECD1E887}"/>
                    </a:ext>
                  </a:extLst>
                </p:cNvPr>
                <p:cNvSpPr/>
                <p:nvPr/>
              </p:nvSpPr>
              <p:spPr>
                <a:xfrm rot="15300000">
                  <a:off x="3189754" y="1069334"/>
                  <a:ext cx="45720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楕円 74">
                  <a:extLst>
                    <a:ext uri="{FF2B5EF4-FFF2-40B4-BE49-F238E27FC236}">
                      <a16:creationId xmlns:a16="http://schemas.microsoft.com/office/drawing/2014/main" id="{6A3FA3EA-4793-4C26-BD56-B05A4A673440}"/>
                    </a:ext>
                  </a:extLst>
                </p:cNvPr>
                <p:cNvSpPr/>
                <p:nvPr/>
              </p:nvSpPr>
              <p:spPr>
                <a:xfrm>
                  <a:off x="2858719" y="1648024"/>
                  <a:ext cx="153236" cy="93198"/>
                </a:xfrm>
                <a:custGeom>
                  <a:avLst/>
                  <a:gdLst>
                    <a:gd name="connsiteX0" fmla="*/ 0 w 257958"/>
                    <a:gd name="connsiteY0" fmla="*/ 87256 h 174511"/>
                    <a:gd name="connsiteX1" fmla="*/ 128979 w 257958"/>
                    <a:gd name="connsiteY1" fmla="*/ 0 h 174511"/>
                    <a:gd name="connsiteX2" fmla="*/ 257958 w 257958"/>
                    <a:gd name="connsiteY2" fmla="*/ 87256 h 174511"/>
                    <a:gd name="connsiteX3" fmla="*/ 128979 w 257958"/>
                    <a:gd name="connsiteY3" fmla="*/ 174512 h 174511"/>
                    <a:gd name="connsiteX4" fmla="*/ 0 w 257958"/>
                    <a:gd name="connsiteY4" fmla="*/ 87256 h 174511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132500 h 219756"/>
                    <a:gd name="connsiteX1" fmla="*/ 133742 w 257958"/>
                    <a:gd name="connsiteY1" fmla="*/ 0 h 219756"/>
                    <a:gd name="connsiteX2" fmla="*/ 257958 w 257958"/>
                    <a:gd name="connsiteY2" fmla="*/ 132500 h 219756"/>
                    <a:gd name="connsiteX3" fmla="*/ 128979 w 257958"/>
                    <a:gd name="connsiteY3" fmla="*/ 219756 h 219756"/>
                    <a:gd name="connsiteX4" fmla="*/ 0 w 257958"/>
                    <a:gd name="connsiteY4" fmla="*/ 132500 h 219756"/>
                    <a:gd name="connsiteX0" fmla="*/ 0 w 257958"/>
                    <a:gd name="connsiteY0" fmla="*/ 132500 h 188816"/>
                    <a:gd name="connsiteX1" fmla="*/ 133742 w 257958"/>
                    <a:gd name="connsiteY1" fmla="*/ 0 h 188816"/>
                    <a:gd name="connsiteX2" fmla="*/ 257958 w 257958"/>
                    <a:gd name="connsiteY2" fmla="*/ 132500 h 188816"/>
                    <a:gd name="connsiteX3" fmla="*/ 131743 w 257958"/>
                    <a:gd name="connsiteY3" fmla="*/ 188816 h 188816"/>
                    <a:gd name="connsiteX4" fmla="*/ 0 w 257958"/>
                    <a:gd name="connsiteY4" fmla="*/ 132500 h 18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958" h="188816">
                      <a:moveTo>
                        <a:pt x="0" y="132500"/>
                      </a:moveTo>
                      <a:cubicBezTo>
                        <a:pt x="0" y="84310"/>
                        <a:pt x="62509" y="0"/>
                        <a:pt x="133742" y="0"/>
                      </a:cubicBezTo>
                      <a:cubicBezTo>
                        <a:pt x="204975" y="0"/>
                        <a:pt x="257958" y="84310"/>
                        <a:pt x="257958" y="132500"/>
                      </a:cubicBezTo>
                      <a:cubicBezTo>
                        <a:pt x="257958" y="180690"/>
                        <a:pt x="202976" y="188816"/>
                        <a:pt x="131743" y="188816"/>
                      </a:cubicBezTo>
                      <a:cubicBezTo>
                        <a:pt x="60510" y="188816"/>
                        <a:pt x="0" y="180690"/>
                        <a:pt x="0" y="13250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F294BF36-E2AB-4570-8E2A-A7CBC6837CB6}"/>
                    </a:ext>
                  </a:extLst>
                </p:cNvPr>
                <p:cNvSpPr/>
                <p:nvPr/>
              </p:nvSpPr>
              <p:spPr>
                <a:xfrm>
                  <a:off x="2891296" y="1604964"/>
                  <a:ext cx="92956" cy="140025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r>
                    <a:rPr kumimoji="1" lang="ja-JP" altLang="en-US" dirty="0"/>
                    <a:t>　</a:t>
                  </a:r>
                </a:p>
              </p:txBody>
            </p:sp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5CAA20DF-5899-447E-80B1-D8B7B4A5BC31}"/>
                    </a:ext>
                  </a:extLst>
                </p:cNvPr>
                <p:cNvGrpSpPr/>
                <p:nvPr/>
              </p:nvGrpSpPr>
              <p:grpSpPr>
                <a:xfrm>
                  <a:off x="2547305" y="1299321"/>
                  <a:ext cx="233996" cy="262058"/>
                  <a:chOff x="810110" y="1357418"/>
                  <a:chExt cx="222236" cy="248888"/>
                </a:xfrm>
              </p:grpSpPr>
              <p:grpSp>
                <p:nvGrpSpPr>
                  <p:cNvPr id="557" name="グループ化 556">
                    <a:extLst>
                      <a:ext uri="{FF2B5EF4-FFF2-40B4-BE49-F238E27FC236}">
                        <a16:creationId xmlns:a16="http://schemas.microsoft.com/office/drawing/2014/main" id="{34FEF50D-25F4-4030-9401-88147BEED675}"/>
                      </a:ext>
                    </a:extLst>
                  </p:cNvPr>
                  <p:cNvGrpSpPr/>
                  <p:nvPr/>
                </p:nvGrpSpPr>
                <p:grpSpPr>
                  <a:xfrm>
                    <a:off x="81011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560" name="四角形: 上の 2 つの角を丸める 559">
                      <a:extLst>
                        <a:ext uri="{FF2B5EF4-FFF2-40B4-BE49-F238E27FC236}">
                          <a16:creationId xmlns:a16="http://schemas.microsoft.com/office/drawing/2014/main" id="{A97EE5FD-D484-47D1-8CD3-D53BD853E1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1" name="四角形: 上の 2 つの角を丸める 560">
                      <a:extLst>
                        <a:ext uri="{FF2B5EF4-FFF2-40B4-BE49-F238E27FC236}">
                          <a16:creationId xmlns:a16="http://schemas.microsoft.com/office/drawing/2014/main" id="{552624C6-8B44-47E3-B65A-4698341340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58" name="楕円 557">
                    <a:extLst>
                      <a:ext uri="{FF2B5EF4-FFF2-40B4-BE49-F238E27FC236}">
                        <a16:creationId xmlns:a16="http://schemas.microsoft.com/office/drawing/2014/main" id="{F67FBF04-0609-491B-AFBC-C5C096FB9370}"/>
                      </a:ext>
                    </a:extLst>
                  </p:cNvPr>
                  <p:cNvSpPr/>
                  <p:nvPr/>
                </p:nvSpPr>
                <p:spPr>
                  <a:xfrm>
                    <a:off x="845611" y="1422556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4FE25773-1220-4EC6-ABB2-F2AAEB591089}"/>
                    </a:ext>
                  </a:extLst>
                </p:cNvPr>
                <p:cNvGrpSpPr/>
                <p:nvPr/>
              </p:nvGrpSpPr>
              <p:grpSpPr>
                <a:xfrm>
                  <a:off x="3104517" y="1299321"/>
                  <a:ext cx="233996" cy="262058"/>
                  <a:chOff x="810110" y="1357418"/>
                  <a:chExt cx="222236" cy="248888"/>
                </a:xfrm>
              </p:grpSpPr>
              <p:grpSp>
                <p:nvGrpSpPr>
                  <p:cNvPr id="563" name="グループ化 562">
                    <a:extLst>
                      <a:ext uri="{FF2B5EF4-FFF2-40B4-BE49-F238E27FC236}">
                        <a16:creationId xmlns:a16="http://schemas.microsoft.com/office/drawing/2014/main" id="{B55833D4-8EFB-40B8-8B96-31B37525C0E5}"/>
                      </a:ext>
                    </a:extLst>
                  </p:cNvPr>
                  <p:cNvGrpSpPr/>
                  <p:nvPr/>
                </p:nvGrpSpPr>
                <p:grpSpPr>
                  <a:xfrm>
                    <a:off x="81011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566" name="四角形: 上の 2 つの角を丸める 565">
                      <a:extLst>
                        <a:ext uri="{FF2B5EF4-FFF2-40B4-BE49-F238E27FC236}">
                          <a16:creationId xmlns:a16="http://schemas.microsoft.com/office/drawing/2014/main" id="{627E34FC-5D52-4DC0-AB4F-AF08D9D63F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7" name="四角形: 上の 2 つの角を丸める 566">
                      <a:extLst>
                        <a:ext uri="{FF2B5EF4-FFF2-40B4-BE49-F238E27FC236}">
                          <a16:creationId xmlns:a16="http://schemas.microsoft.com/office/drawing/2014/main" id="{DDBAD41A-A2B4-45A0-8B31-5FD0681A58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4" name="楕円 563">
                    <a:extLst>
                      <a:ext uri="{FF2B5EF4-FFF2-40B4-BE49-F238E27FC236}">
                        <a16:creationId xmlns:a16="http://schemas.microsoft.com/office/drawing/2014/main" id="{01EB30F1-2940-42E3-9897-5C205E9C81F4}"/>
                      </a:ext>
                    </a:extLst>
                  </p:cNvPr>
                  <p:cNvSpPr/>
                  <p:nvPr/>
                </p:nvSpPr>
                <p:spPr>
                  <a:xfrm>
                    <a:off x="845611" y="1416205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8D806255-65ED-4C13-96BA-5DB511083310}"/>
                    </a:ext>
                  </a:extLst>
                </p:cNvPr>
                <p:cNvSpPr/>
                <p:nvPr/>
              </p:nvSpPr>
              <p:spPr>
                <a:xfrm>
                  <a:off x="2516826" y="1628974"/>
                  <a:ext cx="128588" cy="89488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C5D37E9E-0EFA-4621-8167-21EE179D5CF8}"/>
                    </a:ext>
                  </a:extLst>
                </p:cNvPr>
                <p:cNvSpPr/>
                <p:nvPr/>
              </p:nvSpPr>
              <p:spPr>
                <a:xfrm>
                  <a:off x="3224058" y="1628974"/>
                  <a:ext cx="128588" cy="89488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B48A90F5-466E-4097-84AE-9FF4011543A8}"/>
                    </a:ext>
                  </a:extLst>
                </p:cNvPr>
                <p:cNvSpPr/>
                <p:nvPr/>
              </p:nvSpPr>
              <p:spPr>
                <a:xfrm>
                  <a:off x="2529240" y="841337"/>
                  <a:ext cx="812926" cy="343512"/>
                </a:xfrm>
                <a:custGeom>
                  <a:avLst/>
                  <a:gdLst>
                    <a:gd name="connsiteX0" fmla="*/ 244955 w 812926"/>
                    <a:gd name="connsiteY0" fmla="*/ 570 h 343512"/>
                    <a:gd name="connsiteX1" fmla="*/ 275697 w 812926"/>
                    <a:gd name="connsiteY1" fmla="*/ 5728 h 343512"/>
                    <a:gd name="connsiteX2" fmla="*/ 302498 w 812926"/>
                    <a:gd name="connsiteY2" fmla="*/ 571 h 343512"/>
                    <a:gd name="connsiteX3" fmla="*/ 334490 w 812926"/>
                    <a:gd name="connsiteY3" fmla="*/ 2991 h 343512"/>
                    <a:gd name="connsiteX4" fmla="*/ 340040 w 812926"/>
                    <a:gd name="connsiteY4" fmla="*/ 1735 h 343512"/>
                    <a:gd name="connsiteX5" fmla="*/ 384281 w 812926"/>
                    <a:gd name="connsiteY5" fmla="*/ 570 h 343512"/>
                    <a:gd name="connsiteX6" fmla="*/ 413542 w 812926"/>
                    <a:gd name="connsiteY6" fmla="*/ 5480 h 343512"/>
                    <a:gd name="connsiteX7" fmla="*/ 442798 w 812926"/>
                    <a:gd name="connsiteY7" fmla="*/ 571 h 343512"/>
                    <a:gd name="connsiteX8" fmla="*/ 487038 w 812926"/>
                    <a:gd name="connsiteY8" fmla="*/ 1736 h 343512"/>
                    <a:gd name="connsiteX9" fmla="*/ 494362 w 812926"/>
                    <a:gd name="connsiteY9" fmla="*/ 3393 h 343512"/>
                    <a:gd name="connsiteX10" fmla="*/ 501690 w 812926"/>
                    <a:gd name="connsiteY10" fmla="*/ 1735 h 343512"/>
                    <a:gd name="connsiteX11" fmla="*/ 545931 w 812926"/>
                    <a:gd name="connsiteY11" fmla="*/ 570 h 343512"/>
                    <a:gd name="connsiteX12" fmla="*/ 556200 w 812926"/>
                    <a:gd name="connsiteY12" fmla="*/ 2546 h 343512"/>
                    <a:gd name="connsiteX13" fmla="*/ 567971 w 812926"/>
                    <a:gd name="connsiteY13" fmla="*/ 571 h 343512"/>
                    <a:gd name="connsiteX14" fmla="*/ 698398 w 812926"/>
                    <a:gd name="connsiteY14" fmla="*/ 30717 h 343512"/>
                    <a:gd name="connsiteX15" fmla="*/ 782211 w 812926"/>
                    <a:gd name="connsiteY15" fmla="*/ 343512 h 343512"/>
                    <a:gd name="connsiteX16" fmla="*/ 707621 w 812926"/>
                    <a:gd name="connsiteY16" fmla="*/ 249412 h 343512"/>
                    <a:gd name="connsiteX17" fmla="*/ 684231 w 812926"/>
                    <a:gd name="connsiteY17" fmla="*/ 231687 h 343512"/>
                    <a:gd name="connsiteX18" fmla="*/ 686019 w 812926"/>
                    <a:gd name="connsiteY18" fmla="*/ 257326 h 343512"/>
                    <a:gd name="connsiteX19" fmla="*/ 657038 w 812926"/>
                    <a:gd name="connsiteY19" fmla="*/ 343512 h 343512"/>
                    <a:gd name="connsiteX20" fmla="*/ 582448 w 812926"/>
                    <a:gd name="connsiteY20" fmla="*/ 249412 h 343512"/>
                    <a:gd name="connsiteX21" fmla="*/ 543087 w 812926"/>
                    <a:gd name="connsiteY21" fmla="*/ 219583 h 343512"/>
                    <a:gd name="connsiteX22" fmla="*/ 545719 w 812926"/>
                    <a:gd name="connsiteY22" fmla="*/ 257326 h 343512"/>
                    <a:gd name="connsiteX23" fmla="*/ 516738 w 812926"/>
                    <a:gd name="connsiteY23" fmla="*/ 343512 h 343512"/>
                    <a:gd name="connsiteX24" fmla="*/ 442148 w 812926"/>
                    <a:gd name="connsiteY24" fmla="*/ 249412 h 343512"/>
                    <a:gd name="connsiteX25" fmla="*/ 424213 w 812926"/>
                    <a:gd name="connsiteY25" fmla="*/ 235821 h 343512"/>
                    <a:gd name="connsiteX26" fmla="*/ 406280 w 812926"/>
                    <a:gd name="connsiteY26" fmla="*/ 249411 h 343512"/>
                    <a:gd name="connsiteX27" fmla="*/ 331690 w 812926"/>
                    <a:gd name="connsiteY27" fmla="*/ 343511 h 343512"/>
                    <a:gd name="connsiteX28" fmla="*/ 302709 w 812926"/>
                    <a:gd name="connsiteY28" fmla="*/ 257325 h 343512"/>
                    <a:gd name="connsiteX29" fmla="*/ 306532 w 812926"/>
                    <a:gd name="connsiteY29" fmla="*/ 202499 h 343512"/>
                    <a:gd name="connsiteX30" fmla="*/ 244630 w 812926"/>
                    <a:gd name="connsiteY30" fmla="*/ 249411 h 343512"/>
                    <a:gd name="connsiteX31" fmla="*/ 170040 w 812926"/>
                    <a:gd name="connsiteY31" fmla="*/ 343511 h 343512"/>
                    <a:gd name="connsiteX32" fmla="*/ 141059 w 812926"/>
                    <a:gd name="connsiteY32" fmla="*/ 257325 h 343512"/>
                    <a:gd name="connsiteX33" fmla="*/ 143636 w 812926"/>
                    <a:gd name="connsiteY33" fmla="*/ 220362 h 343512"/>
                    <a:gd name="connsiteX34" fmla="*/ 105305 w 812926"/>
                    <a:gd name="connsiteY34" fmla="*/ 249411 h 343512"/>
                    <a:gd name="connsiteX35" fmla="*/ 30715 w 812926"/>
                    <a:gd name="connsiteY35" fmla="*/ 343511 h 343512"/>
                    <a:gd name="connsiteX36" fmla="*/ 114528 w 812926"/>
                    <a:gd name="connsiteY36" fmla="*/ 30716 h 343512"/>
                    <a:gd name="connsiteX37" fmla="*/ 244955 w 812926"/>
                    <a:gd name="connsiteY37" fmla="*/ 570 h 34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926" h="343512">
                      <a:moveTo>
                        <a:pt x="244955" y="570"/>
                      </a:moveTo>
                      <a:lnTo>
                        <a:pt x="275697" y="5728"/>
                      </a:lnTo>
                      <a:lnTo>
                        <a:pt x="302498" y="571"/>
                      </a:lnTo>
                      <a:lnTo>
                        <a:pt x="334490" y="2991"/>
                      </a:lnTo>
                      <a:lnTo>
                        <a:pt x="340040" y="1735"/>
                      </a:lnTo>
                      <a:cubicBezTo>
                        <a:pt x="354799" y="-97"/>
                        <a:pt x="369616" y="-466"/>
                        <a:pt x="384281" y="570"/>
                      </a:cubicBezTo>
                      <a:lnTo>
                        <a:pt x="413542" y="5480"/>
                      </a:lnTo>
                      <a:lnTo>
                        <a:pt x="442798" y="571"/>
                      </a:lnTo>
                      <a:cubicBezTo>
                        <a:pt x="457462" y="-465"/>
                        <a:pt x="472279" y="-96"/>
                        <a:pt x="487038" y="1736"/>
                      </a:cubicBezTo>
                      <a:lnTo>
                        <a:pt x="494362" y="3393"/>
                      </a:lnTo>
                      <a:lnTo>
                        <a:pt x="501690" y="1735"/>
                      </a:lnTo>
                      <a:cubicBezTo>
                        <a:pt x="516449" y="-97"/>
                        <a:pt x="531266" y="-466"/>
                        <a:pt x="545931" y="570"/>
                      </a:cubicBezTo>
                      <a:lnTo>
                        <a:pt x="556200" y="2546"/>
                      </a:lnTo>
                      <a:lnTo>
                        <a:pt x="567971" y="571"/>
                      </a:lnTo>
                      <a:cubicBezTo>
                        <a:pt x="611965" y="-2538"/>
                        <a:pt x="657328" y="7005"/>
                        <a:pt x="698398" y="30717"/>
                      </a:cubicBezTo>
                      <a:cubicBezTo>
                        <a:pt x="807918" y="93948"/>
                        <a:pt x="845442" y="233992"/>
                        <a:pt x="782211" y="343512"/>
                      </a:cubicBezTo>
                      <a:cubicBezTo>
                        <a:pt x="761171" y="308683"/>
                        <a:pt x="736034" y="277158"/>
                        <a:pt x="707621" y="249412"/>
                      </a:cubicBezTo>
                      <a:lnTo>
                        <a:pt x="684231" y="231687"/>
                      </a:lnTo>
                      <a:lnTo>
                        <a:pt x="686019" y="257326"/>
                      </a:lnTo>
                      <a:cubicBezTo>
                        <a:pt x="682356" y="286844"/>
                        <a:pt x="672846" y="316132"/>
                        <a:pt x="657038" y="343512"/>
                      </a:cubicBezTo>
                      <a:cubicBezTo>
                        <a:pt x="635998" y="308683"/>
                        <a:pt x="610861" y="277158"/>
                        <a:pt x="582448" y="249412"/>
                      </a:cubicBezTo>
                      <a:lnTo>
                        <a:pt x="543087" y="219583"/>
                      </a:lnTo>
                      <a:lnTo>
                        <a:pt x="545719" y="257326"/>
                      </a:lnTo>
                      <a:cubicBezTo>
                        <a:pt x="542056" y="286844"/>
                        <a:pt x="532546" y="316132"/>
                        <a:pt x="516738" y="343512"/>
                      </a:cubicBezTo>
                      <a:cubicBezTo>
                        <a:pt x="495698" y="308683"/>
                        <a:pt x="470561" y="277158"/>
                        <a:pt x="442148" y="249412"/>
                      </a:cubicBezTo>
                      <a:lnTo>
                        <a:pt x="424213" y="235821"/>
                      </a:lnTo>
                      <a:lnTo>
                        <a:pt x="406280" y="249411"/>
                      </a:lnTo>
                      <a:cubicBezTo>
                        <a:pt x="377867" y="277157"/>
                        <a:pt x="352730" y="308682"/>
                        <a:pt x="331690" y="343511"/>
                      </a:cubicBezTo>
                      <a:cubicBezTo>
                        <a:pt x="315882" y="316131"/>
                        <a:pt x="306372" y="286843"/>
                        <a:pt x="302709" y="257325"/>
                      </a:cubicBezTo>
                      <a:lnTo>
                        <a:pt x="306532" y="202499"/>
                      </a:lnTo>
                      <a:lnTo>
                        <a:pt x="244630" y="249411"/>
                      </a:lnTo>
                      <a:cubicBezTo>
                        <a:pt x="216217" y="277157"/>
                        <a:pt x="191080" y="308682"/>
                        <a:pt x="170040" y="343511"/>
                      </a:cubicBezTo>
                      <a:cubicBezTo>
                        <a:pt x="154232" y="316131"/>
                        <a:pt x="144722" y="286843"/>
                        <a:pt x="141059" y="257325"/>
                      </a:cubicBezTo>
                      <a:lnTo>
                        <a:pt x="143636" y="220362"/>
                      </a:lnTo>
                      <a:lnTo>
                        <a:pt x="105305" y="249411"/>
                      </a:lnTo>
                      <a:cubicBezTo>
                        <a:pt x="76892" y="277157"/>
                        <a:pt x="51755" y="308682"/>
                        <a:pt x="30715" y="343511"/>
                      </a:cubicBezTo>
                      <a:cubicBezTo>
                        <a:pt x="-32516" y="233991"/>
                        <a:pt x="5008" y="93947"/>
                        <a:pt x="114528" y="30716"/>
                      </a:cubicBezTo>
                      <a:cubicBezTo>
                        <a:pt x="155599" y="7004"/>
                        <a:pt x="200961" y="-2539"/>
                        <a:pt x="244955" y="57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C2C7F9D4-8A6B-4CD5-9FC2-95CFDFF2A1F8}"/>
                    </a:ext>
                  </a:extLst>
                </p:cNvPr>
                <p:cNvGrpSpPr/>
                <p:nvPr/>
              </p:nvGrpSpPr>
              <p:grpSpPr>
                <a:xfrm>
                  <a:off x="2645364" y="2168072"/>
                  <a:ext cx="588702" cy="217513"/>
                  <a:chOff x="879737" y="2162540"/>
                  <a:chExt cx="642392" cy="224918"/>
                </a:xfrm>
                <a:solidFill>
                  <a:srgbClr val="0070C0"/>
                </a:solidFill>
              </p:grpSpPr>
              <p:sp>
                <p:nvSpPr>
                  <p:cNvPr id="619" name="楕円 618">
                    <a:extLst>
                      <a:ext uri="{FF2B5EF4-FFF2-40B4-BE49-F238E27FC236}">
                        <a16:creationId xmlns:a16="http://schemas.microsoft.com/office/drawing/2014/main" id="{B5F979AE-3E6F-47AC-8984-6027B2C5022C}"/>
                      </a:ext>
                    </a:extLst>
                  </p:cNvPr>
                  <p:cNvSpPr/>
                  <p:nvPr/>
                </p:nvSpPr>
                <p:spPr>
                  <a:xfrm>
                    <a:off x="879737" y="2162540"/>
                    <a:ext cx="323055" cy="224918"/>
                  </a:xfrm>
                  <a:custGeom>
                    <a:avLst/>
                    <a:gdLst>
                      <a:gd name="connsiteX0" fmla="*/ 0 w 264555"/>
                      <a:gd name="connsiteY0" fmla="*/ 187662 h 375324"/>
                      <a:gd name="connsiteX1" fmla="*/ 132278 w 264555"/>
                      <a:gd name="connsiteY1" fmla="*/ 0 h 375324"/>
                      <a:gd name="connsiteX2" fmla="*/ 264556 w 264555"/>
                      <a:gd name="connsiteY2" fmla="*/ 187662 h 375324"/>
                      <a:gd name="connsiteX3" fmla="*/ 132278 w 264555"/>
                      <a:gd name="connsiteY3" fmla="*/ 375324 h 375324"/>
                      <a:gd name="connsiteX4" fmla="*/ 0 w 264555"/>
                      <a:gd name="connsiteY4" fmla="*/ 187662 h 375324"/>
                      <a:gd name="connsiteX0" fmla="*/ 0 w 264556"/>
                      <a:gd name="connsiteY0" fmla="*/ 187662 h 375324"/>
                      <a:gd name="connsiteX1" fmla="*/ 132278 w 264556"/>
                      <a:gd name="connsiteY1" fmla="*/ 0 h 375324"/>
                      <a:gd name="connsiteX2" fmla="*/ 264556 w 264556"/>
                      <a:gd name="connsiteY2" fmla="*/ 187662 h 375324"/>
                      <a:gd name="connsiteX3" fmla="*/ 132278 w 264556"/>
                      <a:gd name="connsiteY3" fmla="*/ 375324 h 375324"/>
                      <a:gd name="connsiteX4" fmla="*/ 0 w 264556"/>
                      <a:gd name="connsiteY4" fmla="*/ 187662 h 375324"/>
                      <a:gd name="connsiteX0" fmla="*/ 3888 w 268444"/>
                      <a:gd name="connsiteY0" fmla="*/ 187662 h 387230"/>
                      <a:gd name="connsiteX1" fmla="*/ 136166 w 268444"/>
                      <a:gd name="connsiteY1" fmla="*/ 0 h 387230"/>
                      <a:gd name="connsiteX2" fmla="*/ 268444 w 268444"/>
                      <a:gd name="connsiteY2" fmla="*/ 187662 h 387230"/>
                      <a:gd name="connsiteX3" fmla="*/ 55203 w 268444"/>
                      <a:gd name="connsiteY3" fmla="*/ 387230 h 387230"/>
                      <a:gd name="connsiteX4" fmla="*/ 3888 w 268444"/>
                      <a:gd name="connsiteY4" fmla="*/ 187662 h 387230"/>
                      <a:gd name="connsiteX0" fmla="*/ 3680 w 268236"/>
                      <a:gd name="connsiteY0" fmla="*/ 187662 h 388133"/>
                      <a:gd name="connsiteX1" fmla="*/ 135958 w 268236"/>
                      <a:gd name="connsiteY1" fmla="*/ 0 h 388133"/>
                      <a:gd name="connsiteX2" fmla="*/ 268236 w 268236"/>
                      <a:gd name="connsiteY2" fmla="*/ 187662 h 388133"/>
                      <a:gd name="connsiteX3" fmla="*/ 54995 w 268236"/>
                      <a:gd name="connsiteY3" fmla="*/ 387230 h 388133"/>
                      <a:gd name="connsiteX4" fmla="*/ 3680 w 268236"/>
                      <a:gd name="connsiteY4" fmla="*/ 187662 h 388133"/>
                      <a:gd name="connsiteX0" fmla="*/ 3680 w 268527"/>
                      <a:gd name="connsiteY0" fmla="*/ 24946 h 225084"/>
                      <a:gd name="connsiteX1" fmla="*/ 268236 w 268527"/>
                      <a:gd name="connsiteY1" fmla="*/ 24946 h 225084"/>
                      <a:gd name="connsiteX2" fmla="*/ 54995 w 268527"/>
                      <a:gd name="connsiteY2" fmla="*/ 224514 h 225084"/>
                      <a:gd name="connsiteX3" fmla="*/ 3680 w 268527"/>
                      <a:gd name="connsiteY3" fmla="*/ 24946 h 225084"/>
                      <a:gd name="connsiteX0" fmla="*/ 29492 w 294280"/>
                      <a:gd name="connsiteY0" fmla="*/ 24798 h 222562"/>
                      <a:gd name="connsiteX1" fmla="*/ 294048 w 294280"/>
                      <a:gd name="connsiteY1" fmla="*/ 24798 h 222562"/>
                      <a:gd name="connsiteX2" fmla="*/ 33182 w 294280"/>
                      <a:gd name="connsiteY2" fmla="*/ 221985 h 222562"/>
                      <a:gd name="connsiteX3" fmla="*/ 29492 w 294280"/>
                      <a:gd name="connsiteY3" fmla="*/ 24798 h 222562"/>
                      <a:gd name="connsiteX0" fmla="*/ 48777 w 280227"/>
                      <a:gd name="connsiteY0" fmla="*/ 14635 h 240495"/>
                      <a:gd name="connsiteX1" fmla="*/ 279996 w 280227"/>
                      <a:gd name="connsiteY1" fmla="*/ 43210 h 240495"/>
                      <a:gd name="connsiteX2" fmla="*/ 19130 w 280227"/>
                      <a:gd name="connsiteY2" fmla="*/ 240397 h 240495"/>
                      <a:gd name="connsiteX3" fmla="*/ 48777 w 280227"/>
                      <a:gd name="connsiteY3" fmla="*/ 14635 h 240495"/>
                      <a:gd name="connsiteX0" fmla="*/ 50948 w 301434"/>
                      <a:gd name="connsiteY0" fmla="*/ 3625 h 230872"/>
                      <a:gd name="connsiteX1" fmla="*/ 301217 w 301434"/>
                      <a:gd name="connsiteY1" fmla="*/ 98049 h 230872"/>
                      <a:gd name="connsiteX2" fmla="*/ 21301 w 301434"/>
                      <a:gd name="connsiteY2" fmla="*/ 229387 h 230872"/>
                      <a:gd name="connsiteX3" fmla="*/ 50948 w 301434"/>
                      <a:gd name="connsiteY3" fmla="*/ 3625 h 230872"/>
                      <a:gd name="connsiteX0" fmla="*/ 71976 w 322441"/>
                      <a:gd name="connsiteY0" fmla="*/ 5176 h 265040"/>
                      <a:gd name="connsiteX1" fmla="*/ 322245 w 322441"/>
                      <a:gd name="connsiteY1" fmla="*/ 99600 h 265040"/>
                      <a:gd name="connsiteX2" fmla="*/ 16135 w 322441"/>
                      <a:gd name="connsiteY2" fmla="*/ 263863 h 265040"/>
                      <a:gd name="connsiteX3" fmla="*/ 71976 w 322441"/>
                      <a:gd name="connsiteY3" fmla="*/ 5176 h 26504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055" h="282710">
                        <a:moveTo>
                          <a:pt x="70209" y="4451"/>
                        </a:moveTo>
                        <a:cubicBezTo>
                          <a:pt x="121227" y="-22926"/>
                          <a:pt x="314307" y="83572"/>
                          <a:pt x="322859" y="116833"/>
                        </a:cubicBezTo>
                        <a:cubicBezTo>
                          <a:pt x="331411" y="150094"/>
                          <a:pt x="58857" y="299826"/>
                          <a:pt x="16749" y="281096"/>
                        </a:cubicBezTo>
                        <a:cubicBezTo>
                          <a:pt x="-25359" y="262366"/>
                          <a:pt x="19191" y="31828"/>
                          <a:pt x="70209" y="44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楕円 618">
                    <a:extLst>
                      <a:ext uri="{FF2B5EF4-FFF2-40B4-BE49-F238E27FC236}">
                        <a16:creationId xmlns:a16="http://schemas.microsoft.com/office/drawing/2014/main" id="{D2E111EB-7ADB-49F6-8E64-063BA17F100B}"/>
                      </a:ext>
                    </a:extLst>
                  </p:cNvPr>
                  <p:cNvSpPr/>
                  <p:nvPr/>
                </p:nvSpPr>
                <p:spPr>
                  <a:xfrm flipH="1">
                    <a:off x="1199074" y="2162540"/>
                    <a:ext cx="323055" cy="224918"/>
                  </a:xfrm>
                  <a:custGeom>
                    <a:avLst/>
                    <a:gdLst>
                      <a:gd name="connsiteX0" fmla="*/ 0 w 264555"/>
                      <a:gd name="connsiteY0" fmla="*/ 187662 h 375324"/>
                      <a:gd name="connsiteX1" fmla="*/ 132278 w 264555"/>
                      <a:gd name="connsiteY1" fmla="*/ 0 h 375324"/>
                      <a:gd name="connsiteX2" fmla="*/ 264556 w 264555"/>
                      <a:gd name="connsiteY2" fmla="*/ 187662 h 375324"/>
                      <a:gd name="connsiteX3" fmla="*/ 132278 w 264555"/>
                      <a:gd name="connsiteY3" fmla="*/ 375324 h 375324"/>
                      <a:gd name="connsiteX4" fmla="*/ 0 w 264555"/>
                      <a:gd name="connsiteY4" fmla="*/ 187662 h 375324"/>
                      <a:gd name="connsiteX0" fmla="*/ 0 w 264556"/>
                      <a:gd name="connsiteY0" fmla="*/ 187662 h 375324"/>
                      <a:gd name="connsiteX1" fmla="*/ 132278 w 264556"/>
                      <a:gd name="connsiteY1" fmla="*/ 0 h 375324"/>
                      <a:gd name="connsiteX2" fmla="*/ 264556 w 264556"/>
                      <a:gd name="connsiteY2" fmla="*/ 187662 h 375324"/>
                      <a:gd name="connsiteX3" fmla="*/ 132278 w 264556"/>
                      <a:gd name="connsiteY3" fmla="*/ 375324 h 375324"/>
                      <a:gd name="connsiteX4" fmla="*/ 0 w 264556"/>
                      <a:gd name="connsiteY4" fmla="*/ 187662 h 375324"/>
                      <a:gd name="connsiteX0" fmla="*/ 3888 w 268444"/>
                      <a:gd name="connsiteY0" fmla="*/ 187662 h 387230"/>
                      <a:gd name="connsiteX1" fmla="*/ 136166 w 268444"/>
                      <a:gd name="connsiteY1" fmla="*/ 0 h 387230"/>
                      <a:gd name="connsiteX2" fmla="*/ 268444 w 268444"/>
                      <a:gd name="connsiteY2" fmla="*/ 187662 h 387230"/>
                      <a:gd name="connsiteX3" fmla="*/ 55203 w 268444"/>
                      <a:gd name="connsiteY3" fmla="*/ 387230 h 387230"/>
                      <a:gd name="connsiteX4" fmla="*/ 3888 w 268444"/>
                      <a:gd name="connsiteY4" fmla="*/ 187662 h 387230"/>
                      <a:gd name="connsiteX0" fmla="*/ 3680 w 268236"/>
                      <a:gd name="connsiteY0" fmla="*/ 187662 h 388133"/>
                      <a:gd name="connsiteX1" fmla="*/ 135958 w 268236"/>
                      <a:gd name="connsiteY1" fmla="*/ 0 h 388133"/>
                      <a:gd name="connsiteX2" fmla="*/ 268236 w 268236"/>
                      <a:gd name="connsiteY2" fmla="*/ 187662 h 388133"/>
                      <a:gd name="connsiteX3" fmla="*/ 54995 w 268236"/>
                      <a:gd name="connsiteY3" fmla="*/ 387230 h 388133"/>
                      <a:gd name="connsiteX4" fmla="*/ 3680 w 268236"/>
                      <a:gd name="connsiteY4" fmla="*/ 187662 h 388133"/>
                      <a:gd name="connsiteX0" fmla="*/ 3680 w 268527"/>
                      <a:gd name="connsiteY0" fmla="*/ 24946 h 225084"/>
                      <a:gd name="connsiteX1" fmla="*/ 268236 w 268527"/>
                      <a:gd name="connsiteY1" fmla="*/ 24946 h 225084"/>
                      <a:gd name="connsiteX2" fmla="*/ 54995 w 268527"/>
                      <a:gd name="connsiteY2" fmla="*/ 224514 h 225084"/>
                      <a:gd name="connsiteX3" fmla="*/ 3680 w 268527"/>
                      <a:gd name="connsiteY3" fmla="*/ 24946 h 225084"/>
                      <a:gd name="connsiteX0" fmla="*/ 29492 w 294280"/>
                      <a:gd name="connsiteY0" fmla="*/ 24798 h 222562"/>
                      <a:gd name="connsiteX1" fmla="*/ 294048 w 294280"/>
                      <a:gd name="connsiteY1" fmla="*/ 24798 h 222562"/>
                      <a:gd name="connsiteX2" fmla="*/ 33182 w 294280"/>
                      <a:gd name="connsiteY2" fmla="*/ 221985 h 222562"/>
                      <a:gd name="connsiteX3" fmla="*/ 29492 w 294280"/>
                      <a:gd name="connsiteY3" fmla="*/ 24798 h 222562"/>
                      <a:gd name="connsiteX0" fmla="*/ 48777 w 280227"/>
                      <a:gd name="connsiteY0" fmla="*/ 14635 h 240495"/>
                      <a:gd name="connsiteX1" fmla="*/ 279996 w 280227"/>
                      <a:gd name="connsiteY1" fmla="*/ 43210 h 240495"/>
                      <a:gd name="connsiteX2" fmla="*/ 19130 w 280227"/>
                      <a:gd name="connsiteY2" fmla="*/ 240397 h 240495"/>
                      <a:gd name="connsiteX3" fmla="*/ 48777 w 280227"/>
                      <a:gd name="connsiteY3" fmla="*/ 14635 h 240495"/>
                      <a:gd name="connsiteX0" fmla="*/ 50948 w 301434"/>
                      <a:gd name="connsiteY0" fmla="*/ 3625 h 230872"/>
                      <a:gd name="connsiteX1" fmla="*/ 301217 w 301434"/>
                      <a:gd name="connsiteY1" fmla="*/ 98049 h 230872"/>
                      <a:gd name="connsiteX2" fmla="*/ 21301 w 301434"/>
                      <a:gd name="connsiteY2" fmla="*/ 229387 h 230872"/>
                      <a:gd name="connsiteX3" fmla="*/ 50948 w 301434"/>
                      <a:gd name="connsiteY3" fmla="*/ 3625 h 230872"/>
                      <a:gd name="connsiteX0" fmla="*/ 71976 w 322441"/>
                      <a:gd name="connsiteY0" fmla="*/ 5176 h 265040"/>
                      <a:gd name="connsiteX1" fmla="*/ 322245 w 322441"/>
                      <a:gd name="connsiteY1" fmla="*/ 99600 h 265040"/>
                      <a:gd name="connsiteX2" fmla="*/ 16135 w 322441"/>
                      <a:gd name="connsiteY2" fmla="*/ 263863 h 265040"/>
                      <a:gd name="connsiteX3" fmla="*/ 71976 w 322441"/>
                      <a:gd name="connsiteY3" fmla="*/ 5176 h 26504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  <a:gd name="connsiteX0" fmla="*/ 70209 w 323055"/>
                      <a:gd name="connsiteY0" fmla="*/ 4451 h 282710"/>
                      <a:gd name="connsiteX1" fmla="*/ 322859 w 323055"/>
                      <a:gd name="connsiteY1" fmla="*/ 116833 h 282710"/>
                      <a:gd name="connsiteX2" fmla="*/ 16749 w 323055"/>
                      <a:gd name="connsiteY2" fmla="*/ 281096 h 282710"/>
                      <a:gd name="connsiteX3" fmla="*/ 70209 w 323055"/>
                      <a:gd name="connsiteY3" fmla="*/ 4451 h 282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055" h="282710">
                        <a:moveTo>
                          <a:pt x="70209" y="4451"/>
                        </a:moveTo>
                        <a:cubicBezTo>
                          <a:pt x="121227" y="-22926"/>
                          <a:pt x="314307" y="83572"/>
                          <a:pt x="322859" y="116833"/>
                        </a:cubicBezTo>
                        <a:cubicBezTo>
                          <a:pt x="331411" y="150094"/>
                          <a:pt x="58857" y="299826"/>
                          <a:pt x="16749" y="281096"/>
                        </a:cubicBezTo>
                        <a:cubicBezTo>
                          <a:pt x="-25359" y="262366"/>
                          <a:pt x="19191" y="31828"/>
                          <a:pt x="70209" y="44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8D8C08B8-943B-4536-BEE7-7A1D8275494C}"/>
                  </a:ext>
                </a:extLst>
              </p:cNvPr>
              <p:cNvSpPr/>
              <p:nvPr/>
            </p:nvSpPr>
            <p:spPr>
              <a:xfrm>
                <a:off x="5866283" y="1757363"/>
                <a:ext cx="653210" cy="238036"/>
              </a:xfrm>
              <a:custGeom>
                <a:avLst/>
                <a:gdLst>
                  <a:gd name="connsiteX0" fmla="*/ 408481 w 866905"/>
                  <a:gd name="connsiteY0" fmla="*/ 182301 h 315909"/>
                  <a:gd name="connsiteX1" fmla="*/ 408481 w 866905"/>
                  <a:gd name="connsiteY1" fmla="*/ 254429 h 315909"/>
                  <a:gd name="connsiteX2" fmla="*/ 468797 w 866905"/>
                  <a:gd name="connsiteY2" fmla="*/ 254429 h 315909"/>
                  <a:gd name="connsiteX3" fmla="*/ 504861 w 866905"/>
                  <a:gd name="connsiteY3" fmla="*/ 218365 h 315909"/>
                  <a:gd name="connsiteX4" fmla="*/ 468797 w 866905"/>
                  <a:gd name="connsiteY4" fmla="*/ 182301 h 315909"/>
                  <a:gd name="connsiteX5" fmla="*/ 408481 w 866905"/>
                  <a:gd name="connsiteY5" fmla="*/ 47198 h 315909"/>
                  <a:gd name="connsiteX6" fmla="*/ 408481 w 866905"/>
                  <a:gd name="connsiteY6" fmla="*/ 119326 h 315909"/>
                  <a:gd name="connsiteX7" fmla="*/ 468797 w 866905"/>
                  <a:gd name="connsiteY7" fmla="*/ 119326 h 315909"/>
                  <a:gd name="connsiteX8" fmla="*/ 504861 w 866905"/>
                  <a:gd name="connsiteY8" fmla="*/ 83262 h 315909"/>
                  <a:gd name="connsiteX9" fmla="*/ 468797 w 866905"/>
                  <a:gd name="connsiteY9" fmla="*/ 47198 h 315909"/>
                  <a:gd name="connsiteX10" fmla="*/ 165272 w 866905"/>
                  <a:gd name="connsiteY10" fmla="*/ 35199 h 315909"/>
                  <a:gd name="connsiteX11" fmla="*/ 118929 w 866905"/>
                  <a:gd name="connsiteY11" fmla="*/ 157954 h 315909"/>
                  <a:gd name="connsiteX12" fmla="*/ 211616 w 866905"/>
                  <a:gd name="connsiteY12" fmla="*/ 157954 h 315909"/>
                  <a:gd name="connsiteX13" fmla="*/ 109933 w 866905"/>
                  <a:gd name="connsiteY13" fmla="*/ 1 h 315909"/>
                  <a:gd name="connsiteX14" fmla="*/ 220610 w 866905"/>
                  <a:gd name="connsiteY14" fmla="*/ 1 h 315909"/>
                  <a:gd name="connsiteX15" fmla="*/ 330543 w 866905"/>
                  <a:gd name="connsiteY15" fmla="*/ 315909 h 315909"/>
                  <a:gd name="connsiteX16" fmla="*/ 271248 w 866905"/>
                  <a:gd name="connsiteY16" fmla="*/ 315909 h 315909"/>
                  <a:gd name="connsiteX17" fmla="*/ 234381 w 866905"/>
                  <a:gd name="connsiteY17" fmla="*/ 218254 h 315909"/>
                  <a:gd name="connsiteX18" fmla="*/ 96164 w 866905"/>
                  <a:gd name="connsiteY18" fmla="*/ 218254 h 315909"/>
                  <a:gd name="connsiteX19" fmla="*/ 59296 w 866905"/>
                  <a:gd name="connsiteY19" fmla="*/ 315909 h 315909"/>
                  <a:gd name="connsiteX20" fmla="*/ 0 w 866905"/>
                  <a:gd name="connsiteY20" fmla="*/ 315909 h 315909"/>
                  <a:gd name="connsiteX21" fmla="*/ 703519 w 866905"/>
                  <a:gd name="connsiteY21" fmla="*/ 0 h 315909"/>
                  <a:gd name="connsiteX22" fmla="*/ 755831 w 866905"/>
                  <a:gd name="connsiteY22" fmla="*/ 0 h 315909"/>
                  <a:gd name="connsiteX23" fmla="*/ 866905 w 866905"/>
                  <a:gd name="connsiteY23" fmla="*/ 111074 h 315909"/>
                  <a:gd name="connsiteX24" fmla="*/ 866905 w 866905"/>
                  <a:gd name="connsiteY24" fmla="*/ 114235 h 315909"/>
                  <a:gd name="connsiteX25" fmla="*/ 810837 w 866905"/>
                  <a:gd name="connsiteY25" fmla="*/ 114235 h 315909"/>
                  <a:gd name="connsiteX26" fmla="*/ 808503 w 866905"/>
                  <a:gd name="connsiteY26" fmla="*/ 102674 h 315909"/>
                  <a:gd name="connsiteX27" fmla="*/ 745720 w 866905"/>
                  <a:gd name="connsiteY27" fmla="*/ 61059 h 315909"/>
                  <a:gd name="connsiteX28" fmla="*/ 713630 w 866905"/>
                  <a:gd name="connsiteY28" fmla="*/ 61059 h 315909"/>
                  <a:gd name="connsiteX29" fmla="*/ 645493 w 866905"/>
                  <a:gd name="connsiteY29" fmla="*/ 129196 h 315909"/>
                  <a:gd name="connsiteX30" fmla="*/ 645493 w 866905"/>
                  <a:gd name="connsiteY30" fmla="*/ 186712 h 315909"/>
                  <a:gd name="connsiteX31" fmla="*/ 713630 w 866905"/>
                  <a:gd name="connsiteY31" fmla="*/ 254849 h 315909"/>
                  <a:gd name="connsiteX32" fmla="*/ 745720 w 866905"/>
                  <a:gd name="connsiteY32" fmla="*/ 254849 h 315909"/>
                  <a:gd name="connsiteX33" fmla="*/ 808503 w 866905"/>
                  <a:gd name="connsiteY33" fmla="*/ 213234 h 315909"/>
                  <a:gd name="connsiteX34" fmla="*/ 811707 w 866905"/>
                  <a:gd name="connsiteY34" fmla="*/ 197363 h 315909"/>
                  <a:gd name="connsiteX35" fmla="*/ 866905 w 866905"/>
                  <a:gd name="connsiteY35" fmla="*/ 197363 h 315909"/>
                  <a:gd name="connsiteX36" fmla="*/ 866905 w 866905"/>
                  <a:gd name="connsiteY36" fmla="*/ 204835 h 315909"/>
                  <a:gd name="connsiteX37" fmla="*/ 755831 w 866905"/>
                  <a:gd name="connsiteY37" fmla="*/ 315909 h 315909"/>
                  <a:gd name="connsiteX38" fmla="*/ 703519 w 866905"/>
                  <a:gd name="connsiteY38" fmla="*/ 315909 h 315909"/>
                  <a:gd name="connsiteX39" fmla="*/ 592445 w 866905"/>
                  <a:gd name="connsiteY39" fmla="*/ 204835 h 315909"/>
                  <a:gd name="connsiteX40" fmla="*/ 592445 w 866905"/>
                  <a:gd name="connsiteY40" fmla="*/ 111074 h 315909"/>
                  <a:gd name="connsiteX41" fmla="*/ 703519 w 866905"/>
                  <a:gd name="connsiteY41" fmla="*/ 0 h 315909"/>
                  <a:gd name="connsiteX42" fmla="*/ 335872 w 866905"/>
                  <a:gd name="connsiteY42" fmla="*/ 0 h 315909"/>
                  <a:gd name="connsiteX43" fmla="*/ 487068 w 866905"/>
                  <a:gd name="connsiteY43" fmla="*/ 0 h 315909"/>
                  <a:gd name="connsiteX44" fmla="*/ 577471 w 866905"/>
                  <a:gd name="connsiteY44" fmla="*/ 90403 h 315909"/>
                  <a:gd name="connsiteX45" fmla="*/ 550992 w 866905"/>
                  <a:gd name="connsiteY45" fmla="*/ 154328 h 315909"/>
                  <a:gd name="connsiteX46" fmla="*/ 545613 w 866905"/>
                  <a:gd name="connsiteY46" fmla="*/ 157955 h 315909"/>
                  <a:gd name="connsiteX47" fmla="*/ 550992 w 866905"/>
                  <a:gd name="connsiteY47" fmla="*/ 161582 h 315909"/>
                  <a:gd name="connsiteX48" fmla="*/ 577471 w 866905"/>
                  <a:gd name="connsiteY48" fmla="*/ 225506 h 315909"/>
                  <a:gd name="connsiteX49" fmla="*/ 487068 w 866905"/>
                  <a:gd name="connsiteY49" fmla="*/ 315909 h 315909"/>
                  <a:gd name="connsiteX50" fmla="*/ 335872 w 866905"/>
                  <a:gd name="connsiteY50" fmla="*/ 315909 h 315909"/>
                  <a:gd name="connsiteX51" fmla="*/ 335872 w 866905"/>
                  <a:gd name="connsiteY51" fmla="*/ 180806 h 315909"/>
                  <a:gd name="connsiteX52" fmla="*/ 335872 w 866905"/>
                  <a:gd name="connsiteY52" fmla="*/ 135103 h 315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866905" h="315909">
                    <a:moveTo>
                      <a:pt x="408481" y="182301"/>
                    </a:moveTo>
                    <a:lnTo>
                      <a:pt x="408481" y="254429"/>
                    </a:lnTo>
                    <a:lnTo>
                      <a:pt x="468797" y="254429"/>
                    </a:lnTo>
                    <a:cubicBezTo>
                      <a:pt x="488715" y="254429"/>
                      <a:pt x="504861" y="238283"/>
                      <a:pt x="504861" y="218365"/>
                    </a:cubicBezTo>
                    <a:cubicBezTo>
                      <a:pt x="504861" y="198447"/>
                      <a:pt x="488715" y="182301"/>
                      <a:pt x="468797" y="182301"/>
                    </a:cubicBezTo>
                    <a:close/>
                    <a:moveTo>
                      <a:pt x="408481" y="47198"/>
                    </a:moveTo>
                    <a:lnTo>
                      <a:pt x="408481" y="119326"/>
                    </a:lnTo>
                    <a:lnTo>
                      <a:pt x="468797" y="119326"/>
                    </a:lnTo>
                    <a:cubicBezTo>
                      <a:pt x="488715" y="119326"/>
                      <a:pt x="504861" y="103180"/>
                      <a:pt x="504861" y="83262"/>
                    </a:cubicBezTo>
                    <a:cubicBezTo>
                      <a:pt x="504861" y="63344"/>
                      <a:pt x="488715" y="47198"/>
                      <a:pt x="468797" y="47198"/>
                    </a:cubicBezTo>
                    <a:close/>
                    <a:moveTo>
                      <a:pt x="165272" y="35199"/>
                    </a:moveTo>
                    <a:lnTo>
                      <a:pt x="118929" y="157954"/>
                    </a:lnTo>
                    <a:lnTo>
                      <a:pt x="211616" y="157954"/>
                    </a:lnTo>
                    <a:close/>
                    <a:moveTo>
                      <a:pt x="109933" y="1"/>
                    </a:moveTo>
                    <a:lnTo>
                      <a:pt x="220610" y="1"/>
                    </a:lnTo>
                    <a:lnTo>
                      <a:pt x="330543" y="315909"/>
                    </a:lnTo>
                    <a:lnTo>
                      <a:pt x="271248" y="315909"/>
                    </a:lnTo>
                    <a:lnTo>
                      <a:pt x="234381" y="218254"/>
                    </a:lnTo>
                    <a:lnTo>
                      <a:pt x="96164" y="218254"/>
                    </a:lnTo>
                    <a:lnTo>
                      <a:pt x="59296" y="315909"/>
                    </a:lnTo>
                    <a:lnTo>
                      <a:pt x="0" y="315909"/>
                    </a:lnTo>
                    <a:close/>
                    <a:moveTo>
                      <a:pt x="703519" y="0"/>
                    </a:moveTo>
                    <a:lnTo>
                      <a:pt x="755831" y="0"/>
                    </a:lnTo>
                    <a:cubicBezTo>
                      <a:pt x="817175" y="0"/>
                      <a:pt x="866905" y="49730"/>
                      <a:pt x="866905" y="111074"/>
                    </a:cubicBezTo>
                    <a:lnTo>
                      <a:pt x="866905" y="114235"/>
                    </a:lnTo>
                    <a:lnTo>
                      <a:pt x="810837" y="114235"/>
                    </a:lnTo>
                    <a:lnTo>
                      <a:pt x="808503" y="102674"/>
                    </a:lnTo>
                    <a:cubicBezTo>
                      <a:pt x="798159" y="78219"/>
                      <a:pt x="773944" y="61059"/>
                      <a:pt x="745720" y="61059"/>
                    </a:cubicBezTo>
                    <a:lnTo>
                      <a:pt x="713630" y="61059"/>
                    </a:lnTo>
                    <a:cubicBezTo>
                      <a:pt x="675999" y="61059"/>
                      <a:pt x="645493" y="91565"/>
                      <a:pt x="645493" y="129196"/>
                    </a:cubicBezTo>
                    <a:lnTo>
                      <a:pt x="645493" y="186712"/>
                    </a:lnTo>
                    <a:cubicBezTo>
                      <a:pt x="645493" y="224343"/>
                      <a:pt x="675999" y="254849"/>
                      <a:pt x="713630" y="254849"/>
                    </a:cubicBezTo>
                    <a:lnTo>
                      <a:pt x="745720" y="254849"/>
                    </a:lnTo>
                    <a:cubicBezTo>
                      <a:pt x="773944" y="254849"/>
                      <a:pt x="798159" y="237689"/>
                      <a:pt x="808503" y="213234"/>
                    </a:cubicBezTo>
                    <a:lnTo>
                      <a:pt x="811707" y="197363"/>
                    </a:lnTo>
                    <a:lnTo>
                      <a:pt x="866905" y="197363"/>
                    </a:lnTo>
                    <a:lnTo>
                      <a:pt x="866905" y="204835"/>
                    </a:lnTo>
                    <a:cubicBezTo>
                      <a:pt x="866905" y="266179"/>
                      <a:pt x="817175" y="315909"/>
                      <a:pt x="755831" y="315909"/>
                    </a:cubicBezTo>
                    <a:lnTo>
                      <a:pt x="703519" y="315909"/>
                    </a:lnTo>
                    <a:cubicBezTo>
                      <a:pt x="642175" y="315909"/>
                      <a:pt x="592445" y="266179"/>
                      <a:pt x="592445" y="204835"/>
                    </a:cubicBezTo>
                    <a:lnTo>
                      <a:pt x="592445" y="111074"/>
                    </a:lnTo>
                    <a:cubicBezTo>
                      <a:pt x="592445" y="49730"/>
                      <a:pt x="642175" y="0"/>
                      <a:pt x="703519" y="0"/>
                    </a:cubicBezTo>
                    <a:close/>
                    <a:moveTo>
                      <a:pt x="335872" y="0"/>
                    </a:moveTo>
                    <a:lnTo>
                      <a:pt x="487068" y="0"/>
                    </a:lnTo>
                    <a:cubicBezTo>
                      <a:pt x="536996" y="0"/>
                      <a:pt x="577471" y="40475"/>
                      <a:pt x="577471" y="90403"/>
                    </a:cubicBezTo>
                    <a:cubicBezTo>
                      <a:pt x="577471" y="115367"/>
                      <a:pt x="567352" y="137968"/>
                      <a:pt x="550992" y="154328"/>
                    </a:cubicBezTo>
                    <a:lnTo>
                      <a:pt x="545613" y="157955"/>
                    </a:lnTo>
                    <a:lnTo>
                      <a:pt x="550992" y="161582"/>
                    </a:lnTo>
                    <a:cubicBezTo>
                      <a:pt x="567352" y="177941"/>
                      <a:pt x="577471" y="200542"/>
                      <a:pt x="577471" y="225506"/>
                    </a:cubicBezTo>
                    <a:cubicBezTo>
                      <a:pt x="577471" y="275434"/>
                      <a:pt x="536996" y="315909"/>
                      <a:pt x="487068" y="315909"/>
                    </a:cubicBezTo>
                    <a:lnTo>
                      <a:pt x="335872" y="315909"/>
                    </a:lnTo>
                    <a:lnTo>
                      <a:pt x="335872" y="180806"/>
                    </a:lnTo>
                    <a:lnTo>
                      <a:pt x="335872" y="13510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37B1F4AD-E0FF-400C-9E9C-6585EF4E56B4}"/>
                </a:ext>
              </a:extLst>
            </p:cNvPr>
            <p:cNvSpPr/>
            <p:nvPr/>
          </p:nvSpPr>
          <p:spPr>
            <a:xfrm rot="13500000" flipV="1">
              <a:off x="6322019" y="347309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00101E13-9D3C-4388-A30F-57E9DA3A28A0}"/>
                </a:ext>
              </a:extLst>
            </p:cNvPr>
            <p:cNvSpPr/>
            <p:nvPr/>
          </p:nvSpPr>
          <p:spPr>
            <a:xfrm rot="21096114">
              <a:off x="6116955" y="1155497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145C243A-0394-4A81-A679-7A2898A3143C}"/>
                </a:ext>
              </a:extLst>
            </p:cNvPr>
            <p:cNvGrpSpPr/>
            <p:nvPr/>
          </p:nvGrpSpPr>
          <p:grpSpPr>
            <a:xfrm>
              <a:off x="5366376" y="109716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95700D07-8630-448C-B8B9-7BDEA2516CD1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EA02EAE-588A-4940-820F-00404C9CF32C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9E3CA587-7812-4A1C-9663-5EADF6459C29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1451922-599A-479B-90BD-91C9CD745252}"/>
              </a:ext>
            </a:extLst>
          </p:cNvPr>
          <p:cNvGrpSpPr/>
          <p:nvPr/>
        </p:nvGrpSpPr>
        <p:grpSpPr>
          <a:xfrm>
            <a:off x="7766676" y="223004"/>
            <a:ext cx="1387392" cy="2030311"/>
            <a:chOff x="7766676" y="223004"/>
            <a:chExt cx="1387392" cy="2030311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2005C49D-A497-483B-82F7-F13590BC30C1}"/>
                </a:ext>
              </a:extLst>
            </p:cNvPr>
            <p:cNvGrpSpPr/>
            <p:nvPr/>
          </p:nvGrpSpPr>
          <p:grpSpPr>
            <a:xfrm>
              <a:off x="8043604" y="223004"/>
              <a:ext cx="1110464" cy="2030311"/>
              <a:chOff x="8043604" y="223004"/>
              <a:chExt cx="1110464" cy="2030311"/>
            </a:xfrm>
          </p:grpSpPr>
          <p:sp>
            <p:nvSpPr>
              <p:cNvPr id="521" name="四角形: 上の 2 つの角を丸める 520">
                <a:extLst>
                  <a:ext uri="{FF2B5EF4-FFF2-40B4-BE49-F238E27FC236}">
                    <a16:creationId xmlns:a16="http://schemas.microsoft.com/office/drawing/2014/main" id="{484FD155-6B08-4ACF-86B1-F1A9141A11A1}"/>
                  </a:ext>
                </a:extLst>
              </p:cNvPr>
              <p:cNvSpPr/>
              <p:nvPr/>
            </p:nvSpPr>
            <p:spPr>
              <a:xfrm>
                <a:off x="8103227" y="1440883"/>
                <a:ext cx="974098" cy="812169"/>
              </a:xfrm>
              <a:custGeom>
                <a:avLst/>
                <a:gdLst>
                  <a:gd name="connsiteX0" fmla="*/ 340312 w 974098"/>
                  <a:gd name="connsiteY0" fmla="*/ 0 h 833036"/>
                  <a:gd name="connsiteX1" fmla="*/ 633786 w 974098"/>
                  <a:gd name="connsiteY1" fmla="*/ 0 h 833036"/>
                  <a:gd name="connsiteX2" fmla="*/ 974098 w 974098"/>
                  <a:gd name="connsiteY2" fmla="*/ 340312 h 833036"/>
                  <a:gd name="connsiteX3" fmla="*/ 974098 w 974098"/>
                  <a:gd name="connsiteY3" fmla="*/ 833036 h 833036"/>
                  <a:gd name="connsiteX4" fmla="*/ 974098 w 974098"/>
                  <a:gd name="connsiteY4" fmla="*/ 833036 h 833036"/>
                  <a:gd name="connsiteX5" fmla="*/ 0 w 974098"/>
                  <a:gd name="connsiteY5" fmla="*/ 833036 h 833036"/>
                  <a:gd name="connsiteX6" fmla="*/ 0 w 974098"/>
                  <a:gd name="connsiteY6" fmla="*/ 833036 h 833036"/>
                  <a:gd name="connsiteX7" fmla="*/ 0 w 974098"/>
                  <a:gd name="connsiteY7" fmla="*/ 340312 h 833036"/>
                  <a:gd name="connsiteX8" fmla="*/ 340312 w 974098"/>
                  <a:gd name="connsiteY8" fmla="*/ 0 h 833036"/>
                  <a:gd name="connsiteX0" fmla="*/ 340312 w 974098"/>
                  <a:gd name="connsiteY0" fmla="*/ 30956 h 833036"/>
                  <a:gd name="connsiteX1" fmla="*/ 633786 w 974098"/>
                  <a:gd name="connsiteY1" fmla="*/ 0 h 833036"/>
                  <a:gd name="connsiteX2" fmla="*/ 974098 w 974098"/>
                  <a:gd name="connsiteY2" fmla="*/ 340312 h 833036"/>
                  <a:gd name="connsiteX3" fmla="*/ 974098 w 974098"/>
                  <a:gd name="connsiteY3" fmla="*/ 833036 h 833036"/>
                  <a:gd name="connsiteX4" fmla="*/ 974098 w 974098"/>
                  <a:gd name="connsiteY4" fmla="*/ 833036 h 833036"/>
                  <a:gd name="connsiteX5" fmla="*/ 0 w 974098"/>
                  <a:gd name="connsiteY5" fmla="*/ 833036 h 833036"/>
                  <a:gd name="connsiteX6" fmla="*/ 0 w 974098"/>
                  <a:gd name="connsiteY6" fmla="*/ 833036 h 833036"/>
                  <a:gd name="connsiteX7" fmla="*/ 0 w 974098"/>
                  <a:gd name="connsiteY7" fmla="*/ 340312 h 833036"/>
                  <a:gd name="connsiteX8" fmla="*/ 340312 w 974098"/>
                  <a:gd name="connsiteY8" fmla="*/ 30956 h 833036"/>
                  <a:gd name="connsiteX0" fmla="*/ 340312 w 974098"/>
                  <a:gd name="connsiteY0" fmla="*/ 2381 h 804461"/>
                  <a:gd name="connsiteX1" fmla="*/ 631405 w 974098"/>
                  <a:gd name="connsiteY1" fmla="*/ 0 h 804461"/>
                  <a:gd name="connsiteX2" fmla="*/ 974098 w 974098"/>
                  <a:gd name="connsiteY2" fmla="*/ 311737 h 804461"/>
                  <a:gd name="connsiteX3" fmla="*/ 974098 w 974098"/>
                  <a:gd name="connsiteY3" fmla="*/ 804461 h 804461"/>
                  <a:gd name="connsiteX4" fmla="*/ 974098 w 974098"/>
                  <a:gd name="connsiteY4" fmla="*/ 804461 h 804461"/>
                  <a:gd name="connsiteX5" fmla="*/ 0 w 974098"/>
                  <a:gd name="connsiteY5" fmla="*/ 804461 h 804461"/>
                  <a:gd name="connsiteX6" fmla="*/ 0 w 974098"/>
                  <a:gd name="connsiteY6" fmla="*/ 804461 h 804461"/>
                  <a:gd name="connsiteX7" fmla="*/ 0 w 974098"/>
                  <a:gd name="connsiteY7" fmla="*/ 311737 h 804461"/>
                  <a:gd name="connsiteX8" fmla="*/ 340312 w 974098"/>
                  <a:gd name="connsiteY8" fmla="*/ 2381 h 80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4098" h="804461">
                    <a:moveTo>
                      <a:pt x="340312" y="2381"/>
                    </a:moveTo>
                    <a:lnTo>
                      <a:pt x="631405" y="0"/>
                    </a:lnTo>
                    <a:cubicBezTo>
                      <a:pt x="819354" y="0"/>
                      <a:pt x="974098" y="123788"/>
                      <a:pt x="974098" y="311737"/>
                    </a:cubicBezTo>
                    <a:lnTo>
                      <a:pt x="974098" y="804461"/>
                    </a:lnTo>
                    <a:lnTo>
                      <a:pt x="974098" y="804461"/>
                    </a:lnTo>
                    <a:lnTo>
                      <a:pt x="0" y="804461"/>
                    </a:lnTo>
                    <a:lnTo>
                      <a:pt x="0" y="804461"/>
                    </a:lnTo>
                    <a:lnTo>
                      <a:pt x="0" y="311737"/>
                    </a:lnTo>
                    <a:cubicBezTo>
                      <a:pt x="0" y="123788"/>
                      <a:pt x="152363" y="2381"/>
                      <a:pt x="340312" y="2381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95FD0D65-C2AF-4A0F-A378-C6438F9FD35F}"/>
                  </a:ext>
                </a:extLst>
              </p:cNvPr>
              <p:cNvGrpSpPr/>
              <p:nvPr/>
            </p:nvGrpSpPr>
            <p:grpSpPr>
              <a:xfrm>
                <a:off x="8043604" y="223004"/>
                <a:ext cx="1110464" cy="2030311"/>
                <a:chOff x="3883560" y="719139"/>
                <a:chExt cx="1343949" cy="2457203"/>
              </a:xfrm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47F4BD81-8AB1-4ED5-8054-67EC4189BA89}"/>
                    </a:ext>
                  </a:extLst>
                </p:cNvPr>
                <p:cNvSpPr/>
                <p:nvPr/>
              </p:nvSpPr>
              <p:spPr>
                <a:xfrm>
                  <a:off x="3967901" y="719139"/>
                  <a:ext cx="1193846" cy="119021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0277B9A9-AAC2-4FEC-8BAE-2ADCA5B97D16}"/>
                    </a:ext>
                  </a:extLst>
                </p:cNvPr>
                <p:cNvSpPr/>
                <p:nvPr/>
              </p:nvSpPr>
              <p:spPr>
                <a:xfrm>
                  <a:off x="4207214" y="1812811"/>
                  <a:ext cx="696642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59434" y="397208"/>
                      </a:lnTo>
                      <a:cubicBezTo>
                        <a:pt x="679983" y="397208"/>
                        <a:pt x="696642" y="413867"/>
                        <a:pt x="696642" y="434416"/>
                      </a:cubicBez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cubicBezTo>
                        <a:pt x="0" y="413867"/>
                        <a:pt x="16659" y="397208"/>
                        <a:pt x="37208" y="397208"/>
                      </a:cubicBezTo>
                      <a:lnTo>
                        <a:pt x="216047" y="397208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D92E1AAE-B712-42C2-AF27-220D1F33734E}"/>
                    </a:ext>
                  </a:extLst>
                </p:cNvPr>
                <p:cNvSpPr/>
                <p:nvPr/>
              </p:nvSpPr>
              <p:spPr>
                <a:xfrm>
                  <a:off x="4025650" y="2174448"/>
                  <a:ext cx="1045610" cy="1001894"/>
                </a:xfrm>
                <a:prstGeom prst="round2SameRect">
                  <a:avLst>
                    <a:gd name="adj1" fmla="val 23084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97D0F65B-BB75-4964-8F8C-972FE4297065}"/>
                    </a:ext>
                  </a:extLst>
                </p:cNvPr>
                <p:cNvSpPr/>
                <p:nvPr/>
              </p:nvSpPr>
              <p:spPr>
                <a:xfrm rot="20700000">
                  <a:off x="3883560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F2D13FAB-6F29-47A7-8C5A-64760179B7B9}"/>
                    </a:ext>
                  </a:extLst>
                </p:cNvPr>
                <p:cNvSpPr/>
                <p:nvPr/>
              </p:nvSpPr>
              <p:spPr>
                <a:xfrm rot="20700000">
                  <a:off x="3931452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659A2E51-7A93-4F06-9A43-9C990918FF58}"/>
                    </a:ext>
                  </a:extLst>
                </p:cNvPr>
                <p:cNvSpPr/>
                <p:nvPr/>
              </p:nvSpPr>
              <p:spPr>
                <a:xfrm rot="900000" flipH="1">
                  <a:off x="4882685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E410ACAA-485E-4F4A-A72D-877C77262699}"/>
                    </a:ext>
                  </a:extLst>
                </p:cNvPr>
                <p:cNvSpPr/>
                <p:nvPr/>
              </p:nvSpPr>
              <p:spPr>
                <a:xfrm rot="900000" flipH="1">
                  <a:off x="4930576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四角形: 上の 2 つの角を丸める 299">
                  <a:extLst>
                    <a:ext uri="{FF2B5EF4-FFF2-40B4-BE49-F238E27FC236}">
                      <a16:creationId xmlns:a16="http://schemas.microsoft.com/office/drawing/2014/main" id="{3F9B7708-CE67-460A-BF0A-DE8EEE727BE7}"/>
                    </a:ext>
                  </a:extLst>
                </p:cNvPr>
                <p:cNvSpPr/>
                <p:nvPr/>
              </p:nvSpPr>
              <p:spPr>
                <a:xfrm>
                  <a:off x="4055972" y="976313"/>
                  <a:ext cx="999126" cy="1070964"/>
                </a:xfrm>
                <a:prstGeom prst="round2SameRect">
                  <a:avLst>
                    <a:gd name="adj1" fmla="val 29516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95745B5A-1B57-430D-956A-271717787A34}"/>
                    </a:ext>
                  </a:extLst>
                </p:cNvPr>
                <p:cNvSpPr/>
                <p:nvPr/>
              </p:nvSpPr>
              <p:spPr>
                <a:xfrm rot="17100000">
                  <a:off x="4266555" y="1098975"/>
                  <a:ext cx="45720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月 304">
                  <a:extLst>
                    <a:ext uri="{FF2B5EF4-FFF2-40B4-BE49-F238E27FC236}">
                      <a16:creationId xmlns:a16="http://schemas.microsoft.com/office/drawing/2014/main" id="{B6CF1E12-BB79-4A65-A7BE-C77196A62970}"/>
                    </a:ext>
                  </a:extLst>
                </p:cNvPr>
                <p:cNvSpPr/>
                <p:nvPr/>
              </p:nvSpPr>
              <p:spPr>
                <a:xfrm rot="15300000">
                  <a:off x="4802893" y="1098978"/>
                  <a:ext cx="45720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74">
                  <a:extLst>
                    <a:ext uri="{FF2B5EF4-FFF2-40B4-BE49-F238E27FC236}">
                      <a16:creationId xmlns:a16="http://schemas.microsoft.com/office/drawing/2014/main" id="{AB38C8B2-14B4-484D-8B59-8BDA0ED2A384}"/>
                    </a:ext>
                  </a:extLst>
                </p:cNvPr>
                <p:cNvSpPr/>
                <p:nvPr/>
              </p:nvSpPr>
              <p:spPr>
                <a:xfrm>
                  <a:off x="4471858" y="1648024"/>
                  <a:ext cx="153236" cy="93198"/>
                </a:xfrm>
                <a:custGeom>
                  <a:avLst/>
                  <a:gdLst>
                    <a:gd name="connsiteX0" fmla="*/ 0 w 257958"/>
                    <a:gd name="connsiteY0" fmla="*/ 87256 h 174511"/>
                    <a:gd name="connsiteX1" fmla="*/ 128979 w 257958"/>
                    <a:gd name="connsiteY1" fmla="*/ 0 h 174511"/>
                    <a:gd name="connsiteX2" fmla="*/ 257958 w 257958"/>
                    <a:gd name="connsiteY2" fmla="*/ 87256 h 174511"/>
                    <a:gd name="connsiteX3" fmla="*/ 128979 w 257958"/>
                    <a:gd name="connsiteY3" fmla="*/ 174512 h 174511"/>
                    <a:gd name="connsiteX4" fmla="*/ 0 w 257958"/>
                    <a:gd name="connsiteY4" fmla="*/ 87256 h 174511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132500 h 219756"/>
                    <a:gd name="connsiteX1" fmla="*/ 133742 w 257958"/>
                    <a:gd name="connsiteY1" fmla="*/ 0 h 219756"/>
                    <a:gd name="connsiteX2" fmla="*/ 257958 w 257958"/>
                    <a:gd name="connsiteY2" fmla="*/ 132500 h 219756"/>
                    <a:gd name="connsiteX3" fmla="*/ 128979 w 257958"/>
                    <a:gd name="connsiteY3" fmla="*/ 219756 h 219756"/>
                    <a:gd name="connsiteX4" fmla="*/ 0 w 257958"/>
                    <a:gd name="connsiteY4" fmla="*/ 132500 h 219756"/>
                    <a:gd name="connsiteX0" fmla="*/ 0 w 257958"/>
                    <a:gd name="connsiteY0" fmla="*/ 132500 h 188816"/>
                    <a:gd name="connsiteX1" fmla="*/ 133742 w 257958"/>
                    <a:gd name="connsiteY1" fmla="*/ 0 h 188816"/>
                    <a:gd name="connsiteX2" fmla="*/ 257958 w 257958"/>
                    <a:gd name="connsiteY2" fmla="*/ 132500 h 188816"/>
                    <a:gd name="connsiteX3" fmla="*/ 131743 w 257958"/>
                    <a:gd name="connsiteY3" fmla="*/ 188816 h 188816"/>
                    <a:gd name="connsiteX4" fmla="*/ 0 w 257958"/>
                    <a:gd name="connsiteY4" fmla="*/ 132500 h 18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958" h="188816">
                      <a:moveTo>
                        <a:pt x="0" y="132500"/>
                      </a:moveTo>
                      <a:cubicBezTo>
                        <a:pt x="0" y="84310"/>
                        <a:pt x="62509" y="0"/>
                        <a:pt x="133742" y="0"/>
                      </a:cubicBezTo>
                      <a:cubicBezTo>
                        <a:pt x="204975" y="0"/>
                        <a:pt x="257958" y="84310"/>
                        <a:pt x="257958" y="132500"/>
                      </a:cubicBezTo>
                      <a:cubicBezTo>
                        <a:pt x="257958" y="180690"/>
                        <a:pt x="202976" y="188816"/>
                        <a:pt x="131743" y="188816"/>
                      </a:cubicBezTo>
                      <a:cubicBezTo>
                        <a:pt x="60510" y="188816"/>
                        <a:pt x="0" y="180690"/>
                        <a:pt x="0" y="13250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3E4B169C-8ED7-45AB-BDC1-537A5B72017E}"/>
                    </a:ext>
                  </a:extLst>
                </p:cNvPr>
                <p:cNvSpPr/>
                <p:nvPr/>
              </p:nvSpPr>
              <p:spPr>
                <a:xfrm>
                  <a:off x="4504435" y="1585386"/>
                  <a:ext cx="92956" cy="159603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r>
                    <a:rPr kumimoji="1" lang="ja-JP" altLang="en-US" dirty="0"/>
                    <a:t>　</a:t>
                  </a:r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FC8E4B78-378D-416D-BBDB-DF8D31448CD5}"/>
                    </a:ext>
                  </a:extLst>
                </p:cNvPr>
                <p:cNvSpPr/>
                <p:nvPr/>
              </p:nvSpPr>
              <p:spPr>
                <a:xfrm>
                  <a:off x="4507105" y="3028442"/>
                  <a:ext cx="92414" cy="9241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B584F9F8-7A9A-49AD-8378-D401BDDE09D5}"/>
                    </a:ext>
                  </a:extLst>
                </p:cNvPr>
                <p:cNvGrpSpPr/>
                <p:nvPr/>
              </p:nvGrpSpPr>
              <p:grpSpPr>
                <a:xfrm>
                  <a:off x="4182983" y="1376075"/>
                  <a:ext cx="188918" cy="211574"/>
                  <a:chOff x="2423249" y="1357418"/>
                  <a:chExt cx="222236" cy="248888"/>
                </a:xfrm>
              </p:grpSpPr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02E4E116-84A2-463F-9AF1-6134D8F0B2FC}"/>
                      </a:ext>
                    </a:extLst>
                  </p:cNvPr>
                  <p:cNvGrpSpPr/>
                  <p:nvPr/>
                </p:nvGrpSpPr>
                <p:grpSpPr>
                  <a:xfrm>
                    <a:off x="2423249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342" name="四角形: 上の 2 つの角を丸める 341">
                      <a:extLst>
                        <a:ext uri="{FF2B5EF4-FFF2-40B4-BE49-F238E27FC236}">
                          <a16:creationId xmlns:a16="http://schemas.microsoft.com/office/drawing/2014/main" id="{C9A2FC28-2414-4D26-A974-D13E0FC9E9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四角形: 上の 2 つの角を丸める 342">
                      <a:extLst>
                        <a:ext uri="{FF2B5EF4-FFF2-40B4-BE49-F238E27FC236}">
                          <a16:creationId xmlns:a16="http://schemas.microsoft.com/office/drawing/2014/main" id="{DC2E2807-FBEC-4400-AA3E-2A7C936DE3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E116F046-EEE2-4710-A3D2-06F7E144B217}"/>
                      </a:ext>
                    </a:extLst>
                  </p:cNvPr>
                  <p:cNvSpPr/>
                  <p:nvPr/>
                </p:nvSpPr>
                <p:spPr>
                  <a:xfrm>
                    <a:off x="2458750" y="1407924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88EF3E57-F4F2-468F-9B2E-D74FA9425506}"/>
                    </a:ext>
                  </a:extLst>
                </p:cNvPr>
                <p:cNvGrpSpPr/>
                <p:nvPr/>
              </p:nvGrpSpPr>
              <p:grpSpPr>
                <a:xfrm>
                  <a:off x="4742651" y="1376075"/>
                  <a:ext cx="188918" cy="211574"/>
                  <a:chOff x="2982917" y="1357418"/>
                  <a:chExt cx="222236" cy="248888"/>
                </a:xfrm>
              </p:grpSpPr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DFFC7ED3-E215-444B-9DDE-C18BFCA4047D}"/>
                      </a:ext>
                    </a:extLst>
                  </p:cNvPr>
                  <p:cNvGrpSpPr/>
                  <p:nvPr/>
                </p:nvGrpSpPr>
                <p:grpSpPr>
                  <a:xfrm>
                    <a:off x="2982917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346" name="四角形: 上の 2 つの角を丸める 345">
                      <a:extLst>
                        <a:ext uri="{FF2B5EF4-FFF2-40B4-BE49-F238E27FC236}">
                          <a16:creationId xmlns:a16="http://schemas.microsoft.com/office/drawing/2014/main" id="{2E0D45F3-DDA5-4029-AEFB-8CB3468FDD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7" name="四角形: 上の 2 つの角を丸める 346">
                      <a:extLst>
                        <a:ext uri="{FF2B5EF4-FFF2-40B4-BE49-F238E27FC236}">
                          <a16:creationId xmlns:a16="http://schemas.microsoft.com/office/drawing/2014/main" id="{95C31D34-A904-454E-90FD-4447DE9E31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003FDEF3-0C71-4875-ABA2-7919E6EAA205}"/>
                      </a:ext>
                    </a:extLst>
                  </p:cNvPr>
                  <p:cNvSpPr/>
                  <p:nvPr/>
                </p:nvSpPr>
                <p:spPr>
                  <a:xfrm>
                    <a:off x="3018418" y="1407924"/>
                    <a:ext cx="153626" cy="1536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6A28E3CF-647C-4BFC-86B1-C5C3F62CDCED}"/>
                    </a:ext>
                  </a:extLst>
                </p:cNvPr>
                <p:cNvSpPr/>
                <p:nvPr/>
              </p:nvSpPr>
              <p:spPr>
                <a:xfrm>
                  <a:off x="4507105" y="2797117"/>
                  <a:ext cx="92414" cy="9241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F8A31496-4289-4F86-98D1-32F4E6244A86}"/>
                    </a:ext>
                  </a:extLst>
                </p:cNvPr>
                <p:cNvSpPr/>
                <p:nvPr/>
              </p:nvSpPr>
              <p:spPr>
                <a:xfrm>
                  <a:off x="4507105" y="2565792"/>
                  <a:ext cx="92414" cy="9241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47718C08-A1E6-4F46-91AF-D45F6A5E20D3}"/>
                    </a:ext>
                  </a:extLst>
                </p:cNvPr>
                <p:cNvSpPr/>
                <p:nvPr/>
              </p:nvSpPr>
              <p:spPr>
                <a:xfrm>
                  <a:off x="4507105" y="2334467"/>
                  <a:ext cx="92414" cy="9241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56642565-B748-4D84-8C4B-A8F0240F9FDD}"/>
                    </a:ext>
                  </a:extLst>
                </p:cNvPr>
                <p:cNvSpPr/>
                <p:nvPr/>
              </p:nvSpPr>
              <p:spPr>
                <a:xfrm rot="10800000">
                  <a:off x="4407119" y="2068786"/>
                  <a:ext cx="287900" cy="102791"/>
                </a:xfrm>
                <a:prstGeom prst="round2SameRect">
                  <a:avLst>
                    <a:gd name="adj1" fmla="val 39949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7404176B-F42C-4CFF-9822-1413CA7A8849}"/>
                    </a:ext>
                  </a:extLst>
                </p:cNvPr>
                <p:cNvSpPr/>
                <p:nvPr/>
              </p:nvSpPr>
              <p:spPr>
                <a:xfrm rot="10800000">
                  <a:off x="4383092" y="2104505"/>
                  <a:ext cx="335957" cy="102791"/>
                </a:xfrm>
                <a:custGeom>
                  <a:avLst/>
                  <a:gdLst>
                    <a:gd name="connsiteX0" fmla="*/ 335957 w 335957"/>
                    <a:gd name="connsiteY0" fmla="*/ 163646 h 163646"/>
                    <a:gd name="connsiteX1" fmla="*/ 192868 w 335957"/>
                    <a:gd name="connsiteY1" fmla="*/ 163646 h 163646"/>
                    <a:gd name="connsiteX2" fmla="*/ 192868 w 335957"/>
                    <a:gd name="connsiteY2" fmla="*/ 38786 h 163646"/>
                    <a:gd name="connsiteX3" fmla="*/ 172982 w 335957"/>
                    <a:gd name="connsiteY3" fmla="*/ 18900 h 163646"/>
                    <a:gd name="connsiteX4" fmla="*/ 162976 w 335957"/>
                    <a:gd name="connsiteY4" fmla="*/ 18900 h 163646"/>
                    <a:gd name="connsiteX5" fmla="*/ 143090 w 335957"/>
                    <a:gd name="connsiteY5" fmla="*/ 38786 h 163646"/>
                    <a:gd name="connsiteX6" fmla="*/ 143090 w 335957"/>
                    <a:gd name="connsiteY6" fmla="*/ 163646 h 163646"/>
                    <a:gd name="connsiteX7" fmla="*/ 0 w 335957"/>
                    <a:gd name="connsiteY7" fmla="*/ 163646 h 163646"/>
                    <a:gd name="connsiteX8" fmla="*/ 0 w 335957"/>
                    <a:gd name="connsiteY8" fmla="*/ 65375 h 163646"/>
                    <a:gd name="connsiteX9" fmla="*/ 65375 w 335957"/>
                    <a:gd name="connsiteY9" fmla="*/ 0 h 163646"/>
                    <a:gd name="connsiteX10" fmla="*/ 270582 w 335957"/>
                    <a:gd name="connsiteY10" fmla="*/ 0 h 163646"/>
                    <a:gd name="connsiteX11" fmla="*/ 335957 w 335957"/>
                    <a:gd name="connsiteY11" fmla="*/ 65375 h 163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35957" h="163646">
                      <a:moveTo>
                        <a:pt x="335957" y="163646"/>
                      </a:moveTo>
                      <a:lnTo>
                        <a:pt x="192868" y="163646"/>
                      </a:lnTo>
                      <a:lnTo>
                        <a:pt x="192868" y="38786"/>
                      </a:lnTo>
                      <a:cubicBezTo>
                        <a:pt x="192868" y="27803"/>
                        <a:pt x="183965" y="18900"/>
                        <a:pt x="172982" y="18900"/>
                      </a:cubicBezTo>
                      <a:lnTo>
                        <a:pt x="162976" y="18900"/>
                      </a:lnTo>
                      <a:cubicBezTo>
                        <a:pt x="151993" y="18900"/>
                        <a:pt x="143090" y="27803"/>
                        <a:pt x="143090" y="38786"/>
                      </a:cubicBezTo>
                      <a:lnTo>
                        <a:pt x="143090" y="163646"/>
                      </a:lnTo>
                      <a:lnTo>
                        <a:pt x="0" y="163646"/>
                      </a:lnTo>
                      <a:lnTo>
                        <a:pt x="0" y="65375"/>
                      </a:lnTo>
                      <a:cubicBezTo>
                        <a:pt x="0" y="29269"/>
                        <a:pt x="29269" y="0"/>
                        <a:pt x="65375" y="0"/>
                      </a:cubicBezTo>
                      <a:lnTo>
                        <a:pt x="270582" y="0"/>
                      </a:lnTo>
                      <a:cubicBezTo>
                        <a:pt x="306688" y="0"/>
                        <a:pt x="335957" y="29269"/>
                        <a:pt x="335957" y="65375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正方形/長方形 701">
                  <a:extLst>
                    <a:ext uri="{FF2B5EF4-FFF2-40B4-BE49-F238E27FC236}">
                      <a16:creationId xmlns:a16="http://schemas.microsoft.com/office/drawing/2014/main" id="{70822CC1-5FC6-44CB-94E4-5202FD386673}"/>
                    </a:ext>
                  </a:extLst>
                </p:cNvPr>
                <p:cNvSpPr/>
                <p:nvPr/>
              </p:nvSpPr>
              <p:spPr>
                <a:xfrm>
                  <a:off x="4723232" y="2449984"/>
                  <a:ext cx="191668" cy="8842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AF9F058B-DB73-4D12-9167-81C568957848}"/>
                </a:ext>
              </a:extLst>
            </p:cNvPr>
            <p:cNvSpPr/>
            <p:nvPr/>
          </p:nvSpPr>
          <p:spPr>
            <a:xfrm rot="13500000" flipV="1">
              <a:off x="8705650" y="347308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3CAA7D6F-8FCB-41ED-90DC-10F8C5AB6411}"/>
                </a:ext>
              </a:extLst>
            </p:cNvPr>
            <p:cNvSpPr/>
            <p:nvPr/>
          </p:nvSpPr>
          <p:spPr>
            <a:xfrm rot="21140212">
              <a:off x="8512492" y="1169784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AB88786F-80EF-4CD0-A789-998BF9C87E62}"/>
                </a:ext>
              </a:extLst>
            </p:cNvPr>
            <p:cNvGrpSpPr/>
            <p:nvPr/>
          </p:nvGrpSpPr>
          <p:grpSpPr>
            <a:xfrm>
              <a:off x="7766676" y="108192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3571D8A-5844-4B68-A989-5A920181F6F9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E926C3FA-5FC3-4F83-89C1-D9A8D23F95FF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CED026A-0652-40FE-B752-B6A1B903DC17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1FC1CE3-C269-49C0-874D-D1544884B921}"/>
              </a:ext>
            </a:extLst>
          </p:cNvPr>
          <p:cNvGrpSpPr/>
          <p:nvPr/>
        </p:nvGrpSpPr>
        <p:grpSpPr>
          <a:xfrm>
            <a:off x="7614276" y="2582781"/>
            <a:ext cx="1487915" cy="1943740"/>
            <a:chOff x="7614276" y="2582781"/>
            <a:chExt cx="1487915" cy="194374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6908545-E50F-405A-8BBB-40A5B86FFEE4}"/>
                </a:ext>
              </a:extLst>
            </p:cNvPr>
            <p:cNvGrpSpPr/>
            <p:nvPr/>
          </p:nvGrpSpPr>
          <p:grpSpPr>
            <a:xfrm>
              <a:off x="7991728" y="2582781"/>
              <a:ext cx="1110463" cy="1943740"/>
              <a:chOff x="7991728" y="2582781"/>
              <a:chExt cx="1110463" cy="1943740"/>
            </a:xfrm>
          </p:grpSpPr>
          <p:sp>
            <p:nvSpPr>
              <p:cNvPr id="526" name="四角形: 上の 2 つの角を丸める 525">
                <a:extLst>
                  <a:ext uri="{FF2B5EF4-FFF2-40B4-BE49-F238E27FC236}">
                    <a16:creationId xmlns:a16="http://schemas.microsoft.com/office/drawing/2014/main" id="{85CA3AE7-8AF7-48A5-974C-7F16449DC275}"/>
                  </a:ext>
                </a:extLst>
              </p:cNvPr>
              <p:cNvSpPr/>
              <p:nvPr/>
            </p:nvSpPr>
            <p:spPr>
              <a:xfrm>
                <a:off x="8042276" y="3727450"/>
                <a:ext cx="1004052" cy="799070"/>
              </a:xfrm>
              <a:prstGeom prst="round2SameRect">
                <a:avLst>
                  <a:gd name="adj1" fmla="val 33773"/>
                  <a:gd name="adj2" fmla="val 0"/>
                </a:avLst>
              </a:prstGeom>
              <a:pattFill prst="lgGrid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816DE4E-C408-4870-AC96-DB5E8D925AF7}"/>
                  </a:ext>
                </a:extLst>
              </p:cNvPr>
              <p:cNvGrpSpPr/>
              <p:nvPr/>
            </p:nvGrpSpPr>
            <p:grpSpPr>
              <a:xfrm>
                <a:off x="7991728" y="2582781"/>
                <a:ext cx="1110463" cy="1943740"/>
                <a:chOff x="10250131" y="823913"/>
                <a:chExt cx="1343949" cy="2352430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BC599F5-5D8A-4A4E-A438-7CFF182B6137}"/>
                    </a:ext>
                  </a:extLst>
                </p:cNvPr>
                <p:cNvSpPr/>
                <p:nvPr/>
              </p:nvSpPr>
              <p:spPr>
                <a:xfrm>
                  <a:off x="10329660" y="857252"/>
                  <a:ext cx="1184892" cy="609599"/>
                </a:xfrm>
                <a:custGeom>
                  <a:avLst/>
                  <a:gdLst>
                    <a:gd name="connsiteX0" fmla="*/ 538040 w 1184892"/>
                    <a:gd name="connsiteY0" fmla="*/ 0 h 609599"/>
                    <a:gd name="connsiteX1" fmla="*/ 646852 w 1184892"/>
                    <a:gd name="connsiteY1" fmla="*/ 0 h 609599"/>
                    <a:gd name="connsiteX2" fmla="*/ 1184892 w 1184892"/>
                    <a:gd name="connsiteY2" fmla="*/ 538040 h 609599"/>
                    <a:gd name="connsiteX3" fmla="*/ 1177678 w 1184892"/>
                    <a:gd name="connsiteY3" fmla="*/ 609599 h 609599"/>
                    <a:gd name="connsiteX4" fmla="*/ 7214 w 1184892"/>
                    <a:gd name="connsiteY4" fmla="*/ 609599 h 609599"/>
                    <a:gd name="connsiteX5" fmla="*/ 0 w 1184892"/>
                    <a:gd name="connsiteY5" fmla="*/ 538040 h 609599"/>
                    <a:gd name="connsiteX6" fmla="*/ 538040 w 1184892"/>
                    <a:gd name="connsiteY6" fmla="*/ 0 h 609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892" h="609599">
                      <a:moveTo>
                        <a:pt x="538040" y="0"/>
                      </a:moveTo>
                      <a:lnTo>
                        <a:pt x="646852" y="0"/>
                      </a:lnTo>
                      <a:cubicBezTo>
                        <a:pt x="944003" y="0"/>
                        <a:pt x="1184892" y="240889"/>
                        <a:pt x="1184892" y="538040"/>
                      </a:cubicBezTo>
                      <a:lnTo>
                        <a:pt x="1177678" y="609599"/>
                      </a:lnTo>
                      <a:lnTo>
                        <a:pt x="7214" y="609599"/>
                      </a:lnTo>
                      <a:lnTo>
                        <a:pt x="0" y="538040"/>
                      </a:lnTo>
                      <a:cubicBezTo>
                        <a:pt x="0" y="240889"/>
                        <a:pt x="240889" y="0"/>
                        <a:pt x="53804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6B412F1C-2D3C-4474-A432-0BC305A891EF}"/>
                    </a:ext>
                  </a:extLst>
                </p:cNvPr>
                <p:cNvSpPr/>
                <p:nvPr/>
              </p:nvSpPr>
              <p:spPr>
                <a:xfrm>
                  <a:off x="10589216" y="1812811"/>
                  <a:ext cx="665780" cy="866095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59434" y="397208"/>
                      </a:lnTo>
                      <a:cubicBezTo>
                        <a:pt x="679983" y="397208"/>
                        <a:pt x="696642" y="413867"/>
                        <a:pt x="696642" y="434416"/>
                      </a:cubicBez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cubicBezTo>
                        <a:pt x="0" y="413867"/>
                        <a:pt x="16659" y="397208"/>
                        <a:pt x="37208" y="397208"/>
                      </a:cubicBezTo>
                      <a:lnTo>
                        <a:pt x="216047" y="397208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2572B9E6-39F9-4BA6-A1DC-89425481F832}"/>
                    </a:ext>
                  </a:extLst>
                </p:cNvPr>
                <p:cNvSpPr/>
                <p:nvPr/>
              </p:nvSpPr>
              <p:spPr>
                <a:xfrm rot="20700000">
                  <a:off x="10250131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80D9C9C3-B6E9-4533-8C86-10A128DADC9A}"/>
                    </a:ext>
                  </a:extLst>
                </p:cNvPr>
                <p:cNvSpPr/>
                <p:nvPr/>
              </p:nvSpPr>
              <p:spPr>
                <a:xfrm rot="20700000">
                  <a:off x="10298023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B60C7845-ABCB-4538-88F0-6028352550AC}"/>
                    </a:ext>
                  </a:extLst>
                </p:cNvPr>
                <p:cNvSpPr/>
                <p:nvPr/>
              </p:nvSpPr>
              <p:spPr>
                <a:xfrm rot="900000" flipH="1">
                  <a:off x="11249256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9FF2EC6A-9651-4234-91FD-053F5D7D6BAE}"/>
                    </a:ext>
                  </a:extLst>
                </p:cNvPr>
                <p:cNvSpPr/>
                <p:nvPr/>
              </p:nvSpPr>
              <p:spPr>
                <a:xfrm rot="900000" flipH="1">
                  <a:off x="11297147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>
                  <a:extLst>
                    <a:ext uri="{FF2B5EF4-FFF2-40B4-BE49-F238E27FC236}">
                      <a16:creationId xmlns:a16="http://schemas.microsoft.com/office/drawing/2014/main" id="{57598E17-D95E-403F-838C-98A626A8EDAA}"/>
                    </a:ext>
                  </a:extLst>
                </p:cNvPr>
                <p:cNvSpPr/>
                <p:nvPr/>
              </p:nvSpPr>
              <p:spPr>
                <a:xfrm>
                  <a:off x="10422543" y="823913"/>
                  <a:ext cx="999126" cy="1228481"/>
                </a:xfrm>
                <a:prstGeom prst="round2SameRect">
                  <a:avLst>
                    <a:gd name="adj1" fmla="val 50000"/>
                    <a:gd name="adj2" fmla="val 43956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2B41F397-8FDB-47CD-990B-98E54FE9D36A}"/>
                    </a:ext>
                  </a:extLst>
                </p:cNvPr>
                <p:cNvSpPr/>
                <p:nvPr/>
              </p:nvSpPr>
              <p:spPr>
                <a:xfrm>
                  <a:off x="10401097" y="2174448"/>
                  <a:ext cx="1042018" cy="1001895"/>
                </a:xfrm>
                <a:custGeom>
                  <a:avLst/>
                  <a:gdLst>
                    <a:gd name="connsiteX0" fmla="*/ 760437 w 1042018"/>
                    <a:gd name="connsiteY0" fmla="*/ 0 h 1001895"/>
                    <a:gd name="connsiteX1" fmla="*/ 878406 w 1042018"/>
                    <a:gd name="connsiteY1" fmla="*/ 25826 h 1001895"/>
                    <a:gd name="connsiteX2" fmla="*/ 1042018 w 1042018"/>
                    <a:gd name="connsiteY2" fmla="*/ 212480 h 1001895"/>
                    <a:gd name="connsiteX3" fmla="*/ 1042018 w 1042018"/>
                    <a:gd name="connsiteY3" fmla="*/ 1001895 h 1001895"/>
                    <a:gd name="connsiteX4" fmla="*/ 0 w 1042018"/>
                    <a:gd name="connsiteY4" fmla="*/ 1001895 h 1001895"/>
                    <a:gd name="connsiteX5" fmla="*/ 0 w 1042018"/>
                    <a:gd name="connsiteY5" fmla="*/ 212480 h 1001895"/>
                    <a:gd name="connsiteX6" fmla="*/ 163612 w 1042018"/>
                    <a:gd name="connsiteY6" fmla="*/ 25826 h 1001895"/>
                    <a:gd name="connsiteX7" fmla="*/ 282764 w 1042018"/>
                    <a:gd name="connsiteY7" fmla="*/ 1433 h 1001895"/>
                    <a:gd name="connsiteX8" fmla="*/ 307509 w 1042018"/>
                    <a:gd name="connsiteY8" fmla="*/ 31425 h 1001895"/>
                    <a:gd name="connsiteX9" fmla="*/ 521009 w 1042018"/>
                    <a:gd name="connsiteY9" fmla="*/ 119859 h 1001895"/>
                    <a:gd name="connsiteX10" fmla="*/ 734509 w 1042018"/>
                    <a:gd name="connsiteY10" fmla="*/ 31425 h 1001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42018" h="1001895">
                      <a:moveTo>
                        <a:pt x="760437" y="0"/>
                      </a:moveTo>
                      <a:lnTo>
                        <a:pt x="878406" y="25826"/>
                      </a:lnTo>
                      <a:cubicBezTo>
                        <a:pt x="959241" y="47257"/>
                        <a:pt x="1042018" y="109394"/>
                        <a:pt x="1042018" y="212480"/>
                      </a:cubicBezTo>
                      <a:lnTo>
                        <a:pt x="1042018" y="1001895"/>
                      </a:lnTo>
                      <a:lnTo>
                        <a:pt x="0" y="1001895"/>
                      </a:lnTo>
                      <a:lnTo>
                        <a:pt x="0" y="212480"/>
                      </a:lnTo>
                      <a:cubicBezTo>
                        <a:pt x="0" y="109394"/>
                        <a:pt x="75634" y="44876"/>
                        <a:pt x="163612" y="25826"/>
                      </a:cubicBezTo>
                      <a:lnTo>
                        <a:pt x="282764" y="1433"/>
                      </a:lnTo>
                      <a:lnTo>
                        <a:pt x="307509" y="31425"/>
                      </a:lnTo>
                      <a:cubicBezTo>
                        <a:pt x="362149" y="86064"/>
                        <a:pt x="437632" y="119859"/>
                        <a:pt x="521009" y="119859"/>
                      </a:cubicBezTo>
                      <a:cubicBezTo>
                        <a:pt x="604386" y="119859"/>
                        <a:pt x="679870" y="86064"/>
                        <a:pt x="734509" y="31425"/>
                      </a:cubicBezTo>
                      <a:close/>
                    </a:path>
                  </a:pathLst>
                </a:custGeom>
                <a:pattFill prst="lgGrid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FB83F14F-0027-4803-87A2-75F3AAF02A74}"/>
                    </a:ext>
                  </a:extLst>
                </p:cNvPr>
                <p:cNvSpPr/>
                <p:nvPr/>
              </p:nvSpPr>
              <p:spPr>
                <a:xfrm rot="17100000">
                  <a:off x="10628289" y="1087287"/>
                  <a:ext cx="55394" cy="33351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D0B7CAC6-EAFA-4443-97D4-A8E64A80F5F3}"/>
                    </a:ext>
                  </a:extLst>
                </p:cNvPr>
                <p:cNvSpPr/>
                <p:nvPr/>
              </p:nvSpPr>
              <p:spPr>
                <a:xfrm rot="15300000">
                  <a:off x="11154356" y="1087288"/>
                  <a:ext cx="55396" cy="33351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4792AF6E-7C66-4CA5-B1E0-78EF1C49211F}"/>
                    </a:ext>
                  </a:extLst>
                </p:cNvPr>
                <p:cNvSpPr/>
                <p:nvPr/>
              </p:nvSpPr>
              <p:spPr>
                <a:xfrm>
                  <a:off x="10603914" y="1410711"/>
                  <a:ext cx="111450" cy="5533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DA3BB0E3-89E6-46E6-B031-8432E3DED7C2}"/>
                    </a:ext>
                  </a:extLst>
                </p:cNvPr>
                <p:cNvSpPr/>
                <p:nvPr/>
              </p:nvSpPr>
              <p:spPr>
                <a:xfrm>
                  <a:off x="11131217" y="1410711"/>
                  <a:ext cx="111450" cy="5533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74">
                  <a:extLst>
                    <a:ext uri="{FF2B5EF4-FFF2-40B4-BE49-F238E27FC236}">
                      <a16:creationId xmlns:a16="http://schemas.microsoft.com/office/drawing/2014/main" id="{F778A9DB-244C-48FE-AD2F-DE113481B229}"/>
                    </a:ext>
                  </a:extLst>
                </p:cNvPr>
                <p:cNvSpPr/>
                <p:nvPr/>
              </p:nvSpPr>
              <p:spPr>
                <a:xfrm>
                  <a:off x="10810842" y="1604964"/>
                  <a:ext cx="208410" cy="133830"/>
                </a:xfrm>
                <a:custGeom>
                  <a:avLst/>
                  <a:gdLst>
                    <a:gd name="connsiteX0" fmla="*/ 0 w 257958"/>
                    <a:gd name="connsiteY0" fmla="*/ 87256 h 174511"/>
                    <a:gd name="connsiteX1" fmla="*/ 128979 w 257958"/>
                    <a:gd name="connsiteY1" fmla="*/ 0 h 174511"/>
                    <a:gd name="connsiteX2" fmla="*/ 257958 w 257958"/>
                    <a:gd name="connsiteY2" fmla="*/ 87256 h 174511"/>
                    <a:gd name="connsiteX3" fmla="*/ 128979 w 257958"/>
                    <a:gd name="connsiteY3" fmla="*/ 174512 h 174511"/>
                    <a:gd name="connsiteX4" fmla="*/ 0 w 257958"/>
                    <a:gd name="connsiteY4" fmla="*/ 87256 h 174511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132500 h 219756"/>
                    <a:gd name="connsiteX1" fmla="*/ 133742 w 257958"/>
                    <a:gd name="connsiteY1" fmla="*/ 0 h 219756"/>
                    <a:gd name="connsiteX2" fmla="*/ 257958 w 257958"/>
                    <a:gd name="connsiteY2" fmla="*/ 132500 h 219756"/>
                    <a:gd name="connsiteX3" fmla="*/ 128979 w 257958"/>
                    <a:gd name="connsiteY3" fmla="*/ 219756 h 219756"/>
                    <a:gd name="connsiteX4" fmla="*/ 0 w 257958"/>
                    <a:gd name="connsiteY4" fmla="*/ 132500 h 219756"/>
                    <a:gd name="connsiteX0" fmla="*/ 0 w 257958"/>
                    <a:gd name="connsiteY0" fmla="*/ 132500 h 188816"/>
                    <a:gd name="connsiteX1" fmla="*/ 133742 w 257958"/>
                    <a:gd name="connsiteY1" fmla="*/ 0 h 188816"/>
                    <a:gd name="connsiteX2" fmla="*/ 257958 w 257958"/>
                    <a:gd name="connsiteY2" fmla="*/ 132500 h 188816"/>
                    <a:gd name="connsiteX3" fmla="*/ 131743 w 257958"/>
                    <a:gd name="connsiteY3" fmla="*/ 188816 h 188816"/>
                    <a:gd name="connsiteX4" fmla="*/ 0 w 257958"/>
                    <a:gd name="connsiteY4" fmla="*/ 132500 h 18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958" h="188816">
                      <a:moveTo>
                        <a:pt x="0" y="132500"/>
                      </a:moveTo>
                      <a:cubicBezTo>
                        <a:pt x="0" y="84310"/>
                        <a:pt x="62509" y="0"/>
                        <a:pt x="133742" y="0"/>
                      </a:cubicBezTo>
                      <a:cubicBezTo>
                        <a:pt x="204975" y="0"/>
                        <a:pt x="257958" y="84310"/>
                        <a:pt x="257958" y="132500"/>
                      </a:cubicBezTo>
                      <a:cubicBezTo>
                        <a:pt x="257958" y="180690"/>
                        <a:pt x="202976" y="188816"/>
                        <a:pt x="131743" y="188816"/>
                      </a:cubicBezTo>
                      <a:cubicBezTo>
                        <a:pt x="60510" y="188816"/>
                        <a:pt x="0" y="180690"/>
                        <a:pt x="0" y="13250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6D71FF66-5723-48A5-A1AA-7A92AB344556}"/>
                    </a:ext>
                  </a:extLst>
                </p:cNvPr>
                <p:cNvSpPr/>
                <p:nvPr/>
              </p:nvSpPr>
              <p:spPr>
                <a:xfrm>
                  <a:off x="10850078" y="1488620"/>
                  <a:ext cx="134812" cy="276225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354522E1-BD4D-4188-A592-CCB4FF902DA4}"/>
                    </a:ext>
                  </a:extLst>
                </p:cNvPr>
                <p:cNvSpPr/>
                <p:nvPr/>
              </p:nvSpPr>
              <p:spPr>
                <a:xfrm>
                  <a:off x="10869328" y="2084356"/>
                  <a:ext cx="45719" cy="141837"/>
                </a:xfrm>
                <a:custGeom>
                  <a:avLst/>
                  <a:gdLst>
                    <a:gd name="connsiteX0" fmla="*/ 47416 w 167378"/>
                    <a:gd name="connsiteY0" fmla="*/ 0 h 235510"/>
                    <a:gd name="connsiteX1" fmla="*/ 167378 w 167378"/>
                    <a:gd name="connsiteY1" fmla="*/ 0 h 235510"/>
                    <a:gd name="connsiteX2" fmla="*/ 167378 w 167378"/>
                    <a:gd name="connsiteY2" fmla="*/ 235510 h 235510"/>
                    <a:gd name="connsiteX3" fmla="*/ 47416 w 167378"/>
                    <a:gd name="connsiteY3" fmla="*/ 235510 h 235510"/>
                    <a:gd name="connsiteX4" fmla="*/ 47416 w 167378"/>
                    <a:gd name="connsiteY4" fmla="*/ 163494 h 235510"/>
                    <a:gd name="connsiteX5" fmla="*/ 14298 w 167378"/>
                    <a:gd name="connsiteY5" fmla="*/ 149776 h 235510"/>
                    <a:gd name="connsiteX6" fmla="*/ 0 w 167378"/>
                    <a:gd name="connsiteY6" fmla="*/ 115258 h 235510"/>
                    <a:gd name="connsiteX7" fmla="*/ 14298 w 167378"/>
                    <a:gd name="connsiteY7" fmla="*/ 80740 h 235510"/>
                    <a:gd name="connsiteX8" fmla="*/ 47416 w 167378"/>
                    <a:gd name="connsiteY8" fmla="*/ 67022 h 235510"/>
                    <a:gd name="connsiteX0" fmla="*/ 167378 w 258818"/>
                    <a:gd name="connsiteY0" fmla="*/ 0 h 235510"/>
                    <a:gd name="connsiteX1" fmla="*/ 167378 w 258818"/>
                    <a:gd name="connsiteY1" fmla="*/ 235510 h 235510"/>
                    <a:gd name="connsiteX2" fmla="*/ 47416 w 258818"/>
                    <a:gd name="connsiteY2" fmla="*/ 235510 h 235510"/>
                    <a:gd name="connsiteX3" fmla="*/ 47416 w 258818"/>
                    <a:gd name="connsiteY3" fmla="*/ 163494 h 235510"/>
                    <a:gd name="connsiteX4" fmla="*/ 14298 w 258818"/>
                    <a:gd name="connsiteY4" fmla="*/ 149776 h 235510"/>
                    <a:gd name="connsiteX5" fmla="*/ 0 w 258818"/>
                    <a:gd name="connsiteY5" fmla="*/ 115258 h 235510"/>
                    <a:gd name="connsiteX6" fmla="*/ 14298 w 258818"/>
                    <a:gd name="connsiteY6" fmla="*/ 80740 h 235510"/>
                    <a:gd name="connsiteX7" fmla="*/ 47416 w 258818"/>
                    <a:gd name="connsiteY7" fmla="*/ 67022 h 235510"/>
                    <a:gd name="connsiteX8" fmla="*/ 47416 w 258818"/>
                    <a:gd name="connsiteY8" fmla="*/ 0 h 235510"/>
                    <a:gd name="connsiteX9" fmla="*/ 258818 w 258818"/>
                    <a:gd name="connsiteY9" fmla="*/ 91440 h 235510"/>
                    <a:gd name="connsiteX0" fmla="*/ 167378 w 167378"/>
                    <a:gd name="connsiteY0" fmla="*/ 0 h 235510"/>
                    <a:gd name="connsiteX1" fmla="*/ 167378 w 167378"/>
                    <a:gd name="connsiteY1" fmla="*/ 235510 h 235510"/>
                    <a:gd name="connsiteX2" fmla="*/ 47416 w 167378"/>
                    <a:gd name="connsiteY2" fmla="*/ 235510 h 235510"/>
                    <a:gd name="connsiteX3" fmla="*/ 47416 w 167378"/>
                    <a:gd name="connsiteY3" fmla="*/ 163494 h 235510"/>
                    <a:gd name="connsiteX4" fmla="*/ 14298 w 167378"/>
                    <a:gd name="connsiteY4" fmla="*/ 149776 h 235510"/>
                    <a:gd name="connsiteX5" fmla="*/ 0 w 167378"/>
                    <a:gd name="connsiteY5" fmla="*/ 115258 h 235510"/>
                    <a:gd name="connsiteX6" fmla="*/ 14298 w 167378"/>
                    <a:gd name="connsiteY6" fmla="*/ 80740 h 235510"/>
                    <a:gd name="connsiteX7" fmla="*/ 47416 w 167378"/>
                    <a:gd name="connsiteY7" fmla="*/ 67022 h 235510"/>
                    <a:gd name="connsiteX8" fmla="*/ 47416 w 167378"/>
                    <a:gd name="connsiteY8" fmla="*/ 0 h 235510"/>
                    <a:gd name="connsiteX0" fmla="*/ 167378 w 167378"/>
                    <a:gd name="connsiteY0" fmla="*/ 235510 h 235510"/>
                    <a:gd name="connsiteX1" fmla="*/ 47416 w 167378"/>
                    <a:gd name="connsiteY1" fmla="*/ 235510 h 235510"/>
                    <a:gd name="connsiteX2" fmla="*/ 47416 w 167378"/>
                    <a:gd name="connsiteY2" fmla="*/ 163494 h 235510"/>
                    <a:gd name="connsiteX3" fmla="*/ 14298 w 167378"/>
                    <a:gd name="connsiteY3" fmla="*/ 149776 h 235510"/>
                    <a:gd name="connsiteX4" fmla="*/ 0 w 167378"/>
                    <a:gd name="connsiteY4" fmla="*/ 115258 h 235510"/>
                    <a:gd name="connsiteX5" fmla="*/ 14298 w 167378"/>
                    <a:gd name="connsiteY5" fmla="*/ 80740 h 235510"/>
                    <a:gd name="connsiteX6" fmla="*/ 47416 w 167378"/>
                    <a:gd name="connsiteY6" fmla="*/ 67022 h 235510"/>
                    <a:gd name="connsiteX7" fmla="*/ 47416 w 167378"/>
                    <a:gd name="connsiteY7" fmla="*/ 0 h 235510"/>
                    <a:gd name="connsiteX0" fmla="*/ 47416 w 47416"/>
                    <a:gd name="connsiteY0" fmla="*/ 235510 h 235510"/>
                    <a:gd name="connsiteX1" fmla="*/ 47416 w 47416"/>
                    <a:gd name="connsiteY1" fmla="*/ 163494 h 235510"/>
                    <a:gd name="connsiteX2" fmla="*/ 14298 w 47416"/>
                    <a:gd name="connsiteY2" fmla="*/ 149776 h 235510"/>
                    <a:gd name="connsiteX3" fmla="*/ 0 w 47416"/>
                    <a:gd name="connsiteY3" fmla="*/ 115258 h 235510"/>
                    <a:gd name="connsiteX4" fmla="*/ 14298 w 47416"/>
                    <a:gd name="connsiteY4" fmla="*/ 80740 h 235510"/>
                    <a:gd name="connsiteX5" fmla="*/ 47416 w 47416"/>
                    <a:gd name="connsiteY5" fmla="*/ 67022 h 235510"/>
                    <a:gd name="connsiteX6" fmla="*/ 47416 w 47416"/>
                    <a:gd name="connsiteY6" fmla="*/ 0 h 235510"/>
                    <a:gd name="connsiteX0" fmla="*/ 47416 w 47990"/>
                    <a:gd name="connsiteY0" fmla="*/ 197646 h 197646"/>
                    <a:gd name="connsiteX1" fmla="*/ 47416 w 47990"/>
                    <a:gd name="connsiteY1" fmla="*/ 125630 h 197646"/>
                    <a:gd name="connsiteX2" fmla="*/ 14298 w 47990"/>
                    <a:gd name="connsiteY2" fmla="*/ 111912 h 197646"/>
                    <a:gd name="connsiteX3" fmla="*/ 0 w 47990"/>
                    <a:gd name="connsiteY3" fmla="*/ 77394 h 197646"/>
                    <a:gd name="connsiteX4" fmla="*/ 14298 w 47990"/>
                    <a:gd name="connsiteY4" fmla="*/ 42876 h 197646"/>
                    <a:gd name="connsiteX5" fmla="*/ 47416 w 47990"/>
                    <a:gd name="connsiteY5" fmla="*/ 29158 h 197646"/>
                    <a:gd name="connsiteX6" fmla="*/ 47990 w 47990"/>
                    <a:gd name="connsiteY6" fmla="*/ 0 h 197646"/>
                    <a:gd name="connsiteX0" fmla="*/ 46842 w 47990"/>
                    <a:gd name="connsiteY0" fmla="*/ 148882 h 148882"/>
                    <a:gd name="connsiteX1" fmla="*/ 47416 w 47990"/>
                    <a:gd name="connsiteY1" fmla="*/ 125630 h 148882"/>
                    <a:gd name="connsiteX2" fmla="*/ 14298 w 47990"/>
                    <a:gd name="connsiteY2" fmla="*/ 111912 h 148882"/>
                    <a:gd name="connsiteX3" fmla="*/ 0 w 47990"/>
                    <a:gd name="connsiteY3" fmla="*/ 77394 h 148882"/>
                    <a:gd name="connsiteX4" fmla="*/ 14298 w 47990"/>
                    <a:gd name="connsiteY4" fmla="*/ 42876 h 148882"/>
                    <a:gd name="connsiteX5" fmla="*/ 47416 w 47990"/>
                    <a:gd name="connsiteY5" fmla="*/ 29158 h 148882"/>
                    <a:gd name="connsiteX6" fmla="*/ 47990 w 47990"/>
                    <a:gd name="connsiteY6" fmla="*/ 0 h 148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990" h="148882">
                      <a:moveTo>
                        <a:pt x="46842" y="148882"/>
                      </a:moveTo>
                      <a:cubicBezTo>
                        <a:pt x="47033" y="141131"/>
                        <a:pt x="47225" y="133381"/>
                        <a:pt x="47416" y="125630"/>
                      </a:cubicBezTo>
                      <a:lnTo>
                        <a:pt x="14298" y="111912"/>
                      </a:lnTo>
                      <a:cubicBezTo>
                        <a:pt x="5464" y="103078"/>
                        <a:pt x="0" y="90874"/>
                        <a:pt x="0" y="77394"/>
                      </a:cubicBezTo>
                      <a:cubicBezTo>
                        <a:pt x="0" y="63914"/>
                        <a:pt x="5464" y="51710"/>
                        <a:pt x="14298" y="42876"/>
                      </a:cubicBezTo>
                      <a:lnTo>
                        <a:pt x="47416" y="29158"/>
                      </a:lnTo>
                      <a:cubicBezTo>
                        <a:pt x="47607" y="19439"/>
                        <a:pt x="47799" y="9719"/>
                        <a:pt x="47990" y="0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6D596BA0-E372-4758-A55E-CE15D4900348}"/>
                    </a:ext>
                  </a:extLst>
                </p:cNvPr>
                <p:cNvSpPr/>
                <p:nvPr/>
              </p:nvSpPr>
              <p:spPr>
                <a:xfrm rot="3600000">
                  <a:off x="10657071" y="1670889"/>
                  <a:ext cx="45719" cy="227644"/>
                </a:xfrm>
                <a:prstGeom prst="moon">
                  <a:avLst>
                    <a:gd name="adj" fmla="val 51301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38F656BF-C560-46EA-BD61-50D462D44014}"/>
                    </a:ext>
                  </a:extLst>
                </p:cNvPr>
                <p:cNvSpPr/>
                <p:nvPr/>
              </p:nvSpPr>
              <p:spPr>
                <a:xfrm rot="18000000" flipH="1">
                  <a:off x="11137891" y="1670889"/>
                  <a:ext cx="45719" cy="227644"/>
                </a:xfrm>
                <a:prstGeom prst="moon">
                  <a:avLst>
                    <a:gd name="adj" fmla="val 51301"/>
                  </a:avLst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C3370929-AC8F-45AC-8C54-446742E046A1}"/>
                    </a:ext>
                  </a:extLst>
                </p:cNvPr>
                <p:cNvSpPr/>
                <p:nvPr/>
              </p:nvSpPr>
              <p:spPr>
                <a:xfrm rot="16200000" flipH="1">
                  <a:off x="11303355" y="1377306"/>
                  <a:ext cx="56587" cy="118714"/>
                </a:xfrm>
                <a:custGeom>
                  <a:avLst/>
                  <a:gdLst>
                    <a:gd name="connsiteX0" fmla="*/ 141582 w 282711"/>
                    <a:gd name="connsiteY0" fmla="*/ 111571 h 281309"/>
                    <a:gd name="connsiteX1" fmla="*/ 148282 w 282711"/>
                    <a:gd name="connsiteY1" fmla="*/ 167233 h 281309"/>
                    <a:gd name="connsiteX2" fmla="*/ 282711 w 282711"/>
                    <a:gd name="connsiteY2" fmla="*/ 278827 h 281309"/>
                    <a:gd name="connsiteX3" fmla="*/ 282711 w 282711"/>
                    <a:gd name="connsiteY3" fmla="*/ 278826 h 281309"/>
                    <a:gd name="connsiteX4" fmla="*/ 208904 w 282711"/>
                    <a:gd name="connsiteY4" fmla="*/ 3375 h 281309"/>
                    <a:gd name="connsiteX5" fmla="*/ 141582 w 282711"/>
                    <a:gd name="connsiteY5" fmla="*/ 111571 h 281309"/>
                    <a:gd name="connsiteX6" fmla="*/ 76 w 282711"/>
                    <a:gd name="connsiteY6" fmla="*/ 169739 h 281309"/>
                    <a:gd name="connsiteX7" fmla="*/ 67399 w 282711"/>
                    <a:gd name="connsiteY7" fmla="*/ 277934 h 281309"/>
                    <a:gd name="connsiteX8" fmla="*/ 67399 w 282711"/>
                    <a:gd name="connsiteY8" fmla="*/ 277933 h 281309"/>
                    <a:gd name="connsiteX9" fmla="*/ 141205 w 282711"/>
                    <a:gd name="connsiteY9" fmla="*/ 2482 h 281309"/>
                    <a:gd name="connsiteX10" fmla="*/ 6776 w 282711"/>
                    <a:gd name="connsiteY10" fmla="*/ 114076 h 281309"/>
                    <a:gd name="connsiteX11" fmla="*/ 76 w 282711"/>
                    <a:gd name="connsiteY11" fmla="*/ 169739 h 2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2711" h="281309">
                      <a:moveTo>
                        <a:pt x="141582" y="111571"/>
                      </a:moveTo>
                      <a:cubicBezTo>
                        <a:pt x="141062" y="129370"/>
                        <a:pt x="143187" y="148217"/>
                        <a:pt x="148282" y="167233"/>
                      </a:cubicBezTo>
                      <a:cubicBezTo>
                        <a:pt x="168663" y="243297"/>
                        <a:pt x="228849" y="293259"/>
                        <a:pt x="282711" y="278827"/>
                      </a:cubicBezTo>
                      <a:lnTo>
                        <a:pt x="282711" y="278826"/>
                      </a:lnTo>
                      <a:cubicBezTo>
                        <a:pt x="242238" y="192799"/>
                        <a:pt x="216867" y="98113"/>
                        <a:pt x="208904" y="3375"/>
                      </a:cubicBezTo>
                      <a:cubicBezTo>
                        <a:pt x="168508" y="14200"/>
                        <a:pt x="143142" y="58171"/>
                        <a:pt x="141582" y="111571"/>
                      </a:cubicBezTo>
                      <a:close/>
                      <a:moveTo>
                        <a:pt x="76" y="169739"/>
                      </a:moveTo>
                      <a:cubicBezTo>
                        <a:pt x="1636" y="223138"/>
                        <a:pt x="27002" y="267109"/>
                        <a:pt x="67399" y="277934"/>
                      </a:cubicBezTo>
                      <a:lnTo>
                        <a:pt x="67399" y="277933"/>
                      </a:lnTo>
                      <a:cubicBezTo>
                        <a:pt x="75362" y="183195"/>
                        <a:pt x="100733" y="88509"/>
                        <a:pt x="141205" y="2482"/>
                      </a:cubicBezTo>
                      <a:cubicBezTo>
                        <a:pt x="87344" y="-11950"/>
                        <a:pt x="27158" y="38012"/>
                        <a:pt x="6776" y="114076"/>
                      </a:cubicBezTo>
                      <a:cubicBezTo>
                        <a:pt x="1681" y="133092"/>
                        <a:pt x="-444" y="151939"/>
                        <a:pt x="76" y="16973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F0C948A2-BF52-4D1F-961E-F55FA04397F9}"/>
                    </a:ext>
                  </a:extLst>
                </p:cNvPr>
                <p:cNvSpPr/>
                <p:nvPr/>
              </p:nvSpPr>
              <p:spPr>
                <a:xfrm rot="5400000">
                  <a:off x="10486998" y="1377308"/>
                  <a:ext cx="56587" cy="118714"/>
                </a:xfrm>
                <a:custGeom>
                  <a:avLst/>
                  <a:gdLst>
                    <a:gd name="connsiteX0" fmla="*/ 141582 w 282711"/>
                    <a:gd name="connsiteY0" fmla="*/ 111571 h 281309"/>
                    <a:gd name="connsiteX1" fmla="*/ 148282 w 282711"/>
                    <a:gd name="connsiteY1" fmla="*/ 167233 h 281309"/>
                    <a:gd name="connsiteX2" fmla="*/ 282711 w 282711"/>
                    <a:gd name="connsiteY2" fmla="*/ 278827 h 281309"/>
                    <a:gd name="connsiteX3" fmla="*/ 282711 w 282711"/>
                    <a:gd name="connsiteY3" fmla="*/ 278826 h 281309"/>
                    <a:gd name="connsiteX4" fmla="*/ 208904 w 282711"/>
                    <a:gd name="connsiteY4" fmla="*/ 3375 h 281309"/>
                    <a:gd name="connsiteX5" fmla="*/ 141582 w 282711"/>
                    <a:gd name="connsiteY5" fmla="*/ 111571 h 281309"/>
                    <a:gd name="connsiteX6" fmla="*/ 76 w 282711"/>
                    <a:gd name="connsiteY6" fmla="*/ 169739 h 281309"/>
                    <a:gd name="connsiteX7" fmla="*/ 67399 w 282711"/>
                    <a:gd name="connsiteY7" fmla="*/ 277934 h 281309"/>
                    <a:gd name="connsiteX8" fmla="*/ 67399 w 282711"/>
                    <a:gd name="connsiteY8" fmla="*/ 277933 h 281309"/>
                    <a:gd name="connsiteX9" fmla="*/ 141205 w 282711"/>
                    <a:gd name="connsiteY9" fmla="*/ 2482 h 281309"/>
                    <a:gd name="connsiteX10" fmla="*/ 6776 w 282711"/>
                    <a:gd name="connsiteY10" fmla="*/ 114076 h 281309"/>
                    <a:gd name="connsiteX11" fmla="*/ 76 w 282711"/>
                    <a:gd name="connsiteY11" fmla="*/ 169739 h 2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2711" h="281309">
                      <a:moveTo>
                        <a:pt x="141582" y="111571"/>
                      </a:moveTo>
                      <a:cubicBezTo>
                        <a:pt x="141062" y="129370"/>
                        <a:pt x="143187" y="148217"/>
                        <a:pt x="148282" y="167233"/>
                      </a:cubicBezTo>
                      <a:cubicBezTo>
                        <a:pt x="168663" y="243297"/>
                        <a:pt x="228849" y="293259"/>
                        <a:pt x="282711" y="278827"/>
                      </a:cubicBezTo>
                      <a:lnTo>
                        <a:pt x="282711" y="278826"/>
                      </a:lnTo>
                      <a:cubicBezTo>
                        <a:pt x="242238" y="192799"/>
                        <a:pt x="216867" y="98113"/>
                        <a:pt x="208904" y="3375"/>
                      </a:cubicBezTo>
                      <a:cubicBezTo>
                        <a:pt x="168508" y="14200"/>
                        <a:pt x="143142" y="58171"/>
                        <a:pt x="141582" y="111571"/>
                      </a:cubicBezTo>
                      <a:close/>
                      <a:moveTo>
                        <a:pt x="76" y="169739"/>
                      </a:moveTo>
                      <a:cubicBezTo>
                        <a:pt x="1636" y="223138"/>
                        <a:pt x="27002" y="267109"/>
                        <a:pt x="67399" y="277934"/>
                      </a:cubicBezTo>
                      <a:lnTo>
                        <a:pt x="67399" y="277933"/>
                      </a:lnTo>
                      <a:cubicBezTo>
                        <a:pt x="75362" y="183195"/>
                        <a:pt x="100733" y="88509"/>
                        <a:pt x="141205" y="2482"/>
                      </a:cubicBezTo>
                      <a:cubicBezTo>
                        <a:pt x="87344" y="-11950"/>
                        <a:pt x="27158" y="38012"/>
                        <a:pt x="6776" y="114076"/>
                      </a:cubicBezTo>
                      <a:cubicBezTo>
                        <a:pt x="1681" y="133092"/>
                        <a:pt x="-444" y="151939"/>
                        <a:pt x="76" y="16973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2DD7E74F-C601-4C40-83DD-A2B1E6F04707}"/>
                </a:ext>
              </a:extLst>
            </p:cNvPr>
            <p:cNvSpPr/>
            <p:nvPr/>
          </p:nvSpPr>
          <p:spPr>
            <a:xfrm rot="13500000" flipV="1">
              <a:off x="8635102" y="2710066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D97262EA-E620-41FB-9B9B-88C06C70F52D}"/>
                </a:ext>
              </a:extLst>
            </p:cNvPr>
            <p:cNvSpPr/>
            <p:nvPr/>
          </p:nvSpPr>
          <p:spPr>
            <a:xfrm rot="21116597">
              <a:off x="8482415" y="3450613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6FCD2CE9-0089-4191-9874-DF269A92369E}"/>
                </a:ext>
              </a:extLst>
            </p:cNvPr>
            <p:cNvGrpSpPr/>
            <p:nvPr/>
          </p:nvGrpSpPr>
          <p:grpSpPr>
            <a:xfrm>
              <a:off x="7614276" y="333744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BAA3D34-7857-44A6-B55C-A8FFB8C8A91D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A94CCD6-83EC-45F9-A513-49F4265533AF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A18A00A-506A-4B07-9ADF-F45E48BF680C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85BE33F-C336-4AE8-9F72-13A3AD228CA3}"/>
              </a:ext>
            </a:extLst>
          </p:cNvPr>
          <p:cNvGrpSpPr/>
          <p:nvPr/>
        </p:nvGrpSpPr>
        <p:grpSpPr>
          <a:xfrm>
            <a:off x="5198736" y="2536723"/>
            <a:ext cx="1538613" cy="1989797"/>
            <a:chOff x="5198736" y="2536723"/>
            <a:chExt cx="1538613" cy="198979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A7D32A6-F51B-41B2-A3D5-7AF5CE083A04}"/>
                </a:ext>
              </a:extLst>
            </p:cNvPr>
            <p:cNvGrpSpPr/>
            <p:nvPr/>
          </p:nvGrpSpPr>
          <p:grpSpPr>
            <a:xfrm>
              <a:off x="5584824" y="2536723"/>
              <a:ext cx="1152525" cy="1989797"/>
              <a:chOff x="5584824" y="2536723"/>
              <a:chExt cx="1152525" cy="1989797"/>
            </a:xfrm>
          </p:grpSpPr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A96820DD-42B2-4B32-9A19-BDE4D9213B63}"/>
                  </a:ext>
                </a:extLst>
              </p:cNvPr>
              <p:cNvSpPr/>
              <p:nvPr/>
            </p:nvSpPr>
            <p:spPr>
              <a:xfrm>
                <a:off x="5584824" y="3707606"/>
                <a:ext cx="1152525" cy="818914"/>
              </a:xfrm>
              <a:prstGeom prst="round2SameRect">
                <a:avLst>
                  <a:gd name="adj1" fmla="val 33773"/>
                  <a:gd name="adj2" fmla="val 0"/>
                </a:avLst>
              </a:prstGeom>
              <a:pattFill prst="lgGrid">
                <a:fgClr>
                  <a:schemeClr val="accent2">
                    <a:lumMod val="75000"/>
                  </a:schemeClr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0B72865A-3775-4AD5-BB12-C41D59E6CEAC}"/>
                  </a:ext>
                </a:extLst>
              </p:cNvPr>
              <p:cNvGrpSpPr/>
              <p:nvPr/>
            </p:nvGrpSpPr>
            <p:grpSpPr>
              <a:xfrm>
                <a:off x="5604215" y="2536723"/>
                <a:ext cx="1110463" cy="1989797"/>
                <a:chOff x="8673916" y="768171"/>
                <a:chExt cx="1343949" cy="2408171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9C2EED6-ABBF-4466-9A3D-717D6C40F3CE}"/>
                    </a:ext>
                  </a:extLst>
                </p:cNvPr>
                <p:cNvSpPr/>
                <p:nvPr/>
              </p:nvSpPr>
              <p:spPr>
                <a:xfrm>
                  <a:off x="8997570" y="1812811"/>
                  <a:ext cx="696642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59434" y="397208"/>
                      </a:lnTo>
                      <a:cubicBezTo>
                        <a:pt x="679983" y="397208"/>
                        <a:pt x="696642" y="413867"/>
                        <a:pt x="696642" y="434416"/>
                      </a:cubicBez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cubicBezTo>
                        <a:pt x="0" y="413867"/>
                        <a:pt x="16659" y="397208"/>
                        <a:pt x="37208" y="397208"/>
                      </a:cubicBezTo>
                      <a:lnTo>
                        <a:pt x="216047" y="397208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36FBE52A-869E-492B-B0A5-18F78CCD2D96}"/>
                    </a:ext>
                  </a:extLst>
                </p:cNvPr>
                <p:cNvSpPr/>
                <p:nvPr/>
              </p:nvSpPr>
              <p:spPr>
                <a:xfrm>
                  <a:off x="8714344" y="2146434"/>
                  <a:ext cx="1263094" cy="1029908"/>
                </a:xfrm>
                <a:custGeom>
                  <a:avLst/>
                  <a:gdLst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73209 w 1188768"/>
                    <a:gd name="connsiteY9" fmla="*/ 53839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86669 w 1188768"/>
                    <a:gd name="connsiteY9" fmla="*/ 0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1002114 w 1188768"/>
                    <a:gd name="connsiteY2" fmla="*/ 53839 h 1029908"/>
                    <a:gd name="connsiteX3" fmla="*/ 1188768 w 1188768"/>
                    <a:gd name="connsiteY3" fmla="*/ 240493 h 1029908"/>
                    <a:gd name="connsiteX4" fmla="*/ 1188768 w 1188768"/>
                    <a:gd name="connsiteY4" fmla="*/ 1029908 h 1029908"/>
                    <a:gd name="connsiteX5" fmla="*/ 0 w 1188768"/>
                    <a:gd name="connsiteY5" fmla="*/ 1029908 h 1029908"/>
                    <a:gd name="connsiteX6" fmla="*/ 0 w 1188768"/>
                    <a:gd name="connsiteY6" fmla="*/ 240493 h 1029908"/>
                    <a:gd name="connsiteX7" fmla="*/ 186654 w 1188768"/>
                    <a:gd name="connsiteY7" fmla="*/ 53839 h 1029908"/>
                    <a:gd name="connsiteX8" fmla="*/ 486669 w 1188768"/>
                    <a:gd name="connsiteY8" fmla="*/ 0 h 102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8768" h="1029908">
                      <a:moveTo>
                        <a:pt x="486669" y="0"/>
                      </a:moveTo>
                      <a:lnTo>
                        <a:pt x="702099" y="0"/>
                      </a:lnTo>
                      <a:lnTo>
                        <a:pt x="1002114" y="53839"/>
                      </a:lnTo>
                      <a:cubicBezTo>
                        <a:pt x="1105200" y="53839"/>
                        <a:pt x="1188768" y="137407"/>
                        <a:pt x="1188768" y="240493"/>
                      </a:cubicBezTo>
                      <a:lnTo>
                        <a:pt x="1188768" y="1029908"/>
                      </a:lnTo>
                      <a:lnTo>
                        <a:pt x="0" y="1029908"/>
                      </a:lnTo>
                      <a:lnTo>
                        <a:pt x="0" y="240493"/>
                      </a:lnTo>
                      <a:cubicBezTo>
                        <a:pt x="0" y="137407"/>
                        <a:pt x="83568" y="53839"/>
                        <a:pt x="186654" y="53839"/>
                      </a:cubicBezTo>
                      <a:lnTo>
                        <a:pt x="486669" y="0"/>
                      </a:lnTo>
                      <a:close/>
                    </a:path>
                  </a:pathLst>
                </a:custGeom>
                <a:pattFill prst="lgGrid">
                  <a:fgClr>
                    <a:schemeClr val="accent2">
                      <a:lumMod val="75000"/>
                    </a:schemeClr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二等辺三角形 394">
                  <a:extLst>
                    <a:ext uri="{FF2B5EF4-FFF2-40B4-BE49-F238E27FC236}">
                      <a16:creationId xmlns:a16="http://schemas.microsoft.com/office/drawing/2014/main" id="{09DE22EA-14FE-44CB-A96A-A52937F881C4}"/>
                    </a:ext>
                  </a:extLst>
                </p:cNvPr>
                <p:cNvSpPr/>
                <p:nvPr/>
              </p:nvSpPr>
              <p:spPr>
                <a:xfrm rot="10800000">
                  <a:off x="9084620" y="2220440"/>
                  <a:ext cx="507190" cy="668265"/>
                </a:xfrm>
                <a:prstGeom prst="triangl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EC5938E6-BFFB-4913-9C34-E08616D31BA8}"/>
                    </a:ext>
                  </a:extLst>
                </p:cNvPr>
                <p:cNvSpPr/>
                <p:nvPr/>
              </p:nvSpPr>
              <p:spPr>
                <a:xfrm>
                  <a:off x="8769006" y="768171"/>
                  <a:ext cx="1156044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chemeClr val="bg1">
                      <a:lumMod val="6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B6BEA2AC-D7A7-4156-96DA-A420B38A0E3A}"/>
                    </a:ext>
                  </a:extLst>
                </p:cNvPr>
                <p:cNvSpPr/>
                <p:nvPr/>
              </p:nvSpPr>
              <p:spPr>
                <a:xfrm rot="20700000">
                  <a:off x="8673916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E33046E0-1C9E-480D-A7EB-9897DAF7A32D}"/>
                    </a:ext>
                  </a:extLst>
                </p:cNvPr>
                <p:cNvSpPr/>
                <p:nvPr/>
              </p:nvSpPr>
              <p:spPr>
                <a:xfrm rot="20700000">
                  <a:off x="8721808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6F654DC4-50E9-4572-AC59-4115BB5D1FC9}"/>
                    </a:ext>
                  </a:extLst>
                </p:cNvPr>
                <p:cNvSpPr/>
                <p:nvPr/>
              </p:nvSpPr>
              <p:spPr>
                <a:xfrm rot="900000" flipH="1">
                  <a:off x="9673041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7123315F-EB53-44CC-BE03-4EFA9ABF04A1}"/>
                    </a:ext>
                  </a:extLst>
                </p:cNvPr>
                <p:cNvSpPr/>
                <p:nvPr/>
              </p:nvSpPr>
              <p:spPr>
                <a:xfrm rot="900000" flipH="1">
                  <a:off x="9720932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四角形: 上の 2 つの角を丸める 400">
                  <a:extLst>
                    <a:ext uri="{FF2B5EF4-FFF2-40B4-BE49-F238E27FC236}">
                      <a16:creationId xmlns:a16="http://schemas.microsoft.com/office/drawing/2014/main" id="{3AE5D7A9-9733-4B1D-8A98-A39D16CD433E}"/>
                    </a:ext>
                  </a:extLst>
                </p:cNvPr>
                <p:cNvSpPr/>
                <p:nvPr/>
              </p:nvSpPr>
              <p:spPr>
                <a:xfrm>
                  <a:off x="8846328" y="909639"/>
                  <a:ext cx="999126" cy="1142756"/>
                </a:xfrm>
                <a:prstGeom prst="round2SameRect">
                  <a:avLst>
                    <a:gd name="adj1" fmla="val 40556"/>
                    <a:gd name="adj2" fmla="val 3427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40FA517D-45D5-49EE-9EB9-E93021BF734D}"/>
                    </a:ext>
                  </a:extLst>
                </p:cNvPr>
                <p:cNvSpPr/>
                <p:nvPr/>
              </p:nvSpPr>
              <p:spPr>
                <a:xfrm>
                  <a:off x="8930762" y="2161516"/>
                  <a:ext cx="846599" cy="746641"/>
                </a:xfrm>
                <a:custGeom>
                  <a:avLst/>
                  <a:gdLst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55385 w 846599"/>
                    <a:gd name="connsiteY6" fmla="*/ 296515 h 746641"/>
                    <a:gd name="connsiteX7" fmla="*/ 95331 w 846599"/>
                    <a:gd name="connsiteY7" fmla="*/ 188737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6599" h="746641">
                      <a:moveTo>
                        <a:pt x="646690" y="0"/>
                      </a:moveTo>
                      <a:lnTo>
                        <a:pt x="792351" y="26139"/>
                      </a:lnTo>
                      <a:lnTo>
                        <a:pt x="846599" y="172504"/>
                      </a:lnTo>
                      <a:lnTo>
                        <a:pt x="751269" y="188737"/>
                      </a:lnTo>
                      <a:lnTo>
                        <a:pt x="779345" y="264489"/>
                      </a:lnTo>
                      <a:lnTo>
                        <a:pt x="404930" y="746641"/>
                      </a:lnTo>
                      <a:lnTo>
                        <a:pt x="55385" y="296515"/>
                      </a:lnTo>
                      <a:lnTo>
                        <a:pt x="95331" y="188737"/>
                      </a:lnTo>
                      <a:lnTo>
                        <a:pt x="0" y="172504"/>
                      </a:lnTo>
                      <a:lnTo>
                        <a:pt x="55412" y="22998"/>
                      </a:lnTo>
                      <a:lnTo>
                        <a:pt x="164297" y="3458"/>
                      </a:lnTo>
                      <a:lnTo>
                        <a:pt x="404930" y="742200"/>
                      </a:lnTo>
                      <a:close/>
                    </a:path>
                  </a:pathLst>
                </a:custGeom>
                <a:pattFill prst="lgGrid">
                  <a:fgClr>
                    <a:schemeClr val="accent2">
                      <a:lumMod val="75000"/>
                    </a:schemeClr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F7700F6E-8486-4D3C-BEF2-92A169A9F08D}"/>
                    </a:ext>
                  </a:extLst>
                </p:cNvPr>
                <p:cNvSpPr/>
                <p:nvPr/>
              </p:nvSpPr>
              <p:spPr>
                <a:xfrm rot="10800000" flipV="1">
                  <a:off x="9268118" y="2222142"/>
                  <a:ext cx="151100" cy="687746"/>
                </a:xfrm>
                <a:custGeom>
                  <a:avLst/>
                  <a:gdLst>
                    <a:gd name="connsiteX0" fmla="*/ 107167 w 151100"/>
                    <a:gd name="connsiteY0" fmla="*/ 0 h 674196"/>
                    <a:gd name="connsiteX1" fmla="*/ 39487 w 151100"/>
                    <a:gd name="connsiteY1" fmla="*/ 0 h 674196"/>
                    <a:gd name="connsiteX2" fmla="*/ 0 w 151100"/>
                    <a:gd name="connsiteY2" fmla="*/ 411433 h 674196"/>
                    <a:gd name="connsiteX3" fmla="*/ 82853 w 151100"/>
                    <a:gd name="connsiteY3" fmla="*/ 674196 h 674196"/>
                    <a:gd name="connsiteX4" fmla="*/ 151100 w 151100"/>
                    <a:gd name="connsiteY4" fmla="*/ 457756 h 674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100" h="674196">
                      <a:moveTo>
                        <a:pt x="107167" y="0"/>
                      </a:moveTo>
                      <a:lnTo>
                        <a:pt x="39487" y="0"/>
                      </a:lnTo>
                      <a:lnTo>
                        <a:pt x="0" y="411433"/>
                      </a:lnTo>
                      <a:lnTo>
                        <a:pt x="82853" y="674196"/>
                      </a:lnTo>
                      <a:lnTo>
                        <a:pt x="151100" y="457756"/>
                      </a:lnTo>
                      <a:close/>
                    </a:path>
                  </a:pathLst>
                </a:custGeom>
                <a:pattFill prst="solidDmnd">
                  <a:fgClr>
                    <a:srgbClr val="C00000"/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台形 403">
                  <a:extLst>
                    <a:ext uri="{FF2B5EF4-FFF2-40B4-BE49-F238E27FC236}">
                      <a16:creationId xmlns:a16="http://schemas.microsoft.com/office/drawing/2014/main" id="{85BB3FBF-5959-48C4-AF2E-B6A12C3575E0}"/>
                    </a:ext>
                  </a:extLst>
                </p:cNvPr>
                <p:cNvSpPr/>
                <p:nvPr/>
              </p:nvSpPr>
              <p:spPr>
                <a:xfrm rot="10800000">
                  <a:off x="9242846" y="2146434"/>
                  <a:ext cx="206090" cy="160268"/>
                </a:xfrm>
                <a:prstGeom prst="trapezoid">
                  <a:avLst>
                    <a:gd name="adj" fmla="val 37046"/>
                  </a:avLst>
                </a:prstGeom>
                <a:pattFill prst="solidDmnd">
                  <a:fgClr>
                    <a:srgbClr val="C00000"/>
                  </a:fgClr>
                  <a:bgClr>
                    <a:srgbClr val="FF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59A596E3-0EAF-4A88-89A6-8FD643897A10}"/>
                    </a:ext>
                  </a:extLst>
                </p:cNvPr>
                <p:cNvSpPr/>
                <p:nvPr/>
              </p:nvSpPr>
              <p:spPr>
                <a:xfrm>
                  <a:off x="9081428" y="2079643"/>
                  <a:ext cx="529299" cy="256130"/>
                </a:xfrm>
                <a:custGeom>
                  <a:avLst/>
                  <a:gdLst>
                    <a:gd name="connsiteX0" fmla="*/ 41410 w 529299"/>
                    <a:gd name="connsiteY0" fmla="*/ 0 h 216231"/>
                    <a:gd name="connsiteX1" fmla="*/ 264464 w 529299"/>
                    <a:gd name="connsiteY1" fmla="*/ 30749 h 216231"/>
                    <a:gd name="connsiteX2" fmla="*/ 487518 w 529299"/>
                    <a:gd name="connsiteY2" fmla="*/ 0 h 216231"/>
                    <a:gd name="connsiteX3" fmla="*/ 529299 w 529299"/>
                    <a:gd name="connsiteY3" fmla="*/ 106086 h 216231"/>
                    <a:gd name="connsiteX4" fmla="*/ 446643 w 529299"/>
                    <a:gd name="connsiteY4" fmla="*/ 216231 h 216231"/>
                    <a:gd name="connsiteX5" fmla="*/ 264464 w 529299"/>
                    <a:gd name="connsiteY5" fmla="*/ 50524 h 216231"/>
                    <a:gd name="connsiteX6" fmla="*/ 82927 w 529299"/>
                    <a:gd name="connsiteY6" fmla="*/ 215649 h 216231"/>
                    <a:gd name="connsiteX7" fmla="*/ 0 w 529299"/>
                    <a:gd name="connsiteY7" fmla="*/ 105144 h 216231"/>
                    <a:gd name="connsiteX0" fmla="*/ 41410 w 529299"/>
                    <a:gd name="connsiteY0" fmla="*/ 0 h 229936"/>
                    <a:gd name="connsiteX1" fmla="*/ 264464 w 529299"/>
                    <a:gd name="connsiteY1" fmla="*/ 30749 h 229936"/>
                    <a:gd name="connsiteX2" fmla="*/ 487518 w 529299"/>
                    <a:gd name="connsiteY2" fmla="*/ 0 h 229936"/>
                    <a:gd name="connsiteX3" fmla="*/ 529299 w 529299"/>
                    <a:gd name="connsiteY3" fmla="*/ 106086 h 229936"/>
                    <a:gd name="connsiteX4" fmla="*/ 446643 w 529299"/>
                    <a:gd name="connsiteY4" fmla="*/ 216231 h 229936"/>
                    <a:gd name="connsiteX5" fmla="*/ 264464 w 529299"/>
                    <a:gd name="connsiteY5" fmla="*/ 50524 h 229936"/>
                    <a:gd name="connsiteX6" fmla="*/ 66258 w 529299"/>
                    <a:gd name="connsiteY6" fmla="*/ 229936 h 229936"/>
                    <a:gd name="connsiteX7" fmla="*/ 0 w 529299"/>
                    <a:gd name="connsiteY7" fmla="*/ 105144 h 229936"/>
                    <a:gd name="connsiteX8" fmla="*/ 41410 w 529299"/>
                    <a:gd name="connsiteY8" fmla="*/ 0 h 229936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87518 w 529299"/>
                    <a:gd name="connsiteY2" fmla="*/ 21431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68468 w 529299"/>
                    <a:gd name="connsiteY2" fmla="*/ 0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6130"/>
                    <a:gd name="connsiteX1" fmla="*/ 264464 w 529299"/>
                    <a:gd name="connsiteY1" fmla="*/ 52180 h 256130"/>
                    <a:gd name="connsiteX2" fmla="*/ 468468 w 529299"/>
                    <a:gd name="connsiteY2" fmla="*/ 0 h 256130"/>
                    <a:gd name="connsiteX3" fmla="*/ 529299 w 529299"/>
                    <a:gd name="connsiteY3" fmla="*/ 127517 h 256130"/>
                    <a:gd name="connsiteX4" fmla="*/ 446643 w 529299"/>
                    <a:gd name="connsiteY4" fmla="*/ 237662 h 256130"/>
                    <a:gd name="connsiteX5" fmla="*/ 264464 w 529299"/>
                    <a:gd name="connsiteY5" fmla="*/ 71955 h 256130"/>
                    <a:gd name="connsiteX6" fmla="*/ 73402 w 529299"/>
                    <a:gd name="connsiteY6" fmla="*/ 256130 h 256130"/>
                    <a:gd name="connsiteX7" fmla="*/ 0 w 529299"/>
                    <a:gd name="connsiteY7" fmla="*/ 126575 h 256130"/>
                    <a:gd name="connsiteX8" fmla="*/ 67603 w 529299"/>
                    <a:gd name="connsiteY8" fmla="*/ 0 h 25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9299" h="256130">
                      <a:moveTo>
                        <a:pt x="67603" y="0"/>
                      </a:moveTo>
                      <a:lnTo>
                        <a:pt x="264464" y="52180"/>
                      </a:lnTo>
                      <a:lnTo>
                        <a:pt x="468468" y="0"/>
                      </a:lnTo>
                      <a:lnTo>
                        <a:pt x="529299" y="127517"/>
                      </a:lnTo>
                      <a:lnTo>
                        <a:pt x="446643" y="237662"/>
                      </a:lnTo>
                      <a:lnTo>
                        <a:pt x="264464" y="71955"/>
                      </a:lnTo>
                      <a:lnTo>
                        <a:pt x="73402" y="256130"/>
                      </a:lnTo>
                      <a:lnTo>
                        <a:pt x="0" y="126575"/>
                      </a:lnTo>
                      <a:lnTo>
                        <a:pt x="67603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四角形: 角を丸くする 405">
                  <a:extLst>
                    <a:ext uri="{FF2B5EF4-FFF2-40B4-BE49-F238E27FC236}">
                      <a16:creationId xmlns:a16="http://schemas.microsoft.com/office/drawing/2014/main" id="{24505880-3C81-4E1E-A46A-940C565A5B44}"/>
                    </a:ext>
                  </a:extLst>
                </p:cNvPr>
                <p:cNvSpPr/>
                <p:nvPr/>
              </p:nvSpPr>
              <p:spPr>
                <a:xfrm>
                  <a:off x="8942943" y="1377950"/>
                  <a:ext cx="257600" cy="12431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四角形: 角を丸くする 406">
                  <a:extLst>
                    <a:ext uri="{FF2B5EF4-FFF2-40B4-BE49-F238E27FC236}">
                      <a16:creationId xmlns:a16="http://schemas.microsoft.com/office/drawing/2014/main" id="{E1E6DC6E-229F-4186-B4BB-4CD44EA90016}"/>
                    </a:ext>
                  </a:extLst>
                </p:cNvPr>
                <p:cNvSpPr/>
                <p:nvPr/>
              </p:nvSpPr>
              <p:spPr>
                <a:xfrm>
                  <a:off x="9483300" y="1377950"/>
                  <a:ext cx="257600" cy="12431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月 407">
                  <a:extLst>
                    <a:ext uri="{FF2B5EF4-FFF2-40B4-BE49-F238E27FC236}">
                      <a16:creationId xmlns:a16="http://schemas.microsoft.com/office/drawing/2014/main" id="{42A979F7-3230-4C8C-8A71-A8E44E24A4E8}"/>
                    </a:ext>
                  </a:extLst>
                </p:cNvPr>
                <p:cNvSpPr/>
                <p:nvPr/>
              </p:nvSpPr>
              <p:spPr>
                <a:xfrm rot="17100000">
                  <a:off x="9037977" y="1087286"/>
                  <a:ext cx="83587" cy="33351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EFF7CA64-C6CF-4030-9B14-031E40E2AB83}"/>
                    </a:ext>
                  </a:extLst>
                </p:cNvPr>
                <p:cNvSpPr/>
                <p:nvPr/>
              </p:nvSpPr>
              <p:spPr>
                <a:xfrm rot="15300000">
                  <a:off x="9564045" y="1087287"/>
                  <a:ext cx="83587" cy="33351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086946A6-C0A2-4E6F-B8CD-47ADF5DD6C47}"/>
                    </a:ext>
                  </a:extLst>
                </p:cNvPr>
                <p:cNvSpPr/>
                <p:nvPr/>
              </p:nvSpPr>
              <p:spPr>
                <a:xfrm>
                  <a:off x="9040460" y="1410711"/>
                  <a:ext cx="85928" cy="5533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D8EFEC18-C590-41E7-9D81-C1FA4ECA0FF4}"/>
                    </a:ext>
                  </a:extLst>
                </p:cNvPr>
                <p:cNvSpPr/>
                <p:nvPr/>
              </p:nvSpPr>
              <p:spPr>
                <a:xfrm>
                  <a:off x="9567763" y="1410711"/>
                  <a:ext cx="85928" cy="5533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7AABE2FD-979B-4C71-946B-B3F452E9347E}"/>
                    </a:ext>
                  </a:extLst>
                </p:cNvPr>
                <p:cNvSpPr/>
                <p:nvPr/>
              </p:nvSpPr>
              <p:spPr>
                <a:xfrm rot="5400000">
                  <a:off x="9284394" y="1588637"/>
                  <a:ext cx="122994" cy="36172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74">
                  <a:extLst>
                    <a:ext uri="{FF2B5EF4-FFF2-40B4-BE49-F238E27FC236}">
                      <a16:creationId xmlns:a16="http://schemas.microsoft.com/office/drawing/2014/main" id="{B8B764D1-8DCB-402A-81BD-2C661C850E84}"/>
                    </a:ext>
                  </a:extLst>
                </p:cNvPr>
                <p:cNvSpPr/>
                <p:nvPr/>
              </p:nvSpPr>
              <p:spPr>
                <a:xfrm>
                  <a:off x="9234773" y="1594107"/>
                  <a:ext cx="222236" cy="159189"/>
                </a:xfrm>
                <a:custGeom>
                  <a:avLst/>
                  <a:gdLst>
                    <a:gd name="connsiteX0" fmla="*/ 0 w 257958"/>
                    <a:gd name="connsiteY0" fmla="*/ 87256 h 174511"/>
                    <a:gd name="connsiteX1" fmla="*/ 128979 w 257958"/>
                    <a:gd name="connsiteY1" fmla="*/ 0 h 174511"/>
                    <a:gd name="connsiteX2" fmla="*/ 257958 w 257958"/>
                    <a:gd name="connsiteY2" fmla="*/ 87256 h 174511"/>
                    <a:gd name="connsiteX3" fmla="*/ 128979 w 257958"/>
                    <a:gd name="connsiteY3" fmla="*/ 174512 h 174511"/>
                    <a:gd name="connsiteX4" fmla="*/ 0 w 257958"/>
                    <a:gd name="connsiteY4" fmla="*/ 87256 h 174511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132500 h 219756"/>
                    <a:gd name="connsiteX1" fmla="*/ 133742 w 257958"/>
                    <a:gd name="connsiteY1" fmla="*/ 0 h 219756"/>
                    <a:gd name="connsiteX2" fmla="*/ 257958 w 257958"/>
                    <a:gd name="connsiteY2" fmla="*/ 132500 h 219756"/>
                    <a:gd name="connsiteX3" fmla="*/ 128979 w 257958"/>
                    <a:gd name="connsiteY3" fmla="*/ 219756 h 219756"/>
                    <a:gd name="connsiteX4" fmla="*/ 0 w 257958"/>
                    <a:gd name="connsiteY4" fmla="*/ 132500 h 219756"/>
                    <a:gd name="connsiteX0" fmla="*/ 0 w 257958"/>
                    <a:gd name="connsiteY0" fmla="*/ 132500 h 188816"/>
                    <a:gd name="connsiteX1" fmla="*/ 133742 w 257958"/>
                    <a:gd name="connsiteY1" fmla="*/ 0 h 188816"/>
                    <a:gd name="connsiteX2" fmla="*/ 257958 w 257958"/>
                    <a:gd name="connsiteY2" fmla="*/ 132500 h 188816"/>
                    <a:gd name="connsiteX3" fmla="*/ 131743 w 257958"/>
                    <a:gd name="connsiteY3" fmla="*/ 188816 h 188816"/>
                    <a:gd name="connsiteX4" fmla="*/ 0 w 257958"/>
                    <a:gd name="connsiteY4" fmla="*/ 132500 h 18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958" h="188816">
                      <a:moveTo>
                        <a:pt x="0" y="132500"/>
                      </a:moveTo>
                      <a:cubicBezTo>
                        <a:pt x="0" y="84310"/>
                        <a:pt x="62509" y="0"/>
                        <a:pt x="133742" y="0"/>
                      </a:cubicBezTo>
                      <a:cubicBezTo>
                        <a:pt x="204975" y="0"/>
                        <a:pt x="257958" y="84310"/>
                        <a:pt x="257958" y="132500"/>
                      </a:cubicBezTo>
                      <a:cubicBezTo>
                        <a:pt x="257958" y="180690"/>
                        <a:pt x="202976" y="188816"/>
                        <a:pt x="131743" y="188816"/>
                      </a:cubicBezTo>
                      <a:cubicBezTo>
                        <a:pt x="60510" y="188816"/>
                        <a:pt x="0" y="180690"/>
                        <a:pt x="0" y="13250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72ECBD5B-AE52-4D29-BA83-2D3A3B9933A5}"/>
                    </a:ext>
                  </a:extLst>
                </p:cNvPr>
                <p:cNvSpPr/>
                <p:nvPr/>
              </p:nvSpPr>
              <p:spPr>
                <a:xfrm>
                  <a:off x="9278485" y="1490443"/>
                  <a:ext cx="134812" cy="276225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82A95068-D419-4B30-B725-7BD0D57428EA}"/>
                </a:ext>
              </a:extLst>
            </p:cNvPr>
            <p:cNvSpPr/>
            <p:nvPr/>
          </p:nvSpPr>
          <p:spPr>
            <a:xfrm rot="13500000" flipV="1">
              <a:off x="6325290" y="2648154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94B96BEB-6DF0-4211-B97B-2D26B5434133}"/>
                </a:ext>
              </a:extLst>
            </p:cNvPr>
            <p:cNvSpPr/>
            <p:nvPr/>
          </p:nvSpPr>
          <p:spPr>
            <a:xfrm rot="21032824">
              <a:off x="6081829" y="3460466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2FFE0E64-7666-4326-8A0E-D918C0A79B19}"/>
                </a:ext>
              </a:extLst>
            </p:cNvPr>
            <p:cNvGrpSpPr/>
            <p:nvPr/>
          </p:nvGrpSpPr>
          <p:grpSpPr>
            <a:xfrm>
              <a:off x="5198736" y="333744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0C3313F-A289-448D-80AD-46CEC5DDEA9C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48035AAC-5348-4FBF-A07B-F15008828415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E459EE6F-2E6F-4364-BB72-CE077E1AA81A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72A2875-F976-48DD-93D1-DE16F6DB2E86}"/>
              </a:ext>
            </a:extLst>
          </p:cNvPr>
          <p:cNvGrpSpPr/>
          <p:nvPr/>
        </p:nvGrpSpPr>
        <p:grpSpPr>
          <a:xfrm>
            <a:off x="2859396" y="2536723"/>
            <a:ext cx="1435396" cy="1989797"/>
            <a:chOff x="2859396" y="2536723"/>
            <a:chExt cx="1435396" cy="1989797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A48A968-36A1-42F0-B663-509979CB1C56}"/>
                </a:ext>
              </a:extLst>
            </p:cNvPr>
            <p:cNvGrpSpPr/>
            <p:nvPr/>
          </p:nvGrpSpPr>
          <p:grpSpPr>
            <a:xfrm>
              <a:off x="3175922" y="2536723"/>
              <a:ext cx="1118870" cy="1989797"/>
              <a:chOff x="3175922" y="2536723"/>
              <a:chExt cx="1118870" cy="1989797"/>
            </a:xfrm>
          </p:grpSpPr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9A5A5E1F-CBE5-439F-A2BA-F94C396221D2}"/>
                  </a:ext>
                </a:extLst>
              </p:cNvPr>
              <p:cNvSpPr/>
              <p:nvPr/>
            </p:nvSpPr>
            <p:spPr>
              <a:xfrm>
                <a:off x="3175922" y="3707606"/>
                <a:ext cx="1114592" cy="818914"/>
              </a:xfrm>
              <a:prstGeom prst="round2SameRect">
                <a:avLst>
                  <a:gd name="adj1" fmla="val 37650"/>
                  <a:gd name="adj2" fmla="val 0"/>
                </a:avLst>
              </a:prstGeom>
              <a:pattFill prst="lgGrid">
                <a:fgClr>
                  <a:schemeClr val="tx2">
                    <a:lumMod val="50000"/>
                  </a:schemeClr>
                </a:fgClr>
                <a:bgClr>
                  <a:schemeClr val="accent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00B24C39-2741-4D75-9959-3D0746206886}"/>
                  </a:ext>
                </a:extLst>
              </p:cNvPr>
              <p:cNvGrpSpPr/>
              <p:nvPr/>
            </p:nvGrpSpPr>
            <p:grpSpPr>
              <a:xfrm>
                <a:off x="3184329" y="2536723"/>
                <a:ext cx="1110463" cy="1989797"/>
                <a:chOff x="7102291" y="768171"/>
                <a:chExt cx="1343949" cy="2408171"/>
              </a:xfrm>
            </p:grpSpPr>
            <p:sp>
              <p:nvSpPr>
                <p:cNvPr id="2" name="フリーフォーム: 図形 1">
                  <a:extLst>
                    <a:ext uri="{FF2B5EF4-FFF2-40B4-BE49-F238E27FC236}">
                      <a16:creationId xmlns:a16="http://schemas.microsoft.com/office/drawing/2014/main" id="{7A8FBE69-5896-4314-80B8-857A3F88C2AA}"/>
                    </a:ext>
                  </a:extLst>
                </p:cNvPr>
                <p:cNvSpPr/>
                <p:nvPr/>
              </p:nvSpPr>
              <p:spPr>
                <a:xfrm>
                  <a:off x="7425945" y="1812811"/>
                  <a:ext cx="696642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59434" y="397208"/>
                      </a:lnTo>
                      <a:cubicBezTo>
                        <a:pt x="679983" y="397208"/>
                        <a:pt x="696642" y="413867"/>
                        <a:pt x="696642" y="434416"/>
                      </a:cubicBez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cubicBezTo>
                        <a:pt x="0" y="413867"/>
                        <a:pt x="16659" y="397208"/>
                        <a:pt x="37208" y="397208"/>
                      </a:cubicBezTo>
                      <a:lnTo>
                        <a:pt x="216047" y="397208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645C979A-EC9C-43BA-88E2-6BC51E1CA4E2}"/>
                    </a:ext>
                  </a:extLst>
                </p:cNvPr>
                <p:cNvSpPr/>
                <p:nvPr/>
              </p:nvSpPr>
              <p:spPr>
                <a:xfrm>
                  <a:off x="7179882" y="2146434"/>
                  <a:ext cx="1188768" cy="1029908"/>
                </a:xfrm>
                <a:custGeom>
                  <a:avLst/>
                  <a:gdLst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73209 w 1188768"/>
                    <a:gd name="connsiteY9" fmla="*/ 53839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86669 w 1188768"/>
                    <a:gd name="connsiteY9" fmla="*/ 0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1002114 w 1188768"/>
                    <a:gd name="connsiteY2" fmla="*/ 53839 h 1029908"/>
                    <a:gd name="connsiteX3" fmla="*/ 1188768 w 1188768"/>
                    <a:gd name="connsiteY3" fmla="*/ 240493 h 1029908"/>
                    <a:gd name="connsiteX4" fmla="*/ 1188768 w 1188768"/>
                    <a:gd name="connsiteY4" fmla="*/ 1029908 h 1029908"/>
                    <a:gd name="connsiteX5" fmla="*/ 0 w 1188768"/>
                    <a:gd name="connsiteY5" fmla="*/ 1029908 h 1029908"/>
                    <a:gd name="connsiteX6" fmla="*/ 0 w 1188768"/>
                    <a:gd name="connsiteY6" fmla="*/ 240493 h 1029908"/>
                    <a:gd name="connsiteX7" fmla="*/ 186654 w 1188768"/>
                    <a:gd name="connsiteY7" fmla="*/ 53839 h 1029908"/>
                    <a:gd name="connsiteX8" fmla="*/ 486669 w 1188768"/>
                    <a:gd name="connsiteY8" fmla="*/ 0 h 102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8768" h="1029908">
                      <a:moveTo>
                        <a:pt x="486669" y="0"/>
                      </a:moveTo>
                      <a:lnTo>
                        <a:pt x="702099" y="0"/>
                      </a:lnTo>
                      <a:lnTo>
                        <a:pt x="1002114" y="53839"/>
                      </a:lnTo>
                      <a:cubicBezTo>
                        <a:pt x="1105200" y="53839"/>
                        <a:pt x="1188768" y="137407"/>
                        <a:pt x="1188768" y="240493"/>
                      </a:cubicBezTo>
                      <a:lnTo>
                        <a:pt x="1188768" y="1029908"/>
                      </a:lnTo>
                      <a:lnTo>
                        <a:pt x="0" y="1029908"/>
                      </a:lnTo>
                      <a:lnTo>
                        <a:pt x="0" y="240493"/>
                      </a:lnTo>
                      <a:cubicBezTo>
                        <a:pt x="0" y="137407"/>
                        <a:pt x="83568" y="53839"/>
                        <a:pt x="186654" y="53839"/>
                      </a:cubicBezTo>
                      <a:lnTo>
                        <a:pt x="486669" y="0"/>
                      </a:lnTo>
                      <a:close/>
                    </a:path>
                  </a:pathLst>
                </a:custGeom>
                <a:pattFill prst="lgGrid">
                  <a:fgClr>
                    <a:schemeClr val="tx2">
                      <a:lumMod val="5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二等辺三角形 79">
                  <a:extLst>
                    <a:ext uri="{FF2B5EF4-FFF2-40B4-BE49-F238E27FC236}">
                      <a16:creationId xmlns:a16="http://schemas.microsoft.com/office/drawing/2014/main" id="{277ED914-62BF-43DE-A081-B282FFAACE59}"/>
                    </a:ext>
                  </a:extLst>
                </p:cNvPr>
                <p:cNvSpPr/>
                <p:nvPr/>
              </p:nvSpPr>
              <p:spPr>
                <a:xfrm rot="10800000">
                  <a:off x="7512995" y="2220440"/>
                  <a:ext cx="507190" cy="668265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" name="フリーフォーム: 図形 2">
                  <a:extLst>
                    <a:ext uri="{FF2B5EF4-FFF2-40B4-BE49-F238E27FC236}">
                      <a16:creationId xmlns:a16="http://schemas.microsoft.com/office/drawing/2014/main" id="{C553700B-9BDF-45B9-BEAF-4A641C98E2B1}"/>
                    </a:ext>
                  </a:extLst>
                </p:cNvPr>
                <p:cNvSpPr/>
                <p:nvPr/>
              </p:nvSpPr>
              <p:spPr>
                <a:xfrm>
                  <a:off x="7174218" y="768171"/>
                  <a:ext cx="1202370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楕円 4">
                  <a:extLst>
                    <a:ext uri="{FF2B5EF4-FFF2-40B4-BE49-F238E27FC236}">
                      <a16:creationId xmlns:a16="http://schemas.microsoft.com/office/drawing/2014/main" id="{9AC8A75B-835B-4416-87E9-30D58D607FB6}"/>
                    </a:ext>
                  </a:extLst>
                </p:cNvPr>
                <p:cNvSpPr/>
                <p:nvPr/>
              </p:nvSpPr>
              <p:spPr>
                <a:xfrm rot="20700000">
                  <a:off x="7102291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C0AEF871-71B2-40CC-BB2D-24BC36F73D00}"/>
                    </a:ext>
                  </a:extLst>
                </p:cNvPr>
                <p:cNvSpPr/>
                <p:nvPr/>
              </p:nvSpPr>
              <p:spPr>
                <a:xfrm rot="20700000">
                  <a:off x="7150183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28080A87-0AAD-4D75-9DB1-7D6458C4DCFC}"/>
                    </a:ext>
                  </a:extLst>
                </p:cNvPr>
                <p:cNvSpPr/>
                <p:nvPr/>
              </p:nvSpPr>
              <p:spPr>
                <a:xfrm rot="900000" flipH="1">
                  <a:off x="8101416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9A6EF76A-E13A-4E5D-A78C-2DFF5E6E091C}"/>
                    </a:ext>
                  </a:extLst>
                </p:cNvPr>
                <p:cNvSpPr/>
                <p:nvPr/>
              </p:nvSpPr>
              <p:spPr>
                <a:xfrm rot="900000" flipH="1">
                  <a:off x="8149307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四角形: 上の 2 つの角を丸める 9">
                  <a:extLst>
                    <a:ext uri="{FF2B5EF4-FFF2-40B4-BE49-F238E27FC236}">
                      <a16:creationId xmlns:a16="http://schemas.microsoft.com/office/drawing/2014/main" id="{A2CB3F95-3F7D-4AD0-889F-2ABE43D2C276}"/>
                    </a:ext>
                  </a:extLst>
                </p:cNvPr>
                <p:cNvSpPr/>
                <p:nvPr/>
              </p:nvSpPr>
              <p:spPr>
                <a:xfrm>
                  <a:off x="7274703" y="976313"/>
                  <a:ext cx="999126" cy="1076081"/>
                </a:xfrm>
                <a:prstGeom prst="round2SameRect">
                  <a:avLst>
                    <a:gd name="adj1" fmla="val 31023"/>
                    <a:gd name="adj2" fmla="val 4046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2E7C54C-DA02-4596-8907-167C5F68BE2D}"/>
                    </a:ext>
                  </a:extLst>
                </p:cNvPr>
                <p:cNvSpPr/>
                <p:nvPr/>
              </p:nvSpPr>
              <p:spPr>
                <a:xfrm>
                  <a:off x="7359137" y="2161516"/>
                  <a:ext cx="846599" cy="746641"/>
                </a:xfrm>
                <a:custGeom>
                  <a:avLst/>
                  <a:gdLst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55385 w 846599"/>
                    <a:gd name="connsiteY6" fmla="*/ 296515 h 746641"/>
                    <a:gd name="connsiteX7" fmla="*/ 95331 w 846599"/>
                    <a:gd name="connsiteY7" fmla="*/ 188737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6599" h="746641">
                      <a:moveTo>
                        <a:pt x="646690" y="0"/>
                      </a:moveTo>
                      <a:lnTo>
                        <a:pt x="792351" y="26139"/>
                      </a:lnTo>
                      <a:lnTo>
                        <a:pt x="846599" y="172504"/>
                      </a:lnTo>
                      <a:lnTo>
                        <a:pt x="751269" y="188737"/>
                      </a:lnTo>
                      <a:lnTo>
                        <a:pt x="779345" y="264489"/>
                      </a:lnTo>
                      <a:lnTo>
                        <a:pt x="404930" y="746641"/>
                      </a:lnTo>
                      <a:lnTo>
                        <a:pt x="55385" y="296515"/>
                      </a:lnTo>
                      <a:lnTo>
                        <a:pt x="95331" y="188737"/>
                      </a:lnTo>
                      <a:lnTo>
                        <a:pt x="0" y="172504"/>
                      </a:lnTo>
                      <a:lnTo>
                        <a:pt x="55412" y="22998"/>
                      </a:lnTo>
                      <a:lnTo>
                        <a:pt x="164297" y="3458"/>
                      </a:lnTo>
                      <a:lnTo>
                        <a:pt x="404930" y="742200"/>
                      </a:lnTo>
                      <a:close/>
                    </a:path>
                  </a:pathLst>
                </a:custGeom>
                <a:pattFill prst="lgGrid">
                  <a:fgClr>
                    <a:schemeClr val="tx2">
                      <a:lumMod val="5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47CDBF25-8AFB-4058-9D36-8D9FA7F40071}"/>
                    </a:ext>
                  </a:extLst>
                </p:cNvPr>
                <p:cNvSpPr/>
                <p:nvPr/>
              </p:nvSpPr>
              <p:spPr>
                <a:xfrm rot="10800000" flipV="1">
                  <a:off x="7696493" y="2222142"/>
                  <a:ext cx="151100" cy="687746"/>
                </a:xfrm>
                <a:custGeom>
                  <a:avLst/>
                  <a:gdLst>
                    <a:gd name="connsiteX0" fmla="*/ 107167 w 151100"/>
                    <a:gd name="connsiteY0" fmla="*/ 0 h 674196"/>
                    <a:gd name="connsiteX1" fmla="*/ 39487 w 151100"/>
                    <a:gd name="connsiteY1" fmla="*/ 0 h 674196"/>
                    <a:gd name="connsiteX2" fmla="*/ 0 w 151100"/>
                    <a:gd name="connsiteY2" fmla="*/ 411433 h 674196"/>
                    <a:gd name="connsiteX3" fmla="*/ 82853 w 151100"/>
                    <a:gd name="connsiteY3" fmla="*/ 674196 h 674196"/>
                    <a:gd name="connsiteX4" fmla="*/ 151100 w 151100"/>
                    <a:gd name="connsiteY4" fmla="*/ 457756 h 674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100" h="674196">
                      <a:moveTo>
                        <a:pt x="107167" y="0"/>
                      </a:moveTo>
                      <a:lnTo>
                        <a:pt x="39487" y="0"/>
                      </a:lnTo>
                      <a:lnTo>
                        <a:pt x="0" y="411433"/>
                      </a:lnTo>
                      <a:lnTo>
                        <a:pt x="82853" y="674196"/>
                      </a:lnTo>
                      <a:lnTo>
                        <a:pt x="151100" y="457756"/>
                      </a:lnTo>
                      <a:close/>
                    </a:path>
                  </a:pathLst>
                </a:custGeom>
                <a:pattFill prst="weave">
                  <a:fgClr>
                    <a:schemeClr val="accent5">
                      <a:lumMod val="75000"/>
                    </a:schemeClr>
                  </a:fgClr>
                  <a:bgClr>
                    <a:srgbClr val="00206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89AB4829-A801-4BE6-963A-43379085FA00}"/>
                    </a:ext>
                  </a:extLst>
                </p:cNvPr>
                <p:cNvSpPr/>
                <p:nvPr/>
              </p:nvSpPr>
              <p:spPr>
                <a:xfrm rot="10800000">
                  <a:off x="7671221" y="2146434"/>
                  <a:ext cx="206090" cy="160268"/>
                </a:xfrm>
                <a:prstGeom prst="trapezoid">
                  <a:avLst>
                    <a:gd name="adj" fmla="val 37046"/>
                  </a:avLst>
                </a:prstGeom>
                <a:pattFill prst="weave">
                  <a:fgClr>
                    <a:schemeClr val="accent5">
                      <a:lumMod val="75000"/>
                    </a:schemeClr>
                  </a:fgClr>
                  <a:bgClr>
                    <a:srgbClr val="00206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3AE9BF92-5983-4227-AB20-50D869F1D271}"/>
                    </a:ext>
                  </a:extLst>
                </p:cNvPr>
                <p:cNvSpPr/>
                <p:nvPr/>
              </p:nvSpPr>
              <p:spPr>
                <a:xfrm>
                  <a:off x="7509803" y="2079643"/>
                  <a:ext cx="529299" cy="256130"/>
                </a:xfrm>
                <a:custGeom>
                  <a:avLst/>
                  <a:gdLst>
                    <a:gd name="connsiteX0" fmla="*/ 41410 w 529299"/>
                    <a:gd name="connsiteY0" fmla="*/ 0 h 216231"/>
                    <a:gd name="connsiteX1" fmla="*/ 264464 w 529299"/>
                    <a:gd name="connsiteY1" fmla="*/ 30749 h 216231"/>
                    <a:gd name="connsiteX2" fmla="*/ 487518 w 529299"/>
                    <a:gd name="connsiteY2" fmla="*/ 0 h 216231"/>
                    <a:gd name="connsiteX3" fmla="*/ 529299 w 529299"/>
                    <a:gd name="connsiteY3" fmla="*/ 106086 h 216231"/>
                    <a:gd name="connsiteX4" fmla="*/ 446643 w 529299"/>
                    <a:gd name="connsiteY4" fmla="*/ 216231 h 216231"/>
                    <a:gd name="connsiteX5" fmla="*/ 264464 w 529299"/>
                    <a:gd name="connsiteY5" fmla="*/ 50524 h 216231"/>
                    <a:gd name="connsiteX6" fmla="*/ 82927 w 529299"/>
                    <a:gd name="connsiteY6" fmla="*/ 215649 h 216231"/>
                    <a:gd name="connsiteX7" fmla="*/ 0 w 529299"/>
                    <a:gd name="connsiteY7" fmla="*/ 105144 h 216231"/>
                    <a:gd name="connsiteX0" fmla="*/ 41410 w 529299"/>
                    <a:gd name="connsiteY0" fmla="*/ 0 h 229936"/>
                    <a:gd name="connsiteX1" fmla="*/ 264464 w 529299"/>
                    <a:gd name="connsiteY1" fmla="*/ 30749 h 229936"/>
                    <a:gd name="connsiteX2" fmla="*/ 487518 w 529299"/>
                    <a:gd name="connsiteY2" fmla="*/ 0 h 229936"/>
                    <a:gd name="connsiteX3" fmla="*/ 529299 w 529299"/>
                    <a:gd name="connsiteY3" fmla="*/ 106086 h 229936"/>
                    <a:gd name="connsiteX4" fmla="*/ 446643 w 529299"/>
                    <a:gd name="connsiteY4" fmla="*/ 216231 h 229936"/>
                    <a:gd name="connsiteX5" fmla="*/ 264464 w 529299"/>
                    <a:gd name="connsiteY5" fmla="*/ 50524 h 229936"/>
                    <a:gd name="connsiteX6" fmla="*/ 66258 w 529299"/>
                    <a:gd name="connsiteY6" fmla="*/ 229936 h 229936"/>
                    <a:gd name="connsiteX7" fmla="*/ 0 w 529299"/>
                    <a:gd name="connsiteY7" fmla="*/ 105144 h 229936"/>
                    <a:gd name="connsiteX8" fmla="*/ 41410 w 529299"/>
                    <a:gd name="connsiteY8" fmla="*/ 0 h 229936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87518 w 529299"/>
                    <a:gd name="connsiteY2" fmla="*/ 21431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68468 w 529299"/>
                    <a:gd name="connsiteY2" fmla="*/ 0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6130"/>
                    <a:gd name="connsiteX1" fmla="*/ 264464 w 529299"/>
                    <a:gd name="connsiteY1" fmla="*/ 52180 h 256130"/>
                    <a:gd name="connsiteX2" fmla="*/ 468468 w 529299"/>
                    <a:gd name="connsiteY2" fmla="*/ 0 h 256130"/>
                    <a:gd name="connsiteX3" fmla="*/ 529299 w 529299"/>
                    <a:gd name="connsiteY3" fmla="*/ 127517 h 256130"/>
                    <a:gd name="connsiteX4" fmla="*/ 446643 w 529299"/>
                    <a:gd name="connsiteY4" fmla="*/ 237662 h 256130"/>
                    <a:gd name="connsiteX5" fmla="*/ 264464 w 529299"/>
                    <a:gd name="connsiteY5" fmla="*/ 71955 h 256130"/>
                    <a:gd name="connsiteX6" fmla="*/ 73402 w 529299"/>
                    <a:gd name="connsiteY6" fmla="*/ 256130 h 256130"/>
                    <a:gd name="connsiteX7" fmla="*/ 0 w 529299"/>
                    <a:gd name="connsiteY7" fmla="*/ 126575 h 256130"/>
                    <a:gd name="connsiteX8" fmla="*/ 67603 w 529299"/>
                    <a:gd name="connsiteY8" fmla="*/ 0 h 25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9299" h="256130">
                      <a:moveTo>
                        <a:pt x="67603" y="0"/>
                      </a:moveTo>
                      <a:lnTo>
                        <a:pt x="264464" y="52180"/>
                      </a:lnTo>
                      <a:lnTo>
                        <a:pt x="468468" y="0"/>
                      </a:lnTo>
                      <a:lnTo>
                        <a:pt x="529299" y="127517"/>
                      </a:lnTo>
                      <a:lnTo>
                        <a:pt x="446643" y="237662"/>
                      </a:lnTo>
                      <a:lnTo>
                        <a:pt x="264464" y="71955"/>
                      </a:lnTo>
                      <a:lnTo>
                        <a:pt x="73402" y="256130"/>
                      </a:lnTo>
                      <a:lnTo>
                        <a:pt x="0" y="126575"/>
                      </a:lnTo>
                      <a:lnTo>
                        <a:pt x="67603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9DA33234-2E18-426B-BBF0-F70686340281}"/>
                    </a:ext>
                  </a:extLst>
                </p:cNvPr>
                <p:cNvSpPr/>
                <p:nvPr/>
              </p:nvSpPr>
              <p:spPr>
                <a:xfrm>
                  <a:off x="7320183" y="1357042"/>
                  <a:ext cx="359869" cy="1661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23699AFF-1F67-41A2-80E1-D54E78CF197F}"/>
                    </a:ext>
                  </a:extLst>
                </p:cNvPr>
                <p:cNvSpPr/>
                <p:nvPr/>
              </p:nvSpPr>
              <p:spPr>
                <a:xfrm>
                  <a:off x="7860540" y="1357042"/>
                  <a:ext cx="359869" cy="1661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A045F9EC-0BC0-4AA3-A395-C275F80F44F9}"/>
                    </a:ext>
                  </a:extLst>
                </p:cNvPr>
                <p:cNvSpPr/>
                <p:nvPr/>
              </p:nvSpPr>
              <p:spPr>
                <a:xfrm rot="17100000">
                  <a:off x="7466352" y="1087286"/>
                  <a:ext cx="83587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7C499FEB-2045-4575-A801-1F81A9CFBC48}"/>
                    </a:ext>
                  </a:extLst>
                </p:cNvPr>
                <p:cNvSpPr/>
                <p:nvPr/>
              </p:nvSpPr>
              <p:spPr>
                <a:xfrm rot="15300000">
                  <a:off x="7992420" y="1087287"/>
                  <a:ext cx="83587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4BA88E88-1E27-4F93-8832-FE712EB8E477}"/>
                    </a:ext>
                  </a:extLst>
                </p:cNvPr>
                <p:cNvSpPr/>
                <p:nvPr/>
              </p:nvSpPr>
              <p:spPr>
                <a:xfrm>
                  <a:off x="7456074" y="1410711"/>
                  <a:ext cx="111450" cy="5533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8074A474-55AC-44BC-85F0-09F849AE8D85}"/>
                    </a:ext>
                  </a:extLst>
                </p:cNvPr>
                <p:cNvSpPr/>
                <p:nvPr/>
              </p:nvSpPr>
              <p:spPr>
                <a:xfrm>
                  <a:off x="7983377" y="1410711"/>
                  <a:ext cx="111450" cy="5533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CB656EE6-5B24-48F1-9CA9-D987F30E8CD6}"/>
                    </a:ext>
                  </a:extLst>
                </p:cNvPr>
                <p:cNvSpPr/>
                <p:nvPr/>
              </p:nvSpPr>
              <p:spPr>
                <a:xfrm>
                  <a:off x="7656089" y="1592284"/>
                  <a:ext cx="222236" cy="159189"/>
                </a:xfrm>
                <a:custGeom>
                  <a:avLst/>
                  <a:gdLst>
                    <a:gd name="connsiteX0" fmla="*/ 0 w 257958"/>
                    <a:gd name="connsiteY0" fmla="*/ 87256 h 174511"/>
                    <a:gd name="connsiteX1" fmla="*/ 128979 w 257958"/>
                    <a:gd name="connsiteY1" fmla="*/ 0 h 174511"/>
                    <a:gd name="connsiteX2" fmla="*/ 257958 w 257958"/>
                    <a:gd name="connsiteY2" fmla="*/ 87256 h 174511"/>
                    <a:gd name="connsiteX3" fmla="*/ 128979 w 257958"/>
                    <a:gd name="connsiteY3" fmla="*/ 174512 h 174511"/>
                    <a:gd name="connsiteX4" fmla="*/ 0 w 257958"/>
                    <a:gd name="connsiteY4" fmla="*/ 87256 h 174511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132500 h 219756"/>
                    <a:gd name="connsiteX1" fmla="*/ 133742 w 257958"/>
                    <a:gd name="connsiteY1" fmla="*/ 0 h 219756"/>
                    <a:gd name="connsiteX2" fmla="*/ 257958 w 257958"/>
                    <a:gd name="connsiteY2" fmla="*/ 132500 h 219756"/>
                    <a:gd name="connsiteX3" fmla="*/ 128979 w 257958"/>
                    <a:gd name="connsiteY3" fmla="*/ 219756 h 219756"/>
                    <a:gd name="connsiteX4" fmla="*/ 0 w 257958"/>
                    <a:gd name="connsiteY4" fmla="*/ 132500 h 219756"/>
                    <a:gd name="connsiteX0" fmla="*/ 0 w 257958"/>
                    <a:gd name="connsiteY0" fmla="*/ 132500 h 188816"/>
                    <a:gd name="connsiteX1" fmla="*/ 133742 w 257958"/>
                    <a:gd name="connsiteY1" fmla="*/ 0 h 188816"/>
                    <a:gd name="connsiteX2" fmla="*/ 257958 w 257958"/>
                    <a:gd name="connsiteY2" fmla="*/ 132500 h 188816"/>
                    <a:gd name="connsiteX3" fmla="*/ 131743 w 257958"/>
                    <a:gd name="connsiteY3" fmla="*/ 188816 h 188816"/>
                    <a:gd name="connsiteX4" fmla="*/ 0 w 257958"/>
                    <a:gd name="connsiteY4" fmla="*/ 132500 h 18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958" h="188816">
                      <a:moveTo>
                        <a:pt x="0" y="132500"/>
                      </a:moveTo>
                      <a:cubicBezTo>
                        <a:pt x="0" y="84310"/>
                        <a:pt x="62509" y="0"/>
                        <a:pt x="133742" y="0"/>
                      </a:cubicBezTo>
                      <a:cubicBezTo>
                        <a:pt x="204975" y="0"/>
                        <a:pt x="257958" y="84310"/>
                        <a:pt x="257958" y="132500"/>
                      </a:cubicBezTo>
                      <a:cubicBezTo>
                        <a:pt x="257958" y="180690"/>
                        <a:pt x="202976" y="188816"/>
                        <a:pt x="131743" y="188816"/>
                      </a:cubicBezTo>
                      <a:cubicBezTo>
                        <a:pt x="60510" y="188816"/>
                        <a:pt x="0" y="180690"/>
                        <a:pt x="0" y="13250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A29F243B-B2C6-417D-B7F8-B8EF66AAC655}"/>
                    </a:ext>
                  </a:extLst>
                </p:cNvPr>
                <p:cNvSpPr/>
                <p:nvPr/>
              </p:nvSpPr>
              <p:spPr>
                <a:xfrm>
                  <a:off x="7702238" y="1488620"/>
                  <a:ext cx="134812" cy="276225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9472F4B9-AD91-4C68-B2E3-B24F63C48681}"/>
                </a:ext>
              </a:extLst>
            </p:cNvPr>
            <p:cNvSpPr/>
            <p:nvPr/>
          </p:nvSpPr>
          <p:spPr>
            <a:xfrm rot="13500000" flipV="1">
              <a:off x="3934515" y="2648154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A052ED90-62CD-4C9A-B71E-7230466D5F06}"/>
                </a:ext>
              </a:extLst>
            </p:cNvPr>
            <p:cNvSpPr/>
            <p:nvPr/>
          </p:nvSpPr>
          <p:spPr>
            <a:xfrm rot="21279064">
              <a:off x="3672656" y="3459813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D95EBDE3-77EE-473B-A4CE-6BD6EDE0FE51}"/>
                </a:ext>
              </a:extLst>
            </p:cNvPr>
            <p:cNvGrpSpPr/>
            <p:nvPr/>
          </p:nvGrpSpPr>
          <p:grpSpPr>
            <a:xfrm>
              <a:off x="2859396" y="332982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F631F8B-37B6-42EE-8985-E1B2846E2F06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01E0B38F-E909-472B-B7C2-420611107EFD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C14AB282-A3B0-424D-B321-94FEEF9149D5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47F7D7D-7307-4294-B47C-F0ADBC32EDA1}"/>
              </a:ext>
            </a:extLst>
          </p:cNvPr>
          <p:cNvGrpSpPr/>
          <p:nvPr/>
        </p:nvGrpSpPr>
        <p:grpSpPr>
          <a:xfrm>
            <a:off x="504816" y="2536725"/>
            <a:ext cx="1404833" cy="1989795"/>
            <a:chOff x="504816" y="2536725"/>
            <a:chExt cx="1404833" cy="1989795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C59EC53-D7A6-4DFB-82FA-072561D50F89}"/>
                </a:ext>
              </a:extLst>
            </p:cNvPr>
            <p:cNvGrpSpPr/>
            <p:nvPr/>
          </p:nvGrpSpPr>
          <p:grpSpPr>
            <a:xfrm>
              <a:off x="793113" y="2536725"/>
              <a:ext cx="1116536" cy="1989795"/>
              <a:chOff x="857250" y="2536725"/>
              <a:chExt cx="1116536" cy="1989795"/>
            </a:xfrm>
          </p:grpSpPr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6A258A57-EC3B-40A0-A93C-C2DB1ECD9684}"/>
                  </a:ext>
                </a:extLst>
              </p:cNvPr>
              <p:cNvSpPr/>
              <p:nvPr/>
            </p:nvSpPr>
            <p:spPr>
              <a:xfrm>
                <a:off x="857250" y="3707606"/>
                <a:ext cx="1114592" cy="818914"/>
              </a:xfrm>
              <a:prstGeom prst="round2SameRect">
                <a:avLst>
                  <a:gd name="adj1" fmla="val 3765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B9A213C7-6770-48EC-9EAB-54249778B016}"/>
                  </a:ext>
                </a:extLst>
              </p:cNvPr>
              <p:cNvGrpSpPr/>
              <p:nvPr/>
            </p:nvGrpSpPr>
            <p:grpSpPr>
              <a:xfrm>
                <a:off x="863323" y="2536725"/>
                <a:ext cx="1110463" cy="1989795"/>
                <a:chOff x="5444941" y="768173"/>
                <a:chExt cx="1343949" cy="2408169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46911AA5-B4B2-40F7-9932-06F631978277}"/>
                    </a:ext>
                  </a:extLst>
                </p:cNvPr>
                <p:cNvSpPr/>
                <p:nvPr/>
              </p:nvSpPr>
              <p:spPr>
                <a:xfrm>
                  <a:off x="5768595" y="1812811"/>
                  <a:ext cx="696642" cy="903158"/>
                </a:xfrm>
                <a:custGeom>
                  <a:avLst/>
                  <a:gdLst>
                    <a:gd name="connsiteX0" fmla="*/ 252991 w 696642"/>
                    <a:gd name="connsiteY0" fmla="*/ 0 h 903158"/>
                    <a:gd name="connsiteX1" fmla="*/ 443651 w 696642"/>
                    <a:gd name="connsiteY1" fmla="*/ 0 h 903158"/>
                    <a:gd name="connsiteX2" fmla="*/ 480595 w 696642"/>
                    <a:gd name="connsiteY2" fmla="*/ 397208 h 903158"/>
                    <a:gd name="connsiteX3" fmla="*/ 659434 w 696642"/>
                    <a:gd name="connsiteY3" fmla="*/ 397208 h 903158"/>
                    <a:gd name="connsiteX4" fmla="*/ 696642 w 696642"/>
                    <a:gd name="connsiteY4" fmla="*/ 434416 h 903158"/>
                    <a:gd name="connsiteX5" fmla="*/ 696642 w 696642"/>
                    <a:gd name="connsiteY5" fmla="*/ 650183 h 903158"/>
                    <a:gd name="connsiteX6" fmla="*/ 443667 w 696642"/>
                    <a:gd name="connsiteY6" fmla="*/ 903158 h 903158"/>
                    <a:gd name="connsiteX7" fmla="*/ 252975 w 696642"/>
                    <a:gd name="connsiteY7" fmla="*/ 903158 h 903158"/>
                    <a:gd name="connsiteX8" fmla="*/ 0 w 696642"/>
                    <a:gd name="connsiteY8" fmla="*/ 650183 h 903158"/>
                    <a:gd name="connsiteX9" fmla="*/ 0 w 696642"/>
                    <a:gd name="connsiteY9" fmla="*/ 434416 h 903158"/>
                    <a:gd name="connsiteX10" fmla="*/ 37208 w 696642"/>
                    <a:gd name="connsiteY10" fmla="*/ 397208 h 903158"/>
                    <a:gd name="connsiteX11" fmla="*/ 216047 w 696642"/>
                    <a:gd name="connsiteY11" fmla="*/ 397208 h 903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6642" h="903158">
                      <a:moveTo>
                        <a:pt x="252991" y="0"/>
                      </a:moveTo>
                      <a:lnTo>
                        <a:pt x="443651" y="0"/>
                      </a:lnTo>
                      <a:lnTo>
                        <a:pt x="480595" y="397208"/>
                      </a:lnTo>
                      <a:lnTo>
                        <a:pt x="659434" y="397208"/>
                      </a:lnTo>
                      <a:cubicBezTo>
                        <a:pt x="679983" y="397208"/>
                        <a:pt x="696642" y="413867"/>
                        <a:pt x="696642" y="434416"/>
                      </a:cubicBezTo>
                      <a:lnTo>
                        <a:pt x="696642" y="650183"/>
                      </a:lnTo>
                      <a:cubicBezTo>
                        <a:pt x="696642" y="789897"/>
                        <a:pt x="583381" y="903158"/>
                        <a:pt x="443667" y="903158"/>
                      </a:cubicBezTo>
                      <a:lnTo>
                        <a:pt x="252975" y="903158"/>
                      </a:lnTo>
                      <a:cubicBezTo>
                        <a:pt x="113261" y="903158"/>
                        <a:pt x="0" y="789897"/>
                        <a:pt x="0" y="650183"/>
                      </a:cubicBezTo>
                      <a:lnTo>
                        <a:pt x="0" y="434416"/>
                      </a:lnTo>
                      <a:cubicBezTo>
                        <a:pt x="0" y="413867"/>
                        <a:pt x="16659" y="397208"/>
                        <a:pt x="37208" y="397208"/>
                      </a:cubicBezTo>
                      <a:lnTo>
                        <a:pt x="216047" y="397208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1FD11AF-1FA2-445C-BF48-4A6922F3489B}"/>
                    </a:ext>
                  </a:extLst>
                </p:cNvPr>
                <p:cNvSpPr/>
                <p:nvPr/>
              </p:nvSpPr>
              <p:spPr>
                <a:xfrm>
                  <a:off x="5522532" y="2146434"/>
                  <a:ext cx="1188768" cy="1029908"/>
                </a:xfrm>
                <a:custGeom>
                  <a:avLst/>
                  <a:gdLst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73209 w 1188768"/>
                    <a:gd name="connsiteY9" fmla="*/ 53839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715559 w 1188768"/>
                    <a:gd name="connsiteY2" fmla="*/ 53839 h 1029908"/>
                    <a:gd name="connsiteX3" fmla="*/ 1002114 w 1188768"/>
                    <a:gd name="connsiteY3" fmla="*/ 53839 h 1029908"/>
                    <a:gd name="connsiteX4" fmla="*/ 1188768 w 1188768"/>
                    <a:gd name="connsiteY4" fmla="*/ 240493 h 1029908"/>
                    <a:gd name="connsiteX5" fmla="*/ 1188768 w 1188768"/>
                    <a:gd name="connsiteY5" fmla="*/ 1029908 h 1029908"/>
                    <a:gd name="connsiteX6" fmla="*/ 0 w 1188768"/>
                    <a:gd name="connsiteY6" fmla="*/ 1029908 h 1029908"/>
                    <a:gd name="connsiteX7" fmla="*/ 0 w 1188768"/>
                    <a:gd name="connsiteY7" fmla="*/ 240493 h 1029908"/>
                    <a:gd name="connsiteX8" fmla="*/ 186654 w 1188768"/>
                    <a:gd name="connsiteY8" fmla="*/ 53839 h 1029908"/>
                    <a:gd name="connsiteX9" fmla="*/ 486669 w 1188768"/>
                    <a:gd name="connsiteY9" fmla="*/ 0 h 1029908"/>
                    <a:gd name="connsiteX0" fmla="*/ 486669 w 1188768"/>
                    <a:gd name="connsiteY0" fmla="*/ 0 h 1029908"/>
                    <a:gd name="connsiteX1" fmla="*/ 702099 w 1188768"/>
                    <a:gd name="connsiteY1" fmla="*/ 0 h 1029908"/>
                    <a:gd name="connsiteX2" fmla="*/ 1002114 w 1188768"/>
                    <a:gd name="connsiteY2" fmla="*/ 53839 h 1029908"/>
                    <a:gd name="connsiteX3" fmla="*/ 1188768 w 1188768"/>
                    <a:gd name="connsiteY3" fmla="*/ 240493 h 1029908"/>
                    <a:gd name="connsiteX4" fmla="*/ 1188768 w 1188768"/>
                    <a:gd name="connsiteY4" fmla="*/ 1029908 h 1029908"/>
                    <a:gd name="connsiteX5" fmla="*/ 0 w 1188768"/>
                    <a:gd name="connsiteY5" fmla="*/ 1029908 h 1029908"/>
                    <a:gd name="connsiteX6" fmla="*/ 0 w 1188768"/>
                    <a:gd name="connsiteY6" fmla="*/ 240493 h 1029908"/>
                    <a:gd name="connsiteX7" fmla="*/ 186654 w 1188768"/>
                    <a:gd name="connsiteY7" fmla="*/ 53839 h 1029908"/>
                    <a:gd name="connsiteX8" fmla="*/ 486669 w 1188768"/>
                    <a:gd name="connsiteY8" fmla="*/ 0 h 102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88768" h="1029908">
                      <a:moveTo>
                        <a:pt x="486669" y="0"/>
                      </a:moveTo>
                      <a:lnTo>
                        <a:pt x="702099" y="0"/>
                      </a:lnTo>
                      <a:lnTo>
                        <a:pt x="1002114" y="53839"/>
                      </a:lnTo>
                      <a:cubicBezTo>
                        <a:pt x="1105200" y="53839"/>
                        <a:pt x="1188768" y="137407"/>
                        <a:pt x="1188768" y="240493"/>
                      </a:cubicBezTo>
                      <a:lnTo>
                        <a:pt x="1188768" y="1029908"/>
                      </a:lnTo>
                      <a:lnTo>
                        <a:pt x="0" y="1029908"/>
                      </a:lnTo>
                      <a:lnTo>
                        <a:pt x="0" y="240493"/>
                      </a:lnTo>
                      <a:cubicBezTo>
                        <a:pt x="0" y="137407"/>
                        <a:pt x="83568" y="53839"/>
                        <a:pt x="186654" y="53839"/>
                      </a:cubicBezTo>
                      <a:lnTo>
                        <a:pt x="486669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二等辺三角形 186">
                  <a:extLst>
                    <a:ext uri="{FF2B5EF4-FFF2-40B4-BE49-F238E27FC236}">
                      <a16:creationId xmlns:a16="http://schemas.microsoft.com/office/drawing/2014/main" id="{4C790C89-97A3-431F-92B2-6B9B62FEC274}"/>
                    </a:ext>
                  </a:extLst>
                </p:cNvPr>
                <p:cNvSpPr/>
                <p:nvPr/>
              </p:nvSpPr>
              <p:spPr>
                <a:xfrm rot="10800000">
                  <a:off x="5855645" y="2220440"/>
                  <a:ext cx="507190" cy="668265"/>
                </a:xfrm>
                <a:prstGeom prst="triangl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407D960B-E665-45A1-9551-90E8EE8BFF81}"/>
                    </a:ext>
                  </a:extLst>
                </p:cNvPr>
                <p:cNvSpPr/>
                <p:nvPr/>
              </p:nvSpPr>
              <p:spPr>
                <a:xfrm>
                  <a:off x="5526959" y="768173"/>
                  <a:ext cx="1202370" cy="1008192"/>
                </a:xfrm>
                <a:custGeom>
                  <a:avLst/>
                  <a:gdLst>
                    <a:gd name="connsiteX0" fmla="*/ 485567 w 1259157"/>
                    <a:gd name="connsiteY0" fmla="*/ 0 h 1081088"/>
                    <a:gd name="connsiteX1" fmla="*/ 583426 w 1259157"/>
                    <a:gd name="connsiteY1" fmla="*/ 10982 h 1081088"/>
                    <a:gd name="connsiteX2" fmla="*/ 629579 w 1259157"/>
                    <a:gd name="connsiteY2" fmla="*/ 26931 h 1081088"/>
                    <a:gd name="connsiteX3" fmla="*/ 675732 w 1259157"/>
                    <a:gd name="connsiteY3" fmla="*/ 10982 h 1081088"/>
                    <a:gd name="connsiteX4" fmla="*/ 773590 w 1259157"/>
                    <a:gd name="connsiteY4" fmla="*/ 0 h 1081088"/>
                    <a:gd name="connsiteX5" fmla="*/ 1259157 w 1259157"/>
                    <a:gd name="connsiteY5" fmla="*/ 540544 h 1081088"/>
                    <a:gd name="connsiteX6" fmla="*/ 773590 w 1259157"/>
                    <a:gd name="connsiteY6" fmla="*/ 1081088 h 1081088"/>
                    <a:gd name="connsiteX7" fmla="*/ 675732 w 1259157"/>
                    <a:gd name="connsiteY7" fmla="*/ 1070106 h 1081088"/>
                    <a:gd name="connsiteX8" fmla="*/ 629579 w 1259157"/>
                    <a:gd name="connsiteY8" fmla="*/ 1054157 h 1081088"/>
                    <a:gd name="connsiteX9" fmla="*/ 583426 w 1259157"/>
                    <a:gd name="connsiteY9" fmla="*/ 1070106 h 1081088"/>
                    <a:gd name="connsiteX10" fmla="*/ 485567 w 1259157"/>
                    <a:gd name="connsiteY10" fmla="*/ 1081088 h 1081088"/>
                    <a:gd name="connsiteX11" fmla="*/ 0 w 1259157"/>
                    <a:gd name="connsiteY11" fmla="*/ 540544 h 1081088"/>
                    <a:gd name="connsiteX12" fmla="*/ 485567 w 1259157"/>
                    <a:gd name="connsiteY12" fmla="*/ 0 h 1081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9157" h="1081088">
                      <a:moveTo>
                        <a:pt x="485567" y="0"/>
                      </a:moveTo>
                      <a:cubicBezTo>
                        <a:pt x="519089" y="0"/>
                        <a:pt x="551817" y="3781"/>
                        <a:pt x="583426" y="10982"/>
                      </a:cubicBezTo>
                      <a:lnTo>
                        <a:pt x="629579" y="26931"/>
                      </a:lnTo>
                      <a:lnTo>
                        <a:pt x="675732" y="10982"/>
                      </a:lnTo>
                      <a:cubicBezTo>
                        <a:pt x="707341" y="3781"/>
                        <a:pt x="740069" y="0"/>
                        <a:pt x="773590" y="0"/>
                      </a:cubicBezTo>
                      <a:cubicBezTo>
                        <a:pt x="1041761" y="0"/>
                        <a:pt x="1259157" y="242010"/>
                        <a:pt x="1259157" y="540544"/>
                      </a:cubicBezTo>
                      <a:cubicBezTo>
                        <a:pt x="1259157" y="839078"/>
                        <a:pt x="1041761" y="1081088"/>
                        <a:pt x="773590" y="1081088"/>
                      </a:cubicBezTo>
                      <a:cubicBezTo>
                        <a:pt x="740069" y="1081088"/>
                        <a:pt x="707341" y="1077307"/>
                        <a:pt x="675732" y="1070106"/>
                      </a:cubicBezTo>
                      <a:lnTo>
                        <a:pt x="629579" y="1054157"/>
                      </a:lnTo>
                      <a:lnTo>
                        <a:pt x="583426" y="1070106"/>
                      </a:lnTo>
                      <a:cubicBezTo>
                        <a:pt x="551817" y="1077307"/>
                        <a:pt x="519089" y="1081088"/>
                        <a:pt x="485567" y="1081088"/>
                      </a:cubicBezTo>
                      <a:cubicBezTo>
                        <a:pt x="217396" y="1081088"/>
                        <a:pt x="0" y="839078"/>
                        <a:pt x="0" y="540544"/>
                      </a:cubicBezTo>
                      <a:cubicBezTo>
                        <a:pt x="0" y="242010"/>
                        <a:pt x="217396" y="0"/>
                        <a:pt x="4855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829D2ABB-0617-4D5B-96D4-8F422B5395D2}"/>
                    </a:ext>
                  </a:extLst>
                </p:cNvPr>
                <p:cNvSpPr/>
                <p:nvPr/>
              </p:nvSpPr>
              <p:spPr>
                <a:xfrm rot="20700000">
                  <a:off x="5444941" y="1310014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26E9D164-2E9E-49A3-94F0-C7E2A7786CD3}"/>
                    </a:ext>
                  </a:extLst>
                </p:cNvPr>
                <p:cNvSpPr/>
                <p:nvPr/>
              </p:nvSpPr>
              <p:spPr>
                <a:xfrm rot="20700000">
                  <a:off x="5492833" y="1366080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1F28ABF5-5291-48AA-B31D-0F821AE896EC}"/>
                    </a:ext>
                  </a:extLst>
                </p:cNvPr>
                <p:cNvSpPr/>
                <p:nvPr/>
              </p:nvSpPr>
              <p:spPr>
                <a:xfrm rot="900000" flipH="1">
                  <a:off x="6444066" y="1310015"/>
                  <a:ext cx="344824" cy="40367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078B8C26-8BCB-4203-BD64-10F4303C90FC}"/>
                    </a:ext>
                  </a:extLst>
                </p:cNvPr>
                <p:cNvSpPr/>
                <p:nvPr/>
              </p:nvSpPr>
              <p:spPr>
                <a:xfrm rot="900000" flipH="1">
                  <a:off x="6491957" y="1366081"/>
                  <a:ext cx="249041" cy="29154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上の 2 つの角を丸める 192">
                  <a:extLst>
                    <a:ext uri="{FF2B5EF4-FFF2-40B4-BE49-F238E27FC236}">
                      <a16:creationId xmlns:a16="http://schemas.microsoft.com/office/drawing/2014/main" id="{EEB5E392-1618-4A0E-B16A-BADBA1214AEE}"/>
                    </a:ext>
                  </a:extLst>
                </p:cNvPr>
                <p:cNvSpPr/>
                <p:nvPr/>
              </p:nvSpPr>
              <p:spPr>
                <a:xfrm>
                  <a:off x="5617353" y="1026319"/>
                  <a:ext cx="999126" cy="1026075"/>
                </a:xfrm>
                <a:prstGeom prst="round2SameRect">
                  <a:avLst>
                    <a:gd name="adj1" fmla="val 23873"/>
                    <a:gd name="adj2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D7B8EAC2-5BD2-48F5-9729-965CE8FE11A3}"/>
                    </a:ext>
                  </a:extLst>
                </p:cNvPr>
                <p:cNvSpPr/>
                <p:nvPr/>
              </p:nvSpPr>
              <p:spPr>
                <a:xfrm rot="10800000" flipV="1">
                  <a:off x="6039143" y="2222142"/>
                  <a:ext cx="151100" cy="687746"/>
                </a:xfrm>
                <a:custGeom>
                  <a:avLst/>
                  <a:gdLst>
                    <a:gd name="connsiteX0" fmla="*/ 107167 w 151100"/>
                    <a:gd name="connsiteY0" fmla="*/ 0 h 674196"/>
                    <a:gd name="connsiteX1" fmla="*/ 39487 w 151100"/>
                    <a:gd name="connsiteY1" fmla="*/ 0 h 674196"/>
                    <a:gd name="connsiteX2" fmla="*/ 0 w 151100"/>
                    <a:gd name="connsiteY2" fmla="*/ 411433 h 674196"/>
                    <a:gd name="connsiteX3" fmla="*/ 82853 w 151100"/>
                    <a:gd name="connsiteY3" fmla="*/ 674196 h 674196"/>
                    <a:gd name="connsiteX4" fmla="*/ 151100 w 151100"/>
                    <a:gd name="connsiteY4" fmla="*/ 457756 h 674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100" h="674196">
                      <a:moveTo>
                        <a:pt x="107167" y="0"/>
                      </a:moveTo>
                      <a:lnTo>
                        <a:pt x="39487" y="0"/>
                      </a:lnTo>
                      <a:lnTo>
                        <a:pt x="0" y="411433"/>
                      </a:lnTo>
                      <a:lnTo>
                        <a:pt x="82853" y="674196"/>
                      </a:lnTo>
                      <a:lnTo>
                        <a:pt x="151100" y="45775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台形 195">
                  <a:extLst>
                    <a:ext uri="{FF2B5EF4-FFF2-40B4-BE49-F238E27FC236}">
                      <a16:creationId xmlns:a16="http://schemas.microsoft.com/office/drawing/2014/main" id="{084DEB64-C445-4B1C-BAA2-581EE5EF1E35}"/>
                    </a:ext>
                  </a:extLst>
                </p:cNvPr>
                <p:cNvSpPr/>
                <p:nvPr/>
              </p:nvSpPr>
              <p:spPr>
                <a:xfrm rot="10800000">
                  <a:off x="6013871" y="2146434"/>
                  <a:ext cx="206090" cy="160268"/>
                </a:xfrm>
                <a:prstGeom prst="trapezoid">
                  <a:avLst>
                    <a:gd name="adj" fmla="val 37046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52FC7091-EB09-499F-A9A4-BED3E98A1359}"/>
                    </a:ext>
                  </a:extLst>
                </p:cNvPr>
                <p:cNvSpPr/>
                <p:nvPr/>
              </p:nvSpPr>
              <p:spPr>
                <a:xfrm>
                  <a:off x="5849278" y="2079643"/>
                  <a:ext cx="529299" cy="256130"/>
                </a:xfrm>
                <a:custGeom>
                  <a:avLst/>
                  <a:gdLst>
                    <a:gd name="connsiteX0" fmla="*/ 41410 w 529299"/>
                    <a:gd name="connsiteY0" fmla="*/ 0 h 216231"/>
                    <a:gd name="connsiteX1" fmla="*/ 264464 w 529299"/>
                    <a:gd name="connsiteY1" fmla="*/ 30749 h 216231"/>
                    <a:gd name="connsiteX2" fmla="*/ 487518 w 529299"/>
                    <a:gd name="connsiteY2" fmla="*/ 0 h 216231"/>
                    <a:gd name="connsiteX3" fmla="*/ 529299 w 529299"/>
                    <a:gd name="connsiteY3" fmla="*/ 106086 h 216231"/>
                    <a:gd name="connsiteX4" fmla="*/ 446643 w 529299"/>
                    <a:gd name="connsiteY4" fmla="*/ 216231 h 216231"/>
                    <a:gd name="connsiteX5" fmla="*/ 264464 w 529299"/>
                    <a:gd name="connsiteY5" fmla="*/ 50524 h 216231"/>
                    <a:gd name="connsiteX6" fmla="*/ 82927 w 529299"/>
                    <a:gd name="connsiteY6" fmla="*/ 215649 h 216231"/>
                    <a:gd name="connsiteX7" fmla="*/ 0 w 529299"/>
                    <a:gd name="connsiteY7" fmla="*/ 105144 h 216231"/>
                    <a:gd name="connsiteX0" fmla="*/ 41410 w 529299"/>
                    <a:gd name="connsiteY0" fmla="*/ 0 h 229936"/>
                    <a:gd name="connsiteX1" fmla="*/ 264464 w 529299"/>
                    <a:gd name="connsiteY1" fmla="*/ 30749 h 229936"/>
                    <a:gd name="connsiteX2" fmla="*/ 487518 w 529299"/>
                    <a:gd name="connsiteY2" fmla="*/ 0 h 229936"/>
                    <a:gd name="connsiteX3" fmla="*/ 529299 w 529299"/>
                    <a:gd name="connsiteY3" fmla="*/ 106086 h 229936"/>
                    <a:gd name="connsiteX4" fmla="*/ 446643 w 529299"/>
                    <a:gd name="connsiteY4" fmla="*/ 216231 h 229936"/>
                    <a:gd name="connsiteX5" fmla="*/ 264464 w 529299"/>
                    <a:gd name="connsiteY5" fmla="*/ 50524 h 229936"/>
                    <a:gd name="connsiteX6" fmla="*/ 66258 w 529299"/>
                    <a:gd name="connsiteY6" fmla="*/ 229936 h 229936"/>
                    <a:gd name="connsiteX7" fmla="*/ 0 w 529299"/>
                    <a:gd name="connsiteY7" fmla="*/ 105144 h 229936"/>
                    <a:gd name="connsiteX8" fmla="*/ 41410 w 529299"/>
                    <a:gd name="connsiteY8" fmla="*/ 0 h 229936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87518 w 529299"/>
                    <a:gd name="connsiteY2" fmla="*/ 21431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1367"/>
                    <a:gd name="connsiteX1" fmla="*/ 264464 w 529299"/>
                    <a:gd name="connsiteY1" fmla="*/ 52180 h 251367"/>
                    <a:gd name="connsiteX2" fmla="*/ 468468 w 529299"/>
                    <a:gd name="connsiteY2" fmla="*/ 0 h 251367"/>
                    <a:gd name="connsiteX3" fmla="*/ 529299 w 529299"/>
                    <a:gd name="connsiteY3" fmla="*/ 127517 h 251367"/>
                    <a:gd name="connsiteX4" fmla="*/ 446643 w 529299"/>
                    <a:gd name="connsiteY4" fmla="*/ 237662 h 251367"/>
                    <a:gd name="connsiteX5" fmla="*/ 264464 w 529299"/>
                    <a:gd name="connsiteY5" fmla="*/ 71955 h 251367"/>
                    <a:gd name="connsiteX6" fmla="*/ 66258 w 529299"/>
                    <a:gd name="connsiteY6" fmla="*/ 251367 h 251367"/>
                    <a:gd name="connsiteX7" fmla="*/ 0 w 529299"/>
                    <a:gd name="connsiteY7" fmla="*/ 126575 h 251367"/>
                    <a:gd name="connsiteX8" fmla="*/ 67603 w 529299"/>
                    <a:gd name="connsiteY8" fmla="*/ 0 h 251367"/>
                    <a:gd name="connsiteX0" fmla="*/ 67603 w 529299"/>
                    <a:gd name="connsiteY0" fmla="*/ 0 h 256130"/>
                    <a:gd name="connsiteX1" fmla="*/ 264464 w 529299"/>
                    <a:gd name="connsiteY1" fmla="*/ 52180 h 256130"/>
                    <a:gd name="connsiteX2" fmla="*/ 468468 w 529299"/>
                    <a:gd name="connsiteY2" fmla="*/ 0 h 256130"/>
                    <a:gd name="connsiteX3" fmla="*/ 529299 w 529299"/>
                    <a:gd name="connsiteY3" fmla="*/ 127517 h 256130"/>
                    <a:gd name="connsiteX4" fmla="*/ 446643 w 529299"/>
                    <a:gd name="connsiteY4" fmla="*/ 237662 h 256130"/>
                    <a:gd name="connsiteX5" fmla="*/ 264464 w 529299"/>
                    <a:gd name="connsiteY5" fmla="*/ 71955 h 256130"/>
                    <a:gd name="connsiteX6" fmla="*/ 73402 w 529299"/>
                    <a:gd name="connsiteY6" fmla="*/ 256130 h 256130"/>
                    <a:gd name="connsiteX7" fmla="*/ 0 w 529299"/>
                    <a:gd name="connsiteY7" fmla="*/ 126575 h 256130"/>
                    <a:gd name="connsiteX8" fmla="*/ 67603 w 529299"/>
                    <a:gd name="connsiteY8" fmla="*/ 0 h 25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9299" h="256130">
                      <a:moveTo>
                        <a:pt x="67603" y="0"/>
                      </a:moveTo>
                      <a:lnTo>
                        <a:pt x="264464" y="52180"/>
                      </a:lnTo>
                      <a:lnTo>
                        <a:pt x="468468" y="0"/>
                      </a:lnTo>
                      <a:lnTo>
                        <a:pt x="529299" y="127517"/>
                      </a:lnTo>
                      <a:lnTo>
                        <a:pt x="446643" y="237662"/>
                      </a:lnTo>
                      <a:lnTo>
                        <a:pt x="264464" y="71955"/>
                      </a:lnTo>
                      <a:lnTo>
                        <a:pt x="73402" y="256130"/>
                      </a:lnTo>
                      <a:lnTo>
                        <a:pt x="0" y="126575"/>
                      </a:lnTo>
                      <a:lnTo>
                        <a:pt x="6760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98C8B50F-1CB3-4F01-8E8A-86CE518B15C9}"/>
                    </a:ext>
                  </a:extLst>
                </p:cNvPr>
                <p:cNvSpPr/>
                <p:nvPr/>
              </p:nvSpPr>
              <p:spPr>
                <a:xfrm rot="17100000">
                  <a:off x="5797314" y="1137973"/>
                  <a:ext cx="106964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8DBC4C14-3A49-4545-8DDC-814483A1B3D8}"/>
                    </a:ext>
                  </a:extLst>
                </p:cNvPr>
                <p:cNvSpPr/>
                <p:nvPr/>
              </p:nvSpPr>
              <p:spPr>
                <a:xfrm rot="15300000">
                  <a:off x="6333652" y="1137975"/>
                  <a:ext cx="106963" cy="333516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74">
                  <a:extLst>
                    <a:ext uri="{FF2B5EF4-FFF2-40B4-BE49-F238E27FC236}">
                      <a16:creationId xmlns:a16="http://schemas.microsoft.com/office/drawing/2014/main" id="{298943DE-FAEA-42D1-81C2-C1DC154E393D}"/>
                    </a:ext>
                  </a:extLst>
                </p:cNvPr>
                <p:cNvSpPr/>
                <p:nvPr/>
              </p:nvSpPr>
              <p:spPr>
                <a:xfrm>
                  <a:off x="5998739" y="1637772"/>
                  <a:ext cx="222236" cy="113701"/>
                </a:xfrm>
                <a:custGeom>
                  <a:avLst/>
                  <a:gdLst>
                    <a:gd name="connsiteX0" fmla="*/ 0 w 257958"/>
                    <a:gd name="connsiteY0" fmla="*/ 87256 h 174511"/>
                    <a:gd name="connsiteX1" fmla="*/ 128979 w 257958"/>
                    <a:gd name="connsiteY1" fmla="*/ 0 h 174511"/>
                    <a:gd name="connsiteX2" fmla="*/ 257958 w 257958"/>
                    <a:gd name="connsiteY2" fmla="*/ 87256 h 174511"/>
                    <a:gd name="connsiteX3" fmla="*/ 128979 w 257958"/>
                    <a:gd name="connsiteY3" fmla="*/ 174512 h 174511"/>
                    <a:gd name="connsiteX4" fmla="*/ 0 w 257958"/>
                    <a:gd name="connsiteY4" fmla="*/ 87256 h 174511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87256 h 174512"/>
                    <a:gd name="connsiteX1" fmla="*/ 128979 w 257958"/>
                    <a:gd name="connsiteY1" fmla="*/ 0 h 174512"/>
                    <a:gd name="connsiteX2" fmla="*/ 257958 w 257958"/>
                    <a:gd name="connsiteY2" fmla="*/ 87256 h 174512"/>
                    <a:gd name="connsiteX3" fmla="*/ 128979 w 257958"/>
                    <a:gd name="connsiteY3" fmla="*/ 174512 h 174512"/>
                    <a:gd name="connsiteX4" fmla="*/ 0 w 257958"/>
                    <a:gd name="connsiteY4" fmla="*/ 87256 h 174512"/>
                    <a:gd name="connsiteX0" fmla="*/ 0 w 257958"/>
                    <a:gd name="connsiteY0" fmla="*/ 132500 h 219756"/>
                    <a:gd name="connsiteX1" fmla="*/ 133742 w 257958"/>
                    <a:gd name="connsiteY1" fmla="*/ 0 h 219756"/>
                    <a:gd name="connsiteX2" fmla="*/ 257958 w 257958"/>
                    <a:gd name="connsiteY2" fmla="*/ 132500 h 219756"/>
                    <a:gd name="connsiteX3" fmla="*/ 128979 w 257958"/>
                    <a:gd name="connsiteY3" fmla="*/ 219756 h 219756"/>
                    <a:gd name="connsiteX4" fmla="*/ 0 w 257958"/>
                    <a:gd name="connsiteY4" fmla="*/ 132500 h 219756"/>
                    <a:gd name="connsiteX0" fmla="*/ 0 w 257958"/>
                    <a:gd name="connsiteY0" fmla="*/ 132500 h 188816"/>
                    <a:gd name="connsiteX1" fmla="*/ 133742 w 257958"/>
                    <a:gd name="connsiteY1" fmla="*/ 0 h 188816"/>
                    <a:gd name="connsiteX2" fmla="*/ 257958 w 257958"/>
                    <a:gd name="connsiteY2" fmla="*/ 132500 h 188816"/>
                    <a:gd name="connsiteX3" fmla="*/ 131743 w 257958"/>
                    <a:gd name="connsiteY3" fmla="*/ 188816 h 188816"/>
                    <a:gd name="connsiteX4" fmla="*/ 0 w 257958"/>
                    <a:gd name="connsiteY4" fmla="*/ 132500 h 18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958" h="188816">
                      <a:moveTo>
                        <a:pt x="0" y="132500"/>
                      </a:moveTo>
                      <a:cubicBezTo>
                        <a:pt x="0" y="84310"/>
                        <a:pt x="62509" y="0"/>
                        <a:pt x="133742" y="0"/>
                      </a:cubicBezTo>
                      <a:cubicBezTo>
                        <a:pt x="204975" y="0"/>
                        <a:pt x="257958" y="84310"/>
                        <a:pt x="257958" y="132500"/>
                      </a:cubicBezTo>
                      <a:cubicBezTo>
                        <a:pt x="257958" y="180690"/>
                        <a:pt x="202976" y="188816"/>
                        <a:pt x="131743" y="188816"/>
                      </a:cubicBezTo>
                      <a:cubicBezTo>
                        <a:pt x="60510" y="188816"/>
                        <a:pt x="0" y="180690"/>
                        <a:pt x="0" y="13250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0545BC5E-D418-4694-A7C4-E889A0CDCBA7}"/>
                    </a:ext>
                  </a:extLst>
                </p:cNvPr>
                <p:cNvSpPr/>
                <p:nvPr/>
              </p:nvSpPr>
              <p:spPr>
                <a:xfrm>
                  <a:off x="6044888" y="1544626"/>
                  <a:ext cx="134812" cy="220219"/>
                </a:xfrm>
                <a:custGeom>
                  <a:avLst/>
                  <a:gdLst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0" fmla="*/ 140639 w 550736"/>
                    <a:gd name="connsiteY0" fmla="*/ 0 h 970956"/>
                    <a:gd name="connsiteX1" fmla="*/ 409216 w 550736"/>
                    <a:gd name="connsiteY1" fmla="*/ 0 h 970956"/>
                    <a:gd name="connsiteX2" fmla="*/ 536493 w 550736"/>
                    <a:gd name="connsiteY2" fmla="*/ 762082 h 970956"/>
                    <a:gd name="connsiteX3" fmla="*/ 545142 w 550736"/>
                    <a:gd name="connsiteY3" fmla="*/ 778304 h 970956"/>
                    <a:gd name="connsiteX4" fmla="*/ 550736 w 550736"/>
                    <a:gd name="connsiteY4" fmla="*/ 810618 h 970956"/>
                    <a:gd name="connsiteX5" fmla="*/ 275368 w 550736"/>
                    <a:gd name="connsiteY5" fmla="*/ 970956 h 970956"/>
                    <a:gd name="connsiteX6" fmla="*/ 0 w 550736"/>
                    <a:gd name="connsiteY6" fmla="*/ 810618 h 970956"/>
                    <a:gd name="connsiteX7" fmla="*/ 5595 w 550736"/>
                    <a:gd name="connsiteY7" fmla="*/ 778304 h 970956"/>
                    <a:gd name="connsiteX8" fmla="*/ 12960 w 550736"/>
                    <a:gd name="connsiteY8" fmla="*/ 764489 h 970956"/>
                    <a:gd name="connsiteX9" fmla="*/ 140639 w 550736"/>
                    <a:gd name="connsiteY9" fmla="*/ 0 h 970956"/>
                    <a:gd name="connsiteX0" fmla="*/ 140639 w 550736"/>
                    <a:gd name="connsiteY0" fmla="*/ 279994 h 1250950"/>
                    <a:gd name="connsiteX1" fmla="*/ 280862 w 550736"/>
                    <a:gd name="connsiteY1" fmla="*/ 0 h 1250950"/>
                    <a:gd name="connsiteX2" fmla="*/ 409216 w 550736"/>
                    <a:gd name="connsiteY2" fmla="*/ 279994 h 1250950"/>
                    <a:gd name="connsiteX3" fmla="*/ 536493 w 550736"/>
                    <a:gd name="connsiteY3" fmla="*/ 1042076 h 1250950"/>
                    <a:gd name="connsiteX4" fmla="*/ 545142 w 550736"/>
                    <a:gd name="connsiteY4" fmla="*/ 1058298 h 1250950"/>
                    <a:gd name="connsiteX5" fmla="*/ 550736 w 550736"/>
                    <a:gd name="connsiteY5" fmla="*/ 1090612 h 1250950"/>
                    <a:gd name="connsiteX6" fmla="*/ 275368 w 550736"/>
                    <a:gd name="connsiteY6" fmla="*/ 1250950 h 1250950"/>
                    <a:gd name="connsiteX7" fmla="*/ 0 w 550736"/>
                    <a:gd name="connsiteY7" fmla="*/ 1090612 h 1250950"/>
                    <a:gd name="connsiteX8" fmla="*/ 5595 w 550736"/>
                    <a:gd name="connsiteY8" fmla="*/ 1058298 h 1250950"/>
                    <a:gd name="connsiteX9" fmla="*/ 12960 w 550736"/>
                    <a:gd name="connsiteY9" fmla="*/ 1044483 h 1250950"/>
                    <a:gd name="connsiteX10" fmla="*/ 140639 w 550736"/>
                    <a:gd name="connsiteY10" fmla="*/ 279994 h 1250950"/>
                    <a:gd name="connsiteX0" fmla="*/ 280862 w 550736"/>
                    <a:gd name="connsiteY0" fmla="*/ 0 h 1250950"/>
                    <a:gd name="connsiteX1" fmla="*/ 409216 w 550736"/>
                    <a:gd name="connsiteY1" fmla="*/ 279994 h 1250950"/>
                    <a:gd name="connsiteX2" fmla="*/ 536493 w 550736"/>
                    <a:gd name="connsiteY2" fmla="*/ 1042076 h 1250950"/>
                    <a:gd name="connsiteX3" fmla="*/ 545142 w 550736"/>
                    <a:gd name="connsiteY3" fmla="*/ 1058298 h 1250950"/>
                    <a:gd name="connsiteX4" fmla="*/ 550736 w 550736"/>
                    <a:gd name="connsiteY4" fmla="*/ 1090612 h 1250950"/>
                    <a:gd name="connsiteX5" fmla="*/ 275368 w 550736"/>
                    <a:gd name="connsiteY5" fmla="*/ 1250950 h 1250950"/>
                    <a:gd name="connsiteX6" fmla="*/ 0 w 550736"/>
                    <a:gd name="connsiteY6" fmla="*/ 1090612 h 1250950"/>
                    <a:gd name="connsiteX7" fmla="*/ 5595 w 550736"/>
                    <a:gd name="connsiteY7" fmla="*/ 1058298 h 1250950"/>
                    <a:gd name="connsiteX8" fmla="*/ 12960 w 550736"/>
                    <a:gd name="connsiteY8" fmla="*/ 1044483 h 1250950"/>
                    <a:gd name="connsiteX9" fmla="*/ 140639 w 550736"/>
                    <a:gd name="connsiteY9" fmla="*/ 279994 h 1250950"/>
                    <a:gd name="connsiteX10" fmla="*/ 372302 w 550736"/>
                    <a:gd name="connsiteY10" fmla="*/ 91440 h 1250950"/>
                    <a:gd name="connsiteX0" fmla="*/ 409216 w 550736"/>
                    <a:gd name="connsiteY0" fmla="*/ 206580 h 1177536"/>
                    <a:gd name="connsiteX1" fmla="*/ 536493 w 550736"/>
                    <a:gd name="connsiteY1" fmla="*/ 968662 h 1177536"/>
                    <a:gd name="connsiteX2" fmla="*/ 545142 w 550736"/>
                    <a:gd name="connsiteY2" fmla="*/ 984884 h 1177536"/>
                    <a:gd name="connsiteX3" fmla="*/ 550736 w 550736"/>
                    <a:gd name="connsiteY3" fmla="*/ 1017198 h 1177536"/>
                    <a:gd name="connsiteX4" fmla="*/ 275368 w 550736"/>
                    <a:gd name="connsiteY4" fmla="*/ 1177536 h 1177536"/>
                    <a:gd name="connsiteX5" fmla="*/ 0 w 550736"/>
                    <a:gd name="connsiteY5" fmla="*/ 1017198 h 1177536"/>
                    <a:gd name="connsiteX6" fmla="*/ 5595 w 550736"/>
                    <a:gd name="connsiteY6" fmla="*/ 984884 h 1177536"/>
                    <a:gd name="connsiteX7" fmla="*/ 12960 w 550736"/>
                    <a:gd name="connsiteY7" fmla="*/ 971069 h 1177536"/>
                    <a:gd name="connsiteX8" fmla="*/ 140639 w 550736"/>
                    <a:gd name="connsiteY8" fmla="*/ 206580 h 1177536"/>
                    <a:gd name="connsiteX9" fmla="*/ 372302 w 550736"/>
                    <a:gd name="connsiteY9" fmla="*/ 18026 h 1177536"/>
                    <a:gd name="connsiteX0" fmla="*/ 409216 w 550736"/>
                    <a:gd name="connsiteY0" fmla="*/ 0 h 970956"/>
                    <a:gd name="connsiteX1" fmla="*/ 536493 w 550736"/>
                    <a:gd name="connsiteY1" fmla="*/ 762082 h 970956"/>
                    <a:gd name="connsiteX2" fmla="*/ 545142 w 550736"/>
                    <a:gd name="connsiteY2" fmla="*/ 778304 h 970956"/>
                    <a:gd name="connsiteX3" fmla="*/ 550736 w 550736"/>
                    <a:gd name="connsiteY3" fmla="*/ 810618 h 970956"/>
                    <a:gd name="connsiteX4" fmla="*/ 275368 w 550736"/>
                    <a:gd name="connsiteY4" fmla="*/ 970956 h 970956"/>
                    <a:gd name="connsiteX5" fmla="*/ 0 w 550736"/>
                    <a:gd name="connsiteY5" fmla="*/ 810618 h 970956"/>
                    <a:gd name="connsiteX6" fmla="*/ 5595 w 550736"/>
                    <a:gd name="connsiteY6" fmla="*/ 778304 h 970956"/>
                    <a:gd name="connsiteX7" fmla="*/ 12960 w 550736"/>
                    <a:gd name="connsiteY7" fmla="*/ 764489 h 970956"/>
                    <a:gd name="connsiteX8" fmla="*/ 140639 w 550736"/>
                    <a:gd name="connsiteY8" fmla="*/ 0 h 970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36" h="970956">
                      <a:moveTo>
                        <a:pt x="409216" y="0"/>
                      </a:moveTo>
                      <a:lnTo>
                        <a:pt x="536493" y="762082"/>
                      </a:lnTo>
                      <a:lnTo>
                        <a:pt x="545142" y="778304"/>
                      </a:lnTo>
                      <a:cubicBezTo>
                        <a:pt x="548810" y="788742"/>
                        <a:pt x="550736" y="799549"/>
                        <a:pt x="550736" y="810618"/>
                      </a:cubicBezTo>
                      <a:cubicBezTo>
                        <a:pt x="550736" y="899170"/>
                        <a:pt x="427450" y="970956"/>
                        <a:pt x="275368" y="970956"/>
                      </a:cubicBezTo>
                      <a:cubicBezTo>
                        <a:pt x="123286" y="970956"/>
                        <a:pt x="0" y="899170"/>
                        <a:pt x="0" y="810618"/>
                      </a:cubicBezTo>
                      <a:cubicBezTo>
                        <a:pt x="0" y="799549"/>
                        <a:pt x="1926" y="788742"/>
                        <a:pt x="5595" y="778304"/>
                      </a:cubicBezTo>
                      <a:lnTo>
                        <a:pt x="12960" y="764489"/>
                      </a:lnTo>
                      <a:lnTo>
                        <a:pt x="14063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38E60740-6C1E-4855-841B-FA9637C38CE5}"/>
                    </a:ext>
                  </a:extLst>
                </p:cNvPr>
                <p:cNvGrpSpPr/>
                <p:nvPr/>
              </p:nvGrpSpPr>
              <p:grpSpPr>
                <a:xfrm>
                  <a:off x="5734046" y="1385854"/>
                  <a:ext cx="209554" cy="192016"/>
                  <a:chOff x="3984630" y="1357418"/>
                  <a:chExt cx="222236" cy="248888"/>
                </a:xfrm>
              </p:grpSpPr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E5B3702B-71B7-414D-A7BB-89130A48DDF1}"/>
                      </a:ext>
                    </a:extLst>
                  </p:cNvPr>
                  <p:cNvGrpSpPr/>
                  <p:nvPr/>
                </p:nvGrpSpPr>
                <p:grpSpPr>
                  <a:xfrm>
                    <a:off x="398463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256" name="四角形: 上の 2 つの角を丸める 255">
                      <a:extLst>
                        <a:ext uri="{FF2B5EF4-FFF2-40B4-BE49-F238E27FC236}">
                          <a16:creationId xmlns:a16="http://schemas.microsoft.com/office/drawing/2014/main" id="{FFB11F4C-0D34-480D-B17B-4C392007C7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四角形: 上の 2 つの角を丸める 257">
                      <a:extLst>
                        <a:ext uri="{FF2B5EF4-FFF2-40B4-BE49-F238E27FC236}">
                          <a16:creationId xmlns:a16="http://schemas.microsoft.com/office/drawing/2014/main" id="{F3E37552-B7BD-4198-A468-54595D167D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229DC953-4709-4DDD-A02C-5FD02E6684B5}"/>
                      </a:ext>
                    </a:extLst>
                  </p:cNvPr>
                  <p:cNvSpPr/>
                  <p:nvPr/>
                </p:nvSpPr>
                <p:spPr>
                  <a:xfrm>
                    <a:off x="4037530" y="1426076"/>
                    <a:ext cx="118831" cy="11732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FD62813-507F-47B9-9262-73BEFD8B832D}"/>
                    </a:ext>
                  </a:extLst>
                </p:cNvPr>
                <p:cNvSpPr/>
                <p:nvPr/>
              </p:nvSpPr>
              <p:spPr>
                <a:xfrm rot="16200000" flipH="1">
                  <a:off x="5847178" y="576601"/>
                  <a:ext cx="535212" cy="1124022"/>
                </a:xfrm>
                <a:custGeom>
                  <a:avLst/>
                  <a:gdLst>
                    <a:gd name="connsiteX0" fmla="*/ 8 w 535212"/>
                    <a:gd name="connsiteY0" fmla="*/ 706754 h 1124022"/>
                    <a:gd name="connsiteX1" fmla="*/ 57742 w 535212"/>
                    <a:gd name="connsiteY1" fmla="*/ 919810 h 1124022"/>
                    <a:gd name="connsiteX2" fmla="*/ 535212 w 535212"/>
                    <a:gd name="connsiteY2" fmla="*/ 1084822 h 1124022"/>
                    <a:gd name="connsiteX3" fmla="*/ 221549 w 535212"/>
                    <a:gd name="connsiteY3" fmla="*/ 603605 h 1124022"/>
                    <a:gd name="connsiteX4" fmla="*/ 205824 w 535212"/>
                    <a:gd name="connsiteY4" fmla="*/ 562012 h 1124022"/>
                    <a:gd name="connsiteX5" fmla="*/ 221549 w 535212"/>
                    <a:gd name="connsiteY5" fmla="*/ 520419 h 1124022"/>
                    <a:gd name="connsiteX6" fmla="*/ 535212 w 535212"/>
                    <a:gd name="connsiteY6" fmla="*/ 39200 h 1124022"/>
                    <a:gd name="connsiteX7" fmla="*/ 57742 w 535212"/>
                    <a:gd name="connsiteY7" fmla="*/ 204213 h 1124022"/>
                    <a:gd name="connsiteX8" fmla="*/ 25892 w 535212"/>
                    <a:gd name="connsiteY8" fmla="*/ 551244 h 1124022"/>
                    <a:gd name="connsiteX9" fmla="*/ 31608 w 535212"/>
                    <a:gd name="connsiteY9" fmla="*/ 562012 h 1124022"/>
                    <a:gd name="connsiteX10" fmla="*/ 25892 w 535212"/>
                    <a:gd name="connsiteY10" fmla="*/ 572779 h 1124022"/>
                    <a:gd name="connsiteX11" fmla="*/ 8 w 535212"/>
                    <a:gd name="connsiteY11" fmla="*/ 706754 h 112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12" h="1124022">
                      <a:moveTo>
                        <a:pt x="8" y="706754"/>
                      </a:moveTo>
                      <a:cubicBezTo>
                        <a:pt x="-444" y="777348"/>
                        <a:pt x="18222" y="851359"/>
                        <a:pt x="57742" y="919810"/>
                      </a:cubicBezTo>
                      <a:cubicBezTo>
                        <a:pt x="163129" y="1102345"/>
                        <a:pt x="376900" y="1176224"/>
                        <a:pt x="535212" y="1084822"/>
                      </a:cubicBezTo>
                      <a:cubicBezTo>
                        <a:pt x="405461" y="942837"/>
                        <a:pt x="299230" y="779526"/>
                        <a:pt x="221549" y="603605"/>
                      </a:cubicBezTo>
                      <a:lnTo>
                        <a:pt x="205824" y="562012"/>
                      </a:lnTo>
                      <a:lnTo>
                        <a:pt x="221549" y="520419"/>
                      </a:lnTo>
                      <a:cubicBezTo>
                        <a:pt x="299230" y="344497"/>
                        <a:pt x="405461" y="181186"/>
                        <a:pt x="535212" y="39200"/>
                      </a:cubicBezTo>
                      <a:cubicBezTo>
                        <a:pt x="376900" y="-52201"/>
                        <a:pt x="163129" y="21678"/>
                        <a:pt x="57742" y="204213"/>
                      </a:cubicBezTo>
                      <a:cubicBezTo>
                        <a:pt x="-8125" y="318298"/>
                        <a:pt x="-16065" y="447826"/>
                        <a:pt x="25892" y="551244"/>
                      </a:cubicBezTo>
                      <a:lnTo>
                        <a:pt x="31608" y="562012"/>
                      </a:lnTo>
                      <a:lnTo>
                        <a:pt x="25892" y="572779"/>
                      </a:lnTo>
                      <a:cubicBezTo>
                        <a:pt x="9109" y="614146"/>
                        <a:pt x="310" y="659691"/>
                        <a:pt x="8" y="70675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月 276">
                  <a:extLst>
                    <a:ext uri="{FF2B5EF4-FFF2-40B4-BE49-F238E27FC236}">
                      <a16:creationId xmlns:a16="http://schemas.microsoft.com/office/drawing/2014/main" id="{07056A7A-05F2-46E8-ABFE-89329153D563}"/>
                    </a:ext>
                  </a:extLst>
                </p:cNvPr>
                <p:cNvSpPr/>
                <p:nvPr/>
              </p:nvSpPr>
              <p:spPr>
                <a:xfrm rot="2700000">
                  <a:off x="6003746" y="958825"/>
                  <a:ext cx="45720" cy="409575"/>
                </a:xfrm>
                <a:prstGeom prst="moon">
                  <a:avLst>
                    <a:gd name="adj" fmla="val 666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465D078D-A8C4-4139-A102-3C20B6D62466}"/>
                    </a:ext>
                  </a:extLst>
                </p:cNvPr>
                <p:cNvSpPr/>
                <p:nvPr/>
              </p:nvSpPr>
              <p:spPr>
                <a:xfrm rot="2700000">
                  <a:off x="5941834" y="958826"/>
                  <a:ext cx="45720" cy="409575"/>
                </a:xfrm>
                <a:prstGeom prst="moon">
                  <a:avLst>
                    <a:gd name="adj" fmla="val 666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9D5E3CBD-A6BD-42CE-8924-AA4142C005C5}"/>
                    </a:ext>
                  </a:extLst>
                </p:cNvPr>
                <p:cNvSpPr/>
                <p:nvPr/>
              </p:nvSpPr>
              <p:spPr>
                <a:xfrm rot="18900000" flipH="1">
                  <a:off x="6237109" y="958824"/>
                  <a:ext cx="45720" cy="409575"/>
                </a:xfrm>
                <a:prstGeom prst="moon">
                  <a:avLst>
                    <a:gd name="adj" fmla="val 666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021065AE-A81F-45DC-89B0-43CA122947AC}"/>
                    </a:ext>
                  </a:extLst>
                </p:cNvPr>
                <p:cNvSpPr/>
                <p:nvPr/>
              </p:nvSpPr>
              <p:spPr>
                <a:xfrm rot="18900000" flipH="1">
                  <a:off x="6175197" y="958825"/>
                  <a:ext cx="45720" cy="409575"/>
                </a:xfrm>
                <a:prstGeom prst="moon">
                  <a:avLst>
                    <a:gd name="adj" fmla="val 666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FBF2150-9D3E-47DA-BB2A-3D73CC03E489}"/>
                    </a:ext>
                  </a:extLst>
                </p:cNvPr>
                <p:cNvSpPr/>
                <p:nvPr/>
              </p:nvSpPr>
              <p:spPr>
                <a:xfrm>
                  <a:off x="6068486" y="3028442"/>
                  <a:ext cx="92414" cy="9241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9C80C33F-A344-4939-BE51-134230397459}"/>
                    </a:ext>
                  </a:extLst>
                </p:cNvPr>
                <p:cNvSpPr/>
                <p:nvPr/>
              </p:nvSpPr>
              <p:spPr>
                <a:xfrm>
                  <a:off x="6328346" y="2670519"/>
                  <a:ext cx="236639" cy="224820"/>
                </a:xfrm>
                <a:prstGeom prst="round2SameRect">
                  <a:avLst>
                    <a:gd name="adj1" fmla="val 0"/>
                    <a:gd name="adj2" fmla="val 19814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FAFA212-360A-42FA-B0B4-6677785FDBB6}"/>
                    </a:ext>
                  </a:extLst>
                </p:cNvPr>
                <p:cNvSpPr/>
                <p:nvPr/>
              </p:nvSpPr>
              <p:spPr>
                <a:xfrm>
                  <a:off x="5701787" y="2161516"/>
                  <a:ext cx="860135" cy="746641"/>
                </a:xfrm>
                <a:custGeom>
                  <a:avLst/>
                  <a:gdLst>
                    <a:gd name="connsiteX0" fmla="*/ 646690 w 846599"/>
                    <a:gd name="connsiteY0" fmla="*/ 0 h 746641"/>
                    <a:gd name="connsiteX1" fmla="*/ 792351 w 846599"/>
                    <a:gd name="connsiteY1" fmla="*/ 26139 h 746641"/>
                    <a:gd name="connsiteX2" fmla="*/ 846599 w 846599"/>
                    <a:gd name="connsiteY2" fmla="*/ 172504 h 746641"/>
                    <a:gd name="connsiteX3" fmla="*/ 751269 w 846599"/>
                    <a:gd name="connsiteY3" fmla="*/ 188737 h 746641"/>
                    <a:gd name="connsiteX4" fmla="*/ 779345 w 846599"/>
                    <a:gd name="connsiteY4" fmla="*/ 264489 h 746641"/>
                    <a:gd name="connsiteX5" fmla="*/ 404930 w 846599"/>
                    <a:gd name="connsiteY5" fmla="*/ 746641 h 746641"/>
                    <a:gd name="connsiteX6" fmla="*/ 55385 w 846599"/>
                    <a:gd name="connsiteY6" fmla="*/ 296515 h 746641"/>
                    <a:gd name="connsiteX7" fmla="*/ 95331 w 846599"/>
                    <a:gd name="connsiteY7" fmla="*/ 188737 h 746641"/>
                    <a:gd name="connsiteX8" fmla="*/ 0 w 846599"/>
                    <a:gd name="connsiteY8" fmla="*/ 172504 h 746641"/>
                    <a:gd name="connsiteX9" fmla="*/ 55412 w 846599"/>
                    <a:gd name="connsiteY9" fmla="*/ 22998 h 746641"/>
                    <a:gd name="connsiteX10" fmla="*/ 164297 w 846599"/>
                    <a:gd name="connsiteY10" fmla="*/ 3458 h 746641"/>
                    <a:gd name="connsiteX11" fmla="*/ 404930 w 846599"/>
                    <a:gd name="connsiteY11" fmla="*/ 742200 h 74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46599" h="746641">
                      <a:moveTo>
                        <a:pt x="646690" y="0"/>
                      </a:moveTo>
                      <a:lnTo>
                        <a:pt x="792351" y="26139"/>
                      </a:lnTo>
                      <a:lnTo>
                        <a:pt x="846599" y="172504"/>
                      </a:lnTo>
                      <a:lnTo>
                        <a:pt x="751269" y="188737"/>
                      </a:lnTo>
                      <a:lnTo>
                        <a:pt x="779345" y="264489"/>
                      </a:lnTo>
                      <a:lnTo>
                        <a:pt x="404930" y="746641"/>
                      </a:lnTo>
                      <a:lnTo>
                        <a:pt x="55385" y="296515"/>
                      </a:lnTo>
                      <a:lnTo>
                        <a:pt x="95331" y="188737"/>
                      </a:lnTo>
                      <a:lnTo>
                        <a:pt x="0" y="172504"/>
                      </a:lnTo>
                      <a:lnTo>
                        <a:pt x="55412" y="22998"/>
                      </a:lnTo>
                      <a:lnTo>
                        <a:pt x="164297" y="3458"/>
                      </a:lnTo>
                      <a:lnTo>
                        <a:pt x="404930" y="74220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5" name="グループ化 574">
                  <a:extLst>
                    <a:ext uri="{FF2B5EF4-FFF2-40B4-BE49-F238E27FC236}">
                      <a16:creationId xmlns:a16="http://schemas.microsoft.com/office/drawing/2014/main" id="{671C74CF-0E6D-49B7-9532-8AB39099676F}"/>
                    </a:ext>
                  </a:extLst>
                </p:cNvPr>
                <p:cNvGrpSpPr/>
                <p:nvPr/>
              </p:nvGrpSpPr>
              <p:grpSpPr>
                <a:xfrm>
                  <a:off x="6300783" y="1385854"/>
                  <a:ext cx="209554" cy="192016"/>
                  <a:chOff x="3984630" y="1357418"/>
                  <a:chExt cx="222236" cy="248888"/>
                </a:xfrm>
              </p:grpSpPr>
              <p:grpSp>
                <p:nvGrpSpPr>
                  <p:cNvPr id="576" name="グループ化 575">
                    <a:extLst>
                      <a:ext uri="{FF2B5EF4-FFF2-40B4-BE49-F238E27FC236}">
                        <a16:creationId xmlns:a16="http://schemas.microsoft.com/office/drawing/2014/main" id="{3E787EB7-857B-4332-8A46-C837AA301436}"/>
                      </a:ext>
                    </a:extLst>
                  </p:cNvPr>
                  <p:cNvGrpSpPr/>
                  <p:nvPr/>
                </p:nvGrpSpPr>
                <p:grpSpPr>
                  <a:xfrm>
                    <a:off x="3984630" y="1357418"/>
                    <a:ext cx="222236" cy="248888"/>
                    <a:chOff x="2975143" y="1305974"/>
                    <a:chExt cx="254020" cy="318494"/>
                  </a:xfrm>
                </p:grpSpPr>
                <p:sp>
                  <p:nvSpPr>
                    <p:cNvPr id="579" name="四角形: 上の 2 つの角を丸める 578">
                      <a:extLst>
                        <a:ext uri="{FF2B5EF4-FFF2-40B4-BE49-F238E27FC236}">
                          <a16:creationId xmlns:a16="http://schemas.microsoft.com/office/drawing/2014/main" id="{06AEDBF0-B3E3-4D6A-861B-F0E5B5CB79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05974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41587"/>
                      </a:avLst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0" name="四角形: 上の 2 つの角を丸める 579">
                      <a:extLst>
                        <a:ext uri="{FF2B5EF4-FFF2-40B4-BE49-F238E27FC236}">
                          <a16:creationId xmlns:a16="http://schemas.microsoft.com/office/drawing/2014/main" id="{FF235430-6B3E-47BB-89A6-5FAC2A85B3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75143" y="1343753"/>
                      <a:ext cx="254020" cy="2807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7" name="楕円 576">
                    <a:extLst>
                      <a:ext uri="{FF2B5EF4-FFF2-40B4-BE49-F238E27FC236}">
                        <a16:creationId xmlns:a16="http://schemas.microsoft.com/office/drawing/2014/main" id="{210569E5-EA9A-43BE-BCC5-C814087DCED7}"/>
                      </a:ext>
                    </a:extLst>
                  </p:cNvPr>
                  <p:cNvSpPr/>
                  <p:nvPr/>
                </p:nvSpPr>
                <p:spPr>
                  <a:xfrm>
                    <a:off x="4037530" y="1426076"/>
                    <a:ext cx="118831" cy="11732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DF8E50E3-C5C9-4FF2-9470-37F664C354D3}"/>
                </a:ext>
              </a:extLst>
            </p:cNvPr>
            <p:cNvSpPr/>
            <p:nvPr/>
          </p:nvSpPr>
          <p:spPr>
            <a:xfrm rot="13500000" flipV="1">
              <a:off x="1548503" y="2648153"/>
              <a:ext cx="174376" cy="174011"/>
            </a:xfrm>
            <a:custGeom>
              <a:avLst/>
              <a:gdLst>
                <a:gd name="connsiteX0" fmla="*/ 298760 w 298760"/>
                <a:gd name="connsiteY0" fmla="*/ 166755 h 298134"/>
                <a:gd name="connsiteX1" fmla="*/ 167449 w 298760"/>
                <a:gd name="connsiteY1" fmla="*/ 166755 h 298134"/>
                <a:gd name="connsiteX2" fmla="*/ 167313 w 298760"/>
                <a:gd name="connsiteY2" fmla="*/ 166755 h 298134"/>
                <a:gd name="connsiteX3" fmla="*/ 167313 w 298760"/>
                <a:gd name="connsiteY3" fmla="*/ 298066 h 298134"/>
                <a:gd name="connsiteX4" fmla="*/ 213032 w 298760"/>
                <a:gd name="connsiteY4" fmla="*/ 298066 h 298134"/>
                <a:gd name="connsiteX5" fmla="*/ 213032 w 298760"/>
                <a:gd name="connsiteY5" fmla="*/ 212474 h 298134"/>
                <a:gd name="connsiteX6" fmla="*/ 298760 w 298760"/>
                <a:gd name="connsiteY6" fmla="*/ 212474 h 298134"/>
                <a:gd name="connsiteX7" fmla="*/ 131311 w 298760"/>
                <a:gd name="connsiteY7" fmla="*/ 166687 h 298134"/>
                <a:gd name="connsiteX8" fmla="*/ 0 w 298760"/>
                <a:gd name="connsiteY8" fmla="*/ 166687 h 298134"/>
                <a:gd name="connsiteX9" fmla="*/ 0 w 298760"/>
                <a:gd name="connsiteY9" fmla="*/ 212406 h 298134"/>
                <a:gd name="connsiteX10" fmla="*/ 85592 w 298760"/>
                <a:gd name="connsiteY10" fmla="*/ 212406 h 298134"/>
                <a:gd name="connsiteX11" fmla="*/ 85592 w 298760"/>
                <a:gd name="connsiteY11" fmla="*/ 298134 h 298134"/>
                <a:gd name="connsiteX12" fmla="*/ 131311 w 298760"/>
                <a:gd name="connsiteY12" fmla="*/ 298134 h 298134"/>
                <a:gd name="connsiteX13" fmla="*/ 131311 w 298760"/>
                <a:gd name="connsiteY13" fmla="*/ 166823 h 298134"/>
                <a:gd name="connsiteX14" fmla="*/ 213032 w 298760"/>
                <a:gd name="connsiteY14" fmla="*/ 68 h 298134"/>
                <a:gd name="connsiteX15" fmla="*/ 167313 w 298760"/>
                <a:gd name="connsiteY15" fmla="*/ 68 h 298134"/>
                <a:gd name="connsiteX16" fmla="*/ 167313 w 298760"/>
                <a:gd name="connsiteY16" fmla="*/ 131379 h 298134"/>
                <a:gd name="connsiteX17" fmla="*/ 167449 w 298760"/>
                <a:gd name="connsiteY17" fmla="*/ 131379 h 298134"/>
                <a:gd name="connsiteX18" fmla="*/ 298760 w 298760"/>
                <a:gd name="connsiteY18" fmla="*/ 131379 h 298134"/>
                <a:gd name="connsiteX19" fmla="*/ 298760 w 298760"/>
                <a:gd name="connsiteY19" fmla="*/ 85660 h 298134"/>
                <a:gd name="connsiteX20" fmla="*/ 213032 w 298760"/>
                <a:gd name="connsiteY20" fmla="*/ 85660 h 298134"/>
                <a:gd name="connsiteX21" fmla="*/ 131311 w 298760"/>
                <a:gd name="connsiteY21" fmla="*/ 0 h 298134"/>
                <a:gd name="connsiteX22" fmla="*/ 85592 w 298760"/>
                <a:gd name="connsiteY22" fmla="*/ 0 h 298134"/>
                <a:gd name="connsiteX23" fmla="*/ 85592 w 298760"/>
                <a:gd name="connsiteY23" fmla="*/ 85728 h 298134"/>
                <a:gd name="connsiteX24" fmla="*/ 0 w 298760"/>
                <a:gd name="connsiteY24" fmla="*/ 85728 h 298134"/>
                <a:gd name="connsiteX25" fmla="*/ 0 w 298760"/>
                <a:gd name="connsiteY25" fmla="*/ 131447 h 298134"/>
                <a:gd name="connsiteX26" fmla="*/ 131311 w 298760"/>
                <a:gd name="connsiteY26" fmla="*/ 131447 h 298134"/>
                <a:gd name="connsiteX27" fmla="*/ 131311 w 298760"/>
                <a:gd name="connsiteY27" fmla="*/ 131311 h 29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8760" h="298134">
                  <a:moveTo>
                    <a:pt x="298760" y="166755"/>
                  </a:moveTo>
                  <a:lnTo>
                    <a:pt x="167449" y="166755"/>
                  </a:lnTo>
                  <a:lnTo>
                    <a:pt x="167313" y="166755"/>
                  </a:lnTo>
                  <a:lnTo>
                    <a:pt x="167313" y="298066"/>
                  </a:lnTo>
                  <a:lnTo>
                    <a:pt x="213032" y="298066"/>
                  </a:lnTo>
                  <a:lnTo>
                    <a:pt x="213032" y="212474"/>
                  </a:lnTo>
                  <a:lnTo>
                    <a:pt x="298760" y="212474"/>
                  </a:lnTo>
                  <a:close/>
                  <a:moveTo>
                    <a:pt x="131311" y="166687"/>
                  </a:moveTo>
                  <a:lnTo>
                    <a:pt x="0" y="166687"/>
                  </a:lnTo>
                  <a:lnTo>
                    <a:pt x="0" y="212406"/>
                  </a:lnTo>
                  <a:lnTo>
                    <a:pt x="85592" y="212406"/>
                  </a:lnTo>
                  <a:lnTo>
                    <a:pt x="85592" y="298134"/>
                  </a:lnTo>
                  <a:lnTo>
                    <a:pt x="131311" y="298134"/>
                  </a:lnTo>
                  <a:lnTo>
                    <a:pt x="131311" y="166823"/>
                  </a:lnTo>
                  <a:close/>
                  <a:moveTo>
                    <a:pt x="213032" y="68"/>
                  </a:moveTo>
                  <a:lnTo>
                    <a:pt x="167313" y="68"/>
                  </a:lnTo>
                  <a:lnTo>
                    <a:pt x="167313" y="131379"/>
                  </a:lnTo>
                  <a:lnTo>
                    <a:pt x="167449" y="131379"/>
                  </a:lnTo>
                  <a:lnTo>
                    <a:pt x="298760" y="131379"/>
                  </a:lnTo>
                  <a:lnTo>
                    <a:pt x="298760" y="85660"/>
                  </a:lnTo>
                  <a:lnTo>
                    <a:pt x="213032" y="85660"/>
                  </a:lnTo>
                  <a:close/>
                  <a:moveTo>
                    <a:pt x="131311" y="0"/>
                  </a:moveTo>
                  <a:lnTo>
                    <a:pt x="85592" y="0"/>
                  </a:lnTo>
                  <a:lnTo>
                    <a:pt x="85592" y="85728"/>
                  </a:lnTo>
                  <a:lnTo>
                    <a:pt x="0" y="85728"/>
                  </a:lnTo>
                  <a:lnTo>
                    <a:pt x="0" y="131447"/>
                  </a:lnTo>
                  <a:lnTo>
                    <a:pt x="131311" y="131447"/>
                  </a:lnTo>
                  <a:lnTo>
                    <a:pt x="131311" y="13131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A6167095-1947-48D4-AE8D-FEA483B22D2C}"/>
                </a:ext>
              </a:extLst>
            </p:cNvPr>
            <p:cNvSpPr/>
            <p:nvPr/>
          </p:nvSpPr>
          <p:spPr>
            <a:xfrm rot="21150807">
              <a:off x="1271551" y="3456664"/>
              <a:ext cx="171779" cy="17107"/>
            </a:xfrm>
            <a:custGeom>
              <a:avLst/>
              <a:gdLst>
                <a:gd name="connsiteX0" fmla="*/ 88708 w 177416"/>
                <a:gd name="connsiteY0" fmla="*/ 0 h 38235"/>
                <a:gd name="connsiteX1" fmla="*/ 174598 w 177416"/>
                <a:gd name="connsiteY1" fmla="*/ 17107 h 38235"/>
                <a:gd name="connsiteX2" fmla="*/ 177416 w 177416"/>
                <a:gd name="connsiteY2" fmla="*/ 19118 h 38235"/>
                <a:gd name="connsiteX3" fmla="*/ 174598 w 177416"/>
                <a:gd name="connsiteY3" fmla="*/ 21128 h 38235"/>
                <a:gd name="connsiteX4" fmla="*/ 88708 w 177416"/>
                <a:gd name="connsiteY4" fmla="*/ 38235 h 38235"/>
                <a:gd name="connsiteX5" fmla="*/ 2819 w 177416"/>
                <a:gd name="connsiteY5" fmla="*/ 21128 h 38235"/>
                <a:gd name="connsiteX6" fmla="*/ 0 w 177416"/>
                <a:gd name="connsiteY6" fmla="*/ 19118 h 38235"/>
                <a:gd name="connsiteX7" fmla="*/ 2819 w 177416"/>
                <a:gd name="connsiteY7" fmla="*/ 17107 h 38235"/>
                <a:gd name="connsiteX8" fmla="*/ 88708 w 177416"/>
                <a:gd name="connsiteY8" fmla="*/ 0 h 38235"/>
                <a:gd name="connsiteX0" fmla="*/ 88708 w 180148"/>
                <a:gd name="connsiteY0" fmla="*/ 38235 h 129675"/>
                <a:gd name="connsiteX1" fmla="*/ 2819 w 180148"/>
                <a:gd name="connsiteY1" fmla="*/ 21128 h 129675"/>
                <a:gd name="connsiteX2" fmla="*/ 0 w 180148"/>
                <a:gd name="connsiteY2" fmla="*/ 19118 h 129675"/>
                <a:gd name="connsiteX3" fmla="*/ 2819 w 180148"/>
                <a:gd name="connsiteY3" fmla="*/ 17107 h 129675"/>
                <a:gd name="connsiteX4" fmla="*/ 88708 w 180148"/>
                <a:gd name="connsiteY4" fmla="*/ 0 h 129675"/>
                <a:gd name="connsiteX5" fmla="*/ 174598 w 180148"/>
                <a:gd name="connsiteY5" fmla="*/ 17107 h 129675"/>
                <a:gd name="connsiteX6" fmla="*/ 177416 w 180148"/>
                <a:gd name="connsiteY6" fmla="*/ 19118 h 129675"/>
                <a:gd name="connsiteX7" fmla="*/ 174598 w 180148"/>
                <a:gd name="connsiteY7" fmla="*/ 21128 h 129675"/>
                <a:gd name="connsiteX8" fmla="*/ 180148 w 180148"/>
                <a:gd name="connsiteY8" fmla="*/ 129675 h 129675"/>
                <a:gd name="connsiteX0" fmla="*/ 88708 w 177416"/>
                <a:gd name="connsiteY0" fmla="*/ 38235 h 38235"/>
                <a:gd name="connsiteX1" fmla="*/ 2819 w 177416"/>
                <a:gd name="connsiteY1" fmla="*/ 21128 h 38235"/>
                <a:gd name="connsiteX2" fmla="*/ 0 w 177416"/>
                <a:gd name="connsiteY2" fmla="*/ 19118 h 38235"/>
                <a:gd name="connsiteX3" fmla="*/ 2819 w 177416"/>
                <a:gd name="connsiteY3" fmla="*/ 17107 h 38235"/>
                <a:gd name="connsiteX4" fmla="*/ 88708 w 177416"/>
                <a:gd name="connsiteY4" fmla="*/ 0 h 38235"/>
                <a:gd name="connsiteX5" fmla="*/ 174598 w 177416"/>
                <a:gd name="connsiteY5" fmla="*/ 17107 h 38235"/>
                <a:gd name="connsiteX6" fmla="*/ 177416 w 177416"/>
                <a:gd name="connsiteY6" fmla="*/ 19118 h 38235"/>
                <a:gd name="connsiteX7" fmla="*/ 174598 w 177416"/>
                <a:gd name="connsiteY7" fmla="*/ 21128 h 38235"/>
                <a:gd name="connsiteX0" fmla="*/ 2819 w 177416"/>
                <a:gd name="connsiteY0" fmla="*/ 21128 h 21128"/>
                <a:gd name="connsiteX1" fmla="*/ 0 w 177416"/>
                <a:gd name="connsiteY1" fmla="*/ 19118 h 21128"/>
                <a:gd name="connsiteX2" fmla="*/ 2819 w 177416"/>
                <a:gd name="connsiteY2" fmla="*/ 17107 h 21128"/>
                <a:gd name="connsiteX3" fmla="*/ 88708 w 177416"/>
                <a:gd name="connsiteY3" fmla="*/ 0 h 21128"/>
                <a:gd name="connsiteX4" fmla="*/ 174598 w 177416"/>
                <a:gd name="connsiteY4" fmla="*/ 17107 h 21128"/>
                <a:gd name="connsiteX5" fmla="*/ 177416 w 177416"/>
                <a:gd name="connsiteY5" fmla="*/ 19118 h 21128"/>
                <a:gd name="connsiteX6" fmla="*/ 174598 w 177416"/>
                <a:gd name="connsiteY6" fmla="*/ 21128 h 21128"/>
                <a:gd name="connsiteX0" fmla="*/ 0 w 174597"/>
                <a:gd name="connsiteY0" fmla="*/ 21128 h 21128"/>
                <a:gd name="connsiteX1" fmla="*/ 0 w 174597"/>
                <a:gd name="connsiteY1" fmla="*/ 17107 h 21128"/>
                <a:gd name="connsiteX2" fmla="*/ 85889 w 174597"/>
                <a:gd name="connsiteY2" fmla="*/ 0 h 21128"/>
                <a:gd name="connsiteX3" fmla="*/ 171779 w 174597"/>
                <a:gd name="connsiteY3" fmla="*/ 17107 h 21128"/>
                <a:gd name="connsiteX4" fmla="*/ 174597 w 174597"/>
                <a:gd name="connsiteY4" fmla="*/ 19118 h 21128"/>
                <a:gd name="connsiteX5" fmla="*/ 171779 w 174597"/>
                <a:gd name="connsiteY5" fmla="*/ 21128 h 21128"/>
                <a:gd name="connsiteX0" fmla="*/ 0 w 174597"/>
                <a:gd name="connsiteY0" fmla="*/ 17107 h 21128"/>
                <a:gd name="connsiteX1" fmla="*/ 85889 w 174597"/>
                <a:gd name="connsiteY1" fmla="*/ 0 h 21128"/>
                <a:gd name="connsiteX2" fmla="*/ 171779 w 174597"/>
                <a:gd name="connsiteY2" fmla="*/ 17107 h 21128"/>
                <a:gd name="connsiteX3" fmla="*/ 174597 w 174597"/>
                <a:gd name="connsiteY3" fmla="*/ 19118 h 21128"/>
                <a:gd name="connsiteX4" fmla="*/ 171779 w 174597"/>
                <a:gd name="connsiteY4" fmla="*/ 21128 h 21128"/>
                <a:gd name="connsiteX0" fmla="*/ 0 w 174597"/>
                <a:gd name="connsiteY0" fmla="*/ 17107 h 19118"/>
                <a:gd name="connsiteX1" fmla="*/ 85889 w 174597"/>
                <a:gd name="connsiteY1" fmla="*/ 0 h 19118"/>
                <a:gd name="connsiteX2" fmla="*/ 171779 w 174597"/>
                <a:gd name="connsiteY2" fmla="*/ 17107 h 19118"/>
                <a:gd name="connsiteX3" fmla="*/ 174597 w 174597"/>
                <a:gd name="connsiteY3" fmla="*/ 19118 h 19118"/>
                <a:gd name="connsiteX0" fmla="*/ 0 w 171779"/>
                <a:gd name="connsiteY0" fmla="*/ 17107 h 17107"/>
                <a:gd name="connsiteX1" fmla="*/ 85889 w 171779"/>
                <a:gd name="connsiteY1" fmla="*/ 0 h 17107"/>
                <a:gd name="connsiteX2" fmla="*/ 171779 w 171779"/>
                <a:gd name="connsiteY2" fmla="*/ 17107 h 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779" h="17107">
                  <a:moveTo>
                    <a:pt x="0" y="17107"/>
                  </a:moveTo>
                  <a:cubicBezTo>
                    <a:pt x="21981" y="6538"/>
                    <a:pt x="52347" y="0"/>
                    <a:pt x="85889" y="0"/>
                  </a:cubicBezTo>
                  <a:cubicBezTo>
                    <a:pt x="119431" y="0"/>
                    <a:pt x="149798" y="6538"/>
                    <a:pt x="171779" y="17107"/>
                  </a:cubicBezTo>
                </a:path>
              </a:pathLst>
            </a:custGeom>
            <a:solidFill>
              <a:srgbClr val="FFB9B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521DA5F8-7981-43FE-B51D-13CFF7A990A7}"/>
                </a:ext>
              </a:extLst>
            </p:cNvPr>
            <p:cNvGrpSpPr/>
            <p:nvPr/>
          </p:nvGrpSpPr>
          <p:grpSpPr>
            <a:xfrm>
              <a:off x="504816" y="3329829"/>
              <a:ext cx="483789" cy="322995"/>
              <a:chOff x="2351553" y="2185978"/>
              <a:chExt cx="3304415" cy="2206148"/>
            </a:xfrm>
            <a:solidFill>
              <a:srgbClr val="FF0000"/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E7BD2F36-B30A-4FDA-BD8F-A8542FDA360A}"/>
                  </a:ext>
                </a:extLst>
              </p:cNvPr>
              <p:cNvSpPr/>
              <p:nvPr/>
            </p:nvSpPr>
            <p:spPr>
              <a:xfrm rot="21228885">
                <a:off x="2351553" y="2185978"/>
                <a:ext cx="1135101" cy="1512897"/>
              </a:xfrm>
              <a:custGeom>
                <a:avLst/>
                <a:gdLst>
                  <a:gd name="connsiteX0" fmla="*/ 821374 w 1135101"/>
                  <a:gd name="connsiteY0" fmla="*/ 0 h 1512897"/>
                  <a:gd name="connsiteX1" fmla="*/ 1135101 w 1135101"/>
                  <a:gd name="connsiteY1" fmla="*/ 83212 h 1512897"/>
                  <a:gd name="connsiteX2" fmla="*/ 862390 w 1135101"/>
                  <a:gd name="connsiteY2" fmla="*/ 589380 h 1512897"/>
                  <a:gd name="connsiteX3" fmla="*/ 834419 w 1135101"/>
                  <a:gd name="connsiteY3" fmla="*/ 616209 h 1512897"/>
                  <a:gd name="connsiteX4" fmla="*/ 834419 w 1135101"/>
                  <a:gd name="connsiteY4" fmla="*/ 1512897 h 1512897"/>
                  <a:gd name="connsiteX5" fmla="*/ 516919 w 1135101"/>
                  <a:gd name="connsiteY5" fmla="*/ 1512897 h 1512897"/>
                  <a:gd name="connsiteX6" fmla="*/ 516919 w 1135101"/>
                  <a:gd name="connsiteY6" fmla="*/ 855685 h 1512897"/>
                  <a:gd name="connsiteX7" fmla="*/ 399228 w 1135101"/>
                  <a:gd name="connsiteY7" fmla="*/ 913579 h 1512897"/>
                  <a:gd name="connsiteX8" fmla="*/ 20829 w 1135101"/>
                  <a:gd name="connsiteY8" fmla="*/ 998887 h 1512897"/>
                  <a:gd name="connsiteX9" fmla="*/ 0 w 1135101"/>
                  <a:gd name="connsiteY9" fmla="*/ 674980 h 1512897"/>
                  <a:gd name="connsiteX10" fmla="*/ 821374 w 1135101"/>
                  <a:gd name="connsiteY10" fmla="*/ 0 h 15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5101" h="1512897">
                    <a:moveTo>
                      <a:pt x="821374" y="0"/>
                    </a:moveTo>
                    <a:lnTo>
                      <a:pt x="1135101" y="83212"/>
                    </a:lnTo>
                    <a:cubicBezTo>
                      <a:pt x="1084080" y="275573"/>
                      <a:pt x="989106" y="447640"/>
                      <a:pt x="862390" y="589380"/>
                    </a:cubicBezTo>
                    <a:lnTo>
                      <a:pt x="834419" y="616209"/>
                    </a:lnTo>
                    <a:lnTo>
                      <a:pt x="834419" y="1512897"/>
                    </a:lnTo>
                    <a:lnTo>
                      <a:pt x="516919" y="1512897"/>
                    </a:lnTo>
                    <a:lnTo>
                      <a:pt x="516919" y="855685"/>
                    </a:lnTo>
                    <a:lnTo>
                      <a:pt x="399228" y="913579"/>
                    </a:lnTo>
                    <a:cubicBezTo>
                      <a:pt x="280569" y="960945"/>
                      <a:pt x="153230" y="990372"/>
                      <a:pt x="20829" y="998887"/>
                    </a:cubicBezTo>
                    <a:lnTo>
                      <a:pt x="0" y="674980"/>
                    </a:lnTo>
                    <a:cubicBezTo>
                      <a:pt x="390393" y="649874"/>
                      <a:pt x="721081" y="378125"/>
                      <a:pt x="82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3A39543B-71F7-4831-A5D0-33FA96790CA0}"/>
                  </a:ext>
                </a:extLst>
              </p:cNvPr>
              <p:cNvSpPr/>
              <p:nvPr/>
            </p:nvSpPr>
            <p:spPr>
              <a:xfrm rot="343220">
                <a:off x="3486654" y="2740025"/>
                <a:ext cx="1100120" cy="1377949"/>
              </a:xfrm>
              <a:custGeom>
                <a:avLst/>
                <a:gdLst>
                  <a:gd name="connsiteX0" fmla="*/ 0 w 1100120"/>
                  <a:gd name="connsiteY0" fmla="*/ 389388 h 1377949"/>
                  <a:gd name="connsiteX1" fmla="*/ 1098550 w 1100120"/>
                  <a:gd name="connsiteY1" fmla="*/ 389388 h 1377949"/>
                  <a:gd name="connsiteX2" fmla="*/ 1098550 w 1100120"/>
                  <a:gd name="connsiteY2" fmla="*/ 617011 h 1377949"/>
                  <a:gd name="connsiteX3" fmla="*/ 1100120 w 1100120"/>
                  <a:gd name="connsiteY3" fmla="*/ 617006 h 1377949"/>
                  <a:gd name="connsiteX4" fmla="*/ 1098550 w 1100120"/>
                  <a:gd name="connsiteY4" fmla="*/ 644880 h 1377949"/>
                  <a:gd name="connsiteX5" fmla="*/ 1098550 w 1100120"/>
                  <a:gd name="connsiteY5" fmla="*/ 652463 h 1377949"/>
                  <a:gd name="connsiteX6" fmla="*/ 1098123 w 1100120"/>
                  <a:gd name="connsiteY6" fmla="*/ 652463 h 1377949"/>
                  <a:gd name="connsiteX7" fmla="*/ 1095532 w 1100120"/>
                  <a:gd name="connsiteY7" fmla="*/ 698435 h 1377949"/>
                  <a:gd name="connsiteX8" fmla="*/ 813358 w 1100120"/>
                  <a:gd name="connsiteY8" fmla="*/ 1188655 h 1377949"/>
                  <a:gd name="connsiteX9" fmla="*/ 238464 w 1100120"/>
                  <a:gd name="connsiteY9" fmla="*/ 1377816 h 1377949"/>
                  <a:gd name="connsiteX10" fmla="*/ 244998 w 1100120"/>
                  <a:gd name="connsiteY10" fmla="*/ 1065447 h 1377949"/>
                  <a:gd name="connsiteX11" fmla="*/ 592859 w 1100120"/>
                  <a:gd name="connsiteY11" fmla="*/ 964150 h 1377949"/>
                  <a:gd name="connsiteX12" fmla="*/ 774896 w 1100120"/>
                  <a:gd name="connsiteY12" fmla="*/ 716595 h 1377949"/>
                  <a:gd name="connsiteX13" fmla="*/ 783208 w 1100120"/>
                  <a:gd name="connsiteY13" fmla="*/ 652463 h 1377949"/>
                  <a:gd name="connsiteX14" fmla="*/ 0 w 1100120"/>
                  <a:gd name="connsiteY14" fmla="*/ 652463 h 1377949"/>
                  <a:gd name="connsiteX15" fmla="*/ 125412 w 1100120"/>
                  <a:gd name="connsiteY15" fmla="*/ 0 h 1377949"/>
                  <a:gd name="connsiteX16" fmla="*/ 973138 w 1100120"/>
                  <a:gd name="connsiteY16" fmla="*/ 0 h 1377949"/>
                  <a:gd name="connsiteX17" fmla="*/ 973138 w 1100120"/>
                  <a:gd name="connsiteY17" fmla="*/ 263075 h 1377949"/>
                  <a:gd name="connsiteX18" fmla="*/ 125412 w 1100120"/>
                  <a:gd name="connsiteY18" fmla="*/ 263075 h 1377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00120" h="1377949">
                    <a:moveTo>
                      <a:pt x="0" y="389388"/>
                    </a:moveTo>
                    <a:lnTo>
                      <a:pt x="1098550" y="389388"/>
                    </a:lnTo>
                    <a:lnTo>
                      <a:pt x="1098550" y="617011"/>
                    </a:lnTo>
                    <a:lnTo>
                      <a:pt x="1100120" y="617006"/>
                    </a:lnTo>
                    <a:lnTo>
                      <a:pt x="1098550" y="644880"/>
                    </a:lnTo>
                    <a:lnTo>
                      <a:pt x="1098550" y="652463"/>
                    </a:lnTo>
                    <a:lnTo>
                      <a:pt x="1098123" y="652463"/>
                    </a:lnTo>
                    <a:lnTo>
                      <a:pt x="1095532" y="698435"/>
                    </a:lnTo>
                    <a:cubicBezTo>
                      <a:pt x="1073553" y="886817"/>
                      <a:pt x="973504" y="1062165"/>
                      <a:pt x="813358" y="1188655"/>
                    </a:cubicBezTo>
                    <a:cubicBezTo>
                      <a:pt x="654801" y="1313890"/>
                      <a:pt x="449715" y="1381370"/>
                      <a:pt x="238464" y="1377816"/>
                    </a:cubicBezTo>
                    <a:lnTo>
                      <a:pt x="244998" y="1065447"/>
                    </a:lnTo>
                    <a:cubicBezTo>
                      <a:pt x="371657" y="1067300"/>
                      <a:pt x="494969" y="1031392"/>
                      <a:pt x="592859" y="964150"/>
                    </a:cubicBezTo>
                    <a:cubicBezTo>
                      <a:pt x="685744" y="900347"/>
                      <a:pt x="749206" y="812883"/>
                      <a:pt x="774896" y="716595"/>
                    </a:cubicBezTo>
                    <a:lnTo>
                      <a:pt x="783208" y="652463"/>
                    </a:lnTo>
                    <a:lnTo>
                      <a:pt x="0" y="652463"/>
                    </a:lnTo>
                    <a:close/>
                    <a:moveTo>
                      <a:pt x="125412" y="0"/>
                    </a:moveTo>
                    <a:lnTo>
                      <a:pt x="973138" y="0"/>
                    </a:lnTo>
                    <a:lnTo>
                      <a:pt x="973138" y="263075"/>
                    </a:lnTo>
                    <a:lnTo>
                      <a:pt x="125412" y="2630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BE1B3916-9978-4210-8DD7-A15EF2336537}"/>
                  </a:ext>
                </a:extLst>
              </p:cNvPr>
              <p:cNvSpPr/>
              <p:nvPr/>
            </p:nvSpPr>
            <p:spPr>
              <a:xfrm>
                <a:off x="4712222" y="3386720"/>
                <a:ext cx="943746" cy="1005406"/>
              </a:xfrm>
              <a:custGeom>
                <a:avLst/>
                <a:gdLst>
                  <a:gd name="connsiteX0" fmla="*/ 943745 w 943748"/>
                  <a:gd name="connsiteY0" fmla="*/ 204917 h 1005404"/>
                  <a:gd name="connsiteX1" fmla="*/ 378175 w 943748"/>
                  <a:gd name="connsiteY1" fmla="*/ 1005404 h 1005404"/>
                  <a:gd name="connsiteX2" fmla="*/ 297102 w 943748"/>
                  <a:gd name="connsiteY2" fmla="*/ 774519 h 1005404"/>
                  <a:gd name="connsiteX3" fmla="*/ 699042 w 943748"/>
                  <a:gd name="connsiteY3" fmla="*/ 205628 h 1005404"/>
                  <a:gd name="connsiteX4" fmla="*/ 221377 w 943748"/>
                  <a:gd name="connsiteY4" fmla="*/ 57150 h 1005404"/>
                  <a:gd name="connsiteX5" fmla="*/ 298386 w 943748"/>
                  <a:gd name="connsiteY5" fmla="*/ 446482 h 1005404"/>
                  <a:gd name="connsiteX6" fmla="*/ 77009 w 943748"/>
                  <a:gd name="connsiteY6" fmla="*/ 490270 h 1005404"/>
                  <a:gd name="connsiteX7" fmla="*/ 0 w 943748"/>
                  <a:gd name="connsiteY7" fmla="*/ 100938 h 1005404"/>
                  <a:gd name="connsiteX8" fmla="*/ 507127 w 943748"/>
                  <a:gd name="connsiteY8" fmla="*/ 0 h 1005404"/>
                  <a:gd name="connsiteX9" fmla="*/ 584136 w 943748"/>
                  <a:gd name="connsiteY9" fmla="*/ 389332 h 1005404"/>
                  <a:gd name="connsiteX10" fmla="*/ 362759 w 943748"/>
                  <a:gd name="connsiteY10" fmla="*/ 433120 h 1005404"/>
                  <a:gd name="connsiteX11" fmla="*/ 285750 w 943748"/>
                  <a:gd name="connsiteY11" fmla="*/ 43788 h 1005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3748" h="1005404">
                    <a:moveTo>
                      <a:pt x="943745" y="204917"/>
                    </a:moveTo>
                    <a:cubicBezTo>
                      <a:pt x="944793" y="564918"/>
                      <a:pt x="717846" y="886131"/>
                      <a:pt x="378175" y="1005404"/>
                    </a:cubicBezTo>
                    <a:lnTo>
                      <a:pt x="297102" y="774519"/>
                    </a:lnTo>
                    <a:cubicBezTo>
                      <a:pt x="538499" y="689754"/>
                      <a:pt x="699786" y="461474"/>
                      <a:pt x="699042" y="205628"/>
                    </a:cubicBezTo>
                    <a:close/>
                    <a:moveTo>
                      <a:pt x="221377" y="57150"/>
                    </a:moveTo>
                    <a:lnTo>
                      <a:pt x="298386" y="446482"/>
                    </a:lnTo>
                    <a:lnTo>
                      <a:pt x="77009" y="490270"/>
                    </a:lnTo>
                    <a:lnTo>
                      <a:pt x="0" y="100938"/>
                    </a:lnTo>
                    <a:close/>
                    <a:moveTo>
                      <a:pt x="507127" y="0"/>
                    </a:moveTo>
                    <a:lnTo>
                      <a:pt x="584136" y="389332"/>
                    </a:lnTo>
                    <a:lnTo>
                      <a:pt x="362759" y="433120"/>
                    </a:lnTo>
                    <a:lnTo>
                      <a:pt x="285750" y="43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0567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78117</TotalTime>
  <Words>24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pptx073_イラっとする人物のイラスト</dc:title>
  <dc:subject>pptx073_イラっとする人物のイラスト</dc:subject>
  <dc:creator>でじけろお</dc:creator>
  <cp:revision>1</cp:revision>
  <dcterms:created xsi:type="dcterms:W3CDTF">2018-05-20T00:31:01Z</dcterms:created>
  <dcterms:modified xsi:type="dcterms:W3CDTF">2021-06-18T07:53:01Z</dcterms:modified>
  <cp:version>1</cp:version>
</cp:coreProperties>
</file>