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1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99CC"/>
    <a:srgbClr val="99FF66"/>
    <a:srgbClr val="00CC00"/>
    <a:srgbClr val="339933"/>
    <a:srgbClr val="003300"/>
    <a:srgbClr val="FF6600"/>
    <a:srgbClr val="FFFF99"/>
    <a:srgbClr val="CCFF33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71" d="100"/>
          <a:sy n="71" d="100"/>
        </p:scale>
        <p:origin x="8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899CF9D-BAD3-437E-AC87-1FC8EF36BF14}"/>
              </a:ext>
            </a:extLst>
          </p:cNvPr>
          <p:cNvSpPr txBox="1"/>
          <p:nvPr/>
        </p:nvSpPr>
        <p:spPr>
          <a:xfrm>
            <a:off x="276046" y="232912"/>
            <a:ext cx="5724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こんにゃく芋のキャラクター風イラスト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8AC6DEC9-6150-4D09-9D30-3AD5D3646292}"/>
              </a:ext>
            </a:extLst>
          </p:cNvPr>
          <p:cNvGrpSpPr/>
          <p:nvPr/>
        </p:nvGrpSpPr>
        <p:grpSpPr>
          <a:xfrm>
            <a:off x="985513" y="1133419"/>
            <a:ext cx="2006518" cy="2047756"/>
            <a:chOff x="1225185" y="1244600"/>
            <a:chExt cx="1499412" cy="1530228"/>
          </a:xfrm>
        </p:grpSpPr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B5AD0CAA-B419-4DE2-97D7-CDEFA45A1BE4}"/>
                </a:ext>
              </a:extLst>
            </p:cNvPr>
            <p:cNvGrpSpPr/>
            <p:nvPr/>
          </p:nvGrpSpPr>
          <p:grpSpPr>
            <a:xfrm>
              <a:off x="1225185" y="1244600"/>
              <a:ext cx="1499412" cy="1530228"/>
              <a:chOff x="3642576" y="2887337"/>
              <a:chExt cx="1058079" cy="1079826"/>
            </a:xfrm>
          </p:grpSpPr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8A83A5CE-B5BF-4F6D-9402-549E8BEA789E}"/>
                  </a:ext>
                </a:extLst>
              </p:cNvPr>
              <p:cNvSpPr/>
              <p:nvPr/>
            </p:nvSpPr>
            <p:spPr>
              <a:xfrm>
                <a:off x="3642576" y="3095625"/>
                <a:ext cx="1058079" cy="871538"/>
              </a:xfrm>
              <a:custGeom>
                <a:avLst/>
                <a:gdLst>
                  <a:gd name="connsiteX0" fmla="*/ 526993 w 1058079"/>
                  <a:gd name="connsiteY0" fmla="*/ 0 h 904876"/>
                  <a:gd name="connsiteX1" fmla="*/ 615776 w 1058079"/>
                  <a:gd name="connsiteY1" fmla="*/ 9192 h 904876"/>
                  <a:gd name="connsiteX2" fmla="*/ 675383 w 1058079"/>
                  <a:gd name="connsiteY2" fmla="*/ 28195 h 904876"/>
                  <a:gd name="connsiteX3" fmla="*/ 723939 w 1058079"/>
                  <a:gd name="connsiteY3" fmla="*/ 23580 h 904876"/>
                  <a:gd name="connsiteX4" fmla="*/ 798118 w 1058079"/>
                  <a:gd name="connsiteY4" fmla="*/ 34140 h 904876"/>
                  <a:gd name="connsiteX5" fmla="*/ 1040002 w 1058079"/>
                  <a:gd name="connsiteY5" fmla="*/ 557490 h 904876"/>
                  <a:gd name="connsiteX6" fmla="*/ 643029 w 1058079"/>
                  <a:gd name="connsiteY6" fmla="*/ 900343 h 904876"/>
                  <a:gd name="connsiteX7" fmla="*/ 612610 w 1058079"/>
                  <a:gd name="connsiteY7" fmla="*/ 896012 h 904876"/>
                  <a:gd name="connsiteX8" fmla="*/ 526993 w 1058079"/>
                  <a:gd name="connsiteY8" fmla="*/ 904876 h 904876"/>
                  <a:gd name="connsiteX9" fmla="*/ 443754 w 1058079"/>
                  <a:gd name="connsiteY9" fmla="*/ 896258 h 904876"/>
                  <a:gd name="connsiteX10" fmla="*/ 415049 w 1058079"/>
                  <a:gd name="connsiteY10" fmla="*/ 900345 h 904876"/>
                  <a:gd name="connsiteX11" fmla="*/ 18077 w 1058079"/>
                  <a:gd name="connsiteY11" fmla="*/ 557492 h 904876"/>
                  <a:gd name="connsiteX12" fmla="*/ 259960 w 1058079"/>
                  <a:gd name="connsiteY12" fmla="*/ 34142 h 904876"/>
                  <a:gd name="connsiteX13" fmla="*/ 334140 w 1058079"/>
                  <a:gd name="connsiteY13" fmla="*/ 23582 h 904876"/>
                  <a:gd name="connsiteX14" fmla="*/ 379538 w 1058079"/>
                  <a:gd name="connsiteY14" fmla="*/ 27897 h 904876"/>
                  <a:gd name="connsiteX15" fmla="*/ 438211 w 1058079"/>
                  <a:gd name="connsiteY15" fmla="*/ 9192 h 904876"/>
                  <a:gd name="connsiteX16" fmla="*/ 526993 w 1058079"/>
                  <a:gd name="connsiteY16" fmla="*/ 0 h 904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058079" h="904876">
                    <a:moveTo>
                      <a:pt x="526993" y="0"/>
                    </a:moveTo>
                    <a:cubicBezTo>
                      <a:pt x="557406" y="0"/>
                      <a:pt x="587098" y="3165"/>
                      <a:pt x="615776" y="9192"/>
                    </a:cubicBezTo>
                    <a:lnTo>
                      <a:pt x="675383" y="28195"/>
                    </a:lnTo>
                    <a:lnTo>
                      <a:pt x="723939" y="23580"/>
                    </a:lnTo>
                    <a:cubicBezTo>
                      <a:pt x="748674" y="24099"/>
                      <a:pt x="773506" y="27545"/>
                      <a:pt x="798118" y="34140"/>
                    </a:cubicBezTo>
                    <a:cubicBezTo>
                      <a:pt x="995018" y="86899"/>
                      <a:pt x="1103312" y="321211"/>
                      <a:pt x="1040002" y="557490"/>
                    </a:cubicBezTo>
                    <a:cubicBezTo>
                      <a:pt x="984605" y="764234"/>
                      <a:pt x="816178" y="903981"/>
                      <a:pt x="643029" y="900343"/>
                    </a:cubicBezTo>
                    <a:lnTo>
                      <a:pt x="612610" y="896012"/>
                    </a:lnTo>
                    <a:lnTo>
                      <a:pt x="526993" y="904876"/>
                    </a:lnTo>
                    <a:lnTo>
                      <a:pt x="443754" y="896258"/>
                    </a:lnTo>
                    <a:lnTo>
                      <a:pt x="415049" y="900345"/>
                    </a:lnTo>
                    <a:cubicBezTo>
                      <a:pt x="241901" y="903983"/>
                      <a:pt x="73474" y="764236"/>
                      <a:pt x="18077" y="557492"/>
                    </a:cubicBezTo>
                    <a:cubicBezTo>
                      <a:pt x="-45234" y="321213"/>
                      <a:pt x="63061" y="86901"/>
                      <a:pt x="259960" y="34142"/>
                    </a:cubicBezTo>
                    <a:cubicBezTo>
                      <a:pt x="284572" y="27547"/>
                      <a:pt x="309404" y="24101"/>
                      <a:pt x="334140" y="23582"/>
                    </a:cubicBezTo>
                    <a:lnTo>
                      <a:pt x="379538" y="27897"/>
                    </a:lnTo>
                    <a:lnTo>
                      <a:pt x="438211" y="9192"/>
                    </a:lnTo>
                    <a:cubicBezTo>
                      <a:pt x="466888" y="3165"/>
                      <a:pt x="496581" y="0"/>
                      <a:pt x="526993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楕円 99">
                <a:extLst>
                  <a:ext uri="{FF2B5EF4-FFF2-40B4-BE49-F238E27FC236}">
                    <a16:creationId xmlns:a16="http://schemas.microsoft.com/office/drawing/2014/main" id="{4028857B-96A5-475B-8D84-D3F63CACF273}"/>
                  </a:ext>
                </a:extLst>
              </p:cNvPr>
              <p:cNvSpPr/>
              <p:nvPr/>
            </p:nvSpPr>
            <p:spPr>
              <a:xfrm>
                <a:off x="4045744" y="3133725"/>
                <a:ext cx="247650" cy="111922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AEB5D02A-6CF2-47F7-BD3E-E2676F6C25BB}"/>
                  </a:ext>
                </a:extLst>
              </p:cNvPr>
              <p:cNvSpPr/>
              <p:nvPr/>
            </p:nvSpPr>
            <p:spPr>
              <a:xfrm>
                <a:off x="4045744" y="3189686"/>
                <a:ext cx="247650" cy="63445"/>
              </a:xfrm>
              <a:custGeom>
                <a:avLst/>
                <a:gdLst>
                  <a:gd name="connsiteX0" fmla="*/ 3344 w 247650"/>
                  <a:gd name="connsiteY0" fmla="*/ 0 h 63445"/>
                  <a:gd name="connsiteX1" fmla="*/ 24481 w 247650"/>
                  <a:gd name="connsiteY1" fmla="*/ 13019 h 63445"/>
                  <a:gd name="connsiteX2" fmla="*/ 123825 w 247650"/>
                  <a:gd name="connsiteY2" fmla="*/ 30107 h 63445"/>
                  <a:gd name="connsiteX3" fmla="*/ 223169 w 247650"/>
                  <a:gd name="connsiteY3" fmla="*/ 13019 h 63445"/>
                  <a:gd name="connsiteX4" fmla="*/ 244307 w 247650"/>
                  <a:gd name="connsiteY4" fmla="*/ 0 h 63445"/>
                  <a:gd name="connsiteX5" fmla="*/ 247650 w 247650"/>
                  <a:gd name="connsiteY5" fmla="*/ 7484 h 63445"/>
                  <a:gd name="connsiteX6" fmla="*/ 123825 w 247650"/>
                  <a:gd name="connsiteY6" fmla="*/ 63445 h 63445"/>
                  <a:gd name="connsiteX7" fmla="*/ 0 w 247650"/>
                  <a:gd name="connsiteY7" fmla="*/ 7484 h 63445"/>
                  <a:gd name="connsiteX8" fmla="*/ 3344 w 247650"/>
                  <a:gd name="connsiteY8" fmla="*/ 0 h 634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7650" h="63445">
                    <a:moveTo>
                      <a:pt x="3344" y="0"/>
                    </a:moveTo>
                    <a:lnTo>
                      <a:pt x="24481" y="13019"/>
                    </a:lnTo>
                    <a:cubicBezTo>
                      <a:pt x="49905" y="23577"/>
                      <a:pt x="85029" y="30107"/>
                      <a:pt x="123825" y="30107"/>
                    </a:cubicBezTo>
                    <a:cubicBezTo>
                      <a:pt x="162622" y="30107"/>
                      <a:pt x="197745" y="23577"/>
                      <a:pt x="223169" y="13019"/>
                    </a:cubicBezTo>
                    <a:lnTo>
                      <a:pt x="244307" y="0"/>
                    </a:lnTo>
                    <a:lnTo>
                      <a:pt x="247650" y="7484"/>
                    </a:lnTo>
                    <a:cubicBezTo>
                      <a:pt x="247650" y="38390"/>
                      <a:pt x="192212" y="63445"/>
                      <a:pt x="123825" y="63445"/>
                    </a:cubicBezTo>
                    <a:cubicBezTo>
                      <a:pt x="55438" y="63445"/>
                      <a:pt x="0" y="38390"/>
                      <a:pt x="0" y="7484"/>
                    </a:cubicBezTo>
                    <a:lnTo>
                      <a:pt x="3344" y="0"/>
                    </a:lnTo>
                    <a:close/>
                  </a:path>
                </a:pathLst>
              </a:cu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E15BA02F-01F3-43F7-800B-D96C320EB632}"/>
                  </a:ext>
                </a:extLst>
              </p:cNvPr>
              <p:cNvSpPr/>
              <p:nvPr/>
            </p:nvSpPr>
            <p:spPr>
              <a:xfrm>
                <a:off x="3733645" y="3429000"/>
                <a:ext cx="79615" cy="310042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FD83BE05-0C4A-4E70-B908-A8529EA84223}"/>
                  </a:ext>
                </a:extLst>
              </p:cNvPr>
              <p:cNvSpPr/>
              <p:nvPr/>
            </p:nvSpPr>
            <p:spPr>
              <a:xfrm flipH="1">
                <a:off x="4544512" y="3409472"/>
                <a:ext cx="79615" cy="310042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1DF1A2E9-E0BA-4018-9053-393CC79358FC}"/>
                  </a:ext>
                </a:extLst>
              </p:cNvPr>
              <p:cNvSpPr/>
              <p:nvPr/>
            </p:nvSpPr>
            <p:spPr>
              <a:xfrm rot="20658901">
                <a:off x="3959124" y="3639320"/>
                <a:ext cx="83144" cy="256564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9226C911-6A3B-41AC-8666-3F623FAB5D5D}"/>
                  </a:ext>
                </a:extLst>
              </p:cNvPr>
              <p:cNvSpPr/>
              <p:nvPr/>
            </p:nvSpPr>
            <p:spPr>
              <a:xfrm rot="941099" flipH="1">
                <a:off x="4276785" y="3639318"/>
                <a:ext cx="83144" cy="256565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6" name="グループ化 105">
                <a:extLst>
                  <a:ext uri="{FF2B5EF4-FFF2-40B4-BE49-F238E27FC236}">
                    <a16:creationId xmlns:a16="http://schemas.microsoft.com/office/drawing/2014/main" id="{C164A644-494E-4F8E-9018-10298536BC19}"/>
                  </a:ext>
                </a:extLst>
              </p:cNvPr>
              <p:cNvGrpSpPr/>
              <p:nvPr/>
            </p:nvGrpSpPr>
            <p:grpSpPr>
              <a:xfrm>
                <a:off x="4106322" y="2887337"/>
                <a:ext cx="178126" cy="337086"/>
                <a:chOff x="3295510" y="3199211"/>
                <a:chExt cx="145719" cy="337745"/>
              </a:xfrm>
            </p:grpSpPr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A54B3D8E-6AC5-458A-80EB-C0021C8767D1}"/>
                    </a:ext>
                  </a:extLst>
                </p:cNvPr>
                <p:cNvSpPr/>
                <p:nvPr/>
              </p:nvSpPr>
              <p:spPr>
                <a:xfrm>
                  <a:off x="3309918" y="3199211"/>
                  <a:ext cx="131311" cy="205804"/>
                </a:xfrm>
                <a:custGeom>
                  <a:avLst/>
                  <a:gdLst>
                    <a:gd name="connsiteX0" fmla="*/ 131311 w 131311"/>
                    <a:gd name="connsiteY0" fmla="*/ 0 h 205804"/>
                    <a:gd name="connsiteX1" fmla="*/ 95101 w 131311"/>
                    <a:gd name="connsiteY1" fmla="*/ 152836 h 205804"/>
                    <a:gd name="connsiteX2" fmla="*/ 94020 w 131311"/>
                    <a:gd name="connsiteY2" fmla="*/ 167572 h 205804"/>
                    <a:gd name="connsiteX3" fmla="*/ 65283 w 131311"/>
                    <a:gd name="connsiteY3" fmla="*/ 185594 h 205804"/>
                    <a:gd name="connsiteX4" fmla="*/ 15416 w 131311"/>
                    <a:gd name="connsiteY4" fmla="*/ 205224 h 205804"/>
                    <a:gd name="connsiteX5" fmla="*/ 12388 w 131311"/>
                    <a:gd name="connsiteY5" fmla="*/ 205804 h 205804"/>
                    <a:gd name="connsiteX6" fmla="*/ 3900 w 131311"/>
                    <a:gd name="connsiteY6" fmla="*/ 193831 h 205804"/>
                    <a:gd name="connsiteX7" fmla="*/ 0 w 131311"/>
                    <a:gd name="connsiteY7" fmla="*/ 185346 h 205804"/>
                    <a:gd name="connsiteX8" fmla="*/ 10479 w 131311"/>
                    <a:gd name="connsiteY8" fmla="*/ 142520 h 205804"/>
                    <a:gd name="connsiteX9" fmla="*/ 131311 w 131311"/>
                    <a:gd name="connsiteY9" fmla="*/ 0 h 205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1311" h="205804">
                      <a:moveTo>
                        <a:pt x="131311" y="0"/>
                      </a:moveTo>
                      <a:cubicBezTo>
                        <a:pt x="115505" y="46589"/>
                        <a:pt x="103327" y="98248"/>
                        <a:pt x="95101" y="152836"/>
                      </a:cubicBezTo>
                      <a:lnTo>
                        <a:pt x="94020" y="167572"/>
                      </a:lnTo>
                      <a:lnTo>
                        <a:pt x="65283" y="185594"/>
                      </a:lnTo>
                      <a:cubicBezTo>
                        <a:pt x="48966" y="193833"/>
                        <a:pt x="32266" y="200354"/>
                        <a:pt x="15416" y="205224"/>
                      </a:cubicBezTo>
                      <a:lnTo>
                        <a:pt x="12388" y="205804"/>
                      </a:lnTo>
                      <a:lnTo>
                        <a:pt x="3900" y="193831"/>
                      </a:lnTo>
                      <a:lnTo>
                        <a:pt x="0" y="185346"/>
                      </a:lnTo>
                      <a:lnTo>
                        <a:pt x="10479" y="142520"/>
                      </a:lnTo>
                      <a:cubicBezTo>
                        <a:pt x="36666" y="56534"/>
                        <a:pt x="81012" y="0"/>
                        <a:pt x="131311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3A745BC2-8BD3-43B9-89A6-7E4B669CC7BB}"/>
                    </a:ext>
                  </a:extLst>
                </p:cNvPr>
                <p:cNvSpPr/>
                <p:nvPr/>
              </p:nvSpPr>
              <p:spPr>
                <a:xfrm>
                  <a:off x="3322306" y="3366783"/>
                  <a:ext cx="81632" cy="113781"/>
                </a:xfrm>
                <a:custGeom>
                  <a:avLst/>
                  <a:gdLst>
                    <a:gd name="connsiteX0" fmla="*/ 81632 w 81632"/>
                    <a:gd name="connsiteY0" fmla="*/ 0 h 113781"/>
                    <a:gd name="connsiteX1" fmla="*/ 73287 w 81632"/>
                    <a:gd name="connsiteY1" fmla="*/ 113781 h 113781"/>
                    <a:gd name="connsiteX2" fmla="*/ 57537 w 81632"/>
                    <a:gd name="connsiteY2" fmla="*/ 103398 h 113781"/>
                    <a:gd name="connsiteX3" fmla="*/ 21407 w 81632"/>
                    <a:gd name="connsiteY3" fmla="*/ 68430 h 113781"/>
                    <a:gd name="connsiteX4" fmla="*/ 0 w 81632"/>
                    <a:gd name="connsiteY4" fmla="*/ 38232 h 113781"/>
                    <a:gd name="connsiteX5" fmla="*/ 3028 w 81632"/>
                    <a:gd name="connsiteY5" fmla="*/ 37652 h 113781"/>
                    <a:gd name="connsiteX6" fmla="*/ 52895 w 81632"/>
                    <a:gd name="connsiteY6" fmla="*/ 18022 h 113781"/>
                    <a:gd name="connsiteX7" fmla="*/ 81632 w 81632"/>
                    <a:gd name="connsiteY7" fmla="*/ 0 h 113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632" h="113781">
                      <a:moveTo>
                        <a:pt x="81632" y="0"/>
                      </a:moveTo>
                      <a:lnTo>
                        <a:pt x="73287" y="113781"/>
                      </a:lnTo>
                      <a:lnTo>
                        <a:pt x="57537" y="103398"/>
                      </a:lnTo>
                      <a:cubicBezTo>
                        <a:pt x="44597" y="93018"/>
                        <a:pt x="32482" y="81324"/>
                        <a:pt x="21407" y="68430"/>
                      </a:cubicBezTo>
                      <a:lnTo>
                        <a:pt x="0" y="38232"/>
                      </a:lnTo>
                      <a:lnTo>
                        <a:pt x="3028" y="37652"/>
                      </a:lnTo>
                      <a:cubicBezTo>
                        <a:pt x="19878" y="32782"/>
                        <a:pt x="36578" y="26261"/>
                        <a:pt x="52895" y="18022"/>
                      </a:cubicBezTo>
                      <a:lnTo>
                        <a:pt x="81632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D7012D27-2297-42E5-A48B-04F41775807A}"/>
                    </a:ext>
                  </a:extLst>
                </p:cNvPr>
                <p:cNvSpPr/>
                <p:nvPr/>
              </p:nvSpPr>
              <p:spPr>
                <a:xfrm>
                  <a:off x="3295510" y="3384556"/>
                  <a:ext cx="100083" cy="152400"/>
                </a:xfrm>
                <a:custGeom>
                  <a:avLst/>
                  <a:gdLst>
                    <a:gd name="connsiteX0" fmla="*/ 14408 w 100083"/>
                    <a:gd name="connsiteY0" fmla="*/ 0 h 152400"/>
                    <a:gd name="connsiteX1" fmla="*/ 18308 w 100083"/>
                    <a:gd name="connsiteY1" fmla="*/ 8485 h 152400"/>
                    <a:gd name="connsiteX2" fmla="*/ 84333 w 100083"/>
                    <a:gd name="connsiteY2" fmla="*/ 85624 h 152400"/>
                    <a:gd name="connsiteX3" fmla="*/ 100083 w 100083"/>
                    <a:gd name="connsiteY3" fmla="*/ 96007 h 152400"/>
                    <a:gd name="connsiteX4" fmla="*/ 97009 w 100083"/>
                    <a:gd name="connsiteY4" fmla="*/ 137908 h 152400"/>
                    <a:gd name="connsiteX5" fmla="*/ 97721 w 100083"/>
                    <a:gd name="connsiteY5" fmla="*/ 147615 h 152400"/>
                    <a:gd name="connsiteX6" fmla="*/ 71503 w 100083"/>
                    <a:gd name="connsiteY6" fmla="*/ 152400 h 152400"/>
                    <a:gd name="connsiteX7" fmla="*/ 134 w 100083"/>
                    <a:gd name="connsiteY7" fmla="*/ 139376 h 152400"/>
                    <a:gd name="connsiteX8" fmla="*/ 0 w 100083"/>
                    <a:gd name="connsiteY8" fmla="*/ 137908 h 152400"/>
                    <a:gd name="connsiteX9" fmla="*/ 11451 w 100083"/>
                    <a:gd name="connsiteY9" fmla="*/ 12083 h 152400"/>
                    <a:gd name="connsiteX10" fmla="*/ 14408 w 100083"/>
                    <a:gd name="connsiteY10" fmla="*/ 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0083" h="152400">
                      <a:moveTo>
                        <a:pt x="14408" y="0"/>
                      </a:moveTo>
                      <a:lnTo>
                        <a:pt x="18308" y="8485"/>
                      </a:lnTo>
                      <a:cubicBezTo>
                        <a:pt x="35876" y="38849"/>
                        <a:pt x="58452" y="64864"/>
                        <a:pt x="84333" y="85624"/>
                      </a:cubicBezTo>
                      <a:lnTo>
                        <a:pt x="100083" y="96007"/>
                      </a:lnTo>
                      <a:lnTo>
                        <a:pt x="97009" y="137908"/>
                      </a:lnTo>
                      <a:lnTo>
                        <a:pt x="97721" y="147615"/>
                      </a:lnTo>
                      <a:lnTo>
                        <a:pt x="71503" y="152400"/>
                      </a:lnTo>
                      <a:lnTo>
                        <a:pt x="134" y="139376"/>
                      </a:lnTo>
                      <a:lnTo>
                        <a:pt x="0" y="137908"/>
                      </a:lnTo>
                      <a:cubicBezTo>
                        <a:pt x="0" y="93276"/>
                        <a:pt x="4078" y="50757"/>
                        <a:pt x="11451" y="12083"/>
                      </a:cubicBezTo>
                      <a:lnTo>
                        <a:pt x="14408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3A2F9F94-A381-443C-84A7-5D102340420D}"/>
                  </a:ext>
                </a:extLst>
              </p:cNvPr>
              <p:cNvSpPr/>
              <p:nvPr/>
            </p:nvSpPr>
            <p:spPr>
              <a:xfrm rot="17523378" flipH="1">
                <a:off x="4450363" y="3088619"/>
                <a:ext cx="47043" cy="256565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97024F76-861C-4B2C-8A36-C21683D96F88}"/>
                  </a:ext>
                </a:extLst>
              </p:cNvPr>
              <p:cNvSpPr/>
              <p:nvPr/>
            </p:nvSpPr>
            <p:spPr>
              <a:xfrm rot="4076622">
                <a:off x="3858991" y="3088619"/>
                <a:ext cx="47043" cy="256565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D5B57178-9DCA-4AFD-BECC-32CC40F4A49C}"/>
                  </a:ext>
                </a:extLst>
              </p:cNvPr>
              <p:cNvSpPr/>
              <p:nvPr/>
            </p:nvSpPr>
            <p:spPr>
              <a:xfrm rot="1676012">
                <a:off x="3934569" y="3254657"/>
                <a:ext cx="60281" cy="227447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21F2D49A-57D2-4983-9DA5-CBB8F1833E76}"/>
                  </a:ext>
                </a:extLst>
              </p:cNvPr>
              <p:cNvSpPr/>
              <p:nvPr/>
            </p:nvSpPr>
            <p:spPr>
              <a:xfrm rot="19923988" flipH="1">
                <a:off x="4337001" y="3254657"/>
                <a:ext cx="60281" cy="227447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楕円 110">
                <a:extLst>
                  <a:ext uri="{FF2B5EF4-FFF2-40B4-BE49-F238E27FC236}">
                    <a16:creationId xmlns:a16="http://schemas.microsoft.com/office/drawing/2014/main" id="{4E9DD0DF-477C-4F67-B12E-7ECD6557DACE}"/>
                  </a:ext>
                </a:extLst>
              </p:cNvPr>
              <p:cNvSpPr/>
              <p:nvPr/>
            </p:nvSpPr>
            <p:spPr>
              <a:xfrm rot="1164940">
                <a:off x="3705225" y="3350419"/>
                <a:ext cx="45719" cy="59053"/>
              </a:xfrm>
              <a:prstGeom prst="ellipse">
                <a:avLst/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楕円 111">
                <a:extLst>
                  <a:ext uri="{FF2B5EF4-FFF2-40B4-BE49-F238E27FC236}">
                    <a16:creationId xmlns:a16="http://schemas.microsoft.com/office/drawing/2014/main" id="{08D663FA-95E7-4634-8457-872B4227AF08}"/>
                  </a:ext>
                </a:extLst>
              </p:cNvPr>
              <p:cNvSpPr/>
              <p:nvPr/>
            </p:nvSpPr>
            <p:spPr>
              <a:xfrm rot="858760">
                <a:off x="4451024" y="3740846"/>
                <a:ext cx="45719" cy="59053"/>
              </a:xfrm>
              <a:prstGeom prst="ellipse">
                <a:avLst/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楕円 112">
                <a:extLst>
                  <a:ext uri="{FF2B5EF4-FFF2-40B4-BE49-F238E27FC236}">
                    <a16:creationId xmlns:a16="http://schemas.microsoft.com/office/drawing/2014/main" id="{9EFAAB55-B346-4A34-BE8D-2DBA70166D9E}"/>
                  </a:ext>
                </a:extLst>
              </p:cNvPr>
              <p:cNvSpPr/>
              <p:nvPr/>
            </p:nvSpPr>
            <p:spPr>
              <a:xfrm rot="20448214">
                <a:off x="4592756" y="3319995"/>
                <a:ext cx="45719" cy="59053"/>
              </a:xfrm>
              <a:prstGeom prst="ellipse">
                <a:avLst/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4" name="グループ化 383">
              <a:extLst>
                <a:ext uri="{FF2B5EF4-FFF2-40B4-BE49-F238E27FC236}">
                  <a16:creationId xmlns:a16="http://schemas.microsoft.com/office/drawing/2014/main" id="{D1002389-75B7-40F2-9F88-93F337E51D57}"/>
                </a:ext>
              </a:extLst>
            </p:cNvPr>
            <p:cNvGrpSpPr/>
            <p:nvPr/>
          </p:nvGrpSpPr>
          <p:grpSpPr>
            <a:xfrm>
              <a:off x="1492739" y="1890244"/>
              <a:ext cx="312144" cy="312144"/>
              <a:chOff x="1361297" y="1907690"/>
              <a:chExt cx="414346" cy="414346"/>
            </a:xfrm>
          </p:grpSpPr>
          <p:sp>
            <p:nvSpPr>
              <p:cNvPr id="389" name="楕円 388">
                <a:extLst>
                  <a:ext uri="{FF2B5EF4-FFF2-40B4-BE49-F238E27FC236}">
                    <a16:creationId xmlns:a16="http://schemas.microsoft.com/office/drawing/2014/main" id="{D1535019-7A40-466E-A69E-2255E7A85015}"/>
                  </a:ext>
                </a:extLst>
              </p:cNvPr>
              <p:cNvSpPr/>
              <p:nvPr/>
            </p:nvSpPr>
            <p:spPr>
              <a:xfrm>
                <a:off x="1361297" y="1907690"/>
                <a:ext cx="414346" cy="414346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781014669">
                      <a:custGeom>
                        <a:avLst/>
                        <a:gdLst>
                          <a:gd name="connsiteX0" fmla="*/ 0 w 414346"/>
                          <a:gd name="connsiteY0" fmla="*/ 207173 h 414346"/>
                          <a:gd name="connsiteX1" fmla="*/ 207173 w 414346"/>
                          <a:gd name="connsiteY1" fmla="*/ 0 h 414346"/>
                          <a:gd name="connsiteX2" fmla="*/ 414346 w 414346"/>
                          <a:gd name="connsiteY2" fmla="*/ 207173 h 414346"/>
                          <a:gd name="connsiteX3" fmla="*/ 207173 w 414346"/>
                          <a:gd name="connsiteY3" fmla="*/ 414346 h 414346"/>
                          <a:gd name="connsiteX4" fmla="*/ 0 w 414346"/>
                          <a:gd name="connsiteY4" fmla="*/ 207173 h 41434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414346" h="414346" fill="none" extrusionOk="0">
                            <a:moveTo>
                              <a:pt x="0" y="207173"/>
                            </a:moveTo>
                            <a:cubicBezTo>
                              <a:pt x="12395" y="70543"/>
                              <a:pt x="60033" y="-3113"/>
                              <a:pt x="207173" y="0"/>
                            </a:cubicBezTo>
                            <a:cubicBezTo>
                              <a:pt x="325624" y="26511"/>
                              <a:pt x="412197" y="95359"/>
                              <a:pt x="414346" y="207173"/>
                            </a:cubicBezTo>
                            <a:cubicBezTo>
                              <a:pt x="420283" y="319667"/>
                              <a:pt x="326759" y="415037"/>
                              <a:pt x="207173" y="414346"/>
                            </a:cubicBezTo>
                            <a:cubicBezTo>
                              <a:pt x="96300" y="426721"/>
                              <a:pt x="-22394" y="308152"/>
                              <a:pt x="0" y="207173"/>
                            </a:cubicBezTo>
                            <a:close/>
                          </a:path>
                          <a:path w="414346" h="414346" stroke="0" extrusionOk="0">
                            <a:moveTo>
                              <a:pt x="0" y="207173"/>
                            </a:moveTo>
                            <a:cubicBezTo>
                              <a:pt x="20055" y="114772"/>
                              <a:pt x="85877" y="-21943"/>
                              <a:pt x="207173" y="0"/>
                            </a:cubicBezTo>
                            <a:cubicBezTo>
                              <a:pt x="339203" y="-151"/>
                              <a:pt x="384827" y="100626"/>
                              <a:pt x="414346" y="207173"/>
                            </a:cubicBezTo>
                            <a:cubicBezTo>
                              <a:pt x="384921" y="320271"/>
                              <a:pt x="332461" y="386660"/>
                              <a:pt x="207173" y="414346"/>
                            </a:cubicBezTo>
                            <a:cubicBezTo>
                              <a:pt x="87909" y="391838"/>
                              <a:pt x="-7019" y="299127"/>
                              <a:pt x="0" y="207173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楕円 389">
                <a:extLst>
                  <a:ext uri="{FF2B5EF4-FFF2-40B4-BE49-F238E27FC236}">
                    <a16:creationId xmlns:a16="http://schemas.microsoft.com/office/drawing/2014/main" id="{77944FFE-2AD9-4C0B-8877-A70EC46C3B87}"/>
                  </a:ext>
                </a:extLst>
              </p:cNvPr>
              <p:cNvSpPr/>
              <p:nvPr/>
            </p:nvSpPr>
            <p:spPr>
              <a:xfrm>
                <a:off x="1492774" y="2039167"/>
                <a:ext cx="151394" cy="151394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894249019">
                      <a:custGeom>
                        <a:avLst/>
                        <a:gdLst>
                          <a:gd name="connsiteX0" fmla="*/ 0 w 151394"/>
                          <a:gd name="connsiteY0" fmla="*/ 75697 h 151394"/>
                          <a:gd name="connsiteX1" fmla="*/ 75697 w 151394"/>
                          <a:gd name="connsiteY1" fmla="*/ 0 h 151394"/>
                          <a:gd name="connsiteX2" fmla="*/ 151394 w 151394"/>
                          <a:gd name="connsiteY2" fmla="*/ 75697 h 151394"/>
                          <a:gd name="connsiteX3" fmla="*/ 75697 w 151394"/>
                          <a:gd name="connsiteY3" fmla="*/ 151394 h 151394"/>
                          <a:gd name="connsiteX4" fmla="*/ 0 w 151394"/>
                          <a:gd name="connsiteY4" fmla="*/ 75697 h 15139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1394" h="151394" fill="none" extrusionOk="0">
                            <a:moveTo>
                              <a:pt x="0" y="75697"/>
                            </a:moveTo>
                            <a:cubicBezTo>
                              <a:pt x="8717" y="42491"/>
                              <a:pt x="44634" y="-4946"/>
                              <a:pt x="75697" y="0"/>
                            </a:cubicBezTo>
                            <a:cubicBezTo>
                              <a:pt x="110660" y="2438"/>
                              <a:pt x="157469" y="29273"/>
                              <a:pt x="151394" y="75697"/>
                            </a:cubicBezTo>
                            <a:cubicBezTo>
                              <a:pt x="155493" y="122818"/>
                              <a:pt x="115376" y="140860"/>
                              <a:pt x="75697" y="151394"/>
                            </a:cubicBezTo>
                            <a:cubicBezTo>
                              <a:pt x="44392" y="152093"/>
                              <a:pt x="-399" y="116495"/>
                              <a:pt x="0" y="75697"/>
                            </a:cubicBezTo>
                            <a:close/>
                          </a:path>
                          <a:path w="151394" h="151394" stroke="0" extrusionOk="0">
                            <a:moveTo>
                              <a:pt x="0" y="75697"/>
                            </a:moveTo>
                            <a:cubicBezTo>
                              <a:pt x="2148" y="46071"/>
                              <a:pt x="26558" y="7336"/>
                              <a:pt x="75697" y="0"/>
                            </a:cubicBezTo>
                            <a:cubicBezTo>
                              <a:pt x="115883" y="-1918"/>
                              <a:pt x="153782" y="36278"/>
                              <a:pt x="151394" y="75697"/>
                            </a:cubicBezTo>
                            <a:cubicBezTo>
                              <a:pt x="150791" y="118310"/>
                              <a:pt x="118239" y="153512"/>
                              <a:pt x="75697" y="151394"/>
                            </a:cubicBezTo>
                            <a:cubicBezTo>
                              <a:pt x="36349" y="142672"/>
                              <a:pt x="8699" y="112881"/>
                              <a:pt x="0" y="75697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385" name="グループ化 384">
              <a:extLst>
                <a:ext uri="{FF2B5EF4-FFF2-40B4-BE49-F238E27FC236}">
                  <a16:creationId xmlns:a16="http://schemas.microsoft.com/office/drawing/2014/main" id="{E668E3A2-3080-4862-9DE7-0863ABE7BB59}"/>
                </a:ext>
              </a:extLst>
            </p:cNvPr>
            <p:cNvGrpSpPr/>
            <p:nvPr/>
          </p:nvGrpSpPr>
          <p:grpSpPr>
            <a:xfrm>
              <a:off x="2095169" y="1890244"/>
              <a:ext cx="312144" cy="312144"/>
              <a:chOff x="1361297" y="1907690"/>
              <a:chExt cx="414346" cy="414346"/>
            </a:xfrm>
          </p:grpSpPr>
          <p:sp>
            <p:nvSpPr>
              <p:cNvPr id="387" name="楕円 386">
                <a:extLst>
                  <a:ext uri="{FF2B5EF4-FFF2-40B4-BE49-F238E27FC236}">
                    <a16:creationId xmlns:a16="http://schemas.microsoft.com/office/drawing/2014/main" id="{A0FE1E2A-9BDF-42F4-A89A-C8ED50CD94F3}"/>
                  </a:ext>
                </a:extLst>
              </p:cNvPr>
              <p:cNvSpPr/>
              <p:nvPr/>
            </p:nvSpPr>
            <p:spPr>
              <a:xfrm>
                <a:off x="1361297" y="1907690"/>
                <a:ext cx="414346" cy="414346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138783129">
                      <a:custGeom>
                        <a:avLst/>
                        <a:gdLst>
                          <a:gd name="connsiteX0" fmla="*/ 0 w 414346"/>
                          <a:gd name="connsiteY0" fmla="*/ 207173 h 414346"/>
                          <a:gd name="connsiteX1" fmla="*/ 207173 w 414346"/>
                          <a:gd name="connsiteY1" fmla="*/ 0 h 414346"/>
                          <a:gd name="connsiteX2" fmla="*/ 414346 w 414346"/>
                          <a:gd name="connsiteY2" fmla="*/ 207173 h 414346"/>
                          <a:gd name="connsiteX3" fmla="*/ 207173 w 414346"/>
                          <a:gd name="connsiteY3" fmla="*/ 414346 h 414346"/>
                          <a:gd name="connsiteX4" fmla="*/ 0 w 414346"/>
                          <a:gd name="connsiteY4" fmla="*/ 207173 h 41434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414346" h="414346" fill="none" extrusionOk="0">
                            <a:moveTo>
                              <a:pt x="0" y="207173"/>
                            </a:moveTo>
                            <a:cubicBezTo>
                              <a:pt x="21114" y="84549"/>
                              <a:pt x="118204" y="-14326"/>
                              <a:pt x="207173" y="0"/>
                            </a:cubicBezTo>
                            <a:cubicBezTo>
                              <a:pt x="310757" y="14905"/>
                              <a:pt x="403770" y="77831"/>
                              <a:pt x="414346" y="207173"/>
                            </a:cubicBezTo>
                            <a:cubicBezTo>
                              <a:pt x="410153" y="317581"/>
                              <a:pt x="345544" y="401030"/>
                              <a:pt x="207173" y="414346"/>
                            </a:cubicBezTo>
                            <a:cubicBezTo>
                              <a:pt x="65245" y="394824"/>
                              <a:pt x="-22" y="317514"/>
                              <a:pt x="0" y="207173"/>
                            </a:cubicBezTo>
                            <a:close/>
                          </a:path>
                          <a:path w="414346" h="414346" stroke="0" extrusionOk="0">
                            <a:moveTo>
                              <a:pt x="0" y="207173"/>
                            </a:moveTo>
                            <a:cubicBezTo>
                              <a:pt x="4882" y="91213"/>
                              <a:pt x="89286" y="-218"/>
                              <a:pt x="207173" y="0"/>
                            </a:cubicBezTo>
                            <a:cubicBezTo>
                              <a:pt x="330798" y="18912"/>
                              <a:pt x="436760" y="81782"/>
                              <a:pt x="414346" y="207173"/>
                            </a:cubicBezTo>
                            <a:cubicBezTo>
                              <a:pt x="425818" y="296679"/>
                              <a:pt x="330441" y="399423"/>
                              <a:pt x="207173" y="414346"/>
                            </a:cubicBezTo>
                            <a:cubicBezTo>
                              <a:pt x="83552" y="394792"/>
                              <a:pt x="23109" y="314958"/>
                              <a:pt x="0" y="207173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楕円 387">
                <a:extLst>
                  <a:ext uri="{FF2B5EF4-FFF2-40B4-BE49-F238E27FC236}">
                    <a16:creationId xmlns:a16="http://schemas.microsoft.com/office/drawing/2014/main" id="{6C75CE47-2B97-4C18-81F7-8F8A9F82A5F6}"/>
                  </a:ext>
                </a:extLst>
              </p:cNvPr>
              <p:cNvSpPr/>
              <p:nvPr/>
            </p:nvSpPr>
            <p:spPr>
              <a:xfrm>
                <a:off x="1492774" y="2039167"/>
                <a:ext cx="151394" cy="151394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440390054">
                      <a:custGeom>
                        <a:avLst/>
                        <a:gdLst>
                          <a:gd name="connsiteX0" fmla="*/ 0 w 151394"/>
                          <a:gd name="connsiteY0" fmla="*/ 75697 h 151394"/>
                          <a:gd name="connsiteX1" fmla="*/ 75697 w 151394"/>
                          <a:gd name="connsiteY1" fmla="*/ 0 h 151394"/>
                          <a:gd name="connsiteX2" fmla="*/ 151394 w 151394"/>
                          <a:gd name="connsiteY2" fmla="*/ 75697 h 151394"/>
                          <a:gd name="connsiteX3" fmla="*/ 75697 w 151394"/>
                          <a:gd name="connsiteY3" fmla="*/ 151394 h 151394"/>
                          <a:gd name="connsiteX4" fmla="*/ 0 w 151394"/>
                          <a:gd name="connsiteY4" fmla="*/ 75697 h 15139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1394" h="151394" fill="none" extrusionOk="0">
                            <a:moveTo>
                              <a:pt x="0" y="75697"/>
                            </a:moveTo>
                            <a:cubicBezTo>
                              <a:pt x="-4383" y="29006"/>
                              <a:pt x="28426" y="5306"/>
                              <a:pt x="75697" y="0"/>
                            </a:cubicBezTo>
                            <a:cubicBezTo>
                              <a:pt x="129476" y="2743"/>
                              <a:pt x="149859" y="34593"/>
                              <a:pt x="151394" y="75697"/>
                            </a:cubicBezTo>
                            <a:cubicBezTo>
                              <a:pt x="152248" y="116932"/>
                              <a:pt x="126220" y="147695"/>
                              <a:pt x="75697" y="151394"/>
                            </a:cubicBezTo>
                            <a:cubicBezTo>
                              <a:pt x="32752" y="150341"/>
                              <a:pt x="10750" y="119059"/>
                              <a:pt x="0" y="75697"/>
                            </a:cubicBezTo>
                            <a:close/>
                          </a:path>
                          <a:path w="151394" h="151394" stroke="0" extrusionOk="0">
                            <a:moveTo>
                              <a:pt x="0" y="75697"/>
                            </a:moveTo>
                            <a:cubicBezTo>
                              <a:pt x="-826" y="45790"/>
                              <a:pt x="32413" y="184"/>
                              <a:pt x="75697" y="0"/>
                            </a:cubicBezTo>
                            <a:cubicBezTo>
                              <a:pt x="121892" y="-4274"/>
                              <a:pt x="159278" y="34319"/>
                              <a:pt x="151394" y="75697"/>
                            </a:cubicBezTo>
                            <a:cubicBezTo>
                              <a:pt x="147861" y="127739"/>
                              <a:pt x="113658" y="146812"/>
                              <a:pt x="75697" y="151394"/>
                            </a:cubicBezTo>
                            <a:cubicBezTo>
                              <a:pt x="33795" y="139533"/>
                              <a:pt x="1392" y="113937"/>
                              <a:pt x="0" y="75697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86" name="月 385">
              <a:extLst>
                <a:ext uri="{FF2B5EF4-FFF2-40B4-BE49-F238E27FC236}">
                  <a16:creationId xmlns:a16="http://schemas.microsoft.com/office/drawing/2014/main" id="{7016C438-6C7F-41EE-ABDB-244278096AA0}"/>
                </a:ext>
              </a:extLst>
            </p:cNvPr>
            <p:cNvSpPr/>
            <p:nvPr/>
          </p:nvSpPr>
          <p:spPr>
            <a:xfrm rot="16200000">
              <a:off x="1865344" y="2161439"/>
              <a:ext cx="171946" cy="731928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2851632992">
                    <a:custGeom>
                      <a:avLst/>
                      <a:gdLst>
                        <a:gd name="connsiteX0" fmla="*/ 190304 w 190304"/>
                        <a:gd name="connsiteY0" fmla="*/ 810074 h 810074"/>
                        <a:gd name="connsiteX1" fmla="*/ 0 w 190304"/>
                        <a:gd name="connsiteY1" fmla="*/ 405037 h 810074"/>
                        <a:gd name="connsiteX2" fmla="*/ 190304 w 190304"/>
                        <a:gd name="connsiteY2" fmla="*/ 0 h 810074"/>
                        <a:gd name="connsiteX3" fmla="*/ 190304 w 190304"/>
                        <a:gd name="connsiteY3" fmla="*/ 810074 h 8100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90304" h="810074" fill="none" extrusionOk="0">
                          <a:moveTo>
                            <a:pt x="190304" y="810074"/>
                          </a:moveTo>
                          <a:cubicBezTo>
                            <a:pt x="109476" y="787984"/>
                            <a:pt x="52332" y="621312"/>
                            <a:pt x="0" y="405037"/>
                          </a:cubicBezTo>
                          <a:cubicBezTo>
                            <a:pt x="-19991" y="193581"/>
                            <a:pt x="85568" y="20561"/>
                            <a:pt x="190304" y="0"/>
                          </a:cubicBezTo>
                          <a:cubicBezTo>
                            <a:pt x="185690" y="246778"/>
                            <a:pt x="147617" y="566794"/>
                            <a:pt x="190304" y="810074"/>
                          </a:cubicBezTo>
                          <a:close/>
                        </a:path>
                        <a:path w="190304" h="810074" stroke="0" extrusionOk="0">
                          <a:moveTo>
                            <a:pt x="190304" y="810074"/>
                          </a:moveTo>
                          <a:cubicBezTo>
                            <a:pt x="77133" y="806082"/>
                            <a:pt x="5238" y="616268"/>
                            <a:pt x="0" y="405037"/>
                          </a:cubicBezTo>
                          <a:cubicBezTo>
                            <a:pt x="20933" y="176506"/>
                            <a:pt x="92982" y="-7265"/>
                            <a:pt x="190304" y="0"/>
                          </a:cubicBezTo>
                          <a:cubicBezTo>
                            <a:pt x="101303" y="213986"/>
                            <a:pt x="169121" y="526240"/>
                            <a:pt x="190304" y="810074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59" name="グループ化 558">
            <a:extLst>
              <a:ext uri="{FF2B5EF4-FFF2-40B4-BE49-F238E27FC236}">
                <a16:creationId xmlns:a16="http://schemas.microsoft.com/office/drawing/2014/main" id="{101334B9-E4F5-4F78-ADCA-DA09A756D8A1}"/>
              </a:ext>
            </a:extLst>
          </p:cNvPr>
          <p:cNvGrpSpPr/>
          <p:nvPr/>
        </p:nvGrpSpPr>
        <p:grpSpPr>
          <a:xfrm>
            <a:off x="3954171" y="1155991"/>
            <a:ext cx="2050736" cy="2113914"/>
            <a:chOff x="4004565" y="1244600"/>
            <a:chExt cx="1890570" cy="1948814"/>
          </a:xfrm>
        </p:grpSpPr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21D1E58F-857F-4BA1-87DD-05DE01EAF7CC}"/>
                </a:ext>
              </a:extLst>
            </p:cNvPr>
            <p:cNvGrpSpPr/>
            <p:nvPr/>
          </p:nvGrpSpPr>
          <p:grpSpPr>
            <a:xfrm>
              <a:off x="5488298" y="2067348"/>
              <a:ext cx="406837" cy="532007"/>
              <a:chOff x="8422767" y="2486731"/>
              <a:chExt cx="406837" cy="532007"/>
            </a:xfrm>
          </p:grpSpPr>
          <p:sp>
            <p:nvSpPr>
              <p:cNvPr id="455" name="アーチ 454">
                <a:extLst>
                  <a:ext uri="{FF2B5EF4-FFF2-40B4-BE49-F238E27FC236}">
                    <a16:creationId xmlns:a16="http://schemas.microsoft.com/office/drawing/2014/main" id="{D8410956-4B96-45B7-87EF-21850298FE44}"/>
                  </a:ext>
                </a:extLst>
              </p:cNvPr>
              <p:cNvSpPr/>
              <p:nvPr/>
            </p:nvSpPr>
            <p:spPr>
              <a:xfrm rot="4243174">
                <a:off x="8422767" y="2486731"/>
                <a:ext cx="366052" cy="366052"/>
              </a:xfrm>
              <a:prstGeom prst="blockArc">
                <a:avLst>
                  <a:gd name="adj1" fmla="val 10800000"/>
                  <a:gd name="adj2" fmla="val 20596710"/>
                  <a:gd name="adj3" fmla="val 14587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1033463467">
                      <a:custGeom>
                        <a:avLst/>
                        <a:gdLst>
                          <a:gd name="connsiteX0" fmla="*/ 0 w 491372"/>
                          <a:gd name="connsiteY0" fmla="*/ 245686 h 491372"/>
                          <a:gd name="connsiteX1" fmla="*/ 209962 w 491372"/>
                          <a:gd name="connsiteY1" fmla="*/ 2611 h 491372"/>
                          <a:gd name="connsiteX2" fmla="*/ 480983 w 491372"/>
                          <a:gd name="connsiteY2" fmla="*/ 174997 h 491372"/>
                          <a:gd name="connsiteX3" fmla="*/ 412338 w 491372"/>
                          <a:gd name="connsiteY3" fmla="*/ 195620 h 491372"/>
                          <a:gd name="connsiteX4" fmla="*/ 220384 w 491372"/>
                          <a:gd name="connsiteY4" fmla="*/ 73525 h 491372"/>
                          <a:gd name="connsiteX5" fmla="*/ 71676 w 491372"/>
                          <a:gd name="connsiteY5" fmla="*/ 245686 h 491372"/>
                          <a:gd name="connsiteX6" fmla="*/ 0 w 491372"/>
                          <a:gd name="connsiteY6" fmla="*/ 245686 h 4913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491372" h="491372" fill="none" extrusionOk="0">
                            <a:moveTo>
                              <a:pt x="0" y="245686"/>
                            </a:moveTo>
                            <a:cubicBezTo>
                              <a:pt x="-8192" y="129206"/>
                              <a:pt x="58282" y="33951"/>
                              <a:pt x="209962" y="2611"/>
                            </a:cubicBezTo>
                            <a:cubicBezTo>
                              <a:pt x="321375" y="1449"/>
                              <a:pt x="479039" y="69745"/>
                              <a:pt x="480983" y="174997"/>
                            </a:cubicBezTo>
                            <a:cubicBezTo>
                              <a:pt x="462664" y="186720"/>
                              <a:pt x="426184" y="186312"/>
                              <a:pt x="412338" y="195620"/>
                            </a:cubicBezTo>
                            <a:cubicBezTo>
                              <a:pt x="378018" y="122769"/>
                              <a:pt x="313400" y="55142"/>
                              <a:pt x="220384" y="73525"/>
                            </a:cubicBezTo>
                            <a:cubicBezTo>
                              <a:pt x="128715" y="80010"/>
                              <a:pt x="62712" y="158257"/>
                              <a:pt x="71676" y="245686"/>
                            </a:cubicBezTo>
                            <a:cubicBezTo>
                              <a:pt x="56713" y="251171"/>
                              <a:pt x="28729" y="239701"/>
                              <a:pt x="0" y="245686"/>
                            </a:cubicBezTo>
                            <a:close/>
                          </a:path>
                          <a:path w="491372" h="491372" stroke="0" extrusionOk="0">
                            <a:moveTo>
                              <a:pt x="0" y="245686"/>
                            </a:moveTo>
                            <a:cubicBezTo>
                              <a:pt x="-22955" y="104763"/>
                              <a:pt x="76596" y="25456"/>
                              <a:pt x="209962" y="2611"/>
                            </a:cubicBezTo>
                            <a:cubicBezTo>
                              <a:pt x="336566" y="-30630"/>
                              <a:pt x="463471" y="59719"/>
                              <a:pt x="480983" y="174997"/>
                            </a:cubicBezTo>
                            <a:cubicBezTo>
                              <a:pt x="454164" y="186173"/>
                              <a:pt x="442694" y="182349"/>
                              <a:pt x="412338" y="195620"/>
                            </a:cubicBezTo>
                            <a:cubicBezTo>
                              <a:pt x="381036" y="121866"/>
                              <a:pt x="309418" y="57296"/>
                              <a:pt x="220384" y="73525"/>
                            </a:cubicBezTo>
                            <a:cubicBezTo>
                              <a:pt x="123670" y="107729"/>
                              <a:pt x="78852" y="158830"/>
                              <a:pt x="71676" y="245686"/>
                            </a:cubicBezTo>
                            <a:cubicBezTo>
                              <a:pt x="44960" y="252765"/>
                              <a:pt x="23956" y="242388"/>
                              <a:pt x="0" y="245686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60" name="フリーフォーム: 図形 459">
                <a:extLst>
                  <a:ext uri="{FF2B5EF4-FFF2-40B4-BE49-F238E27FC236}">
                    <a16:creationId xmlns:a16="http://schemas.microsoft.com/office/drawing/2014/main" id="{E6ECDB1D-3ABD-4757-AA35-6216EC508B9D}"/>
                  </a:ext>
                </a:extLst>
              </p:cNvPr>
              <p:cNvSpPr/>
              <p:nvPr/>
            </p:nvSpPr>
            <p:spPr>
              <a:xfrm rot="20443174">
                <a:off x="8538543" y="2710236"/>
                <a:ext cx="291061" cy="308502"/>
              </a:xfrm>
              <a:custGeom>
                <a:avLst/>
                <a:gdLst>
                  <a:gd name="connsiteX0" fmla="*/ 266856 w 365135"/>
                  <a:gd name="connsiteY0" fmla="*/ 0 h 387015"/>
                  <a:gd name="connsiteX1" fmla="*/ 365135 w 365135"/>
                  <a:gd name="connsiteY1" fmla="*/ 170224 h 387015"/>
                  <a:gd name="connsiteX2" fmla="*/ 229800 w 365135"/>
                  <a:gd name="connsiteY2" fmla="*/ 208939 h 387015"/>
                  <a:gd name="connsiteX3" fmla="*/ 235284 w 365135"/>
                  <a:gd name="connsiteY3" fmla="*/ 241972 h 387015"/>
                  <a:gd name="connsiteX4" fmla="*/ 231570 w 365135"/>
                  <a:gd name="connsiteY4" fmla="*/ 264343 h 387015"/>
                  <a:gd name="connsiteX5" fmla="*/ 232566 w 365135"/>
                  <a:gd name="connsiteY5" fmla="*/ 264343 h 387015"/>
                  <a:gd name="connsiteX6" fmla="*/ 265327 w 365135"/>
                  <a:gd name="connsiteY6" fmla="*/ 297104 h 387015"/>
                  <a:gd name="connsiteX7" fmla="*/ 265326 w 365135"/>
                  <a:gd name="connsiteY7" fmla="*/ 297104 h 387015"/>
                  <a:gd name="connsiteX8" fmla="*/ 232565 w 365135"/>
                  <a:gd name="connsiteY8" fmla="*/ 329865 h 387015"/>
                  <a:gd name="connsiteX9" fmla="*/ 224202 w 365135"/>
                  <a:gd name="connsiteY9" fmla="*/ 329865 h 387015"/>
                  <a:gd name="connsiteX10" fmla="*/ 227157 w 365135"/>
                  <a:gd name="connsiteY10" fmla="*/ 331089 h 387015"/>
                  <a:gd name="connsiteX11" fmla="*/ 236752 w 365135"/>
                  <a:gd name="connsiteY11" fmla="*/ 354254 h 387015"/>
                  <a:gd name="connsiteX12" fmla="*/ 236751 w 365135"/>
                  <a:gd name="connsiteY12" fmla="*/ 354254 h 387015"/>
                  <a:gd name="connsiteX13" fmla="*/ 203990 w 365135"/>
                  <a:gd name="connsiteY13" fmla="*/ 387015 h 387015"/>
                  <a:gd name="connsiteX14" fmla="*/ 127821 w 365135"/>
                  <a:gd name="connsiteY14" fmla="*/ 387014 h 387015"/>
                  <a:gd name="connsiteX15" fmla="*/ 121018 w 365135"/>
                  <a:gd name="connsiteY15" fmla="*/ 384196 h 387015"/>
                  <a:gd name="connsiteX16" fmla="*/ 117642 w 365135"/>
                  <a:gd name="connsiteY16" fmla="*/ 385025 h 387015"/>
                  <a:gd name="connsiteX17" fmla="*/ 0 w 365135"/>
                  <a:gd name="connsiteY17" fmla="*/ 241972 h 387015"/>
                  <a:gd name="connsiteX18" fmla="*/ 117642 w 365135"/>
                  <a:gd name="connsiteY18" fmla="*/ 98919 h 387015"/>
                  <a:gd name="connsiteX19" fmla="*/ 155053 w 365135"/>
                  <a:gd name="connsiteY19" fmla="*/ 108103 h 387015"/>
                  <a:gd name="connsiteX0" fmla="*/ 266856 w 365135"/>
                  <a:gd name="connsiteY0" fmla="*/ 0 h 387015"/>
                  <a:gd name="connsiteX1" fmla="*/ 365135 w 365135"/>
                  <a:gd name="connsiteY1" fmla="*/ 170224 h 387015"/>
                  <a:gd name="connsiteX2" fmla="*/ 229800 w 365135"/>
                  <a:gd name="connsiteY2" fmla="*/ 208939 h 387015"/>
                  <a:gd name="connsiteX3" fmla="*/ 235284 w 365135"/>
                  <a:gd name="connsiteY3" fmla="*/ 241972 h 387015"/>
                  <a:gd name="connsiteX4" fmla="*/ 231570 w 365135"/>
                  <a:gd name="connsiteY4" fmla="*/ 264343 h 387015"/>
                  <a:gd name="connsiteX5" fmla="*/ 232566 w 365135"/>
                  <a:gd name="connsiteY5" fmla="*/ 264343 h 387015"/>
                  <a:gd name="connsiteX6" fmla="*/ 265327 w 365135"/>
                  <a:gd name="connsiteY6" fmla="*/ 297104 h 387015"/>
                  <a:gd name="connsiteX7" fmla="*/ 265326 w 365135"/>
                  <a:gd name="connsiteY7" fmla="*/ 297104 h 387015"/>
                  <a:gd name="connsiteX8" fmla="*/ 232565 w 365135"/>
                  <a:gd name="connsiteY8" fmla="*/ 329865 h 387015"/>
                  <a:gd name="connsiteX9" fmla="*/ 224202 w 365135"/>
                  <a:gd name="connsiteY9" fmla="*/ 329865 h 387015"/>
                  <a:gd name="connsiteX10" fmla="*/ 227157 w 365135"/>
                  <a:gd name="connsiteY10" fmla="*/ 331089 h 387015"/>
                  <a:gd name="connsiteX11" fmla="*/ 236752 w 365135"/>
                  <a:gd name="connsiteY11" fmla="*/ 354254 h 387015"/>
                  <a:gd name="connsiteX12" fmla="*/ 236751 w 365135"/>
                  <a:gd name="connsiteY12" fmla="*/ 354254 h 387015"/>
                  <a:gd name="connsiteX13" fmla="*/ 203990 w 365135"/>
                  <a:gd name="connsiteY13" fmla="*/ 387015 h 387015"/>
                  <a:gd name="connsiteX14" fmla="*/ 121018 w 365135"/>
                  <a:gd name="connsiteY14" fmla="*/ 384196 h 387015"/>
                  <a:gd name="connsiteX15" fmla="*/ 117642 w 365135"/>
                  <a:gd name="connsiteY15" fmla="*/ 385025 h 387015"/>
                  <a:gd name="connsiteX16" fmla="*/ 0 w 365135"/>
                  <a:gd name="connsiteY16" fmla="*/ 241972 h 387015"/>
                  <a:gd name="connsiteX17" fmla="*/ 117642 w 365135"/>
                  <a:gd name="connsiteY17" fmla="*/ 98919 h 387015"/>
                  <a:gd name="connsiteX18" fmla="*/ 155053 w 365135"/>
                  <a:gd name="connsiteY18" fmla="*/ 108103 h 387015"/>
                  <a:gd name="connsiteX19" fmla="*/ 266856 w 365135"/>
                  <a:gd name="connsiteY19" fmla="*/ 0 h 387015"/>
                  <a:gd name="connsiteX0" fmla="*/ 266856 w 365135"/>
                  <a:gd name="connsiteY0" fmla="*/ 0 h 387015"/>
                  <a:gd name="connsiteX1" fmla="*/ 365135 w 365135"/>
                  <a:gd name="connsiteY1" fmla="*/ 170224 h 387015"/>
                  <a:gd name="connsiteX2" fmla="*/ 229800 w 365135"/>
                  <a:gd name="connsiteY2" fmla="*/ 208939 h 387015"/>
                  <a:gd name="connsiteX3" fmla="*/ 235284 w 365135"/>
                  <a:gd name="connsiteY3" fmla="*/ 241972 h 387015"/>
                  <a:gd name="connsiteX4" fmla="*/ 231570 w 365135"/>
                  <a:gd name="connsiteY4" fmla="*/ 264343 h 387015"/>
                  <a:gd name="connsiteX5" fmla="*/ 232566 w 365135"/>
                  <a:gd name="connsiteY5" fmla="*/ 264343 h 387015"/>
                  <a:gd name="connsiteX6" fmla="*/ 265327 w 365135"/>
                  <a:gd name="connsiteY6" fmla="*/ 297104 h 387015"/>
                  <a:gd name="connsiteX7" fmla="*/ 265326 w 365135"/>
                  <a:gd name="connsiteY7" fmla="*/ 297104 h 387015"/>
                  <a:gd name="connsiteX8" fmla="*/ 232565 w 365135"/>
                  <a:gd name="connsiteY8" fmla="*/ 329865 h 387015"/>
                  <a:gd name="connsiteX9" fmla="*/ 224202 w 365135"/>
                  <a:gd name="connsiteY9" fmla="*/ 329865 h 387015"/>
                  <a:gd name="connsiteX10" fmla="*/ 227157 w 365135"/>
                  <a:gd name="connsiteY10" fmla="*/ 331089 h 387015"/>
                  <a:gd name="connsiteX11" fmla="*/ 236752 w 365135"/>
                  <a:gd name="connsiteY11" fmla="*/ 354254 h 387015"/>
                  <a:gd name="connsiteX12" fmla="*/ 236751 w 365135"/>
                  <a:gd name="connsiteY12" fmla="*/ 354254 h 387015"/>
                  <a:gd name="connsiteX13" fmla="*/ 203990 w 365135"/>
                  <a:gd name="connsiteY13" fmla="*/ 387015 h 387015"/>
                  <a:gd name="connsiteX14" fmla="*/ 117642 w 365135"/>
                  <a:gd name="connsiteY14" fmla="*/ 385025 h 387015"/>
                  <a:gd name="connsiteX15" fmla="*/ 0 w 365135"/>
                  <a:gd name="connsiteY15" fmla="*/ 241972 h 387015"/>
                  <a:gd name="connsiteX16" fmla="*/ 117642 w 365135"/>
                  <a:gd name="connsiteY16" fmla="*/ 98919 h 387015"/>
                  <a:gd name="connsiteX17" fmla="*/ 155053 w 365135"/>
                  <a:gd name="connsiteY17" fmla="*/ 108103 h 387015"/>
                  <a:gd name="connsiteX18" fmla="*/ 266856 w 365135"/>
                  <a:gd name="connsiteY18" fmla="*/ 0 h 387015"/>
                  <a:gd name="connsiteX0" fmla="*/ 266856 w 365135"/>
                  <a:gd name="connsiteY0" fmla="*/ 0 h 387015"/>
                  <a:gd name="connsiteX1" fmla="*/ 365135 w 365135"/>
                  <a:gd name="connsiteY1" fmla="*/ 170224 h 387015"/>
                  <a:gd name="connsiteX2" fmla="*/ 229800 w 365135"/>
                  <a:gd name="connsiteY2" fmla="*/ 208939 h 387015"/>
                  <a:gd name="connsiteX3" fmla="*/ 235284 w 365135"/>
                  <a:gd name="connsiteY3" fmla="*/ 241972 h 387015"/>
                  <a:gd name="connsiteX4" fmla="*/ 231570 w 365135"/>
                  <a:gd name="connsiteY4" fmla="*/ 264343 h 387015"/>
                  <a:gd name="connsiteX5" fmla="*/ 232566 w 365135"/>
                  <a:gd name="connsiteY5" fmla="*/ 264343 h 387015"/>
                  <a:gd name="connsiteX6" fmla="*/ 265327 w 365135"/>
                  <a:gd name="connsiteY6" fmla="*/ 297104 h 387015"/>
                  <a:gd name="connsiteX7" fmla="*/ 265326 w 365135"/>
                  <a:gd name="connsiteY7" fmla="*/ 297104 h 387015"/>
                  <a:gd name="connsiteX8" fmla="*/ 232565 w 365135"/>
                  <a:gd name="connsiteY8" fmla="*/ 329865 h 387015"/>
                  <a:gd name="connsiteX9" fmla="*/ 224202 w 365135"/>
                  <a:gd name="connsiteY9" fmla="*/ 329865 h 387015"/>
                  <a:gd name="connsiteX10" fmla="*/ 227157 w 365135"/>
                  <a:gd name="connsiteY10" fmla="*/ 331089 h 387015"/>
                  <a:gd name="connsiteX11" fmla="*/ 236752 w 365135"/>
                  <a:gd name="connsiteY11" fmla="*/ 354254 h 387015"/>
                  <a:gd name="connsiteX12" fmla="*/ 236751 w 365135"/>
                  <a:gd name="connsiteY12" fmla="*/ 354254 h 387015"/>
                  <a:gd name="connsiteX13" fmla="*/ 203990 w 365135"/>
                  <a:gd name="connsiteY13" fmla="*/ 387015 h 387015"/>
                  <a:gd name="connsiteX14" fmla="*/ 117642 w 365135"/>
                  <a:gd name="connsiteY14" fmla="*/ 385025 h 387015"/>
                  <a:gd name="connsiteX15" fmla="*/ 0 w 365135"/>
                  <a:gd name="connsiteY15" fmla="*/ 241972 h 387015"/>
                  <a:gd name="connsiteX16" fmla="*/ 117642 w 365135"/>
                  <a:gd name="connsiteY16" fmla="*/ 98919 h 387015"/>
                  <a:gd name="connsiteX17" fmla="*/ 266856 w 365135"/>
                  <a:gd name="connsiteY17" fmla="*/ 0 h 387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65135" h="387015">
                    <a:moveTo>
                      <a:pt x="266856" y="0"/>
                    </a:moveTo>
                    <a:lnTo>
                      <a:pt x="365135" y="170224"/>
                    </a:lnTo>
                    <a:lnTo>
                      <a:pt x="229800" y="208939"/>
                    </a:lnTo>
                    <a:lnTo>
                      <a:pt x="235284" y="241972"/>
                    </a:lnTo>
                    <a:lnTo>
                      <a:pt x="231570" y="264343"/>
                    </a:lnTo>
                    <a:lnTo>
                      <a:pt x="232566" y="264343"/>
                    </a:lnTo>
                    <a:cubicBezTo>
                      <a:pt x="250659" y="264343"/>
                      <a:pt x="265327" y="279011"/>
                      <a:pt x="265327" y="297104"/>
                    </a:cubicBezTo>
                    <a:lnTo>
                      <a:pt x="265326" y="297104"/>
                    </a:lnTo>
                    <a:cubicBezTo>
                      <a:pt x="265326" y="315197"/>
                      <a:pt x="250658" y="329865"/>
                      <a:pt x="232565" y="329865"/>
                    </a:cubicBezTo>
                    <a:lnTo>
                      <a:pt x="224202" y="329865"/>
                    </a:lnTo>
                    <a:lnTo>
                      <a:pt x="227157" y="331089"/>
                    </a:lnTo>
                    <a:cubicBezTo>
                      <a:pt x="233085" y="337017"/>
                      <a:pt x="236752" y="345208"/>
                      <a:pt x="236752" y="354254"/>
                    </a:cubicBezTo>
                    <a:lnTo>
                      <a:pt x="236751" y="354254"/>
                    </a:lnTo>
                    <a:cubicBezTo>
                      <a:pt x="236751" y="372347"/>
                      <a:pt x="222083" y="387015"/>
                      <a:pt x="203990" y="387015"/>
                    </a:cubicBezTo>
                    <a:lnTo>
                      <a:pt x="117642" y="385025"/>
                    </a:lnTo>
                    <a:cubicBezTo>
                      <a:pt x="52670" y="385025"/>
                      <a:pt x="0" y="320978"/>
                      <a:pt x="0" y="241972"/>
                    </a:cubicBezTo>
                    <a:cubicBezTo>
                      <a:pt x="0" y="162966"/>
                      <a:pt x="52670" y="98919"/>
                      <a:pt x="117642" y="98919"/>
                    </a:cubicBezTo>
                    <a:lnTo>
                      <a:pt x="266856" y="0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911914339">
                      <a:custGeom>
                        <a:avLst/>
                        <a:gdLst>
                          <a:gd name="connsiteX0" fmla="*/ 285545 w 390707"/>
                          <a:gd name="connsiteY0" fmla="*/ 0 h 414119"/>
                          <a:gd name="connsiteX1" fmla="*/ 390707 w 390707"/>
                          <a:gd name="connsiteY1" fmla="*/ 182145 h 414119"/>
                          <a:gd name="connsiteX2" fmla="*/ 245893 w 390707"/>
                          <a:gd name="connsiteY2" fmla="*/ 223571 h 414119"/>
                          <a:gd name="connsiteX3" fmla="*/ 251761 w 390707"/>
                          <a:gd name="connsiteY3" fmla="*/ 258918 h 414119"/>
                          <a:gd name="connsiteX4" fmla="*/ 247787 w 390707"/>
                          <a:gd name="connsiteY4" fmla="*/ 282855 h 414119"/>
                          <a:gd name="connsiteX5" fmla="*/ 248853 w 390707"/>
                          <a:gd name="connsiteY5" fmla="*/ 282855 h 414119"/>
                          <a:gd name="connsiteX6" fmla="*/ 283909 w 390707"/>
                          <a:gd name="connsiteY6" fmla="*/ 317911 h 414119"/>
                          <a:gd name="connsiteX7" fmla="*/ 283907 w 390707"/>
                          <a:gd name="connsiteY7" fmla="*/ 317911 h 414119"/>
                          <a:gd name="connsiteX8" fmla="*/ 248852 w 390707"/>
                          <a:gd name="connsiteY8" fmla="*/ 352966 h 414119"/>
                          <a:gd name="connsiteX9" fmla="*/ 239903 w 390707"/>
                          <a:gd name="connsiteY9" fmla="*/ 352966 h 414119"/>
                          <a:gd name="connsiteX10" fmla="*/ 243065 w 390707"/>
                          <a:gd name="connsiteY10" fmla="*/ 354276 h 414119"/>
                          <a:gd name="connsiteX11" fmla="*/ 253332 w 390707"/>
                          <a:gd name="connsiteY11" fmla="*/ 379063 h 414119"/>
                          <a:gd name="connsiteX12" fmla="*/ 253331 w 390707"/>
                          <a:gd name="connsiteY12" fmla="*/ 379063 h 414119"/>
                          <a:gd name="connsiteX13" fmla="*/ 218276 w 390707"/>
                          <a:gd name="connsiteY13" fmla="*/ 414119 h 414119"/>
                          <a:gd name="connsiteX14" fmla="*/ 125880 w 390707"/>
                          <a:gd name="connsiteY14" fmla="*/ 411989 h 414119"/>
                          <a:gd name="connsiteX15" fmla="*/ 0 w 390707"/>
                          <a:gd name="connsiteY15" fmla="*/ 258918 h 414119"/>
                          <a:gd name="connsiteX16" fmla="*/ 125880 w 390707"/>
                          <a:gd name="connsiteY16" fmla="*/ 105846 h 414119"/>
                          <a:gd name="connsiteX17" fmla="*/ 285545 w 390707"/>
                          <a:gd name="connsiteY17" fmla="*/ 0 h 41411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390707" h="414119" fill="none" extrusionOk="0">
                            <a:moveTo>
                              <a:pt x="285545" y="0"/>
                            </a:moveTo>
                            <a:cubicBezTo>
                              <a:pt x="317458" y="30952"/>
                              <a:pt x="354313" y="153130"/>
                              <a:pt x="390707" y="182145"/>
                            </a:cubicBezTo>
                            <a:cubicBezTo>
                              <a:pt x="344328" y="212037"/>
                              <a:pt x="290477" y="205198"/>
                              <a:pt x="245893" y="223571"/>
                            </a:cubicBezTo>
                            <a:cubicBezTo>
                              <a:pt x="250268" y="232501"/>
                              <a:pt x="248476" y="244283"/>
                              <a:pt x="251761" y="258918"/>
                            </a:cubicBezTo>
                            <a:cubicBezTo>
                              <a:pt x="252997" y="267942"/>
                              <a:pt x="249032" y="272100"/>
                              <a:pt x="247787" y="282855"/>
                            </a:cubicBezTo>
                            <a:cubicBezTo>
                              <a:pt x="248188" y="282828"/>
                              <a:pt x="248540" y="282882"/>
                              <a:pt x="248853" y="282855"/>
                            </a:cubicBezTo>
                            <a:cubicBezTo>
                              <a:pt x="268850" y="282912"/>
                              <a:pt x="284193" y="303963"/>
                              <a:pt x="283909" y="317911"/>
                            </a:cubicBezTo>
                            <a:lnTo>
                              <a:pt x="283907" y="317911"/>
                            </a:lnTo>
                            <a:cubicBezTo>
                              <a:pt x="281002" y="334054"/>
                              <a:pt x="269911" y="347996"/>
                              <a:pt x="248852" y="352966"/>
                            </a:cubicBezTo>
                            <a:cubicBezTo>
                              <a:pt x="244418" y="353489"/>
                              <a:pt x="243461" y="352675"/>
                              <a:pt x="239903" y="352966"/>
                            </a:cubicBezTo>
                            <a:cubicBezTo>
                              <a:pt x="240997" y="353309"/>
                              <a:pt x="241780" y="354162"/>
                              <a:pt x="243065" y="354276"/>
                            </a:cubicBezTo>
                            <a:cubicBezTo>
                              <a:pt x="250571" y="362669"/>
                              <a:pt x="253007" y="368158"/>
                              <a:pt x="253332" y="379063"/>
                            </a:cubicBezTo>
                            <a:lnTo>
                              <a:pt x="253331" y="379063"/>
                            </a:lnTo>
                            <a:cubicBezTo>
                              <a:pt x="257907" y="398872"/>
                              <a:pt x="237209" y="416519"/>
                              <a:pt x="218276" y="414119"/>
                            </a:cubicBezTo>
                            <a:cubicBezTo>
                              <a:pt x="189037" y="423516"/>
                              <a:pt x="168401" y="411940"/>
                              <a:pt x="125880" y="411989"/>
                            </a:cubicBezTo>
                            <a:cubicBezTo>
                              <a:pt x="61926" y="422462"/>
                              <a:pt x="-23309" y="345592"/>
                              <a:pt x="0" y="258918"/>
                            </a:cubicBezTo>
                            <a:cubicBezTo>
                              <a:pt x="6387" y="187600"/>
                              <a:pt x="45861" y="114661"/>
                              <a:pt x="125880" y="105846"/>
                            </a:cubicBezTo>
                            <a:cubicBezTo>
                              <a:pt x="200076" y="47931"/>
                              <a:pt x="260396" y="31598"/>
                              <a:pt x="285545" y="0"/>
                            </a:cubicBezTo>
                            <a:close/>
                          </a:path>
                          <a:path w="390707" h="414119" stroke="0" extrusionOk="0">
                            <a:moveTo>
                              <a:pt x="285545" y="0"/>
                            </a:moveTo>
                            <a:cubicBezTo>
                              <a:pt x="335244" y="50026"/>
                              <a:pt x="337577" y="94805"/>
                              <a:pt x="390707" y="182145"/>
                            </a:cubicBezTo>
                            <a:cubicBezTo>
                              <a:pt x="350728" y="211043"/>
                              <a:pt x="277596" y="209444"/>
                              <a:pt x="245893" y="223571"/>
                            </a:cubicBezTo>
                            <a:cubicBezTo>
                              <a:pt x="249876" y="238981"/>
                              <a:pt x="248894" y="247910"/>
                              <a:pt x="251761" y="258918"/>
                            </a:cubicBezTo>
                            <a:cubicBezTo>
                              <a:pt x="251796" y="264327"/>
                              <a:pt x="247700" y="274811"/>
                              <a:pt x="247787" y="282855"/>
                            </a:cubicBezTo>
                            <a:cubicBezTo>
                              <a:pt x="248294" y="282735"/>
                              <a:pt x="248573" y="282883"/>
                              <a:pt x="248853" y="282855"/>
                            </a:cubicBezTo>
                            <a:cubicBezTo>
                              <a:pt x="267429" y="285688"/>
                              <a:pt x="286431" y="296542"/>
                              <a:pt x="283909" y="317911"/>
                            </a:cubicBezTo>
                            <a:lnTo>
                              <a:pt x="283907" y="317911"/>
                            </a:lnTo>
                            <a:cubicBezTo>
                              <a:pt x="283726" y="338511"/>
                              <a:pt x="265911" y="356942"/>
                              <a:pt x="248852" y="352966"/>
                            </a:cubicBezTo>
                            <a:cubicBezTo>
                              <a:pt x="246382" y="353761"/>
                              <a:pt x="242854" y="352026"/>
                              <a:pt x="239903" y="352966"/>
                            </a:cubicBezTo>
                            <a:cubicBezTo>
                              <a:pt x="240994" y="353246"/>
                              <a:pt x="241894" y="354170"/>
                              <a:pt x="243065" y="354276"/>
                            </a:cubicBezTo>
                            <a:cubicBezTo>
                              <a:pt x="249425" y="360865"/>
                              <a:pt x="253661" y="370622"/>
                              <a:pt x="253332" y="379063"/>
                            </a:cubicBezTo>
                            <a:lnTo>
                              <a:pt x="253331" y="379063"/>
                            </a:lnTo>
                            <a:cubicBezTo>
                              <a:pt x="253522" y="402504"/>
                              <a:pt x="237926" y="415938"/>
                              <a:pt x="218276" y="414119"/>
                            </a:cubicBezTo>
                            <a:cubicBezTo>
                              <a:pt x="182402" y="423889"/>
                              <a:pt x="152362" y="406256"/>
                              <a:pt x="125880" y="411989"/>
                            </a:cubicBezTo>
                            <a:cubicBezTo>
                              <a:pt x="58368" y="411712"/>
                              <a:pt x="-5024" y="341523"/>
                              <a:pt x="0" y="258918"/>
                            </a:cubicBezTo>
                            <a:cubicBezTo>
                              <a:pt x="-295" y="172738"/>
                              <a:pt x="66168" y="116004"/>
                              <a:pt x="125880" y="105846"/>
                            </a:cubicBezTo>
                            <a:cubicBezTo>
                              <a:pt x="167159" y="75395"/>
                              <a:pt x="247681" y="36901"/>
                              <a:pt x="285545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496AD95E-803D-4B28-99DB-91E7D024F49F}"/>
                </a:ext>
              </a:extLst>
            </p:cNvPr>
            <p:cNvGrpSpPr/>
            <p:nvPr/>
          </p:nvGrpSpPr>
          <p:grpSpPr>
            <a:xfrm>
              <a:off x="4004565" y="2022423"/>
              <a:ext cx="406836" cy="532007"/>
              <a:chOff x="7488511" y="2486731"/>
              <a:chExt cx="406836" cy="532007"/>
            </a:xfrm>
          </p:grpSpPr>
          <p:sp>
            <p:nvSpPr>
              <p:cNvPr id="454" name="アーチ 453">
                <a:extLst>
                  <a:ext uri="{FF2B5EF4-FFF2-40B4-BE49-F238E27FC236}">
                    <a16:creationId xmlns:a16="http://schemas.microsoft.com/office/drawing/2014/main" id="{A94AC58B-7C95-4330-9E43-0546CFFF1943}"/>
                  </a:ext>
                </a:extLst>
              </p:cNvPr>
              <p:cNvSpPr/>
              <p:nvPr/>
            </p:nvSpPr>
            <p:spPr>
              <a:xfrm rot="17356826" flipH="1">
                <a:off x="7529295" y="2486731"/>
                <a:ext cx="366052" cy="366052"/>
              </a:xfrm>
              <a:prstGeom prst="blockArc">
                <a:avLst>
                  <a:gd name="adj1" fmla="val 10800000"/>
                  <a:gd name="adj2" fmla="val 20596710"/>
                  <a:gd name="adj3" fmla="val 14587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134381582">
                      <a:custGeom>
                        <a:avLst/>
                        <a:gdLst>
                          <a:gd name="connsiteX0" fmla="*/ 0 w 491372"/>
                          <a:gd name="connsiteY0" fmla="*/ 245686 h 491372"/>
                          <a:gd name="connsiteX1" fmla="*/ 209962 w 491372"/>
                          <a:gd name="connsiteY1" fmla="*/ 2611 h 491372"/>
                          <a:gd name="connsiteX2" fmla="*/ 480983 w 491372"/>
                          <a:gd name="connsiteY2" fmla="*/ 174997 h 491372"/>
                          <a:gd name="connsiteX3" fmla="*/ 412338 w 491372"/>
                          <a:gd name="connsiteY3" fmla="*/ 195620 h 491372"/>
                          <a:gd name="connsiteX4" fmla="*/ 220384 w 491372"/>
                          <a:gd name="connsiteY4" fmla="*/ 73525 h 491372"/>
                          <a:gd name="connsiteX5" fmla="*/ 71676 w 491372"/>
                          <a:gd name="connsiteY5" fmla="*/ 245686 h 491372"/>
                          <a:gd name="connsiteX6" fmla="*/ 0 w 491372"/>
                          <a:gd name="connsiteY6" fmla="*/ 245686 h 4913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491372" h="491372" fill="none" extrusionOk="0">
                            <a:moveTo>
                              <a:pt x="0" y="245686"/>
                            </a:moveTo>
                            <a:cubicBezTo>
                              <a:pt x="-32894" y="109157"/>
                              <a:pt x="95681" y="15770"/>
                              <a:pt x="209962" y="2611"/>
                            </a:cubicBezTo>
                            <a:cubicBezTo>
                              <a:pt x="355285" y="10728"/>
                              <a:pt x="464987" y="38865"/>
                              <a:pt x="480983" y="174997"/>
                            </a:cubicBezTo>
                            <a:cubicBezTo>
                              <a:pt x="463739" y="182858"/>
                              <a:pt x="433158" y="181398"/>
                              <a:pt x="412338" y="195620"/>
                            </a:cubicBezTo>
                            <a:cubicBezTo>
                              <a:pt x="388131" y="98122"/>
                              <a:pt x="296408" y="58834"/>
                              <a:pt x="220384" y="73525"/>
                            </a:cubicBezTo>
                            <a:cubicBezTo>
                              <a:pt x="133031" y="82788"/>
                              <a:pt x="96451" y="154929"/>
                              <a:pt x="71676" y="245686"/>
                            </a:cubicBezTo>
                            <a:cubicBezTo>
                              <a:pt x="40558" y="249807"/>
                              <a:pt x="16171" y="239880"/>
                              <a:pt x="0" y="245686"/>
                            </a:cubicBezTo>
                            <a:close/>
                          </a:path>
                          <a:path w="491372" h="491372" stroke="0" extrusionOk="0">
                            <a:moveTo>
                              <a:pt x="0" y="245686"/>
                            </a:moveTo>
                            <a:cubicBezTo>
                              <a:pt x="11266" y="127002"/>
                              <a:pt x="97389" y="-92"/>
                              <a:pt x="209962" y="2611"/>
                            </a:cubicBezTo>
                            <a:cubicBezTo>
                              <a:pt x="318015" y="-10462"/>
                              <a:pt x="418237" y="68956"/>
                              <a:pt x="480983" y="174997"/>
                            </a:cubicBezTo>
                            <a:cubicBezTo>
                              <a:pt x="448350" y="187661"/>
                              <a:pt x="434341" y="184247"/>
                              <a:pt x="412338" y="195620"/>
                            </a:cubicBezTo>
                            <a:cubicBezTo>
                              <a:pt x="383680" y="114947"/>
                              <a:pt x="312608" y="37466"/>
                              <a:pt x="220384" y="73525"/>
                            </a:cubicBezTo>
                            <a:cubicBezTo>
                              <a:pt x="114178" y="75518"/>
                              <a:pt x="91924" y="158356"/>
                              <a:pt x="71676" y="245686"/>
                            </a:cubicBezTo>
                            <a:cubicBezTo>
                              <a:pt x="48846" y="251698"/>
                              <a:pt x="14580" y="237738"/>
                              <a:pt x="0" y="245686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61" name="フリーフォーム: 図形 460">
                <a:extLst>
                  <a:ext uri="{FF2B5EF4-FFF2-40B4-BE49-F238E27FC236}">
                    <a16:creationId xmlns:a16="http://schemas.microsoft.com/office/drawing/2014/main" id="{F2096D5D-E6C1-46C7-9D7F-8F1FE608102B}"/>
                  </a:ext>
                </a:extLst>
              </p:cNvPr>
              <p:cNvSpPr/>
              <p:nvPr/>
            </p:nvSpPr>
            <p:spPr>
              <a:xfrm rot="1156826" flipH="1">
                <a:off x="7488511" y="2710236"/>
                <a:ext cx="291061" cy="308502"/>
              </a:xfrm>
              <a:custGeom>
                <a:avLst/>
                <a:gdLst>
                  <a:gd name="connsiteX0" fmla="*/ 266856 w 365135"/>
                  <a:gd name="connsiteY0" fmla="*/ 0 h 387015"/>
                  <a:gd name="connsiteX1" fmla="*/ 365135 w 365135"/>
                  <a:gd name="connsiteY1" fmla="*/ 170224 h 387015"/>
                  <a:gd name="connsiteX2" fmla="*/ 229800 w 365135"/>
                  <a:gd name="connsiteY2" fmla="*/ 208939 h 387015"/>
                  <a:gd name="connsiteX3" fmla="*/ 235284 w 365135"/>
                  <a:gd name="connsiteY3" fmla="*/ 241972 h 387015"/>
                  <a:gd name="connsiteX4" fmla="*/ 231570 w 365135"/>
                  <a:gd name="connsiteY4" fmla="*/ 264343 h 387015"/>
                  <a:gd name="connsiteX5" fmla="*/ 232566 w 365135"/>
                  <a:gd name="connsiteY5" fmla="*/ 264343 h 387015"/>
                  <a:gd name="connsiteX6" fmla="*/ 265327 w 365135"/>
                  <a:gd name="connsiteY6" fmla="*/ 297104 h 387015"/>
                  <a:gd name="connsiteX7" fmla="*/ 265326 w 365135"/>
                  <a:gd name="connsiteY7" fmla="*/ 297104 h 387015"/>
                  <a:gd name="connsiteX8" fmla="*/ 232565 w 365135"/>
                  <a:gd name="connsiteY8" fmla="*/ 329865 h 387015"/>
                  <a:gd name="connsiteX9" fmla="*/ 224202 w 365135"/>
                  <a:gd name="connsiteY9" fmla="*/ 329865 h 387015"/>
                  <a:gd name="connsiteX10" fmla="*/ 227157 w 365135"/>
                  <a:gd name="connsiteY10" fmla="*/ 331089 h 387015"/>
                  <a:gd name="connsiteX11" fmla="*/ 236752 w 365135"/>
                  <a:gd name="connsiteY11" fmla="*/ 354254 h 387015"/>
                  <a:gd name="connsiteX12" fmla="*/ 236751 w 365135"/>
                  <a:gd name="connsiteY12" fmla="*/ 354254 h 387015"/>
                  <a:gd name="connsiteX13" fmla="*/ 203990 w 365135"/>
                  <a:gd name="connsiteY13" fmla="*/ 387015 h 387015"/>
                  <a:gd name="connsiteX14" fmla="*/ 127821 w 365135"/>
                  <a:gd name="connsiteY14" fmla="*/ 387014 h 387015"/>
                  <a:gd name="connsiteX15" fmla="*/ 121018 w 365135"/>
                  <a:gd name="connsiteY15" fmla="*/ 384196 h 387015"/>
                  <a:gd name="connsiteX16" fmla="*/ 117642 w 365135"/>
                  <a:gd name="connsiteY16" fmla="*/ 385025 h 387015"/>
                  <a:gd name="connsiteX17" fmla="*/ 0 w 365135"/>
                  <a:gd name="connsiteY17" fmla="*/ 241972 h 387015"/>
                  <a:gd name="connsiteX18" fmla="*/ 117642 w 365135"/>
                  <a:gd name="connsiteY18" fmla="*/ 98919 h 387015"/>
                  <a:gd name="connsiteX19" fmla="*/ 155053 w 365135"/>
                  <a:gd name="connsiteY19" fmla="*/ 108103 h 387015"/>
                  <a:gd name="connsiteX0" fmla="*/ 266856 w 365135"/>
                  <a:gd name="connsiteY0" fmla="*/ 0 h 387015"/>
                  <a:gd name="connsiteX1" fmla="*/ 365135 w 365135"/>
                  <a:gd name="connsiteY1" fmla="*/ 170224 h 387015"/>
                  <a:gd name="connsiteX2" fmla="*/ 229800 w 365135"/>
                  <a:gd name="connsiteY2" fmla="*/ 208939 h 387015"/>
                  <a:gd name="connsiteX3" fmla="*/ 235284 w 365135"/>
                  <a:gd name="connsiteY3" fmla="*/ 241972 h 387015"/>
                  <a:gd name="connsiteX4" fmla="*/ 231570 w 365135"/>
                  <a:gd name="connsiteY4" fmla="*/ 264343 h 387015"/>
                  <a:gd name="connsiteX5" fmla="*/ 232566 w 365135"/>
                  <a:gd name="connsiteY5" fmla="*/ 264343 h 387015"/>
                  <a:gd name="connsiteX6" fmla="*/ 265327 w 365135"/>
                  <a:gd name="connsiteY6" fmla="*/ 297104 h 387015"/>
                  <a:gd name="connsiteX7" fmla="*/ 265326 w 365135"/>
                  <a:gd name="connsiteY7" fmla="*/ 297104 h 387015"/>
                  <a:gd name="connsiteX8" fmla="*/ 232565 w 365135"/>
                  <a:gd name="connsiteY8" fmla="*/ 329865 h 387015"/>
                  <a:gd name="connsiteX9" fmla="*/ 224202 w 365135"/>
                  <a:gd name="connsiteY9" fmla="*/ 329865 h 387015"/>
                  <a:gd name="connsiteX10" fmla="*/ 227157 w 365135"/>
                  <a:gd name="connsiteY10" fmla="*/ 331089 h 387015"/>
                  <a:gd name="connsiteX11" fmla="*/ 236752 w 365135"/>
                  <a:gd name="connsiteY11" fmla="*/ 354254 h 387015"/>
                  <a:gd name="connsiteX12" fmla="*/ 236751 w 365135"/>
                  <a:gd name="connsiteY12" fmla="*/ 354254 h 387015"/>
                  <a:gd name="connsiteX13" fmla="*/ 203990 w 365135"/>
                  <a:gd name="connsiteY13" fmla="*/ 387015 h 387015"/>
                  <a:gd name="connsiteX14" fmla="*/ 121018 w 365135"/>
                  <a:gd name="connsiteY14" fmla="*/ 384196 h 387015"/>
                  <a:gd name="connsiteX15" fmla="*/ 117642 w 365135"/>
                  <a:gd name="connsiteY15" fmla="*/ 385025 h 387015"/>
                  <a:gd name="connsiteX16" fmla="*/ 0 w 365135"/>
                  <a:gd name="connsiteY16" fmla="*/ 241972 h 387015"/>
                  <a:gd name="connsiteX17" fmla="*/ 117642 w 365135"/>
                  <a:gd name="connsiteY17" fmla="*/ 98919 h 387015"/>
                  <a:gd name="connsiteX18" fmla="*/ 155053 w 365135"/>
                  <a:gd name="connsiteY18" fmla="*/ 108103 h 387015"/>
                  <a:gd name="connsiteX19" fmla="*/ 266856 w 365135"/>
                  <a:gd name="connsiteY19" fmla="*/ 0 h 387015"/>
                  <a:gd name="connsiteX0" fmla="*/ 266856 w 365135"/>
                  <a:gd name="connsiteY0" fmla="*/ 0 h 387015"/>
                  <a:gd name="connsiteX1" fmla="*/ 365135 w 365135"/>
                  <a:gd name="connsiteY1" fmla="*/ 170224 h 387015"/>
                  <a:gd name="connsiteX2" fmla="*/ 229800 w 365135"/>
                  <a:gd name="connsiteY2" fmla="*/ 208939 h 387015"/>
                  <a:gd name="connsiteX3" fmla="*/ 235284 w 365135"/>
                  <a:gd name="connsiteY3" fmla="*/ 241972 h 387015"/>
                  <a:gd name="connsiteX4" fmla="*/ 231570 w 365135"/>
                  <a:gd name="connsiteY4" fmla="*/ 264343 h 387015"/>
                  <a:gd name="connsiteX5" fmla="*/ 232566 w 365135"/>
                  <a:gd name="connsiteY5" fmla="*/ 264343 h 387015"/>
                  <a:gd name="connsiteX6" fmla="*/ 265327 w 365135"/>
                  <a:gd name="connsiteY6" fmla="*/ 297104 h 387015"/>
                  <a:gd name="connsiteX7" fmla="*/ 265326 w 365135"/>
                  <a:gd name="connsiteY7" fmla="*/ 297104 h 387015"/>
                  <a:gd name="connsiteX8" fmla="*/ 232565 w 365135"/>
                  <a:gd name="connsiteY8" fmla="*/ 329865 h 387015"/>
                  <a:gd name="connsiteX9" fmla="*/ 224202 w 365135"/>
                  <a:gd name="connsiteY9" fmla="*/ 329865 h 387015"/>
                  <a:gd name="connsiteX10" fmla="*/ 227157 w 365135"/>
                  <a:gd name="connsiteY10" fmla="*/ 331089 h 387015"/>
                  <a:gd name="connsiteX11" fmla="*/ 236752 w 365135"/>
                  <a:gd name="connsiteY11" fmla="*/ 354254 h 387015"/>
                  <a:gd name="connsiteX12" fmla="*/ 236751 w 365135"/>
                  <a:gd name="connsiteY12" fmla="*/ 354254 h 387015"/>
                  <a:gd name="connsiteX13" fmla="*/ 203990 w 365135"/>
                  <a:gd name="connsiteY13" fmla="*/ 387015 h 387015"/>
                  <a:gd name="connsiteX14" fmla="*/ 117642 w 365135"/>
                  <a:gd name="connsiteY14" fmla="*/ 385025 h 387015"/>
                  <a:gd name="connsiteX15" fmla="*/ 0 w 365135"/>
                  <a:gd name="connsiteY15" fmla="*/ 241972 h 387015"/>
                  <a:gd name="connsiteX16" fmla="*/ 117642 w 365135"/>
                  <a:gd name="connsiteY16" fmla="*/ 98919 h 387015"/>
                  <a:gd name="connsiteX17" fmla="*/ 155053 w 365135"/>
                  <a:gd name="connsiteY17" fmla="*/ 108103 h 387015"/>
                  <a:gd name="connsiteX18" fmla="*/ 266856 w 365135"/>
                  <a:gd name="connsiteY18" fmla="*/ 0 h 387015"/>
                  <a:gd name="connsiteX0" fmla="*/ 266856 w 365135"/>
                  <a:gd name="connsiteY0" fmla="*/ 0 h 387015"/>
                  <a:gd name="connsiteX1" fmla="*/ 365135 w 365135"/>
                  <a:gd name="connsiteY1" fmla="*/ 170224 h 387015"/>
                  <a:gd name="connsiteX2" fmla="*/ 229800 w 365135"/>
                  <a:gd name="connsiteY2" fmla="*/ 208939 h 387015"/>
                  <a:gd name="connsiteX3" fmla="*/ 235284 w 365135"/>
                  <a:gd name="connsiteY3" fmla="*/ 241972 h 387015"/>
                  <a:gd name="connsiteX4" fmla="*/ 231570 w 365135"/>
                  <a:gd name="connsiteY4" fmla="*/ 264343 h 387015"/>
                  <a:gd name="connsiteX5" fmla="*/ 232566 w 365135"/>
                  <a:gd name="connsiteY5" fmla="*/ 264343 h 387015"/>
                  <a:gd name="connsiteX6" fmla="*/ 265327 w 365135"/>
                  <a:gd name="connsiteY6" fmla="*/ 297104 h 387015"/>
                  <a:gd name="connsiteX7" fmla="*/ 265326 w 365135"/>
                  <a:gd name="connsiteY7" fmla="*/ 297104 h 387015"/>
                  <a:gd name="connsiteX8" fmla="*/ 232565 w 365135"/>
                  <a:gd name="connsiteY8" fmla="*/ 329865 h 387015"/>
                  <a:gd name="connsiteX9" fmla="*/ 224202 w 365135"/>
                  <a:gd name="connsiteY9" fmla="*/ 329865 h 387015"/>
                  <a:gd name="connsiteX10" fmla="*/ 227157 w 365135"/>
                  <a:gd name="connsiteY10" fmla="*/ 331089 h 387015"/>
                  <a:gd name="connsiteX11" fmla="*/ 236752 w 365135"/>
                  <a:gd name="connsiteY11" fmla="*/ 354254 h 387015"/>
                  <a:gd name="connsiteX12" fmla="*/ 236751 w 365135"/>
                  <a:gd name="connsiteY12" fmla="*/ 354254 h 387015"/>
                  <a:gd name="connsiteX13" fmla="*/ 203990 w 365135"/>
                  <a:gd name="connsiteY13" fmla="*/ 387015 h 387015"/>
                  <a:gd name="connsiteX14" fmla="*/ 117642 w 365135"/>
                  <a:gd name="connsiteY14" fmla="*/ 385025 h 387015"/>
                  <a:gd name="connsiteX15" fmla="*/ 0 w 365135"/>
                  <a:gd name="connsiteY15" fmla="*/ 241972 h 387015"/>
                  <a:gd name="connsiteX16" fmla="*/ 117642 w 365135"/>
                  <a:gd name="connsiteY16" fmla="*/ 98919 h 387015"/>
                  <a:gd name="connsiteX17" fmla="*/ 266856 w 365135"/>
                  <a:gd name="connsiteY17" fmla="*/ 0 h 387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65135" h="387015">
                    <a:moveTo>
                      <a:pt x="266856" y="0"/>
                    </a:moveTo>
                    <a:lnTo>
                      <a:pt x="365135" y="170224"/>
                    </a:lnTo>
                    <a:lnTo>
                      <a:pt x="229800" y="208939"/>
                    </a:lnTo>
                    <a:lnTo>
                      <a:pt x="235284" y="241972"/>
                    </a:lnTo>
                    <a:lnTo>
                      <a:pt x="231570" y="264343"/>
                    </a:lnTo>
                    <a:lnTo>
                      <a:pt x="232566" y="264343"/>
                    </a:lnTo>
                    <a:cubicBezTo>
                      <a:pt x="250659" y="264343"/>
                      <a:pt x="265327" y="279011"/>
                      <a:pt x="265327" y="297104"/>
                    </a:cubicBezTo>
                    <a:lnTo>
                      <a:pt x="265326" y="297104"/>
                    </a:lnTo>
                    <a:cubicBezTo>
                      <a:pt x="265326" y="315197"/>
                      <a:pt x="250658" y="329865"/>
                      <a:pt x="232565" y="329865"/>
                    </a:cubicBezTo>
                    <a:lnTo>
                      <a:pt x="224202" y="329865"/>
                    </a:lnTo>
                    <a:lnTo>
                      <a:pt x="227157" y="331089"/>
                    </a:lnTo>
                    <a:cubicBezTo>
                      <a:pt x="233085" y="337017"/>
                      <a:pt x="236752" y="345208"/>
                      <a:pt x="236752" y="354254"/>
                    </a:cubicBezTo>
                    <a:lnTo>
                      <a:pt x="236751" y="354254"/>
                    </a:lnTo>
                    <a:cubicBezTo>
                      <a:pt x="236751" y="372347"/>
                      <a:pt x="222083" y="387015"/>
                      <a:pt x="203990" y="387015"/>
                    </a:cubicBezTo>
                    <a:lnTo>
                      <a:pt x="117642" y="385025"/>
                    </a:lnTo>
                    <a:cubicBezTo>
                      <a:pt x="52670" y="385025"/>
                      <a:pt x="0" y="320978"/>
                      <a:pt x="0" y="241972"/>
                    </a:cubicBezTo>
                    <a:cubicBezTo>
                      <a:pt x="0" y="162966"/>
                      <a:pt x="52670" y="98919"/>
                      <a:pt x="117642" y="98919"/>
                    </a:cubicBezTo>
                    <a:lnTo>
                      <a:pt x="266856" y="0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4145487445">
                      <a:custGeom>
                        <a:avLst/>
                        <a:gdLst>
                          <a:gd name="connsiteX0" fmla="*/ 285545 w 390707"/>
                          <a:gd name="connsiteY0" fmla="*/ 0 h 414119"/>
                          <a:gd name="connsiteX1" fmla="*/ 390707 w 390707"/>
                          <a:gd name="connsiteY1" fmla="*/ 182145 h 414119"/>
                          <a:gd name="connsiteX2" fmla="*/ 245893 w 390707"/>
                          <a:gd name="connsiteY2" fmla="*/ 223571 h 414119"/>
                          <a:gd name="connsiteX3" fmla="*/ 251761 w 390707"/>
                          <a:gd name="connsiteY3" fmla="*/ 258918 h 414119"/>
                          <a:gd name="connsiteX4" fmla="*/ 247787 w 390707"/>
                          <a:gd name="connsiteY4" fmla="*/ 282855 h 414119"/>
                          <a:gd name="connsiteX5" fmla="*/ 248853 w 390707"/>
                          <a:gd name="connsiteY5" fmla="*/ 282855 h 414119"/>
                          <a:gd name="connsiteX6" fmla="*/ 283909 w 390707"/>
                          <a:gd name="connsiteY6" fmla="*/ 317911 h 414119"/>
                          <a:gd name="connsiteX7" fmla="*/ 283907 w 390707"/>
                          <a:gd name="connsiteY7" fmla="*/ 317911 h 414119"/>
                          <a:gd name="connsiteX8" fmla="*/ 248852 w 390707"/>
                          <a:gd name="connsiteY8" fmla="*/ 352966 h 414119"/>
                          <a:gd name="connsiteX9" fmla="*/ 239903 w 390707"/>
                          <a:gd name="connsiteY9" fmla="*/ 352966 h 414119"/>
                          <a:gd name="connsiteX10" fmla="*/ 243065 w 390707"/>
                          <a:gd name="connsiteY10" fmla="*/ 354276 h 414119"/>
                          <a:gd name="connsiteX11" fmla="*/ 253332 w 390707"/>
                          <a:gd name="connsiteY11" fmla="*/ 379063 h 414119"/>
                          <a:gd name="connsiteX12" fmla="*/ 253331 w 390707"/>
                          <a:gd name="connsiteY12" fmla="*/ 379063 h 414119"/>
                          <a:gd name="connsiteX13" fmla="*/ 218276 w 390707"/>
                          <a:gd name="connsiteY13" fmla="*/ 414119 h 414119"/>
                          <a:gd name="connsiteX14" fmla="*/ 125880 w 390707"/>
                          <a:gd name="connsiteY14" fmla="*/ 411989 h 414119"/>
                          <a:gd name="connsiteX15" fmla="*/ 0 w 390707"/>
                          <a:gd name="connsiteY15" fmla="*/ 258918 h 414119"/>
                          <a:gd name="connsiteX16" fmla="*/ 125880 w 390707"/>
                          <a:gd name="connsiteY16" fmla="*/ 105846 h 414119"/>
                          <a:gd name="connsiteX17" fmla="*/ 285545 w 390707"/>
                          <a:gd name="connsiteY17" fmla="*/ 0 h 41411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390707" h="414119" fill="none" extrusionOk="0">
                            <a:moveTo>
                              <a:pt x="285545" y="0"/>
                            </a:moveTo>
                            <a:cubicBezTo>
                              <a:pt x="330820" y="38136"/>
                              <a:pt x="338591" y="98670"/>
                              <a:pt x="390707" y="182145"/>
                            </a:cubicBezTo>
                            <a:cubicBezTo>
                              <a:pt x="319606" y="202654"/>
                              <a:pt x="297217" y="195213"/>
                              <a:pt x="245893" y="223571"/>
                            </a:cubicBezTo>
                            <a:cubicBezTo>
                              <a:pt x="248528" y="233053"/>
                              <a:pt x="246649" y="252139"/>
                              <a:pt x="251761" y="258918"/>
                            </a:cubicBezTo>
                            <a:cubicBezTo>
                              <a:pt x="250927" y="264228"/>
                              <a:pt x="247417" y="277528"/>
                              <a:pt x="247787" y="282855"/>
                            </a:cubicBezTo>
                            <a:cubicBezTo>
                              <a:pt x="248260" y="282795"/>
                              <a:pt x="248351" y="282917"/>
                              <a:pt x="248853" y="282855"/>
                            </a:cubicBezTo>
                            <a:cubicBezTo>
                              <a:pt x="272841" y="280364"/>
                              <a:pt x="286333" y="301919"/>
                              <a:pt x="283909" y="317911"/>
                            </a:cubicBezTo>
                            <a:lnTo>
                              <a:pt x="283907" y="317911"/>
                            </a:lnTo>
                            <a:cubicBezTo>
                              <a:pt x="280148" y="336541"/>
                              <a:pt x="268698" y="351963"/>
                              <a:pt x="248852" y="352966"/>
                            </a:cubicBezTo>
                            <a:cubicBezTo>
                              <a:pt x="245041" y="353249"/>
                              <a:pt x="242177" y="352268"/>
                              <a:pt x="239903" y="352966"/>
                            </a:cubicBezTo>
                            <a:cubicBezTo>
                              <a:pt x="240748" y="352987"/>
                              <a:pt x="242131" y="354239"/>
                              <a:pt x="243065" y="354276"/>
                            </a:cubicBezTo>
                            <a:cubicBezTo>
                              <a:pt x="249873" y="360117"/>
                              <a:pt x="253781" y="370555"/>
                              <a:pt x="253332" y="379063"/>
                            </a:cubicBezTo>
                            <a:lnTo>
                              <a:pt x="253331" y="379063"/>
                            </a:lnTo>
                            <a:cubicBezTo>
                              <a:pt x="254728" y="393725"/>
                              <a:pt x="240356" y="416873"/>
                              <a:pt x="218276" y="414119"/>
                            </a:cubicBezTo>
                            <a:cubicBezTo>
                              <a:pt x="190839" y="415278"/>
                              <a:pt x="154319" y="409849"/>
                              <a:pt x="125880" y="411989"/>
                            </a:cubicBezTo>
                            <a:cubicBezTo>
                              <a:pt x="62171" y="412365"/>
                              <a:pt x="-9214" y="349578"/>
                              <a:pt x="0" y="258918"/>
                            </a:cubicBezTo>
                            <a:cubicBezTo>
                              <a:pt x="7087" y="176223"/>
                              <a:pt x="52816" y="116267"/>
                              <a:pt x="125880" y="105846"/>
                            </a:cubicBezTo>
                            <a:cubicBezTo>
                              <a:pt x="156462" y="59866"/>
                              <a:pt x="233258" y="58667"/>
                              <a:pt x="285545" y="0"/>
                            </a:cubicBezTo>
                            <a:close/>
                          </a:path>
                          <a:path w="390707" h="414119" stroke="0" extrusionOk="0">
                            <a:moveTo>
                              <a:pt x="285545" y="0"/>
                            </a:moveTo>
                            <a:cubicBezTo>
                              <a:pt x="355400" y="77214"/>
                              <a:pt x="334175" y="107493"/>
                              <a:pt x="390707" y="182145"/>
                            </a:cubicBezTo>
                            <a:cubicBezTo>
                              <a:pt x="359580" y="209556"/>
                              <a:pt x="282891" y="205631"/>
                              <a:pt x="245893" y="223571"/>
                            </a:cubicBezTo>
                            <a:cubicBezTo>
                              <a:pt x="248774" y="239699"/>
                              <a:pt x="246178" y="250840"/>
                              <a:pt x="251761" y="258918"/>
                            </a:cubicBezTo>
                            <a:cubicBezTo>
                              <a:pt x="251453" y="271154"/>
                              <a:pt x="246291" y="274476"/>
                              <a:pt x="247787" y="282855"/>
                            </a:cubicBezTo>
                            <a:cubicBezTo>
                              <a:pt x="248016" y="282841"/>
                              <a:pt x="248333" y="282926"/>
                              <a:pt x="248853" y="282855"/>
                            </a:cubicBezTo>
                            <a:cubicBezTo>
                              <a:pt x="267679" y="285023"/>
                              <a:pt x="286865" y="298763"/>
                              <a:pt x="283909" y="317911"/>
                            </a:cubicBezTo>
                            <a:lnTo>
                              <a:pt x="283907" y="317911"/>
                            </a:lnTo>
                            <a:cubicBezTo>
                              <a:pt x="284261" y="339512"/>
                              <a:pt x="271274" y="354288"/>
                              <a:pt x="248852" y="352966"/>
                            </a:cubicBezTo>
                            <a:cubicBezTo>
                              <a:pt x="245823" y="353835"/>
                              <a:pt x="243613" y="352193"/>
                              <a:pt x="239903" y="352966"/>
                            </a:cubicBezTo>
                            <a:cubicBezTo>
                              <a:pt x="241398" y="353488"/>
                              <a:pt x="242257" y="354069"/>
                              <a:pt x="243065" y="354276"/>
                            </a:cubicBezTo>
                            <a:cubicBezTo>
                              <a:pt x="249739" y="359617"/>
                              <a:pt x="254062" y="370199"/>
                              <a:pt x="253332" y="379063"/>
                            </a:cubicBezTo>
                            <a:lnTo>
                              <a:pt x="253331" y="379063"/>
                            </a:lnTo>
                            <a:cubicBezTo>
                              <a:pt x="250723" y="401009"/>
                              <a:pt x="234787" y="417663"/>
                              <a:pt x="218276" y="414119"/>
                            </a:cubicBezTo>
                            <a:cubicBezTo>
                              <a:pt x="175023" y="419735"/>
                              <a:pt x="160986" y="403075"/>
                              <a:pt x="125880" y="411989"/>
                            </a:cubicBezTo>
                            <a:cubicBezTo>
                              <a:pt x="61005" y="419236"/>
                              <a:pt x="-6218" y="333005"/>
                              <a:pt x="0" y="258918"/>
                            </a:cubicBezTo>
                            <a:cubicBezTo>
                              <a:pt x="3215" y="164631"/>
                              <a:pt x="47282" y="120320"/>
                              <a:pt x="125880" y="105846"/>
                            </a:cubicBezTo>
                            <a:cubicBezTo>
                              <a:pt x="175126" y="61362"/>
                              <a:pt x="251596" y="26840"/>
                              <a:pt x="285545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749C5269-E61A-46F0-BAB3-741A59092ABA}"/>
                </a:ext>
              </a:extLst>
            </p:cNvPr>
            <p:cNvGrpSpPr/>
            <p:nvPr/>
          </p:nvGrpSpPr>
          <p:grpSpPr>
            <a:xfrm>
              <a:off x="4474278" y="2451556"/>
              <a:ext cx="1148222" cy="741858"/>
              <a:chOff x="7822730" y="2833233"/>
              <a:chExt cx="1049819" cy="678282"/>
            </a:xfrm>
          </p:grpSpPr>
          <p:sp>
            <p:nvSpPr>
              <p:cNvPr id="453" name="アーチ 452">
                <a:extLst>
                  <a:ext uri="{FF2B5EF4-FFF2-40B4-BE49-F238E27FC236}">
                    <a16:creationId xmlns:a16="http://schemas.microsoft.com/office/drawing/2014/main" id="{0905E584-7314-4623-AED4-B46577CFCD5F}"/>
                  </a:ext>
                </a:extLst>
              </p:cNvPr>
              <p:cNvSpPr/>
              <p:nvPr/>
            </p:nvSpPr>
            <p:spPr>
              <a:xfrm rot="10800000" flipH="1">
                <a:off x="8347936" y="2833233"/>
                <a:ext cx="524613" cy="524613"/>
              </a:xfrm>
              <a:prstGeom prst="blockArc">
                <a:avLst>
                  <a:gd name="adj1" fmla="val 10800000"/>
                  <a:gd name="adj2" fmla="val 17316860"/>
                  <a:gd name="adj3" fmla="val 11312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1064798839">
                      <a:custGeom>
                        <a:avLst/>
                        <a:gdLst>
                          <a:gd name="connsiteX0" fmla="*/ 0 w 704217"/>
                          <a:gd name="connsiteY0" fmla="*/ 352109 h 704217"/>
                          <a:gd name="connsiteX1" fmla="*/ 146675 w 704217"/>
                          <a:gd name="connsiteY1" fmla="*/ 66141 h 704217"/>
                          <a:gd name="connsiteX2" fmla="*/ 464501 w 704217"/>
                          <a:gd name="connsiteY2" fmla="*/ 18419 h 704217"/>
                          <a:gd name="connsiteX3" fmla="*/ 439073 w 704217"/>
                          <a:gd name="connsiteY3" fmla="*/ 93913 h 704217"/>
                          <a:gd name="connsiteX4" fmla="*/ 193153 w 704217"/>
                          <a:gd name="connsiteY4" fmla="*/ 130838 h 704217"/>
                          <a:gd name="connsiteX5" fmla="*/ 79662 w 704217"/>
                          <a:gd name="connsiteY5" fmla="*/ 352108 h 704217"/>
                          <a:gd name="connsiteX6" fmla="*/ 0 w 704217"/>
                          <a:gd name="connsiteY6" fmla="*/ 352109 h 70421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704217" h="704217" fill="none" extrusionOk="0">
                            <a:moveTo>
                              <a:pt x="0" y="352109"/>
                            </a:moveTo>
                            <a:cubicBezTo>
                              <a:pt x="16242" y="239364"/>
                              <a:pt x="54564" y="140281"/>
                              <a:pt x="146675" y="66141"/>
                            </a:cubicBezTo>
                            <a:cubicBezTo>
                              <a:pt x="227049" y="7682"/>
                              <a:pt x="366910" y="-22647"/>
                              <a:pt x="464501" y="18419"/>
                            </a:cubicBezTo>
                            <a:cubicBezTo>
                              <a:pt x="459921" y="44005"/>
                              <a:pt x="444308" y="78054"/>
                              <a:pt x="439073" y="93913"/>
                            </a:cubicBezTo>
                            <a:cubicBezTo>
                              <a:pt x="338561" y="75428"/>
                              <a:pt x="275275" y="93130"/>
                              <a:pt x="193153" y="130838"/>
                            </a:cubicBezTo>
                            <a:cubicBezTo>
                              <a:pt x="121602" y="187229"/>
                              <a:pt x="88476" y="265175"/>
                              <a:pt x="79662" y="352108"/>
                            </a:cubicBezTo>
                            <a:cubicBezTo>
                              <a:pt x="49513" y="355458"/>
                              <a:pt x="17733" y="347300"/>
                              <a:pt x="0" y="352109"/>
                            </a:cubicBezTo>
                            <a:close/>
                          </a:path>
                          <a:path w="704217" h="704217" stroke="0" extrusionOk="0">
                            <a:moveTo>
                              <a:pt x="0" y="352109"/>
                            </a:moveTo>
                            <a:cubicBezTo>
                              <a:pt x="9859" y="247815"/>
                              <a:pt x="43911" y="151713"/>
                              <a:pt x="146675" y="66141"/>
                            </a:cubicBezTo>
                            <a:cubicBezTo>
                              <a:pt x="250110" y="-786"/>
                              <a:pt x="344461" y="6709"/>
                              <a:pt x="464501" y="18419"/>
                            </a:cubicBezTo>
                            <a:cubicBezTo>
                              <a:pt x="458231" y="51572"/>
                              <a:pt x="439970" y="66308"/>
                              <a:pt x="439073" y="93913"/>
                            </a:cubicBezTo>
                            <a:cubicBezTo>
                              <a:pt x="340728" y="55343"/>
                              <a:pt x="241929" y="84029"/>
                              <a:pt x="193153" y="130838"/>
                            </a:cubicBezTo>
                            <a:cubicBezTo>
                              <a:pt x="122328" y="164834"/>
                              <a:pt x="92421" y="282211"/>
                              <a:pt x="79662" y="352108"/>
                            </a:cubicBezTo>
                            <a:cubicBezTo>
                              <a:pt x="59499" y="355675"/>
                              <a:pt x="37800" y="345960"/>
                              <a:pt x="0" y="352109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452" name="グループ化 451">
                <a:extLst>
                  <a:ext uri="{FF2B5EF4-FFF2-40B4-BE49-F238E27FC236}">
                    <a16:creationId xmlns:a16="http://schemas.microsoft.com/office/drawing/2014/main" id="{CD81EA9E-675C-4DFB-ADEF-5351F0D8B451}"/>
                  </a:ext>
                </a:extLst>
              </p:cNvPr>
              <p:cNvGrpSpPr/>
              <p:nvPr/>
            </p:nvGrpSpPr>
            <p:grpSpPr>
              <a:xfrm>
                <a:off x="7822730" y="3097404"/>
                <a:ext cx="308859" cy="414111"/>
                <a:chOff x="4567516" y="2688209"/>
                <a:chExt cx="414598" cy="555884"/>
              </a:xfrm>
            </p:grpSpPr>
            <p:sp>
              <p:nvSpPr>
                <p:cNvPr id="529" name="台形 528">
                  <a:extLst>
                    <a:ext uri="{FF2B5EF4-FFF2-40B4-BE49-F238E27FC236}">
                      <a16:creationId xmlns:a16="http://schemas.microsoft.com/office/drawing/2014/main" id="{29CB718C-08D3-4102-9D2B-60944B14B6CF}"/>
                    </a:ext>
                  </a:extLst>
                </p:cNvPr>
                <p:cNvSpPr/>
                <p:nvPr/>
              </p:nvSpPr>
              <p:spPr>
                <a:xfrm rot="10800000" flipH="1">
                  <a:off x="4847284" y="2688209"/>
                  <a:ext cx="122250" cy="516009"/>
                </a:xfrm>
                <a:prstGeom prst="trapezoid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2803593029">
                        <a:custGeom>
                          <a:avLst/>
                          <a:gdLst>
                            <a:gd name="connsiteX0" fmla="*/ 0 w 159576"/>
                            <a:gd name="connsiteY0" fmla="*/ 492764 h 492764"/>
                            <a:gd name="connsiteX1" fmla="*/ 39894 w 159576"/>
                            <a:gd name="connsiteY1" fmla="*/ 0 h 492764"/>
                            <a:gd name="connsiteX2" fmla="*/ 119682 w 159576"/>
                            <a:gd name="connsiteY2" fmla="*/ 0 h 492764"/>
                            <a:gd name="connsiteX3" fmla="*/ 159576 w 159576"/>
                            <a:gd name="connsiteY3" fmla="*/ 492764 h 492764"/>
                            <a:gd name="connsiteX4" fmla="*/ 0 w 159576"/>
                            <a:gd name="connsiteY4" fmla="*/ 492764 h 49276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59576" h="492764" fill="none" extrusionOk="0">
                              <a:moveTo>
                                <a:pt x="0" y="492764"/>
                              </a:moveTo>
                              <a:cubicBezTo>
                                <a:pt x="12059" y="282656"/>
                                <a:pt x="82953" y="157918"/>
                                <a:pt x="39894" y="0"/>
                              </a:cubicBezTo>
                              <a:cubicBezTo>
                                <a:pt x="63893" y="-6888"/>
                                <a:pt x="92354" y="3282"/>
                                <a:pt x="119682" y="0"/>
                              </a:cubicBezTo>
                              <a:cubicBezTo>
                                <a:pt x="146785" y="146239"/>
                                <a:pt x="114593" y="338769"/>
                                <a:pt x="159576" y="492764"/>
                              </a:cubicBezTo>
                              <a:cubicBezTo>
                                <a:pt x="114772" y="505375"/>
                                <a:pt x="61017" y="490702"/>
                                <a:pt x="0" y="492764"/>
                              </a:cubicBezTo>
                              <a:close/>
                            </a:path>
                            <a:path w="159576" h="492764" stroke="0" extrusionOk="0">
                              <a:moveTo>
                                <a:pt x="0" y="492764"/>
                              </a:moveTo>
                              <a:cubicBezTo>
                                <a:pt x="-41653" y="361217"/>
                                <a:pt x="78115" y="219769"/>
                                <a:pt x="39894" y="0"/>
                              </a:cubicBezTo>
                              <a:cubicBezTo>
                                <a:pt x="64015" y="-2910"/>
                                <a:pt x="94016" y="4279"/>
                                <a:pt x="119682" y="0"/>
                              </a:cubicBezTo>
                              <a:cubicBezTo>
                                <a:pt x="164606" y="121948"/>
                                <a:pt x="95004" y="252020"/>
                                <a:pt x="159576" y="492764"/>
                              </a:cubicBezTo>
                              <a:cubicBezTo>
                                <a:pt x="110149" y="509698"/>
                                <a:pt x="76842" y="491503"/>
                                <a:pt x="0" y="492764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30" name="四角形: 上の 2 つの角を丸める 529">
                  <a:extLst>
                    <a:ext uri="{FF2B5EF4-FFF2-40B4-BE49-F238E27FC236}">
                      <a16:creationId xmlns:a16="http://schemas.microsoft.com/office/drawing/2014/main" id="{65143EF2-931F-429F-BE7D-1DA66276D764}"/>
                    </a:ext>
                  </a:extLst>
                </p:cNvPr>
                <p:cNvSpPr/>
                <p:nvPr/>
              </p:nvSpPr>
              <p:spPr>
                <a:xfrm flipH="1">
                  <a:off x="4567516" y="3070667"/>
                  <a:ext cx="414598" cy="173426"/>
                </a:xfrm>
                <a:prstGeom prst="round2SameRect">
                  <a:avLst>
                    <a:gd name="adj1" fmla="val 50000"/>
                    <a:gd name="adj2" fmla="val 10966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826053105">
                        <a:custGeom>
                          <a:avLst/>
                          <a:gdLst>
                            <a:gd name="connsiteX0" fmla="*/ 86713 w 414598"/>
                            <a:gd name="connsiteY0" fmla="*/ 0 h 173426"/>
                            <a:gd name="connsiteX1" fmla="*/ 327885 w 414598"/>
                            <a:gd name="connsiteY1" fmla="*/ 0 h 173426"/>
                            <a:gd name="connsiteX2" fmla="*/ 414598 w 414598"/>
                            <a:gd name="connsiteY2" fmla="*/ 86713 h 173426"/>
                            <a:gd name="connsiteX3" fmla="*/ 414598 w 414598"/>
                            <a:gd name="connsiteY3" fmla="*/ 154408 h 173426"/>
                            <a:gd name="connsiteX4" fmla="*/ 395580 w 414598"/>
                            <a:gd name="connsiteY4" fmla="*/ 173426 h 173426"/>
                            <a:gd name="connsiteX5" fmla="*/ 19018 w 414598"/>
                            <a:gd name="connsiteY5" fmla="*/ 173426 h 173426"/>
                            <a:gd name="connsiteX6" fmla="*/ 0 w 414598"/>
                            <a:gd name="connsiteY6" fmla="*/ 154408 h 173426"/>
                            <a:gd name="connsiteX7" fmla="*/ 0 w 414598"/>
                            <a:gd name="connsiteY7" fmla="*/ 86713 h 173426"/>
                            <a:gd name="connsiteX8" fmla="*/ 86713 w 414598"/>
                            <a:gd name="connsiteY8" fmla="*/ 0 h 17342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</a:cxnLst>
                          <a:rect l="l" t="t" r="r" b="b"/>
                          <a:pathLst>
                            <a:path w="414598" h="173426" fill="none" extrusionOk="0">
                              <a:moveTo>
                                <a:pt x="86713" y="0"/>
                              </a:moveTo>
                              <a:cubicBezTo>
                                <a:pt x="136557" y="-20830"/>
                                <a:pt x="259058" y="21624"/>
                                <a:pt x="327885" y="0"/>
                              </a:cubicBezTo>
                              <a:cubicBezTo>
                                <a:pt x="373321" y="-7258"/>
                                <a:pt x="418494" y="39602"/>
                                <a:pt x="414598" y="86713"/>
                              </a:cubicBezTo>
                              <a:cubicBezTo>
                                <a:pt x="420271" y="102376"/>
                                <a:pt x="413358" y="125780"/>
                                <a:pt x="414598" y="154408"/>
                              </a:cubicBezTo>
                              <a:cubicBezTo>
                                <a:pt x="414415" y="164728"/>
                                <a:pt x="406328" y="172646"/>
                                <a:pt x="395580" y="173426"/>
                              </a:cubicBezTo>
                              <a:cubicBezTo>
                                <a:pt x="227477" y="209725"/>
                                <a:pt x="161331" y="141325"/>
                                <a:pt x="19018" y="173426"/>
                              </a:cubicBezTo>
                              <a:cubicBezTo>
                                <a:pt x="9371" y="173539"/>
                                <a:pt x="1785" y="163154"/>
                                <a:pt x="0" y="154408"/>
                              </a:cubicBezTo>
                              <a:cubicBezTo>
                                <a:pt x="-7950" y="121120"/>
                                <a:pt x="5634" y="101476"/>
                                <a:pt x="0" y="86713"/>
                              </a:cubicBezTo>
                              <a:cubicBezTo>
                                <a:pt x="-6891" y="33775"/>
                                <a:pt x="48466" y="-6266"/>
                                <a:pt x="86713" y="0"/>
                              </a:cubicBezTo>
                              <a:close/>
                            </a:path>
                            <a:path w="414598" h="173426" stroke="0" extrusionOk="0">
                              <a:moveTo>
                                <a:pt x="86713" y="0"/>
                              </a:moveTo>
                              <a:cubicBezTo>
                                <a:pt x="168617" y="-11843"/>
                                <a:pt x="236762" y="25596"/>
                                <a:pt x="327885" y="0"/>
                              </a:cubicBezTo>
                              <a:cubicBezTo>
                                <a:pt x="377052" y="1648"/>
                                <a:pt x="420382" y="47520"/>
                                <a:pt x="414598" y="86713"/>
                              </a:cubicBezTo>
                              <a:cubicBezTo>
                                <a:pt x="415829" y="103124"/>
                                <a:pt x="412407" y="121413"/>
                                <a:pt x="414598" y="154408"/>
                              </a:cubicBezTo>
                              <a:cubicBezTo>
                                <a:pt x="417154" y="166675"/>
                                <a:pt x="408867" y="174102"/>
                                <a:pt x="395580" y="173426"/>
                              </a:cubicBezTo>
                              <a:cubicBezTo>
                                <a:pt x="216453" y="202346"/>
                                <a:pt x="152646" y="129268"/>
                                <a:pt x="19018" y="173426"/>
                              </a:cubicBezTo>
                              <a:cubicBezTo>
                                <a:pt x="7609" y="172368"/>
                                <a:pt x="1654" y="162438"/>
                                <a:pt x="0" y="154408"/>
                              </a:cubicBezTo>
                              <a:cubicBezTo>
                                <a:pt x="-973" y="120934"/>
                                <a:pt x="5170" y="116076"/>
                                <a:pt x="0" y="86713"/>
                              </a:cubicBezTo>
                              <a:cubicBezTo>
                                <a:pt x="-4121" y="42014"/>
                                <a:pt x="46955" y="483"/>
                                <a:pt x="86713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31" name="グループ化 530">
              <a:extLst>
                <a:ext uri="{FF2B5EF4-FFF2-40B4-BE49-F238E27FC236}">
                  <a16:creationId xmlns:a16="http://schemas.microsoft.com/office/drawing/2014/main" id="{20D596D8-ECDD-41C4-B3DF-3762AF2FF751}"/>
                </a:ext>
              </a:extLst>
            </p:cNvPr>
            <p:cNvGrpSpPr/>
            <p:nvPr/>
          </p:nvGrpSpPr>
          <p:grpSpPr>
            <a:xfrm>
              <a:off x="4199247" y="1244600"/>
              <a:ext cx="1499412" cy="1530228"/>
              <a:chOff x="3642576" y="2887337"/>
              <a:chExt cx="1058079" cy="1079826"/>
            </a:xfrm>
          </p:grpSpPr>
          <p:sp>
            <p:nvSpPr>
              <p:cNvPr id="532" name="フリーフォーム: 図形 531">
                <a:extLst>
                  <a:ext uri="{FF2B5EF4-FFF2-40B4-BE49-F238E27FC236}">
                    <a16:creationId xmlns:a16="http://schemas.microsoft.com/office/drawing/2014/main" id="{309EE1D3-0315-4893-A4C5-62B9F2710FDD}"/>
                  </a:ext>
                </a:extLst>
              </p:cNvPr>
              <p:cNvSpPr/>
              <p:nvPr/>
            </p:nvSpPr>
            <p:spPr>
              <a:xfrm>
                <a:off x="3642576" y="3095625"/>
                <a:ext cx="1058079" cy="871538"/>
              </a:xfrm>
              <a:custGeom>
                <a:avLst/>
                <a:gdLst>
                  <a:gd name="connsiteX0" fmla="*/ 526993 w 1058079"/>
                  <a:gd name="connsiteY0" fmla="*/ 0 h 904876"/>
                  <a:gd name="connsiteX1" fmla="*/ 615776 w 1058079"/>
                  <a:gd name="connsiteY1" fmla="*/ 9192 h 904876"/>
                  <a:gd name="connsiteX2" fmla="*/ 675383 w 1058079"/>
                  <a:gd name="connsiteY2" fmla="*/ 28195 h 904876"/>
                  <a:gd name="connsiteX3" fmla="*/ 723939 w 1058079"/>
                  <a:gd name="connsiteY3" fmla="*/ 23580 h 904876"/>
                  <a:gd name="connsiteX4" fmla="*/ 798118 w 1058079"/>
                  <a:gd name="connsiteY4" fmla="*/ 34140 h 904876"/>
                  <a:gd name="connsiteX5" fmla="*/ 1040002 w 1058079"/>
                  <a:gd name="connsiteY5" fmla="*/ 557490 h 904876"/>
                  <a:gd name="connsiteX6" fmla="*/ 643029 w 1058079"/>
                  <a:gd name="connsiteY6" fmla="*/ 900343 h 904876"/>
                  <a:gd name="connsiteX7" fmla="*/ 612610 w 1058079"/>
                  <a:gd name="connsiteY7" fmla="*/ 896012 h 904876"/>
                  <a:gd name="connsiteX8" fmla="*/ 526993 w 1058079"/>
                  <a:gd name="connsiteY8" fmla="*/ 904876 h 904876"/>
                  <a:gd name="connsiteX9" fmla="*/ 443754 w 1058079"/>
                  <a:gd name="connsiteY9" fmla="*/ 896258 h 904876"/>
                  <a:gd name="connsiteX10" fmla="*/ 415049 w 1058079"/>
                  <a:gd name="connsiteY10" fmla="*/ 900345 h 904876"/>
                  <a:gd name="connsiteX11" fmla="*/ 18077 w 1058079"/>
                  <a:gd name="connsiteY11" fmla="*/ 557492 h 904876"/>
                  <a:gd name="connsiteX12" fmla="*/ 259960 w 1058079"/>
                  <a:gd name="connsiteY12" fmla="*/ 34142 h 904876"/>
                  <a:gd name="connsiteX13" fmla="*/ 334140 w 1058079"/>
                  <a:gd name="connsiteY13" fmla="*/ 23582 h 904876"/>
                  <a:gd name="connsiteX14" fmla="*/ 379538 w 1058079"/>
                  <a:gd name="connsiteY14" fmla="*/ 27897 h 904876"/>
                  <a:gd name="connsiteX15" fmla="*/ 438211 w 1058079"/>
                  <a:gd name="connsiteY15" fmla="*/ 9192 h 904876"/>
                  <a:gd name="connsiteX16" fmla="*/ 526993 w 1058079"/>
                  <a:gd name="connsiteY16" fmla="*/ 0 h 904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058079" h="904876">
                    <a:moveTo>
                      <a:pt x="526993" y="0"/>
                    </a:moveTo>
                    <a:cubicBezTo>
                      <a:pt x="557406" y="0"/>
                      <a:pt x="587098" y="3165"/>
                      <a:pt x="615776" y="9192"/>
                    </a:cubicBezTo>
                    <a:lnTo>
                      <a:pt x="675383" y="28195"/>
                    </a:lnTo>
                    <a:lnTo>
                      <a:pt x="723939" y="23580"/>
                    </a:lnTo>
                    <a:cubicBezTo>
                      <a:pt x="748674" y="24099"/>
                      <a:pt x="773506" y="27545"/>
                      <a:pt x="798118" y="34140"/>
                    </a:cubicBezTo>
                    <a:cubicBezTo>
                      <a:pt x="995018" y="86899"/>
                      <a:pt x="1103312" y="321211"/>
                      <a:pt x="1040002" y="557490"/>
                    </a:cubicBezTo>
                    <a:cubicBezTo>
                      <a:pt x="984605" y="764234"/>
                      <a:pt x="816178" y="903981"/>
                      <a:pt x="643029" y="900343"/>
                    </a:cubicBezTo>
                    <a:lnTo>
                      <a:pt x="612610" y="896012"/>
                    </a:lnTo>
                    <a:lnTo>
                      <a:pt x="526993" y="904876"/>
                    </a:lnTo>
                    <a:lnTo>
                      <a:pt x="443754" y="896258"/>
                    </a:lnTo>
                    <a:lnTo>
                      <a:pt x="415049" y="900345"/>
                    </a:lnTo>
                    <a:cubicBezTo>
                      <a:pt x="241901" y="903983"/>
                      <a:pt x="73474" y="764236"/>
                      <a:pt x="18077" y="557492"/>
                    </a:cubicBezTo>
                    <a:cubicBezTo>
                      <a:pt x="-45234" y="321213"/>
                      <a:pt x="63061" y="86901"/>
                      <a:pt x="259960" y="34142"/>
                    </a:cubicBezTo>
                    <a:cubicBezTo>
                      <a:pt x="284572" y="27547"/>
                      <a:pt x="309404" y="24101"/>
                      <a:pt x="334140" y="23582"/>
                    </a:cubicBezTo>
                    <a:lnTo>
                      <a:pt x="379538" y="27897"/>
                    </a:lnTo>
                    <a:lnTo>
                      <a:pt x="438211" y="9192"/>
                    </a:lnTo>
                    <a:cubicBezTo>
                      <a:pt x="466888" y="3165"/>
                      <a:pt x="496581" y="0"/>
                      <a:pt x="526993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3" name="楕円 532">
                <a:extLst>
                  <a:ext uri="{FF2B5EF4-FFF2-40B4-BE49-F238E27FC236}">
                    <a16:creationId xmlns:a16="http://schemas.microsoft.com/office/drawing/2014/main" id="{AFCB4DF7-B9F8-45E4-A99B-03728EA86F72}"/>
                  </a:ext>
                </a:extLst>
              </p:cNvPr>
              <p:cNvSpPr/>
              <p:nvPr/>
            </p:nvSpPr>
            <p:spPr>
              <a:xfrm>
                <a:off x="4045744" y="3133725"/>
                <a:ext cx="247650" cy="111922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4" name="フリーフォーム: 図形 533">
                <a:extLst>
                  <a:ext uri="{FF2B5EF4-FFF2-40B4-BE49-F238E27FC236}">
                    <a16:creationId xmlns:a16="http://schemas.microsoft.com/office/drawing/2014/main" id="{E01F97C2-D65D-4D5E-8379-5713D0E904FF}"/>
                  </a:ext>
                </a:extLst>
              </p:cNvPr>
              <p:cNvSpPr/>
              <p:nvPr/>
            </p:nvSpPr>
            <p:spPr>
              <a:xfrm>
                <a:off x="4045744" y="3189686"/>
                <a:ext cx="247650" cy="63445"/>
              </a:xfrm>
              <a:custGeom>
                <a:avLst/>
                <a:gdLst>
                  <a:gd name="connsiteX0" fmla="*/ 3344 w 247650"/>
                  <a:gd name="connsiteY0" fmla="*/ 0 h 63445"/>
                  <a:gd name="connsiteX1" fmla="*/ 24481 w 247650"/>
                  <a:gd name="connsiteY1" fmla="*/ 13019 h 63445"/>
                  <a:gd name="connsiteX2" fmla="*/ 123825 w 247650"/>
                  <a:gd name="connsiteY2" fmla="*/ 30107 h 63445"/>
                  <a:gd name="connsiteX3" fmla="*/ 223169 w 247650"/>
                  <a:gd name="connsiteY3" fmla="*/ 13019 h 63445"/>
                  <a:gd name="connsiteX4" fmla="*/ 244307 w 247650"/>
                  <a:gd name="connsiteY4" fmla="*/ 0 h 63445"/>
                  <a:gd name="connsiteX5" fmla="*/ 247650 w 247650"/>
                  <a:gd name="connsiteY5" fmla="*/ 7484 h 63445"/>
                  <a:gd name="connsiteX6" fmla="*/ 123825 w 247650"/>
                  <a:gd name="connsiteY6" fmla="*/ 63445 h 63445"/>
                  <a:gd name="connsiteX7" fmla="*/ 0 w 247650"/>
                  <a:gd name="connsiteY7" fmla="*/ 7484 h 63445"/>
                  <a:gd name="connsiteX8" fmla="*/ 3344 w 247650"/>
                  <a:gd name="connsiteY8" fmla="*/ 0 h 634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7650" h="63445">
                    <a:moveTo>
                      <a:pt x="3344" y="0"/>
                    </a:moveTo>
                    <a:lnTo>
                      <a:pt x="24481" y="13019"/>
                    </a:lnTo>
                    <a:cubicBezTo>
                      <a:pt x="49905" y="23577"/>
                      <a:pt x="85029" y="30107"/>
                      <a:pt x="123825" y="30107"/>
                    </a:cubicBezTo>
                    <a:cubicBezTo>
                      <a:pt x="162622" y="30107"/>
                      <a:pt x="197745" y="23577"/>
                      <a:pt x="223169" y="13019"/>
                    </a:cubicBezTo>
                    <a:lnTo>
                      <a:pt x="244307" y="0"/>
                    </a:lnTo>
                    <a:lnTo>
                      <a:pt x="247650" y="7484"/>
                    </a:lnTo>
                    <a:cubicBezTo>
                      <a:pt x="247650" y="38390"/>
                      <a:pt x="192212" y="63445"/>
                      <a:pt x="123825" y="63445"/>
                    </a:cubicBezTo>
                    <a:cubicBezTo>
                      <a:pt x="55438" y="63445"/>
                      <a:pt x="0" y="38390"/>
                      <a:pt x="0" y="7484"/>
                    </a:cubicBezTo>
                    <a:lnTo>
                      <a:pt x="3344" y="0"/>
                    </a:lnTo>
                    <a:close/>
                  </a:path>
                </a:pathLst>
              </a:cu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5" name="フリーフォーム: 図形 534">
                <a:extLst>
                  <a:ext uri="{FF2B5EF4-FFF2-40B4-BE49-F238E27FC236}">
                    <a16:creationId xmlns:a16="http://schemas.microsoft.com/office/drawing/2014/main" id="{B131327F-2534-425F-BC7B-39D00D885972}"/>
                  </a:ext>
                </a:extLst>
              </p:cNvPr>
              <p:cNvSpPr/>
              <p:nvPr/>
            </p:nvSpPr>
            <p:spPr>
              <a:xfrm>
                <a:off x="3733645" y="3429000"/>
                <a:ext cx="79615" cy="310042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6" name="フリーフォーム: 図形 535">
                <a:extLst>
                  <a:ext uri="{FF2B5EF4-FFF2-40B4-BE49-F238E27FC236}">
                    <a16:creationId xmlns:a16="http://schemas.microsoft.com/office/drawing/2014/main" id="{5CC2003E-77B7-41ED-87FD-4F4DE56B72BB}"/>
                  </a:ext>
                </a:extLst>
              </p:cNvPr>
              <p:cNvSpPr/>
              <p:nvPr/>
            </p:nvSpPr>
            <p:spPr>
              <a:xfrm flipH="1">
                <a:off x="4544512" y="3409472"/>
                <a:ext cx="79615" cy="310042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7" name="フリーフォーム: 図形 536">
                <a:extLst>
                  <a:ext uri="{FF2B5EF4-FFF2-40B4-BE49-F238E27FC236}">
                    <a16:creationId xmlns:a16="http://schemas.microsoft.com/office/drawing/2014/main" id="{2ABDFAD1-A6CD-4E16-A5E4-813A651FC15D}"/>
                  </a:ext>
                </a:extLst>
              </p:cNvPr>
              <p:cNvSpPr/>
              <p:nvPr/>
            </p:nvSpPr>
            <p:spPr>
              <a:xfrm rot="20658901">
                <a:off x="3959124" y="3639320"/>
                <a:ext cx="83144" cy="256564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8" name="フリーフォーム: 図形 537">
                <a:extLst>
                  <a:ext uri="{FF2B5EF4-FFF2-40B4-BE49-F238E27FC236}">
                    <a16:creationId xmlns:a16="http://schemas.microsoft.com/office/drawing/2014/main" id="{3F4036A6-E4F8-4320-A5BA-81FD0D8040A2}"/>
                  </a:ext>
                </a:extLst>
              </p:cNvPr>
              <p:cNvSpPr/>
              <p:nvPr/>
            </p:nvSpPr>
            <p:spPr>
              <a:xfrm rot="941099" flipH="1">
                <a:off x="4276785" y="3639318"/>
                <a:ext cx="83144" cy="256565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39" name="グループ化 538">
                <a:extLst>
                  <a:ext uri="{FF2B5EF4-FFF2-40B4-BE49-F238E27FC236}">
                    <a16:creationId xmlns:a16="http://schemas.microsoft.com/office/drawing/2014/main" id="{3FC43C3A-C5BF-465A-B409-BE049F93E231}"/>
                  </a:ext>
                </a:extLst>
              </p:cNvPr>
              <p:cNvGrpSpPr/>
              <p:nvPr/>
            </p:nvGrpSpPr>
            <p:grpSpPr>
              <a:xfrm>
                <a:off x="4106322" y="2887337"/>
                <a:ext cx="178126" cy="337086"/>
                <a:chOff x="3295510" y="3199211"/>
                <a:chExt cx="145719" cy="337745"/>
              </a:xfrm>
            </p:grpSpPr>
            <p:sp>
              <p:nvSpPr>
                <p:cNvPr id="547" name="フリーフォーム: 図形 546">
                  <a:extLst>
                    <a:ext uri="{FF2B5EF4-FFF2-40B4-BE49-F238E27FC236}">
                      <a16:creationId xmlns:a16="http://schemas.microsoft.com/office/drawing/2014/main" id="{B8AB52DE-5651-4401-8071-B0502FDD2EC7}"/>
                    </a:ext>
                  </a:extLst>
                </p:cNvPr>
                <p:cNvSpPr/>
                <p:nvPr/>
              </p:nvSpPr>
              <p:spPr>
                <a:xfrm>
                  <a:off x="3309918" y="3199211"/>
                  <a:ext cx="131311" cy="205804"/>
                </a:xfrm>
                <a:custGeom>
                  <a:avLst/>
                  <a:gdLst>
                    <a:gd name="connsiteX0" fmla="*/ 131311 w 131311"/>
                    <a:gd name="connsiteY0" fmla="*/ 0 h 205804"/>
                    <a:gd name="connsiteX1" fmla="*/ 95101 w 131311"/>
                    <a:gd name="connsiteY1" fmla="*/ 152836 h 205804"/>
                    <a:gd name="connsiteX2" fmla="*/ 94020 w 131311"/>
                    <a:gd name="connsiteY2" fmla="*/ 167572 h 205804"/>
                    <a:gd name="connsiteX3" fmla="*/ 65283 w 131311"/>
                    <a:gd name="connsiteY3" fmla="*/ 185594 h 205804"/>
                    <a:gd name="connsiteX4" fmla="*/ 15416 w 131311"/>
                    <a:gd name="connsiteY4" fmla="*/ 205224 h 205804"/>
                    <a:gd name="connsiteX5" fmla="*/ 12388 w 131311"/>
                    <a:gd name="connsiteY5" fmla="*/ 205804 h 205804"/>
                    <a:gd name="connsiteX6" fmla="*/ 3900 w 131311"/>
                    <a:gd name="connsiteY6" fmla="*/ 193831 h 205804"/>
                    <a:gd name="connsiteX7" fmla="*/ 0 w 131311"/>
                    <a:gd name="connsiteY7" fmla="*/ 185346 h 205804"/>
                    <a:gd name="connsiteX8" fmla="*/ 10479 w 131311"/>
                    <a:gd name="connsiteY8" fmla="*/ 142520 h 205804"/>
                    <a:gd name="connsiteX9" fmla="*/ 131311 w 131311"/>
                    <a:gd name="connsiteY9" fmla="*/ 0 h 205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1311" h="205804">
                      <a:moveTo>
                        <a:pt x="131311" y="0"/>
                      </a:moveTo>
                      <a:cubicBezTo>
                        <a:pt x="115505" y="46589"/>
                        <a:pt x="103327" y="98248"/>
                        <a:pt x="95101" y="152836"/>
                      </a:cubicBezTo>
                      <a:lnTo>
                        <a:pt x="94020" y="167572"/>
                      </a:lnTo>
                      <a:lnTo>
                        <a:pt x="65283" y="185594"/>
                      </a:lnTo>
                      <a:cubicBezTo>
                        <a:pt x="48966" y="193833"/>
                        <a:pt x="32266" y="200354"/>
                        <a:pt x="15416" y="205224"/>
                      </a:cubicBezTo>
                      <a:lnTo>
                        <a:pt x="12388" y="205804"/>
                      </a:lnTo>
                      <a:lnTo>
                        <a:pt x="3900" y="193831"/>
                      </a:lnTo>
                      <a:lnTo>
                        <a:pt x="0" y="185346"/>
                      </a:lnTo>
                      <a:lnTo>
                        <a:pt x="10479" y="142520"/>
                      </a:lnTo>
                      <a:cubicBezTo>
                        <a:pt x="36666" y="56534"/>
                        <a:pt x="81012" y="0"/>
                        <a:pt x="131311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8" name="フリーフォーム: 図形 547">
                  <a:extLst>
                    <a:ext uri="{FF2B5EF4-FFF2-40B4-BE49-F238E27FC236}">
                      <a16:creationId xmlns:a16="http://schemas.microsoft.com/office/drawing/2014/main" id="{8EDA1E0B-E1AD-4126-9B94-0B2C088C816B}"/>
                    </a:ext>
                  </a:extLst>
                </p:cNvPr>
                <p:cNvSpPr/>
                <p:nvPr/>
              </p:nvSpPr>
              <p:spPr>
                <a:xfrm>
                  <a:off x="3322306" y="3366783"/>
                  <a:ext cx="81632" cy="113781"/>
                </a:xfrm>
                <a:custGeom>
                  <a:avLst/>
                  <a:gdLst>
                    <a:gd name="connsiteX0" fmla="*/ 81632 w 81632"/>
                    <a:gd name="connsiteY0" fmla="*/ 0 h 113781"/>
                    <a:gd name="connsiteX1" fmla="*/ 73287 w 81632"/>
                    <a:gd name="connsiteY1" fmla="*/ 113781 h 113781"/>
                    <a:gd name="connsiteX2" fmla="*/ 57537 w 81632"/>
                    <a:gd name="connsiteY2" fmla="*/ 103398 h 113781"/>
                    <a:gd name="connsiteX3" fmla="*/ 21407 w 81632"/>
                    <a:gd name="connsiteY3" fmla="*/ 68430 h 113781"/>
                    <a:gd name="connsiteX4" fmla="*/ 0 w 81632"/>
                    <a:gd name="connsiteY4" fmla="*/ 38232 h 113781"/>
                    <a:gd name="connsiteX5" fmla="*/ 3028 w 81632"/>
                    <a:gd name="connsiteY5" fmla="*/ 37652 h 113781"/>
                    <a:gd name="connsiteX6" fmla="*/ 52895 w 81632"/>
                    <a:gd name="connsiteY6" fmla="*/ 18022 h 113781"/>
                    <a:gd name="connsiteX7" fmla="*/ 81632 w 81632"/>
                    <a:gd name="connsiteY7" fmla="*/ 0 h 113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632" h="113781">
                      <a:moveTo>
                        <a:pt x="81632" y="0"/>
                      </a:moveTo>
                      <a:lnTo>
                        <a:pt x="73287" y="113781"/>
                      </a:lnTo>
                      <a:lnTo>
                        <a:pt x="57537" y="103398"/>
                      </a:lnTo>
                      <a:cubicBezTo>
                        <a:pt x="44597" y="93018"/>
                        <a:pt x="32482" y="81324"/>
                        <a:pt x="21407" y="68430"/>
                      </a:cubicBezTo>
                      <a:lnTo>
                        <a:pt x="0" y="38232"/>
                      </a:lnTo>
                      <a:lnTo>
                        <a:pt x="3028" y="37652"/>
                      </a:lnTo>
                      <a:cubicBezTo>
                        <a:pt x="19878" y="32782"/>
                        <a:pt x="36578" y="26261"/>
                        <a:pt x="52895" y="18022"/>
                      </a:cubicBezTo>
                      <a:lnTo>
                        <a:pt x="81632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9" name="フリーフォーム: 図形 548">
                  <a:extLst>
                    <a:ext uri="{FF2B5EF4-FFF2-40B4-BE49-F238E27FC236}">
                      <a16:creationId xmlns:a16="http://schemas.microsoft.com/office/drawing/2014/main" id="{53B76AFA-D729-4130-803E-75D11FB87876}"/>
                    </a:ext>
                  </a:extLst>
                </p:cNvPr>
                <p:cNvSpPr/>
                <p:nvPr/>
              </p:nvSpPr>
              <p:spPr>
                <a:xfrm>
                  <a:off x="3295510" y="3384556"/>
                  <a:ext cx="100083" cy="152400"/>
                </a:xfrm>
                <a:custGeom>
                  <a:avLst/>
                  <a:gdLst>
                    <a:gd name="connsiteX0" fmla="*/ 14408 w 100083"/>
                    <a:gd name="connsiteY0" fmla="*/ 0 h 152400"/>
                    <a:gd name="connsiteX1" fmla="*/ 18308 w 100083"/>
                    <a:gd name="connsiteY1" fmla="*/ 8485 h 152400"/>
                    <a:gd name="connsiteX2" fmla="*/ 84333 w 100083"/>
                    <a:gd name="connsiteY2" fmla="*/ 85624 h 152400"/>
                    <a:gd name="connsiteX3" fmla="*/ 100083 w 100083"/>
                    <a:gd name="connsiteY3" fmla="*/ 96007 h 152400"/>
                    <a:gd name="connsiteX4" fmla="*/ 97009 w 100083"/>
                    <a:gd name="connsiteY4" fmla="*/ 137908 h 152400"/>
                    <a:gd name="connsiteX5" fmla="*/ 97721 w 100083"/>
                    <a:gd name="connsiteY5" fmla="*/ 147615 h 152400"/>
                    <a:gd name="connsiteX6" fmla="*/ 71503 w 100083"/>
                    <a:gd name="connsiteY6" fmla="*/ 152400 h 152400"/>
                    <a:gd name="connsiteX7" fmla="*/ 134 w 100083"/>
                    <a:gd name="connsiteY7" fmla="*/ 139376 h 152400"/>
                    <a:gd name="connsiteX8" fmla="*/ 0 w 100083"/>
                    <a:gd name="connsiteY8" fmla="*/ 137908 h 152400"/>
                    <a:gd name="connsiteX9" fmla="*/ 11451 w 100083"/>
                    <a:gd name="connsiteY9" fmla="*/ 12083 h 152400"/>
                    <a:gd name="connsiteX10" fmla="*/ 14408 w 100083"/>
                    <a:gd name="connsiteY10" fmla="*/ 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0083" h="152400">
                      <a:moveTo>
                        <a:pt x="14408" y="0"/>
                      </a:moveTo>
                      <a:lnTo>
                        <a:pt x="18308" y="8485"/>
                      </a:lnTo>
                      <a:cubicBezTo>
                        <a:pt x="35876" y="38849"/>
                        <a:pt x="58452" y="64864"/>
                        <a:pt x="84333" y="85624"/>
                      </a:cubicBezTo>
                      <a:lnTo>
                        <a:pt x="100083" y="96007"/>
                      </a:lnTo>
                      <a:lnTo>
                        <a:pt x="97009" y="137908"/>
                      </a:lnTo>
                      <a:lnTo>
                        <a:pt x="97721" y="147615"/>
                      </a:lnTo>
                      <a:lnTo>
                        <a:pt x="71503" y="152400"/>
                      </a:lnTo>
                      <a:lnTo>
                        <a:pt x="134" y="139376"/>
                      </a:lnTo>
                      <a:lnTo>
                        <a:pt x="0" y="137908"/>
                      </a:lnTo>
                      <a:cubicBezTo>
                        <a:pt x="0" y="93276"/>
                        <a:pt x="4078" y="50757"/>
                        <a:pt x="11451" y="12083"/>
                      </a:cubicBezTo>
                      <a:lnTo>
                        <a:pt x="14408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40" name="フリーフォーム: 図形 539">
                <a:extLst>
                  <a:ext uri="{FF2B5EF4-FFF2-40B4-BE49-F238E27FC236}">
                    <a16:creationId xmlns:a16="http://schemas.microsoft.com/office/drawing/2014/main" id="{FC6BC79E-9A1B-4CE2-8609-F3AC108F4C23}"/>
                  </a:ext>
                </a:extLst>
              </p:cNvPr>
              <p:cNvSpPr/>
              <p:nvPr/>
            </p:nvSpPr>
            <p:spPr>
              <a:xfrm rot="17523378" flipH="1">
                <a:off x="4450363" y="3088619"/>
                <a:ext cx="47043" cy="256565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1" name="フリーフォーム: 図形 540">
                <a:extLst>
                  <a:ext uri="{FF2B5EF4-FFF2-40B4-BE49-F238E27FC236}">
                    <a16:creationId xmlns:a16="http://schemas.microsoft.com/office/drawing/2014/main" id="{E1CF1D84-F5BC-4743-885F-BBC94392C762}"/>
                  </a:ext>
                </a:extLst>
              </p:cNvPr>
              <p:cNvSpPr/>
              <p:nvPr/>
            </p:nvSpPr>
            <p:spPr>
              <a:xfrm rot="4076622">
                <a:off x="3858991" y="3088619"/>
                <a:ext cx="47043" cy="256565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2" name="フリーフォーム: 図形 541">
                <a:extLst>
                  <a:ext uri="{FF2B5EF4-FFF2-40B4-BE49-F238E27FC236}">
                    <a16:creationId xmlns:a16="http://schemas.microsoft.com/office/drawing/2014/main" id="{77404D89-148D-48F3-A4C5-186820AC1C30}"/>
                  </a:ext>
                </a:extLst>
              </p:cNvPr>
              <p:cNvSpPr/>
              <p:nvPr/>
            </p:nvSpPr>
            <p:spPr>
              <a:xfrm rot="1676012">
                <a:off x="3934569" y="3254657"/>
                <a:ext cx="60281" cy="227447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3" name="フリーフォーム: 図形 542">
                <a:extLst>
                  <a:ext uri="{FF2B5EF4-FFF2-40B4-BE49-F238E27FC236}">
                    <a16:creationId xmlns:a16="http://schemas.microsoft.com/office/drawing/2014/main" id="{8220108C-1082-4F20-ABC1-E0A656CED471}"/>
                  </a:ext>
                </a:extLst>
              </p:cNvPr>
              <p:cNvSpPr/>
              <p:nvPr/>
            </p:nvSpPr>
            <p:spPr>
              <a:xfrm rot="19923988" flipH="1">
                <a:off x="4337001" y="3254657"/>
                <a:ext cx="60281" cy="227447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4" name="楕円 543">
                <a:extLst>
                  <a:ext uri="{FF2B5EF4-FFF2-40B4-BE49-F238E27FC236}">
                    <a16:creationId xmlns:a16="http://schemas.microsoft.com/office/drawing/2014/main" id="{DD42F267-6E6C-448E-9071-7D928AAAB3BB}"/>
                  </a:ext>
                </a:extLst>
              </p:cNvPr>
              <p:cNvSpPr/>
              <p:nvPr/>
            </p:nvSpPr>
            <p:spPr>
              <a:xfrm rot="1164940">
                <a:off x="3705225" y="3350419"/>
                <a:ext cx="45719" cy="59053"/>
              </a:xfrm>
              <a:prstGeom prst="ellipse">
                <a:avLst/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5" name="楕円 544">
                <a:extLst>
                  <a:ext uri="{FF2B5EF4-FFF2-40B4-BE49-F238E27FC236}">
                    <a16:creationId xmlns:a16="http://schemas.microsoft.com/office/drawing/2014/main" id="{1A119BE0-6EEC-4120-B22D-B2140AC782F2}"/>
                  </a:ext>
                </a:extLst>
              </p:cNvPr>
              <p:cNvSpPr/>
              <p:nvPr/>
            </p:nvSpPr>
            <p:spPr>
              <a:xfrm rot="858760">
                <a:off x="4451024" y="3740846"/>
                <a:ext cx="45719" cy="59053"/>
              </a:xfrm>
              <a:prstGeom prst="ellipse">
                <a:avLst/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6" name="楕円 545">
                <a:extLst>
                  <a:ext uri="{FF2B5EF4-FFF2-40B4-BE49-F238E27FC236}">
                    <a16:creationId xmlns:a16="http://schemas.microsoft.com/office/drawing/2014/main" id="{07990095-6C0D-4DF9-B9A6-F8C01F27A843}"/>
                  </a:ext>
                </a:extLst>
              </p:cNvPr>
              <p:cNvSpPr/>
              <p:nvPr/>
            </p:nvSpPr>
            <p:spPr>
              <a:xfrm rot="20448214">
                <a:off x="4592756" y="3319995"/>
                <a:ext cx="45719" cy="59053"/>
              </a:xfrm>
              <a:prstGeom prst="ellipse">
                <a:avLst/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125CBFED-4A0D-47DB-87DE-45715E0F0172}"/>
                </a:ext>
              </a:extLst>
            </p:cNvPr>
            <p:cNvGrpSpPr/>
            <p:nvPr/>
          </p:nvGrpSpPr>
          <p:grpSpPr>
            <a:xfrm>
              <a:off x="4575850" y="1936573"/>
              <a:ext cx="754064" cy="692035"/>
              <a:chOff x="4715298" y="1949402"/>
              <a:chExt cx="754064" cy="692035"/>
            </a:xfrm>
          </p:grpSpPr>
          <p:grpSp>
            <p:nvGrpSpPr>
              <p:cNvPr id="550" name="グループ化 549">
                <a:extLst>
                  <a:ext uri="{FF2B5EF4-FFF2-40B4-BE49-F238E27FC236}">
                    <a16:creationId xmlns:a16="http://schemas.microsoft.com/office/drawing/2014/main" id="{03D61CCE-A91E-40D6-BA21-3BD2759EE2AF}"/>
                  </a:ext>
                </a:extLst>
              </p:cNvPr>
              <p:cNvGrpSpPr/>
              <p:nvPr/>
            </p:nvGrpSpPr>
            <p:grpSpPr>
              <a:xfrm>
                <a:off x="4715298" y="1949402"/>
                <a:ext cx="257362" cy="257362"/>
                <a:chOff x="1361297" y="1907690"/>
                <a:chExt cx="414346" cy="414346"/>
              </a:xfrm>
            </p:grpSpPr>
            <p:sp>
              <p:nvSpPr>
                <p:cNvPr id="551" name="楕円 550">
                  <a:extLst>
                    <a:ext uri="{FF2B5EF4-FFF2-40B4-BE49-F238E27FC236}">
                      <a16:creationId xmlns:a16="http://schemas.microsoft.com/office/drawing/2014/main" id="{85BD3BF6-762D-4FE3-B1BF-DCC1C1DAEC76}"/>
                    </a:ext>
                  </a:extLst>
                </p:cNvPr>
                <p:cNvSpPr/>
                <p:nvPr/>
              </p:nvSpPr>
              <p:spPr>
                <a:xfrm>
                  <a:off x="1361297" y="1907690"/>
                  <a:ext cx="414346" cy="414346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3877699225">
                        <a:custGeom>
                          <a:avLst/>
                          <a:gdLst>
                            <a:gd name="connsiteX0" fmla="*/ 0 w 414346"/>
                            <a:gd name="connsiteY0" fmla="*/ 207173 h 414346"/>
                            <a:gd name="connsiteX1" fmla="*/ 207173 w 414346"/>
                            <a:gd name="connsiteY1" fmla="*/ 0 h 414346"/>
                            <a:gd name="connsiteX2" fmla="*/ 414346 w 414346"/>
                            <a:gd name="connsiteY2" fmla="*/ 207173 h 414346"/>
                            <a:gd name="connsiteX3" fmla="*/ 207173 w 414346"/>
                            <a:gd name="connsiteY3" fmla="*/ 414346 h 414346"/>
                            <a:gd name="connsiteX4" fmla="*/ 0 w 414346"/>
                            <a:gd name="connsiteY4" fmla="*/ 207173 h 41434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414346" h="414346" fill="none" extrusionOk="0">
                              <a:moveTo>
                                <a:pt x="0" y="207173"/>
                              </a:moveTo>
                              <a:cubicBezTo>
                                <a:pt x="3001" y="91178"/>
                                <a:pt x="96773" y="3206"/>
                                <a:pt x="207173" y="0"/>
                              </a:cubicBezTo>
                              <a:cubicBezTo>
                                <a:pt x="310733" y="4827"/>
                                <a:pt x="431463" y="83775"/>
                                <a:pt x="414346" y="207173"/>
                              </a:cubicBezTo>
                              <a:cubicBezTo>
                                <a:pt x="396725" y="334898"/>
                                <a:pt x="319792" y="443203"/>
                                <a:pt x="207173" y="414346"/>
                              </a:cubicBezTo>
                              <a:cubicBezTo>
                                <a:pt x="90828" y="420062"/>
                                <a:pt x="6947" y="326072"/>
                                <a:pt x="0" y="207173"/>
                              </a:cubicBezTo>
                              <a:close/>
                            </a:path>
                            <a:path w="414346" h="414346" stroke="0" extrusionOk="0">
                              <a:moveTo>
                                <a:pt x="0" y="207173"/>
                              </a:moveTo>
                              <a:cubicBezTo>
                                <a:pt x="-22815" y="105520"/>
                                <a:pt x="66938" y="894"/>
                                <a:pt x="207173" y="0"/>
                              </a:cubicBezTo>
                              <a:cubicBezTo>
                                <a:pt x="293868" y="-4796"/>
                                <a:pt x="432774" y="96217"/>
                                <a:pt x="414346" y="207173"/>
                              </a:cubicBezTo>
                              <a:cubicBezTo>
                                <a:pt x="411731" y="324265"/>
                                <a:pt x="289047" y="424423"/>
                                <a:pt x="207173" y="414346"/>
                              </a:cubicBezTo>
                              <a:cubicBezTo>
                                <a:pt x="69811" y="405227"/>
                                <a:pt x="1489" y="354398"/>
                                <a:pt x="0" y="207173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2" name="楕円 551">
                  <a:extLst>
                    <a:ext uri="{FF2B5EF4-FFF2-40B4-BE49-F238E27FC236}">
                      <a16:creationId xmlns:a16="http://schemas.microsoft.com/office/drawing/2014/main" id="{FDD0CA1F-31B9-4F16-9651-CD15C472D2C2}"/>
                    </a:ext>
                  </a:extLst>
                </p:cNvPr>
                <p:cNvSpPr/>
                <p:nvPr/>
              </p:nvSpPr>
              <p:spPr>
                <a:xfrm>
                  <a:off x="1452738" y="1999130"/>
                  <a:ext cx="231466" cy="23146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2325114034">
                        <a:custGeom>
                          <a:avLst/>
                          <a:gdLst>
                            <a:gd name="connsiteX0" fmla="*/ 0 w 231466"/>
                            <a:gd name="connsiteY0" fmla="*/ 115733 h 231466"/>
                            <a:gd name="connsiteX1" fmla="*/ 115733 w 231466"/>
                            <a:gd name="connsiteY1" fmla="*/ 0 h 231466"/>
                            <a:gd name="connsiteX2" fmla="*/ 231466 w 231466"/>
                            <a:gd name="connsiteY2" fmla="*/ 115733 h 231466"/>
                            <a:gd name="connsiteX3" fmla="*/ 115733 w 231466"/>
                            <a:gd name="connsiteY3" fmla="*/ 231466 h 231466"/>
                            <a:gd name="connsiteX4" fmla="*/ 0 w 231466"/>
                            <a:gd name="connsiteY4" fmla="*/ 115733 h 23146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31466" h="231466" fill="none" extrusionOk="0">
                              <a:moveTo>
                                <a:pt x="0" y="115733"/>
                              </a:moveTo>
                              <a:cubicBezTo>
                                <a:pt x="-2625" y="51981"/>
                                <a:pt x="45497" y="-528"/>
                                <a:pt x="115733" y="0"/>
                              </a:cubicBezTo>
                              <a:cubicBezTo>
                                <a:pt x="169671" y="-11287"/>
                                <a:pt x="234821" y="53707"/>
                                <a:pt x="231466" y="115733"/>
                              </a:cubicBezTo>
                              <a:cubicBezTo>
                                <a:pt x="237323" y="173573"/>
                                <a:pt x="196796" y="227584"/>
                                <a:pt x="115733" y="231466"/>
                              </a:cubicBezTo>
                              <a:cubicBezTo>
                                <a:pt x="52898" y="221148"/>
                                <a:pt x="15347" y="190450"/>
                                <a:pt x="0" y="115733"/>
                              </a:cubicBezTo>
                              <a:close/>
                            </a:path>
                            <a:path w="231466" h="231466" stroke="0" extrusionOk="0">
                              <a:moveTo>
                                <a:pt x="0" y="115733"/>
                              </a:moveTo>
                              <a:cubicBezTo>
                                <a:pt x="113" y="49161"/>
                                <a:pt x="59483" y="-11247"/>
                                <a:pt x="115733" y="0"/>
                              </a:cubicBezTo>
                              <a:cubicBezTo>
                                <a:pt x="185493" y="14241"/>
                                <a:pt x="220520" y="53591"/>
                                <a:pt x="231466" y="115733"/>
                              </a:cubicBezTo>
                              <a:cubicBezTo>
                                <a:pt x="225548" y="178924"/>
                                <a:pt x="195076" y="221391"/>
                                <a:pt x="115733" y="231466"/>
                              </a:cubicBezTo>
                              <a:cubicBezTo>
                                <a:pt x="58002" y="215874"/>
                                <a:pt x="17968" y="181841"/>
                                <a:pt x="0" y="115733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53" name="グループ化 552">
                <a:extLst>
                  <a:ext uri="{FF2B5EF4-FFF2-40B4-BE49-F238E27FC236}">
                    <a16:creationId xmlns:a16="http://schemas.microsoft.com/office/drawing/2014/main" id="{40EC2CE7-4C74-47DD-81A1-A358FC258421}"/>
                  </a:ext>
                </a:extLst>
              </p:cNvPr>
              <p:cNvGrpSpPr/>
              <p:nvPr/>
            </p:nvGrpSpPr>
            <p:grpSpPr>
              <a:xfrm>
                <a:off x="5212000" y="1949402"/>
                <a:ext cx="257362" cy="257362"/>
                <a:chOff x="1361297" y="1907690"/>
                <a:chExt cx="414346" cy="414346"/>
              </a:xfrm>
            </p:grpSpPr>
            <p:sp>
              <p:nvSpPr>
                <p:cNvPr id="554" name="楕円 553">
                  <a:extLst>
                    <a:ext uri="{FF2B5EF4-FFF2-40B4-BE49-F238E27FC236}">
                      <a16:creationId xmlns:a16="http://schemas.microsoft.com/office/drawing/2014/main" id="{B105B23A-F1D8-43EC-939D-726EADE34499}"/>
                    </a:ext>
                  </a:extLst>
                </p:cNvPr>
                <p:cNvSpPr/>
                <p:nvPr/>
              </p:nvSpPr>
              <p:spPr>
                <a:xfrm>
                  <a:off x="1361297" y="1907690"/>
                  <a:ext cx="414346" cy="414346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320451412">
                        <a:custGeom>
                          <a:avLst/>
                          <a:gdLst>
                            <a:gd name="connsiteX0" fmla="*/ 0 w 414346"/>
                            <a:gd name="connsiteY0" fmla="*/ 207173 h 414346"/>
                            <a:gd name="connsiteX1" fmla="*/ 207173 w 414346"/>
                            <a:gd name="connsiteY1" fmla="*/ 0 h 414346"/>
                            <a:gd name="connsiteX2" fmla="*/ 414346 w 414346"/>
                            <a:gd name="connsiteY2" fmla="*/ 207173 h 414346"/>
                            <a:gd name="connsiteX3" fmla="*/ 207173 w 414346"/>
                            <a:gd name="connsiteY3" fmla="*/ 414346 h 414346"/>
                            <a:gd name="connsiteX4" fmla="*/ 0 w 414346"/>
                            <a:gd name="connsiteY4" fmla="*/ 207173 h 41434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414346" h="414346" fill="none" extrusionOk="0">
                              <a:moveTo>
                                <a:pt x="0" y="207173"/>
                              </a:moveTo>
                              <a:cubicBezTo>
                                <a:pt x="-14048" y="62882"/>
                                <a:pt x="110010" y="-4032"/>
                                <a:pt x="207173" y="0"/>
                              </a:cubicBezTo>
                              <a:cubicBezTo>
                                <a:pt x="318106" y="1499"/>
                                <a:pt x="416836" y="94415"/>
                                <a:pt x="414346" y="207173"/>
                              </a:cubicBezTo>
                              <a:cubicBezTo>
                                <a:pt x="439113" y="309164"/>
                                <a:pt x="325777" y="399632"/>
                                <a:pt x="207173" y="414346"/>
                              </a:cubicBezTo>
                              <a:cubicBezTo>
                                <a:pt x="106283" y="426299"/>
                                <a:pt x="17458" y="318091"/>
                                <a:pt x="0" y="207173"/>
                              </a:cubicBezTo>
                              <a:close/>
                            </a:path>
                            <a:path w="414346" h="414346" stroke="0" extrusionOk="0">
                              <a:moveTo>
                                <a:pt x="0" y="207173"/>
                              </a:moveTo>
                              <a:cubicBezTo>
                                <a:pt x="8036" y="91433"/>
                                <a:pt x="95100" y="15248"/>
                                <a:pt x="207173" y="0"/>
                              </a:cubicBezTo>
                              <a:cubicBezTo>
                                <a:pt x="319539" y="25977"/>
                                <a:pt x="398658" y="96354"/>
                                <a:pt x="414346" y="207173"/>
                              </a:cubicBezTo>
                              <a:cubicBezTo>
                                <a:pt x="406407" y="341414"/>
                                <a:pt x="305444" y="419225"/>
                                <a:pt x="207173" y="414346"/>
                              </a:cubicBezTo>
                              <a:cubicBezTo>
                                <a:pt x="70292" y="427545"/>
                                <a:pt x="-2598" y="324343"/>
                                <a:pt x="0" y="207173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5" name="楕円 554">
                  <a:extLst>
                    <a:ext uri="{FF2B5EF4-FFF2-40B4-BE49-F238E27FC236}">
                      <a16:creationId xmlns:a16="http://schemas.microsoft.com/office/drawing/2014/main" id="{DDC66E74-7921-4A1D-9696-3703ACA7781C}"/>
                    </a:ext>
                  </a:extLst>
                </p:cNvPr>
                <p:cNvSpPr/>
                <p:nvPr/>
              </p:nvSpPr>
              <p:spPr>
                <a:xfrm>
                  <a:off x="1452738" y="1999130"/>
                  <a:ext cx="231466" cy="23146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3293085852">
                        <a:custGeom>
                          <a:avLst/>
                          <a:gdLst>
                            <a:gd name="connsiteX0" fmla="*/ 0 w 231466"/>
                            <a:gd name="connsiteY0" fmla="*/ 115733 h 231466"/>
                            <a:gd name="connsiteX1" fmla="*/ 115733 w 231466"/>
                            <a:gd name="connsiteY1" fmla="*/ 0 h 231466"/>
                            <a:gd name="connsiteX2" fmla="*/ 231466 w 231466"/>
                            <a:gd name="connsiteY2" fmla="*/ 115733 h 231466"/>
                            <a:gd name="connsiteX3" fmla="*/ 115733 w 231466"/>
                            <a:gd name="connsiteY3" fmla="*/ 231466 h 231466"/>
                            <a:gd name="connsiteX4" fmla="*/ 0 w 231466"/>
                            <a:gd name="connsiteY4" fmla="*/ 115733 h 23146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31466" h="231466" fill="none" extrusionOk="0">
                              <a:moveTo>
                                <a:pt x="0" y="115733"/>
                              </a:moveTo>
                              <a:cubicBezTo>
                                <a:pt x="14417" y="55216"/>
                                <a:pt x="44883" y="-149"/>
                                <a:pt x="115733" y="0"/>
                              </a:cubicBezTo>
                              <a:cubicBezTo>
                                <a:pt x="176221" y="15673"/>
                                <a:pt x="230150" y="35848"/>
                                <a:pt x="231466" y="115733"/>
                              </a:cubicBezTo>
                              <a:cubicBezTo>
                                <a:pt x="244897" y="190383"/>
                                <a:pt x="174046" y="218475"/>
                                <a:pt x="115733" y="231466"/>
                              </a:cubicBezTo>
                              <a:cubicBezTo>
                                <a:pt x="57352" y="229127"/>
                                <a:pt x="17" y="177950"/>
                                <a:pt x="0" y="115733"/>
                              </a:cubicBezTo>
                              <a:close/>
                            </a:path>
                            <a:path w="231466" h="231466" stroke="0" extrusionOk="0">
                              <a:moveTo>
                                <a:pt x="0" y="115733"/>
                              </a:moveTo>
                              <a:cubicBezTo>
                                <a:pt x="-8533" y="45497"/>
                                <a:pt x="39881" y="313"/>
                                <a:pt x="115733" y="0"/>
                              </a:cubicBezTo>
                              <a:cubicBezTo>
                                <a:pt x="176241" y="11151"/>
                                <a:pt x="215805" y="49660"/>
                                <a:pt x="231466" y="115733"/>
                              </a:cubicBezTo>
                              <a:cubicBezTo>
                                <a:pt x="231191" y="176069"/>
                                <a:pt x="174853" y="228054"/>
                                <a:pt x="115733" y="231466"/>
                              </a:cubicBezTo>
                              <a:cubicBezTo>
                                <a:pt x="42733" y="246018"/>
                                <a:pt x="-3973" y="182645"/>
                                <a:pt x="0" y="115733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56" name="月 555">
                <a:extLst>
                  <a:ext uri="{FF2B5EF4-FFF2-40B4-BE49-F238E27FC236}">
                    <a16:creationId xmlns:a16="http://schemas.microsoft.com/office/drawing/2014/main" id="{CA482C4B-3AFB-4EAD-B97F-26166691694C}"/>
                  </a:ext>
                </a:extLst>
              </p:cNvPr>
              <p:cNvSpPr/>
              <p:nvPr/>
            </p:nvSpPr>
            <p:spPr>
              <a:xfrm rot="16200000">
                <a:off x="4926694" y="2297588"/>
                <a:ext cx="333401" cy="354297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1298338661">
                      <a:custGeom>
                        <a:avLst/>
                        <a:gdLst>
                          <a:gd name="connsiteX0" fmla="*/ 447542 w 447542"/>
                          <a:gd name="connsiteY0" fmla="*/ 475592 h 475592"/>
                          <a:gd name="connsiteX1" fmla="*/ 0 w 447542"/>
                          <a:gd name="connsiteY1" fmla="*/ 237796 h 475592"/>
                          <a:gd name="connsiteX2" fmla="*/ 447542 w 447542"/>
                          <a:gd name="connsiteY2" fmla="*/ 0 h 475592"/>
                          <a:gd name="connsiteX3" fmla="*/ 447542 w 447542"/>
                          <a:gd name="connsiteY3" fmla="*/ 475592 h 4755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447542" h="475592" fill="none" extrusionOk="0">
                            <a:moveTo>
                              <a:pt x="447542" y="475592"/>
                            </a:moveTo>
                            <a:cubicBezTo>
                              <a:pt x="184902" y="477547"/>
                              <a:pt x="8037" y="344973"/>
                              <a:pt x="0" y="237796"/>
                            </a:cubicBezTo>
                            <a:cubicBezTo>
                              <a:pt x="-48404" y="83209"/>
                              <a:pt x="181592" y="23172"/>
                              <a:pt x="447542" y="0"/>
                            </a:cubicBezTo>
                            <a:cubicBezTo>
                              <a:pt x="392531" y="187034"/>
                              <a:pt x="373645" y="311746"/>
                              <a:pt x="447542" y="475592"/>
                            </a:cubicBezTo>
                            <a:close/>
                          </a:path>
                          <a:path w="447542" h="475592" stroke="0" extrusionOk="0">
                            <a:moveTo>
                              <a:pt x="447542" y="475592"/>
                            </a:moveTo>
                            <a:cubicBezTo>
                              <a:pt x="212449" y="447753"/>
                              <a:pt x="-34203" y="377884"/>
                              <a:pt x="0" y="237796"/>
                            </a:cubicBezTo>
                            <a:cubicBezTo>
                              <a:pt x="-6327" y="87267"/>
                              <a:pt x="205623" y="46348"/>
                              <a:pt x="447542" y="0"/>
                            </a:cubicBezTo>
                            <a:cubicBezTo>
                              <a:pt x="377616" y="155755"/>
                              <a:pt x="387454" y="281068"/>
                              <a:pt x="447542" y="475592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C24A1B0A-AC1C-4820-8B32-BC8D8F61A12B}"/>
                </a:ext>
              </a:extLst>
            </p:cNvPr>
            <p:cNvGrpSpPr/>
            <p:nvPr/>
          </p:nvGrpSpPr>
          <p:grpSpPr>
            <a:xfrm rot="20700000">
              <a:off x="5314956" y="2483189"/>
              <a:ext cx="307544" cy="612722"/>
              <a:chOff x="5369040" y="2590941"/>
              <a:chExt cx="253460" cy="504970"/>
            </a:xfrm>
          </p:grpSpPr>
          <p:sp>
            <p:nvSpPr>
              <p:cNvPr id="557" name="四角形: 上の 2 つの角を丸める 556">
                <a:extLst>
                  <a:ext uri="{FF2B5EF4-FFF2-40B4-BE49-F238E27FC236}">
                    <a16:creationId xmlns:a16="http://schemas.microsoft.com/office/drawing/2014/main" id="{C0DA258A-D2EA-41DD-855A-DF21169D3BE1}"/>
                  </a:ext>
                </a:extLst>
              </p:cNvPr>
              <p:cNvSpPr/>
              <p:nvPr/>
            </p:nvSpPr>
            <p:spPr>
              <a:xfrm rot="2114668" flipH="1">
                <a:off x="5369040" y="2590941"/>
                <a:ext cx="253460" cy="504970"/>
              </a:xfrm>
              <a:prstGeom prst="round2SameRect">
                <a:avLst>
                  <a:gd name="adj1" fmla="val 50000"/>
                  <a:gd name="adj2" fmla="val 33059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013079481">
                      <a:custGeom>
                        <a:avLst/>
                        <a:gdLst>
                          <a:gd name="connsiteX0" fmla="*/ 102403 w 204805"/>
                          <a:gd name="connsiteY0" fmla="*/ 0 h 408037"/>
                          <a:gd name="connsiteX1" fmla="*/ 102403 w 204805"/>
                          <a:gd name="connsiteY1" fmla="*/ 0 h 408037"/>
                          <a:gd name="connsiteX2" fmla="*/ 204806 w 204805"/>
                          <a:gd name="connsiteY2" fmla="*/ 102403 h 408037"/>
                          <a:gd name="connsiteX3" fmla="*/ 204805 w 204805"/>
                          <a:gd name="connsiteY3" fmla="*/ 340331 h 408037"/>
                          <a:gd name="connsiteX4" fmla="*/ 137099 w 204805"/>
                          <a:gd name="connsiteY4" fmla="*/ 408037 h 408037"/>
                          <a:gd name="connsiteX5" fmla="*/ 67706 w 204805"/>
                          <a:gd name="connsiteY5" fmla="*/ 408037 h 408037"/>
                          <a:gd name="connsiteX6" fmla="*/ 0 w 204805"/>
                          <a:gd name="connsiteY6" fmla="*/ 340331 h 408037"/>
                          <a:gd name="connsiteX7" fmla="*/ 0 w 204805"/>
                          <a:gd name="connsiteY7" fmla="*/ 102403 h 408037"/>
                          <a:gd name="connsiteX8" fmla="*/ 102403 w 204805"/>
                          <a:gd name="connsiteY8" fmla="*/ 0 h 40803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204805" h="408037" fill="none" extrusionOk="0">
                            <a:moveTo>
                              <a:pt x="102403" y="0"/>
                            </a:moveTo>
                            <a:lnTo>
                              <a:pt x="102403" y="0"/>
                            </a:lnTo>
                            <a:cubicBezTo>
                              <a:pt x="162780" y="-1546"/>
                              <a:pt x="209465" y="37521"/>
                              <a:pt x="204806" y="102403"/>
                            </a:cubicBezTo>
                            <a:cubicBezTo>
                              <a:pt x="196738" y="183125"/>
                              <a:pt x="206069" y="270553"/>
                              <a:pt x="204805" y="340331"/>
                            </a:cubicBezTo>
                            <a:cubicBezTo>
                              <a:pt x="208880" y="377886"/>
                              <a:pt x="174800" y="412405"/>
                              <a:pt x="137099" y="408037"/>
                            </a:cubicBezTo>
                            <a:cubicBezTo>
                              <a:pt x="102775" y="415406"/>
                              <a:pt x="86935" y="400438"/>
                              <a:pt x="67706" y="408037"/>
                            </a:cubicBezTo>
                            <a:cubicBezTo>
                              <a:pt x="29454" y="412286"/>
                              <a:pt x="6778" y="380571"/>
                              <a:pt x="0" y="340331"/>
                            </a:cubicBezTo>
                            <a:cubicBezTo>
                              <a:pt x="-21089" y="237781"/>
                              <a:pt x="24986" y="186456"/>
                              <a:pt x="0" y="102403"/>
                            </a:cubicBezTo>
                            <a:cubicBezTo>
                              <a:pt x="-7306" y="40575"/>
                              <a:pt x="43509" y="-1293"/>
                              <a:pt x="102403" y="0"/>
                            </a:cubicBezTo>
                            <a:close/>
                          </a:path>
                          <a:path w="204805" h="408037" stroke="0" extrusionOk="0">
                            <a:moveTo>
                              <a:pt x="102403" y="0"/>
                            </a:moveTo>
                            <a:lnTo>
                              <a:pt x="102403" y="0"/>
                            </a:lnTo>
                            <a:cubicBezTo>
                              <a:pt x="168030" y="-10906"/>
                              <a:pt x="198646" y="35811"/>
                              <a:pt x="204806" y="102403"/>
                            </a:cubicBezTo>
                            <a:cubicBezTo>
                              <a:pt x="210089" y="203737"/>
                              <a:pt x="205704" y="256390"/>
                              <a:pt x="204805" y="340331"/>
                            </a:cubicBezTo>
                            <a:cubicBezTo>
                              <a:pt x="207763" y="373290"/>
                              <a:pt x="176931" y="411309"/>
                              <a:pt x="137099" y="408037"/>
                            </a:cubicBezTo>
                            <a:cubicBezTo>
                              <a:pt x="122022" y="409864"/>
                              <a:pt x="91219" y="400438"/>
                              <a:pt x="67706" y="408037"/>
                            </a:cubicBezTo>
                            <a:cubicBezTo>
                              <a:pt x="34890" y="407963"/>
                              <a:pt x="-4356" y="378674"/>
                              <a:pt x="0" y="340331"/>
                            </a:cubicBezTo>
                            <a:cubicBezTo>
                              <a:pt x="-27500" y="243915"/>
                              <a:pt x="14259" y="196324"/>
                              <a:pt x="0" y="102403"/>
                            </a:cubicBezTo>
                            <a:cubicBezTo>
                              <a:pt x="-8240" y="33218"/>
                              <a:pt x="48120" y="1721"/>
                              <a:pt x="102403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8" name="四角形: 上の 2 つの角を丸める 557">
                <a:extLst>
                  <a:ext uri="{FF2B5EF4-FFF2-40B4-BE49-F238E27FC236}">
                    <a16:creationId xmlns:a16="http://schemas.microsoft.com/office/drawing/2014/main" id="{9EEECA81-0772-44B6-BEBA-5ECDBA94008C}"/>
                  </a:ext>
                </a:extLst>
              </p:cNvPr>
              <p:cNvSpPr/>
              <p:nvPr/>
            </p:nvSpPr>
            <p:spPr>
              <a:xfrm rot="2114668" flipH="1">
                <a:off x="5438873" y="2651984"/>
                <a:ext cx="175325" cy="431470"/>
              </a:xfrm>
              <a:prstGeom prst="round2SameRect">
                <a:avLst>
                  <a:gd name="adj1" fmla="val 50000"/>
                  <a:gd name="adj2" fmla="val 33059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1772709334">
                      <a:custGeom>
                        <a:avLst/>
                        <a:gdLst>
                          <a:gd name="connsiteX0" fmla="*/ 70835 w 141669"/>
                          <a:gd name="connsiteY0" fmla="*/ 0 h 348646"/>
                          <a:gd name="connsiteX1" fmla="*/ 70835 w 141669"/>
                          <a:gd name="connsiteY1" fmla="*/ 0 h 348646"/>
                          <a:gd name="connsiteX2" fmla="*/ 141670 w 141669"/>
                          <a:gd name="connsiteY2" fmla="*/ 70835 h 348646"/>
                          <a:gd name="connsiteX3" fmla="*/ 141669 w 141669"/>
                          <a:gd name="connsiteY3" fmla="*/ 301812 h 348646"/>
                          <a:gd name="connsiteX4" fmla="*/ 94835 w 141669"/>
                          <a:gd name="connsiteY4" fmla="*/ 348646 h 348646"/>
                          <a:gd name="connsiteX5" fmla="*/ 46834 w 141669"/>
                          <a:gd name="connsiteY5" fmla="*/ 348646 h 348646"/>
                          <a:gd name="connsiteX6" fmla="*/ 0 w 141669"/>
                          <a:gd name="connsiteY6" fmla="*/ 301812 h 348646"/>
                          <a:gd name="connsiteX7" fmla="*/ 0 w 141669"/>
                          <a:gd name="connsiteY7" fmla="*/ 70835 h 348646"/>
                          <a:gd name="connsiteX8" fmla="*/ 70835 w 141669"/>
                          <a:gd name="connsiteY8" fmla="*/ 0 h 34864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141669" h="348646" fill="none" extrusionOk="0">
                            <a:moveTo>
                              <a:pt x="70835" y="0"/>
                            </a:moveTo>
                            <a:lnTo>
                              <a:pt x="70835" y="0"/>
                            </a:lnTo>
                            <a:cubicBezTo>
                              <a:pt x="111437" y="5595"/>
                              <a:pt x="146990" y="23793"/>
                              <a:pt x="141670" y="70835"/>
                            </a:cubicBezTo>
                            <a:cubicBezTo>
                              <a:pt x="134410" y="153119"/>
                              <a:pt x="120963" y="215412"/>
                              <a:pt x="141669" y="301812"/>
                            </a:cubicBezTo>
                            <a:cubicBezTo>
                              <a:pt x="141323" y="324227"/>
                              <a:pt x="121123" y="340906"/>
                              <a:pt x="94835" y="348646"/>
                            </a:cubicBezTo>
                            <a:cubicBezTo>
                              <a:pt x="82080" y="350233"/>
                              <a:pt x="69523" y="344553"/>
                              <a:pt x="46834" y="348646"/>
                            </a:cubicBezTo>
                            <a:cubicBezTo>
                              <a:pt x="23585" y="344779"/>
                              <a:pt x="3724" y="326785"/>
                              <a:pt x="0" y="301812"/>
                            </a:cubicBezTo>
                            <a:cubicBezTo>
                              <a:pt x="-1841" y="237384"/>
                              <a:pt x="4246" y="146117"/>
                              <a:pt x="0" y="70835"/>
                            </a:cubicBezTo>
                            <a:cubicBezTo>
                              <a:pt x="-2725" y="30337"/>
                              <a:pt x="32825" y="0"/>
                              <a:pt x="70835" y="0"/>
                            </a:cubicBezTo>
                            <a:close/>
                          </a:path>
                          <a:path w="141669" h="348646" stroke="0" extrusionOk="0">
                            <a:moveTo>
                              <a:pt x="70835" y="0"/>
                            </a:moveTo>
                            <a:lnTo>
                              <a:pt x="70835" y="0"/>
                            </a:lnTo>
                            <a:cubicBezTo>
                              <a:pt x="112488" y="2514"/>
                              <a:pt x="136584" y="23355"/>
                              <a:pt x="141670" y="70835"/>
                            </a:cubicBezTo>
                            <a:cubicBezTo>
                              <a:pt x="127107" y="138142"/>
                              <a:pt x="139398" y="223715"/>
                              <a:pt x="141669" y="301812"/>
                            </a:cubicBezTo>
                            <a:cubicBezTo>
                              <a:pt x="142878" y="324569"/>
                              <a:pt x="123283" y="353249"/>
                              <a:pt x="94835" y="348646"/>
                            </a:cubicBezTo>
                            <a:cubicBezTo>
                              <a:pt x="84211" y="350333"/>
                              <a:pt x="66012" y="346431"/>
                              <a:pt x="46834" y="348646"/>
                            </a:cubicBezTo>
                            <a:cubicBezTo>
                              <a:pt x="17992" y="348151"/>
                              <a:pt x="-2448" y="329237"/>
                              <a:pt x="0" y="301812"/>
                            </a:cubicBezTo>
                            <a:cubicBezTo>
                              <a:pt x="-14961" y="209336"/>
                              <a:pt x="21221" y="132887"/>
                              <a:pt x="0" y="70835"/>
                            </a:cubicBezTo>
                            <a:cubicBezTo>
                              <a:pt x="-1366" y="35057"/>
                              <a:pt x="30490" y="101"/>
                              <a:pt x="70835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50" name="グループ化 649">
            <a:extLst>
              <a:ext uri="{FF2B5EF4-FFF2-40B4-BE49-F238E27FC236}">
                <a16:creationId xmlns:a16="http://schemas.microsoft.com/office/drawing/2014/main" id="{666DD340-A3E5-4919-A30F-BF5CBD3974BD}"/>
              </a:ext>
            </a:extLst>
          </p:cNvPr>
          <p:cNvGrpSpPr/>
          <p:nvPr/>
        </p:nvGrpSpPr>
        <p:grpSpPr>
          <a:xfrm>
            <a:off x="6734845" y="1017291"/>
            <a:ext cx="2346998" cy="2224817"/>
            <a:chOff x="6825333" y="1045866"/>
            <a:chExt cx="2346998" cy="2224817"/>
          </a:xfrm>
        </p:grpSpPr>
        <p:grpSp>
          <p:nvGrpSpPr>
            <p:cNvPr id="591" name="グループ化 590">
              <a:extLst>
                <a:ext uri="{FF2B5EF4-FFF2-40B4-BE49-F238E27FC236}">
                  <a16:creationId xmlns:a16="http://schemas.microsoft.com/office/drawing/2014/main" id="{10F68144-890F-44D5-B42F-C8EBF229BBC9}"/>
                </a:ext>
              </a:extLst>
            </p:cNvPr>
            <p:cNvGrpSpPr/>
            <p:nvPr/>
          </p:nvGrpSpPr>
          <p:grpSpPr>
            <a:xfrm>
              <a:off x="7324661" y="1045866"/>
              <a:ext cx="1087249" cy="1109594"/>
              <a:chOff x="7324661" y="1045866"/>
              <a:chExt cx="1087249" cy="1109594"/>
            </a:xfrm>
          </p:grpSpPr>
          <p:grpSp>
            <p:nvGrpSpPr>
              <p:cNvPr id="560" name="グループ化 559">
                <a:extLst>
                  <a:ext uri="{FF2B5EF4-FFF2-40B4-BE49-F238E27FC236}">
                    <a16:creationId xmlns:a16="http://schemas.microsoft.com/office/drawing/2014/main" id="{FBD24A92-D2D2-4647-B295-1CE27AC984B0}"/>
                  </a:ext>
                </a:extLst>
              </p:cNvPr>
              <p:cNvGrpSpPr/>
              <p:nvPr/>
            </p:nvGrpSpPr>
            <p:grpSpPr>
              <a:xfrm>
                <a:off x="7324661" y="1045866"/>
                <a:ext cx="1087249" cy="1109594"/>
                <a:chOff x="1225185" y="1244600"/>
                <a:chExt cx="1499412" cy="1530228"/>
              </a:xfrm>
            </p:grpSpPr>
            <p:grpSp>
              <p:nvGrpSpPr>
                <p:cNvPr id="561" name="グループ化 560">
                  <a:extLst>
                    <a:ext uri="{FF2B5EF4-FFF2-40B4-BE49-F238E27FC236}">
                      <a16:creationId xmlns:a16="http://schemas.microsoft.com/office/drawing/2014/main" id="{DB79D4DD-0567-4237-958B-A2D3646C0F17}"/>
                    </a:ext>
                  </a:extLst>
                </p:cNvPr>
                <p:cNvGrpSpPr/>
                <p:nvPr/>
              </p:nvGrpSpPr>
              <p:grpSpPr>
                <a:xfrm>
                  <a:off x="1225185" y="1244600"/>
                  <a:ext cx="1499412" cy="1530228"/>
                  <a:chOff x="3642576" y="2887337"/>
                  <a:chExt cx="1058079" cy="1079826"/>
                </a:xfrm>
              </p:grpSpPr>
              <p:sp>
                <p:nvSpPr>
                  <p:cNvPr id="569" name="フリーフォーム: 図形 568">
                    <a:extLst>
                      <a:ext uri="{FF2B5EF4-FFF2-40B4-BE49-F238E27FC236}">
                        <a16:creationId xmlns:a16="http://schemas.microsoft.com/office/drawing/2014/main" id="{90DB0DA1-8EA0-49DA-AB29-33BB833B1488}"/>
                      </a:ext>
                    </a:extLst>
                  </p:cNvPr>
                  <p:cNvSpPr/>
                  <p:nvPr/>
                </p:nvSpPr>
                <p:spPr>
                  <a:xfrm>
                    <a:off x="3642576" y="3095625"/>
                    <a:ext cx="1058079" cy="871538"/>
                  </a:xfrm>
                  <a:custGeom>
                    <a:avLst/>
                    <a:gdLst>
                      <a:gd name="connsiteX0" fmla="*/ 526993 w 1058079"/>
                      <a:gd name="connsiteY0" fmla="*/ 0 h 904876"/>
                      <a:gd name="connsiteX1" fmla="*/ 615776 w 1058079"/>
                      <a:gd name="connsiteY1" fmla="*/ 9192 h 904876"/>
                      <a:gd name="connsiteX2" fmla="*/ 675383 w 1058079"/>
                      <a:gd name="connsiteY2" fmla="*/ 28195 h 904876"/>
                      <a:gd name="connsiteX3" fmla="*/ 723939 w 1058079"/>
                      <a:gd name="connsiteY3" fmla="*/ 23580 h 904876"/>
                      <a:gd name="connsiteX4" fmla="*/ 798118 w 1058079"/>
                      <a:gd name="connsiteY4" fmla="*/ 34140 h 904876"/>
                      <a:gd name="connsiteX5" fmla="*/ 1040002 w 1058079"/>
                      <a:gd name="connsiteY5" fmla="*/ 557490 h 904876"/>
                      <a:gd name="connsiteX6" fmla="*/ 643029 w 1058079"/>
                      <a:gd name="connsiteY6" fmla="*/ 900343 h 904876"/>
                      <a:gd name="connsiteX7" fmla="*/ 612610 w 1058079"/>
                      <a:gd name="connsiteY7" fmla="*/ 896012 h 904876"/>
                      <a:gd name="connsiteX8" fmla="*/ 526993 w 1058079"/>
                      <a:gd name="connsiteY8" fmla="*/ 904876 h 904876"/>
                      <a:gd name="connsiteX9" fmla="*/ 443754 w 1058079"/>
                      <a:gd name="connsiteY9" fmla="*/ 896258 h 904876"/>
                      <a:gd name="connsiteX10" fmla="*/ 415049 w 1058079"/>
                      <a:gd name="connsiteY10" fmla="*/ 900345 h 904876"/>
                      <a:gd name="connsiteX11" fmla="*/ 18077 w 1058079"/>
                      <a:gd name="connsiteY11" fmla="*/ 557492 h 904876"/>
                      <a:gd name="connsiteX12" fmla="*/ 259960 w 1058079"/>
                      <a:gd name="connsiteY12" fmla="*/ 34142 h 904876"/>
                      <a:gd name="connsiteX13" fmla="*/ 334140 w 1058079"/>
                      <a:gd name="connsiteY13" fmla="*/ 23582 h 904876"/>
                      <a:gd name="connsiteX14" fmla="*/ 379538 w 1058079"/>
                      <a:gd name="connsiteY14" fmla="*/ 27897 h 904876"/>
                      <a:gd name="connsiteX15" fmla="*/ 438211 w 1058079"/>
                      <a:gd name="connsiteY15" fmla="*/ 9192 h 904876"/>
                      <a:gd name="connsiteX16" fmla="*/ 526993 w 1058079"/>
                      <a:gd name="connsiteY16" fmla="*/ 0 h 9048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058079" h="904876">
                        <a:moveTo>
                          <a:pt x="526993" y="0"/>
                        </a:moveTo>
                        <a:cubicBezTo>
                          <a:pt x="557406" y="0"/>
                          <a:pt x="587098" y="3165"/>
                          <a:pt x="615776" y="9192"/>
                        </a:cubicBezTo>
                        <a:lnTo>
                          <a:pt x="675383" y="28195"/>
                        </a:lnTo>
                        <a:lnTo>
                          <a:pt x="723939" y="23580"/>
                        </a:lnTo>
                        <a:cubicBezTo>
                          <a:pt x="748674" y="24099"/>
                          <a:pt x="773506" y="27545"/>
                          <a:pt x="798118" y="34140"/>
                        </a:cubicBezTo>
                        <a:cubicBezTo>
                          <a:pt x="995018" y="86899"/>
                          <a:pt x="1103312" y="321211"/>
                          <a:pt x="1040002" y="557490"/>
                        </a:cubicBezTo>
                        <a:cubicBezTo>
                          <a:pt x="984605" y="764234"/>
                          <a:pt x="816178" y="903981"/>
                          <a:pt x="643029" y="900343"/>
                        </a:cubicBezTo>
                        <a:lnTo>
                          <a:pt x="612610" y="896012"/>
                        </a:lnTo>
                        <a:lnTo>
                          <a:pt x="526993" y="904876"/>
                        </a:lnTo>
                        <a:lnTo>
                          <a:pt x="443754" y="896258"/>
                        </a:lnTo>
                        <a:lnTo>
                          <a:pt x="415049" y="900345"/>
                        </a:lnTo>
                        <a:cubicBezTo>
                          <a:pt x="241901" y="903983"/>
                          <a:pt x="73474" y="764236"/>
                          <a:pt x="18077" y="557492"/>
                        </a:cubicBezTo>
                        <a:cubicBezTo>
                          <a:pt x="-45234" y="321213"/>
                          <a:pt x="63061" y="86901"/>
                          <a:pt x="259960" y="34142"/>
                        </a:cubicBezTo>
                        <a:cubicBezTo>
                          <a:pt x="284572" y="27547"/>
                          <a:pt x="309404" y="24101"/>
                          <a:pt x="334140" y="23582"/>
                        </a:cubicBezTo>
                        <a:lnTo>
                          <a:pt x="379538" y="27897"/>
                        </a:lnTo>
                        <a:lnTo>
                          <a:pt x="438211" y="9192"/>
                        </a:lnTo>
                        <a:cubicBezTo>
                          <a:pt x="466888" y="3165"/>
                          <a:pt x="496581" y="0"/>
                          <a:pt x="526993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0" name="楕円 569">
                    <a:extLst>
                      <a:ext uri="{FF2B5EF4-FFF2-40B4-BE49-F238E27FC236}">
                        <a16:creationId xmlns:a16="http://schemas.microsoft.com/office/drawing/2014/main" id="{30F35367-64F1-48B9-BC50-A7012C818E4C}"/>
                      </a:ext>
                    </a:extLst>
                  </p:cNvPr>
                  <p:cNvSpPr/>
                  <p:nvPr/>
                </p:nvSpPr>
                <p:spPr>
                  <a:xfrm>
                    <a:off x="4045744" y="3133725"/>
                    <a:ext cx="247650" cy="111922"/>
                  </a:xfrm>
                  <a:prstGeom prst="ellipse">
                    <a:avLst/>
                  </a:prstGeom>
                  <a:solidFill>
                    <a:schemeClr val="tx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1" name="フリーフォーム: 図形 570">
                    <a:extLst>
                      <a:ext uri="{FF2B5EF4-FFF2-40B4-BE49-F238E27FC236}">
                        <a16:creationId xmlns:a16="http://schemas.microsoft.com/office/drawing/2014/main" id="{EEC0A3A4-B0BD-4EC3-98CF-455C53062312}"/>
                      </a:ext>
                    </a:extLst>
                  </p:cNvPr>
                  <p:cNvSpPr/>
                  <p:nvPr/>
                </p:nvSpPr>
                <p:spPr>
                  <a:xfrm>
                    <a:off x="4045744" y="3189686"/>
                    <a:ext cx="247650" cy="63445"/>
                  </a:xfrm>
                  <a:custGeom>
                    <a:avLst/>
                    <a:gdLst>
                      <a:gd name="connsiteX0" fmla="*/ 3344 w 247650"/>
                      <a:gd name="connsiteY0" fmla="*/ 0 h 63445"/>
                      <a:gd name="connsiteX1" fmla="*/ 24481 w 247650"/>
                      <a:gd name="connsiteY1" fmla="*/ 13019 h 63445"/>
                      <a:gd name="connsiteX2" fmla="*/ 123825 w 247650"/>
                      <a:gd name="connsiteY2" fmla="*/ 30107 h 63445"/>
                      <a:gd name="connsiteX3" fmla="*/ 223169 w 247650"/>
                      <a:gd name="connsiteY3" fmla="*/ 13019 h 63445"/>
                      <a:gd name="connsiteX4" fmla="*/ 244307 w 247650"/>
                      <a:gd name="connsiteY4" fmla="*/ 0 h 63445"/>
                      <a:gd name="connsiteX5" fmla="*/ 247650 w 247650"/>
                      <a:gd name="connsiteY5" fmla="*/ 7484 h 63445"/>
                      <a:gd name="connsiteX6" fmla="*/ 123825 w 247650"/>
                      <a:gd name="connsiteY6" fmla="*/ 63445 h 63445"/>
                      <a:gd name="connsiteX7" fmla="*/ 0 w 247650"/>
                      <a:gd name="connsiteY7" fmla="*/ 7484 h 63445"/>
                      <a:gd name="connsiteX8" fmla="*/ 3344 w 247650"/>
                      <a:gd name="connsiteY8" fmla="*/ 0 h 634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7650" h="63445">
                        <a:moveTo>
                          <a:pt x="3344" y="0"/>
                        </a:moveTo>
                        <a:lnTo>
                          <a:pt x="24481" y="13019"/>
                        </a:lnTo>
                        <a:cubicBezTo>
                          <a:pt x="49905" y="23577"/>
                          <a:pt x="85029" y="30107"/>
                          <a:pt x="123825" y="30107"/>
                        </a:cubicBezTo>
                        <a:cubicBezTo>
                          <a:pt x="162622" y="30107"/>
                          <a:pt x="197745" y="23577"/>
                          <a:pt x="223169" y="13019"/>
                        </a:cubicBezTo>
                        <a:lnTo>
                          <a:pt x="244307" y="0"/>
                        </a:lnTo>
                        <a:lnTo>
                          <a:pt x="247650" y="7484"/>
                        </a:lnTo>
                        <a:cubicBezTo>
                          <a:pt x="247650" y="38390"/>
                          <a:pt x="192212" y="63445"/>
                          <a:pt x="123825" y="63445"/>
                        </a:cubicBezTo>
                        <a:cubicBezTo>
                          <a:pt x="55438" y="63445"/>
                          <a:pt x="0" y="38390"/>
                          <a:pt x="0" y="7484"/>
                        </a:cubicBezTo>
                        <a:lnTo>
                          <a:pt x="3344" y="0"/>
                        </a:lnTo>
                        <a:close/>
                      </a:path>
                    </a:pathLst>
                  </a:cu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2" name="フリーフォーム: 図形 571">
                    <a:extLst>
                      <a:ext uri="{FF2B5EF4-FFF2-40B4-BE49-F238E27FC236}">
                        <a16:creationId xmlns:a16="http://schemas.microsoft.com/office/drawing/2014/main" id="{087E5CA8-A006-4337-BEAA-67C3C01F5682}"/>
                      </a:ext>
                    </a:extLst>
                  </p:cNvPr>
                  <p:cNvSpPr/>
                  <p:nvPr/>
                </p:nvSpPr>
                <p:spPr>
                  <a:xfrm>
                    <a:off x="3733645" y="3429000"/>
                    <a:ext cx="79615" cy="310042"/>
                  </a:xfrm>
                  <a:custGeom>
                    <a:avLst/>
                    <a:gdLst>
                      <a:gd name="connsiteX0" fmla="*/ 72783 w 72783"/>
                      <a:gd name="connsiteY0" fmla="*/ 0 h 346017"/>
                      <a:gd name="connsiteX1" fmla="*/ 48206 w 72783"/>
                      <a:gd name="connsiteY1" fmla="*/ 72904 h 346017"/>
                      <a:gd name="connsiteX2" fmla="*/ 38101 w 72783"/>
                      <a:gd name="connsiteY2" fmla="*/ 173008 h 346017"/>
                      <a:gd name="connsiteX3" fmla="*/ 48206 w 72783"/>
                      <a:gd name="connsiteY3" fmla="*/ 273112 h 346017"/>
                      <a:gd name="connsiteX4" fmla="*/ 72783 w 72783"/>
                      <a:gd name="connsiteY4" fmla="*/ 346017 h 346017"/>
                      <a:gd name="connsiteX5" fmla="*/ 40452 w 72783"/>
                      <a:gd name="connsiteY5" fmla="*/ 314447 h 346017"/>
                      <a:gd name="connsiteX6" fmla="*/ 0 w 72783"/>
                      <a:gd name="connsiteY6" fmla="*/ 173008 h 346017"/>
                      <a:gd name="connsiteX7" fmla="*/ 40452 w 72783"/>
                      <a:gd name="connsiteY7" fmla="*/ 31569 h 346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2783" h="346017">
                        <a:moveTo>
                          <a:pt x="72783" y="0"/>
                        </a:moveTo>
                        <a:lnTo>
                          <a:pt x="48206" y="72904"/>
                        </a:lnTo>
                        <a:cubicBezTo>
                          <a:pt x="41699" y="103672"/>
                          <a:pt x="38101" y="137500"/>
                          <a:pt x="38101" y="173008"/>
                        </a:cubicBezTo>
                        <a:cubicBezTo>
                          <a:pt x="38101" y="208517"/>
                          <a:pt x="41699" y="242344"/>
                          <a:pt x="48206" y="273112"/>
                        </a:cubicBezTo>
                        <a:lnTo>
                          <a:pt x="72783" y="346017"/>
                        </a:lnTo>
                        <a:lnTo>
                          <a:pt x="40452" y="314447"/>
                        </a:lnTo>
                        <a:cubicBezTo>
                          <a:pt x="15459" y="278250"/>
                          <a:pt x="0" y="228244"/>
                          <a:pt x="0" y="173008"/>
                        </a:cubicBezTo>
                        <a:cubicBezTo>
                          <a:pt x="0" y="117773"/>
                          <a:pt x="15459" y="67766"/>
                          <a:pt x="40452" y="31569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3" name="フリーフォーム: 図形 572">
                    <a:extLst>
                      <a:ext uri="{FF2B5EF4-FFF2-40B4-BE49-F238E27FC236}">
                        <a16:creationId xmlns:a16="http://schemas.microsoft.com/office/drawing/2014/main" id="{A5A11900-D084-4F19-82A7-8023FE129E28}"/>
                      </a:ext>
                    </a:extLst>
                  </p:cNvPr>
                  <p:cNvSpPr/>
                  <p:nvPr/>
                </p:nvSpPr>
                <p:spPr>
                  <a:xfrm flipH="1">
                    <a:off x="4544512" y="3409472"/>
                    <a:ext cx="79615" cy="310042"/>
                  </a:xfrm>
                  <a:custGeom>
                    <a:avLst/>
                    <a:gdLst>
                      <a:gd name="connsiteX0" fmla="*/ 72783 w 72783"/>
                      <a:gd name="connsiteY0" fmla="*/ 0 h 346017"/>
                      <a:gd name="connsiteX1" fmla="*/ 48206 w 72783"/>
                      <a:gd name="connsiteY1" fmla="*/ 72904 h 346017"/>
                      <a:gd name="connsiteX2" fmla="*/ 38101 w 72783"/>
                      <a:gd name="connsiteY2" fmla="*/ 173008 h 346017"/>
                      <a:gd name="connsiteX3" fmla="*/ 48206 w 72783"/>
                      <a:gd name="connsiteY3" fmla="*/ 273112 h 346017"/>
                      <a:gd name="connsiteX4" fmla="*/ 72783 w 72783"/>
                      <a:gd name="connsiteY4" fmla="*/ 346017 h 346017"/>
                      <a:gd name="connsiteX5" fmla="*/ 40452 w 72783"/>
                      <a:gd name="connsiteY5" fmla="*/ 314447 h 346017"/>
                      <a:gd name="connsiteX6" fmla="*/ 0 w 72783"/>
                      <a:gd name="connsiteY6" fmla="*/ 173008 h 346017"/>
                      <a:gd name="connsiteX7" fmla="*/ 40452 w 72783"/>
                      <a:gd name="connsiteY7" fmla="*/ 31569 h 346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2783" h="346017">
                        <a:moveTo>
                          <a:pt x="72783" y="0"/>
                        </a:moveTo>
                        <a:lnTo>
                          <a:pt x="48206" y="72904"/>
                        </a:lnTo>
                        <a:cubicBezTo>
                          <a:pt x="41699" y="103672"/>
                          <a:pt x="38101" y="137500"/>
                          <a:pt x="38101" y="173008"/>
                        </a:cubicBezTo>
                        <a:cubicBezTo>
                          <a:pt x="38101" y="208517"/>
                          <a:pt x="41699" y="242344"/>
                          <a:pt x="48206" y="273112"/>
                        </a:cubicBezTo>
                        <a:lnTo>
                          <a:pt x="72783" y="346017"/>
                        </a:lnTo>
                        <a:lnTo>
                          <a:pt x="40452" y="314447"/>
                        </a:lnTo>
                        <a:cubicBezTo>
                          <a:pt x="15459" y="278250"/>
                          <a:pt x="0" y="228244"/>
                          <a:pt x="0" y="173008"/>
                        </a:cubicBezTo>
                        <a:cubicBezTo>
                          <a:pt x="0" y="117773"/>
                          <a:pt x="15459" y="67766"/>
                          <a:pt x="40452" y="31569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4" name="フリーフォーム: 図形 573">
                    <a:extLst>
                      <a:ext uri="{FF2B5EF4-FFF2-40B4-BE49-F238E27FC236}">
                        <a16:creationId xmlns:a16="http://schemas.microsoft.com/office/drawing/2014/main" id="{43402D2A-E4BE-4937-91A7-5C0DF74C1D1A}"/>
                      </a:ext>
                    </a:extLst>
                  </p:cNvPr>
                  <p:cNvSpPr/>
                  <p:nvPr/>
                </p:nvSpPr>
                <p:spPr>
                  <a:xfrm rot="20658901">
                    <a:off x="3959124" y="3639320"/>
                    <a:ext cx="83144" cy="256564"/>
                  </a:xfrm>
                  <a:custGeom>
                    <a:avLst/>
                    <a:gdLst>
                      <a:gd name="connsiteX0" fmla="*/ 72783 w 72783"/>
                      <a:gd name="connsiteY0" fmla="*/ 0 h 346017"/>
                      <a:gd name="connsiteX1" fmla="*/ 48206 w 72783"/>
                      <a:gd name="connsiteY1" fmla="*/ 72904 h 346017"/>
                      <a:gd name="connsiteX2" fmla="*/ 38101 w 72783"/>
                      <a:gd name="connsiteY2" fmla="*/ 173008 h 346017"/>
                      <a:gd name="connsiteX3" fmla="*/ 48206 w 72783"/>
                      <a:gd name="connsiteY3" fmla="*/ 273112 h 346017"/>
                      <a:gd name="connsiteX4" fmla="*/ 72783 w 72783"/>
                      <a:gd name="connsiteY4" fmla="*/ 346017 h 346017"/>
                      <a:gd name="connsiteX5" fmla="*/ 40452 w 72783"/>
                      <a:gd name="connsiteY5" fmla="*/ 314447 h 346017"/>
                      <a:gd name="connsiteX6" fmla="*/ 0 w 72783"/>
                      <a:gd name="connsiteY6" fmla="*/ 173008 h 346017"/>
                      <a:gd name="connsiteX7" fmla="*/ 40452 w 72783"/>
                      <a:gd name="connsiteY7" fmla="*/ 31569 h 346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2783" h="346017">
                        <a:moveTo>
                          <a:pt x="72783" y="0"/>
                        </a:moveTo>
                        <a:lnTo>
                          <a:pt x="48206" y="72904"/>
                        </a:lnTo>
                        <a:cubicBezTo>
                          <a:pt x="41699" y="103672"/>
                          <a:pt x="38101" y="137500"/>
                          <a:pt x="38101" y="173008"/>
                        </a:cubicBezTo>
                        <a:cubicBezTo>
                          <a:pt x="38101" y="208517"/>
                          <a:pt x="41699" y="242344"/>
                          <a:pt x="48206" y="273112"/>
                        </a:cubicBezTo>
                        <a:lnTo>
                          <a:pt x="72783" y="346017"/>
                        </a:lnTo>
                        <a:lnTo>
                          <a:pt x="40452" y="314447"/>
                        </a:lnTo>
                        <a:cubicBezTo>
                          <a:pt x="15459" y="278250"/>
                          <a:pt x="0" y="228244"/>
                          <a:pt x="0" y="173008"/>
                        </a:cubicBezTo>
                        <a:cubicBezTo>
                          <a:pt x="0" y="117773"/>
                          <a:pt x="15459" y="67766"/>
                          <a:pt x="40452" y="31569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5" name="フリーフォーム: 図形 574">
                    <a:extLst>
                      <a:ext uri="{FF2B5EF4-FFF2-40B4-BE49-F238E27FC236}">
                        <a16:creationId xmlns:a16="http://schemas.microsoft.com/office/drawing/2014/main" id="{EF76F10E-F692-4535-8E1B-3A3EBB2252B0}"/>
                      </a:ext>
                    </a:extLst>
                  </p:cNvPr>
                  <p:cNvSpPr/>
                  <p:nvPr/>
                </p:nvSpPr>
                <p:spPr>
                  <a:xfrm rot="941099" flipH="1">
                    <a:off x="4276785" y="3639318"/>
                    <a:ext cx="83144" cy="256565"/>
                  </a:xfrm>
                  <a:custGeom>
                    <a:avLst/>
                    <a:gdLst>
                      <a:gd name="connsiteX0" fmla="*/ 72783 w 72783"/>
                      <a:gd name="connsiteY0" fmla="*/ 0 h 346017"/>
                      <a:gd name="connsiteX1" fmla="*/ 48206 w 72783"/>
                      <a:gd name="connsiteY1" fmla="*/ 72904 h 346017"/>
                      <a:gd name="connsiteX2" fmla="*/ 38101 w 72783"/>
                      <a:gd name="connsiteY2" fmla="*/ 173008 h 346017"/>
                      <a:gd name="connsiteX3" fmla="*/ 48206 w 72783"/>
                      <a:gd name="connsiteY3" fmla="*/ 273112 h 346017"/>
                      <a:gd name="connsiteX4" fmla="*/ 72783 w 72783"/>
                      <a:gd name="connsiteY4" fmla="*/ 346017 h 346017"/>
                      <a:gd name="connsiteX5" fmla="*/ 40452 w 72783"/>
                      <a:gd name="connsiteY5" fmla="*/ 314447 h 346017"/>
                      <a:gd name="connsiteX6" fmla="*/ 0 w 72783"/>
                      <a:gd name="connsiteY6" fmla="*/ 173008 h 346017"/>
                      <a:gd name="connsiteX7" fmla="*/ 40452 w 72783"/>
                      <a:gd name="connsiteY7" fmla="*/ 31569 h 346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2783" h="346017">
                        <a:moveTo>
                          <a:pt x="72783" y="0"/>
                        </a:moveTo>
                        <a:lnTo>
                          <a:pt x="48206" y="72904"/>
                        </a:lnTo>
                        <a:cubicBezTo>
                          <a:pt x="41699" y="103672"/>
                          <a:pt x="38101" y="137500"/>
                          <a:pt x="38101" y="173008"/>
                        </a:cubicBezTo>
                        <a:cubicBezTo>
                          <a:pt x="38101" y="208517"/>
                          <a:pt x="41699" y="242344"/>
                          <a:pt x="48206" y="273112"/>
                        </a:cubicBezTo>
                        <a:lnTo>
                          <a:pt x="72783" y="346017"/>
                        </a:lnTo>
                        <a:lnTo>
                          <a:pt x="40452" y="314447"/>
                        </a:lnTo>
                        <a:cubicBezTo>
                          <a:pt x="15459" y="278250"/>
                          <a:pt x="0" y="228244"/>
                          <a:pt x="0" y="173008"/>
                        </a:cubicBezTo>
                        <a:cubicBezTo>
                          <a:pt x="0" y="117773"/>
                          <a:pt x="15459" y="67766"/>
                          <a:pt x="40452" y="31569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576" name="グループ化 575">
                    <a:extLst>
                      <a:ext uri="{FF2B5EF4-FFF2-40B4-BE49-F238E27FC236}">
                        <a16:creationId xmlns:a16="http://schemas.microsoft.com/office/drawing/2014/main" id="{84F0E866-6C59-4DC0-A2FA-35CC0D8ED504}"/>
                      </a:ext>
                    </a:extLst>
                  </p:cNvPr>
                  <p:cNvGrpSpPr/>
                  <p:nvPr/>
                </p:nvGrpSpPr>
                <p:grpSpPr>
                  <a:xfrm>
                    <a:off x="4106322" y="2887337"/>
                    <a:ext cx="178126" cy="337086"/>
                    <a:chOff x="3295510" y="3199211"/>
                    <a:chExt cx="145719" cy="337745"/>
                  </a:xfrm>
                </p:grpSpPr>
                <p:sp>
                  <p:nvSpPr>
                    <p:cNvPr id="584" name="フリーフォーム: 図形 583">
                      <a:extLst>
                        <a:ext uri="{FF2B5EF4-FFF2-40B4-BE49-F238E27FC236}">
                          <a16:creationId xmlns:a16="http://schemas.microsoft.com/office/drawing/2014/main" id="{BF351442-6B89-4B44-9853-650B3E46956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09918" y="3199211"/>
                      <a:ext cx="131311" cy="205804"/>
                    </a:xfrm>
                    <a:custGeom>
                      <a:avLst/>
                      <a:gdLst>
                        <a:gd name="connsiteX0" fmla="*/ 131311 w 131311"/>
                        <a:gd name="connsiteY0" fmla="*/ 0 h 205804"/>
                        <a:gd name="connsiteX1" fmla="*/ 95101 w 131311"/>
                        <a:gd name="connsiteY1" fmla="*/ 152836 h 205804"/>
                        <a:gd name="connsiteX2" fmla="*/ 94020 w 131311"/>
                        <a:gd name="connsiteY2" fmla="*/ 167572 h 205804"/>
                        <a:gd name="connsiteX3" fmla="*/ 65283 w 131311"/>
                        <a:gd name="connsiteY3" fmla="*/ 185594 h 205804"/>
                        <a:gd name="connsiteX4" fmla="*/ 15416 w 131311"/>
                        <a:gd name="connsiteY4" fmla="*/ 205224 h 205804"/>
                        <a:gd name="connsiteX5" fmla="*/ 12388 w 131311"/>
                        <a:gd name="connsiteY5" fmla="*/ 205804 h 205804"/>
                        <a:gd name="connsiteX6" fmla="*/ 3900 w 131311"/>
                        <a:gd name="connsiteY6" fmla="*/ 193831 h 205804"/>
                        <a:gd name="connsiteX7" fmla="*/ 0 w 131311"/>
                        <a:gd name="connsiteY7" fmla="*/ 185346 h 205804"/>
                        <a:gd name="connsiteX8" fmla="*/ 10479 w 131311"/>
                        <a:gd name="connsiteY8" fmla="*/ 142520 h 205804"/>
                        <a:gd name="connsiteX9" fmla="*/ 131311 w 131311"/>
                        <a:gd name="connsiteY9" fmla="*/ 0 h 205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31311" h="205804">
                          <a:moveTo>
                            <a:pt x="131311" y="0"/>
                          </a:moveTo>
                          <a:cubicBezTo>
                            <a:pt x="115505" y="46589"/>
                            <a:pt x="103327" y="98248"/>
                            <a:pt x="95101" y="152836"/>
                          </a:cubicBezTo>
                          <a:lnTo>
                            <a:pt x="94020" y="167572"/>
                          </a:lnTo>
                          <a:lnTo>
                            <a:pt x="65283" y="185594"/>
                          </a:lnTo>
                          <a:cubicBezTo>
                            <a:pt x="48966" y="193833"/>
                            <a:pt x="32266" y="200354"/>
                            <a:pt x="15416" y="205224"/>
                          </a:cubicBezTo>
                          <a:lnTo>
                            <a:pt x="12388" y="205804"/>
                          </a:lnTo>
                          <a:lnTo>
                            <a:pt x="3900" y="193831"/>
                          </a:lnTo>
                          <a:lnTo>
                            <a:pt x="0" y="185346"/>
                          </a:lnTo>
                          <a:lnTo>
                            <a:pt x="10479" y="142520"/>
                          </a:lnTo>
                          <a:cubicBezTo>
                            <a:pt x="36666" y="56534"/>
                            <a:pt x="81012" y="0"/>
                            <a:pt x="131311" y="0"/>
                          </a:cubicBez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5" name="フリーフォーム: 図形 584">
                      <a:extLst>
                        <a:ext uri="{FF2B5EF4-FFF2-40B4-BE49-F238E27FC236}">
                          <a16:creationId xmlns:a16="http://schemas.microsoft.com/office/drawing/2014/main" id="{3CAC16CF-F3F8-4704-9C11-A78B5D5374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22306" y="3366783"/>
                      <a:ext cx="81632" cy="113781"/>
                    </a:xfrm>
                    <a:custGeom>
                      <a:avLst/>
                      <a:gdLst>
                        <a:gd name="connsiteX0" fmla="*/ 81632 w 81632"/>
                        <a:gd name="connsiteY0" fmla="*/ 0 h 113781"/>
                        <a:gd name="connsiteX1" fmla="*/ 73287 w 81632"/>
                        <a:gd name="connsiteY1" fmla="*/ 113781 h 113781"/>
                        <a:gd name="connsiteX2" fmla="*/ 57537 w 81632"/>
                        <a:gd name="connsiteY2" fmla="*/ 103398 h 113781"/>
                        <a:gd name="connsiteX3" fmla="*/ 21407 w 81632"/>
                        <a:gd name="connsiteY3" fmla="*/ 68430 h 113781"/>
                        <a:gd name="connsiteX4" fmla="*/ 0 w 81632"/>
                        <a:gd name="connsiteY4" fmla="*/ 38232 h 113781"/>
                        <a:gd name="connsiteX5" fmla="*/ 3028 w 81632"/>
                        <a:gd name="connsiteY5" fmla="*/ 37652 h 113781"/>
                        <a:gd name="connsiteX6" fmla="*/ 52895 w 81632"/>
                        <a:gd name="connsiteY6" fmla="*/ 18022 h 113781"/>
                        <a:gd name="connsiteX7" fmla="*/ 81632 w 81632"/>
                        <a:gd name="connsiteY7" fmla="*/ 0 h 11378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1632" h="113781">
                          <a:moveTo>
                            <a:pt x="81632" y="0"/>
                          </a:moveTo>
                          <a:lnTo>
                            <a:pt x="73287" y="113781"/>
                          </a:lnTo>
                          <a:lnTo>
                            <a:pt x="57537" y="103398"/>
                          </a:lnTo>
                          <a:cubicBezTo>
                            <a:pt x="44597" y="93018"/>
                            <a:pt x="32482" y="81324"/>
                            <a:pt x="21407" y="68430"/>
                          </a:cubicBezTo>
                          <a:lnTo>
                            <a:pt x="0" y="38232"/>
                          </a:lnTo>
                          <a:lnTo>
                            <a:pt x="3028" y="37652"/>
                          </a:lnTo>
                          <a:cubicBezTo>
                            <a:pt x="19878" y="32782"/>
                            <a:pt x="36578" y="26261"/>
                            <a:pt x="52895" y="18022"/>
                          </a:cubicBezTo>
                          <a:lnTo>
                            <a:pt x="81632" y="0"/>
                          </a:ln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6" name="フリーフォーム: 図形 585">
                      <a:extLst>
                        <a:ext uri="{FF2B5EF4-FFF2-40B4-BE49-F238E27FC236}">
                          <a16:creationId xmlns:a16="http://schemas.microsoft.com/office/drawing/2014/main" id="{31566E4D-2D04-49C2-8620-A6A28E4A842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95510" y="3384556"/>
                      <a:ext cx="100083" cy="152400"/>
                    </a:xfrm>
                    <a:custGeom>
                      <a:avLst/>
                      <a:gdLst>
                        <a:gd name="connsiteX0" fmla="*/ 14408 w 100083"/>
                        <a:gd name="connsiteY0" fmla="*/ 0 h 152400"/>
                        <a:gd name="connsiteX1" fmla="*/ 18308 w 100083"/>
                        <a:gd name="connsiteY1" fmla="*/ 8485 h 152400"/>
                        <a:gd name="connsiteX2" fmla="*/ 84333 w 100083"/>
                        <a:gd name="connsiteY2" fmla="*/ 85624 h 152400"/>
                        <a:gd name="connsiteX3" fmla="*/ 100083 w 100083"/>
                        <a:gd name="connsiteY3" fmla="*/ 96007 h 152400"/>
                        <a:gd name="connsiteX4" fmla="*/ 97009 w 100083"/>
                        <a:gd name="connsiteY4" fmla="*/ 137908 h 152400"/>
                        <a:gd name="connsiteX5" fmla="*/ 97721 w 100083"/>
                        <a:gd name="connsiteY5" fmla="*/ 147615 h 152400"/>
                        <a:gd name="connsiteX6" fmla="*/ 71503 w 100083"/>
                        <a:gd name="connsiteY6" fmla="*/ 152400 h 152400"/>
                        <a:gd name="connsiteX7" fmla="*/ 134 w 100083"/>
                        <a:gd name="connsiteY7" fmla="*/ 139376 h 152400"/>
                        <a:gd name="connsiteX8" fmla="*/ 0 w 100083"/>
                        <a:gd name="connsiteY8" fmla="*/ 137908 h 152400"/>
                        <a:gd name="connsiteX9" fmla="*/ 11451 w 100083"/>
                        <a:gd name="connsiteY9" fmla="*/ 12083 h 152400"/>
                        <a:gd name="connsiteX10" fmla="*/ 14408 w 100083"/>
                        <a:gd name="connsiteY10" fmla="*/ 0 h 1524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00083" h="152400">
                          <a:moveTo>
                            <a:pt x="14408" y="0"/>
                          </a:moveTo>
                          <a:lnTo>
                            <a:pt x="18308" y="8485"/>
                          </a:lnTo>
                          <a:cubicBezTo>
                            <a:pt x="35876" y="38849"/>
                            <a:pt x="58452" y="64864"/>
                            <a:pt x="84333" y="85624"/>
                          </a:cubicBezTo>
                          <a:lnTo>
                            <a:pt x="100083" y="96007"/>
                          </a:lnTo>
                          <a:lnTo>
                            <a:pt x="97009" y="137908"/>
                          </a:lnTo>
                          <a:lnTo>
                            <a:pt x="97721" y="147615"/>
                          </a:lnTo>
                          <a:lnTo>
                            <a:pt x="71503" y="152400"/>
                          </a:lnTo>
                          <a:lnTo>
                            <a:pt x="134" y="139376"/>
                          </a:lnTo>
                          <a:lnTo>
                            <a:pt x="0" y="137908"/>
                          </a:lnTo>
                          <a:cubicBezTo>
                            <a:pt x="0" y="93276"/>
                            <a:pt x="4078" y="50757"/>
                            <a:pt x="11451" y="12083"/>
                          </a:cubicBezTo>
                          <a:lnTo>
                            <a:pt x="14408" y="0"/>
                          </a:ln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77" name="フリーフォーム: 図形 576">
                    <a:extLst>
                      <a:ext uri="{FF2B5EF4-FFF2-40B4-BE49-F238E27FC236}">
                        <a16:creationId xmlns:a16="http://schemas.microsoft.com/office/drawing/2014/main" id="{53A8F987-E1F5-480F-BC4B-2F92F4340E3C}"/>
                      </a:ext>
                    </a:extLst>
                  </p:cNvPr>
                  <p:cNvSpPr/>
                  <p:nvPr/>
                </p:nvSpPr>
                <p:spPr>
                  <a:xfrm rot="17523378" flipH="1">
                    <a:off x="4450363" y="3088619"/>
                    <a:ext cx="47043" cy="256565"/>
                  </a:xfrm>
                  <a:custGeom>
                    <a:avLst/>
                    <a:gdLst>
                      <a:gd name="connsiteX0" fmla="*/ 72783 w 72783"/>
                      <a:gd name="connsiteY0" fmla="*/ 0 h 346017"/>
                      <a:gd name="connsiteX1" fmla="*/ 48206 w 72783"/>
                      <a:gd name="connsiteY1" fmla="*/ 72904 h 346017"/>
                      <a:gd name="connsiteX2" fmla="*/ 38101 w 72783"/>
                      <a:gd name="connsiteY2" fmla="*/ 173008 h 346017"/>
                      <a:gd name="connsiteX3" fmla="*/ 48206 w 72783"/>
                      <a:gd name="connsiteY3" fmla="*/ 273112 h 346017"/>
                      <a:gd name="connsiteX4" fmla="*/ 72783 w 72783"/>
                      <a:gd name="connsiteY4" fmla="*/ 346017 h 346017"/>
                      <a:gd name="connsiteX5" fmla="*/ 40452 w 72783"/>
                      <a:gd name="connsiteY5" fmla="*/ 314447 h 346017"/>
                      <a:gd name="connsiteX6" fmla="*/ 0 w 72783"/>
                      <a:gd name="connsiteY6" fmla="*/ 173008 h 346017"/>
                      <a:gd name="connsiteX7" fmla="*/ 40452 w 72783"/>
                      <a:gd name="connsiteY7" fmla="*/ 31569 h 346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2783" h="346017">
                        <a:moveTo>
                          <a:pt x="72783" y="0"/>
                        </a:moveTo>
                        <a:lnTo>
                          <a:pt x="48206" y="72904"/>
                        </a:lnTo>
                        <a:cubicBezTo>
                          <a:pt x="41699" y="103672"/>
                          <a:pt x="38101" y="137500"/>
                          <a:pt x="38101" y="173008"/>
                        </a:cubicBezTo>
                        <a:cubicBezTo>
                          <a:pt x="38101" y="208517"/>
                          <a:pt x="41699" y="242344"/>
                          <a:pt x="48206" y="273112"/>
                        </a:cubicBezTo>
                        <a:lnTo>
                          <a:pt x="72783" y="346017"/>
                        </a:lnTo>
                        <a:lnTo>
                          <a:pt x="40452" y="314447"/>
                        </a:lnTo>
                        <a:cubicBezTo>
                          <a:pt x="15459" y="278250"/>
                          <a:pt x="0" y="228244"/>
                          <a:pt x="0" y="173008"/>
                        </a:cubicBezTo>
                        <a:cubicBezTo>
                          <a:pt x="0" y="117773"/>
                          <a:pt x="15459" y="67766"/>
                          <a:pt x="40452" y="31569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8" name="フリーフォーム: 図形 577">
                    <a:extLst>
                      <a:ext uri="{FF2B5EF4-FFF2-40B4-BE49-F238E27FC236}">
                        <a16:creationId xmlns:a16="http://schemas.microsoft.com/office/drawing/2014/main" id="{A08306B7-FA5E-4004-8EC6-890011F99D83}"/>
                      </a:ext>
                    </a:extLst>
                  </p:cNvPr>
                  <p:cNvSpPr/>
                  <p:nvPr/>
                </p:nvSpPr>
                <p:spPr>
                  <a:xfrm rot="4076622">
                    <a:off x="3858991" y="3088619"/>
                    <a:ext cx="47043" cy="256565"/>
                  </a:xfrm>
                  <a:custGeom>
                    <a:avLst/>
                    <a:gdLst>
                      <a:gd name="connsiteX0" fmla="*/ 72783 w 72783"/>
                      <a:gd name="connsiteY0" fmla="*/ 0 h 346017"/>
                      <a:gd name="connsiteX1" fmla="*/ 48206 w 72783"/>
                      <a:gd name="connsiteY1" fmla="*/ 72904 h 346017"/>
                      <a:gd name="connsiteX2" fmla="*/ 38101 w 72783"/>
                      <a:gd name="connsiteY2" fmla="*/ 173008 h 346017"/>
                      <a:gd name="connsiteX3" fmla="*/ 48206 w 72783"/>
                      <a:gd name="connsiteY3" fmla="*/ 273112 h 346017"/>
                      <a:gd name="connsiteX4" fmla="*/ 72783 w 72783"/>
                      <a:gd name="connsiteY4" fmla="*/ 346017 h 346017"/>
                      <a:gd name="connsiteX5" fmla="*/ 40452 w 72783"/>
                      <a:gd name="connsiteY5" fmla="*/ 314447 h 346017"/>
                      <a:gd name="connsiteX6" fmla="*/ 0 w 72783"/>
                      <a:gd name="connsiteY6" fmla="*/ 173008 h 346017"/>
                      <a:gd name="connsiteX7" fmla="*/ 40452 w 72783"/>
                      <a:gd name="connsiteY7" fmla="*/ 31569 h 346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2783" h="346017">
                        <a:moveTo>
                          <a:pt x="72783" y="0"/>
                        </a:moveTo>
                        <a:lnTo>
                          <a:pt x="48206" y="72904"/>
                        </a:lnTo>
                        <a:cubicBezTo>
                          <a:pt x="41699" y="103672"/>
                          <a:pt x="38101" y="137500"/>
                          <a:pt x="38101" y="173008"/>
                        </a:cubicBezTo>
                        <a:cubicBezTo>
                          <a:pt x="38101" y="208517"/>
                          <a:pt x="41699" y="242344"/>
                          <a:pt x="48206" y="273112"/>
                        </a:cubicBezTo>
                        <a:lnTo>
                          <a:pt x="72783" y="346017"/>
                        </a:lnTo>
                        <a:lnTo>
                          <a:pt x="40452" y="314447"/>
                        </a:lnTo>
                        <a:cubicBezTo>
                          <a:pt x="15459" y="278250"/>
                          <a:pt x="0" y="228244"/>
                          <a:pt x="0" y="173008"/>
                        </a:cubicBezTo>
                        <a:cubicBezTo>
                          <a:pt x="0" y="117773"/>
                          <a:pt x="15459" y="67766"/>
                          <a:pt x="40452" y="31569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9" name="フリーフォーム: 図形 578">
                    <a:extLst>
                      <a:ext uri="{FF2B5EF4-FFF2-40B4-BE49-F238E27FC236}">
                        <a16:creationId xmlns:a16="http://schemas.microsoft.com/office/drawing/2014/main" id="{D32AE679-DF3A-4812-AFFF-8CF7CE3FB80C}"/>
                      </a:ext>
                    </a:extLst>
                  </p:cNvPr>
                  <p:cNvSpPr/>
                  <p:nvPr/>
                </p:nvSpPr>
                <p:spPr>
                  <a:xfrm rot="1676012">
                    <a:off x="3934569" y="3254657"/>
                    <a:ext cx="60281" cy="227447"/>
                  </a:xfrm>
                  <a:custGeom>
                    <a:avLst/>
                    <a:gdLst>
                      <a:gd name="connsiteX0" fmla="*/ 72783 w 72783"/>
                      <a:gd name="connsiteY0" fmla="*/ 0 h 346017"/>
                      <a:gd name="connsiteX1" fmla="*/ 48206 w 72783"/>
                      <a:gd name="connsiteY1" fmla="*/ 72904 h 346017"/>
                      <a:gd name="connsiteX2" fmla="*/ 38101 w 72783"/>
                      <a:gd name="connsiteY2" fmla="*/ 173008 h 346017"/>
                      <a:gd name="connsiteX3" fmla="*/ 48206 w 72783"/>
                      <a:gd name="connsiteY3" fmla="*/ 273112 h 346017"/>
                      <a:gd name="connsiteX4" fmla="*/ 72783 w 72783"/>
                      <a:gd name="connsiteY4" fmla="*/ 346017 h 346017"/>
                      <a:gd name="connsiteX5" fmla="*/ 40452 w 72783"/>
                      <a:gd name="connsiteY5" fmla="*/ 314447 h 346017"/>
                      <a:gd name="connsiteX6" fmla="*/ 0 w 72783"/>
                      <a:gd name="connsiteY6" fmla="*/ 173008 h 346017"/>
                      <a:gd name="connsiteX7" fmla="*/ 40452 w 72783"/>
                      <a:gd name="connsiteY7" fmla="*/ 31569 h 346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2783" h="346017">
                        <a:moveTo>
                          <a:pt x="72783" y="0"/>
                        </a:moveTo>
                        <a:lnTo>
                          <a:pt x="48206" y="72904"/>
                        </a:lnTo>
                        <a:cubicBezTo>
                          <a:pt x="41699" y="103672"/>
                          <a:pt x="38101" y="137500"/>
                          <a:pt x="38101" y="173008"/>
                        </a:cubicBezTo>
                        <a:cubicBezTo>
                          <a:pt x="38101" y="208517"/>
                          <a:pt x="41699" y="242344"/>
                          <a:pt x="48206" y="273112"/>
                        </a:cubicBezTo>
                        <a:lnTo>
                          <a:pt x="72783" y="346017"/>
                        </a:lnTo>
                        <a:lnTo>
                          <a:pt x="40452" y="314447"/>
                        </a:lnTo>
                        <a:cubicBezTo>
                          <a:pt x="15459" y="278250"/>
                          <a:pt x="0" y="228244"/>
                          <a:pt x="0" y="173008"/>
                        </a:cubicBezTo>
                        <a:cubicBezTo>
                          <a:pt x="0" y="117773"/>
                          <a:pt x="15459" y="67766"/>
                          <a:pt x="40452" y="31569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0" name="フリーフォーム: 図形 579">
                    <a:extLst>
                      <a:ext uri="{FF2B5EF4-FFF2-40B4-BE49-F238E27FC236}">
                        <a16:creationId xmlns:a16="http://schemas.microsoft.com/office/drawing/2014/main" id="{9B9C856E-AED0-40CF-86B9-6565262EFC48}"/>
                      </a:ext>
                    </a:extLst>
                  </p:cNvPr>
                  <p:cNvSpPr/>
                  <p:nvPr/>
                </p:nvSpPr>
                <p:spPr>
                  <a:xfrm rot="19923988" flipH="1">
                    <a:off x="4337001" y="3254657"/>
                    <a:ext cx="60281" cy="227447"/>
                  </a:xfrm>
                  <a:custGeom>
                    <a:avLst/>
                    <a:gdLst>
                      <a:gd name="connsiteX0" fmla="*/ 72783 w 72783"/>
                      <a:gd name="connsiteY0" fmla="*/ 0 h 346017"/>
                      <a:gd name="connsiteX1" fmla="*/ 48206 w 72783"/>
                      <a:gd name="connsiteY1" fmla="*/ 72904 h 346017"/>
                      <a:gd name="connsiteX2" fmla="*/ 38101 w 72783"/>
                      <a:gd name="connsiteY2" fmla="*/ 173008 h 346017"/>
                      <a:gd name="connsiteX3" fmla="*/ 48206 w 72783"/>
                      <a:gd name="connsiteY3" fmla="*/ 273112 h 346017"/>
                      <a:gd name="connsiteX4" fmla="*/ 72783 w 72783"/>
                      <a:gd name="connsiteY4" fmla="*/ 346017 h 346017"/>
                      <a:gd name="connsiteX5" fmla="*/ 40452 w 72783"/>
                      <a:gd name="connsiteY5" fmla="*/ 314447 h 346017"/>
                      <a:gd name="connsiteX6" fmla="*/ 0 w 72783"/>
                      <a:gd name="connsiteY6" fmla="*/ 173008 h 346017"/>
                      <a:gd name="connsiteX7" fmla="*/ 40452 w 72783"/>
                      <a:gd name="connsiteY7" fmla="*/ 31569 h 346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2783" h="346017">
                        <a:moveTo>
                          <a:pt x="72783" y="0"/>
                        </a:moveTo>
                        <a:lnTo>
                          <a:pt x="48206" y="72904"/>
                        </a:lnTo>
                        <a:cubicBezTo>
                          <a:pt x="41699" y="103672"/>
                          <a:pt x="38101" y="137500"/>
                          <a:pt x="38101" y="173008"/>
                        </a:cubicBezTo>
                        <a:cubicBezTo>
                          <a:pt x="38101" y="208517"/>
                          <a:pt x="41699" y="242344"/>
                          <a:pt x="48206" y="273112"/>
                        </a:cubicBezTo>
                        <a:lnTo>
                          <a:pt x="72783" y="346017"/>
                        </a:lnTo>
                        <a:lnTo>
                          <a:pt x="40452" y="314447"/>
                        </a:lnTo>
                        <a:cubicBezTo>
                          <a:pt x="15459" y="278250"/>
                          <a:pt x="0" y="228244"/>
                          <a:pt x="0" y="173008"/>
                        </a:cubicBezTo>
                        <a:cubicBezTo>
                          <a:pt x="0" y="117773"/>
                          <a:pt x="15459" y="67766"/>
                          <a:pt x="40452" y="31569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1" name="楕円 580">
                    <a:extLst>
                      <a:ext uri="{FF2B5EF4-FFF2-40B4-BE49-F238E27FC236}">
                        <a16:creationId xmlns:a16="http://schemas.microsoft.com/office/drawing/2014/main" id="{7874415A-C7DD-47EA-A1D1-6DF752CB5725}"/>
                      </a:ext>
                    </a:extLst>
                  </p:cNvPr>
                  <p:cNvSpPr/>
                  <p:nvPr/>
                </p:nvSpPr>
                <p:spPr>
                  <a:xfrm rot="1164940">
                    <a:off x="3705225" y="3350419"/>
                    <a:ext cx="45719" cy="59053"/>
                  </a:xfrm>
                  <a:prstGeom prst="ellipse">
                    <a:avLst/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2" name="楕円 581">
                    <a:extLst>
                      <a:ext uri="{FF2B5EF4-FFF2-40B4-BE49-F238E27FC236}">
                        <a16:creationId xmlns:a16="http://schemas.microsoft.com/office/drawing/2014/main" id="{2AEC5A1C-7312-46FE-85E3-FCF69B69ABCB}"/>
                      </a:ext>
                    </a:extLst>
                  </p:cNvPr>
                  <p:cNvSpPr/>
                  <p:nvPr/>
                </p:nvSpPr>
                <p:spPr>
                  <a:xfrm rot="858760">
                    <a:off x="4451024" y="3740846"/>
                    <a:ext cx="45719" cy="59053"/>
                  </a:xfrm>
                  <a:prstGeom prst="ellipse">
                    <a:avLst/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3" name="楕円 582">
                    <a:extLst>
                      <a:ext uri="{FF2B5EF4-FFF2-40B4-BE49-F238E27FC236}">
                        <a16:creationId xmlns:a16="http://schemas.microsoft.com/office/drawing/2014/main" id="{5885CA34-5C6C-401E-B5E1-007E27BADD51}"/>
                      </a:ext>
                    </a:extLst>
                  </p:cNvPr>
                  <p:cNvSpPr/>
                  <p:nvPr/>
                </p:nvSpPr>
                <p:spPr>
                  <a:xfrm rot="20448214">
                    <a:off x="4592756" y="3319995"/>
                    <a:ext cx="45719" cy="59053"/>
                  </a:xfrm>
                  <a:prstGeom prst="ellipse">
                    <a:avLst/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64" name="月 563">
                  <a:extLst>
                    <a:ext uri="{FF2B5EF4-FFF2-40B4-BE49-F238E27FC236}">
                      <a16:creationId xmlns:a16="http://schemas.microsoft.com/office/drawing/2014/main" id="{702E7344-F829-4D1A-B3FA-41AB6C0AEB72}"/>
                    </a:ext>
                  </a:extLst>
                </p:cNvPr>
                <p:cNvSpPr/>
                <p:nvPr/>
              </p:nvSpPr>
              <p:spPr>
                <a:xfrm rot="16200000">
                  <a:off x="1831337" y="2181402"/>
                  <a:ext cx="239959" cy="557692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2851632992">
                        <a:custGeom>
                          <a:avLst/>
                          <a:gdLst>
                            <a:gd name="connsiteX0" fmla="*/ 190304 w 190304"/>
                            <a:gd name="connsiteY0" fmla="*/ 810074 h 810074"/>
                            <a:gd name="connsiteX1" fmla="*/ 0 w 190304"/>
                            <a:gd name="connsiteY1" fmla="*/ 405037 h 810074"/>
                            <a:gd name="connsiteX2" fmla="*/ 190304 w 190304"/>
                            <a:gd name="connsiteY2" fmla="*/ 0 h 810074"/>
                            <a:gd name="connsiteX3" fmla="*/ 190304 w 190304"/>
                            <a:gd name="connsiteY3" fmla="*/ 810074 h 81007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90304" h="810074" fill="none" extrusionOk="0">
                              <a:moveTo>
                                <a:pt x="190304" y="810074"/>
                              </a:moveTo>
                              <a:cubicBezTo>
                                <a:pt x="109476" y="787984"/>
                                <a:pt x="52332" y="621312"/>
                                <a:pt x="0" y="405037"/>
                              </a:cubicBezTo>
                              <a:cubicBezTo>
                                <a:pt x="-19991" y="193581"/>
                                <a:pt x="85568" y="20561"/>
                                <a:pt x="190304" y="0"/>
                              </a:cubicBezTo>
                              <a:cubicBezTo>
                                <a:pt x="185690" y="246778"/>
                                <a:pt x="147617" y="566794"/>
                                <a:pt x="190304" y="810074"/>
                              </a:cubicBezTo>
                              <a:close/>
                            </a:path>
                            <a:path w="190304" h="810074" stroke="0" extrusionOk="0">
                              <a:moveTo>
                                <a:pt x="190304" y="810074"/>
                              </a:moveTo>
                              <a:cubicBezTo>
                                <a:pt x="77133" y="806082"/>
                                <a:pt x="5238" y="616268"/>
                                <a:pt x="0" y="405037"/>
                              </a:cubicBezTo>
                              <a:cubicBezTo>
                                <a:pt x="20933" y="176506"/>
                                <a:pt x="92982" y="-7265"/>
                                <a:pt x="190304" y="0"/>
                              </a:cubicBezTo>
                              <a:cubicBezTo>
                                <a:pt x="101303" y="213986"/>
                                <a:pt x="169121" y="526240"/>
                                <a:pt x="190304" y="810074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89" name="フリーフォーム: 図形 588">
                <a:extLst>
                  <a:ext uri="{FF2B5EF4-FFF2-40B4-BE49-F238E27FC236}">
                    <a16:creationId xmlns:a16="http://schemas.microsoft.com/office/drawing/2014/main" id="{F65144AB-9C09-4D55-A9F6-DD22CAFD1DCD}"/>
                  </a:ext>
                </a:extLst>
              </p:cNvPr>
              <p:cNvSpPr/>
              <p:nvPr/>
            </p:nvSpPr>
            <p:spPr>
              <a:xfrm rot="5400000">
                <a:off x="7529646" y="1533526"/>
                <a:ext cx="216969" cy="179289"/>
              </a:xfrm>
              <a:custGeom>
                <a:avLst/>
                <a:gdLst>
                  <a:gd name="connsiteX0" fmla="*/ 69298 w 201584"/>
                  <a:gd name="connsiteY0" fmla="*/ 0 h 200993"/>
                  <a:gd name="connsiteX1" fmla="*/ 132286 w 201584"/>
                  <a:gd name="connsiteY1" fmla="*/ 0 h 200993"/>
                  <a:gd name="connsiteX2" fmla="*/ 201584 w 201584"/>
                  <a:gd name="connsiteY2" fmla="*/ 200993 h 200993"/>
                  <a:gd name="connsiteX3" fmla="*/ 151069 w 201584"/>
                  <a:gd name="connsiteY3" fmla="*/ 200993 h 200993"/>
                  <a:gd name="connsiteX4" fmla="*/ 100792 w 201584"/>
                  <a:gd name="connsiteY4" fmla="*/ 60560 h 200993"/>
                  <a:gd name="connsiteX5" fmla="*/ 50515 w 201584"/>
                  <a:gd name="connsiteY5" fmla="*/ 200993 h 200993"/>
                  <a:gd name="connsiteX6" fmla="*/ 0 w 201584"/>
                  <a:gd name="connsiteY6" fmla="*/ 200993 h 200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1584" h="200993">
                    <a:moveTo>
                      <a:pt x="69298" y="0"/>
                    </a:moveTo>
                    <a:lnTo>
                      <a:pt x="132286" y="0"/>
                    </a:lnTo>
                    <a:lnTo>
                      <a:pt x="201584" y="200993"/>
                    </a:lnTo>
                    <a:lnTo>
                      <a:pt x="151069" y="200993"/>
                    </a:lnTo>
                    <a:lnTo>
                      <a:pt x="100792" y="60560"/>
                    </a:lnTo>
                    <a:lnTo>
                      <a:pt x="50515" y="200993"/>
                    </a:lnTo>
                    <a:lnTo>
                      <a:pt x="0" y="200993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851632992">
                      <a:custGeom>
                        <a:avLst/>
                        <a:gdLst>
                          <a:gd name="connsiteX0" fmla="*/ 190304 w 190304"/>
                          <a:gd name="connsiteY0" fmla="*/ 810074 h 810074"/>
                          <a:gd name="connsiteX1" fmla="*/ 0 w 190304"/>
                          <a:gd name="connsiteY1" fmla="*/ 405037 h 810074"/>
                          <a:gd name="connsiteX2" fmla="*/ 190304 w 190304"/>
                          <a:gd name="connsiteY2" fmla="*/ 0 h 810074"/>
                          <a:gd name="connsiteX3" fmla="*/ 190304 w 190304"/>
                          <a:gd name="connsiteY3" fmla="*/ 810074 h 81007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90304" h="810074" fill="none" extrusionOk="0">
                            <a:moveTo>
                              <a:pt x="190304" y="810074"/>
                            </a:moveTo>
                            <a:cubicBezTo>
                              <a:pt x="109476" y="787984"/>
                              <a:pt x="52332" y="621312"/>
                              <a:pt x="0" y="405037"/>
                            </a:cubicBezTo>
                            <a:cubicBezTo>
                              <a:pt x="-19991" y="193581"/>
                              <a:pt x="85568" y="20561"/>
                              <a:pt x="190304" y="0"/>
                            </a:cubicBezTo>
                            <a:cubicBezTo>
                              <a:pt x="185690" y="246778"/>
                              <a:pt x="147617" y="566794"/>
                              <a:pt x="190304" y="810074"/>
                            </a:cubicBezTo>
                            <a:close/>
                          </a:path>
                          <a:path w="190304" h="810074" stroke="0" extrusionOk="0">
                            <a:moveTo>
                              <a:pt x="190304" y="810074"/>
                            </a:moveTo>
                            <a:cubicBezTo>
                              <a:pt x="77133" y="806082"/>
                              <a:pt x="5238" y="616268"/>
                              <a:pt x="0" y="405037"/>
                            </a:cubicBezTo>
                            <a:cubicBezTo>
                              <a:pt x="20933" y="176506"/>
                              <a:pt x="92982" y="-7265"/>
                              <a:pt x="190304" y="0"/>
                            </a:cubicBezTo>
                            <a:cubicBezTo>
                              <a:pt x="101303" y="213986"/>
                              <a:pt x="169121" y="526240"/>
                              <a:pt x="190304" y="810074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0" name="フリーフォーム: 図形 589">
                <a:extLst>
                  <a:ext uri="{FF2B5EF4-FFF2-40B4-BE49-F238E27FC236}">
                    <a16:creationId xmlns:a16="http://schemas.microsoft.com/office/drawing/2014/main" id="{A6E21465-EF3C-4CE0-AB82-E444C7B506F9}"/>
                  </a:ext>
                </a:extLst>
              </p:cNvPr>
              <p:cNvSpPr/>
              <p:nvPr/>
            </p:nvSpPr>
            <p:spPr>
              <a:xfrm rot="16200000">
                <a:off x="7996273" y="1533526"/>
                <a:ext cx="216969" cy="179289"/>
              </a:xfrm>
              <a:custGeom>
                <a:avLst/>
                <a:gdLst>
                  <a:gd name="connsiteX0" fmla="*/ 69298 w 201584"/>
                  <a:gd name="connsiteY0" fmla="*/ 0 h 200993"/>
                  <a:gd name="connsiteX1" fmla="*/ 132286 w 201584"/>
                  <a:gd name="connsiteY1" fmla="*/ 0 h 200993"/>
                  <a:gd name="connsiteX2" fmla="*/ 201584 w 201584"/>
                  <a:gd name="connsiteY2" fmla="*/ 200993 h 200993"/>
                  <a:gd name="connsiteX3" fmla="*/ 151069 w 201584"/>
                  <a:gd name="connsiteY3" fmla="*/ 200993 h 200993"/>
                  <a:gd name="connsiteX4" fmla="*/ 100792 w 201584"/>
                  <a:gd name="connsiteY4" fmla="*/ 60560 h 200993"/>
                  <a:gd name="connsiteX5" fmla="*/ 50515 w 201584"/>
                  <a:gd name="connsiteY5" fmla="*/ 200993 h 200993"/>
                  <a:gd name="connsiteX6" fmla="*/ 0 w 201584"/>
                  <a:gd name="connsiteY6" fmla="*/ 200993 h 200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1584" h="200993">
                    <a:moveTo>
                      <a:pt x="69298" y="0"/>
                    </a:moveTo>
                    <a:lnTo>
                      <a:pt x="132286" y="0"/>
                    </a:lnTo>
                    <a:lnTo>
                      <a:pt x="201584" y="200993"/>
                    </a:lnTo>
                    <a:lnTo>
                      <a:pt x="151069" y="200993"/>
                    </a:lnTo>
                    <a:lnTo>
                      <a:pt x="100792" y="60560"/>
                    </a:lnTo>
                    <a:lnTo>
                      <a:pt x="50515" y="200993"/>
                    </a:lnTo>
                    <a:lnTo>
                      <a:pt x="0" y="200993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851632992">
                      <a:custGeom>
                        <a:avLst/>
                        <a:gdLst>
                          <a:gd name="connsiteX0" fmla="*/ 190304 w 190304"/>
                          <a:gd name="connsiteY0" fmla="*/ 810074 h 810074"/>
                          <a:gd name="connsiteX1" fmla="*/ 0 w 190304"/>
                          <a:gd name="connsiteY1" fmla="*/ 405037 h 810074"/>
                          <a:gd name="connsiteX2" fmla="*/ 190304 w 190304"/>
                          <a:gd name="connsiteY2" fmla="*/ 0 h 810074"/>
                          <a:gd name="connsiteX3" fmla="*/ 190304 w 190304"/>
                          <a:gd name="connsiteY3" fmla="*/ 810074 h 81007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90304" h="810074" fill="none" extrusionOk="0">
                            <a:moveTo>
                              <a:pt x="190304" y="810074"/>
                            </a:moveTo>
                            <a:cubicBezTo>
                              <a:pt x="109476" y="787984"/>
                              <a:pt x="52332" y="621312"/>
                              <a:pt x="0" y="405037"/>
                            </a:cubicBezTo>
                            <a:cubicBezTo>
                              <a:pt x="-19991" y="193581"/>
                              <a:pt x="85568" y="20561"/>
                              <a:pt x="190304" y="0"/>
                            </a:cubicBezTo>
                            <a:cubicBezTo>
                              <a:pt x="185690" y="246778"/>
                              <a:pt x="147617" y="566794"/>
                              <a:pt x="190304" y="810074"/>
                            </a:cubicBezTo>
                            <a:close/>
                          </a:path>
                          <a:path w="190304" h="810074" stroke="0" extrusionOk="0">
                            <a:moveTo>
                              <a:pt x="190304" y="810074"/>
                            </a:moveTo>
                            <a:cubicBezTo>
                              <a:pt x="77133" y="806082"/>
                              <a:pt x="5238" y="616268"/>
                              <a:pt x="0" y="405037"/>
                            </a:cubicBezTo>
                            <a:cubicBezTo>
                              <a:pt x="20933" y="176506"/>
                              <a:pt x="92982" y="-7265"/>
                              <a:pt x="190304" y="0"/>
                            </a:cubicBezTo>
                            <a:cubicBezTo>
                              <a:pt x="101303" y="213986"/>
                              <a:pt x="169121" y="526240"/>
                              <a:pt x="190304" y="810074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49" name="グループ化 648">
              <a:extLst>
                <a:ext uri="{FF2B5EF4-FFF2-40B4-BE49-F238E27FC236}">
                  <a16:creationId xmlns:a16="http://schemas.microsoft.com/office/drawing/2014/main" id="{E372C925-0CE7-440C-9EDC-B38CAFADF50C}"/>
                </a:ext>
              </a:extLst>
            </p:cNvPr>
            <p:cNvGrpSpPr/>
            <p:nvPr/>
          </p:nvGrpSpPr>
          <p:grpSpPr>
            <a:xfrm rot="3774246" flipH="1">
              <a:off x="6835937" y="2163825"/>
              <a:ext cx="1031967" cy="1053176"/>
              <a:chOff x="6767963" y="2178409"/>
              <a:chExt cx="1087249" cy="1109594"/>
            </a:xfrm>
          </p:grpSpPr>
          <p:grpSp>
            <p:nvGrpSpPr>
              <p:cNvPr id="617" name="グループ化 616">
                <a:extLst>
                  <a:ext uri="{FF2B5EF4-FFF2-40B4-BE49-F238E27FC236}">
                    <a16:creationId xmlns:a16="http://schemas.microsoft.com/office/drawing/2014/main" id="{73F807DA-BE71-49E8-93B3-3B538A286231}"/>
                  </a:ext>
                </a:extLst>
              </p:cNvPr>
              <p:cNvGrpSpPr/>
              <p:nvPr/>
            </p:nvGrpSpPr>
            <p:grpSpPr>
              <a:xfrm rot="1800000">
                <a:off x="6767963" y="2178409"/>
                <a:ext cx="1087249" cy="1109594"/>
                <a:chOff x="1225185" y="1244600"/>
                <a:chExt cx="1499412" cy="1530228"/>
              </a:xfrm>
            </p:grpSpPr>
            <p:grpSp>
              <p:nvGrpSpPr>
                <p:cNvPr id="620" name="グループ化 619">
                  <a:extLst>
                    <a:ext uri="{FF2B5EF4-FFF2-40B4-BE49-F238E27FC236}">
                      <a16:creationId xmlns:a16="http://schemas.microsoft.com/office/drawing/2014/main" id="{7FC4F0C8-70CD-4F43-B869-B0564CF9A324}"/>
                    </a:ext>
                  </a:extLst>
                </p:cNvPr>
                <p:cNvGrpSpPr/>
                <p:nvPr/>
              </p:nvGrpSpPr>
              <p:grpSpPr>
                <a:xfrm>
                  <a:off x="1225185" y="1244600"/>
                  <a:ext cx="1499412" cy="1530228"/>
                  <a:chOff x="3642576" y="2887337"/>
                  <a:chExt cx="1058079" cy="1079826"/>
                </a:xfrm>
              </p:grpSpPr>
              <p:sp>
                <p:nvSpPr>
                  <p:cNvPr id="622" name="フリーフォーム: 図形 621">
                    <a:extLst>
                      <a:ext uri="{FF2B5EF4-FFF2-40B4-BE49-F238E27FC236}">
                        <a16:creationId xmlns:a16="http://schemas.microsoft.com/office/drawing/2014/main" id="{B473E2C6-77CF-478D-B26F-E171D483452B}"/>
                      </a:ext>
                    </a:extLst>
                  </p:cNvPr>
                  <p:cNvSpPr/>
                  <p:nvPr/>
                </p:nvSpPr>
                <p:spPr>
                  <a:xfrm>
                    <a:off x="3642576" y="3095625"/>
                    <a:ext cx="1058079" cy="871538"/>
                  </a:xfrm>
                  <a:custGeom>
                    <a:avLst/>
                    <a:gdLst>
                      <a:gd name="connsiteX0" fmla="*/ 526993 w 1058079"/>
                      <a:gd name="connsiteY0" fmla="*/ 0 h 904876"/>
                      <a:gd name="connsiteX1" fmla="*/ 615776 w 1058079"/>
                      <a:gd name="connsiteY1" fmla="*/ 9192 h 904876"/>
                      <a:gd name="connsiteX2" fmla="*/ 675383 w 1058079"/>
                      <a:gd name="connsiteY2" fmla="*/ 28195 h 904876"/>
                      <a:gd name="connsiteX3" fmla="*/ 723939 w 1058079"/>
                      <a:gd name="connsiteY3" fmla="*/ 23580 h 904876"/>
                      <a:gd name="connsiteX4" fmla="*/ 798118 w 1058079"/>
                      <a:gd name="connsiteY4" fmla="*/ 34140 h 904876"/>
                      <a:gd name="connsiteX5" fmla="*/ 1040002 w 1058079"/>
                      <a:gd name="connsiteY5" fmla="*/ 557490 h 904876"/>
                      <a:gd name="connsiteX6" fmla="*/ 643029 w 1058079"/>
                      <a:gd name="connsiteY6" fmla="*/ 900343 h 904876"/>
                      <a:gd name="connsiteX7" fmla="*/ 612610 w 1058079"/>
                      <a:gd name="connsiteY7" fmla="*/ 896012 h 904876"/>
                      <a:gd name="connsiteX8" fmla="*/ 526993 w 1058079"/>
                      <a:gd name="connsiteY8" fmla="*/ 904876 h 904876"/>
                      <a:gd name="connsiteX9" fmla="*/ 443754 w 1058079"/>
                      <a:gd name="connsiteY9" fmla="*/ 896258 h 904876"/>
                      <a:gd name="connsiteX10" fmla="*/ 415049 w 1058079"/>
                      <a:gd name="connsiteY10" fmla="*/ 900345 h 904876"/>
                      <a:gd name="connsiteX11" fmla="*/ 18077 w 1058079"/>
                      <a:gd name="connsiteY11" fmla="*/ 557492 h 904876"/>
                      <a:gd name="connsiteX12" fmla="*/ 259960 w 1058079"/>
                      <a:gd name="connsiteY12" fmla="*/ 34142 h 904876"/>
                      <a:gd name="connsiteX13" fmla="*/ 334140 w 1058079"/>
                      <a:gd name="connsiteY13" fmla="*/ 23582 h 904876"/>
                      <a:gd name="connsiteX14" fmla="*/ 379538 w 1058079"/>
                      <a:gd name="connsiteY14" fmla="*/ 27897 h 904876"/>
                      <a:gd name="connsiteX15" fmla="*/ 438211 w 1058079"/>
                      <a:gd name="connsiteY15" fmla="*/ 9192 h 904876"/>
                      <a:gd name="connsiteX16" fmla="*/ 526993 w 1058079"/>
                      <a:gd name="connsiteY16" fmla="*/ 0 h 9048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058079" h="904876">
                        <a:moveTo>
                          <a:pt x="526993" y="0"/>
                        </a:moveTo>
                        <a:cubicBezTo>
                          <a:pt x="557406" y="0"/>
                          <a:pt x="587098" y="3165"/>
                          <a:pt x="615776" y="9192"/>
                        </a:cubicBezTo>
                        <a:lnTo>
                          <a:pt x="675383" y="28195"/>
                        </a:lnTo>
                        <a:lnTo>
                          <a:pt x="723939" y="23580"/>
                        </a:lnTo>
                        <a:cubicBezTo>
                          <a:pt x="748674" y="24099"/>
                          <a:pt x="773506" y="27545"/>
                          <a:pt x="798118" y="34140"/>
                        </a:cubicBezTo>
                        <a:cubicBezTo>
                          <a:pt x="995018" y="86899"/>
                          <a:pt x="1103312" y="321211"/>
                          <a:pt x="1040002" y="557490"/>
                        </a:cubicBezTo>
                        <a:cubicBezTo>
                          <a:pt x="984605" y="764234"/>
                          <a:pt x="816178" y="903981"/>
                          <a:pt x="643029" y="900343"/>
                        </a:cubicBezTo>
                        <a:lnTo>
                          <a:pt x="612610" y="896012"/>
                        </a:lnTo>
                        <a:lnTo>
                          <a:pt x="526993" y="904876"/>
                        </a:lnTo>
                        <a:lnTo>
                          <a:pt x="443754" y="896258"/>
                        </a:lnTo>
                        <a:lnTo>
                          <a:pt x="415049" y="900345"/>
                        </a:lnTo>
                        <a:cubicBezTo>
                          <a:pt x="241901" y="903983"/>
                          <a:pt x="73474" y="764236"/>
                          <a:pt x="18077" y="557492"/>
                        </a:cubicBezTo>
                        <a:cubicBezTo>
                          <a:pt x="-45234" y="321213"/>
                          <a:pt x="63061" y="86901"/>
                          <a:pt x="259960" y="34142"/>
                        </a:cubicBezTo>
                        <a:cubicBezTo>
                          <a:pt x="284572" y="27547"/>
                          <a:pt x="309404" y="24101"/>
                          <a:pt x="334140" y="23582"/>
                        </a:cubicBezTo>
                        <a:lnTo>
                          <a:pt x="379538" y="27897"/>
                        </a:lnTo>
                        <a:lnTo>
                          <a:pt x="438211" y="9192"/>
                        </a:lnTo>
                        <a:cubicBezTo>
                          <a:pt x="466888" y="3165"/>
                          <a:pt x="496581" y="0"/>
                          <a:pt x="526993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3" name="楕円 622">
                    <a:extLst>
                      <a:ext uri="{FF2B5EF4-FFF2-40B4-BE49-F238E27FC236}">
                        <a16:creationId xmlns:a16="http://schemas.microsoft.com/office/drawing/2014/main" id="{0111E4A9-6677-4FE8-AD9B-EDD9AF75667E}"/>
                      </a:ext>
                    </a:extLst>
                  </p:cNvPr>
                  <p:cNvSpPr/>
                  <p:nvPr/>
                </p:nvSpPr>
                <p:spPr>
                  <a:xfrm>
                    <a:off x="4045744" y="3133725"/>
                    <a:ext cx="247650" cy="111922"/>
                  </a:xfrm>
                  <a:prstGeom prst="ellipse">
                    <a:avLst/>
                  </a:prstGeom>
                  <a:solidFill>
                    <a:schemeClr val="tx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4" name="フリーフォーム: 図形 623">
                    <a:extLst>
                      <a:ext uri="{FF2B5EF4-FFF2-40B4-BE49-F238E27FC236}">
                        <a16:creationId xmlns:a16="http://schemas.microsoft.com/office/drawing/2014/main" id="{EFE9D56E-F74E-4EF7-B93C-CE4C8D0D0B84}"/>
                      </a:ext>
                    </a:extLst>
                  </p:cNvPr>
                  <p:cNvSpPr/>
                  <p:nvPr/>
                </p:nvSpPr>
                <p:spPr>
                  <a:xfrm>
                    <a:off x="4045744" y="3189686"/>
                    <a:ext cx="247650" cy="63445"/>
                  </a:xfrm>
                  <a:custGeom>
                    <a:avLst/>
                    <a:gdLst>
                      <a:gd name="connsiteX0" fmla="*/ 3344 w 247650"/>
                      <a:gd name="connsiteY0" fmla="*/ 0 h 63445"/>
                      <a:gd name="connsiteX1" fmla="*/ 24481 w 247650"/>
                      <a:gd name="connsiteY1" fmla="*/ 13019 h 63445"/>
                      <a:gd name="connsiteX2" fmla="*/ 123825 w 247650"/>
                      <a:gd name="connsiteY2" fmla="*/ 30107 h 63445"/>
                      <a:gd name="connsiteX3" fmla="*/ 223169 w 247650"/>
                      <a:gd name="connsiteY3" fmla="*/ 13019 h 63445"/>
                      <a:gd name="connsiteX4" fmla="*/ 244307 w 247650"/>
                      <a:gd name="connsiteY4" fmla="*/ 0 h 63445"/>
                      <a:gd name="connsiteX5" fmla="*/ 247650 w 247650"/>
                      <a:gd name="connsiteY5" fmla="*/ 7484 h 63445"/>
                      <a:gd name="connsiteX6" fmla="*/ 123825 w 247650"/>
                      <a:gd name="connsiteY6" fmla="*/ 63445 h 63445"/>
                      <a:gd name="connsiteX7" fmla="*/ 0 w 247650"/>
                      <a:gd name="connsiteY7" fmla="*/ 7484 h 63445"/>
                      <a:gd name="connsiteX8" fmla="*/ 3344 w 247650"/>
                      <a:gd name="connsiteY8" fmla="*/ 0 h 634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7650" h="63445">
                        <a:moveTo>
                          <a:pt x="3344" y="0"/>
                        </a:moveTo>
                        <a:lnTo>
                          <a:pt x="24481" y="13019"/>
                        </a:lnTo>
                        <a:cubicBezTo>
                          <a:pt x="49905" y="23577"/>
                          <a:pt x="85029" y="30107"/>
                          <a:pt x="123825" y="30107"/>
                        </a:cubicBezTo>
                        <a:cubicBezTo>
                          <a:pt x="162622" y="30107"/>
                          <a:pt x="197745" y="23577"/>
                          <a:pt x="223169" y="13019"/>
                        </a:cubicBezTo>
                        <a:lnTo>
                          <a:pt x="244307" y="0"/>
                        </a:lnTo>
                        <a:lnTo>
                          <a:pt x="247650" y="7484"/>
                        </a:lnTo>
                        <a:cubicBezTo>
                          <a:pt x="247650" y="38390"/>
                          <a:pt x="192212" y="63445"/>
                          <a:pt x="123825" y="63445"/>
                        </a:cubicBezTo>
                        <a:cubicBezTo>
                          <a:pt x="55438" y="63445"/>
                          <a:pt x="0" y="38390"/>
                          <a:pt x="0" y="7484"/>
                        </a:cubicBezTo>
                        <a:lnTo>
                          <a:pt x="3344" y="0"/>
                        </a:lnTo>
                        <a:close/>
                      </a:path>
                    </a:pathLst>
                  </a:cu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5" name="フリーフォーム: 図形 624">
                    <a:extLst>
                      <a:ext uri="{FF2B5EF4-FFF2-40B4-BE49-F238E27FC236}">
                        <a16:creationId xmlns:a16="http://schemas.microsoft.com/office/drawing/2014/main" id="{7AA57C98-0076-4977-92C3-671A371C59BE}"/>
                      </a:ext>
                    </a:extLst>
                  </p:cNvPr>
                  <p:cNvSpPr/>
                  <p:nvPr/>
                </p:nvSpPr>
                <p:spPr>
                  <a:xfrm>
                    <a:off x="3733645" y="3429000"/>
                    <a:ext cx="79615" cy="310042"/>
                  </a:xfrm>
                  <a:custGeom>
                    <a:avLst/>
                    <a:gdLst>
                      <a:gd name="connsiteX0" fmla="*/ 72783 w 72783"/>
                      <a:gd name="connsiteY0" fmla="*/ 0 h 346017"/>
                      <a:gd name="connsiteX1" fmla="*/ 48206 w 72783"/>
                      <a:gd name="connsiteY1" fmla="*/ 72904 h 346017"/>
                      <a:gd name="connsiteX2" fmla="*/ 38101 w 72783"/>
                      <a:gd name="connsiteY2" fmla="*/ 173008 h 346017"/>
                      <a:gd name="connsiteX3" fmla="*/ 48206 w 72783"/>
                      <a:gd name="connsiteY3" fmla="*/ 273112 h 346017"/>
                      <a:gd name="connsiteX4" fmla="*/ 72783 w 72783"/>
                      <a:gd name="connsiteY4" fmla="*/ 346017 h 346017"/>
                      <a:gd name="connsiteX5" fmla="*/ 40452 w 72783"/>
                      <a:gd name="connsiteY5" fmla="*/ 314447 h 346017"/>
                      <a:gd name="connsiteX6" fmla="*/ 0 w 72783"/>
                      <a:gd name="connsiteY6" fmla="*/ 173008 h 346017"/>
                      <a:gd name="connsiteX7" fmla="*/ 40452 w 72783"/>
                      <a:gd name="connsiteY7" fmla="*/ 31569 h 346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2783" h="346017">
                        <a:moveTo>
                          <a:pt x="72783" y="0"/>
                        </a:moveTo>
                        <a:lnTo>
                          <a:pt x="48206" y="72904"/>
                        </a:lnTo>
                        <a:cubicBezTo>
                          <a:pt x="41699" y="103672"/>
                          <a:pt x="38101" y="137500"/>
                          <a:pt x="38101" y="173008"/>
                        </a:cubicBezTo>
                        <a:cubicBezTo>
                          <a:pt x="38101" y="208517"/>
                          <a:pt x="41699" y="242344"/>
                          <a:pt x="48206" y="273112"/>
                        </a:cubicBezTo>
                        <a:lnTo>
                          <a:pt x="72783" y="346017"/>
                        </a:lnTo>
                        <a:lnTo>
                          <a:pt x="40452" y="314447"/>
                        </a:lnTo>
                        <a:cubicBezTo>
                          <a:pt x="15459" y="278250"/>
                          <a:pt x="0" y="228244"/>
                          <a:pt x="0" y="173008"/>
                        </a:cubicBezTo>
                        <a:cubicBezTo>
                          <a:pt x="0" y="117773"/>
                          <a:pt x="15459" y="67766"/>
                          <a:pt x="40452" y="31569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6" name="フリーフォーム: 図形 625">
                    <a:extLst>
                      <a:ext uri="{FF2B5EF4-FFF2-40B4-BE49-F238E27FC236}">
                        <a16:creationId xmlns:a16="http://schemas.microsoft.com/office/drawing/2014/main" id="{DDBD9F4F-E182-43F8-B3B4-BE4360AA2663}"/>
                      </a:ext>
                    </a:extLst>
                  </p:cNvPr>
                  <p:cNvSpPr/>
                  <p:nvPr/>
                </p:nvSpPr>
                <p:spPr>
                  <a:xfrm flipH="1">
                    <a:off x="4544512" y="3409472"/>
                    <a:ext cx="79615" cy="310042"/>
                  </a:xfrm>
                  <a:custGeom>
                    <a:avLst/>
                    <a:gdLst>
                      <a:gd name="connsiteX0" fmla="*/ 72783 w 72783"/>
                      <a:gd name="connsiteY0" fmla="*/ 0 h 346017"/>
                      <a:gd name="connsiteX1" fmla="*/ 48206 w 72783"/>
                      <a:gd name="connsiteY1" fmla="*/ 72904 h 346017"/>
                      <a:gd name="connsiteX2" fmla="*/ 38101 w 72783"/>
                      <a:gd name="connsiteY2" fmla="*/ 173008 h 346017"/>
                      <a:gd name="connsiteX3" fmla="*/ 48206 w 72783"/>
                      <a:gd name="connsiteY3" fmla="*/ 273112 h 346017"/>
                      <a:gd name="connsiteX4" fmla="*/ 72783 w 72783"/>
                      <a:gd name="connsiteY4" fmla="*/ 346017 h 346017"/>
                      <a:gd name="connsiteX5" fmla="*/ 40452 w 72783"/>
                      <a:gd name="connsiteY5" fmla="*/ 314447 h 346017"/>
                      <a:gd name="connsiteX6" fmla="*/ 0 w 72783"/>
                      <a:gd name="connsiteY6" fmla="*/ 173008 h 346017"/>
                      <a:gd name="connsiteX7" fmla="*/ 40452 w 72783"/>
                      <a:gd name="connsiteY7" fmla="*/ 31569 h 346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2783" h="346017">
                        <a:moveTo>
                          <a:pt x="72783" y="0"/>
                        </a:moveTo>
                        <a:lnTo>
                          <a:pt x="48206" y="72904"/>
                        </a:lnTo>
                        <a:cubicBezTo>
                          <a:pt x="41699" y="103672"/>
                          <a:pt x="38101" y="137500"/>
                          <a:pt x="38101" y="173008"/>
                        </a:cubicBezTo>
                        <a:cubicBezTo>
                          <a:pt x="38101" y="208517"/>
                          <a:pt x="41699" y="242344"/>
                          <a:pt x="48206" y="273112"/>
                        </a:cubicBezTo>
                        <a:lnTo>
                          <a:pt x="72783" y="346017"/>
                        </a:lnTo>
                        <a:lnTo>
                          <a:pt x="40452" y="314447"/>
                        </a:lnTo>
                        <a:cubicBezTo>
                          <a:pt x="15459" y="278250"/>
                          <a:pt x="0" y="228244"/>
                          <a:pt x="0" y="173008"/>
                        </a:cubicBezTo>
                        <a:cubicBezTo>
                          <a:pt x="0" y="117773"/>
                          <a:pt x="15459" y="67766"/>
                          <a:pt x="40452" y="31569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7" name="フリーフォーム: 図形 626">
                    <a:extLst>
                      <a:ext uri="{FF2B5EF4-FFF2-40B4-BE49-F238E27FC236}">
                        <a16:creationId xmlns:a16="http://schemas.microsoft.com/office/drawing/2014/main" id="{B0EFC30E-48C3-4731-AC6C-242363FC1040}"/>
                      </a:ext>
                    </a:extLst>
                  </p:cNvPr>
                  <p:cNvSpPr/>
                  <p:nvPr/>
                </p:nvSpPr>
                <p:spPr>
                  <a:xfrm rot="20658901">
                    <a:off x="3959124" y="3639320"/>
                    <a:ext cx="83144" cy="256564"/>
                  </a:xfrm>
                  <a:custGeom>
                    <a:avLst/>
                    <a:gdLst>
                      <a:gd name="connsiteX0" fmla="*/ 72783 w 72783"/>
                      <a:gd name="connsiteY0" fmla="*/ 0 h 346017"/>
                      <a:gd name="connsiteX1" fmla="*/ 48206 w 72783"/>
                      <a:gd name="connsiteY1" fmla="*/ 72904 h 346017"/>
                      <a:gd name="connsiteX2" fmla="*/ 38101 w 72783"/>
                      <a:gd name="connsiteY2" fmla="*/ 173008 h 346017"/>
                      <a:gd name="connsiteX3" fmla="*/ 48206 w 72783"/>
                      <a:gd name="connsiteY3" fmla="*/ 273112 h 346017"/>
                      <a:gd name="connsiteX4" fmla="*/ 72783 w 72783"/>
                      <a:gd name="connsiteY4" fmla="*/ 346017 h 346017"/>
                      <a:gd name="connsiteX5" fmla="*/ 40452 w 72783"/>
                      <a:gd name="connsiteY5" fmla="*/ 314447 h 346017"/>
                      <a:gd name="connsiteX6" fmla="*/ 0 w 72783"/>
                      <a:gd name="connsiteY6" fmla="*/ 173008 h 346017"/>
                      <a:gd name="connsiteX7" fmla="*/ 40452 w 72783"/>
                      <a:gd name="connsiteY7" fmla="*/ 31569 h 346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2783" h="346017">
                        <a:moveTo>
                          <a:pt x="72783" y="0"/>
                        </a:moveTo>
                        <a:lnTo>
                          <a:pt x="48206" y="72904"/>
                        </a:lnTo>
                        <a:cubicBezTo>
                          <a:pt x="41699" y="103672"/>
                          <a:pt x="38101" y="137500"/>
                          <a:pt x="38101" y="173008"/>
                        </a:cubicBezTo>
                        <a:cubicBezTo>
                          <a:pt x="38101" y="208517"/>
                          <a:pt x="41699" y="242344"/>
                          <a:pt x="48206" y="273112"/>
                        </a:cubicBezTo>
                        <a:lnTo>
                          <a:pt x="72783" y="346017"/>
                        </a:lnTo>
                        <a:lnTo>
                          <a:pt x="40452" y="314447"/>
                        </a:lnTo>
                        <a:cubicBezTo>
                          <a:pt x="15459" y="278250"/>
                          <a:pt x="0" y="228244"/>
                          <a:pt x="0" y="173008"/>
                        </a:cubicBezTo>
                        <a:cubicBezTo>
                          <a:pt x="0" y="117773"/>
                          <a:pt x="15459" y="67766"/>
                          <a:pt x="40452" y="31569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8" name="フリーフォーム: 図形 627">
                    <a:extLst>
                      <a:ext uri="{FF2B5EF4-FFF2-40B4-BE49-F238E27FC236}">
                        <a16:creationId xmlns:a16="http://schemas.microsoft.com/office/drawing/2014/main" id="{B54C5388-20F1-4286-A352-4CCD2D6D1C90}"/>
                      </a:ext>
                    </a:extLst>
                  </p:cNvPr>
                  <p:cNvSpPr/>
                  <p:nvPr/>
                </p:nvSpPr>
                <p:spPr>
                  <a:xfrm rot="941099" flipH="1">
                    <a:off x="4276785" y="3639318"/>
                    <a:ext cx="83144" cy="256565"/>
                  </a:xfrm>
                  <a:custGeom>
                    <a:avLst/>
                    <a:gdLst>
                      <a:gd name="connsiteX0" fmla="*/ 72783 w 72783"/>
                      <a:gd name="connsiteY0" fmla="*/ 0 h 346017"/>
                      <a:gd name="connsiteX1" fmla="*/ 48206 w 72783"/>
                      <a:gd name="connsiteY1" fmla="*/ 72904 h 346017"/>
                      <a:gd name="connsiteX2" fmla="*/ 38101 w 72783"/>
                      <a:gd name="connsiteY2" fmla="*/ 173008 h 346017"/>
                      <a:gd name="connsiteX3" fmla="*/ 48206 w 72783"/>
                      <a:gd name="connsiteY3" fmla="*/ 273112 h 346017"/>
                      <a:gd name="connsiteX4" fmla="*/ 72783 w 72783"/>
                      <a:gd name="connsiteY4" fmla="*/ 346017 h 346017"/>
                      <a:gd name="connsiteX5" fmla="*/ 40452 w 72783"/>
                      <a:gd name="connsiteY5" fmla="*/ 314447 h 346017"/>
                      <a:gd name="connsiteX6" fmla="*/ 0 w 72783"/>
                      <a:gd name="connsiteY6" fmla="*/ 173008 h 346017"/>
                      <a:gd name="connsiteX7" fmla="*/ 40452 w 72783"/>
                      <a:gd name="connsiteY7" fmla="*/ 31569 h 346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2783" h="346017">
                        <a:moveTo>
                          <a:pt x="72783" y="0"/>
                        </a:moveTo>
                        <a:lnTo>
                          <a:pt x="48206" y="72904"/>
                        </a:lnTo>
                        <a:cubicBezTo>
                          <a:pt x="41699" y="103672"/>
                          <a:pt x="38101" y="137500"/>
                          <a:pt x="38101" y="173008"/>
                        </a:cubicBezTo>
                        <a:cubicBezTo>
                          <a:pt x="38101" y="208517"/>
                          <a:pt x="41699" y="242344"/>
                          <a:pt x="48206" y="273112"/>
                        </a:cubicBezTo>
                        <a:lnTo>
                          <a:pt x="72783" y="346017"/>
                        </a:lnTo>
                        <a:lnTo>
                          <a:pt x="40452" y="314447"/>
                        </a:lnTo>
                        <a:cubicBezTo>
                          <a:pt x="15459" y="278250"/>
                          <a:pt x="0" y="228244"/>
                          <a:pt x="0" y="173008"/>
                        </a:cubicBezTo>
                        <a:cubicBezTo>
                          <a:pt x="0" y="117773"/>
                          <a:pt x="15459" y="67766"/>
                          <a:pt x="40452" y="31569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629" name="グループ化 628">
                    <a:extLst>
                      <a:ext uri="{FF2B5EF4-FFF2-40B4-BE49-F238E27FC236}">
                        <a16:creationId xmlns:a16="http://schemas.microsoft.com/office/drawing/2014/main" id="{AA415BB6-FA3C-4C2A-B5D6-CB57C7619E8D}"/>
                      </a:ext>
                    </a:extLst>
                  </p:cNvPr>
                  <p:cNvGrpSpPr/>
                  <p:nvPr/>
                </p:nvGrpSpPr>
                <p:grpSpPr>
                  <a:xfrm>
                    <a:off x="4106322" y="2887337"/>
                    <a:ext cx="178126" cy="337086"/>
                    <a:chOff x="3295510" y="3199211"/>
                    <a:chExt cx="145719" cy="337745"/>
                  </a:xfrm>
                </p:grpSpPr>
                <p:sp>
                  <p:nvSpPr>
                    <p:cNvPr id="637" name="フリーフォーム: 図形 636">
                      <a:extLst>
                        <a:ext uri="{FF2B5EF4-FFF2-40B4-BE49-F238E27FC236}">
                          <a16:creationId xmlns:a16="http://schemas.microsoft.com/office/drawing/2014/main" id="{61548CC4-29FC-45F7-B1A7-F6C172EEF6E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09918" y="3199211"/>
                      <a:ext cx="131311" cy="205804"/>
                    </a:xfrm>
                    <a:custGeom>
                      <a:avLst/>
                      <a:gdLst>
                        <a:gd name="connsiteX0" fmla="*/ 131311 w 131311"/>
                        <a:gd name="connsiteY0" fmla="*/ 0 h 205804"/>
                        <a:gd name="connsiteX1" fmla="*/ 95101 w 131311"/>
                        <a:gd name="connsiteY1" fmla="*/ 152836 h 205804"/>
                        <a:gd name="connsiteX2" fmla="*/ 94020 w 131311"/>
                        <a:gd name="connsiteY2" fmla="*/ 167572 h 205804"/>
                        <a:gd name="connsiteX3" fmla="*/ 65283 w 131311"/>
                        <a:gd name="connsiteY3" fmla="*/ 185594 h 205804"/>
                        <a:gd name="connsiteX4" fmla="*/ 15416 w 131311"/>
                        <a:gd name="connsiteY4" fmla="*/ 205224 h 205804"/>
                        <a:gd name="connsiteX5" fmla="*/ 12388 w 131311"/>
                        <a:gd name="connsiteY5" fmla="*/ 205804 h 205804"/>
                        <a:gd name="connsiteX6" fmla="*/ 3900 w 131311"/>
                        <a:gd name="connsiteY6" fmla="*/ 193831 h 205804"/>
                        <a:gd name="connsiteX7" fmla="*/ 0 w 131311"/>
                        <a:gd name="connsiteY7" fmla="*/ 185346 h 205804"/>
                        <a:gd name="connsiteX8" fmla="*/ 10479 w 131311"/>
                        <a:gd name="connsiteY8" fmla="*/ 142520 h 205804"/>
                        <a:gd name="connsiteX9" fmla="*/ 131311 w 131311"/>
                        <a:gd name="connsiteY9" fmla="*/ 0 h 205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31311" h="205804">
                          <a:moveTo>
                            <a:pt x="131311" y="0"/>
                          </a:moveTo>
                          <a:cubicBezTo>
                            <a:pt x="115505" y="46589"/>
                            <a:pt x="103327" y="98248"/>
                            <a:pt x="95101" y="152836"/>
                          </a:cubicBezTo>
                          <a:lnTo>
                            <a:pt x="94020" y="167572"/>
                          </a:lnTo>
                          <a:lnTo>
                            <a:pt x="65283" y="185594"/>
                          </a:lnTo>
                          <a:cubicBezTo>
                            <a:pt x="48966" y="193833"/>
                            <a:pt x="32266" y="200354"/>
                            <a:pt x="15416" y="205224"/>
                          </a:cubicBezTo>
                          <a:lnTo>
                            <a:pt x="12388" y="205804"/>
                          </a:lnTo>
                          <a:lnTo>
                            <a:pt x="3900" y="193831"/>
                          </a:lnTo>
                          <a:lnTo>
                            <a:pt x="0" y="185346"/>
                          </a:lnTo>
                          <a:lnTo>
                            <a:pt x="10479" y="142520"/>
                          </a:lnTo>
                          <a:cubicBezTo>
                            <a:pt x="36666" y="56534"/>
                            <a:pt x="81012" y="0"/>
                            <a:pt x="131311" y="0"/>
                          </a:cubicBez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8" name="フリーフォーム: 図形 637">
                      <a:extLst>
                        <a:ext uri="{FF2B5EF4-FFF2-40B4-BE49-F238E27FC236}">
                          <a16:creationId xmlns:a16="http://schemas.microsoft.com/office/drawing/2014/main" id="{D8D0D4B4-D088-42FF-937C-FE59CF830FC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22306" y="3366783"/>
                      <a:ext cx="81632" cy="113781"/>
                    </a:xfrm>
                    <a:custGeom>
                      <a:avLst/>
                      <a:gdLst>
                        <a:gd name="connsiteX0" fmla="*/ 81632 w 81632"/>
                        <a:gd name="connsiteY0" fmla="*/ 0 h 113781"/>
                        <a:gd name="connsiteX1" fmla="*/ 73287 w 81632"/>
                        <a:gd name="connsiteY1" fmla="*/ 113781 h 113781"/>
                        <a:gd name="connsiteX2" fmla="*/ 57537 w 81632"/>
                        <a:gd name="connsiteY2" fmla="*/ 103398 h 113781"/>
                        <a:gd name="connsiteX3" fmla="*/ 21407 w 81632"/>
                        <a:gd name="connsiteY3" fmla="*/ 68430 h 113781"/>
                        <a:gd name="connsiteX4" fmla="*/ 0 w 81632"/>
                        <a:gd name="connsiteY4" fmla="*/ 38232 h 113781"/>
                        <a:gd name="connsiteX5" fmla="*/ 3028 w 81632"/>
                        <a:gd name="connsiteY5" fmla="*/ 37652 h 113781"/>
                        <a:gd name="connsiteX6" fmla="*/ 52895 w 81632"/>
                        <a:gd name="connsiteY6" fmla="*/ 18022 h 113781"/>
                        <a:gd name="connsiteX7" fmla="*/ 81632 w 81632"/>
                        <a:gd name="connsiteY7" fmla="*/ 0 h 11378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1632" h="113781">
                          <a:moveTo>
                            <a:pt x="81632" y="0"/>
                          </a:moveTo>
                          <a:lnTo>
                            <a:pt x="73287" y="113781"/>
                          </a:lnTo>
                          <a:lnTo>
                            <a:pt x="57537" y="103398"/>
                          </a:lnTo>
                          <a:cubicBezTo>
                            <a:pt x="44597" y="93018"/>
                            <a:pt x="32482" y="81324"/>
                            <a:pt x="21407" y="68430"/>
                          </a:cubicBezTo>
                          <a:lnTo>
                            <a:pt x="0" y="38232"/>
                          </a:lnTo>
                          <a:lnTo>
                            <a:pt x="3028" y="37652"/>
                          </a:lnTo>
                          <a:cubicBezTo>
                            <a:pt x="19878" y="32782"/>
                            <a:pt x="36578" y="26261"/>
                            <a:pt x="52895" y="18022"/>
                          </a:cubicBezTo>
                          <a:lnTo>
                            <a:pt x="81632" y="0"/>
                          </a:ln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9" name="フリーフォーム: 図形 638">
                      <a:extLst>
                        <a:ext uri="{FF2B5EF4-FFF2-40B4-BE49-F238E27FC236}">
                          <a16:creationId xmlns:a16="http://schemas.microsoft.com/office/drawing/2014/main" id="{38F2C2FA-0467-4020-A11C-9722FBEC78E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95510" y="3384556"/>
                      <a:ext cx="100083" cy="152400"/>
                    </a:xfrm>
                    <a:custGeom>
                      <a:avLst/>
                      <a:gdLst>
                        <a:gd name="connsiteX0" fmla="*/ 14408 w 100083"/>
                        <a:gd name="connsiteY0" fmla="*/ 0 h 152400"/>
                        <a:gd name="connsiteX1" fmla="*/ 18308 w 100083"/>
                        <a:gd name="connsiteY1" fmla="*/ 8485 h 152400"/>
                        <a:gd name="connsiteX2" fmla="*/ 84333 w 100083"/>
                        <a:gd name="connsiteY2" fmla="*/ 85624 h 152400"/>
                        <a:gd name="connsiteX3" fmla="*/ 100083 w 100083"/>
                        <a:gd name="connsiteY3" fmla="*/ 96007 h 152400"/>
                        <a:gd name="connsiteX4" fmla="*/ 97009 w 100083"/>
                        <a:gd name="connsiteY4" fmla="*/ 137908 h 152400"/>
                        <a:gd name="connsiteX5" fmla="*/ 97721 w 100083"/>
                        <a:gd name="connsiteY5" fmla="*/ 147615 h 152400"/>
                        <a:gd name="connsiteX6" fmla="*/ 71503 w 100083"/>
                        <a:gd name="connsiteY6" fmla="*/ 152400 h 152400"/>
                        <a:gd name="connsiteX7" fmla="*/ 134 w 100083"/>
                        <a:gd name="connsiteY7" fmla="*/ 139376 h 152400"/>
                        <a:gd name="connsiteX8" fmla="*/ 0 w 100083"/>
                        <a:gd name="connsiteY8" fmla="*/ 137908 h 152400"/>
                        <a:gd name="connsiteX9" fmla="*/ 11451 w 100083"/>
                        <a:gd name="connsiteY9" fmla="*/ 12083 h 152400"/>
                        <a:gd name="connsiteX10" fmla="*/ 14408 w 100083"/>
                        <a:gd name="connsiteY10" fmla="*/ 0 h 1524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00083" h="152400">
                          <a:moveTo>
                            <a:pt x="14408" y="0"/>
                          </a:moveTo>
                          <a:lnTo>
                            <a:pt x="18308" y="8485"/>
                          </a:lnTo>
                          <a:cubicBezTo>
                            <a:pt x="35876" y="38849"/>
                            <a:pt x="58452" y="64864"/>
                            <a:pt x="84333" y="85624"/>
                          </a:cubicBezTo>
                          <a:lnTo>
                            <a:pt x="100083" y="96007"/>
                          </a:lnTo>
                          <a:lnTo>
                            <a:pt x="97009" y="137908"/>
                          </a:lnTo>
                          <a:lnTo>
                            <a:pt x="97721" y="147615"/>
                          </a:lnTo>
                          <a:lnTo>
                            <a:pt x="71503" y="152400"/>
                          </a:lnTo>
                          <a:lnTo>
                            <a:pt x="134" y="139376"/>
                          </a:lnTo>
                          <a:lnTo>
                            <a:pt x="0" y="137908"/>
                          </a:lnTo>
                          <a:cubicBezTo>
                            <a:pt x="0" y="93276"/>
                            <a:pt x="4078" y="50757"/>
                            <a:pt x="11451" y="12083"/>
                          </a:cubicBezTo>
                          <a:lnTo>
                            <a:pt x="14408" y="0"/>
                          </a:ln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630" name="フリーフォーム: 図形 629">
                    <a:extLst>
                      <a:ext uri="{FF2B5EF4-FFF2-40B4-BE49-F238E27FC236}">
                        <a16:creationId xmlns:a16="http://schemas.microsoft.com/office/drawing/2014/main" id="{F1364D97-32ED-4C76-80C7-0AA2710D004E}"/>
                      </a:ext>
                    </a:extLst>
                  </p:cNvPr>
                  <p:cNvSpPr/>
                  <p:nvPr/>
                </p:nvSpPr>
                <p:spPr>
                  <a:xfrm rot="17523378" flipH="1">
                    <a:off x="4450363" y="3088619"/>
                    <a:ext cx="47043" cy="256565"/>
                  </a:xfrm>
                  <a:custGeom>
                    <a:avLst/>
                    <a:gdLst>
                      <a:gd name="connsiteX0" fmla="*/ 72783 w 72783"/>
                      <a:gd name="connsiteY0" fmla="*/ 0 h 346017"/>
                      <a:gd name="connsiteX1" fmla="*/ 48206 w 72783"/>
                      <a:gd name="connsiteY1" fmla="*/ 72904 h 346017"/>
                      <a:gd name="connsiteX2" fmla="*/ 38101 w 72783"/>
                      <a:gd name="connsiteY2" fmla="*/ 173008 h 346017"/>
                      <a:gd name="connsiteX3" fmla="*/ 48206 w 72783"/>
                      <a:gd name="connsiteY3" fmla="*/ 273112 h 346017"/>
                      <a:gd name="connsiteX4" fmla="*/ 72783 w 72783"/>
                      <a:gd name="connsiteY4" fmla="*/ 346017 h 346017"/>
                      <a:gd name="connsiteX5" fmla="*/ 40452 w 72783"/>
                      <a:gd name="connsiteY5" fmla="*/ 314447 h 346017"/>
                      <a:gd name="connsiteX6" fmla="*/ 0 w 72783"/>
                      <a:gd name="connsiteY6" fmla="*/ 173008 h 346017"/>
                      <a:gd name="connsiteX7" fmla="*/ 40452 w 72783"/>
                      <a:gd name="connsiteY7" fmla="*/ 31569 h 346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2783" h="346017">
                        <a:moveTo>
                          <a:pt x="72783" y="0"/>
                        </a:moveTo>
                        <a:lnTo>
                          <a:pt x="48206" y="72904"/>
                        </a:lnTo>
                        <a:cubicBezTo>
                          <a:pt x="41699" y="103672"/>
                          <a:pt x="38101" y="137500"/>
                          <a:pt x="38101" y="173008"/>
                        </a:cubicBezTo>
                        <a:cubicBezTo>
                          <a:pt x="38101" y="208517"/>
                          <a:pt x="41699" y="242344"/>
                          <a:pt x="48206" y="273112"/>
                        </a:cubicBezTo>
                        <a:lnTo>
                          <a:pt x="72783" y="346017"/>
                        </a:lnTo>
                        <a:lnTo>
                          <a:pt x="40452" y="314447"/>
                        </a:lnTo>
                        <a:cubicBezTo>
                          <a:pt x="15459" y="278250"/>
                          <a:pt x="0" y="228244"/>
                          <a:pt x="0" y="173008"/>
                        </a:cubicBezTo>
                        <a:cubicBezTo>
                          <a:pt x="0" y="117773"/>
                          <a:pt x="15459" y="67766"/>
                          <a:pt x="40452" y="31569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1" name="フリーフォーム: 図形 630">
                    <a:extLst>
                      <a:ext uri="{FF2B5EF4-FFF2-40B4-BE49-F238E27FC236}">
                        <a16:creationId xmlns:a16="http://schemas.microsoft.com/office/drawing/2014/main" id="{C6D869A2-F2AA-4C6A-B6D4-5E7D0DBFA5E4}"/>
                      </a:ext>
                    </a:extLst>
                  </p:cNvPr>
                  <p:cNvSpPr/>
                  <p:nvPr/>
                </p:nvSpPr>
                <p:spPr>
                  <a:xfrm rot="4076622">
                    <a:off x="3858991" y="3088619"/>
                    <a:ext cx="47043" cy="256565"/>
                  </a:xfrm>
                  <a:custGeom>
                    <a:avLst/>
                    <a:gdLst>
                      <a:gd name="connsiteX0" fmla="*/ 72783 w 72783"/>
                      <a:gd name="connsiteY0" fmla="*/ 0 h 346017"/>
                      <a:gd name="connsiteX1" fmla="*/ 48206 w 72783"/>
                      <a:gd name="connsiteY1" fmla="*/ 72904 h 346017"/>
                      <a:gd name="connsiteX2" fmla="*/ 38101 w 72783"/>
                      <a:gd name="connsiteY2" fmla="*/ 173008 h 346017"/>
                      <a:gd name="connsiteX3" fmla="*/ 48206 w 72783"/>
                      <a:gd name="connsiteY3" fmla="*/ 273112 h 346017"/>
                      <a:gd name="connsiteX4" fmla="*/ 72783 w 72783"/>
                      <a:gd name="connsiteY4" fmla="*/ 346017 h 346017"/>
                      <a:gd name="connsiteX5" fmla="*/ 40452 w 72783"/>
                      <a:gd name="connsiteY5" fmla="*/ 314447 h 346017"/>
                      <a:gd name="connsiteX6" fmla="*/ 0 w 72783"/>
                      <a:gd name="connsiteY6" fmla="*/ 173008 h 346017"/>
                      <a:gd name="connsiteX7" fmla="*/ 40452 w 72783"/>
                      <a:gd name="connsiteY7" fmla="*/ 31569 h 346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2783" h="346017">
                        <a:moveTo>
                          <a:pt x="72783" y="0"/>
                        </a:moveTo>
                        <a:lnTo>
                          <a:pt x="48206" y="72904"/>
                        </a:lnTo>
                        <a:cubicBezTo>
                          <a:pt x="41699" y="103672"/>
                          <a:pt x="38101" y="137500"/>
                          <a:pt x="38101" y="173008"/>
                        </a:cubicBezTo>
                        <a:cubicBezTo>
                          <a:pt x="38101" y="208517"/>
                          <a:pt x="41699" y="242344"/>
                          <a:pt x="48206" y="273112"/>
                        </a:cubicBezTo>
                        <a:lnTo>
                          <a:pt x="72783" y="346017"/>
                        </a:lnTo>
                        <a:lnTo>
                          <a:pt x="40452" y="314447"/>
                        </a:lnTo>
                        <a:cubicBezTo>
                          <a:pt x="15459" y="278250"/>
                          <a:pt x="0" y="228244"/>
                          <a:pt x="0" y="173008"/>
                        </a:cubicBezTo>
                        <a:cubicBezTo>
                          <a:pt x="0" y="117773"/>
                          <a:pt x="15459" y="67766"/>
                          <a:pt x="40452" y="31569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2" name="フリーフォーム: 図形 631">
                    <a:extLst>
                      <a:ext uri="{FF2B5EF4-FFF2-40B4-BE49-F238E27FC236}">
                        <a16:creationId xmlns:a16="http://schemas.microsoft.com/office/drawing/2014/main" id="{EC2C7148-94D7-46FF-98E4-992EC8909325}"/>
                      </a:ext>
                    </a:extLst>
                  </p:cNvPr>
                  <p:cNvSpPr/>
                  <p:nvPr/>
                </p:nvSpPr>
                <p:spPr>
                  <a:xfrm rot="1676012">
                    <a:off x="3934569" y="3254657"/>
                    <a:ext cx="60281" cy="227447"/>
                  </a:xfrm>
                  <a:custGeom>
                    <a:avLst/>
                    <a:gdLst>
                      <a:gd name="connsiteX0" fmla="*/ 72783 w 72783"/>
                      <a:gd name="connsiteY0" fmla="*/ 0 h 346017"/>
                      <a:gd name="connsiteX1" fmla="*/ 48206 w 72783"/>
                      <a:gd name="connsiteY1" fmla="*/ 72904 h 346017"/>
                      <a:gd name="connsiteX2" fmla="*/ 38101 w 72783"/>
                      <a:gd name="connsiteY2" fmla="*/ 173008 h 346017"/>
                      <a:gd name="connsiteX3" fmla="*/ 48206 w 72783"/>
                      <a:gd name="connsiteY3" fmla="*/ 273112 h 346017"/>
                      <a:gd name="connsiteX4" fmla="*/ 72783 w 72783"/>
                      <a:gd name="connsiteY4" fmla="*/ 346017 h 346017"/>
                      <a:gd name="connsiteX5" fmla="*/ 40452 w 72783"/>
                      <a:gd name="connsiteY5" fmla="*/ 314447 h 346017"/>
                      <a:gd name="connsiteX6" fmla="*/ 0 w 72783"/>
                      <a:gd name="connsiteY6" fmla="*/ 173008 h 346017"/>
                      <a:gd name="connsiteX7" fmla="*/ 40452 w 72783"/>
                      <a:gd name="connsiteY7" fmla="*/ 31569 h 346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2783" h="346017">
                        <a:moveTo>
                          <a:pt x="72783" y="0"/>
                        </a:moveTo>
                        <a:lnTo>
                          <a:pt x="48206" y="72904"/>
                        </a:lnTo>
                        <a:cubicBezTo>
                          <a:pt x="41699" y="103672"/>
                          <a:pt x="38101" y="137500"/>
                          <a:pt x="38101" y="173008"/>
                        </a:cubicBezTo>
                        <a:cubicBezTo>
                          <a:pt x="38101" y="208517"/>
                          <a:pt x="41699" y="242344"/>
                          <a:pt x="48206" y="273112"/>
                        </a:cubicBezTo>
                        <a:lnTo>
                          <a:pt x="72783" y="346017"/>
                        </a:lnTo>
                        <a:lnTo>
                          <a:pt x="40452" y="314447"/>
                        </a:lnTo>
                        <a:cubicBezTo>
                          <a:pt x="15459" y="278250"/>
                          <a:pt x="0" y="228244"/>
                          <a:pt x="0" y="173008"/>
                        </a:cubicBezTo>
                        <a:cubicBezTo>
                          <a:pt x="0" y="117773"/>
                          <a:pt x="15459" y="67766"/>
                          <a:pt x="40452" y="31569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3" name="フリーフォーム: 図形 632">
                    <a:extLst>
                      <a:ext uri="{FF2B5EF4-FFF2-40B4-BE49-F238E27FC236}">
                        <a16:creationId xmlns:a16="http://schemas.microsoft.com/office/drawing/2014/main" id="{CE133A25-981B-4147-AFED-BA2589F1693D}"/>
                      </a:ext>
                    </a:extLst>
                  </p:cNvPr>
                  <p:cNvSpPr/>
                  <p:nvPr/>
                </p:nvSpPr>
                <p:spPr>
                  <a:xfrm rot="19923988" flipH="1">
                    <a:off x="4337001" y="3254657"/>
                    <a:ext cx="60281" cy="227447"/>
                  </a:xfrm>
                  <a:custGeom>
                    <a:avLst/>
                    <a:gdLst>
                      <a:gd name="connsiteX0" fmla="*/ 72783 w 72783"/>
                      <a:gd name="connsiteY0" fmla="*/ 0 h 346017"/>
                      <a:gd name="connsiteX1" fmla="*/ 48206 w 72783"/>
                      <a:gd name="connsiteY1" fmla="*/ 72904 h 346017"/>
                      <a:gd name="connsiteX2" fmla="*/ 38101 w 72783"/>
                      <a:gd name="connsiteY2" fmla="*/ 173008 h 346017"/>
                      <a:gd name="connsiteX3" fmla="*/ 48206 w 72783"/>
                      <a:gd name="connsiteY3" fmla="*/ 273112 h 346017"/>
                      <a:gd name="connsiteX4" fmla="*/ 72783 w 72783"/>
                      <a:gd name="connsiteY4" fmla="*/ 346017 h 346017"/>
                      <a:gd name="connsiteX5" fmla="*/ 40452 w 72783"/>
                      <a:gd name="connsiteY5" fmla="*/ 314447 h 346017"/>
                      <a:gd name="connsiteX6" fmla="*/ 0 w 72783"/>
                      <a:gd name="connsiteY6" fmla="*/ 173008 h 346017"/>
                      <a:gd name="connsiteX7" fmla="*/ 40452 w 72783"/>
                      <a:gd name="connsiteY7" fmla="*/ 31569 h 346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2783" h="346017">
                        <a:moveTo>
                          <a:pt x="72783" y="0"/>
                        </a:moveTo>
                        <a:lnTo>
                          <a:pt x="48206" y="72904"/>
                        </a:lnTo>
                        <a:cubicBezTo>
                          <a:pt x="41699" y="103672"/>
                          <a:pt x="38101" y="137500"/>
                          <a:pt x="38101" y="173008"/>
                        </a:cubicBezTo>
                        <a:cubicBezTo>
                          <a:pt x="38101" y="208517"/>
                          <a:pt x="41699" y="242344"/>
                          <a:pt x="48206" y="273112"/>
                        </a:cubicBezTo>
                        <a:lnTo>
                          <a:pt x="72783" y="346017"/>
                        </a:lnTo>
                        <a:lnTo>
                          <a:pt x="40452" y="314447"/>
                        </a:lnTo>
                        <a:cubicBezTo>
                          <a:pt x="15459" y="278250"/>
                          <a:pt x="0" y="228244"/>
                          <a:pt x="0" y="173008"/>
                        </a:cubicBezTo>
                        <a:cubicBezTo>
                          <a:pt x="0" y="117773"/>
                          <a:pt x="15459" y="67766"/>
                          <a:pt x="40452" y="31569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4" name="楕円 633">
                    <a:extLst>
                      <a:ext uri="{FF2B5EF4-FFF2-40B4-BE49-F238E27FC236}">
                        <a16:creationId xmlns:a16="http://schemas.microsoft.com/office/drawing/2014/main" id="{F8B84914-67C3-4FB4-8E52-7C9B173D5200}"/>
                      </a:ext>
                    </a:extLst>
                  </p:cNvPr>
                  <p:cNvSpPr/>
                  <p:nvPr/>
                </p:nvSpPr>
                <p:spPr>
                  <a:xfrm rot="1164940">
                    <a:off x="3705225" y="3350419"/>
                    <a:ext cx="45719" cy="59053"/>
                  </a:xfrm>
                  <a:prstGeom prst="ellipse">
                    <a:avLst/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5" name="楕円 634">
                    <a:extLst>
                      <a:ext uri="{FF2B5EF4-FFF2-40B4-BE49-F238E27FC236}">
                        <a16:creationId xmlns:a16="http://schemas.microsoft.com/office/drawing/2014/main" id="{9060B760-12EC-46CE-BD98-E2160860DAEE}"/>
                      </a:ext>
                    </a:extLst>
                  </p:cNvPr>
                  <p:cNvSpPr/>
                  <p:nvPr/>
                </p:nvSpPr>
                <p:spPr>
                  <a:xfrm rot="858760">
                    <a:off x="4451024" y="3740846"/>
                    <a:ext cx="45719" cy="59053"/>
                  </a:xfrm>
                  <a:prstGeom prst="ellipse">
                    <a:avLst/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6" name="楕円 635">
                    <a:extLst>
                      <a:ext uri="{FF2B5EF4-FFF2-40B4-BE49-F238E27FC236}">
                        <a16:creationId xmlns:a16="http://schemas.microsoft.com/office/drawing/2014/main" id="{2A228DE3-7573-49C7-B02F-11C904704F7E}"/>
                      </a:ext>
                    </a:extLst>
                  </p:cNvPr>
                  <p:cNvSpPr/>
                  <p:nvPr/>
                </p:nvSpPr>
                <p:spPr>
                  <a:xfrm rot="20448214">
                    <a:off x="4592756" y="3319995"/>
                    <a:ext cx="45719" cy="59053"/>
                  </a:xfrm>
                  <a:prstGeom prst="ellipse">
                    <a:avLst/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21" name="月 620">
                  <a:extLst>
                    <a:ext uri="{FF2B5EF4-FFF2-40B4-BE49-F238E27FC236}">
                      <a16:creationId xmlns:a16="http://schemas.microsoft.com/office/drawing/2014/main" id="{2613BFE7-206F-4149-A613-6437290AD310}"/>
                    </a:ext>
                  </a:extLst>
                </p:cNvPr>
                <p:cNvSpPr/>
                <p:nvPr/>
              </p:nvSpPr>
              <p:spPr>
                <a:xfrm rot="16200000">
                  <a:off x="1895012" y="2119887"/>
                  <a:ext cx="112608" cy="680723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2851632992">
                        <a:custGeom>
                          <a:avLst/>
                          <a:gdLst>
                            <a:gd name="connsiteX0" fmla="*/ 190304 w 190304"/>
                            <a:gd name="connsiteY0" fmla="*/ 810074 h 810074"/>
                            <a:gd name="connsiteX1" fmla="*/ 0 w 190304"/>
                            <a:gd name="connsiteY1" fmla="*/ 405037 h 810074"/>
                            <a:gd name="connsiteX2" fmla="*/ 190304 w 190304"/>
                            <a:gd name="connsiteY2" fmla="*/ 0 h 810074"/>
                            <a:gd name="connsiteX3" fmla="*/ 190304 w 190304"/>
                            <a:gd name="connsiteY3" fmla="*/ 810074 h 81007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90304" h="810074" fill="none" extrusionOk="0">
                              <a:moveTo>
                                <a:pt x="190304" y="810074"/>
                              </a:moveTo>
                              <a:cubicBezTo>
                                <a:pt x="109476" y="787984"/>
                                <a:pt x="52332" y="621312"/>
                                <a:pt x="0" y="405037"/>
                              </a:cubicBezTo>
                              <a:cubicBezTo>
                                <a:pt x="-19991" y="193581"/>
                                <a:pt x="85568" y="20561"/>
                                <a:pt x="190304" y="0"/>
                              </a:cubicBezTo>
                              <a:cubicBezTo>
                                <a:pt x="185690" y="246778"/>
                                <a:pt x="147617" y="566794"/>
                                <a:pt x="190304" y="810074"/>
                              </a:cubicBezTo>
                              <a:close/>
                            </a:path>
                            <a:path w="190304" h="810074" stroke="0" extrusionOk="0">
                              <a:moveTo>
                                <a:pt x="190304" y="810074"/>
                              </a:moveTo>
                              <a:cubicBezTo>
                                <a:pt x="77133" y="806082"/>
                                <a:pt x="5238" y="616268"/>
                                <a:pt x="0" y="405037"/>
                              </a:cubicBezTo>
                              <a:cubicBezTo>
                                <a:pt x="20933" y="176506"/>
                                <a:pt x="92982" y="-7265"/>
                                <a:pt x="190304" y="0"/>
                              </a:cubicBezTo>
                              <a:cubicBezTo>
                                <a:pt x="101303" y="213986"/>
                                <a:pt x="169121" y="526240"/>
                                <a:pt x="190304" y="810074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40" name="アーチ 639">
                <a:extLst>
                  <a:ext uri="{FF2B5EF4-FFF2-40B4-BE49-F238E27FC236}">
                    <a16:creationId xmlns:a16="http://schemas.microsoft.com/office/drawing/2014/main" id="{17C91539-EBE9-4683-B460-9E068D30234B}"/>
                  </a:ext>
                </a:extLst>
              </p:cNvPr>
              <p:cNvSpPr/>
              <p:nvPr/>
            </p:nvSpPr>
            <p:spPr>
              <a:xfrm rot="1800000">
                <a:off x="6922855" y="2567800"/>
                <a:ext cx="240346" cy="240346"/>
              </a:xfrm>
              <a:prstGeom prst="blockArc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851632992">
                      <a:custGeom>
                        <a:avLst/>
                        <a:gdLst>
                          <a:gd name="connsiteX0" fmla="*/ 190304 w 190304"/>
                          <a:gd name="connsiteY0" fmla="*/ 810074 h 810074"/>
                          <a:gd name="connsiteX1" fmla="*/ 0 w 190304"/>
                          <a:gd name="connsiteY1" fmla="*/ 405037 h 810074"/>
                          <a:gd name="connsiteX2" fmla="*/ 190304 w 190304"/>
                          <a:gd name="connsiteY2" fmla="*/ 0 h 810074"/>
                          <a:gd name="connsiteX3" fmla="*/ 190304 w 190304"/>
                          <a:gd name="connsiteY3" fmla="*/ 810074 h 81007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90304" h="810074" fill="none" extrusionOk="0">
                            <a:moveTo>
                              <a:pt x="190304" y="810074"/>
                            </a:moveTo>
                            <a:cubicBezTo>
                              <a:pt x="109476" y="787984"/>
                              <a:pt x="52332" y="621312"/>
                              <a:pt x="0" y="405037"/>
                            </a:cubicBezTo>
                            <a:cubicBezTo>
                              <a:pt x="-19991" y="193581"/>
                              <a:pt x="85568" y="20561"/>
                              <a:pt x="190304" y="0"/>
                            </a:cubicBezTo>
                            <a:cubicBezTo>
                              <a:pt x="185690" y="246778"/>
                              <a:pt x="147617" y="566794"/>
                              <a:pt x="190304" y="810074"/>
                            </a:cubicBezTo>
                            <a:close/>
                          </a:path>
                          <a:path w="190304" h="810074" stroke="0" extrusionOk="0">
                            <a:moveTo>
                              <a:pt x="190304" y="810074"/>
                            </a:moveTo>
                            <a:cubicBezTo>
                              <a:pt x="77133" y="806082"/>
                              <a:pt x="5238" y="616268"/>
                              <a:pt x="0" y="405037"/>
                            </a:cubicBezTo>
                            <a:cubicBezTo>
                              <a:pt x="20933" y="176506"/>
                              <a:pt x="92982" y="-7265"/>
                              <a:pt x="190304" y="0"/>
                            </a:cubicBezTo>
                            <a:cubicBezTo>
                              <a:pt x="101303" y="213986"/>
                              <a:pt x="169121" y="526240"/>
                              <a:pt x="190304" y="810074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1" name="アーチ 640">
                <a:extLst>
                  <a:ext uri="{FF2B5EF4-FFF2-40B4-BE49-F238E27FC236}">
                    <a16:creationId xmlns:a16="http://schemas.microsoft.com/office/drawing/2014/main" id="{F2A98C8A-35EE-4813-B46E-91DD8EBF81B3}"/>
                  </a:ext>
                </a:extLst>
              </p:cNvPr>
              <p:cNvSpPr/>
              <p:nvPr/>
            </p:nvSpPr>
            <p:spPr>
              <a:xfrm rot="1800000">
                <a:off x="7375292" y="2820214"/>
                <a:ext cx="240346" cy="240346"/>
              </a:xfrm>
              <a:prstGeom prst="blockArc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851632992">
                      <a:custGeom>
                        <a:avLst/>
                        <a:gdLst>
                          <a:gd name="connsiteX0" fmla="*/ 190304 w 190304"/>
                          <a:gd name="connsiteY0" fmla="*/ 810074 h 810074"/>
                          <a:gd name="connsiteX1" fmla="*/ 0 w 190304"/>
                          <a:gd name="connsiteY1" fmla="*/ 405037 h 810074"/>
                          <a:gd name="connsiteX2" fmla="*/ 190304 w 190304"/>
                          <a:gd name="connsiteY2" fmla="*/ 0 h 810074"/>
                          <a:gd name="connsiteX3" fmla="*/ 190304 w 190304"/>
                          <a:gd name="connsiteY3" fmla="*/ 810074 h 81007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90304" h="810074" fill="none" extrusionOk="0">
                            <a:moveTo>
                              <a:pt x="190304" y="810074"/>
                            </a:moveTo>
                            <a:cubicBezTo>
                              <a:pt x="109476" y="787984"/>
                              <a:pt x="52332" y="621312"/>
                              <a:pt x="0" y="405037"/>
                            </a:cubicBezTo>
                            <a:cubicBezTo>
                              <a:pt x="-19991" y="193581"/>
                              <a:pt x="85568" y="20561"/>
                              <a:pt x="190304" y="0"/>
                            </a:cubicBezTo>
                            <a:cubicBezTo>
                              <a:pt x="185690" y="246778"/>
                              <a:pt x="147617" y="566794"/>
                              <a:pt x="190304" y="810074"/>
                            </a:cubicBezTo>
                            <a:close/>
                          </a:path>
                          <a:path w="190304" h="810074" stroke="0" extrusionOk="0">
                            <a:moveTo>
                              <a:pt x="190304" y="810074"/>
                            </a:moveTo>
                            <a:cubicBezTo>
                              <a:pt x="77133" y="806082"/>
                              <a:pt x="5238" y="616268"/>
                              <a:pt x="0" y="405037"/>
                            </a:cubicBezTo>
                            <a:cubicBezTo>
                              <a:pt x="20933" y="176506"/>
                              <a:pt x="92982" y="-7265"/>
                              <a:pt x="190304" y="0"/>
                            </a:cubicBezTo>
                            <a:cubicBezTo>
                              <a:pt x="101303" y="213986"/>
                              <a:pt x="169121" y="526240"/>
                              <a:pt x="190304" y="810074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48" name="グループ化 647">
              <a:extLst>
                <a:ext uri="{FF2B5EF4-FFF2-40B4-BE49-F238E27FC236}">
                  <a16:creationId xmlns:a16="http://schemas.microsoft.com/office/drawing/2014/main" id="{3249E350-D44E-4EE7-ABDF-A3AF7F13A82B}"/>
                </a:ext>
              </a:extLst>
            </p:cNvPr>
            <p:cNvGrpSpPr/>
            <p:nvPr/>
          </p:nvGrpSpPr>
          <p:grpSpPr>
            <a:xfrm>
              <a:off x="7862889" y="1934329"/>
              <a:ext cx="1309442" cy="1336354"/>
              <a:chOff x="7973985" y="2047709"/>
              <a:chExt cx="1087249" cy="1109594"/>
            </a:xfrm>
          </p:grpSpPr>
          <p:grpSp>
            <p:nvGrpSpPr>
              <p:cNvPr id="593" name="グループ化 592">
                <a:extLst>
                  <a:ext uri="{FF2B5EF4-FFF2-40B4-BE49-F238E27FC236}">
                    <a16:creationId xmlns:a16="http://schemas.microsoft.com/office/drawing/2014/main" id="{2807601C-D2A4-43A9-9205-C91B8C2F93F0}"/>
                  </a:ext>
                </a:extLst>
              </p:cNvPr>
              <p:cNvGrpSpPr/>
              <p:nvPr/>
            </p:nvGrpSpPr>
            <p:grpSpPr>
              <a:xfrm rot="19800000">
                <a:off x="7973985" y="2047709"/>
                <a:ext cx="1087249" cy="1109594"/>
                <a:chOff x="1225185" y="1244600"/>
                <a:chExt cx="1499412" cy="1530228"/>
              </a:xfrm>
            </p:grpSpPr>
            <p:grpSp>
              <p:nvGrpSpPr>
                <p:cNvPr id="596" name="グループ化 595">
                  <a:extLst>
                    <a:ext uri="{FF2B5EF4-FFF2-40B4-BE49-F238E27FC236}">
                      <a16:creationId xmlns:a16="http://schemas.microsoft.com/office/drawing/2014/main" id="{8ABAB124-8A62-49DC-B438-88EAEB9A8ACD}"/>
                    </a:ext>
                  </a:extLst>
                </p:cNvPr>
                <p:cNvGrpSpPr/>
                <p:nvPr/>
              </p:nvGrpSpPr>
              <p:grpSpPr>
                <a:xfrm>
                  <a:off x="1225185" y="1244600"/>
                  <a:ext cx="1499412" cy="1530228"/>
                  <a:chOff x="3642576" y="2887337"/>
                  <a:chExt cx="1058079" cy="1079826"/>
                </a:xfrm>
              </p:grpSpPr>
              <p:sp>
                <p:nvSpPr>
                  <p:cNvPr id="598" name="フリーフォーム: 図形 597">
                    <a:extLst>
                      <a:ext uri="{FF2B5EF4-FFF2-40B4-BE49-F238E27FC236}">
                        <a16:creationId xmlns:a16="http://schemas.microsoft.com/office/drawing/2014/main" id="{680F730D-A0C4-48F6-84CD-06B68617A1E1}"/>
                      </a:ext>
                    </a:extLst>
                  </p:cNvPr>
                  <p:cNvSpPr/>
                  <p:nvPr/>
                </p:nvSpPr>
                <p:spPr>
                  <a:xfrm>
                    <a:off x="3642576" y="3095625"/>
                    <a:ext cx="1058079" cy="871538"/>
                  </a:xfrm>
                  <a:custGeom>
                    <a:avLst/>
                    <a:gdLst>
                      <a:gd name="connsiteX0" fmla="*/ 526993 w 1058079"/>
                      <a:gd name="connsiteY0" fmla="*/ 0 h 904876"/>
                      <a:gd name="connsiteX1" fmla="*/ 615776 w 1058079"/>
                      <a:gd name="connsiteY1" fmla="*/ 9192 h 904876"/>
                      <a:gd name="connsiteX2" fmla="*/ 675383 w 1058079"/>
                      <a:gd name="connsiteY2" fmla="*/ 28195 h 904876"/>
                      <a:gd name="connsiteX3" fmla="*/ 723939 w 1058079"/>
                      <a:gd name="connsiteY3" fmla="*/ 23580 h 904876"/>
                      <a:gd name="connsiteX4" fmla="*/ 798118 w 1058079"/>
                      <a:gd name="connsiteY4" fmla="*/ 34140 h 904876"/>
                      <a:gd name="connsiteX5" fmla="*/ 1040002 w 1058079"/>
                      <a:gd name="connsiteY5" fmla="*/ 557490 h 904876"/>
                      <a:gd name="connsiteX6" fmla="*/ 643029 w 1058079"/>
                      <a:gd name="connsiteY6" fmla="*/ 900343 h 904876"/>
                      <a:gd name="connsiteX7" fmla="*/ 612610 w 1058079"/>
                      <a:gd name="connsiteY7" fmla="*/ 896012 h 904876"/>
                      <a:gd name="connsiteX8" fmla="*/ 526993 w 1058079"/>
                      <a:gd name="connsiteY8" fmla="*/ 904876 h 904876"/>
                      <a:gd name="connsiteX9" fmla="*/ 443754 w 1058079"/>
                      <a:gd name="connsiteY9" fmla="*/ 896258 h 904876"/>
                      <a:gd name="connsiteX10" fmla="*/ 415049 w 1058079"/>
                      <a:gd name="connsiteY10" fmla="*/ 900345 h 904876"/>
                      <a:gd name="connsiteX11" fmla="*/ 18077 w 1058079"/>
                      <a:gd name="connsiteY11" fmla="*/ 557492 h 904876"/>
                      <a:gd name="connsiteX12" fmla="*/ 259960 w 1058079"/>
                      <a:gd name="connsiteY12" fmla="*/ 34142 h 904876"/>
                      <a:gd name="connsiteX13" fmla="*/ 334140 w 1058079"/>
                      <a:gd name="connsiteY13" fmla="*/ 23582 h 904876"/>
                      <a:gd name="connsiteX14" fmla="*/ 379538 w 1058079"/>
                      <a:gd name="connsiteY14" fmla="*/ 27897 h 904876"/>
                      <a:gd name="connsiteX15" fmla="*/ 438211 w 1058079"/>
                      <a:gd name="connsiteY15" fmla="*/ 9192 h 904876"/>
                      <a:gd name="connsiteX16" fmla="*/ 526993 w 1058079"/>
                      <a:gd name="connsiteY16" fmla="*/ 0 h 9048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058079" h="904876">
                        <a:moveTo>
                          <a:pt x="526993" y="0"/>
                        </a:moveTo>
                        <a:cubicBezTo>
                          <a:pt x="557406" y="0"/>
                          <a:pt x="587098" y="3165"/>
                          <a:pt x="615776" y="9192"/>
                        </a:cubicBezTo>
                        <a:lnTo>
                          <a:pt x="675383" y="28195"/>
                        </a:lnTo>
                        <a:lnTo>
                          <a:pt x="723939" y="23580"/>
                        </a:lnTo>
                        <a:cubicBezTo>
                          <a:pt x="748674" y="24099"/>
                          <a:pt x="773506" y="27545"/>
                          <a:pt x="798118" y="34140"/>
                        </a:cubicBezTo>
                        <a:cubicBezTo>
                          <a:pt x="995018" y="86899"/>
                          <a:pt x="1103312" y="321211"/>
                          <a:pt x="1040002" y="557490"/>
                        </a:cubicBezTo>
                        <a:cubicBezTo>
                          <a:pt x="984605" y="764234"/>
                          <a:pt x="816178" y="903981"/>
                          <a:pt x="643029" y="900343"/>
                        </a:cubicBezTo>
                        <a:lnTo>
                          <a:pt x="612610" y="896012"/>
                        </a:lnTo>
                        <a:lnTo>
                          <a:pt x="526993" y="904876"/>
                        </a:lnTo>
                        <a:lnTo>
                          <a:pt x="443754" y="896258"/>
                        </a:lnTo>
                        <a:lnTo>
                          <a:pt x="415049" y="900345"/>
                        </a:lnTo>
                        <a:cubicBezTo>
                          <a:pt x="241901" y="903983"/>
                          <a:pt x="73474" y="764236"/>
                          <a:pt x="18077" y="557492"/>
                        </a:cubicBezTo>
                        <a:cubicBezTo>
                          <a:pt x="-45234" y="321213"/>
                          <a:pt x="63061" y="86901"/>
                          <a:pt x="259960" y="34142"/>
                        </a:cubicBezTo>
                        <a:cubicBezTo>
                          <a:pt x="284572" y="27547"/>
                          <a:pt x="309404" y="24101"/>
                          <a:pt x="334140" y="23582"/>
                        </a:cubicBezTo>
                        <a:lnTo>
                          <a:pt x="379538" y="27897"/>
                        </a:lnTo>
                        <a:lnTo>
                          <a:pt x="438211" y="9192"/>
                        </a:lnTo>
                        <a:cubicBezTo>
                          <a:pt x="466888" y="3165"/>
                          <a:pt x="496581" y="0"/>
                          <a:pt x="526993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9" name="楕円 598">
                    <a:extLst>
                      <a:ext uri="{FF2B5EF4-FFF2-40B4-BE49-F238E27FC236}">
                        <a16:creationId xmlns:a16="http://schemas.microsoft.com/office/drawing/2014/main" id="{9F32ADEC-6CB7-4617-BB9C-88B5DEB80CA5}"/>
                      </a:ext>
                    </a:extLst>
                  </p:cNvPr>
                  <p:cNvSpPr/>
                  <p:nvPr/>
                </p:nvSpPr>
                <p:spPr>
                  <a:xfrm>
                    <a:off x="4045744" y="3133725"/>
                    <a:ext cx="247650" cy="111922"/>
                  </a:xfrm>
                  <a:prstGeom prst="ellipse">
                    <a:avLst/>
                  </a:prstGeom>
                  <a:solidFill>
                    <a:schemeClr val="tx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0" name="フリーフォーム: 図形 599">
                    <a:extLst>
                      <a:ext uri="{FF2B5EF4-FFF2-40B4-BE49-F238E27FC236}">
                        <a16:creationId xmlns:a16="http://schemas.microsoft.com/office/drawing/2014/main" id="{CE07EA7E-9C3A-4DF2-9304-F3D2772B215A}"/>
                      </a:ext>
                    </a:extLst>
                  </p:cNvPr>
                  <p:cNvSpPr/>
                  <p:nvPr/>
                </p:nvSpPr>
                <p:spPr>
                  <a:xfrm>
                    <a:off x="4045744" y="3189686"/>
                    <a:ext cx="247650" cy="63445"/>
                  </a:xfrm>
                  <a:custGeom>
                    <a:avLst/>
                    <a:gdLst>
                      <a:gd name="connsiteX0" fmla="*/ 3344 w 247650"/>
                      <a:gd name="connsiteY0" fmla="*/ 0 h 63445"/>
                      <a:gd name="connsiteX1" fmla="*/ 24481 w 247650"/>
                      <a:gd name="connsiteY1" fmla="*/ 13019 h 63445"/>
                      <a:gd name="connsiteX2" fmla="*/ 123825 w 247650"/>
                      <a:gd name="connsiteY2" fmla="*/ 30107 h 63445"/>
                      <a:gd name="connsiteX3" fmla="*/ 223169 w 247650"/>
                      <a:gd name="connsiteY3" fmla="*/ 13019 h 63445"/>
                      <a:gd name="connsiteX4" fmla="*/ 244307 w 247650"/>
                      <a:gd name="connsiteY4" fmla="*/ 0 h 63445"/>
                      <a:gd name="connsiteX5" fmla="*/ 247650 w 247650"/>
                      <a:gd name="connsiteY5" fmla="*/ 7484 h 63445"/>
                      <a:gd name="connsiteX6" fmla="*/ 123825 w 247650"/>
                      <a:gd name="connsiteY6" fmla="*/ 63445 h 63445"/>
                      <a:gd name="connsiteX7" fmla="*/ 0 w 247650"/>
                      <a:gd name="connsiteY7" fmla="*/ 7484 h 63445"/>
                      <a:gd name="connsiteX8" fmla="*/ 3344 w 247650"/>
                      <a:gd name="connsiteY8" fmla="*/ 0 h 634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7650" h="63445">
                        <a:moveTo>
                          <a:pt x="3344" y="0"/>
                        </a:moveTo>
                        <a:lnTo>
                          <a:pt x="24481" y="13019"/>
                        </a:lnTo>
                        <a:cubicBezTo>
                          <a:pt x="49905" y="23577"/>
                          <a:pt x="85029" y="30107"/>
                          <a:pt x="123825" y="30107"/>
                        </a:cubicBezTo>
                        <a:cubicBezTo>
                          <a:pt x="162622" y="30107"/>
                          <a:pt x="197745" y="23577"/>
                          <a:pt x="223169" y="13019"/>
                        </a:cubicBezTo>
                        <a:lnTo>
                          <a:pt x="244307" y="0"/>
                        </a:lnTo>
                        <a:lnTo>
                          <a:pt x="247650" y="7484"/>
                        </a:lnTo>
                        <a:cubicBezTo>
                          <a:pt x="247650" y="38390"/>
                          <a:pt x="192212" y="63445"/>
                          <a:pt x="123825" y="63445"/>
                        </a:cubicBezTo>
                        <a:cubicBezTo>
                          <a:pt x="55438" y="63445"/>
                          <a:pt x="0" y="38390"/>
                          <a:pt x="0" y="7484"/>
                        </a:cubicBezTo>
                        <a:lnTo>
                          <a:pt x="3344" y="0"/>
                        </a:lnTo>
                        <a:close/>
                      </a:path>
                    </a:pathLst>
                  </a:cu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1" name="フリーフォーム: 図形 600">
                    <a:extLst>
                      <a:ext uri="{FF2B5EF4-FFF2-40B4-BE49-F238E27FC236}">
                        <a16:creationId xmlns:a16="http://schemas.microsoft.com/office/drawing/2014/main" id="{0686557F-0513-49E7-983E-9117E5252261}"/>
                      </a:ext>
                    </a:extLst>
                  </p:cNvPr>
                  <p:cNvSpPr/>
                  <p:nvPr/>
                </p:nvSpPr>
                <p:spPr>
                  <a:xfrm>
                    <a:off x="3733645" y="3429000"/>
                    <a:ext cx="79615" cy="310042"/>
                  </a:xfrm>
                  <a:custGeom>
                    <a:avLst/>
                    <a:gdLst>
                      <a:gd name="connsiteX0" fmla="*/ 72783 w 72783"/>
                      <a:gd name="connsiteY0" fmla="*/ 0 h 346017"/>
                      <a:gd name="connsiteX1" fmla="*/ 48206 w 72783"/>
                      <a:gd name="connsiteY1" fmla="*/ 72904 h 346017"/>
                      <a:gd name="connsiteX2" fmla="*/ 38101 w 72783"/>
                      <a:gd name="connsiteY2" fmla="*/ 173008 h 346017"/>
                      <a:gd name="connsiteX3" fmla="*/ 48206 w 72783"/>
                      <a:gd name="connsiteY3" fmla="*/ 273112 h 346017"/>
                      <a:gd name="connsiteX4" fmla="*/ 72783 w 72783"/>
                      <a:gd name="connsiteY4" fmla="*/ 346017 h 346017"/>
                      <a:gd name="connsiteX5" fmla="*/ 40452 w 72783"/>
                      <a:gd name="connsiteY5" fmla="*/ 314447 h 346017"/>
                      <a:gd name="connsiteX6" fmla="*/ 0 w 72783"/>
                      <a:gd name="connsiteY6" fmla="*/ 173008 h 346017"/>
                      <a:gd name="connsiteX7" fmla="*/ 40452 w 72783"/>
                      <a:gd name="connsiteY7" fmla="*/ 31569 h 346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2783" h="346017">
                        <a:moveTo>
                          <a:pt x="72783" y="0"/>
                        </a:moveTo>
                        <a:lnTo>
                          <a:pt x="48206" y="72904"/>
                        </a:lnTo>
                        <a:cubicBezTo>
                          <a:pt x="41699" y="103672"/>
                          <a:pt x="38101" y="137500"/>
                          <a:pt x="38101" y="173008"/>
                        </a:cubicBezTo>
                        <a:cubicBezTo>
                          <a:pt x="38101" y="208517"/>
                          <a:pt x="41699" y="242344"/>
                          <a:pt x="48206" y="273112"/>
                        </a:cubicBezTo>
                        <a:lnTo>
                          <a:pt x="72783" y="346017"/>
                        </a:lnTo>
                        <a:lnTo>
                          <a:pt x="40452" y="314447"/>
                        </a:lnTo>
                        <a:cubicBezTo>
                          <a:pt x="15459" y="278250"/>
                          <a:pt x="0" y="228244"/>
                          <a:pt x="0" y="173008"/>
                        </a:cubicBezTo>
                        <a:cubicBezTo>
                          <a:pt x="0" y="117773"/>
                          <a:pt x="15459" y="67766"/>
                          <a:pt x="40452" y="31569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2" name="フリーフォーム: 図形 601">
                    <a:extLst>
                      <a:ext uri="{FF2B5EF4-FFF2-40B4-BE49-F238E27FC236}">
                        <a16:creationId xmlns:a16="http://schemas.microsoft.com/office/drawing/2014/main" id="{4E205ECD-E97C-40A8-922D-A313D7998954}"/>
                      </a:ext>
                    </a:extLst>
                  </p:cNvPr>
                  <p:cNvSpPr/>
                  <p:nvPr/>
                </p:nvSpPr>
                <p:spPr>
                  <a:xfrm flipH="1">
                    <a:off x="4544512" y="3409472"/>
                    <a:ext cx="79615" cy="310042"/>
                  </a:xfrm>
                  <a:custGeom>
                    <a:avLst/>
                    <a:gdLst>
                      <a:gd name="connsiteX0" fmla="*/ 72783 w 72783"/>
                      <a:gd name="connsiteY0" fmla="*/ 0 h 346017"/>
                      <a:gd name="connsiteX1" fmla="*/ 48206 w 72783"/>
                      <a:gd name="connsiteY1" fmla="*/ 72904 h 346017"/>
                      <a:gd name="connsiteX2" fmla="*/ 38101 w 72783"/>
                      <a:gd name="connsiteY2" fmla="*/ 173008 h 346017"/>
                      <a:gd name="connsiteX3" fmla="*/ 48206 w 72783"/>
                      <a:gd name="connsiteY3" fmla="*/ 273112 h 346017"/>
                      <a:gd name="connsiteX4" fmla="*/ 72783 w 72783"/>
                      <a:gd name="connsiteY4" fmla="*/ 346017 h 346017"/>
                      <a:gd name="connsiteX5" fmla="*/ 40452 w 72783"/>
                      <a:gd name="connsiteY5" fmla="*/ 314447 h 346017"/>
                      <a:gd name="connsiteX6" fmla="*/ 0 w 72783"/>
                      <a:gd name="connsiteY6" fmla="*/ 173008 h 346017"/>
                      <a:gd name="connsiteX7" fmla="*/ 40452 w 72783"/>
                      <a:gd name="connsiteY7" fmla="*/ 31569 h 346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2783" h="346017">
                        <a:moveTo>
                          <a:pt x="72783" y="0"/>
                        </a:moveTo>
                        <a:lnTo>
                          <a:pt x="48206" y="72904"/>
                        </a:lnTo>
                        <a:cubicBezTo>
                          <a:pt x="41699" y="103672"/>
                          <a:pt x="38101" y="137500"/>
                          <a:pt x="38101" y="173008"/>
                        </a:cubicBezTo>
                        <a:cubicBezTo>
                          <a:pt x="38101" y="208517"/>
                          <a:pt x="41699" y="242344"/>
                          <a:pt x="48206" y="273112"/>
                        </a:cubicBezTo>
                        <a:lnTo>
                          <a:pt x="72783" y="346017"/>
                        </a:lnTo>
                        <a:lnTo>
                          <a:pt x="40452" y="314447"/>
                        </a:lnTo>
                        <a:cubicBezTo>
                          <a:pt x="15459" y="278250"/>
                          <a:pt x="0" y="228244"/>
                          <a:pt x="0" y="173008"/>
                        </a:cubicBezTo>
                        <a:cubicBezTo>
                          <a:pt x="0" y="117773"/>
                          <a:pt x="15459" y="67766"/>
                          <a:pt x="40452" y="31569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3" name="フリーフォーム: 図形 602">
                    <a:extLst>
                      <a:ext uri="{FF2B5EF4-FFF2-40B4-BE49-F238E27FC236}">
                        <a16:creationId xmlns:a16="http://schemas.microsoft.com/office/drawing/2014/main" id="{2EFB7C15-0753-4755-A866-576184A86DE4}"/>
                      </a:ext>
                    </a:extLst>
                  </p:cNvPr>
                  <p:cNvSpPr/>
                  <p:nvPr/>
                </p:nvSpPr>
                <p:spPr>
                  <a:xfrm rot="20658901">
                    <a:off x="3959124" y="3639320"/>
                    <a:ext cx="83144" cy="256564"/>
                  </a:xfrm>
                  <a:custGeom>
                    <a:avLst/>
                    <a:gdLst>
                      <a:gd name="connsiteX0" fmla="*/ 72783 w 72783"/>
                      <a:gd name="connsiteY0" fmla="*/ 0 h 346017"/>
                      <a:gd name="connsiteX1" fmla="*/ 48206 w 72783"/>
                      <a:gd name="connsiteY1" fmla="*/ 72904 h 346017"/>
                      <a:gd name="connsiteX2" fmla="*/ 38101 w 72783"/>
                      <a:gd name="connsiteY2" fmla="*/ 173008 h 346017"/>
                      <a:gd name="connsiteX3" fmla="*/ 48206 w 72783"/>
                      <a:gd name="connsiteY3" fmla="*/ 273112 h 346017"/>
                      <a:gd name="connsiteX4" fmla="*/ 72783 w 72783"/>
                      <a:gd name="connsiteY4" fmla="*/ 346017 h 346017"/>
                      <a:gd name="connsiteX5" fmla="*/ 40452 w 72783"/>
                      <a:gd name="connsiteY5" fmla="*/ 314447 h 346017"/>
                      <a:gd name="connsiteX6" fmla="*/ 0 w 72783"/>
                      <a:gd name="connsiteY6" fmla="*/ 173008 h 346017"/>
                      <a:gd name="connsiteX7" fmla="*/ 40452 w 72783"/>
                      <a:gd name="connsiteY7" fmla="*/ 31569 h 346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2783" h="346017">
                        <a:moveTo>
                          <a:pt x="72783" y="0"/>
                        </a:moveTo>
                        <a:lnTo>
                          <a:pt x="48206" y="72904"/>
                        </a:lnTo>
                        <a:cubicBezTo>
                          <a:pt x="41699" y="103672"/>
                          <a:pt x="38101" y="137500"/>
                          <a:pt x="38101" y="173008"/>
                        </a:cubicBezTo>
                        <a:cubicBezTo>
                          <a:pt x="38101" y="208517"/>
                          <a:pt x="41699" y="242344"/>
                          <a:pt x="48206" y="273112"/>
                        </a:cubicBezTo>
                        <a:lnTo>
                          <a:pt x="72783" y="346017"/>
                        </a:lnTo>
                        <a:lnTo>
                          <a:pt x="40452" y="314447"/>
                        </a:lnTo>
                        <a:cubicBezTo>
                          <a:pt x="15459" y="278250"/>
                          <a:pt x="0" y="228244"/>
                          <a:pt x="0" y="173008"/>
                        </a:cubicBezTo>
                        <a:cubicBezTo>
                          <a:pt x="0" y="117773"/>
                          <a:pt x="15459" y="67766"/>
                          <a:pt x="40452" y="31569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4" name="フリーフォーム: 図形 603">
                    <a:extLst>
                      <a:ext uri="{FF2B5EF4-FFF2-40B4-BE49-F238E27FC236}">
                        <a16:creationId xmlns:a16="http://schemas.microsoft.com/office/drawing/2014/main" id="{FE0AEB2A-38FF-411C-9203-37E1D3FF1C92}"/>
                      </a:ext>
                    </a:extLst>
                  </p:cNvPr>
                  <p:cNvSpPr/>
                  <p:nvPr/>
                </p:nvSpPr>
                <p:spPr>
                  <a:xfrm rot="941099" flipH="1">
                    <a:off x="4276785" y="3639318"/>
                    <a:ext cx="83144" cy="256565"/>
                  </a:xfrm>
                  <a:custGeom>
                    <a:avLst/>
                    <a:gdLst>
                      <a:gd name="connsiteX0" fmla="*/ 72783 w 72783"/>
                      <a:gd name="connsiteY0" fmla="*/ 0 h 346017"/>
                      <a:gd name="connsiteX1" fmla="*/ 48206 w 72783"/>
                      <a:gd name="connsiteY1" fmla="*/ 72904 h 346017"/>
                      <a:gd name="connsiteX2" fmla="*/ 38101 w 72783"/>
                      <a:gd name="connsiteY2" fmla="*/ 173008 h 346017"/>
                      <a:gd name="connsiteX3" fmla="*/ 48206 w 72783"/>
                      <a:gd name="connsiteY3" fmla="*/ 273112 h 346017"/>
                      <a:gd name="connsiteX4" fmla="*/ 72783 w 72783"/>
                      <a:gd name="connsiteY4" fmla="*/ 346017 h 346017"/>
                      <a:gd name="connsiteX5" fmla="*/ 40452 w 72783"/>
                      <a:gd name="connsiteY5" fmla="*/ 314447 h 346017"/>
                      <a:gd name="connsiteX6" fmla="*/ 0 w 72783"/>
                      <a:gd name="connsiteY6" fmla="*/ 173008 h 346017"/>
                      <a:gd name="connsiteX7" fmla="*/ 40452 w 72783"/>
                      <a:gd name="connsiteY7" fmla="*/ 31569 h 346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2783" h="346017">
                        <a:moveTo>
                          <a:pt x="72783" y="0"/>
                        </a:moveTo>
                        <a:lnTo>
                          <a:pt x="48206" y="72904"/>
                        </a:lnTo>
                        <a:cubicBezTo>
                          <a:pt x="41699" y="103672"/>
                          <a:pt x="38101" y="137500"/>
                          <a:pt x="38101" y="173008"/>
                        </a:cubicBezTo>
                        <a:cubicBezTo>
                          <a:pt x="38101" y="208517"/>
                          <a:pt x="41699" y="242344"/>
                          <a:pt x="48206" y="273112"/>
                        </a:cubicBezTo>
                        <a:lnTo>
                          <a:pt x="72783" y="346017"/>
                        </a:lnTo>
                        <a:lnTo>
                          <a:pt x="40452" y="314447"/>
                        </a:lnTo>
                        <a:cubicBezTo>
                          <a:pt x="15459" y="278250"/>
                          <a:pt x="0" y="228244"/>
                          <a:pt x="0" y="173008"/>
                        </a:cubicBezTo>
                        <a:cubicBezTo>
                          <a:pt x="0" y="117773"/>
                          <a:pt x="15459" y="67766"/>
                          <a:pt x="40452" y="31569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605" name="グループ化 604">
                    <a:extLst>
                      <a:ext uri="{FF2B5EF4-FFF2-40B4-BE49-F238E27FC236}">
                        <a16:creationId xmlns:a16="http://schemas.microsoft.com/office/drawing/2014/main" id="{2FDE72F5-5589-437F-A4F8-ADD45E90B379}"/>
                      </a:ext>
                    </a:extLst>
                  </p:cNvPr>
                  <p:cNvGrpSpPr/>
                  <p:nvPr/>
                </p:nvGrpSpPr>
                <p:grpSpPr>
                  <a:xfrm>
                    <a:off x="4106322" y="2887337"/>
                    <a:ext cx="178126" cy="337086"/>
                    <a:chOff x="3295510" y="3199211"/>
                    <a:chExt cx="145719" cy="337745"/>
                  </a:xfrm>
                </p:grpSpPr>
                <p:sp>
                  <p:nvSpPr>
                    <p:cNvPr id="613" name="フリーフォーム: 図形 612">
                      <a:extLst>
                        <a:ext uri="{FF2B5EF4-FFF2-40B4-BE49-F238E27FC236}">
                          <a16:creationId xmlns:a16="http://schemas.microsoft.com/office/drawing/2014/main" id="{155E05D7-0544-4F1C-8C27-26946FC95BB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09918" y="3199211"/>
                      <a:ext cx="131311" cy="205804"/>
                    </a:xfrm>
                    <a:custGeom>
                      <a:avLst/>
                      <a:gdLst>
                        <a:gd name="connsiteX0" fmla="*/ 131311 w 131311"/>
                        <a:gd name="connsiteY0" fmla="*/ 0 h 205804"/>
                        <a:gd name="connsiteX1" fmla="*/ 95101 w 131311"/>
                        <a:gd name="connsiteY1" fmla="*/ 152836 h 205804"/>
                        <a:gd name="connsiteX2" fmla="*/ 94020 w 131311"/>
                        <a:gd name="connsiteY2" fmla="*/ 167572 h 205804"/>
                        <a:gd name="connsiteX3" fmla="*/ 65283 w 131311"/>
                        <a:gd name="connsiteY3" fmla="*/ 185594 h 205804"/>
                        <a:gd name="connsiteX4" fmla="*/ 15416 w 131311"/>
                        <a:gd name="connsiteY4" fmla="*/ 205224 h 205804"/>
                        <a:gd name="connsiteX5" fmla="*/ 12388 w 131311"/>
                        <a:gd name="connsiteY5" fmla="*/ 205804 h 205804"/>
                        <a:gd name="connsiteX6" fmla="*/ 3900 w 131311"/>
                        <a:gd name="connsiteY6" fmla="*/ 193831 h 205804"/>
                        <a:gd name="connsiteX7" fmla="*/ 0 w 131311"/>
                        <a:gd name="connsiteY7" fmla="*/ 185346 h 205804"/>
                        <a:gd name="connsiteX8" fmla="*/ 10479 w 131311"/>
                        <a:gd name="connsiteY8" fmla="*/ 142520 h 205804"/>
                        <a:gd name="connsiteX9" fmla="*/ 131311 w 131311"/>
                        <a:gd name="connsiteY9" fmla="*/ 0 h 205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31311" h="205804">
                          <a:moveTo>
                            <a:pt x="131311" y="0"/>
                          </a:moveTo>
                          <a:cubicBezTo>
                            <a:pt x="115505" y="46589"/>
                            <a:pt x="103327" y="98248"/>
                            <a:pt x="95101" y="152836"/>
                          </a:cubicBezTo>
                          <a:lnTo>
                            <a:pt x="94020" y="167572"/>
                          </a:lnTo>
                          <a:lnTo>
                            <a:pt x="65283" y="185594"/>
                          </a:lnTo>
                          <a:cubicBezTo>
                            <a:pt x="48966" y="193833"/>
                            <a:pt x="32266" y="200354"/>
                            <a:pt x="15416" y="205224"/>
                          </a:cubicBezTo>
                          <a:lnTo>
                            <a:pt x="12388" y="205804"/>
                          </a:lnTo>
                          <a:lnTo>
                            <a:pt x="3900" y="193831"/>
                          </a:lnTo>
                          <a:lnTo>
                            <a:pt x="0" y="185346"/>
                          </a:lnTo>
                          <a:lnTo>
                            <a:pt x="10479" y="142520"/>
                          </a:lnTo>
                          <a:cubicBezTo>
                            <a:pt x="36666" y="56534"/>
                            <a:pt x="81012" y="0"/>
                            <a:pt x="131311" y="0"/>
                          </a:cubicBez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4" name="フリーフォーム: 図形 613">
                      <a:extLst>
                        <a:ext uri="{FF2B5EF4-FFF2-40B4-BE49-F238E27FC236}">
                          <a16:creationId xmlns:a16="http://schemas.microsoft.com/office/drawing/2014/main" id="{EA6D8C56-9C6F-45B0-BEAE-13E71422B14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22306" y="3366783"/>
                      <a:ext cx="81632" cy="113781"/>
                    </a:xfrm>
                    <a:custGeom>
                      <a:avLst/>
                      <a:gdLst>
                        <a:gd name="connsiteX0" fmla="*/ 81632 w 81632"/>
                        <a:gd name="connsiteY0" fmla="*/ 0 h 113781"/>
                        <a:gd name="connsiteX1" fmla="*/ 73287 w 81632"/>
                        <a:gd name="connsiteY1" fmla="*/ 113781 h 113781"/>
                        <a:gd name="connsiteX2" fmla="*/ 57537 w 81632"/>
                        <a:gd name="connsiteY2" fmla="*/ 103398 h 113781"/>
                        <a:gd name="connsiteX3" fmla="*/ 21407 w 81632"/>
                        <a:gd name="connsiteY3" fmla="*/ 68430 h 113781"/>
                        <a:gd name="connsiteX4" fmla="*/ 0 w 81632"/>
                        <a:gd name="connsiteY4" fmla="*/ 38232 h 113781"/>
                        <a:gd name="connsiteX5" fmla="*/ 3028 w 81632"/>
                        <a:gd name="connsiteY5" fmla="*/ 37652 h 113781"/>
                        <a:gd name="connsiteX6" fmla="*/ 52895 w 81632"/>
                        <a:gd name="connsiteY6" fmla="*/ 18022 h 113781"/>
                        <a:gd name="connsiteX7" fmla="*/ 81632 w 81632"/>
                        <a:gd name="connsiteY7" fmla="*/ 0 h 11378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1632" h="113781">
                          <a:moveTo>
                            <a:pt x="81632" y="0"/>
                          </a:moveTo>
                          <a:lnTo>
                            <a:pt x="73287" y="113781"/>
                          </a:lnTo>
                          <a:lnTo>
                            <a:pt x="57537" y="103398"/>
                          </a:lnTo>
                          <a:cubicBezTo>
                            <a:pt x="44597" y="93018"/>
                            <a:pt x="32482" y="81324"/>
                            <a:pt x="21407" y="68430"/>
                          </a:cubicBezTo>
                          <a:lnTo>
                            <a:pt x="0" y="38232"/>
                          </a:lnTo>
                          <a:lnTo>
                            <a:pt x="3028" y="37652"/>
                          </a:lnTo>
                          <a:cubicBezTo>
                            <a:pt x="19878" y="32782"/>
                            <a:pt x="36578" y="26261"/>
                            <a:pt x="52895" y="18022"/>
                          </a:cubicBezTo>
                          <a:lnTo>
                            <a:pt x="81632" y="0"/>
                          </a:ln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5" name="フリーフォーム: 図形 614">
                      <a:extLst>
                        <a:ext uri="{FF2B5EF4-FFF2-40B4-BE49-F238E27FC236}">
                          <a16:creationId xmlns:a16="http://schemas.microsoft.com/office/drawing/2014/main" id="{CF869891-3695-4FAC-854D-02E6B203B49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95510" y="3384556"/>
                      <a:ext cx="100083" cy="152400"/>
                    </a:xfrm>
                    <a:custGeom>
                      <a:avLst/>
                      <a:gdLst>
                        <a:gd name="connsiteX0" fmla="*/ 14408 w 100083"/>
                        <a:gd name="connsiteY0" fmla="*/ 0 h 152400"/>
                        <a:gd name="connsiteX1" fmla="*/ 18308 w 100083"/>
                        <a:gd name="connsiteY1" fmla="*/ 8485 h 152400"/>
                        <a:gd name="connsiteX2" fmla="*/ 84333 w 100083"/>
                        <a:gd name="connsiteY2" fmla="*/ 85624 h 152400"/>
                        <a:gd name="connsiteX3" fmla="*/ 100083 w 100083"/>
                        <a:gd name="connsiteY3" fmla="*/ 96007 h 152400"/>
                        <a:gd name="connsiteX4" fmla="*/ 97009 w 100083"/>
                        <a:gd name="connsiteY4" fmla="*/ 137908 h 152400"/>
                        <a:gd name="connsiteX5" fmla="*/ 97721 w 100083"/>
                        <a:gd name="connsiteY5" fmla="*/ 147615 h 152400"/>
                        <a:gd name="connsiteX6" fmla="*/ 71503 w 100083"/>
                        <a:gd name="connsiteY6" fmla="*/ 152400 h 152400"/>
                        <a:gd name="connsiteX7" fmla="*/ 134 w 100083"/>
                        <a:gd name="connsiteY7" fmla="*/ 139376 h 152400"/>
                        <a:gd name="connsiteX8" fmla="*/ 0 w 100083"/>
                        <a:gd name="connsiteY8" fmla="*/ 137908 h 152400"/>
                        <a:gd name="connsiteX9" fmla="*/ 11451 w 100083"/>
                        <a:gd name="connsiteY9" fmla="*/ 12083 h 152400"/>
                        <a:gd name="connsiteX10" fmla="*/ 14408 w 100083"/>
                        <a:gd name="connsiteY10" fmla="*/ 0 h 1524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00083" h="152400">
                          <a:moveTo>
                            <a:pt x="14408" y="0"/>
                          </a:moveTo>
                          <a:lnTo>
                            <a:pt x="18308" y="8485"/>
                          </a:lnTo>
                          <a:cubicBezTo>
                            <a:pt x="35876" y="38849"/>
                            <a:pt x="58452" y="64864"/>
                            <a:pt x="84333" y="85624"/>
                          </a:cubicBezTo>
                          <a:lnTo>
                            <a:pt x="100083" y="96007"/>
                          </a:lnTo>
                          <a:lnTo>
                            <a:pt x="97009" y="137908"/>
                          </a:lnTo>
                          <a:lnTo>
                            <a:pt x="97721" y="147615"/>
                          </a:lnTo>
                          <a:lnTo>
                            <a:pt x="71503" y="152400"/>
                          </a:lnTo>
                          <a:lnTo>
                            <a:pt x="134" y="139376"/>
                          </a:lnTo>
                          <a:lnTo>
                            <a:pt x="0" y="137908"/>
                          </a:lnTo>
                          <a:cubicBezTo>
                            <a:pt x="0" y="93276"/>
                            <a:pt x="4078" y="50757"/>
                            <a:pt x="11451" y="12083"/>
                          </a:cubicBezTo>
                          <a:lnTo>
                            <a:pt x="14408" y="0"/>
                          </a:ln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606" name="フリーフォーム: 図形 605">
                    <a:extLst>
                      <a:ext uri="{FF2B5EF4-FFF2-40B4-BE49-F238E27FC236}">
                        <a16:creationId xmlns:a16="http://schemas.microsoft.com/office/drawing/2014/main" id="{A020AD8A-C028-4A59-A742-21CA8E58C7D2}"/>
                      </a:ext>
                    </a:extLst>
                  </p:cNvPr>
                  <p:cNvSpPr/>
                  <p:nvPr/>
                </p:nvSpPr>
                <p:spPr>
                  <a:xfrm rot="17523378" flipH="1">
                    <a:off x="4450363" y="3088619"/>
                    <a:ext cx="47043" cy="256565"/>
                  </a:xfrm>
                  <a:custGeom>
                    <a:avLst/>
                    <a:gdLst>
                      <a:gd name="connsiteX0" fmla="*/ 72783 w 72783"/>
                      <a:gd name="connsiteY0" fmla="*/ 0 h 346017"/>
                      <a:gd name="connsiteX1" fmla="*/ 48206 w 72783"/>
                      <a:gd name="connsiteY1" fmla="*/ 72904 h 346017"/>
                      <a:gd name="connsiteX2" fmla="*/ 38101 w 72783"/>
                      <a:gd name="connsiteY2" fmla="*/ 173008 h 346017"/>
                      <a:gd name="connsiteX3" fmla="*/ 48206 w 72783"/>
                      <a:gd name="connsiteY3" fmla="*/ 273112 h 346017"/>
                      <a:gd name="connsiteX4" fmla="*/ 72783 w 72783"/>
                      <a:gd name="connsiteY4" fmla="*/ 346017 h 346017"/>
                      <a:gd name="connsiteX5" fmla="*/ 40452 w 72783"/>
                      <a:gd name="connsiteY5" fmla="*/ 314447 h 346017"/>
                      <a:gd name="connsiteX6" fmla="*/ 0 w 72783"/>
                      <a:gd name="connsiteY6" fmla="*/ 173008 h 346017"/>
                      <a:gd name="connsiteX7" fmla="*/ 40452 w 72783"/>
                      <a:gd name="connsiteY7" fmla="*/ 31569 h 346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2783" h="346017">
                        <a:moveTo>
                          <a:pt x="72783" y="0"/>
                        </a:moveTo>
                        <a:lnTo>
                          <a:pt x="48206" y="72904"/>
                        </a:lnTo>
                        <a:cubicBezTo>
                          <a:pt x="41699" y="103672"/>
                          <a:pt x="38101" y="137500"/>
                          <a:pt x="38101" y="173008"/>
                        </a:cubicBezTo>
                        <a:cubicBezTo>
                          <a:pt x="38101" y="208517"/>
                          <a:pt x="41699" y="242344"/>
                          <a:pt x="48206" y="273112"/>
                        </a:cubicBezTo>
                        <a:lnTo>
                          <a:pt x="72783" y="346017"/>
                        </a:lnTo>
                        <a:lnTo>
                          <a:pt x="40452" y="314447"/>
                        </a:lnTo>
                        <a:cubicBezTo>
                          <a:pt x="15459" y="278250"/>
                          <a:pt x="0" y="228244"/>
                          <a:pt x="0" y="173008"/>
                        </a:cubicBezTo>
                        <a:cubicBezTo>
                          <a:pt x="0" y="117773"/>
                          <a:pt x="15459" y="67766"/>
                          <a:pt x="40452" y="31569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7" name="フリーフォーム: 図形 606">
                    <a:extLst>
                      <a:ext uri="{FF2B5EF4-FFF2-40B4-BE49-F238E27FC236}">
                        <a16:creationId xmlns:a16="http://schemas.microsoft.com/office/drawing/2014/main" id="{D8FD8D3D-18FC-4162-A31A-9138C376FC35}"/>
                      </a:ext>
                    </a:extLst>
                  </p:cNvPr>
                  <p:cNvSpPr/>
                  <p:nvPr/>
                </p:nvSpPr>
                <p:spPr>
                  <a:xfrm rot="4076622">
                    <a:off x="3858991" y="3088619"/>
                    <a:ext cx="47043" cy="256565"/>
                  </a:xfrm>
                  <a:custGeom>
                    <a:avLst/>
                    <a:gdLst>
                      <a:gd name="connsiteX0" fmla="*/ 72783 w 72783"/>
                      <a:gd name="connsiteY0" fmla="*/ 0 h 346017"/>
                      <a:gd name="connsiteX1" fmla="*/ 48206 w 72783"/>
                      <a:gd name="connsiteY1" fmla="*/ 72904 h 346017"/>
                      <a:gd name="connsiteX2" fmla="*/ 38101 w 72783"/>
                      <a:gd name="connsiteY2" fmla="*/ 173008 h 346017"/>
                      <a:gd name="connsiteX3" fmla="*/ 48206 w 72783"/>
                      <a:gd name="connsiteY3" fmla="*/ 273112 h 346017"/>
                      <a:gd name="connsiteX4" fmla="*/ 72783 w 72783"/>
                      <a:gd name="connsiteY4" fmla="*/ 346017 h 346017"/>
                      <a:gd name="connsiteX5" fmla="*/ 40452 w 72783"/>
                      <a:gd name="connsiteY5" fmla="*/ 314447 h 346017"/>
                      <a:gd name="connsiteX6" fmla="*/ 0 w 72783"/>
                      <a:gd name="connsiteY6" fmla="*/ 173008 h 346017"/>
                      <a:gd name="connsiteX7" fmla="*/ 40452 w 72783"/>
                      <a:gd name="connsiteY7" fmla="*/ 31569 h 346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2783" h="346017">
                        <a:moveTo>
                          <a:pt x="72783" y="0"/>
                        </a:moveTo>
                        <a:lnTo>
                          <a:pt x="48206" y="72904"/>
                        </a:lnTo>
                        <a:cubicBezTo>
                          <a:pt x="41699" y="103672"/>
                          <a:pt x="38101" y="137500"/>
                          <a:pt x="38101" y="173008"/>
                        </a:cubicBezTo>
                        <a:cubicBezTo>
                          <a:pt x="38101" y="208517"/>
                          <a:pt x="41699" y="242344"/>
                          <a:pt x="48206" y="273112"/>
                        </a:cubicBezTo>
                        <a:lnTo>
                          <a:pt x="72783" y="346017"/>
                        </a:lnTo>
                        <a:lnTo>
                          <a:pt x="40452" y="314447"/>
                        </a:lnTo>
                        <a:cubicBezTo>
                          <a:pt x="15459" y="278250"/>
                          <a:pt x="0" y="228244"/>
                          <a:pt x="0" y="173008"/>
                        </a:cubicBezTo>
                        <a:cubicBezTo>
                          <a:pt x="0" y="117773"/>
                          <a:pt x="15459" y="67766"/>
                          <a:pt x="40452" y="31569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8" name="フリーフォーム: 図形 607">
                    <a:extLst>
                      <a:ext uri="{FF2B5EF4-FFF2-40B4-BE49-F238E27FC236}">
                        <a16:creationId xmlns:a16="http://schemas.microsoft.com/office/drawing/2014/main" id="{E995EA61-686A-4056-8DDB-5A8ED68365B4}"/>
                      </a:ext>
                    </a:extLst>
                  </p:cNvPr>
                  <p:cNvSpPr/>
                  <p:nvPr/>
                </p:nvSpPr>
                <p:spPr>
                  <a:xfrm rot="1676012">
                    <a:off x="3934569" y="3254657"/>
                    <a:ext cx="60281" cy="227447"/>
                  </a:xfrm>
                  <a:custGeom>
                    <a:avLst/>
                    <a:gdLst>
                      <a:gd name="connsiteX0" fmla="*/ 72783 w 72783"/>
                      <a:gd name="connsiteY0" fmla="*/ 0 h 346017"/>
                      <a:gd name="connsiteX1" fmla="*/ 48206 w 72783"/>
                      <a:gd name="connsiteY1" fmla="*/ 72904 h 346017"/>
                      <a:gd name="connsiteX2" fmla="*/ 38101 w 72783"/>
                      <a:gd name="connsiteY2" fmla="*/ 173008 h 346017"/>
                      <a:gd name="connsiteX3" fmla="*/ 48206 w 72783"/>
                      <a:gd name="connsiteY3" fmla="*/ 273112 h 346017"/>
                      <a:gd name="connsiteX4" fmla="*/ 72783 w 72783"/>
                      <a:gd name="connsiteY4" fmla="*/ 346017 h 346017"/>
                      <a:gd name="connsiteX5" fmla="*/ 40452 w 72783"/>
                      <a:gd name="connsiteY5" fmla="*/ 314447 h 346017"/>
                      <a:gd name="connsiteX6" fmla="*/ 0 w 72783"/>
                      <a:gd name="connsiteY6" fmla="*/ 173008 h 346017"/>
                      <a:gd name="connsiteX7" fmla="*/ 40452 w 72783"/>
                      <a:gd name="connsiteY7" fmla="*/ 31569 h 346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2783" h="346017">
                        <a:moveTo>
                          <a:pt x="72783" y="0"/>
                        </a:moveTo>
                        <a:lnTo>
                          <a:pt x="48206" y="72904"/>
                        </a:lnTo>
                        <a:cubicBezTo>
                          <a:pt x="41699" y="103672"/>
                          <a:pt x="38101" y="137500"/>
                          <a:pt x="38101" y="173008"/>
                        </a:cubicBezTo>
                        <a:cubicBezTo>
                          <a:pt x="38101" y="208517"/>
                          <a:pt x="41699" y="242344"/>
                          <a:pt x="48206" y="273112"/>
                        </a:cubicBezTo>
                        <a:lnTo>
                          <a:pt x="72783" y="346017"/>
                        </a:lnTo>
                        <a:lnTo>
                          <a:pt x="40452" y="314447"/>
                        </a:lnTo>
                        <a:cubicBezTo>
                          <a:pt x="15459" y="278250"/>
                          <a:pt x="0" y="228244"/>
                          <a:pt x="0" y="173008"/>
                        </a:cubicBezTo>
                        <a:cubicBezTo>
                          <a:pt x="0" y="117773"/>
                          <a:pt x="15459" y="67766"/>
                          <a:pt x="40452" y="31569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9" name="フリーフォーム: 図形 608">
                    <a:extLst>
                      <a:ext uri="{FF2B5EF4-FFF2-40B4-BE49-F238E27FC236}">
                        <a16:creationId xmlns:a16="http://schemas.microsoft.com/office/drawing/2014/main" id="{F24AE75B-894B-4AD2-AAF2-1CDECA766CDB}"/>
                      </a:ext>
                    </a:extLst>
                  </p:cNvPr>
                  <p:cNvSpPr/>
                  <p:nvPr/>
                </p:nvSpPr>
                <p:spPr>
                  <a:xfrm rot="19923988" flipH="1">
                    <a:off x="4337001" y="3254657"/>
                    <a:ext cx="60281" cy="227447"/>
                  </a:xfrm>
                  <a:custGeom>
                    <a:avLst/>
                    <a:gdLst>
                      <a:gd name="connsiteX0" fmla="*/ 72783 w 72783"/>
                      <a:gd name="connsiteY0" fmla="*/ 0 h 346017"/>
                      <a:gd name="connsiteX1" fmla="*/ 48206 w 72783"/>
                      <a:gd name="connsiteY1" fmla="*/ 72904 h 346017"/>
                      <a:gd name="connsiteX2" fmla="*/ 38101 w 72783"/>
                      <a:gd name="connsiteY2" fmla="*/ 173008 h 346017"/>
                      <a:gd name="connsiteX3" fmla="*/ 48206 w 72783"/>
                      <a:gd name="connsiteY3" fmla="*/ 273112 h 346017"/>
                      <a:gd name="connsiteX4" fmla="*/ 72783 w 72783"/>
                      <a:gd name="connsiteY4" fmla="*/ 346017 h 346017"/>
                      <a:gd name="connsiteX5" fmla="*/ 40452 w 72783"/>
                      <a:gd name="connsiteY5" fmla="*/ 314447 h 346017"/>
                      <a:gd name="connsiteX6" fmla="*/ 0 w 72783"/>
                      <a:gd name="connsiteY6" fmla="*/ 173008 h 346017"/>
                      <a:gd name="connsiteX7" fmla="*/ 40452 w 72783"/>
                      <a:gd name="connsiteY7" fmla="*/ 31569 h 346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2783" h="346017">
                        <a:moveTo>
                          <a:pt x="72783" y="0"/>
                        </a:moveTo>
                        <a:lnTo>
                          <a:pt x="48206" y="72904"/>
                        </a:lnTo>
                        <a:cubicBezTo>
                          <a:pt x="41699" y="103672"/>
                          <a:pt x="38101" y="137500"/>
                          <a:pt x="38101" y="173008"/>
                        </a:cubicBezTo>
                        <a:cubicBezTo>
                          <a:pt x="38101" y="208517"/>
                          <a:pt x="41699" y="242344"/>
                          <a:pt x="48206" y="273112"/>
                        </a:cubicBezTo>
                        <a:lnTo>
                          <a:pt x="72783" y="346017"/>
                        </a:lnTo>
                        <a:lnTo>
                          <a:pt x="40452" y="314447"/>
                        </a:lnTo>
                        <a:cubicBezTo>
                          <a:pt x="15459" y="278250"/>
                          <a:pt x="0" y="228244"/>
                          <a:pt x="0" y="173008"/>
                        </a:cubicBezTo>
                        <a:cubicBezTo>
                          <a:pt x="0" y="117773"/>
                          <a:pt x="15459" y="67766"/>
                          <a:pt x="40452" y="31569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0" name="楕円 609">
                    <a:extLst>
                      <a:ext uri="{FF2B5EF4-FFF2-40B4-BE49-F238E27FC236}">
                        <a16:creationId xmlns:a16="http://schemas.microsoft.com/office/drawing/2014/main" id="{D1D77C20-681F-40EF-BA73-8086B87E04DC}"/>
                      </a:ext>
                    </a:extLst>
                  </p:cNvPr>
                  <p:cNvSpPr/>
                  <p:nvPr/>
                </p:nvSpPr>
                <p:spPr>
                  <a:xfrm rot="1164940">
                    <a:off x="3705225" y="3350419"/>
                    <a:ext cx="45719" cy="59053"/>
                  </a:xfrm>
                  <a:prstGeom prst="ellipse">
                    <a:avLst/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1" name="楕円 610">
                    <a:extLst>
                      <a:ext uri="{FF2B5EF4-FFF2-40B4-BE49-F238E27FC236}">
                        <a16:creationId xmlns:a16="http://schemas.microsoft.com/office/drawing/2014/main" id="{92EB96C9-4DDB-4143-98B3-2B6243B9FCA6}"/>
                      </a:ext>
                    </a:extLst>
                  </p:cNvPr>
                  <p:cNvSpPr/>
                  <p:nvPr/>
                </p:nvSpPr>
                <p:spPr>
                  <a:xfrm rot="858760">
                    <a:off x="4451024" y="3740846"/>
                    <a:ext cx="45719" cy="59053"/>
                  </a:xfrm>
                  <a:prstGeom prst="ellipse">
                    <a:avLst/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2" name="楕円 611">
                    <a:extLst>
                      <a:ext uri="{FF2B5EF4-FFF2-40B4-BE49-F238E27FC236}">
                        <a16:creationId xmlns:a16="http://schemas.microsoft.com/office/drawing/2014/main" id="{1073A927-9D98-46C8-B761-BF766D0D4238}"/>
                      </a:ext>
                    </a:extLst>
                  </p:cNvPr>
                  <p:cNvSpPr/>
                  <p:nvPr/>
                </p:nvSpPr>
                <p:spPr>
                  <a:xfrm rot="20448214">
                    <a:off x="4592756" y="3319995"/>
                    <a:ext cx="45719" cy="59053"/>
                  </a:xfrm>
                  <a:prstGeom prst="ellipse">
                    <a:avLst/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97" name="月 596">
                  <a:extLst>
                    <a:ext uri="{FF2B5EF4-FFF2-40B4-BE49-F238E27FC236}">
                      <a16:creationId xmlns:a16="http://schemas.microsoft.com/office/drawing/2014/main" id="{41D07FE8-C8DE-4CD8-9AFB-FEFB4394AEBB}"/>
                    </a:ext>
                  </a:extLst>
                </p:cNvPr>
                <p:cNvSpPr/>
                <p:nvPr/>
              </p:nvSpPr>
              <p:spPr>
                <a:xfrm rot="16200000">
                  <a:off x="1800492" y="2271109"/>
                  <a:ext cx="301648" cy="444772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2851632992">
                        <a:custGeom>
                          <a:avLst/>
                          <a:gdLst>
                            <a:gd name="connsiteX0" fmla="*/ 190304 w 190304"/>
                            <a:gd name="connsiteY0" fmla="*/ 810074 h 810074"/>
                            <a:gd name="connsiteX1" fmla="*/ 0 w 190304"/>
                            <a:gd name="connsiteY1" fmla="*/ 405037 h 810074"/>
                            <a:gd name="connsiteX2" fmla="*/ 190304 w 190304"/>
                            <a:gd name="connsiteY2" fmla="*/ 0 h 810074"/>
                            <a:gd name="connsiteX3" fmla="*/ 190304 w 190304"/>
                            <a:gd name="connsiteY3" fmla="*/ 810074 h 81007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90304" h="810074" fill="none" extrusionOk="0">
                              <a:moveTo>
                                <a:pt x="190304" y="810074"/>
                              </a:moveTo>
                              <a:cubicBezTo>
                                <a:pt x="109476" y="787984"/>
                                <a:pt x="52332" y="621312"/>
                                <a:pt x="0" y="405037"/>
                              </a:cubicBezTo>
                              <a:cubicBezTo>
                                <a:pt x="-19991" y="193581"/>
                                <a:pt x="85568" y="20561"/>
                                <a:pt x="190304" y="0"/>
                              </a:cubicBezTo>
                              <a:cubicBezTo>
                                <a:pt x="185690" y="246778"/>
                                <a:pt x="147617" y="566794"/>
                                <a:pt x="190304" y="810074"/>
                              </a:cubicBezTo>
                              <a:close/>
                            </a:path>
                            <a:path w="190304" h="810074" stroke="0" extrusionOk="0">
                              <a:moveTo>
                                <a:pt x="190304" y="810074"/>
                              </a:moveTo>
                              <a:cubicBezTo>
                                <a:pt x="77133" y="806082"/>
                                <a:pt x="5238" y="616268"/>
                                <a:pt x="0" y="405037"/>
                              </a:cubicBezTo>
                              <a:cubicBezTo>
                                <a:pt x="20933" y="176506"/>
                                <a:pt x="92982" y="-7265"/>
                                <a:pt x="190304" y="0"/>
                              </a:cubicBezTo>
                              <a:cubicBezTo>
                                <a:pt x="101303" y="213986"/>
                                <a:pt x="169121" y="526240"/>
                                <a:pt x="190304" y="810074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44" name="グループ化 643">
                <a:extLst>
                  <a:ext uri="{FF2B5EF4-FFF2-40B4-BE49-F238E27FC236}">
                    <a16:creationId xmlns:a16="http://schemas.microsoft.com/office/drawing/2014/main" id="{83022604-52AF-46E6-8F27-51601C71A86C}"/>
                  </a:ext>
                </a:extLst>
              </p:cNvPr>
              <p:cNvGrpSpPr/>
              <p:nvPr/>
            </p:nvGrpSpPr>
            <p:grpSpPr>
              <a:xfrm>
                <a:off x="8210682" y="2642693"/>
                <a:ext cx="233582" cy="233582"/>
                <a:chOff x="4726254" y="2058987"/>
                <a:chExt cx="279165" cy="279165"/>
              </a:xfrm>
            </p:grpSpPr>
            <p:sp>
              <p:nvSpPr>
                <p:cNvPr id="642" name="楕円 641">
                  <a:extLst>
                    <a:ext uri="{FF2B5EF4-FFF2-40B4-BE49-F238E27FC236}">
                      <a16:creationId xmlns:a16="http://schemas.microsoft.com/office/drawing/2014/main" id="{49F1655D-5436-4D7A-8C51-33DA320DAB53}"/>
                    </a:ext>
                  </a:extLst>
                </p:cNvPr>
                <p:cNvSpPr/>
                <p:nvPr/>
              </p:nvSpPr>
              <p:spPr>
                <a:xfrm>
                  <a:off x="4726254" y="2058987"/>
                  <a:ext cx="279165" cy="279165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3877699225">
                        <a:custGeom>
                          <a:avLst/>
                          <a:gdLst>
                            <a:gd name="connsiteX0" fmla="*/ 0 w 414346"/>
                            <a:gd name="connsiteY0" fmla="*/ 207173 h 414346"/>
                            <a:gd name="connsiteX1" fmla="*/ 207173 w 414346"/>
                            <a:gd name="connsiteY1" fmla="*/ 0 h 414346"/>
                            <a:gd name="connsiteX2" fmla="*/ 414346 w 414346"/>
                            <a:gd name="connsiteY2" fmla="*/ 207173 h 414346"/>
                            <a:gd name="connsiteX3" fmla="*/ 207173 w 414346"/>
                            <a:gd name="connsiteY3" fmla="*/ 414346 h 414346"/>
                            <a:gd name="connsiteX4" fmla="*/ 0 w 414346"/>
                            <a:gd name="connsiteY4" fmla="*/ 207173 h 41434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414346" h="414346" fill="none" extrusionOk="0">
                              <a:moveTo>
                                <a:pt x="0" y="207173"/>
                              </a:moveTo>
                              <a:cubicBezTo>
                                <a:pt x="3001" y="91178"/>
                                <a:pt x="96773" y="3206"/>
                                <a:pt x="207173" y="0"/>
                              </a:cubicBezTo>
                              <a:cubicBezTo>
                                <a:pt x="310733" y="4827"/>
                                <a:pt x="431463" y="83775"/>
                                <a:pt x="414346" y="207173"/>
                              </a:cubicBezTo>
                              <a:cubicBezTo>
                                <a:pt x="396725" y="334898"/>
                                <a:pt x="319792" y="443203"/>
                                <a:pt x="207173" y="414346"/>
                              </a:cubicBezTo>
                              <a:cubicBezTo>
                                <a:pt x="90828" y="420062"/>
                                <a:pt x="6947" y="326072"/>
                                <a:pt x="0" y="207173"/>
                              </a:cubicBezTo>
                              <a:close/>
                            </a:path>
                            <a:path w="414346" h="414346" stroke="0" extrusionOk="0">
                              <a:moveTo>
                                <a:pt x="0" y="207173"/>
                              </a:moveTo>
                              <a:cubicBezTo>
                                <a:pt x="-22815" y="105520"/>
                                <a:pt x="66938" y="894"/>
                                <a:pt x="207173" y="0"/>
                              </a:cubicBezTo>
                              <a:cubicBezTo>
                                <a:pt x="293868" y="-4796"/>
                                <a:pt x="432774" y="96217"/>
                                <a:pt x="414346" y="207173"/>
                              </a:cubicBezTo>
                              <a:cubicBezTo>
                                <a:pt x="411731" y="324265"/>
                                <a:pt x="289047" y="424423"/>
                                <a:pt x="207173" y="414346"/>
                              </a:cubicBezTo>
                              <a:cubicBezTo>
                                <a:pt x="69811" y="405227"/>
                                <a:pt x="1489" y="354398"/>
                                <a:pt x="0" y="207173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3" name="楕円 642">
                  <a:extLst>
                    <a:ext uri="{FF2B5EF4-FFF2-40B4-BE49-F238E27FC236}">
                      <a16:creationId xmlns:a16="http://schemas.microsoft.com/office/drawing/2014/main" id="{9194E1F3-82A2-47E2-9D53-78C4818E20CC}"/>
                    </a:ext>
                  </a:extLst>
                </p:cNvPr>
                <p:cNvSpPr/>
                <p:nvPr/>
              </p:nvSpPr>
              <p:spPr>
                <a:xfrm>
                  <a:off x="4787862" y="2120595"/>
                  <a:ext cx="155950" cy="15595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2325114034">
                        <a:custGeom>
                          <a:avLst/>
                          <a:gdLst>
                            <a:gd name="connsiteX0" fmla="*/ 0 w 231466"/>
                            <a:gd name="connsiteY0" fmla="*/ 115733 h 231466"/>
                            <a:gd name="connsiteX1" fmla="*/ 115733 w 231466"/>
                            <a:gd name="connsiteY1" fmla="*/ 0 h 231466"/>
                            <a:gd name="connsiteX2" fmla="*/ 231466 w 231466"/>
                            <a:gd name="connsiteY2" fmla="*/ 115733 h 231466"/>
                            <a:gd name="connsiteX3" fmla="*/ 115733 w 231466"/>
                            <a:gd name="connsiteY3" fmla="*/ 231466 h 231466"/>
                            <a:gd name="connsiteX4" fmla="*/ 0 w 231466"/>
                            <a:gd name="connsiteY4" fmla="*/ 115733 h 23146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31466" h="231466" fill="none" extrusionOk="0">
                              <a:moveTo>
                                <a:pt x="0" y="115733"/>
                              </a:moveTo>
                              <a:cubicBezTo>
                                <a:pt x="-2625" y="51981"/>
                                <a:pt x="45497" y="-528"/>
                                <a:pt x="115733" y="0"/>
                              </a:cubicBezTo>
                              <a:cubicBezTo>
                                <a:pt x="169671" y="-11287"/>
                                <a:pt x="234821" y="53707"/>
                                <a:pt x="231466" y="115733"/>
                              </a:cubicBezTo>
                              <a:cubicBezTo>
                                <a:pt x="237323" y="173573"/>
                                <a:pt x="196796" y="227584"/>
                                <a:pt x="115733" y="231466"/>
                              </a:cubicBezTo>
                              <a:cubicBezTo>
                                <a:pt x="52898" y="221148"/>
                                <a:pt x="15347" y="190450"/>
                                <a:pt x="0" y="115733"/>
                              </a:cubicBezTo>
                              <a:close/>
                            </a:path>
                            <a:path w="231466" h="231466" stroke="0" extrusionOk="0">
                              <a:moveTo>
                                <a:pt x="0" y="115733"/>
                              </a:moveTo>
                              <a:cubicBezTo>
                                <a:pt x="113" y="49161"/>
                                <a:pt x="59483" y="-11247"/>
                                <a:pt x="115733" y="0"/>
                              </a:cubicBezTo>
                              <a:cubicBezTo>
                                <a:pt x="185493" y="14241"/>
                                <a:pt x="220520" y="53591"/>
                                <a:pt x="231466" y="115733"/>
                              </a:cubicBezTo>
                              <a:cubicBezTo>
                                <a:pt x="225548" y="178924"/>
                                <a:pt x="195076" y="221391"/>
                                <a:pt x="115733" y="231466"/>
                              </a:cubicBezTo>
                              <a:cubicBezTo>
                                <a:pt x="58002" y="215874"/>
                                <a:pt x="17968" y="181841"/>
                                <a:pt x="0" y="115733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45" name="グループ化 644">
                <a:extLst>
                  <a:ext uri="{FF2B5EF4-FFF2-40B4-BE49-F238E27FC236}">
                    <a16:creationId xmlns:a16="http://schemas.microsoft.com/office/drawing/2014/main" id="{7664FF56-33A3-44BA-B4AF-2253116589E9}"/>
                  </a:ext>
                </a:extLst>
              </p:cNvPr>
              <p:cNvGrpSpPr/>
              <p:nvPr/>
            </p:nvGrpSpPr>
            <p:grpSpPr>
              <a:xfrm>
                <a:off x="8658357" y="2371230"/>
                <a:ext cx="233582" cy="233582"/>
                <a:chOff x="4726254" y="2058987"/>
                <a:chExt cx="279165" cy="279165"/>
              </a:xfrm>
            </p:grpSpPr>
            <p:sp>
              <p:nvSpPr>
                <p:cNvPr id="646" name="楕円 645">
                  <a:extLst>
                    <a:ext uri="{FF2B5EF4-FFF2-40B4-BE49-F238E27FC236}">
                      <a16:creationId xmlns:a16="http://schemas.microsoft.com/office/drawing/2014/main" id="{89C84B51-F45B-4BC9-AA6E-35BA94B5622D}"/>
                    </a:ext>
                  </a:extLst>
                </p:cNvPr>
                <p:cNvSpPr/>
                <p:nvPr/>
              </p:nvSpPr>
              <p:spPr>
                <a:xfrm>
                  <a:off x="4726254" y="2058987"/>
                  <a:ext cx="279165" cy="279165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3877699225">
                        <a:custGeom>
                          <a:avLst/>
                          <a:gdLst>
                            <a:gd name="connsiteX0" fmla="*/ 0 w 414346"/>
                            <a:gd name="connsiteY0" fmla="*/ 207173 h 414346"/>
                            <a:gd name="connsiteX1" fmla="*/ 207173 w 414346"/>
                            <a:gd name="connsiteY1" fmla="*/ 0 h 414346"/>
                            <a:gd name="connsiteX2" fmla="*/ 414346 w 414346"/>
                            <a:gd name="connsiteY2" fmla="*/ 207173 h 414346"/>
                            <a:gd name="connsiteX3" fmla="*/ 207173 w 414346"/>
                            <a:gd name="connsiteY3" fmla="*/ 414346 h 414346"/>
                            <a:gd name="connsiteX4" fmla="*/ 0 w 414346"/>
                            <a:gd name="connsiteY4" fmla="*/ 207173 h 41434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414346" h="414346" fill="none" extrusionOk="0">
                              <a:moveTo>
                                <a:pt x="0" y="207173"/>
                              </a:moveTo>
                              <a:cubicBezTo>
                                <a:pt x="3001" y="91178"/>
                                <a:pt x="96773" y="3206"/>
                                <a:pt x="207173" y="0"/>
                              </a:cubicBezTo>
                              <a:cubicBezTo>
                                <a:pt x="310733" y="4827"/>
                                <a:pt x="431463" y="83775"/>
                                <a:pt x="414346" y="207173"/>
                              </a:cubicBezTo>
                              <a:cubicBezTo>
                                <a:pt x="396725" y="334898"/>
                                <a:pt x="319792" y="443203"/>
                                <a:pt x="207173" y="414346"/>
                              </a:cubicBezTo>
                              <a:cubicBezTo>
                                <a:pt x="90828" y="420062"/>
                                <a:pt x="6947" y="326072"/>
                                <a:pt x="0" y="207173"/>
                              </a:cubicBezTo>
                              <a:close/>
                            </a:path>
                            <a:path w="414346" h="414346" stroke="0" extrusionOk="0">
                              <a:moveTo>
                                <a:pt x="0" y="207173"/>
                              </a:moveTo>
                              <a:cubicBezTo>
                                <a:pt x="-22815" y="105520"/>
                                <a:pt x="66938" y="894"/>
                                <a:pt x="207173" y="0"/>
                              </a:cubicBezTo>
                              <a:cubicBezTo>
                                <a:pt x="293868" y="-4796"/>
                                <a:pt x="432774" y="96217"/>
                                <a:pt x="414346" y="207173"/>
                              </a:cubicBezTo>
                              <a:cubicBezTo>
                                <a:pt x="411731" y="324265"/>
                                <a:pt x="289047" y="424423"/>
                                <a:pt x="207173" y="414346"/>
                              </a:cubicBezTo>
                              <a:cubicBezTo>
                                <a:pt x="69811" y="405227"/>
                                <a:pt x="1489" y="354398"/>
                                <a:pt x="0" y="207173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7" name="楕円 646">
                  <a:extLst>
                    <a:ext uri="{FF2B5EF4-FFF2-40B4-BE49-F238E27FC236}">
                      <a16:creationId xmlns:a16="http://schemas.microsoft.com/office/drawing/2014/main" id="{DBFDB43D-43D5-4DB9-AD22-D64206A03DD6}"/>
                    </a:ext>
                  </a:extLst>
                </p:cNvPr>
                <p:cNvSpPr/>
                <p:nvPr/>
              </p:nvSpPr>
              <p:spPr>
                <a:xfrm>
                  <a:off x="4787862" y="2120595"/>
                  <a:ext cx="155950" cy="15595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2325114034">
                        <a:custGeom>
                          <a:avLst/>
                          <a:gdLst>
                            <a:gd name="connsiteX0" fmla="*/ 0 w 231466"/>
                            <a:gd name="connsiteY0" fmla="*/ 115733 h 231466"/>
                            <a:gd name="connsiteX1" fmla="*/ 115733 w 231466"/>
                            <a:gd name="connsiteY1" fmla="*/ 0 h 231466"/>
                            <a:gd name="connsiteX2" fmla="*/ 231466 w 231466"/>
                            <a:gd name="connsiteY2" fmla="*/ 115733 h 231466"/>
                            <a:gd name="connsiteX3" fmla="*/ 115733 w 231466"/>
                            <a:gd name="connsiteY3" fmla="*/ 231466 h 231466"/>
                            <a:gd name="connsiteX4" fmla="*/ 0 w 231466"/>
                            <a:gd name="connsiteY4" fmla="*/ 115733 h 23146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31466" h="231466" fill="none" extrusionOk="0">
                              <a:moveTo>
                                <a:pt x="0" y="115733"/>
                              </a:moveTo>
                              <a:cubicBezTo>
                                <a:pt x="-2625" y="51981"/>
                                <a:pt x="45497" y="-528"/>
                                <a:pt x="115733" y="0"/>
                              </a:cubicBezTo>
                              <a:cubicBezTo>
                                <a:pt x="169671" y="-11287"/>
                                <a:pt x="234821" y="53707"/>
                                <a:pt x="231466" y="115733"/>
                              </a:cubicBezTo>
                              <a:cubicBezTo>
                                <a:pt x="237323" y="173573"/>
                                <a:pt x="196796" y="227584"/>
                                <a:pt x="115733" y="231466"/>
                              </a:cubicBezTo>
                              <a:cubicBezTo>
                                <a:pt x="52898" y="221148"/>
                                <a:pt x="15347" y="190450"/>
                                <a:pt x="0" y="115733"/>
                              </a:cubicBezTo>
                              <a:close/>
                            </a:path>
                            <a:path w="231466" h="231466" stroke="0" extrusionOk="0">
                              <a:moveTo>
                                <a:pt x="0" y="115733"/>
                              </a:moveTo>
                              <a:cubicBezTo>
                                <a:pt x="113" y="49161"/>
                                <a:pt x="59483" y="-11247"/>
                                <a:pt x="115733" y="0"/>
                              </a:cubicBezTo>
                              <a:cubicBezTo>
                                <a:pt x="185493" y="14241"/>
                                <a:pt x="220520" y="53591"/>
                                <a:pt x="231466" y="115733"/>
                              </a:cubicBezTo>
                              <a:cubicBezTo>
                                <a:pt x="225548" y="178924"/>
                                <a:pt x="195076" y="221391"/>
                                <a:pt x="115733" y="231466"/>
                              </a:cubicBezTo>
                              <a:cubicBezTo>
                                <a:pt x="58002" y="215874"/>
                                <a:pt x="17968" y="181841"/>
                                <a:pt x="0" y="115733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0CDE9CF6-5DB2-4AEB-8C28-9F6E8FAA7143}"/>
              </a:ext>
            </a:extLst>
          </p:cNvPr>
          <p:cNvGrpSpPr/>
          <p:nvPr/>
        </p:nvGrpSpPr>
        <p:grpSpPr>
          <a:xfrm>
            <a:off x="985513" y="3962344"/>
            <a:ext cx="2006518" cy="2047756"/>
            <a:chOff x="1225185" y="1244600"/>
            <a:chExt cx="1499412" cy="1530228"/>
          </a:xfrm>
        </p:grpSpPr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4FB6D829-3DF0-42F2-8D1E-E7AA482781AC}"/>
                </a:ext>
              </a:extLst>
            </p:cNvPr>
            <p:cNvGrpSpPr/>
            <p:nvPr/>
          </p:nvGrpSpPr>
          <p:grpSpPr>
            <a:xfrm>
              <a:off x="1225185" y="1244600"/>
              <a:ext cx="1499412" cy="1530228"/>
              <a:chOff x="3642576" y="2887337"/>
              <a:chExt cx="1058079" cy="1079826"/>
            </a:xfrm>
          </p:grpSpPr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7F18588A-188B-4A9F-884E-1E697929F33A}"/>
                  </a:ext>
                </a:extLst>
              </p:cNvPr>
              <p:cNvSpPr/>
              <p:nvPr/>
            </p:nvSpPr>
            <p:spPr>
              <a:xfrm>
                <a:off x="3642576" y="3095625"/>
                <a:ext cx="1058079" cy="871538"/>
              </a:xfrm>
              <a:custGeom>
                <a:avLst/>
                <a:gdLst>
                  <a:gd name="connsiteX0" fmla="*/ 526993 w 1058079"/>
                  <a:gd name="connsiteY0" fmla="*/ 0 h 904876"/>
                  <a:gd name="connsiteX1" fmla="*/ 615776 w 1058079"/>
                  <a:gd name="connsiteY1" fmla="*/ 9192 h 904876"/>
                  <a:gd name="connsiteX2" fmla="*/ 675383 w 1058079"/>
                  <a:gd name="connsiteY2" fmla="*/ 28195 h 904876"/>
                  <a:gd name="connsiteX3" fmla="*/ 723939 w 1058079"/>
                  <a:gd name="connsiteY3" fmla="*/ 23580 h 904876"/>
                  <a:gd name="connsiteX4" fmla="*/ 798118 w 1058079"/>
                  <a:gd name="connsiteY4" fmla="*/ 34140 h 904876"/>
                  <a:gd name="connsiteX5" fmla="*/ 1040002 w 1058079"/>
                  <a:gd name="connsiteY5" fmla="*/ 557490 h 904876"/>
                  <a:gd name="connsiteX6" fmla="*/ 643029 w 1058079"/>
                  <a:gd name="connsiteY6" fmla="*/ 900343 h 904876"/>
                  <a:gd name="connsiteX7" fmla="*/ 612610 w 1058079"/>
                  <a:gd name="connsiteY7" fmla="*/ 896012 h 904876"/>
                  <a:gd name="connsiteX8" fmla="*/ 526993 w 1058079"/>
                  <a:gd name="connsiteY8" fmla="*/ 904876 h 904876"/>
                  <a:gd name="connsiteX9" fmla="*/ 443754 w 1058079"/>
                  <a:gd name="connsiteY9" fmla="*/ 896258 h 904876"/>
                  <a:gd name="connsiteX10" fmla="*/ 415049 w 1058079"/>
                  <a:gd name="connsiteY10" fmla="*/ 900345 h 904876"/>
                  <a:gd name="connsiteX11" fmla="*/ 18077 w 1058079"/>
                  <a:gd name="connsiteY11" fmla="*/ 557492 h 904876"/>
                  <a:gd name="connsiteX12" fmla="*/ 259960 w 1058079"/>
                  <a:gd name="connsiteY12" fmla="*/ 34142 h 904876"/>
                  <a:gd name="connsiteX13" fmla="*/ 334140 w 1058079"/>
                  <a:gd name="connsiteY13" fmla="*/ 23582 h 904876"/>
                  <a:gd name="connsiteX14" fmla="*/ 379538 w 1058079"/>
                  <a:gd name="connsiteY14" fmla="*/ 27897 h 904876"/>
                  <a:gd name="connsiteX15" fmla="*/ 438211 w 1058079"/>
                  <a:gd name="connsiteY15" fmla="*/ 9192 h 904876"/>
                  <a:gd name="connsiteX16" fmla="*/ 526993 w 1058079"/>
                  <a:gd name="connsiteY16" fmla="*/ 0 h 904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058079" h="904876">
                    <a:moveTo>
                      <a:pt x="526993" y="0"/>
                    </a:moveTo>
                    <a:cubicBezTo>
                      <a:pt x="557406" y="0"/>
                      <a:pt x="587098" y="3165"/>
                      <a:pt x="615776" y="9192"/>
                    </a:cubicBezTo>
                    <a:lnTo>
                      <a:pt x="675383" y="28195"/>
                    </a:lnTo>
                    <a:lnTo>
                      <a:pt x="723939" y="23580"/>
                    </a:lnTo>
                    <a:cubicBezTo>
                      <a:pt x="748674" y="24099"/>
                      <a:pt x="773506" y="27545"/>
                      <a:pt x="798118" y="34140"/>
                    </a:cubicBezTo>
                    <a:cubicBezTo>
                      <a:pt x="995018" y="86899"/>
                      <a:pt x="1103312" y="321211"/>
                      <a:pt x="1040002" y="557490"/>
                    </a:cubicBezTo>
                    <a:cubicBezTo>
                      <a:pt x="984605" y="764234"/>
                      <a:pt x="816178" y="903981"/>
                      <a:pt x="643029" y="900343"/>
                    </a:cubicBezTo>
                    <a:lnTo>
                      <a:pt x="612610" y="896012"/>
                    </a:lnTo>
                    <a:lnTo>
                      <a:pt x="526993" y="904876"/>
                    </a:lnTo>
                    <a:lnTo>
                      <a:pt x="443754" y="896258"/>
                    </a:lnTo>
                    <a:lnTo>
                      <a:pt x="415049" y="900345"/>
                    </a:lnTo>
                    <a:cubicBezTo>
                      <a:pt x="241901" y="903983"/>
                      <a:pt x="73474" y="764236"/>
                      <a:pt x="18077" y="557492"/>
                    </a:cubicBezTo>
                    <a:cubicBezTo>
                      <a:pt x="-45234" y="321213"/>
                      <a:pt x="63061" y="86901"/>
                      <a:pt x="259960" y="34142"/>
                    </a:cubicBezTo>
                    <a:cubicBezTo>
                      <a:pt x="284572" y="27547"/>
                      <a:pt x="309404" y="24101"/>
                      <a:pt x="334140" y="23582"/>
                    </a:cubicBezTo>
                    <a:lnTo>
                      <a:pt x="379538" y="27897"/>
                    </a:lnTo>
                    <a:lnTo>
                      <a:pt x="438211" y="9192"/>
                    </a:lnTo>
                    <a:cubicBezTo>
                      <a:pt x="466888" y="3165"/>
                      <a:pt x="496581" y="0"/>
                      <a:pt x="526993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楕円 158">
                <a:extLst>
                  <a:ext uri="{FF2B5EF4-FFF2-40B4-BE49-F238E27FC236}">
                    <a16:creationId xmlns:a16="http://schemas.microsoft.com/office/drawing/2014/main" id="{0949351A-3693-416A-8B7E-3CFC1E8A1659}"/>
                  </a:ext>
                </a:extLst>
              </p:cNvPr>
              <p:cNvSpPr/>
              <p:nvPr/>
            </p:nvSpPr>
            <p:spPr>
              <a:xfrm>
                <a:off x="4045744" y="3133725"/>
                <a:ext cx="247650" cy="111922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FE2185A8-A096-4A39-BA27-C729D4096AF3}"/>
                  </a:ext>
                </a:extLst>
              </p:cNvPr>
              <p:cNvSpPr/>
              <p:nvPr/>
            </p:nvSpPr>
            <p:spPr>
              <a:xfrm>
                <a:off x="4045744" y="3189686"/>
                <a:ext cx="247650" cy="63445"/>
              </a:xfrm>
              <a:custGeom>
                <a:avLst/>
                <a:gdLst>
                  <a:gd name="connsiteX0" fmla="*/ 3344 w 247650"/>
                  <a:gd name="connsiteY0" fmla="*/ 0 h 63445"/>
                  <a:gd name="connsiteX1" fmla="*/ 24481 w 247650"/>
                  <a:gd name="connsiteY1" fmla="*/ 13019 h 63445"/>
                  <a:gd name="connsiteX2" fmla="*/ 123825 w 247650"/>
                  <a:gd name="connsiteY2" fmla="*/ 30107 h 63445"/>
                  <a:gd name="connsiteX3" fmla="*/ 223169 w 247650"/>
                  <a:gd name="connsiteY3" fmla="*/ 13019 h 63445"/>
                  <a:gd name="connsiteX4" fmla="*/ 244307 w 247650"/>
                  <a:gd name="connsiteY4" fmla="*/ 0 h 63445"/>
                  <a:gd name="connsiteX5" fmla="*/ 247650 w 247650"/>
                  <a:gd name="connsiteY5" fmla="*/ 7484 h 63445"/>
                  <a:gd name="connsiteX6" fmla="*/ 123825 w 247650"/>
                  <a:gd name="connsiteY6" fmla="*/ 63445 h 63445"/>
                  <a:gd name="connsiteX7" fmla="*/ 0 w 247650"/>
                  <a:gd name="connsiteY7" fmla="*/ 7484 h 63445"/>
                  <a:gd name="connsiteX8" fmla="*/ 3344 w 247650"/>
                  <a:gd name="connsiteY8" fmla="*/ 0 h 634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7650" h="63445">
                    <a:moveTo>
                      <a:pt x="3344" y="0"/>
                    </a:moveTo>
                    <a:lnTo>
                      <a:pt x="24481" y="13019"/>
                    </a:lnTo>
                    <a:cubicBezTo>
                      <a:pt x="49905" y="23577"/>
                      <a:pt x="85029" y="30107"/>
                      <a:pt x="123825" y="30107"/>
                    </a:cubicBezTo>
                    <a:cubicBezTo>
                      <a:pt x="162622" y="30107"/>
                      <a:pt x="197745" y="23577"/>
                      <a:pt x="223169" y="13019"/>
                    </a:cubicBezTo>
                    <a:lnTo>
                      <a:pt x="244307" y="0"/>
                    </a:lnTo>
                    <a:lnTo>
                      <a:pt x="247650" y="7484"/>
                    </a:lnTo>
                    <a:cubicBezTo>
                      <a:pt x="247650" y="38390"/>
                      <a:pt x="192212" y="63445"/>
                      <a:pt x="123825" y="63445"/>
                    </a:cubicBezTo>
                    <a:cubicBezTo>
                      <a:pt x="55438" y="63445"/>
                      <a:pt x="0" y="38390"/>
                      <a:pt x="0" y="7484"/>
                    </a:cubicBezTo>
                    <a:lnTo>
                      <a:pt x="3344" y="0"/>
                    </a:lnTo>
                    <a:close/>
                  </a:path>
                </a:pathLst>
              </a:cu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5D061F3E-4651-4DEF-979F-786B8E9924B9}"/>
                  </a:ext>
                </a:extLst>
              </p:cNvPr>
              <p:cNvSpPr/>
              <p:nvPr/>
            </p:nvSpPr>
            <p:spPr>
              <a:xfrm>
                <a:off x="3733645" y="3429000"/>
                <a:ext cx="79615" cy="310042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4582FBE5-7E21-4781-9D64-F6E0A52C6F75}"/>
                  </a:ext>
                </a:extLst>
              </p:cNvPr>
              <p:cNvSpPr/>
              <p:nvPr/>
            </p:nvSpPr>
            <p:spPr>
              <a:xfrm flipH="1">
                <a:off x="4544512" y="3409472"/>
                <a:ext cx="79615" cy="310042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292ABDAD-BDCA-4C10-9FE7-22C4AF32CF05}"/>
                  </a:ext>
                </a:extLst>
              </p:cNvPr>
              <p:cNvSpPr/>
              <p:nvPr/>
            </p:nvSpPr>
            <p:spPr>
              <a:xfrm rot="20658901">
                <a:off x="3959124" y="3639320"/>
                <a:ext cx="83144" cy="256564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611A569F-D45C-4441-B34A-C944FBED749C}"/>
                  </a:ext>
                </a:extLst>
              </p:cNvPr>
              <p:cNvSpPr/>
              <p:nvPr/>
            </p:nvSpPr>
            <p:spPr>
              <a:xfrm rot="941099" flipH="1">
                <a:off x="4276785" y="3639318"/>
                <a:ext cx="83144" cy="256565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5" name="グループ化 164">
                <a:extLst>
                  <a:ext uri="{FF2B5EF4-FFF2-40B4-BE49-F238E27FC236}">
                    <a16:creationId xmlns:a16="http://schemas.microsoft.com/office/drawing/2014/main" id="{0A3BFFA5-1CED-45A3-B1F3-48A3208B470F}"/>
                  </a:ext>
                </a:extLst>
              </p:cNvPr>
              <p:cNvGrpSpPr/>
              <p:nvPr/>
            </p:nvGrpSpPr>
            <p:grpSpPr>
              <a:xfrm>
                <a:off x="4106322" y="2887337"/>
                <a:ext cx="178126" cy="337086"/>
                <a:chOff x="3295510" y="3199211"/>
                <a:chExt cx="145719" cy="337745"/>
              </a:xfrm>
            </p:grpSpPr>
            <p:sp>
              <p:nvSpPr>
                <p:cNvPr id="173" name="フリーフォーム: 図形 172">
                  <a:extLst>
                    <a:ext uri="{FF2B5EF4-FFF2-40B4-BE49-F238E27FC236}">
                      <a16:creationId xmlns:a16="http://schemas.microsoft.com/office/drawing/2014/main" id="{B206B16B-06D5-49FC-8D3B-5F6E877CAFC0}"/>
                    </a:ext>
                  </a:extLst>
                </p:cNvPr>
                <p:cNvSpPr/>
                <p:nvPr/>
              </p:nvSpPr>
              <p:spPr>
                <a:xfrm>
                  <a:off x="3309918" y="3199211"/>
                  <a:ext cx="131311" cy="205804"/>
                </a:xfrm>
                <a:custGeom>
                  <a:avLst/>
                  <a:gdLst>
                    <a:gd name="connsiteX0" fmla="*/ 131311 w 131311"/>
                    <a:gd name="connsiteY0" fmla="*/ 0 h 205804"/>
                    <a:gd name="connsiteX1" fmla="*/ 95101 w 131311"/>
                    <a:gd name="connsiteY1" fmla="*/ 152836 h 205804"/>
                    <a:gd name="connsiteX2" fmla="*/ 94020 w 131311"/>
                    <a:gd name="connsiteY2" fmla="*/ 167572 h 205804"/>
                    <a:gd name="connsiteX3" fmla="*/ 65283 w 131311"/>
                    <a:gd name="connsiteY3" fmla="*/ 185594 h 205804"/>
                    <a:gd name="connsiteX4" fmla="*/ 15416 w 131311"/>
                    <a:gd name="connsiteY4" fmla="*/ 205224 h 205804"/>
                    <a:gd name="connsiteX5" fmla="*/ 12388 w 131311"/>
                    <a:gd name="connsiteY5" fmla="*/ 205804 h 205804"/>
                    <a:gd name="connsiteX6" fmla="*/ 3900 w 131311"/>
                    <a:gd name="connsiteY6" fmla="*/ 193831 h 205804"/>
                    <a:gd name="connsiteX7" fmla="*/ 0 w 131311"/>
                    <a:gd name="connsiteY7" fmla="*/ 185346 h 205804"/>
                    <a:gd name="connsiteX8" fmla="*/ 10479 w 131311"/>
                    <a:gd name="connsiteY8" fmla="*/ 142520 h 205804"/>
                    <a:gd name="connsiteX9" fmla="*/ 131311 w 131311"/>
                    <a:gd name="connsiteY9" fmla="*/ 0 h 205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1311" h="205804">
                      <a:moveTo>
                        <a:pt x="131311" y="0"/>
                      </a:moveTo>
                      <a:cubicBezTo>
                        <a:pt x="115505" y="46589"/>
                        <a:pt x="103327" y="98248"/>
                        <a:pt x="95101" y="152836"/>
                      </a:cubicBezTo>
                      <a:lnTo>
                        <a:pt x="94020" y="167572"/>
                      </a:lnTo>
                      <a:lnTo>
                        <a:pt x="65283" y="185594"/>
                      </a:lnTo>
                      <a:cubicBezTo>
                        <a:pt x="48966" y="193833"/>
                        <a:pt x="32266" y="200354"/>
                        <a:pt x="15416" y="205224"/>
                      </a:cubicBezTo>
                      <a:lnTo>
                        <a:pt x="12388" y="205804"/>
                      </a:lnTo>
                      <a:lnTo>
                        <a:pt x="3900" y="193831"/>
                      </a:lnTo>
                      <a:lnTo>
                        <a:pt x="0" y="185346"/>
                      </a:lnTo>
                      <a:lnTo>
                        <a:pt x="10479" y="142520"/>
                      </a:lnTo>
                      <a:cubicBezTo>
                        <a:pt x="36666" y="56534"/>
                        <a:pt x="81012" y="0"/>
                        <a:pt x="131311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433CD7A7-68BB-4FDC-8A1C-9E1227E350F9}"/>
                    </a:ext>
                  </a:extLst>
                </p:cNvPr>
                <p:cNvSpPr/>
                <p:nvPr/>
              </p:nvSpPr>
              <p:spPr>
                <a:xfrm>
                  <a:off x="3322306" y="3366783"/>
                  <a:ext cx="81632" cy="113781"/>
                </a:xfrm>
                <a:custGeom>
                  <a:avLst/>
                  <a:gdLst>
                    <a:gd name="connsiteX0" fmla="*/ 81632 w 81632"/>
                    <a:gd name="connsiteY0" fmla="*/ 0 h 113781"/>
                    <a:gd name="connsiteX1" fmla="*/ 73287 w 81632"/>
                    <a:gd name="connsiteY1" fmla="*/ 113781 h 113781"/>
                    <a:gd name="connsiteX2" fmla="*/ 57537 w 81632"/>
                    <a:gd name="connsiteY2" fmla="*/ 103398 h 113781"/>
                    <a:gd name="connsiteX3" fmla="*/ 21407 w 81632"/>
                    <a:gd name="connsiteY3" fmla="*/ 68430 h 113781"/>
                    <a:gd name="connsiteX4" fmla="*/ 0 w 81632"/>
                    <a:gd name="connsiteY4" fmla="*/ 38232 h 113781"/>
                    <a:gd name="connsiteX5" fmla="*/ 3028 w 81632"/>
                    <a:gd name="connsiteY5" fmla="*/ 37652 h 113781"/>
                    <a:gd name="connsiteX6" fmla="*/ 52895 w 81632"/>
                    <a:gd name="connsiteY6" fmla="*/ 18022 h 113781"/>
                    <a:gd name="connsiteX7" fmla="*/ 81632 w 81632"/>
                    <a:gd name="connsiteY7" fmla="*/ 0 h 113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632" h="113781">
                      <a:moveTo>
                        <a:pt x="81632" y="0"/>
                      </a:moveTo>
                      <a:lnTo>
                        <a:pt x="73287" y="113781"/>
                      </a:lnTo>
                      <a:lnTo>
                        <a:pt x="57537" y="103398"/>
                      </a:lnTo>
                      <a:cubicBezTo>
                        <a:pt x="44597" y="93018"/>
                        <a:pt x="32482" y="81324"/>
                        <a:pt x="21407" y="68430"/>
                      </a:cubicBezTo>
                      <a:lnTo>
                        <a:pt x="0" y="38232"/>
                      </a:lnTo>
                      <a:lnTo>
                        <a:pt x="3028" y="37652"/>
                      </a:lnTo>
                      <a:cubicBezTo>
                        <a:pt x="19878" y="32782"/>
                        <a:pt x="36578" y="26261"/>
                        <a:pt x="52895" y="18022"/>
                      </a:cubicBezTo>
                      <a:lnTo>
                        <a:pt x="81632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78723280-7714-47B3-99B7-F0E05E50E26F}"/>
                    </a:ext>
                  </a:extLst>
                </p:cNvPr>
                <p:cNvSpPr/>
                <p:nvPr/>
              </p:nvSpPr>
              <p:spPr>
                <a:xfrm>
                  <a:off x="3295510" y="3384556"/>
                  <a:ext cx="100083" cy="152400"/>
                </a:xfrm>
                <a:custGeom>
                  <a:avLst/>
                  <a:gdLst>
                    <a:gd name="connsiteX0" fmla="*/ 14408 w 100083"/>
                    <a:gd name="connsiteY0" fmla="*/ 0 h 152400"/>
                    <a:gd name="connsiteX1" fmla="*/ 18308 w 100083"/>
                    <a:gd name="connsiteY1" fmla="*/ 8485 h 152400"/>
                    <a:gd name="connsiteX2" fmla="*/ 84333 w 100083"/>
                    <a:gd name="connsiteY2" fmla="*/ 85624 h 152400"/>
                    <a:gd name="connsiteX3" fmla="*/ 100083 w 100083"/>
                    <a:gd name="connsiteY3" fmla="*/ 96007 h 152400"/>
                    <a:gd name="connsiteX4" fmla="*/ 97009 w 100083"/>
                    <a:gd name="connsiteY4" fmla="*/ 137908 h 152400"/>
                    <a:gd name="connsiteX5" fmla="*/ 97721 w 100083"/>
                    <a:gd name="connsiteY5" fmla="*/ 147615 h 152400"/>
                    <a:gd name="connsiteX6" fmla="*/ 71503 w 100083"/>
                    <a:gd name="connsiteY6" fmla="*/ 152400 h 152400"/>
                    <a:gd name="connsiteX7" fmla="*/ 134 w 100083"/>
                    <a:gd name="connsiteY7" fmla="*/ 139376 h 152400"/>
                    <a:gd name="connsiteX8" fmla="*/ 0 w 100083"/>
                    <a:gd name="connsiteY8" fmla="*/ 137908 h 152400"/>
                    <a:gd name="connsiteX9" fmla="*/ 11451 w 100083"/>
                    <a:gd name="connsiteY9" fmla="*/ 12083 h 152400"/>
                    <a:gd name="connsiteX10" fmla="*/ 14408 w 100083"/>
                    <a:gd name="connsiteY10" fmla="*/ 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0083" h="152400">
                      <a:moveTo>
                        <a:pt x="14408" y="0"/>
                      </a:moveTo>
                      <a:lnTo>
                        <a:pt x="18308" y="8485"/>
                      </a:lnTo>
                      <a:cubicBezTo>
                        <a:pt x="35876" y="38849"/>
                        <a:pt x="58452" y="64864"/>
                        <a:pt x="84333" y="85624"/>
                      </a:cubicBezTo>
                      <a:lnTo>
                        <a:pt x="100083" y="96007"/>
                      </a:lnTo>
                      <a:lnTo>
                        <a:pt x="97009" y="137908"/>
                      </a:lnTo>
                      <a:lnTo>
                        <a:pt x="97721" y="147615"/>
                      </a:lnTo>
                      <a:lnTo>
                        <a:pt x="71503" y="152400"/>
                      </a:lnTo>
                      <a:lnTo>
                        <a:pt x="134" y="139376"/>
                      </a:lnTo>
                      <a:lnTo>
                        <a:pt x="0" y="137908"/>
                      </a:lnTo>
                      <a:cubicBezTo>
                        <a:pt x="0" y="93276"/>
                        <a:pt x="4078" y="50757"/>
                        <a:pt x="11451" y="12083"/>
                      </a:cubicBezTo>
                      <a:lnTo>
                        <a:pt x="14408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E6EBFECF-7E33-499F-B0B4-7472A5E96FD7}"/>
                  </a:ext>
                </a:extLst>
              </p:cNvPr>
              <p:cNvSpPr/>
              <p:nvPr/>
            </p:nvSpPr>
            <p:spPr>
              <a:xfrm rot="17523378" flipH="1">
                <a:off x="4450363" y="3088619"/>
                <a:ext cx="47043" cy="256565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E60E566C-1ECD-4EA1-A8F8-CE29FB727216}"/>
                  </a:ext>
                </a:extLst>
              </p:cNvPr>
              <p:cNvSpPr/>
              <p:nvPr/>
            </p:nvSpPr>
            <p:spPr>
              <a:xfrm rot="4076622">
                <a:off x="3858991" y="3088619"/>
                <a:ext cx="47043" cy="256565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7E108689-CFDB-4B40-8097-F26E7838895C}"/>
                  </a:ext>
                </a:extLst>
              </p:cNvPr>
              <p:cNvSpPr/>
              <p:nvPr/>
            </p:nvSpPr>
            <p:spPr>
              <a:xfrm rot="1676012">
                <a:off x="3934569" y="3254657"/>
                <a:ext cx="60281" cy="227447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9DD983DF-60C4-4154-BA0D-3276E58DB40D}"/>
                  </a:ext>
                </a:extLst>
              </p:cNvPr>
              <p:cNvSpPr/>
              <p:nvPr/>
            </p:nvSpPr>
            <p:spPr>
              <a:xfrm rot="19923988" flipH="1">
                <a:off x="4337001" y="3254657"/>
                <a:ext cx="60281" cy="227447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楕円 169">
                <a:extLst>
                  <a:ext uri="{FF2B5EF4-FFF2-40B4-BE49-F238E27FC236}">
                    <a16:creationId xmlns:a16="http://schemas.microsoft.com/office/drawing/2014/main" id="{0B746594-B265-4783-B56B-BF8C9F155281}"/>
                  </a:ext>
                </a:extLst>
              </p:cNvPr>
              <p:cNvSpPr/>
              <p:nvPr/>
            </p:nvSpPr>
            <p:spPr>
              <a:xfrm rot="1164940">
                <a:off x="3705225" y="3350419"/>
                <a:ext cx="45719" cy="59053"/>
              </a:xfrm>
              <a:prstGeom prst="ellipse">
                <a:avLst/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楕円 170">
                <a:extLst>
                  <a:ext uri="{FF2B5EF4-FFF2-40B4-BE49-F238E27FC236}">
                    <a16:creationId xmlns:a16="http://schemas.microsoft.com/office/drawing/2014/main" id="{1B95F07D-5236-4F76-8B8C-448BA57300D6}"/>
                  </a:ext>
                </a:extLst>
              </p:cNvPr>
              <p:cNvSpPr/>
              <p:nvPr/>
            </p:nvSpPr>
            <p:spPr>
              <a:xfrm rot="858760">
                <a:off x="4451024" y="3740846"/>
                <a:ext cx="45719" cy="59053"/>
              </a:xfrm>
              <a:prstGeom prst="ellipse">
                <a:avLst/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楕円 171">
                <a:extLst>
                  <a:ext uri="{FF2B5EF4-FFF2-40B4-BE49-F238E27FC236}">
                    <a16:creationId xmlns:a16="http://schemas.microsoft.com/office/drawing/2014/main" id="{81559B80-B590-4718-B631-C4406BF80D8E}"/>
                  </a:ext>
                </a:extLst>
              </p:cNvPr>
              <p:cNvSpPr/>
              <p:nvPr/>
            </p:nvSpPr>
            <p:spPr>
              <a:xfrm rot="20448214">
                <a:off x="4592756" y="3319995"/>
                <a:ext cx="45719" cy="59053"/>
              </a:xfrm>
              <a:prstGeom prst="ellipse">
                <a:avLst/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DFFE06DC-0E8B-44F6-9A09-46AA08BE90AF}"/>
                </a:ext>
              </a:extLst>
            </p:cNvPr>
            <p:cNvGrpSpPr/>
            <p:nvPr/>
          </p:nvGrpSpPr>
          <p:grpSpPr>
            <a:xfrm>
              <a:off x="1492739" y="1890244"/>
              <a:ext cx="312144" cy="312144"/>
              <a:chOff x="1361297" y="1907690"/>
              <a:chExt cx="414346" cy="414346"/>
            </a:xfrm>
          </p:grpSpPr>
          <p:sp>
            <p:nvSpPr>
              <p:cNvPr id="156" name="楕円 155">
                <a:extLst>
                  <a:ext uri="{FF2B5EF4-FFF2-40B4-BE49-F238E27FC236}">
                    <a16:creationId xmlns:a16="http://schemas.microsoft.com/office/drawing/2014/main" id="{7F425923-A93E-4418-9B80-DE9E25DE51BD}"/>
                  </a:ext>
                </a:extLst>
              </p:cNvPr>
              <p:cNvSpPr/>
              <p:nvPr/>
            </p:nvSpPr>
            <p:spPr>
              <a:xfrm>
                <a:off x="1361297" y="1907690"/>
                <a:ext cx="414346" cy="41434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781014669">
                      <a:custGeom>
                        <a:avLst/>
                        <a:gdLst>
                          <a:gd name="connsiteX0" fmla="*/ 0 w 414346"/>
                          <a:gd name="connsiteY0" fmla="*/ 207173 h 414346"/>
                          <a:gd name="connsiteX1" fmla="*/ 207173 w 414346"/>
                          <a:gd name="connsiteY1" fmla="*/ 0 h 414346"/>
                          <a:gd name="connsiteX2" fmla="*/ 414346 w 414346"/>
                          <a:gd name="connsiteY2" fmla="*/ 207173 h 414346"/>
                          <a:gd name="connsiteX3" fmla="*/ 207173 w 414346"/>
                          <a:gd name="connsiteY3" fmla="*/ 414346 h 414346"/>
                          <a:gd name="connsiteX4" fmla="*/ 0 w 414346"/>
                          <a:gd name="connsiteY4" fmla="*/ 207173 h 41434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414346" h="414346" fill="none" extrusionOk="0">
                            <a:moveTo>
                              <a:pt x="0" y="207173"/>
                            </a:moveTo>
                            <a:cubicBezTo>
                              <a:pt x="12395" y="70543"/>
                              <a:pt x="60033" y="-3113"/>
                              <a:pt x="207173" y="0"/>
                            </a:cubicBezTo>
                            <a:cubicBezTo>
                              <a:pt x="325624" y="26511"/>
                              <a:pt x="412197" y="95359"/>
                              <a:pt x="414346" y="207173"/>
                            </a:cubicBezTo>
                            <a:cubicBezTo>
                              <a:pt x="420283" y="319667"/>
                              <a:pt x="326759" y="415037"/>
                              <a:pt x="207173" y="414346"/>
                            </a:cubicBezTo>
                            <a:cubicBezTo>
                              <a:pt x="96300" y="426721"/>
                              <a:pt x="-22394" y="308152"/>
                              <a:pt x="0" y="207173"/>
                            </a:cubicBezTo>
                            <a:close/>
                          </a:path>
                          <a:path w="414346" h="414346" stroke="0" extrusionOk="0">
                            <a:moveTo>
                              <a:pt x="0" y="207173"/>
                            </a:moveTo>
                            <a:cubicBezTo>
                              <a:pt x="20055" y="114772"/>
                              <a:pt x="85877" y="-21943"/>
                              <a:pt x="207173" y="0"/>
                            </a:cubicBezTo>
                            <a:cubicBezTo>
                              <a:pt x="339203" y="-151"/>
                              <a:pt x="384827" y="100626"/>
                              <a:pt x="414346" y="207173"/>
                            </a:cubicBezTo>
                            <a:cubicBezTo>
                              <a:pt x="384921" y="320271"/>
                              <a:pt x="332461" y="386660"/>
                              <a:pt x="207173" y="414346"/>
                            </a:cubicBezTo>
                            <a:cubicBezTo>
                              <a:pt x="87909" y="391838"/>
                              <a:pt x="-7019" y="299127"/>
                              <a:pt x="0" y="207173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楕円 156">
                <a:extLst>
                  <a:ext uri="{FF2B5EF4-FFF2-40B4-BE49-F238E27FC236}">
                    <a16:creationId xmlns:a16="http://schemas.microsoft.com/office/drawing/2014/main" id="{5AD3BEC8-0488-4353-9A2C-62F0EF8B5CB4}"/>
                  </a:ext>
                </a:extLst>
              </p:cNvPr>
              <p:cNvSpPr/>
              <p:nvPr/>
            </p:nvSpPr>
            <p:spPr>
              <a:xfrm>
                <a:off x="1492774" y="2039167"/>
                <a:ext cx="151394" cy="151394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894249019">
                      <a:custGeom>
                        <a:avLst/>
                        <a:gdLst>
                          <a:gd name="connsiteX0" fmla="*/ 0 w 151394"/>
                          <a:gd name="connsiteY0" fmla="*/ 75697 h 151394"/>
                          <a:gd name="connsiteX1" fmla="*/ 75697 w 151394"/>
                          <a:gd name="connsiteY1" fmla="*/ 0 h 151394"/>
                          <a:gd name="connsiteX2" fmla="*/ 151394 w 151394"/>
                          <a:gd name="connsiteY2" fmla="*/ 75697 h 151394"/>
                          <a:gd name="connsiteX3" fmla="*/ 75697 w 151394"/>
                          <a:gd name="connsiteY3" fmla="*/ 151394 h 151394"/>
                          <a:gd name="connsiteX4" fmla="*/ 0 w 151394"/>
                          <a:gd name="connsiteY4" fmla="*/ 75697 h 15139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1394" h="151394" fill="none" extrusionOk="0">
                            <a:moveTo>
                              <a:pt x="0" y="75697"/>
                            </a:moveTo>
                            <a:cubicBezTo>
                              <a:pt x="8717" y="42491"/>
                              <a:pt x="44634" y="-4946"/>
                              <a:pt x="75697" y="0"/>
                            </a:cubicBezTo>
                            <a:cubicBezTo>
                              <a:pt x="110660" y="2438"/>
                              <a:pt x="157469" y="29273"/>
                              <a:pt x="151394" y="75697"/>
                            </a:cubicBezTo>
                            <a:cubicBezTo>
                              <a:pt x="155493" y="122818"/>
                              <a:pt x="115376" y="140860"/>
                              <a:pt x="75697" y="151394"/>
                            </a:cubicBezTo>
                            <a:cubicBezTo>
                              <a:pt x="44392" y="152093"/>
                              <a:pt x="-399" y="116495"/>
                              <a:pt x="0" y="75697"/>
                            </a:cubicBezTo>
                            <a:close/>
                          </a:path>
                          <a:path w="151394" h="151394" stroke="0" extrusionOk="0">
                            <a:moveTo>
                              <a:pt x="0" y="75697"/>
                            </a:moveTo>
                            <a:cubicBezTo>
                              <a:pt x="2148" y="46071"/>
                              <a:pt x="26558" y="7336"/>
                              <a:pt x="75697" y="0"/>
                            </a:cubicBezTo>
                            <a:cubicBezTo>
                              <a:pt x="115883" y="-1918"/>
                              <a:pt x="153782" y="36278"/>
                              <a:pt x="151394" y="75697"/>
                            </a:cubicBezTo>
                            <a:cubicBezTo>
                              <a:pt x="150791" y="118310"/>
                              <a:pt x="118239" y="153512"/>
                              <a:pt x="75697" y="151394"/>
                            </a:cubicBezTo>
                            <a:cubicBezTo>
                              <a:pt x="36349" y="142672"/>
                              <a:pt x="8699" y="112881"/>
                              <a:pt x="0" y="75697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52" name="グループ化 151">
              <a:extLst>
                <a:ext uri="{FF2B5EF4-FFF2-40B4-BE49-F238E27FC236}">
                  <a16:creationId xmlns:a16="http://schemas.microsoft.com/office/drawing/2014/main" id="{5EBC6C5F-67C5-41EF-853B-539ECDEAC7C3}"/>
                </a:ext>
              </a:extLst>
            </p:cNvPr>
            <p:cNvGrpSpPr/>
            <p:nvPr/>
          </p:nvGrpSpPr>
          <p:grpSpPr>
            <a:xfrm>
              <a:off x="2095169" y="1890244"/>
              <a:ext cx="312144" cy="312144"/>
              <a:chOff x="1361297" y="1907690"/>
              <a:chExt cx="414346" cy="414346"/>
            </a:xfrm>
          </p:grpSpPr>
          <p:sp>
            <p:nvSpPr>
              <p:cNvPr id="154" name="楕円 153">
                <a:extLst>
                  <a:ext uri="{FF2B5EF4-FFF2-40B4-BE49-F238E27FC236}">
                    <a16:creationId xmlns:a16="http://schemas.microsoft.com/office/drawing/2014/main" id="{9D1E4201-6F4D-4646-B8E4-F52316CCF54E}"/>
                  </a:ext>
                </a:extLst>
              </p:cNvPr>
              <p:cNvSpPr/>
              <p:nvPr/>
            </p:nvSpPr>
            <p:spPr>
              <a:xfrm>
                <a:off x="1361297" y="1907690"/>
                <a:ext cx="414346" cy="41434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3138783129">
                      <a:custGeom>
                        <a:avLst/>
                        <a:gdLst>
                          <a:gd name="connsiteX0" fmla="*/ 0 w 414346"/>
                          <a:gd name="connsiteY0" fmla="*/ 207173 h 414346"/>
                          <a:gd name="connsiteX1" fmla="*/ 207173 w 414346"/>
                          <a:gd name="connsiteY1" fmla="*/ 0 h 414346"/>
                          <a:gd name="connsiteX2" fmla="*/ 414346 w 414346"/>
                          <a:gd name="connsiteY2" fmla="*/ 207173 h 414346"/>
                          <a:gd name="connsiteX3" fmla="*/ 207173 w 414346"/>
                          <a:gd name="connsiteY3" fmla="*/ 414346 h 414346"/>
                          <a:gd name="connsiteX4" fmla="*/ 0 w 414346"/>
                          <a:gd name="connsiteY4" fmla="*/ 207173 h 41434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414346" h="414346" fill="none" extrusionOk="0">
                            <a:moveTo>
                              <a:pt x="0" y="207173"/>
                            </a:moveTo>
                            <a:cubicBezTo>
                              <a:pt x="21114" y="84549"/>
                              <a:pt x="118204" y="-14326"/>
                              <a:pt x="207173" y="0"/>
                            </a:cubicBezTo>
                            <a:cubicBezTo>
                              <a:pt x="310757" y="14905"/>
                              <a:pt x="403770" y="77831"/>
                              <a:pt x="414346" y="207173"/>
                            </a:cubicBezTo>
                            <a:cubicBezTo>
                              <a:pt x="410153" y="317581"/>
                              <a:pt x="345544" y="401030"/>
                              <a:pt x="207173" y="414346"/>
                            </a:cubicBezTo>
                            <a:cubicBezTo>
                              <a:pt x="65245" y="394824"/>
                              <a:pt x="-22" y="317514"/>
                              <a:pt x="0" y="207173"/>
                            </a:cubicBezTo>
                            <a:close/>
                          </a:path>
                          <a:path w="414346" h="414346" stroke="0" extrusionOk="0">
                            <a:moveTo>
                              <a:pt x="0" y="207173"/>
                            </a:moveTo>
                            <a:cubicBezTo>
                              <a:pt x="4882" y="91213"/>
                              <a:pt x="89286" y="-218"/>
                              <a:pt x="207173" y="0"/>
                            </a:cubicBezTo>
                            <a:cubicBezTo>
                              <a:pt x="330798" y="18912"/>
                              <a:pt x="436760" y="81782"/>
                              <a:pt x="414346" y="207173"/>
                            </a:cubicBezTo>
                            <a:cubicBezTo>
                              <a:pt x="425818" y="296679"/>
                              <a:pt x="330441" y="399423"/>
                              <a:pt x="207173" y="414346"/>
                            </a:cubicBezTo>
                            <a:cubicBezTo>
                              <a:pt x="83552" y="394792"/>
                              <a:pt x="23109" y="314958"/>
                              <a:pt x="0" y="207173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楕円 154">
                <a:extLst>
                  <a:ext uri="{FF2B5EF4-FFF2-40B4-BE49-F238E27FC236}">
                    <a16:creationId xmlns:a16="http://schemas.microsoft.com/office/drawing/2014/main" id="{0E76F9A7-5791-4F74-A47E-A307AEB53E6A}"/>
                  </a:ext>
                </a:extLst>
              </p:cNvPr>
              <p:cNvSpPr/>
              <p:nvPr/>
            </p:nvSpPr>
            <p:spPr>
              <a:xfrm>
                <a:off x="1492774" y="2039167"/>
                <a:ext cx="151394" cy="151394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3440390054">
                      <a:custGeom>
                        <a:avLst/>
                        <a:gdLst>
                          <a:gd name="connsiteX0" fmla="*/ 0 w 151394"/>
                          <a:gd name="connsiteY0" fmla="*/ 75697 h 151394"/>
                          <a:gd name="connsiteX1" fmla="*/ 75697 w 151394"/>
                          <a:gd name="connsiteY1" fmla="*/ 0 h 151394"/>
                          <a:gd name="connsiteX2" fmla="*/ 151394 w 151394"/>
                          <a:gd name="connsiteY2" fmla="*/ 75697 h 151394"/>
                          <a:gd name="connsiteX3" fmla="*/ 75697 w 151394"/>
                          <a:gd name="connsiteY3" fmla="*/ 151394 h 151394"/>
                          <a:gd name="connsiteX4" fmla="*/ 0 w 151394"/>
                          <a:gd name="connsiteY4" fmla="*/ 75697 h 15139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1394" h="151394" fill="none" extrusionOk="0">
                            <a:moveTo>
                              <a:pt x="0" y="75697"/>
                            </a:moveTo>
                            <a:cubicBezTo>
                              <a:pt x="-4383" y="29006"/>
                              <a:pt x="28426" y="5306"/>
                              <a:pt x="75697" y="0"/>
                            </a:cubicBezTo>
                            <a:cubicBezTo>
                              <a:pt x="129476" y="2743"/>
                              <a:pt x="149859" y="34593"/>
                              <a:pt x="151394" y="75697"/>
                            </a:cubicBezTo>
                            <a:cubicBezTo>
                              <a:pt x="152248" y="116932"/>
                              <a:pt x="126220" y="147695"/>
                              <a:pt x="75697" y="151394"/>
                            </a:cubicBezTo>
                            <a:cubicBezTo>
                              <a:pt x="32752" y="150341"/>
                              <a:pt x="10750" y="119059"/>
                              <a:pt x="0" y="75697"/>
                            </a:cubicBezTo>
                            <a:close/>
                          </a:path>
                          <a:path w="151394" h="151394" stroke="0" extrusionOk="0">
                            <a:moveTo>
                              <a:pt x="0" y="75697"/>
                            </a:moveTo>
                            <a:cubicBezTo>
                              <a:pt x="-826" y="45790"/>
                              <a:pt x="32413" y="184"/>
                              <a:pt x="75697" y="0"/>
                            </a:cubicBezTo>
                            <a:cubicBezTo>
                              <a:pt x="121892" y="-4274"/>
                              <a:pt x="159278" y="34319"/>
                              <a:pt x="151394" y="75697"/>
                            </a:cubicBezTo>
                            <a:cubicBezTo>
                              <a:pt x="147861" y="127739"/>
                              <a:pt x="113658" y="146812"/>
                              <a:pt x="75697" y="151394"/>
                            </a:cubicBezTo>
                            <a:cubicBezTo>
                              <a:pt x="33795" y="139533"/>
                              <a:pt x="1392" y="113937"/>
                              <a:pt x="0" y="75697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3" name="月 152">
              <a:extLst>
                <a:ext uri="{FF2B5EF4-FFF2-40B4-BE49-F238E27FC236}">
                  <a16:creationId xmlns:a16="http://schemas.microsoft.com/office/drawing/2014/main" id="{B2E53E35-EFFD-425A-AC24-E2901697EB5A}"/>
                </a:ext>
              </a:extLst>
            </p:cNvPr>
            <p:cNvSpPr/>
            <p:nvPr/>
          </p:nvSpPr>
          <p:spPr>
            <a:xfrm rot="16200000">
              <a:off x="1865344" y="2161439"/>
              <a:ext cx="171946" cy="731928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2851632992">
                    <a:custGeom>
                      <a:avLst/>
                      <a:gdLst>
                        <a:gd name="connsiteX0" fmla="*/ 190304 w 190304"/>
                        <a:gd name="connsiteY0" fmla="*/ 810074 h 810074"/>
                        <a:gd name="connsiteX1" fmla="*/ 0 w 190304"/>
                        <a:gd name="connsiteY1" fmla="*/ 405037 h 810074"/>
                        <a:gd name="connsiteX2" fmla="*/ 190304 w 190304"/>
                        <a:gd name="connsiteY2" fmla="*/ 0 h 810074"/>
                        <a:gd name="connsiteX3" fmla="*/ 190304 w 190304"/>
                        <a:gd name="connsiteY3" fmla="*/ 810074 h 8100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90304" h="810074" fill="none" extrusionOk="0">
                          <a:moveTo>
                            <a:pt x="190304" y="810074"/>
                          </a:moveTo>
                          <a:cubicBezTo>
                            <a:pt x="109476" y="787984"/>
                            <a:pt x="52332" y="621312"/>
                            <a:pt x="0" y="405037"/>
                          </a:cubicBezTo>
                          <a:cubicBezTo>
                            <a:pt x="-19991" y="193581"/>
                            <a:pt x="85568" y="20561"/>
                            <a:pt x="190304" y="0"/>
                          </a:cubicBezTo>
                          <a:cubicBezTo>
                            <a:pt x="185690" y="246778"/>
                            <a:pt x="147617" y="566794"/>
                            <a:pt x="190304" y="810074"/>
                          </a:cubicBezTo>
                          <a:close/>
                        </a:path>
                        <a:path w="190304" h="810074" stroke="0" extrusionOk="0">
                          <a:moveTo>
                            <a:pt x="190304" y="810074"/>
                          </a:moveTo>
                          <a:cubicBezTo>
                            <a:pt x="77133" y="806082"/>
                            <a:pt x="5238" y="616268"/>
                            <a:pt x="0" y="405037"/>
                          </a:cubicBezTo>
                          <a:cubicBezTo>
                            <a:pt x="20933" y="176506"/>
                            <a:pt x="92982" y="-7265"/>
                            <a:pt x="190304" y="0"/>
                          </a:cubicBezTo>
                          <a:cubicBezTo>
                            <a:pt x="101303" y="213986"/>
                            <a:pt x="169121" y="526240"/>
                            <a:pt x="190304" y="810074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F0D4C37D-6787-4E36-A0F4-DAA4A6B788E6}"/>
              </a:ext>
            </a:extLst>
          </p:cNvPr>
          <p:cNvGrpSpPr/>
          <p:nvPr/>
        </p:nvGrpSpPr>
        <p:grpSpPr>
          <a:xfrm>
            <a:off x="3954171" y="3984916"/>
            <a:ext cx="2050736" cy="2113914"/>
            <a:chOff x="4004565" y="1244600"/>
            <a:chExt cx="1890570" cy="1948814"/>
          </a:xfrm>
        </p:grpSpPr>
        <p:grpSp>
          <p:nvGrpSpPr>
            <p:cNvPr id="177" name="グループ化 176">
              <a:extLst>
                <a:ext uri="{FF2B5EF4-FFF2-40B4-BE49-F238E27FC236}">
                  <a16:creationId xmlns:a16="http://schemas.microsoft.com/office/drawing/2014/main" id="{B5FB2F31-B511-4C82-BC35-EC6968ADF328}"/>
                </a:ext>
              </a:extLst>
            </p:cNvPr>
            <p:cNvGrpSpPr/>
            <p:nvPr/>
          </p:nvGrpSpPr>
          <p:grpSpPr>
            <a:xfrm>
              <a:off x="5488298" y="2067348"/>
              <a:ext cx="406837" cy="532007"/>
              <a:chOff x="8422767" y="2486731"/>
              <a:chExt cx="406837" cy="532007"/>
            </a:xfrm>
          </p:grpSpPr>
          <p:sp>
            <p:nvSpPr>
              <p:cNvPr id="216" name="アーチ 215">
                <a:extLst>
                  <a:ext uri="{FF2B5EF4-FFF2-40B4-BE49-F238E27FC236}">
                    <a16:creationId xmlns:a16="http://schemas.microsoft.com/office/drawing/2014/main" id="{0897CDD6-D95F-4D57-BF15-ECE67F55DE6C}"/>
                  </a:ext>
                </a:extLst>
              </p:cNvPr>
              <p:cNvSpPr/>
              <p:nvPr/>
            </p:nvSpPr>
            <p:spPr>
              <a:xfrm rot="4243174">
                <a:off x="8422767" y="2486731"/>
                <a:ext cx="366052" cy="366052"/>
              </a:xfrm>
              <a:prstGeom prst="blockArc">
                <a:avLst>
                  <a:gd name="adj1" fmla="val 10800000"/>
                  <a:gd name="adj2" fmla="val 20596710"/>
                  <a:gd name="adj3" fmla="val 14587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1033463467">
                      <a:custGeom>
                        <a:avLst/>
                        <a:gdLst>
                          <a:gd name="connsiteX0" fmla="*/ 0 w 491372"/>
                          <a:gd name="connsiteY0" fmla="*/ 245686 h 491372"/>
                          <a:gd name="connsiteX1" fmla="*/ 209962 w 491372"/>
                          <a:gd name="connsiteY1" fmla="*/ 2611 h 491372"/>
                          <a:gd name="connsiteX2" fmla="*/ 480983 w 491372"/>
                          <a:gd name="connsiteY2" fmla="*/ 174997 h 491372"/>
                          <a:gd name="connsiteX3" fmla="*/ 412338 w 491372"/>
                          <a:gd name="connsiteY3" fmla="*/ 195620 h 491372"/>
                          <a:gd name="connsiteX4" fmla="*/ 220384 w 491372"/>
                          <a:gd name="connsiteY4" fmla="*/ 73525 h 491372"/>
                          <a:gd name="connsiteX5" fmla="*/ 71676 w 491372"/>
                          <a:gd name="connsiteY5" fmla="*/ 245686 h 491372"/>
                          <a:gd name="connsiteX6" fmla="*/ 0 w 491372"/>
                          <a:gd name="connsiteY6" fmla="*/ 245686 h 4913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491372" h="491372" fill="none" extrusionOk="0">
                            <a:moveTo>
                              <a:pt x="0" y="245686"/>
                            </a:moveTo>
                            <a:cubicBezTo>
                              <a:pt x="-8192" y="129206"/>
                              <a:pt x="58282" y="33951"/>
                              <a:pt x="209962" y="2611"/>
                            </a:cubicBezTo>
                            <a:cubicBezTo>
                              <a:pt x="321375" y="1449"/>
                              <a:pt x="479039" y="69745"/>
                              <a:pt x="480983" y="174997"/>
                            </a:cubicBezTo>
                            <a:cubicBezTo>
                              <a:pt x="462664" y="186720"/>
                              <a:pt x="426184" y="186312"/>
                              <a:pt x="412338" y="195620"/>
                            </a:cubicBezTo>
                            <a:cubicBezTo>
                              <a:pt x="378018" y="122769"/>
                              <a:pt x="313400" y="55142"/>
                              <a:pt x="220384" y="73525"/>
                            </a:cubicBezTo>
                            <a:cubicBezTo>
                              <a:pt x="128715" y="80010"/>
                              <a:pt x="62712" y="158257"/>
                              <a:pt x="71676" y="245686"/>
                            </a:cubicBezTo>
                            <a:cubicBezTo>
                              <a:pt x="56713" y="251171"/>
                              <a:pt x="28729" y="239701"/>
                              <a:pt x="0" y="245686"/>
                            </a:cubicBezTo>
                            <a:close/>
                          </a:path>
                          <a:path w="491372" h="491372" stroke="0" extrusionOk="0">
                            <a:moveTo>
                              <a:pt x="0" y="245686"/>
                            </a:moveTo>
                            <a:cubicBezTo>
                              <a:pt x="-22955" y="104763"/>
                              <a:pt x="76596" y="25456"/>
                              <a:pt x="209962" y="2611"/>
                            </a:cubicBezTo>
                            <a:cubicBezTo>
                              <a:pt x="336566" y="-30630"/>
                              <a:pt x="463471" y="59719"/>
                              <a:pt x="480983" y="174997"/>
                            </a:cubicBezTo>
                            <a:cubicBezTo>
                              <a:pt x="454164" y="186173"/>
                              <a:pt x="442694" y="182349"/>
                              <a:pt x="412338" y="195620"/>
                            </a:cubicBezTo>
                            <a:cubicBezTo>
                              <a:pt x="381036" y="121866"/>
                              <a:pt x="309418" y="57296"/>
                              <a:pt x="220384" y="73525"/>
                            </a:cubicBezTo>
                            <a:cubicBezTo>
                              <a:pt x="123670" y="107729"/>
                              <a:pt x="78852" y="158830"/>
                              <a:pt x="71676" y="245686"/>
                            </a:cubicBezTo>
                            <a:cubicBezTo>
                              <a:pt x="44960" y="252765"/>
                              <a:pt x="23956" y="242388"/>
                              <a:pt x="0" y="245686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8A972CCA-716D-4FC2-8734-B8748163D4F6}"/>
                  </a:ext>
                </a:extLst>
              </p:cNvPr>
              <p:cNvSpPr/>
              <p:nvPr/>
            </p:nvSpPr>
            <p:spPr>
              <a:xfrm rot="20443174">
                <a:off x="8538543" y="2710236"/>
                <a:ext cx="291061" cy="308502"/>
              </a:xfrm>
              <a:custGeom>
                <a:avLst/>
                <a:gdLst>
                  <a:gd name="connsiteX0" fmla="*/ 266856 w 365135"/>
                  <a:gd name="connsiteY0" fmla="*/ 0 h 387015"/>
                  <a:gd name="connsiteX1" fmla="*/ 365135 w 365135"/>
                  <a:gd name="connsiteY1" fmla="*/ 170224 h 387015"/>
                  <a:gd name="connsiteX2" fmla="*/ 229800 w 365135"/>
                  <a:gd name="connsiteY2" fmla="*/ 208939 h 387015"/>
                  <a:gd name="connsiteX3" fmla="*/ 235284 w 365135"/>
                  <a:gd name="connsiteY3" fmla="*/ 241972 h 387015"/>
                  <a:gd name="connsiteX4" fmla="*/ 231570 w 365135"/>
                  <a:gd name="connsiteY4" fmla="*/ 264343 h 387015"/>
                  <a:gd name="connsiteX5" fmla="*/ 232566 w 365135"/>
                  <a:gd name="connsiteY5" fmla="*/ 264343 h 387015"/>
                  <a:gd name="connsiteX6" fmla="*/ 265327 w 365135"/>
                  <a:gd name="connsiteY6" fmla="*/ 297104 h 387015"/>
                  <a:gd name="connsiteX7" fmla="*/ 265326 w 365135"/>
                  <a:gd name="connsiteY7" fmla="*/ 297104 h 387015"/>
                  <a:gd name="connsiteX8" fmla="*/ 232565 w 365135"/>
                  <a:gd name="connsiteY8" fmla="*/ 329865 h 387015"/>
                  <a:gd name="connsiteX9" fmla="*/ 224202 w 365135"/>
                  <a:gd name="connsiteY9" fmla="*/ 329865 h 387015"/>
                  <a:gd name="connsiteX10" fmla="*/ 227157 w 365135"/>
                  <a:gd name="connsiteY10" fmla="*/ 331089 h 387015"/>
                  <a:gd name="connsiteX11" fmla="*/ 236752 w 365135"/>
                  <a:gd name="connsiteY11" fmla="*/ 354254 h 387015"/>
                  <a:gd name="connsiteX12" fmla="*/ 236751 w 365135"/>
                  <a:gd name="connsiteY12" fmla="*/ 354254 h 387015"/>
                  <a:gd name="connsiteX13" fmla="*/ 203990 w 365135"/>
                  <a:gd name="connsiteY13" fmla="*/ 387015 h 387015"/>
                  <a:gd name="connsiteX14" fmla="*/ 127821 w 365135"/>
                  <a:gd name="connsiteY14" fmla="*/ 387014 h 387015"/>
                  <a:gd name="connsiteX15" fmla="*/ 121018 w 365135"/>
                  <a:gd name="connsiteY15" fmla="*/ 384196 h 387015"/>
                  <a:gd name="connsiteX16" fmla="*/ 117642 w 365135"/>
                  <a:gd name="connsiteY16" fmla="*/ 385025 h 387015"/>
                  <a:gd name="connsiteX17" fmla="*/ 0 w 365135"/>
                  <a:gd name="connsiteY17" fmla="*/ 241972 h 387015"/>
                  <a:gd name="connsiteX18" fmla="*/ 117642 w 365135"/>
                  <a:gd name="connsiteY18" fmla="*/ 98919 h 387015"/>
                  <a:gd name="connsiteX19" fmla="*/ 155053 w 365135"/>
                  <a:gd name="connsiteY19" fmla="*/ 108103 h 387015"/>
                  <a:gd name="connsiteX0" fmla="*/ 266856 w 365135"/>
                  <a:gd name="connsiteY0" fmla="*/ 0 h 387015"/>
                  <a:gd name="connsiteX1" fmla="*/ 365135 w 365135"/>
                  <a:gd name="connsiteY1" fmla="*/ 170224 h 387015"/>
                  <a:gd name="connsiteX2" fmla="*/ 229800 w 365135"/>
                  <a:gd name="connsiteY2" fmla="*/ 208939 h 387015"/>
                  <a:gd name="connsiteX3" fmla="*/ 235284 w 365135"/>
                  <a:gd name="connsiteY3" fmla="*/ 241972 h 387015"/>
                  <a:gd name="connsiteX4" fmla="*/ 231570 w 365135"/>
                  <a:gd name="connsiteY4" fmla="*/ 264343 h 387015"/>
                  <a:gd name="connsiteX5" fmla="*/ 232566 w 365135"/>
                  <a:gd name="connsiteY5" fmla="*/ 264343 h 387015"/>
                  <a:gd name="connsiteX6" fmla="*/ 265327 w 365135"/>
                  <a:gd name="connsiteY6" fmla="*/ 297104 h 387015"/>
                  <a:gd name="connsiteX7" fmla="*/ 265326 w 365135"/>
                  <a:gd name="connsiteY7" fmla="*/ 297104 h 387015"/>
                  <a:gd name="connsiteX8" fmla="*/ 232565 w 365135"/>
                  <a:gd name="connsiteY8" fmla="*/ 329865 h 387015"/>
                  <a:gd name="connsiteX9" fmla="*/ 224202 w 365135"/>
                  <a:gd name="connsiteY9" fmla="*/ 329865 h 387015"/>
                  <a:gd name="connsiteX10" fmla="*/ 227157 w 365135"/>
                  <a:gd name="connsiteY10" fmla="*/ 331089 h 387015"/>
                  <a:gd name="connsiteX11" fmla="*/ 236752 w 365135"/>
                  <a:gd name="connsiteY11" fmla="*/ 354254 h 387015"/>
                  <a:gd name="connsiteX12" fmla="*/ 236751 w 365135"/>
                  <a:gd name="connsiteY12" fmla="*/ 354254 h 387015"/>
                  <a:gd name="connsiteX13" fmla="*/ 203990 w 365135"/>
                  <a:gd name="connsiteY13" fmla="*/ 387015 h 387015"/>
                  <a:gd name="connsiteX14" fmla="*/ 121018 w 365135"/>
                  <a:gd name="connsiteY14" fmla="*/ 384196 h 387015"/>
                  <a:gd name="connsiteX15" fmla="*/ 117642 w 365135"/>
                  <a:gd name="connsiteY15" fmla="*/ 385025 h 387015"/>
                  <a:gd name="connsiteX16" fmla="*/ 0 w 365135"/>
                  <a:gd name="connsiteY16" fmla="*/ 241972 h 387015"/>
                  <a:gd name="connsiteX17" fmla="*/ 117642 w 365135"/>
                  <a:gd name="connsiteY17" fmla="*/ 98919 h 387015"/>
                  <a:gd name="connsiteX18" fmla="*/ 155053 w 365135"/>
                  <a:gd name="connsiteY18" fmla="*/ 108103 h 387015"/>
                  <a:gd name="connsiteX19" fmla="*/ 266856 w 365135"/>
                  <a:gd name="connsiteY19" fmla="*/ 0 h 387015"/>
                  <a:gd name="connsiteX0" fmla="*/ 266856 w 365135"/>
                  <a:gd name="connsiteY0" fmla="*/ 0 h 387015"/>
                  <a:gd name="connsiteX1" fmla="*/ 365135 w 365135"/>
                  <a:gd name="connsiteY1" fmla="*/ 170224 h 387015"/>
                  <a:gd name="connsiteX2" fmla="*/ 229800 w 365135"/>
                  <a:gd name="connsiteY2" fmla="*/ 208939 h 387015"/>
                  <a:gd name="connsiteX3" fmla="*/ 235284 w 365135"/>
                  <a:gd name="connsiteY3" fmla="*/ 241972 h 387015"/>
                  <a:gd name="connsiteX4" fmla="*/ 231570 w 365135"/>
                  <a:gd name="connsiteY4" fmla="*/ 264343 h 387015"/>
                  <a:gd name="connsiteX5" fmla="*/ 232566 w 365135"/>
                  <a:gd name="connsiteY5" fmla="*/ 264343 h 387015"/>
                  <a:gd name="connsiteX6" fmla="*/ 265327 w 365135"/>
                  <a:gd name="connsiteY6" fmla="*/ 297104 h 387015"/>
                  <a:gd name="connsiteX7" fmla="*/ 265326 w 365135"/>
                  <a:gd name="connsiteY7" fmla="*/ 297104 h 387015"/>
                  <a:gd name="connsiteX8" fmla="*/ 232565 w 365135"/>
                  <a:gd name="connsiteY8" fmla="*/ 329865 h 387015"/>
                  <a:gd name="connsiteX9" fmla="*/ 224202 w 365135"/>
                  <a:gd name="connsiteY9" fmla="*/ 329865 h 387015"/>
                  <a:gd name="connsiteX10" fmla="*/ 227157 w 365135"/>
                  <a:gd name="connsiteY10" fmla="*/ 331089 h 387015"/>
                  <a:gd name="connsiteX11" fmla="*/ 236752 w 365135"/>
                  <a:gd name="connsiteY11" fmla="*/ 354254 h 387015"/>
                  <a:gd name="connsiteX12" fmla="*/ 236751 w 365135"/>
                  <a:gd name="connsiteY12" fmla="*/ 354254 h 387015"/>
                  <a:gd name="connsiteX13" fmla="*/ 203990 w 365135"/>
                  <a:gd name="connsiteY13" fmla="*/ 387015 h 387015"/>
                  <a:gd name="connsiteX14" fmla="*/ 117642 w 365135"/>
                  <a:gd name="connsiteY14" fmla="*/ 385025 h 387015"/>
                  <a:gd name="connsiteX15" fmla="*/ 0 w 365135"/>
                  <a:gd name="connsiteY15" fmla="*/ 241972 h 387015"/>
                  <a:gd name="connsiteX16" fmla="*/ 117642 w 365135"/>
                  <a:gd name="connsiteY16" fmla="*/ 98919 h 387015"/>
                  <a:gd name="connsiteX17" fmla="*/ 155053 w 365135"/>
                  <a:gd name="connsiteY17" fmla="*/ 108103 h 387015"/>
                  <a:gd name="connsiteX18" fmla="*/ 266856 w 365135"/>
                  <a:gd name="connsiteY18" fmla="*/ 0 h 387015"/>
                  <a:gd name="connsiteX0" fmla="*/ 266856 w 365135"/>
                  <a:gd name="connsiteY0" fmla="*/ 0 h 387015"/>
                  <a:gd name="connsiteX1" fmla="*/ 365135 w 365135"/>
                  <a:gd name="connsiteY1" fmla="*/ 170224 h 387015"/>
                  <a:gd name="connsiteX2" fmla="*/ 229800 w 365135"/>
                  <a:gd name="connsiteY2" fmla="*/ 208939 h 387015"/>
                  <a:gd name="connsiteX3" fmla="*/ 235284 w 365135"/>
                  <a:gd name="connsiteY3" fmla="*/ 241972 h 387015"/>
                  <a:gd name="connsiteX4" fmla="*/ 231570 w 365135"/>
                  <a:gd name="connsiteY4" fmla="*/ 264343 h 387015"/>
                  <a:gd name="connsiteX5" fmla="*/ 232566 w 365135"/>
                  <a:gd name="connsiteY5" fmla="*/ 264343 h 387015"/>
                  <a:gd name="connsiteX6" fmla="*/ 265327 w 365135"/>
                  <a:gd name="connsiteY6" fmla="*/ 297104 h 387015"/>
                  <a:gd name="connsiteX7" fmla="*/ 265326 w 365135"/>
                  <a:gd name="connsiteY7" fmla="*/ 297104 h 387015"/>
                  <a:gd name="connsiteX8" fmla="*/ 232565 w 365135"/>
                  <a:gd name="connsiteY8" fmla="*/ 329865 h 387015"/>
                  <a:gd name="connsiteX9" fmla="*/ 224202 w 365135"/>
                  <a:gd name="connsiteY9" fmla="*/ 329865 h 387015"/>
                  <a:gd name="connsiteX10" fmla="*/ 227157 w 365135"/>
                  <a:gd name="connsiteY10" fmla="*/ 331089 h 387015"/>
                  <a:gd name="connsiteX11" fmla="*/ 236752 w 365135"/>
                  <a:gd name="connsiteY11" fmla="*/ 354254 h 387015"/>
                  <a:gd name="connsiteX12" fmla="*/ 236751 w 365135"/>
                  <a:gd name="connsiteY12" fmla="*/ 354254 h 387015"/>
                  <a:gd name="connsiteX13" fmla="*/ 203990 w 365135"/>
                  <a:gd name="connsiteY13" fmla="*/ 387015 h 387015"/>
                  <a:gd name="connsiteX14" fmla="*/ 117642 w 365135"/>
                  <a:gd name="connsiteY14" fmla="*/ 385025 h 387015"/>
                  <a:gd name="connsiteX15" fmla="*/ 0 w 365135"/>
                  <a:gd name="connsiteY15" fmla="*/ 241972 h 387015"/>
                  <a:gd name="connsiteX16" fmla="*/ 117642 w 365135"/>
                  <a:gd name="connsiteY16" fmla="*/ 98919 h 387015"/>
                  <a:gd name="connsiteX17" fmla="*/ 266856 w 365135"/>
                  <a:gd name="connsiteY17" fmla="*/ 0 h 387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65135" h="387015">
                    <a:moveTo>
                      <a:pt x="266856" y="0"/>
                    </a:moveTo>
                    <a:lnTo>
                      <a:pt x="365135" y="170224"/>
                    </a:lnTo>
                    <a:lnTo>
                      <a:pt x="229800" y="208939"/>
                    </a:lnTo>
                    <a:lnTo>
                      <a:pt x="235284" y="241972"/>
                    </a:lnTo>
                    <a:lnTo>
                      <a:pt x="231570" y="264343"/>
                    </a:lnTo>
                    <a:lnTo>
                      <a:pt x="232566" y="264343"/>
                    </a:lnTo>
                    <a:cubicBezTo>
                      <a:pt x="250659" y="264343"/>
                      <a:pt x="265327" y="279011"/>
                      <a:pt x="265327" y="297104"/>
                    </a:cubicBezTo>
                    <a:lnTo>
                      <a:pt x="265326" y="297104"/>
                    </a:lnTo>
                    <a:cubicBezTo>
                      <a:pt x="265326" y="315197"/>
                      <a:pt x="250658" y="329865"/>
                      <a:pt x="232565" y="329865"/>
                    </a:cubicBezTo>
                    <a:lnTo>
                      <a:pt x="224202" y="329865"/>
                    </a:lnTo>
                    <a:lnTo>
                      <a:pt x="227157" y="331089"/>
                    </a:lnTo>
                    <a:cubicBezTo>
                      <a:pt x="233085" y="337017"/>
                      <a:pt x="236752" y="345208"/>
                      <a:pt x="236752" y="354254"/>
                    </a:cubicBezTo>
                    <a:lnTo>
                      <a:pt x="236751" y="354254"/>
                    </a:lnTo>
                    <a:cubicBezTo>
                      <a:pt x="236751" y="372347"/>
                      <a:pt x="222083" y="387015"/>
                      <a:pt x="203990" y="387015"/>
                    </a:cubicBezTo>
                    <a:lnTo>
                      <a:pt x="117642" y="385025"/>
                    </a:lnTo>
                    <a:cubicBezTo>
                      <a:pt x="52670" y="385025"/>
                      <a:pt x="0" y="320978"/>
                      <a:pt x="0" y="241972"/>
                    </a:cubicBezTo>
                    <a:cubicBezTo>
                      <a:pt x="0" y="162966"/>
                      <a:pt x="52670" y="98919"/>
                      <a:pt x="117642" y="98919"/>
                    </a:cubicBezTo>
                    <a:lnTo>
                      <a:pt x="266856" y="0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911914339">
                      <a:custGeom>
                        <a:avLst/>
                        <a:gdLst>
                          <a:gd name="connsiteX0" fmla="*/ 285545 w 390707"/>
                          <a:gd name="connsiteY0" fmla="*/ 0 h 414119"/>
                          <a:gd name="connsiteX1" fmla="*/ 390707 w 390707"/>
                          <a:gd name="connsiteY1" fmla="*/ 182145 h 414119"/>
                          <a:gd name="connsiteX2" fmla="*/ 245893 w 390707"/>
                          <a:gd name="connsiteY2" fmla="*/ 223571 h 414119"/>
                          <a:gd name="connsiteX3" fmla="*/ 251761 w 390707"/>
                          <a:gd name="connsiteY3" fmla="*/ 258918 h 414119"/>
                          <a:gd name="connsiteX4" fmla="*/ 247787 w 390707"/>
                          <a:gd name="connsiteY4" fmla="*/ 282855 h 414119"/>
                          <a:gd name="connsiteX5" fmla="*/ 248853 w 390707"/>
                          <a:gd name="connsiteY5" fmla="*/ 282855 h 414119"/>
                          <a:gd name="connsiteX6" fmla="*/ 283909 w 390707"/>
                          <a:gd name="connsiteY6" fmla="*/ 317911 h 414119"/>
                          <a:gd name="connsiteX7" fmla="*/ 283907 w 390707"/>
                          <a:gd name="connsiteY7" fmla="*/ 317911 h 414119"/>
                          <a:gd name="connsiteX8" fmla="*/ 248852 w 390707"/>
                          <a:gd name="connsiteY8" fmla="*/ 352966 h 414119"/>
                          <a:gd name="connsiteX9" fmla="*/ 239903 w 390707"/>
                          <a:gd name="connsiteY9" fmla="*/ 352966 h 414119"/>
                          <a:gd name="connsiteX10" fmla="*/ 243065 w 390707"/>
                          <a:gd name="connsiteY10" fmla="*/ 354276 h 414119"/>
                          <a:gd name="connsiteX11" fmla="*/ 253332 w 390707"/>
                          <a:gd name="connsiteY11" fmla="*/ 379063 h 414119"/>
                          <a:gd name="connsiteX12" fmla="*/ 253331 w 390707"/>
                          <a:gd name="connsiteY12" fmla="*/ 379063 h 414119"/>
                          <a:gd name="connsiteX13" fmla="*/ 218276 w 390707"/>
                          <a:gd name="connsiteY13" fmla="*/ 414119 h 414119"/>
                          <a:gd name="connsiteX14" fmla="*/ 125880 w 390707"/>
                          <a:gd name="connsiteY14" fmla="*/ 411989 h 414119"/>
                          <a:gd name="connsiteX15" fmla="*/ 0 w 390707"/>
                          <a:gd name="connsiteY15" fmla="*/ 258918 h 414119"/>
                          <a:gd name="connsiteX16" fmla="*/ 125880 w 390707"/>
                          <a:gd name="connsiteY16" fmla="*/ 105846 h 414119"/>
                          <a:gd name="connsiteX17" fmla="*/ 285545 w 390707"/>
                          <a:gd name="connsiteY17" fmla="*/ 0 h 41411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390707" h="414119" fill="none" extrusionOk="0">
                            <a:moveTo>
                              <a:pt x="285545" y="0"/>
                            </a:moveTo>
                            <a:cubicBezTo>
                              <a:pt x="317458" y="30952"/>
                              <a:pt x="354313" y="153130"/>
                              <a:pt x="390707" y="182145"/>
                            </a:cubicBezTo>
                            <a:cubicBezTo>
                              <a:pt x="344328" y="212037"/>
                              <a:pt x="290477" y="205198"/>
                              <a:pt x="245893" y="223571"/>
                            </a:cubicBezTo>
                            <a:cubicBezTo>
                              <a:pt x="250268" y="232501"/>
                              <a:pt x="248476" y="244283"/>
                              <a:pt x="251761" y="258918"/>
                            </a:cubicBezTo>
                            <a:cubicBezTo>
                              <a:pt x="252997" y="267942"/>
                              <a:pt x="249032" y="272100"/>
                              <a:pt x="247787" y="282855"/>
                            </a:cubicBezTo>
                            <a:cubicBezTo>
                              <a:pt x="248188" y="282828"/>
                              <a:pt x="248540" y="282882"/>
                              <a:pt x="248853" y="282855"/>
                            </a:cubicBezTo>
                            <a:cubicBezTo>
                              <a:pt x="268850" y="282912"/>
                              <a:pt x="284193" y="303963"/>
                              <a:pt x="283909" y="317911"/>
                            </a:cubicBezTo>
                            <a:lnTo>
                              <a:pt x="283907" y="317911"/>
                            </a:lnTo>
                            <a:cubicBezTo>
                              <a:pt x="281002" y="334054"/>
                              <a:pt x="269911" y="347996"/>
                              <a:pt x="248852" y="352966"/>
                            </a:cubicBezTo>
                            <a:cubicBezTo>
                              <a:pt x="244418" y="353489"/>
                              <a:pt x="243461" y="352675"/>
                              <a:pt x="239903" y="352966"/>
                            </a:cubicBezTo>
                            <a:cubicBezTo>
                              <a:pt x="240997" y="353309"/>
                              <a:pt x="241780" y="354162"/>
                              <a:pt x="243065" y="354276"/>
                            </a:cubicBezTo>
                            <a:cubicBezTo>
                              <a:pt x="250571" y="362669"/>
                              <a:pt x="253007" y="368158"/>
                              <a:pt x="253332" y="379063"/>
                            </a:cubicBezTo>
                            <a:lnTo>
                              <a:pt x="253331" y="379063"/>
                            </a:lnTo>
                            <a:cubicBezTo>
                              <a:pt x="257907" y="398872"/>
                              <a:pt x="237209" y="416519"/>
                              <a:pt x="218276" y="414119"/>
                            </a:cubicBezTo>
                            <a:cubicBezTo>
                              <a:pt x="189037" y="423516"/>
                              <a:pt x="168401" y="411940"/>
                              <a:pt x="125880" y="411989"/>
                            </a:cubicBezTo>
                            <a:cubicBezTo>
                              <a:pt x="61926" y="422462"/>
                              <a:pt x="-23309" y="345592"/>
                              <a:pt x="0" y="258918"/>
                            </a:cubicBezTo>
                            <a:cubicBezTo>
                              <a:pt x="6387" y="187600"/>
                              <a:pt x="45861" y="114661"/>
                              <a:pt x="125880" y="105846"/>
                            </a:cubicBezTo>
                            <a:cubicBezTo>
                              <a:pt x="200076" y="47931"/>
                              <a:pt x="260396" y="31598"/>
                              <a:pt x="285545" y="0"/>
                            </a:cubicBezTo>
                            <a:close/>
                          </a:path>
                          <a:path w="390707" h="414119" stroke="0" extrusionOk="0">
                            <a:moveTo>
                              <a:pt x="285545" y="0"/>
                            </a:moveTo>
                            <a:cubicBezTo>
                              <a:pt x="335244" y="50026"/>
                              <a:pt x="337577" y="94805"/>
                              <a:pt x="390707" y="182145"/>
                            </a:cubicBezTo>
                            <a:cubicBezTo>
                              <a:pt x="350728" y="211043"/>
                              <a:pt x="277596" y="209444"/>
                              <a:pt x="245893" y="223571"/>
                            </a:cubicBezTo>
                            <a:cubicBezTo>
                              <a:pt x="249876" y="238981"/>
                              <a:pt x="248894" y="247910"/>
                              <a:pt x="251761" y="258918"/>
                            </a:cubicBezTo>
                            <a:cubicBezTo>
                              <a:pt x="251796" y="264327"/>
                              <a:pt x="247700" y="274811"/>
                              <a:pt x="247787" y="282855"/>
                            </a:cubicBezTo>
                            <a:cubicBezTo>
                              <a:pt x="248294" y="282735"/>
                              <a:pt x="248573" y="282883"/>
                              <a:pt x="248853" y="282855"/>
                            </a:cubicBezTo>
                            <a:cubicBezTo>
                              <a:pt x="267429" y="285688"/>
                              <a:pt x="286431" y="296542"/>
                              <a:pt x="283909" y="317911"/>
                            </a:cubicBezTo>
                            <a:lnTo>
                              <a:pt x="283907" y="317911"/>
                            </a:lnTo>
                            <a:cubicBezTo>
                              <a:pt x="283726" y="338511"/>
                              <a:pt x="265911" y="356942"/>
                              <a:pt x="248852" y="352966"/>
                            </a:cubicBezTo>
                            <a:cubicBezTo>
                              <a:pt x="246382" y="353761"/>
                              <a:pt x="242854" y="352026"/>
                              <a:pt x="239903" y="352966"/>
                            </a:cubicBezTo>
                            <a:cubicBezTo>
                              <a:pt x="240994" y="353246"/>
                              <a:pt x="241894" y="354170"/>
                              <a:pt x="243065" y="354276"/>
                            </a:cubicBezTo>
                            <a:cubicBezTo>
                              <a:pt x="249425" y="360865"/>
                              <a:pt x="253661" y="370622"/>
                              <a:pt x="253332" y="379063"/>
                            </a:cubicBezTo>
                            <a:lnTo>
                              <a:pt x="253331" y="379063"/>
                            </a:lnTo>
                            <a:cubicBezTo>
                              <a:pt x="253522" y="402504"/>
                              <a:pt x="237926" y="415938"/>
                              <a:pt x="218276" y="414119"/>
                            </a:cubicBezTo>
                            <a:cubicBezTo>
                              <a:pt x="182402" y="423889"/>
                              <a:pt x="152362" y="406256"/>
                              <a:pt x="125880" y="411989"/>
                            </a:cubicBezTo>
                            <a:cubicBezTo>
                              <a:pt x="58368" y="411712"/>
                              <a:pt x="-5024" y="341523"/>
                              <a:pt x="0" y="258918"/>
                            </a:cubicBezTo>
                            <a:cubicBezTo>
                              <a:pt x="-295" y="172738"/>
                              <a:pt x="66168" y="116004"/>
                              <a:pt x="125880" y="105846"/>
                            </a:cubicBezTo>
                            <a:cubicBezTo>
                              <a:pt x="167159" y="75395"/>
                              <a:pt x="247681" y="36901"/>
                              <a:pt x="285545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8" name="グループ化 177">
              <a:extLst>
                <a:ext uri="{FF2B5EF4-FFF2-40B4-BE49-F238E27FC236}">
                  <a16:creationId xmlns:a16="http://schemas.microsoft.com/office/drawing/2014/main" id="{66404DC3-4EBF-4008-BBFE-3CF5D8EC6DD5}"/>
                </a:ext>
              </a:extLst>
            </p:cNvPr>
            <p:cNvGrpSpPr/>
            <p:nvPr/>
          </p:nvGrpSpPr>
          <p:grpSpPr>
            <a:xfrm>
              <a:off x="4004565" y="2022423"/>
              <a:ext cx="406836" cy="532007"/>
              <a:chOff x="7488511" y="2486731"/>
              <a:chExt cx="406836" cy="532007"/>
            </a:xfrm>
          </p:grpSpPr>
          <p:sp>
            <p:nvSpPr>
              <p:cNvPr id="214" name="アーチ 213">
                <a:extLst>
                  <a:ext uri="{FF2B5EF4-FFF2-40B4-BE49-F238E27FC236}">
                    <a16:creationId xmlns:a16="http://schemas.microsoft.com/office/drawing/2014/main" id="{04AA0047-738E-419F-BA50-2D1E71C97F1C}"/>
                  </a:ext>
                </a:extLst>
              </p:cNvPr>
              <p:cNvSpPr/>
              <p:nvPr/>
            </p:nvSpPr>
            <p:spPr>
              <a:xfrm rot="17356826" flipH="1">
                <a:off x="7529295" y="2486731"/>
                <a:ext cx="366052" cy="366052"/>
              </a:xfrm>
              <a:prstGeom prst="blockArc">
                <a:avLst>
                  <a:gd name="adj1" fmla="val 10800000"/>
                  <a:gd name="adj2" fmla="val 20596710"/>
                  <a:gd name="adj3" fmla="val 14587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2134381582">
                      <a:custGeom>
                        <a:avLst/>
                        <a:gdLst>
                          <a:gd name="connsiteX0" fmla="*/ 0 w 491372"/>
                          <a:gd name="connsiteY0" fmla="*/ 245686 h 491372"/>
                          <a:gd name="connsiteX1" fmla="*/ 209962 w 491372"/>
                          <a:gd name="connsiteY1" fmla="*/ 2611 h 491372"/>
                          <a:gd name="connsiteX2" fmla="*/ 480983 w 491372"/>
                          <a:gd name="connsiteY2" fmla="*/ 174997 h 491372"/>
                          <a:gd name="connsiteX3" fmla="*/ 412338 w 491372"/>
                          <a:gd name="connsiteY3" fmla="*/ 195620 h 491372"/>
                          <a:gd name="connsiteX4" fmla="*/ 220384 w 491372"/>
                          <a:gd name="connsiteY4" fmla="*/ 73525 h 491372"/>
                          <a:gd name="connsiteX5" fmla="*/ 71676 w 491372"/>
                          <a:gd name="connsiteY5" fmla="*/ 245686 h 491372"/>
                          <a:gd name="connsiteX6" fmla="*/ 0 w 491372"/>
                          <a:gd name="connsiteY6" fmla="*/ 245686 h 4913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491372" h="491372" fill="none" extrusionOk="0">
                            <a:moveTo>
                              <a:pt x="0" y="245686"/>
                            </a:moveTo>
                            <a:cubicBezTo>
                              <a:pt x="-32894" y="109157"/>
                              <a:pt x="95681" y="15770"/>
                              <a:pt x="209962" y="2611"/>
                            </a:cubicBezTo>
                            <a:cubicBezTo>
                              <a:pt x="355285" y="10728"/>
                              <a:pt x="464987" y="38865"/>
                              <a:pt x="480983" y="174997"/>
                            </a:cubicBezTo>
                            <a:cubicBezTo>
                              <a:pt x="463739" y="182858"/>
                              <a:pt x="433158" y="181398"/>
                              <a:pt x="412338" y="195620"/>
                            </a:cubicBezTo>
                            <a:cubicBezTo>
                              <a:pt x="388131" y="98122"/>
                              <a:pt x="296408" y="58834"/>
                              <a:pt x="220384" y="73525"/>
                            </a:cubicBezTo>
                            <a:cubicBezTo>
                              <a:pt x="133031" y="82788"/>
                              <a:pt x="96451" y="154929"/>
                              <a:pt x="71676" y="245686"/>
                            </a:cubicBezTo>
                            <a:cubicBezTo>
                              <a:pt x="40558" y="249807"/>
                              <a:pt x="16171" y="239880"/>
                              <a:pt x="0" y="245686"/>
                            </a:cubicBezTo>
                            <a:close/>
                          </a:path>
                          <a:path w="491372" h="491372" stroke="0" extrusionOk="0">
                            <a:moveTo>
                              <a:pt x="0" y="245686"/>
                            </a:moveTo>
                            <a:cubicBezTo>
                              <a:pt x="11266" y="127002"/>
                              <a:pt x="97389" y="-92"/>
                              <a:pt x="209962" y="2611"/>
                            </a:cubicBezTo>
                            <a:cubicBezTo>
                              <a:pt x="318015" y="-10462"/>
                              <a:pt x="418237" y="68956"/>
                              <a:pt x="480983" y="174997"/>
                            </a:cubicBezTo>
                            <a:cubicBezTo>
                              <a:pt x="448350" y="187661"/>
                              <a:pt x="434341" y="184247"/>
                              <a:pt x="412338" y="195620"/>
                            </a:cubicBezTo>
                            <a:cubicBezTo>
                              <a:pt x="383680" y="114947"/>
                              <a:pt x="312608" y="37466"/>
                              <a:pt x="220384" y="73525"/>
                            </a:cubicBezTo>
                            <a:cubicBezTo>
                              <a:pt x="114178" y="75518"/>
                              <a:pt x="91924" y="158356"/>
                              <a:pt x="71676" y="245686"/>
                            </a:cubicBezTo>
                            <a:cubicBezTo>
                              <a:pt x="48846" y="251698"/>
                              <a:pt x="14580" y="237738"/>
                              <a:pt x="0" y="245686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5752E61C-703A-4BD3-B89B-899CF8E4A64D}"/>
                  </a:ext>
                </a:extLst>
              </p:cNvPr>
              <p:cNvSpPr/>
              <p:nvPr/>
            </p:nvSpPr>
            <p:spPr>
              <a:xfrm rot="1156826" flipH="1">
                <a:off x="7488511" y="2710236"/>
                <a:ext cx="291061" cy="308502"/>
              </a:xfrm>
              <a:custGeom>
                <a:avLst/>
                <a:gdLst>
                  <a:gd name="connsiteX0" fmla="*/ 266856 w 365135"/>
                  <a:gd name="connsiteY0" fmla="*/ 0 h 387015"/>
                  <a:gd name="connsiteX1" fmla="*/ 365135 w 365135"/>
                  <a:gd name="connsiteY1" fmla="*/ 170224 h 387015"/>
                  <a:gd name="connsiteX2" fmla="*/ 229800 w 365135"/>
                  <a:gd name="connsiteY2" fmla="*/ 208939 h 387015"/>
                  <a:gd name="connsiteX3" fmla="*/ 235284 w 365135"/>
                  <a:gd name="connsiteY3" fmla="*/ 241972 h 387015"/>
                  <a:gd name="connsiteX4" fmla="*/ 231570 w 365135"/>
                  <a:gd name="connsiteY4" fmla="*/ 264343 h 387015"/>
                  <a:gd name="connsiteX5" fmla="*/ 232566 w 365135"/>
                  <a:gd name="connsiteY5" fmla="*/ 264343 h 387015"/>
                  <a:gd name="connsiteX6" fmla="*/ 265327 w 365135"/>
                  <a:gd name="connsiteY6" fmla="*/ 297104 h 387015"/>
                  <a:gd name="connsiteX7" fmla="*/ 265326 w 365135"/>
                  <a:gd name="connsiteY7" fmla="*/ 297104 h 387015"/>
                  <a:gd name="connsiteX8" fmla="*/ 232565 w 365135"/>
                  <a:gd name="connsiteY8" fmla="*/ 329865 h 387015"/>
                  <a:gd name="connsiteX9" fmla="*/ 224202 w 365135"/>
                  <a:gd name="connsiteY9" fmla="*/ 329865 h 387015"/>
                  <a:gd name="connsiteX10" fmla="*/ 227157 w 365135"/>
                  <a:gd name="connsiteY10" fmla="*/ 331089 h 387015"/>
                  <a:gd name="connsiteX11" fmla="*/ 236752 w 365135"/>
                  <a:gd name="connsiteY11" fmla="*/ 354254 h 387015"/>
                  <a:gd name="connsiteX12" fmla="*/ 236751 w 365135"/>
                  <a:gd name="connsiteY12" fmla="*/ 354254 h 387015"/>
                  <a:gd name="connsiteX13" fmla="*/ 203990 w 365135"/>
                  <a:gd name="connsiteY13" fmla="*/ 387015 h 387015"/>
                  <a:gd name="connsiteX14" fmla="*/ 127821 w 365135"/>
                  <a:gd name="connsiteY14" fmla="*/ 387014 h 387015"/>
                  <a:gd name="connsiteX15" fmla="*/ 121018 w 365135"/>
                  <a:gd name="connsiteY15" fmla="*/ 384196 h 387015"/>
                  <a:gd name="connsiteX16" fmla="*/ 117642 w 365135"/>
                  <a:gd name="connsiteY16" fmla="*/ 385025 h 387015"/>
                  <a:gd name="connsiteX17" fmla="*/ 0 w 365135"/>
                  <a:gd name="connsiteY17" fmla="*/ 241972 h 387015"/>
                  <a:gd name="connsiteX18" fmla="*/ 117642 w 365135"/>
                  <a:gd name="connsiteY18" fmla="*/ 98919 h 387015"/>
                  <a:gd name="connsiteX19" fmla="*/ 155053 w 365135"/>
                  <a:gd name="connsiteY19" fmla="*/ 108103 h 387015"/>
                  <a:gd name="connsiteX0" fmla="*/ 266856 w 365135"/>
                  <a:gd name="connsiteY0" fmla="*/ 0 h 387015"/>
                  <a:gd name="connsiteX1" fmla="*/ 365135 w 365135"/>
                  <a:gd name="connsiteY1" fmla="*/ 170224 h 387015"/>
                  <a:gd name="connsiteX2" fmla="*/ 229800 w 365135"/>
                  <a:gd name="connsiteY2" fmla="*/ 208939 h 387015"/>
                  <a:gd name="connsiteX3" fmla="*/ 235284 w 365135"/>
                  <a:gd name="connsiteY3" fmla="*/ 241972 h 387015"/>
                  <a:gd name="connsiteX4" fmla="*/ 231570 w 365135"/>
                  <a:gd name="connsiteY4" fmla="*/ 264343 h 387015"/>
                  <a:gd name="connsiteX5" fmla="*/ 232566 w 365135"/>
                  <a:gd name="connsiteY5" fmla="*/ 264343 h 387015"/>
                  <a:gd name="connsiteX6" fmla="*/ 265327 w 365135"/>
                  <a:gd name="connsiteY6" fmla="*/ 297104 h 387015"/>
                  <a:gd name="connsiteX7" fmla="*/ 265326 w 365135"/>
                  <a:gd name="connsiteY7" fmla="*/ 297104 h 387015"/>
                  <a:gd name="connsiteX8" fmla="*/ 232565 w 365135"/>
                  <a:gd name="connsiteY8" fmla="*/ 329865 h 387015"/>
                  <a:gd name="connsiteX9" fmla="*/ 224202 w 365135"/>
                  <a:gd name="connsiteY9" fmla="*/ 329865 h 387015"/>
                  <a:gd name="connsiteX10" fmla="*/ 227157 w 365135"/>
                  <a:gd name="connsiteY10" fmla="*/ 331089 h 387015"/>
                  <a:gd name="connsiteX11" fmla="*/ 236752 w 365135"/>
                  <a:gd name="connsiteY11" fmla="*/ 354254 h 387015"/>
                  <a:gd name="connsiteX12" fmla="*/ 236751 w 365135"/>
                  <a:gd name="connsiteY12" fmla="*/ 354254 h 387015"/>
                  <a:gd name="connsiteX13" fmla="*/ 203990 w 365135"/>
                  <a:gd name="connsiteY13" fmla="*/ 387015 h 387015"/>
                  <a:gd name="connsiteX14" fmla="*/ 121018 w 365135"/>
                  <a:gd name="connsiteY14" fmla="*/ 384196 h 387015"/>
                  <a:gd name="connsiteX15" fmla="*/ 117642 w 365135"/>
                  <a:gd name="connsiteY15" fmla="*/ 385025 h 387015"/>
                  <a:gd name="connsiteX16" fmla="*/ 0 w 365135"/>
                  <a:gd name="connsiteY16" fmla="*/ 241972 h 387015"/>
                  <a:gd name="connsiteX17" fmla="*/ 117642 w 365135"/>
                  <a:gd name="connsiteY17" fmla="*/ 98919 h 387015"/>
                  <a:gd name="connsiteX18" fmla="*/ 155053 w 365135"/>
                  <a:gd name="connsiteY18" fmla="*/ 108103 h 387015"/>
                  <a:gd name="connsiteX19" fmla="*/ 266856 w 365135"/>
                  <a:gd name="connsiteY19" fmla="*/ 0 h 387015"/>
                  <a:gd name="connsiteX0" fmla="*/ 266856 w 365135"/>
                  <a:gd name="connsiteY0" fmla="*/ 0 h 387015"/>
                  <a:gd name="connsiteX1" fmla="*/ 365135 w 365135"/>
                  <a:gd name="connsiteY1" fmla="*/ 170224 h 387015"/>
                  <a:gd name="connsiteX2" fmla="*/ 229800 w 365135"/>
                  <a:gd name="connsiteY2" fmla="*/ 208939 h 387015"/>
                  <a:gd name="connsiteX3" fmla="*/ 235284 w 365135"/>
                  <a:gd name="connsiteY3" fmla="*/ 241972 h 387015"/>
                  <a:gd name="connsiteX4" fmla="*/ 231570 w 365135"/>
                  <a:gd name="connsiteY4" fmla="*/ 264343 h 387015"/>
                  <a:gd name="connsiteX5" fmla="*/ 232566 w 365135"/>
                  <a:gd name="connsiteY5" fmla="*/ 264343 h 387015"/>
                  <a:gd name="connsiteX6" fmla="*/ 265327 w 365135"/>
                  <a:gd name="connsiteY6" fmla="*/ 297104 h 387015"/>
                  <a:gd name="connsiteX7" fmla="*/ 265326 w 365135"/>
                  <a:gd name="connsiteY7" fmla="*/ 297104 h 387015"/>
                  <a:gd name="connsiteX8" fmla="*/ 232565 w 365135"/>
                  <a:gd name="connsiteY8" fmla="*/ 329865 h 387015"/>
                  <a:gd name="connsiteX9" fmla="*/ 224202 w 365135"/>
                  <a:gd name="connsiteY9" fmla="*/ 329865 h 387015"/>
                  <a:gd name="connsiteX10" fmla="*/ 227157 w 365135"/>
                  <a:gd name="connsiteY10" fmla="*/ 331089 h 387015"/>
                  <a:gd name="connsiteX11" fmla="*/ 236752 w 365135"/>
                  <a:gd name="connsiteY11" fmla="*/ 354254 h 387015"/>
                  <a:gd name="connsiteX12" fmla="*/ 236751 w 365135"/>
                  <a:gd name="connsiteY12" fmla="*/ 354254 h 387015"/>
                  <a:gd name="connsiteX13" fmla="*/ 203990 w 365135"/>
                  <a:gd name="connsiteY13" fmla="*/ 387015 h 387015"/>
                  <a:gd name="connsiteX14" fmla="*/ 117642 w 365135"/>
                  <a:gd name="connsiteY14" fmla="*/ 385025 h 387015"/>
                  <a:gd name="connsiteX15" fmla="*/ 0 w 365135"/>
                  <a:gd name="connsiteY15" fmla="*/ 241972 h 387015"/>
                  <a:gd name="connsiteX16" fmla="*/ 117642 w 365135"/>
                  <a:gd name="connsiteY16" fmla="*/ 98919 h 387015"/>
                  <a:gd name="connsiteX17" fmla="*/ 155053 w 365135"/>
                  <a:gd name="connsiteY17" fmla="*/ 108103 h 387015"/>
                  <a:gd name="connsiteX18" fmla="*/ 266856 w 365135"/>
                  <a:gd name="connsiteY18" fmla="*/ 0 h 387015"/>
                  <a:gd name="connsiteX0" fmla="*/ 266856 w 365135"/>
                  <a:gd name="connsiteY0" fmla="*/ 0 h 387015"/>
                  <a:gd name="connsiteX1" fmla="*/ 365135 w 365135"/>
                  <a:gd name="connsiteY1" fmla="*/ 170224 h 387015"/>
                  <a:gd name="connsiteX2" fmla="*/ 229800 w 365135"/>
                  <a:gd name="connsiteY2" fmla="*/ 208939 h 387015"/>
                  <a:gd name="connsiteX3" fmla="*/ 235284 w 365135"/>
                  <a:gd name="connsiteY3" fmla="*/ 241972 h 387015"/>
                  <a:gd name="connsiteX4" fmla="*/ 231570 w 365135"/>
                  <a:gd name="connsiteY4" fmla="*/ 264343 h 387015"/>
                  <a:gd name="connsiteX5" fmla="*/ 232566 w 365135"/>
                  <a:gd name="connsiteY5" fmla="*/ 264343 h 387015"/>
                  <a:gd name="connsiteX6" fmla="*/ 265327 w 365135"/>
                  <a:gd name="connsiteY6" fmla="*/ 297104 h 387015"/>
                  <a:gd name="connsiteX7" fmla="*/ 265326 w 365135"/>
                  <a:gd name="connsiteY7" fmla="*/ 297104 h 387015"/>
                  <a:gd name="connsiteX8" fmla="*/ 232565 w 365135"/>
                  <a:gd name="connsiteY8" fmla="*/ 329865 h 387015"/>
                  <a:gd name="connsiteX9" fmla="*/ 224202 w 365135"/>
                  <a:gd name="connsiteY9" fmla="*/ 329865 h 387015"/>
                  <a:gd name="connsiteX10" fmla="*/ 227157 w 365135"/>
                  <a:gd name="connsiteY10" fmla="*/ 331089 h 387015"/>
                  <a:gd name="connsiteX11" fmla="*/ 236752 w 365135"/>
                  <a:gd name="connsiteY11" fmla="*/ 354254 h 387015"/>
                  <a:gd name="connsiteX12" fmla="*/ 236751 w 365135"/>
                  <a:gd name="connsiteY12" fmla="*/ 354254 h 387015"/>
                  <a:gd name="connsiteX13" fmla="*/ 203990 w 365135"/>
                  <a:gd name="connsiteY13" fmla="*/ 387015 h 387015"/>
                  <a:gd name="connsiteX14" fmla="*/ 117642 w 365135"/>
                  <a:gd name="connsiteY14" fmla="*/ 385025 h 387015"/>
                  <a:gd name="connsiteX15" fmla="*/ 0 w 365135"/>
                  <a:gd name="connsiteY15" fmla="*/ 241972 h 387015"/>
                  <a:gd name="connsiteX16" fmla="*/ 117642 w 365135"/>
                  <a:gd name="connsiteY16" fmla="*/ 98919 h 387015"/>
                  <a:gd name="connsiteX17" fmla="*/ 266856 w 365135"/>
                  <a:gd name="connsiteY17" fmla="*/ 0 h 387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65135" h="387015">
                    <a:moveTo>
                      <a:pt x="266856" y="0"/>
                    </a:moveTo>
                    <a:lnTo>
                      <a:pt x="365135" y="170224"/>
                    </a:lnTo>
                    <a:lnTo>
                      <a:pt x="229800" y="208939"/>
                    </a:lnTo>
                    <a:lnTo>
                      <a:pt x="235284" y="241972"/>
                    </a:lnTo>
                    <a:lnTo>
                      <a:pt x="231570" y="264343"/>
                    </a:lnTo>
                    <a:lnTo>
                      <a:pt x="232566" y="264343"/>
                    </a:lnTo>
                    <a:cubicBezTo>
                      <a:pt x="250659" y="264343"/>
                      <a:pt x="265327" y="279011"/>
                      <a:pt x="265327" y="297104"/>
                    </a:cubicBezTo>
                    <a:lnTo>
                      <a:pt x="265326" y="297104"/>
                    </a:lnTo>
                    <a:cubicBezTo>
                      <a:pt x="265326" y="315197"/>
                      <a:pt x="250658" y="329865"/>
                      <a:pt x="232565" y="329865"/>
                    </a:cubicBezTo>
                    <a:lnTo>
                      <a:pt x="224202" y="329865"/>
                    </a:lnTo>
                    <a:lnTo>
                      <a:pt x="227157" y="331089"/>
                    </a:lnTo>
                    <a:cubicBezTo>
                      <a:pt x="233085" y="337017"/>
                      <a:pt x="236752" y="345208"/>
                      <a:pt x="236752" y="354254"/>
                    </a:cubicBezTo>
                    <a:lnTo>
                      <a:pt x="236751" y="354254"/>
                    </a:lnTo>
                    <a:cubicBezTo>
                      <a:pt x="236751" y="372347"/>
                      <a:pt x="222083" y="387015"/>
                      <a:pt x="203990" y="387015"/>
                    </a:cubicBezTo>
                    <a:lnTo>
                      <a:pt x="117642" y="385025"/>
                    </a:lnTo>
                    <a:cubicBezTo>
                      <a:pt x="52670" y="385025"/>
                      <a:pt x="0" y="320978"/>
                      <a:pt x="0" y="241972"/>
                    </a:cubicBezTo>
                    <a:cubicBezTo>
                      <a:pt x="0" y="162966"/>
                      <a:pt x="52670" y="98919"/>
                      <a:pt x="117642" y="98919"/>
                    </a:cubicBezTo>
                    <a:lnTo>
                      <a:pt x="266856" y="0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4145487445">
                      <a:custGeom>
                        <a:avLst/>
                        <a:gdLst>
                          <a:gd name="connsiteX0" fmla="*/ 285545 w 390707"/>
                          <a:gd name="connsiteY0" fmla="*/ 0 h 414119"/>
                          <a:gd name="connsiteX1" fmla="*/ 390707 w 390707"/>
                          <a:gd name="connsiteY1" fmla="*/ 182145 h 414119"/>
                          <a:gd name="connsiteX2" fmla="*/ 245893 w 390707"/>
                          <a:gd name="connsiteY2" fmla="*/ 223571 h 414119"/>
                          <a:gd name="connsiteX3" fmla="*/ 251761 w 390707"/>
                          <a:gd name="connsiteY3" fmla="*/ 258918 h 414119"/>
                          <a:gd name="connsiteX4" fmla="*/ 247787 w 390707"/>
                          <a:gd name="connsiteY4" fmla="*/ 282855 h 414119"/>
                          <a:gd name="connsiteX5" fmla="*/ 248853 w 390707"/>
                          <a:gd name="connsiteY5" fmla="*/ 282855 h 414119"/>
                          <a:gd name="connsiteX6" fmla="*/ 283909 w 390707"/>
                          <a:gd name="connsiteY6" fmla="*/ 317911 h 414119"/>
                          <a:gd name="connsiteX7" fmla="*/ 283907 w 390707"/>
                          <a:gd name="connsiteY7" fmla="*/ 317911 h 414119"/>
                          <a:gd name="connsiteX8" fmla="*/ 248852 w 390707"/>
                          <a:gd name="connsiteY8" fmla="*/ 352966 h 414119"/>
                          <a:gd name="connsiteX9" fmla="*/ 239903 w 390707"/>
                          <a:gd name="connsiteY9" fmla="*/ 352966 h 414119"/>
                          <a:gd name="connsiteX10" fmla="*/ 243065 w 390707"/>
                          <a:gd name="connsiteY10" fmla="*/ 354276 h 414119"/>
                          <a:gd name="connsiteX11" fmla="*/ 253332 w 390707"/>
                          <a:gd name="connsiteY11" fmla="*/ 379063 h 414119"/>
                          <a:gd name="connsiteX12" fmla="*/ 253331 w 390707"/>
                          <a:gd name="connsiteY12" fmla="*/ 379063 h 414119"/>
                          <a:gd name="connsiteX13" fmla="*/ 218276 w 390707"/>
                          <a:gd name="connsiteY13" fmla="*/ 414119 h 414119"/>
                          <a:gd name="connsiteX14" fmla="*/ 125880 w 390707"/>
                          <a:gd name="connsiteY14" fmla="*/ 411989 h 414119"/>
                          <a:gd name="connsiteX15" fmla="*/ 0 w 390707"/>
                          <a:gd name="connsiteY15" fmla="*/ 258918 h 414119"/>
                          <a:gd name="connsiteX16" fmla="*/ 125880 w 390707"/>
                          <a:gd name="connsiteY16" fmla="*/ 105846 h 414119"/>
                          <a:gd name="connsiteX17" fmla="*/ 285545 w 390707"/>
                          <a:gd name="connsiteY17" fmla="*/ 0 h 41411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390707" h="414119" fill="none" extrusionOk="0">
                            <a:moveTo>
                              <a:pt x="285545" y="0"/>
                            </a:moveTo>
                            <a:cubicBezTo>
                              <a:pt x="330820" y="38136"/>
                              <a:pt x="338591" y="98670"/>
                              <a:pt x="390707" y="182145"/>
                            </a:cubicBezTo>
                            <a:cubicBezTo>
                              <a:pt x="319606" y="202654"/>
                              <a:pt x="297217" y="195213"/>
                              <a:pt x="245893" y="223571"/>
                            </a:cubicBezTo>
                            <a:cubicBezTo>
                              <a:pt x="248528" y="233053"/>
                              <a:pt x="246649" y="252139"/>
                              <a:pt x="251761" y="258918"/>
                            </a:cubicBezTo>
                            <a:cubicBezTo>
                              <a:pt x="250927" y="264228"/>
                              <a:pt x="247417" y="277528"/>
                              <a:pt x="247787" y="282855"/>
                            </a:cubicBezTo>
                            <a:cubicBezTo>
                              <a:pt x="248260" y="282795"/>
                              <a:pt x="248351" y="282917"/>
                              <a:pt x="248853" y="282855"/>
                            </a:cubicBezTo>
                            <a:cubicBezTo>
                              <a:pt x="272841" y="280364"/>
                              <a:pt x="286333" y="301919"/>
                              <a:pt x="283909" y="317911"/>
                            </a:cubicBezTo>
                            <a:lnTo>
                              <a:pt x="283907" y="317911"/>
                            </a:lnTo>
                            <a:cubicBezTo>
                              <a:pt x="280148" y="336541"/>
                              <a:pt x="268698" y="351963"/>
                              <a:pt x="248852" y="352966"/>
                            </a:cubicBezTo>
                            <a:cubicBezTo>
                              <a:pt x="245041" y="353249"/>
                              <a:pt x="242177" y="352268"/>
                              <a:pt x="239903" y="352966"/>
                            </a:cubicBezTo>
                            <a:cubicBezTo>
                              <a:pt x="240748" y="352987"/>
                              <a:pt x="242131" y="354239"/>
                              <a:pt x="243065" y="354276"/>
                            </a:cubicBezTo>
                            <a:cubicBezTo>
                              <a:pt x="249873" y="360117"/>
                              <a:pt x="253781" y="370555"/>
                              <a:pt x="253332" y="379063"/>
                            </a:cubicBezTo>
                            <a:lnTo>
                              <a:pt x="253331" y="379063"/>
                            </a:lnTo>
                            <a:cubicBezTo>
                              <a:pt x="254728" y="393725"/>
                              <a:pt x="240356" y="416873"/>
                              <a:pt x="218276" y="414119"/>
                            </a:cubicBezTo>
                            <a:cubicBezTo>
                              <a:pt x="190839" y="415278"/>
                              <a:pt x="154319" y="409849"/>
                              <a:pt x="125880" y="411989"/>
                            </a:cubicBezTo>
                            <a:cubicBezTo>
                              <a:pt x="62171" y="412365"/>
                              <a:pt x="-9214" y="349578"/>
                              <a:pt x="0" y="258918"/>
                            </a:cubicBezTo>
                            <a:cubicBezTo>
                              <a:pt x="7087" y="176223"/>
                              <a:pt x="52816" y="116267"/>
                              <a:pt x="125880" y="105846"/>
                            </a:cubicBezTo>
                            <a:cubicBezTo>
                              <a:pt x="156462" y="59866"/>
                              <a:pt x="233258" y="58667"/>
                              <a:pt x="285545" y="0"/>
                            </a:cubicBezTo>
                            <a:close/>
                          </a:path>
                          <a:path w="390707" h="414119" stroke="0" extrusionOk="0">
                            <a:moveTo>
                              <a:pt x="285545" y="0"/>
                            </a:moveTo>
                            <a:cubicBezTo>
                              <a:pt x="355400" y="77214"/>
                              <a:pt x="334175" y="107493"/>
                              <a:pt x="390707" y="182145"/>
                            </a:cubicBezTo>
                            <a:cubicBezTo>
                              <a:pt x="359580" y="209556"/>
                              <a:pt x="282891" y="205631"/>
                              <a:pt x="245893" y="223571"/>
                            </a:cubicBezTo>
                            <a:cubicBezTo>
                              <a:pt x="248774" y="239699"/>
                              <a:pt x="246178" y="250840"/>
                              <a:pt x="251761" y="258918"/>
                            </a:cubicBezTo>
                            <a:cubicBezTo>
                              <a:pt x="251453" y="271154"/>
                              <a:pt x="246291" y="274476"/>
                              <a:pt x="247787" y="282855"/>
                            </a:cubicBezTo>
                            <a:cubicBezTo>
                              <a:pt x="248016" y="282841"/>
                              <a:pt x="248333" y="282926"/>
                              <a:pt x="248853" y="282855"/>
                            </a:cubicBezTo>
                            <a:cubicBezTo>
                              <a:pt x="267679" y="285023"/>
                              <a:pt x="286865" y="298763"/>
                              <a:pt x="283909" y="317911"/>
                            </a:cubicBezTo>
                            <a:lnTo>
                              <a:pt x="283907" y="317911"/>
                            </a:lnTo>
                            <a:cubicBezTo>
                              <a:pt x="284261" y="339512"/>
                              <a:pt x="271274" y="354288"/>
                              <a:pt x="248852" y="352966"/>
                            </a:cubicBezTo>
                            <a:cubicBezTo>
                              <a:pt x="245823" y="353835"/>
                              <a:pt x="243613" y="352193"/>
                              <a:pt x="239903" y="352966"/>
                            </a:cubicBezTo>
                            <a:cubicBezTo>
                              <a:pt x="241398" y="353488"/>
                              <a:pt x="242257" y="354069"/>
                              <a:pt x="243065" y="354276"/>
                            </a:cubicBezTo>
                            <a:cubicBezTo>
                              <a:pt x="249739" y="359617"/>
                              <a:pt x="254062" y="370199"/>
                              <a:pt x="253332" y="379063"/>
                            </a:cubicBezTo>
                            <a:lnTo>
                              <a:pt x="253331" y="379063"/>
                            </a:lnTo>
                            <a:cubicBezTo>
                              <a:pt x="250723" y="401009"/>
                              <a:pt x="234787" y="417663"/>
                              <a:pt x="218276" y="414119"/>
                            </a:cubicBezTo>
                            <a:cubicBezTo>
                              <a:pt x="175023" y="419735"/>
                              <a:pt x="160986" y="403075"/>
                              <a:pt x="125880" y="411989"/>
                            </a:cubicBezTo>
                            <a:cubicBezTo>
                              <a:pt x="61005" y="419236"/>
                              <a:pt x="-6218" y="333005"/>
                              <a:pt x="0" y="258918"/>
                            </a:cubicBezTo>
                            <a:cubicBezTo>
                              <a:pt x="3215" y="164631"/>
                              <a:pt x="47282" y="120320"/>
                              <a:pt x="125880" y="105846"/>
                            </a:cubicBezTo>
                            <a:cubicBezTo>
                              <a:pt x="175126" y="61362"/>
                              <a:pt x="251596" y="26840"/>
                              <a:pt x="285545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9" name="グループ化 178">
              <a:extLst>
                <a:ext uri="{FF2B5EF4-FFF2-40B4-BE49-F238E27FC236}">
                  <a16:creationId xmlns:a16="http://schemas.microsoft.com/office/drawing/2014/main" id="{A6C607D8-3CD6-465A-9706-F13044E7EE8C}"/>
                </a:ext>
              </a:extLst>
            </p:cNvPr>
            <p:cNvGrpSpPr/>
            <p:nvPr/>
          </p:nvGrpSpPr>
          <p:grpSpPr>
            <a:xfrm>
              <a:off x="4474278" y="2451556"/>
              <a:ext cx="1148222" cy="741858"/>
              <a:chOff x="7822730" y="2833233"/>
              <a:chExt cx="1049819" cy="678282"/>
            </a:xfrm>
          </p:grpSpPr>
          <p:sp>
            <p:nvSpPr>
              <p:cNvPr id="210" name="アーチ 209">
                <a:extLst>
                  <a:ext uri="{FF2B5EF4-FFF2-40B4-BE49-F238E27FC236}">
                    <a16:creationId xmlns:a16="http://schemas.microsoft.com/office/drawing/2014/main" id="{1E17E66B-BE93-455B-BD10-EF84996B24AE}"/>
                  </a:ext>
                </a:extLst>
              </p:cNvPr>
              <p:cNvSpPr/>
              <p:nvPr/>
            </p:nvSpPr>
            <p:spPr>
              <a:xfrm rot="10800000" flipH="1">
                <a:off x="8347936" y="2833233"/>
                <a:ext cx="524613" cy="524613"/>
              </a:xfrm>
              <a:prstGeom prst="blockArc">
                <a:avLst>
                  <a:gd name="adj1" fmla="val 10800000"/>
                  <a:gd name="adj2" fmla="val 17316860"/>
                  <a:gd name="adj3" fmla="val 11312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1064798839">
                      <a:custGeom>
                        <a:avLst/>
                        <a:gdLst>
                          <a:gd name="connsiteX0" fmla="*/ 0 w 704217"/>
                          <a:gd name="connsiteY0" fmla="*/ 352109 h 704217"/>
                          <a:gd name="connsiteX1" fmla="*/ 146675 w 704217"/>
                          <a:gd name="connsiteY1" fmla="*/ 66141 h 704217"/>
                          <a:gd name="connsiteX2" fmla="*/ 464501 w 704217"/>
                          <a:gd name="connsiteY2" fmla="*/ 18419 h 704217"/>
                          <a:gd name="connsiteX3" fmla="*/ 439073 w 704217"/>
                          <a:gd name="connsiteY3" fmla="*/ 93913 h 704217"/>
                          <a:gd name="connsiteX4" fmla="*/ 193153 w 704217"/>
                          <a:gd name="connsiteY4" fmla="*/ 130838 h 704217"/>
                          <a:gd name="connsiteX5" fmla="*/ 79662 w 704217"/>
                          <a:gd name="connsiteY5" fmla="*/ 352108 h 704217"/>
                          <a:gd name="connsiteX6" fmla="*/ 0 w 704217"/>
                          <a:gd name="connsiteY6" fmla="*/ 352109 h 70421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704217" h="704217" fill="none" extrusionOk="0">
                            <a:moveTo>
                              <a:pt x="0" y="352109"/>
                            </a:moveTo>
                            <a:cubicBezTo>
                              <a:pt x="16242" y="239364"/>
                              <a:pt x="54564" y="140281"/>
                              <a:pt x="146675" y="66141"/>
                            </a:cubicBezTo>
                            <a:cubicBezTo>
                              <a:pt x="227049" y="7682"/>
                              <a:pt x="366910" y="-22647"/>
                              <a:pt x="464501" y="18419"/>
                            </a:cubicBezTo>
                            <a:cubicBezTo>
                              <a:pt x="459921" y="44005"/>
                              <a:pt x="444308" y="78054"/>
                              <a:pt x="439073" y="93913"/>
                            </a:cubicBezTo>
                            <a:cubicBezTo>
                              <a:pt x="338561" y="75428"/>
                              <a:pt x="275275" y="93130"/>
                              <a:pt x="193153" y="130838"/>
                            </a:cubicBezTo>
                            <a:cubicBezTo>
                              <a:pt x="121602" y="187229"/>
                              <a:pt x="88476" y="265175"/>
                              <a:pt x="79662" y="352108"/>
                            </a:cubicBezTo>
                            <a:cubicBezTo>
                              <a:pt x="49513" y="355458"/>
                              <a:pt x="17733" y="347300"/>
                              <a:pt x="0" y="352109"/>
                            </a:cubicBezTo>
                            <a:close/>
                          </a:path>
                          <a:path w="704217" h="704217" stroke="0" extrusionOk="0">
                            <a:moveTo>
                              <a:pt x="0" y="352109"/>
                            </a:moveTo>
                            <a:cubicBezTo>
                              <a:pt x="9859" y="247815"/>
                              <a:pt x="43911" y="151713"/>
                              <a:pt x="146675" y="66141"/>
                            </a:cubicBezTo>
                            <a:cubicBezTo>
                              <a:pt x="250110" y="-786"/>
                              <a:pt x="344461" y="6709"/>
                              <a:pt x="464501" y="18419"/>
                            </a:cubicBezTo>
                            <a:cubicBezTo>
                              <a:pt x="458231" y="51572"/>
                              <a:pt x="439970" y="66308"/>
                              <a:pt x="439073" y="93913"/>
                            </a:cubicBezTo>
                            <a:cubicBezTo>
                              <a:pt x="340728" y="55343"/>
                              <a:pt x="241929" y="84029"/>
                              <a:pt x="193153" y="130838"/>
                            </a:cubicBezTo>
                            <a:cubicBezTo>
                              <a:pt x="122328" y="164834"/>
                              <a:pt x="92421" y="282211"/>
                              <a:pt x="79662" y="352108"/>
                            </a:cubicBezTo>
                            <a:cubicBezTo>
                              <a:pt x="59499" y="355675"/>
                              <a:pt x="37800" y="345960"/>
                              <a:pt x="0" y="352109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11" name="グループ化 210">
                <a:extLst>
                  <a:ext uri="{FF2B5EF4-FFF2-40B4-BE49-F238E27FC236}">
                    <a16:creationId xmlns:a16="http://schemas.microsoft.com/office/drawing/2014/main" id="{9B966F82-3B31-4185-99EF-BDDD7A6D52F2}"/>
                  </a:ext>
                </a:extLst>
              </p:cNvPr>
              <p:cNvGrpSpPr/>
              <p:nvPr/>
            </p:nvGrpSpPr>
            <p:grpSpPr>
              <a:xfrm>
                <a:off x="7822730" y="3097404"/>
                <a:ext cx="308859" cy="414111"/>
                <a:chOff x="4567516" y="2688209"/>
                <a:chExt cx="414598" cy="555884"/>
              </a:xfrm>
            </p:grpSpPr>
            <p:sp>
              <p:nvSpPr>
                <p:cNvPr id="212" name="台形 211">
                  <a:extLst>
                    <a:ext uri="{FF2B5EF4-FFF2-40B4-BE49-F238E27FC236}">
                      <a16:creationId xmlns:a16="http://schemas.microsoft.com/office/drawing/2014/main" id="{B994CA98-3B79-46E4-B44C-05A143013FB4}"/>
                    </a:ext>
                  </a:extLst>
                </p:cNvPr>
                <p:cNvSpPr/>
                <p:nvPr/>
              </p:nvSpPr>
              <p:spPr>
                <a:xfrm rot="10800000" flipH="1">
                  <a:off x="4847284" y="2688209"/>
                  <a:ext cx="122250" cy="516009"/>
                </a:xfrm>
                <a:prstGeom prst="trapezoid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9050">
                  <a:noFill/>
                  <a:extLst>
                    <a:ext uri="{C807C97D-BFC1-408E-A445-0C87EB9F89A2}">
                      <ask:lineSketchStyleProps xmlns:ask="http://schemas.microsoft.com/office/drawing/2018/sketchyshapes" sd="2803593029">
                        <a:custGeom>
                          <a:avLst/>
                          <a:gdLst>
                            <a:gd name="connsiteX0" fmla="*/ 0 w 159576"/>
                            <a:gd name="connsiteY0" fmla="*/ 492764 h 492764"/>
                            <a:gd name="connsiteX1" fmla="*/ 39894 w 159576"/>
                            <a:gd name="connsiteY1" fmla="*/ 0 h 492764"/>
                            <a:gd name="connsiteX2" fmla="*/ 119682 w 159576"/>
                            <a:gd name="connsiteY2" fmla="*/ 0 h 492764"/>
                            <a:gd name="connsiteX3" fmla="*/ 159576 w 159576"/>
                            <a:gd name="connsiteY3" fmla="*/ 492764 h 492764"/>
                            <a:gd name="connsiteX4" fmla="*/ 0 w 159576"/>
                            <a:gd name="connsiteY4" fmla="*/ 492764 h 49276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59576" h="492764" fill="none" extrusionOk="0">
                              <a:moveTo>
                                <a:pt x="0" y="492764"/>
                              </a:moveTo>
                              <a:cubicBezTo>
                                <a:pt x="12059" y="282656"/>
                                <a:pt x="82953" y="157918"/>
                                <a:pt x="39894" y="0"/>
                              </a:cubicBezTo>
                              <a:cubicBezTo>
                                <a:pt x="63893" y="-6888"/>
                                <a:pt x="92354" y="3282"/>
                                <a:pt x="119682" y="0"/>
                              </a:cubicBezTo>
                              <a:cubicBezTo>
                                <a:pt x="146785" y="146239"/>
                                <a:pt x="114593" y="338769"/>
                                <a:pt x="159576" y="492764"/>
                              </a:cubicBezTo>
                              <a:cubicBezTo>
                                <a:pt x="114772" y="505375"/>
                                <a:pt x="61017" y="490702"/>
                                <a:pt x="0" y="492764"/>
                              </a:cubicBezTo>
                              <a:close/>
                            </a:path>
                            <a:path w="159576" h="492764" stroke="0" extrusionOk="0">
                              <a:moveTo>
                                <a:pt x="0" y="492764"/>
                              </a:moveTo>
                              <a:cubicBezTo>
                                <a:pt x="-41653" y="361217"/>
                                <a:pt x="78115" y="219769"/>
                                <a:pt x="39894" y="0"/>
                              </a:cubicBezTo>
                              <a:cubicBezTo>
                                <a:pt x="64015" y="-2910"/>
                                <a:pt x="94016" y="4279"/>
                                <a:pt x="119682" y="0"/>
                              </a:cubicBezTo>
                              <a:cubicBezTo>
                                <a:pt x="164606" y="121948"/>
                                <a:pt x="95004" y="252020"/>
                                <a:pt x="159576" y="492764"/>
                              </a:cubicBezTo>
                              <a:cubicBezTo>
                                <a:pt x="110149" y="509698"/>
                                <a:pt x="76842" y="491503"/>
                                <a:pt x="0" y="492764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13" name="四角形: 上の 2 つの角を丸める 212">
                  <a:extLst>
                    <a:ext uri="{FF2B5EF4-FFF2-40B4-BE49-F238E27FC236}">
                      <a16:creationId xmlns:a16="http://schemas.microsoft.com/office/drawing/2014/main" id="{F50845E2-BC88-4884-AD5B-8CE1234F5E2B}"/>
                    </a:ext>
                  </a:extLst>
                </p:cNvPr>
                <p:cNvSpPr/>
                <p:nvPr/>
              </p:nvSpPr>
              <p:spPr>
                <a:xfrm flipH="1">
                  <a:off x="4567516" y="3070667"/>
                  <a:ext cx="414598" cy="173426"/>
                </a:xfrm>
                <a:prstGeom prst="round2SameRect">
                  <a:avLst>
                    <a:gd name="adj1" fmla="val 50000"/>
                    <a:gd name="adj2" fmla="val 10966"/>
                  </a:avLst>
                </a:prstGeom>
                <a:solidFill>
                  <a:srgbClr val="FF0000"/>
                </a:solidFill>
                <a:ln w="19050">
                  <a:noFill/>
                  <a:extLst>
                    <a:ext uri="{C807C97D-BFC1-408E-A445-0C87EB9F89A2}">
                      <ask:lineSketchStyleProps xmlns:ask="http://schemas.microsoft.com/office/drawing/2018/sketchyshapes" sd="826053105">
                        <a:custGeom>
                          <a:avLst/>
                          <a:gdLst>
                            <a:gd name="connsiteX0" fmla="*/ 86713 w 414598"/>
                            <a:gd name="connsiteY0" fmla="*/ 0 h 173426"/>
                            <a:gd name="connsiteX1" fmla="*/ 327885 w 414598"/>
                            <a:gd name="connsiteY1" fmla="*/ 0 h 173426"/>
                            <a:gd name="connsiteX2" fmla="*/ 414598 w 414598"/>
                            <a:gd name="connsiteY2" fmla="*/ 86713 h 173426"/>
                            <a:gd name="connsiteX3" fmla="*/ 414598 w 414598"/>
                            <a:gd name="connsiteY3" fmla="*/ 154408 h 173426"/>
                            <a:gd name="connsiteX4" fmla="*/ 395580 w 414598"/>
                            <a:gd name="connsiteY4" fmla="*/ 173426 h 173426"/>
                            <a:gd name="connsiteX5" fmla="*/ 19018 w 414598"/>
                            <a:gd name="connsiteY5" fmla="*/ 173426 h 173426"/>
                            <a:gd name="connsiteX6" fmla="*/ 0 w 414598"/>
                            <a:gd name="connsiteY6" fmla="*/ 154408 h 173426"/>
                            <a:gd name="connsiteX7" fmla="*/ 0 w 414598"/>
                            <a:gd name="connsiteY7" fmla="*/ 86713 h 173426"/>
                            <a:gd name="connsiteX8" fmla="*/ 86713 w 414598"/>
                            <a:gd name="connsiteY8" fmla="*/ 0 h 17342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</a:cxnLst>
                          <a:rect l="l" t="t" r="r" b="b"/>
                          <a:pathLst>
                            <a:path w="414598" h="173426" fill="none" extrusionOk="0">
                              <a:moveTo>
                                <a:pt x="86713" y="0"/>
                              </a:moveTo>
                              <a:cubicBezTo>
                                <a:pt x="136557" y="-20830"/>
                                <a:pt x="259058" y="21624"/>
                                <a:pt x="327885" y="0"/>
                              </a:cubicBezTo>
                              <a:cubicBezTo>
                                <a:pt x="373321" y="-7258"/>
                                <a:pt x="418494" y="39602"/>
                                <a:pt x="414598" y="86713"/>
                              </a:cubicBezTo>
                              <a:cubicBezTo>
                                <a:pt x="420271" y="102376"/>
                                <a:pt x="413358" y="125780"/>
                                <a:pt x="414598" y="154408"/>
                              </a:cubicBezTo>
                              <a:cubicBezTo>
                                <a:pt x="414415" y="164728"/>
                                <a:pt x="406328" y="172646"/>
                                <a:pt x="395580" y="173426"/>
                              </a:cubicBezTo>
                              <a:cubicBezTo>
                                <a:pt x="227477" y="209725"/>
                                <a:pt x="161331" y="141325"/>
                                <a:pt x="19018" y="173426"/>
                              </a:cubicBezTo>
                              <a:cubicBezTo>
                                <a:pt x="9371" y="173539"/>
                                <a:pt x="1785" y="163154"/>
                                <a:pt x="0" y="154408"/>
                              </a:cubicBezTo>
                              <a:cubicBezTo>
                                <a:pt x="-7950" y="121120"/>
                                <a:pt x="5634" y="101476"/>
                                <a:pt x="0" y="86713"/>
                              </a:cubicBezTo>
                              <a:cubicBezTo>
                                <a:pt x="-6891" y="33775"/>
                                <a:pt x="48466" y="-6266"/>
                                <a:pt x="86713" y="0"/>
                              </a:cubicBezTo>
                              <a:close/>
                            </a:path>
                            <a:path w="414598" h="173426" stroke="0" extrusionOk="0">
                              <a:moveTo>
                                <a:pt x="86713" y="0"/>
                              </a:moveTo>
                              <a:cubicBezTo>
                                <a:pt x="168617" y="-11843"/>
                                <a:pt x="236762" y="25596"/>
                                <a:pt x="327885" y="0"/>
                              </a:cubicBezTo>
                              <a:cubicBezTo>
                                <a:pt x="377052" y="1648"/>
                                <a:pt x="420382" y="47520"/>
                                <a:pt x="414598" y="86713"/>
                              </a:cubicBezTo>
                              <a:cubicBezTo>
                                <a:pt x="415829" y="103124"/>
                                <a:pt x="412407" y="121413"/>
                                <a:pt x="414598" y="154408"/>
                              </a:cubicBezTo>
                              <a:cubicBezTo>
                                <a:pt x="417154" y="166675"/>
                                <a:pt x="408867" y="174102"/>
                                <a:pt x="395580" y="173426"/>
                              </a:cubicBezTo>
                              <a:cubicBezTo>
                                <a:pt x="216453" y="202346"/>
                                <a:pt x="152646" y="129268"/>
                                <a:pt x="19018" y="173426"/>
                              </a:cubicBezTo>
                              <a:cubicBezTo>
                                <a:pt x="7609" y="172368"/>
                                <a:pt x="1654" y="162438"/>
                                <a:pt x="0" y="154408"/>
                              </a:cubicBezTo>
                              <a:cubicBezTo>
                                <a:pt x="-973" y="120934"/>
                                <a:pt x="5170" y="116076"/>
                                <a:pt x="0" y="86713"/>
                              </a:cubicBezTo>
                              <a:cubicBezTo>
                                <a:pt x="-4121" y="42014"/>
                                <a:pt x="46955" y="483"/>
                                <a:pt x="86713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80" name="グループ化 179">
              <a:extLst>
                <a:ext uri="{FF2B5EF4-FFF2-40B4-BE49-F238E27FC236}">
                  <a16:creationId xmlns:a16="http://schemas.microsoft.com/office/drawing/2014/main" id="{E314CCFD-AC09-42E8-B0C4-CD55F97FD35C}"/>
                </a:ext>
              </a:extLst>
            </p:cNvPr>
            <p:cNvGrpSpPr/>
            <p:nvPr/>
          </p:nvGrpSpPr>
          <p:grpSpPr>
            <a:xfrm>
              <a:off x="4199247" y="1244600"/>
              <a:ext cx="1499412" cy="1530228"/>
              <a:chOff x="3642576" y="2887337"/>
              <a:chExt cx="1058079" cy="1079826"/>
            </a:xfrm>
          </p:grpSpPr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1844C591-17C5-4DC6-8C5B-182E5287B8DB}"/>
                  </a:ext>
                </a:extLst>
              </p:cNvPr>
              <p:cNvSpPr/>
              <p:nvPr/>
            </p:nvSpPr>
            <p:spPr>
              <a:xfrm>
                <a:off x="3642576" y="3095625"/>
                <a:ext cx="1058079" cy="871538"/>
              </a:xfrm>
              <a:custGeom>
                <a:avLst/>
                <a:gdLst>
                  <a:gd name="connsiteX0" fmla="*/ 526993 w 1058079"/>
                  <a:gd name="connsiteY0" fmla="*/ 0 h 904876"/>
                  <a:gd name="connsiteX1" fmla="*/ 615776 w 1058079"/>
                  <a:gd name="connsiteY1" fmla="*/ 9192 h 904876"/>
                  <a:gd name="connsiteX2" fmla="*/ 675383 w 1058079"/>
                  <a:gd name="connsiteY2" fmla="*/ 28195 h 904876"/>
                  <a:gd name="connsiteX3" fmla="*/ 723939 w 1058079"/>
                  <a:gd name="connsiteY3" fmla="*/ 23580 h 904876"/>
                  <a:gd name="connsiteX4" fmla="*/ 798118 w 1058079"/>
                  <a:gd name="connsiteY4" fmla="*/ 34140 h 904876"/>
                  <a:gd name="connsiteX5" fmla="*/ 1040002 w 1058079"/>
                  <a:gd name="connsiteY5" fmla="*/ 557490 h 904876"/>
                  <a:gd name="connsiteX6" fmla="*/ 643029 w 1058079"/>
                  <a:gd name="connsiteY6" fmla="*/ 900343 h 904876"/>
                  <a:gd name="connsiteX7" fmla="*/ 612610 w 1058079"/>
                  <a:gd name="connsiteY7" fmla="*/ 896012 h 904876"/>
                  <a:gd name="connsiteX8" fmla="*/ 526993 w 1058079"/>
                  <a:gd name="connsiteY8" fmla="*/ 904876 h 904876"/>
                  <a:gd name="connsiteX9" fmla="*/ 443754 w 1058079"/>
                  <a:gd name="connsiteY9" fmla="*/ 896258 h 904876"/>
                  <a:gd name="connsiteX10" fmla="*/ 415049 w 1058079"/>
                  <a:gd name="connsiteY10" fmla="*/ 900345 h 904876"/>
                  <a:gd name="connsiteX11" fmla="*/ 18077 w 1058079"/>
                  <a:gd name="connsiteY11" fmla="*/ 557492 h 904876"/>
                  <a:gd name="connsiteX12" fmla="*/ 259960 w 1058079"/>
                  <a:gd name="connsiteY12" fmla="*/ 34142 h 904876"/>
                  <a:gd name="connsiteX13" fmla="*/ 334140 w 1058079"/>
                  <a:gd name="connsiteY13" fmla="*/ 23582 h 904876"/>
                  <a:gd name="connsiteX14" fmla="*/ 379538 w 1058079"/>
                  <a:gd name="connsiteY14" fmla="*/ 27897 h 904876"/>
                  <a:gd name="connsiteX15" fmla="*/ 438211 w 1058079"/>
                  <a:gd name="connsiteY15" fmla="*/ 9192 h 904876"/>
                  <a:gd name="connsiteX16" fmla="*/ 526993 w 1058079"/>
                  <a:gd name="connsiteY16" fmla="*/ 0 h 904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058079" h="904876">
                    <a:moveTo>
                      <a:pt x="526993" y="0"/>
                    </a:moveTo>
                    <a:cubicBezTo>
                      <a:pt x="557406" y="0"/>
                      <a:pt x="587098" y="3165"/>
                      <a:pt x="615776" y="9192"/>
                    </a:cubicBezTo>
                    <a:lnTo>
                      <a:pt x="675383" y="28195"/>
                    </a:lnTo>
                    <a:lnTo>
                      <a:pt x="723939" y="23580"/>
                    </a:lnTo>
                    <a:cubicBezTo>
                      <a:pt x="748674" y="24099"/>
                      <a:pt x="773506" y="27545"/>
                      <a:pt x="798118" y="34140"/>
                    </a:cubicBezTo>
                    <a:cubicBezTo>
                      <a:pt x="995018" y="86899"/>
                      <a:pt x="1103312" y="321211"/>
                      <a:pt x="1040002" y="557490"/>
                    </a:cubicBezTo>
                    <a:cubicBezTo>
                      <a:pt x="984605" y="764234"/>
                      <a:pt x="816178" y="903981"/>
                      <a:pt x="643029" y="900343"/>
                    </a:cubicBezTo>
                    <a:lnTo>
                      <a:pt x="612610" y="896012"/>
                    </a:lnTo>
                    <a:lnTo>
                      <a:pt x="526993" y="904876"/>
                    </a:lnTo>
                    <a:lnTo>
                      <a:pt x="443754" y="896258"/>
                    </a:lnTo>
                    <a:lnTo>
                      <a:pt x="415049" y="900345"/>
                    </a:lnTo>
                    <a:cubicBezTo>
                      <a:pt x="241901" y="903983"/>
                      <a:pt x="73474" y="764236"/>
                      <a:pt x="18077" y="557492"/>
                    </a:cubicBezTo>
                    <a:cubicBezTo>
                      <a:pt x="-45234" y="321213"/>
                      <a:pt x="63061" y="86901"/>
                      <a:pt x="259960" y="34142"/>
                    </a:cubicBezTo>
                    <a:cubicBezTo>
                      <a:pt x="284572" y="27547"/>
                      <a:pt x="309404" y="24101"/>
                      <a:pt x="334140" y="23582"/>
                    </a:cubicBezTo>
                    <a:lnTo>
                      <a:pt x="379538" y="27897"/>
                    </a:lnTo>
                    <a:lnTo>
                      <a:pt x="438211" y="9192"/>
                    </a:lnTo>
                    <a:cubicBezTo>
                      <a:pt x="466888" y="3165"/>
                      <a:pt x="496581" y="0"/>
                      <a:pt x="526993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楕円 192">
                <a:extLst>
                  <a:ext uri="{FF2B5EF4-FFF2-40B4-BE49-F238E27FC236}">
                    <a16:creationId xmlns:a16="http://schemas.microsoft.com/office/drawing/2014/main" id="{7B4EE247-7922-497A-B7EC-8C01E1EFE90F}"/>
                  </a:ext>
                </a:extLst>
              </p:cNvPr>
              <p:cNvSpPr/>
              <p:nvPr/>
            </p:nvSpPr>
            <p:spPr>
              <a:xfrm>
                <a:off x="4045744" y="3133725"/>
                <a:ext cx="247650" cy="111922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0979AFB6-FB80-45B0-9E56-490576A99139}"/>
                  </a:ext>
                </a:extLst>
              </p:cNvPr>
              <p:cNvSpPr/>
              <p:nvPr/>
            </p:nvSpPr>
            <p:spPr>
              <a:xfrm>
                <a:off x="4045744" y="3189686"/>
                <a:ext cx="247650" cy="63445"/>
              </a:xfrm>
              <a:custGeom>
                <a:avLst/>
                <a:gdLst>
                  <a:gd name="connsiteX0" fmla="*/ 3344 w 247650"/>
                  <a:gd name="connsiteY0" fmla="*/ 0 h 63445"/>
                  <a:gd name="connsiteX1" fmla="*/ 24481 w 247650"/>
                  <a:gd name="connsiteY1" fmla="*/ 13019 h 63445"/>
                  <a:gd name="connsiteX2" fmla="*/ 123825 w 247650"/>
                  <a:gd name="connsiteY2" fmla="*/ 30107 h 63445"/>
                  <a:gd name="connsiteX3" fmla="*/ 223169 w 247650"/>
                  <a:gd name="connsiteY3" fmla="*/ 13019 h 63445"/>
                  <a:gd name="connsiteX4" fmla="*/ 244307 w 247650"/>
                  <a:gd name="connsiteY4" fmla="*/ 0 h 63445"/>
                  <a:gd name="connsiteX5" fmla="*/ 247650 w 247650"/>
                  <a:gd name="connsiteY5" fmla="*/ 7484 h 63445"/>
                  <a:gd name="connsiteX6" fmla="*/ 123825 w 247650"/>
                  <a:gd name="connsiteY6" fmla="*/ 63445 h 63445"/>
                  <a:gd name="connsiteX7" fmla="*/ 0 w 247650"/>
                  <a:gd name="connsiteY7" fmla="*/ 7484 h 63445"/>
                  <a:gd name="connsiteX8" fmla="*/ 3344 w 247650"/>
                  <a:gd name="connsiteY8" fmla="*/ 0 h 634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7650" h="63445">
                    <a:moveTo>
                      <a:pt x="3344" y="0"/>
                    </a:moveTo>
                    <a:lnTo>
                      <a:pt x="24481" y="13019"/>
                    </a:lnTo>
                    <a:cubicBezTo>
                      <a:pt x="49905" y="23577"/>
                      <a:pt x="85029" y="30107"/>
                      <a:pt x="123825" y="30107"/>
                    </a:cubicBezTo>
                    <a:cubicBezTo>
                      <a:pt x="162622" y="30107"/>
                      <a:pt x="197745" y="23577"/>
                      <a:pt x="223169" y="13019"/>
                    </a:cubicBezTo>
                    <a:lnTo>
                      <a:pt x="244307" y="0"/>
                    </a:lnTo>
                    <a:lnTo>
                      <a:pt x="247650" y="7484"/>
                    </a:lnTo>
                    <a:cubicBezTo>
                      <a:pt x="247650" y="38390"/>
                      <a:pt x="192212" y="63445"/>
                      <a:pt x="123825" y="63445"/>
                    </a:cubicBezTo>
                    <a:cubicBezTo>
                      <a:pt x="55438" y="63445"/>
                      <a:pt x="0" y="38390"/>
                      <a:pt x="0" y="7484"/>
                    </a:cubicBezTo>
                    <a:lnTo>
                      <a:pt x="3344" y="0"/>
                    </a:lnTo>
                    <a:close/>
                  </a:path>
                </a:pathLst>
              </a:cu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5272F826-DD16-416F-86E3-37F38A9ACDCE}"/>
                  </a:ext>
                </a:extLst>
              </p:cNvPr>
              <p:cNvSpPr/>
              <p:nvPr/>
            </p:nvSpPr>
            <p:spPr>
              <a:xfrm>
                <a:off x="3733645" y="3429000"/>
                <a:ext cx="79615" cy="310042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72CF88E6-5D1F-40C0-8E07-F28B1ACEE22D}"/>
                  </a:ext>
                </a:extLst>
              </p:cNvPr>
              <p:cNvSpPr/>
              <p:nvPr/>
            </p:nvSpPr>
            <p:spPr>
              <a:xfrm flipH="1">
                <a:off x="4544512" y="3409472"/>
                <a:ext cx="79615" cy="310042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3235CABC-26C0-4933-ACBA-B1DA498B7E71}"/>
                  </a:ext>
                </a:extLst>
              </p:cNvPr>
              <p:cNvSpPr/>
              <p:nvPr/>
            </p:nvSpPr>
            <p:spPr>
              <a:xfrm rot="20658901">
                <a:off x="3959124" y="3639320"/>
                <a:ext cx="83144" cy="256564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D3EF841D-612F-4078-8F95-9A3AC735920A}"/>
                  </a:ext>
                </a:extLst>
              </p:cNvPr>
              <p:cNvSpPr/>
              <p:nvPr/>
            </p:nvSpPr>
            <p:spPr>
              <a:xfrm rot="941099" flipH="1">
                <a:off x="4276785" y="3639318"/>
                <a:ext cx="83144" cy="256565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9" name="グループ化 198">
                <a:extLst>
                  <a:ext uri="{FF2B5EF4-FFF2-40B4-BE49-F238E27FC236}">
                    <a16:creationId xmlns:a16="http://schemas.microsoft.com/office/drawing/2014/main" id="{ECB641BE-ED38-492F-A4F6-4FA911A3972C}"/>
                  </a:ext>
                </a:extLst>
              </p:cNvPr>
              <p:cNvGrpSpPr/>
              <p:nvPr/>
            </p:nvGrpSpPr>
            <p:grpSpPr>
              <a:xfrm>
                <a:off x="4106322" y="2887337"/>
                <a:ext cx="178126" cy="337086"/>
                <a:chOff x="3295510" y="3199211"/>
                <a:chExt cx="145719" cy="337745"/>
              </a:xfrm>
            </p:grpSpPr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CE115035-A9E9-420A-892B-D25C1F07F3AA}"/>
                    </a:ext>
                  </a:extLst>
                </p:cNvPr>
                <p:cNvSpPr/>
                <p:nvPr/>
              </p:nvSpPr>
              <p:spPr>
                <a:xfrm>
                  <a:off x="3309918" y="3199211"/>
                  <a:ext cx="131311" cy="205804"/>
                </a:xfrm>
                <a:custGeom>
                  <a:avLst/>
                  <a:gdLst>
                    <a:gd name="connsiteX0" fmla="*/ 131311 w 131311"/>
                    <a:gd name="connsiteY0" fmla="*/ 0 h 205804"/>
                    <a:gd name="connsiteX1" fmla="*/ 95101 w 131311"/>
                    <a:gd name="connsiteY1" fmla="*/ 152836 h 205804"/>
                    <a:gd name="connsiteX2" fmla="*/ 94020 w 131311"/>
                    <a:gd name="connsiteY2" fmla="*/ 167572 h 205804"/>
                    <a:gd name="connsiteX3" fmla="*/ 65283 w 131311"/>
                    <a:gd name="connsiteY3" fmla="*/ 185594 h 205804"/>
                    <a:gd name="connsiteX4" fmla="*/ 15416 w 131311"/>
                    <a:gd name="connsiteY4" fmla="*/ 205224 h 205804"/>
                    <a:gd name="connsiteX5" fmla="*/ 12388 w 131311"/>
                    <a:gd name="connsiteY5" fmla="*/ 205804 h 205804"/>
                    <a:gd name="connsiteX6" fmla="*/ 3900 w 131311"/>
                    <a:gd name="connsiteY6" fmla="*/ 193831 h 205804"/>
                    <a:gd name="connsiteX7" fmla="*/ 0 w 131311"/>
                    <a:gd name="connsiteY7" fmla="*/ 185346 h 205804"/>
                    <a:gd name="connsiteX8" fmla="*/ 10479 w 131311"/>
                    <a:gd name="connsiteY8" fmla="*/ 142520 h 205804"/>
                    <a:gd name="connsiteX9" fmla="*/ 131311 w 131311"/>
                    <a:gd name="connsiteY9" fmla="*/ 0 h 205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1311" h="205804">
                      <a:moveTo>
                        <a:pt x="131311" y="0"/>
                      </a:moveTo>
                      <a:cubicBezTo>
                        <a:pt x="115505" y="46589"/>
                        <a:pt x="103327" y="98248"/>
                        <a:pt x="95101" y="152836"/>
                      </a:cubicBezTo>
                      <a:lnTo>
                        <a:pt x="94020" y="167572"/>
                      </a:lnTo>
                      <a:lnTo>
                        <a:pt x="65283" y="185594"/>
                      </a:lnTo>
                      <a:cubicBezTo>
                        <a:pt x="48966" y="193833"/>
                        <a:pt x="32266" y="200354"/>
                        <a:pt x="15416" y="205224"/>
                      </a:cubicBezTo>
                      <a:lnTo>
                        <a:pt x="12388" y="205804"/>
                      </a:lnTo>
                      <a:lnTo>
                        <a:pt x="3900" y="193831"/>
                      </a:lnTo>
                      <a:lnTo>
                        <a:pt x="0" y="185346"/>
                      </a:lnTo>
                      <a:lnTo>
                        <a:pt x="10479" y="142520"/>
                      </a:lnTo>
                      <a:cubicBezTo>
                        <a:pt x="36666" y="56534"/>
                        <a:pt x="81012" y="0"/>
                        <a:pt x="131311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1CDBE709-699E-4844-9186-ADCD41063DF8}"/>
                    </a:ext>
                  </a:extLst>
                </p:cNvPr>
                <p:cNvSpPr/>
                <p:nvPr/>
              </p:nvSpPr>
              <p:spPr>
                <a:xfrm>
                  <a:off x="3322306" y="3366783"/>
                  <a:ext cx="81632" cy="113781"/>
                </a:xfrm>
                <a:custGeom>
                  <a:avLst/>
                  <a:gdLst>
                    <a:gd name="connsiteX0" fmla="*/ 81632 w 81632"/>
                    <a:gd name="connsiteY0" fmla="*/ 0 h 113781"/>
                    <a:gd name="connsiteX1" fmla="*/ 73287 w 81632"/>
                    <a:gd name="connsiteY1" fmla="*/ 113781 h 113781"/>
                    <a:gd name="connsiteX2" fmla="*/ 57537 w 81632"/>
                    <a:gd name="connsiteY2" fmla="*/ 103398 h 113781"/>
                    <a:gd name="connsiteX3" fmla="*/ 21407 w 81632"/>
                    <a:gd name="connsiteY3" fmla="*/ 68430 h 113781"/>
                    <a:gd name="connsiteX4" fmla="*/ 0 w 81632"/>
                    <a:gd name="connsiteY4" fmla="*/ 38232 h 113781"/>
                    <a:gd name="connsiteX5" fmla="*/ 3028 w 81632"/>
                    <a:gd name="connsiteY5" fmla="*/ 37652 h 113781"/>
                    <a:gd name="connsiteX6" fmla="*/ 52895 w 81632"/>
                    <a:gd name="connsiteY6" fmla="*/ 18022 h 113781"/>
                    <a:gd name="connsiteX7" fmla="*/ 81632 w 81632"/>
                    <a:gd name="connsiteY7" fmla="*/ 0 h 113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632" h="113781">
                      <a:moveTo>
                        <a:pt x="81632" y="0"/>
                      </a:moveTo>
                      <a:lnTo>
                        <a:pt x="73287" y="113781"/>
                      </a:lnTo>
                      <a:lnTo>
                        <a:pt x="57537" y="103398"/>
                      </a:lnTo>
                      <a:cubicBezTo>
                        <a:pt x="44597" y="93018"/>
                        <a:pt x="32482" y="81324"/>
                        <a:pt x="21407" y="68430"/>
                      </a:cubicBezTo>
                      <a:lnTo>
                        <a:pt x="0" y="38232"/>
                      </a:lnTo>
                      <a:lnTo>
                        <a:pt x="3028" y="37652"/>
                      </a:lnTo>
                      <a:cubicBezTo>
                        <a:pt x="19878" y="32782"/>
                        <a:pt x="36578" y="26261"/>
                        <a:pt x="52895" y="18022"/>
                      </a:cubicBezTo>
                      <a:lnTo>
                        <a:pt x="81632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E2EDC6B0-F6DC-4994-955B-3A0099DA8722}"/>
                    </a:ext>
                  </a:extLst>
                </p:cNvPr>
                <p:cNvSpPr/>
                <p:nvPr/>
              </p:nvSpPr>
              <p:spPr>
                <a:xfrm>
                  <a:off x="3295510" y="3384556"/>
                  <a:ext cx="100083" cy="152400"/>
                </a:xfrm>
                <a:custGeom>
                  <a:avLst/>
                  <a:gdLst>
                    <a:gd name="connsiteX0" fmla="*/ 14408 w 100083"/>
                    <a:gd name="connsiteY0" fmla="*/ 0 h 152400"/>
                    <a:gd name="connsiteX1" fmla="*/ 18308 w 100083"/>
                    <a:gd name="connsiteY1" fmla="*/ 8485 h 152400"/>
                    <a:gd name="connsiteX2" fmla="*/ 84333 w 100083"/>
                    <a:gd name="connsiteY2" fmla="*/ 85624 h 152400"/>
                    <a:gd name="connsiteX3" fmla="*/ 100083 w 100083"/>
                    <a:gd name="connsiteY3" fmla="*/ 96007 h 152400"/>
                    <a:gd name="connsiteX4" fmla="*/ 97009 w 100083"/>
                    <a:gd name="connsiteY4" fmla="*/ 137908 h 152400"/>
                    <a:gd name="connsiteX5" fmla="*/ 97721 w 100083"/>
                    <a:gd name="connsiteY5" fmla="*/ 147615 h 152400"/>
                    <a:gd name="connsiteX6" fmla="*/ 71503 w 100083"/>
                    <a:gd name="connsiteY6" fmla="*/ 152400 h 152400"/>
                    <a:gd name="connsiteX7" fmla="*/ 134 w 100083"/>
                    <a:gd name="connsiteY7" fmla="*/ 139376 h 152400"/>
                    <a:gd name="connsiteX8" fmla="*/ 0 w 100083"/>
                    <a:gd name="connsiteY8" fmla="*/ 137908 h 152400"/>
                    <a:gd name="connsiteX9" fmla="*/ 11451 w 100083"/>
                    <a:gd name="connsiteY9" fmla="*/ 12083 h 152400"/>
                    <a:gd name="connsiteX10" fmla="*/ 14408 w 100083"/>
                    <a:gd name="connsiteY10" fmla="*/ 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0083" h="152400">
                      <a:moveTo>
                        <a:pt x="14408" y="0"/>
                      </a:moveTo>
                      <a:lnTo>
                        <a:pt x="18308" y="8485"/>
                      </a:lnTo>
                      <a:cubicBezTo>
                        <a:pt x="35876" y="38849"/>
                        <a:pt x="58452" y="64864"/>
                        <a:pt x="84333" y="85624"/>
                      </a:cubicBezTo>
                      <a:lnTo>
                        <a:pt x="100083" y="96007"/>
                      </a:lnTo>
                      <a:lnTo>
                        <a:pt x="97009" y="137908"/>
                      </a:lnTo>
                      <a:lnTo>
                        <a:pt x="97721" y="147615"/>
                      </a:lnTo>
                      <a:lnTo>
                        <a:pt x="71503" y="152400"/>
                      </a:lnTo>
                      <a:lnTo>
                        <a:pt x="134" y="139376"/>
                      </a:lnTo>
                      <a:lnTo>
                        <a:pt x="0" y="137908"/>
                      </a:lnTo>
                      <a:cubicBezTo>
                        <a:pt x="0" y="93276"/>
                        <a:pt x="4078" y="50757"/>
                        <a:pt x="11451" y="12083"/>
                      </a:cubicBezTo>
                      <a:lnTo>
                        <a:pt x="14408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36D46B81-A28D-42CB-AD7B-390155268F3F}"/>
                  </a:ext>
                </a:extLst>
              </p:cNvPr>
              <p:cNvSpPr/>
              <p:nvPr/>
            </p:nvSpPr>
            <p:spPr>
              <a:xfrm rot="17523378" flipH="1">
                <a:off x="4450363" y="3088619"/>
                <a:ext cx="47043" cy="256565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57C19D71-2E44-448C-AF6A-1BE9516EAD63}"/>
                  </a:ext>
                </a:extLst>
              </p:cNvPr>
              <p:cNvSpPr/>
              <p:nvPr/>
            </p:nvSpPr>
            <p:spPr>
              <a:xfrm rot="4076622">
                <a:off x="3858991" y="3088619"/>
                <a:ext cx="47043" cy="256565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DA368953-04E0-4C05-BF3D-F8716C418944}"/>
                  </a:ext>
                </a:extLst>
              </p:cNvPr>
              <p:cNvSpPr/>
              <p:nvPr/>
            </p:nvSpPr>
            <p:spPr>
              <a:xfrm rot="1676012">
                <a:off x="3934569" y="3254657"/>
                <a:ext cx="60281" cy="227447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1DFB87E3-4C0A-4F37-969F-29994EDA676D}"/>
                  </a:ext>
                </a:extLst>
              </p:cNvPr>
              <p:cNvSpPr/>
              <p:nvPr/>
            </p:nvSpPr>
            <p:spPr>
              <a:xfrm rot="19923988" flipH="1">
                <a:off x="4337001" y="3254657"/>
                <a:ext cx="60281" cy="227447"/>
              </a:xfrm>
              <a:custGeom>
                <a:avLst/>
                <a:gdLst>
                  <a:gd name="connsiteX0" fmla="*/ 72783 w 72783"/>
                  <a:gd name="connsiteY0" fmla="*/ 0 h 346017"/>
                  <a:gd name="connsiteX1" fmla="*/ 48206 w 72783"/>
                  <a:gd name="connsiteY1" fmla="*/ 72904 h 346017"/>
                  <a:gd name="connsiteX2" fmla="*/ 38101 w 72783"/>
                  <a:gd name="connsiteY2" fmla="*/ 173008 h 346017"/>
                  <a:gd name="connsiteX3" fmla="*/ 48206 w 72783"/>
                  <a:gd name="connsiteY3" fmla="*/ 273112 h 346017"/>
                  <a:gd name="connsiteX4" fmla="*/ 72783 w 72783"/>
                  <a:gd name="connsiteY4" fmla="*/ 346017 h 346017"/>
                  <a:gd name="connsiteX5" fmla="*/ 40452 w 72783"/>
                  <a:gd name="connsiteY5" fmla="*/ 314447 h 346017"/>
                  <a:gd name="connsiteX6" fmla="*/ 0 w 72783"/>
                  <a:gd name="connsiteY6" fmla="*/ 173008 h 346017"/>
                  <a:gd name="connsiteX7" fmla="*/ 40452 w 72783"/>
                  <a:gd name="connsiteY7" fmla="*/ 31569 h 346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83" h="346017">
                    <a:moveTo>
                      <a:pt x="72783" y="0"/>
                    </a:moveTo>
                    <a:lnTo>
                      <a:pt x="48206" y="72904"/>
                    </a:lnTo>
                    <a:cubicBezTo>
                      <a:pt x="41699" y="103672"/>
                      <a:pt x="38101" y="137500"/>
                      <a:pt x="38101" y="173008"/>
                    </a:cubicBezTo>
                    <a:cubicBezTo>
                      <a:pt x="38101" y="208517"/>
                      <a:pt x="41699" y="242344"/>
                      <a:pt x="48206" y="273112"/>
                    </a:cubicBezTo>
                    <a:lnTo>
                      <a:pt x="72783" y="346017"/>
                    </a:lnTo>
                    <a:lnTo>
                      <a:pt x="40452" y="314447"/>
                    </a:lnTo>
                    <a:cubicBezTo>
                      <a:pt x="15459" y="278250"/>
                      <a:pt x="0" y="228244"/>
                      <a:pt x="0" y="173008"/>
                    </a:cubicBezTo>
                    <a:cubicBezTo>
                      <a:pt x="0" y="117773"/>
                      <a:pt x="15459" y="67766"/>
                      <a:pt x="40452" y="31569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楕円 203">
                <a:extLst>
                  <a:ext uri="{FF2B5EF4-FFF2-40B4-BE49-F238E27FC236}">
                    <a16:creationId xmlns:a16="http://schemas.microsoft.com/office/drawing/2014/main" id="{0A7442D7-262E-4D68-8CB7-E31701D245FB}"/>
                  </a:ext>
                </a:extLst>
              </p:cNvPr>
              <p:cNvSpPr/>
              <p:nvPr/>
            </p:nvSpPr>
            <p:spPr>
              <a:xfrm rot="1164940">
                <a:off x="3705225" y="3350419"/>
                <a:ext cx="45719" cy="59053"/>
              </a:xfrm>
              <a:prstGeom prst="ellipse">
                <a:avLst/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楕円 204">
                <a:extLst>
                  <a:ext uri="{FF2B5EF4-FFF2-40B4-BE49-F238E27FC236}">
                    <a16:creationId xmlns:a16="http://schemas.microsoft.com/office/drawing/2014/main" id="{08D6ADD6-5B27-4ADE-ACB3-D1669FC422AD}"/>
                  </a:ext>
                </a:extLst>
              </p:cNvPr>
              <p:cNvSpPr/>
              <p:nvPr/>
            </p:nvSpPr>
            <p:spPr>
              <a:xfrm rot="858760">
                <a:off x="4451024" y="3740846"/>
                <a:ext cx="45719" cy="59053"/>
              </a:xfrm>
              <a:prstGeom prst="ellipse">
                <a:avLst/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楕円 205">
                <a:extLst>
                  <a:ext uri="{FF2B5EF4-FFF2-40B4-BE49-F238E27FC236}">
                    <a16:creationId xmlns:a16="http://schemas.microsoft.com/office/drawing/2014/main" id="{62F22E2A-314C-4EA1-87CE-C2E8A7DD8775}"/>
                  </a:ext>
                </a:extLst>
              </p:cNvPr>
              <p:cNvSpPr/>
              <p:nvPr/>
            </p:nvSpPr>
            <p:spPr>
              <a:xfrm rot="20448214">
                <a:off x="4592756" y="3319995"/>
                <a:ext cx="45719" cy="59053"/>
              </a:xfrm>
              <a:prstGeom prst="ellipse">
                <a:avLst/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1" name="グループ化 180">
              <a:extLst>
                <a:ext uri="{FF2B5EF4-FFF2-40B4-BE49-F238E27FC236}">
                  <a16:creationId xmlns:a16="http://schemas.microsoft.com/office/drawing/2014/main" id="{C4CA55F8-D6AC-4345-BEF4-1FCBB6780442}"/>
                </a:ext>
              </a:extLst>
            </p:cNvPr>
            <p:cNvGrpSpPr/>
            <p:nvPr/>
          </p:nvGrpSpPr>
          <p:grpSpPr>
            <a:xfrm>
              <a:off x="4575850" y="1936573"/>
              <a:ext cx="754064" cy="692035"/>
              <a:chOff x="4715298" y="1949402"/>
              <a:chExt cx="754064" cy="692035"/>
            </a:xfrm>
          </p:grpSpPr>
          <p:grpSp>
            <p:nvGrpSpPr>
              <p:cNvPr id="185" name="グループ化 184">
                <a:extLst>
                  <a:ext uri="{FF2B5EF4-FFF2-40B4-BE49-F238E27FC236}">
                    <a16:creationId xmlns:a16="http://schemas.microsoft.com/office/drawing/2014/main" id="{D8DCB198-48A2-4FA9-8888-CCE6DD8BB930}"/>
                  </a:ext>
                </a:extLst>
              </p:cNvPr>
              <p:cNvGrpSpPr/>
              <p:nvPr/>
            </p:nvGrpSpPr>
            <p:grpSpPr>
              <a:xfrm>
                <a:off x="4715298" y="1949402"/>
                <a:ext cx="257362" cy="257362"/>
                <a:chOff x="1361297" y="1907690"/>
                <a:chExt cx="414346" cy="414346"/>
              </a:xfrm>
            </p:grpSpPr>
            <p:sp>
              <p:nvSpPr>
                <p:cNvPr id="190" name="楕円 189">
                  <a:extLst>
                    <a:ext uri="{FF2B5EF4-FFF2-40B4-BE49-F238E27FC236}">
                      <a16:creationId xmlns:a16="http://schemas.microsoft.com/office/drawing/2014/main" id="{D50E5A9B-8A37-4084-A9E1-62829AB27722}"/>
                    </a:ext>
                  </a:extLst>
                </p:cNvPr>
                <p:cNvSpPr/>
                <p:nvPr/>
              </p:nvSpPr>
              <p:spPr>
                <a:xfrm>
                  <a:off x="1361297" y="1907690"/>
                  <a:ext cx="414346" cy="414346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extLst>
                    <a:ext uri="{C807C97D-BFC1-408E-A445-0C87EB9F89A2}">
                      <ask:lineSketchStyleProps xmlns:ask="http://schemas.microsoft.com/office/drawing/2018/sketchyshapes" sd="3877699225">
                        <a:custGeom>
                          <a:avLst/>
                          <a:gdLst>
                            <a:gd name="connsiteX0" fmla="*/ 0 w 414346"/>
                            <a:gd name="connsiteY0" fmla="*/ 207173 h 414346"/>
                            <a:gd name="connsiteX1" fmla="*/ 207173 w 414346"/>
                            <a:gd name="connsiteY1" fmla="*/ 0 h 414346"/>
                            <a:gd name="connsiteX2" fmla="*/ 414346 w 414346"/>
                            <a:gd name="connsiteY2" fmla="*/ 207173 h 414346"/>
                            <a:gd name="connsiteX3" fmla="*/ 207173 w 414346"/>
                            <a:gd name="connsiteY3" fmla="*/ 414346 h 414346"/>
                            <a:gd name="connsiteX4" fmla="*/ 0 w 414346"/>
                            <a:gd name="connsiteY4" fmla="*/ 207173 h 41434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414346" h="414346" fill="none" extrusionOk="0">
                              <a:moveTo>
                                <a:pt x="0" y="207173"/>
                              </a:moveTo>
                              <a:cubicBezTo>
                                <a:pt x="3001" y="91178"/>
                                <a:pt x="96773" y="3206"/>
                                <a:pt x="207173" y="0"/>
                              </a:cubicBezTo>
                              <a:cubicBezTo>
                                <a:pt x="310733" y="4827"/>
                                <a:pt x="431463" y="83775"/>
                                <a:pt x="414346" y="207173"/>
                              </a:cubicBezTo>
                              <a:cubicBezTo>
                                <a:pt x="396725" y="334898"/>
                                <a:pt x="319792" y="443203"/>
                                <a:pt x="207173" y="414346"/>
                              </a:cubicBezTo>
                              <a:cubicBezTo>
                                <a:pt x="90828" y="420062"/>
                                <a:pt x="6947" y="326072"/>
                                <a:pt x="0" y="207173"/>
                              </a:cubicBezTo>
                              <a:close/>
                            </a:path>
                            <a:path w="414346" h="414346" stroke="0" extrusionOk="0">
                              <a:moveTo>
                                <a:pt x="0" y="207173"/>
                              </a:moveTo>
                              <a:cubicBezTo>
                                <a:pt x="-22815" y="105520"/>
                                <a:pt x="66938" y="894"/>
                                <a:pt x="207173" y="0"/>
                              </a:cubicBezTo>
                              <a:cubicBezTo>
                                <a:pt x="293868" y="-4796"/>
                                <a:pt x="432774" y="96217"/>
                                <a:pt x="414346" y="207173"/>
                              </a:cubicBezTo>
                              <a:cubicBezTo>
                                <a:pt x="411731" y="324265"/>
                                <a:pt x="289047" y="424423"/>
                                <a:pt x="207173" y="414346"/>
                              </a:cubicBezTo>
                              <a:cubicBezTo>
                                <a:pt x="69811" y="405227"/>
                                <a:pt x="1489" y="354398"/>
                                <a:pt x="0" y="207173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楕円 190">
                  <a:extLst>
                    <a:ext uri="{FF2B5EF4-FFF2-40B4-BE49-F238E27FC236}">
                      <a16:creationId xmlns:a16="http://schemas.microsoft.com/office/drawing/2014/main" id="{81D6E614-7D5F-49FF-8518-ADEC2AB35F9A}"/>
                    </a:ext>
                  </a:extLst>
                </p:cNvPr>
                <p:cNvSpPr/>
                <p:nvPr/>
              </p:nvSpPr>
              <p:spPr>
                <a:xfrm>
                  <a:off x="1452738" y="1999130"/>
                  <a:ext cx="231466" cy="23146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extLst>
                    <a:ext uri="{C807C97D-BFC1-408E-A445-0C87EB9F89A2}">
                      <ask:lineSketchStyleProps xmlns:ask="http://schemas.microsoft.com/office/drawing/2018/sketchyshapes" sd="2325114034">
                        <a:custGeom>
                          <a:avLst/>
                          <a:gdLst>
                            <a:gd name="connsiteX0" fmla="*/ 0 w 231466"/>
                            <a:gd name="connsiteY0" fmla="*/ 115733 h 231466"/>
                            <a:gd name="connsiteX1" fmla="*/ 115733 w 231466"/>
                            <a:gd name="connsiteY1" fmla="*/ 0 h 231466"/>
                            <a:gd name="connsiteX2" fmla="*/ 231466 w 231466"/>
                            <a:gd name="connsiteY2" fmla="*/ 115733 h 231466"/>
                            <a:gd name="connsiteX3" fmla="*/ 115733 w 231466"/>
                            <a:gd name="connsiteY3" fmla="*/ 231466 h 231466"/>
                            <a:gd name="connsiteX4" fmla="*/ 0 w 231466"/>
                            <a:gd name="connsiteY4" fmla="*/ 115733 h 23146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31466" h="231466" fill="none" extrusionOk="0">
                              <a:moveTo>
                                <a:pt x="0" y="115733"/>
                              </a:moveTo>
                              <a:cubicBezTo>
                                <a:pt x="-2625" y="51981"/>
                                <a:pt x="45497" y="-528"/>
                                <a:pt x="115733" y="0"/>
                              </a:cubicBezTo>
                              <a:cubicBezTo>
                                <a:pt x="169671" y="-11287"/>
                                <a:pt x="234821" y="53707"/>
                                <a:pt x="231466" y="115733"/>
                              </a:cubicBezTo>
                              <a:cubicBezTo>
                                <a:pt x="237323" y="173573"/>
                                <a:pt x="196796" y="227584"/>
                                <a:pt x="115733" y="231466"/>
                              </a:cubicBezTo>
                              <a:cubicBezTo>
                                <a:pt x="52898" y="221148"/>
                                <a:pt x="15347" y="190450"/>
                                <a:pt x="0" y="115733"/>
                              </a:cubicBezTo>
                              <a:close/>
                            </a:path>
                            <a:path w="231466" h="231466" stroke="0" extrusionOk="0">
                              <a:moveTo>
                                <a:pt x="0" y="115733"/>
                              </a:moveTo>
                              <a:cubicBezTo>
                                <a:pt x="113" y="49161"/>
                                <a:pt x="59483" y="-11247"/>
                                <a:pt x="115733" y="0"/>
                              </a:cubicBezTo>
                              <a:cubicBezTo>
                                <a:pt x="185493" y="14241"/>
                                <a:pt x="220520" y="53591"/>
                                <a:pt x="231466" y="115733"/>
                              </a:cubicBezTo>
                              <a:cubicBezTo>
                                <a:pt x="225548" y="178924"/>
                                <a:pt x="195076" y="221391"/>
                                <a:pt x="115733" y="231466"/>
                              </a:cubicBezTo>
                              <a:cubicBezTo>
                                <a:pt x="58002" y="215874"/>
                                <a:pt x="17968" y="181841"/>
                                <a:pt x="0" y="115733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6" name="グループ化 185">
                <a:extLst>
                  <a:ext uri="{FF2B5EF4-FFF2-40B4-BE49-F238E27FC236}">
                    <a16:creationId xmlns:a16="http://schemas.microsoft.com/office/drawing/2014/main" id="{D631BEFD-0CD5-46AF-B243-ABF3A222638A}"/>
                  </a:ext>
                </a:extLst>
              </p:cNvPr>
              <p:cNvGrpSpPr/>
              <p:nvPr/>
            </p:nvGrpSpPr>
            <p:grpSpPr>
              <a:xfrm>
                <a:off x="5212000" y="1949402"/>
                <a:ext cx="257362" cy="257362"/>
                <a:chOff x="1361297" y="1907690"/>
                <a:chExt cx="414346" cy="414346"/>
              </a:xfrm>
            </p:grpSpPr>
            <p:sp>
              <p:nvSpPr>
                <p:cNvPr id="188" name="楕円 187">
                  <a:extLst>
                    <a:ext uri="{FF2B5EF4-FFF2-40B4-BE49-F238E27FC236}">
                      <a16:creationId xmlns:a16="http://schemas.microsoft.com/office/drawing/2014/main" id="{EC7AACB9-B3EE-439B-AF7C-8AF6941C66E1}"/>
                    </a:ext>
                  </a:extLst>
                </p:cNvPr>
                <p:cNvSpPr/>
                <p:nvPr/>
              </p:nvSpPr>
              <p:spPr>
                <a:xfrm>
                  <a:off x="1361297" y="1907690"/>
                  <a:ext cx="414346" cy="414346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extLst>
                    <a:ext uri="{C807C97D-BFC1-408E-A445-0C87EB9F89A2}">
                      <ask:lineSketchStyleProps xmlns:ask="http://schemas.microsoft.com/office/drawing/2018/sketchyshapes" sd="320451412">
                        <a:custGeom>
                          <a:avLst/>
                          <a:gdLst>
                            <a:gd name="connsiteX0" fmla="*/ 0 w 414346"/>
                            <a:gd name="connsiteY0" fmla="*/ 207173 h 414346"/>
                            <a:gd name="connsiteX1" fmla="*/ 207173 w 414346"/>
                            <a:gd name="connsiteY1" fmla="*/ 0 h 414346"/>
                            <a:gd name="connsiteX2" fmla="*/ 414346 w 414346"/>
                            <a:gd name="connsiteY2" fmla="*/ 207173 h 414346"/>
                            <a:gd name="connsiteX3" fmla="*/ 207173 w 414346"/>
                            <a:gd name="connsiteY3" fmla="*/ 414346 h 414346"/>
                            <a:gd name="connsiteX4" fmla="*/ 0 w 414346"/>
                            <a:gd name="connsiteY4" fmla="*/ 207173 h 41434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414346" h="414346" fill="none" extrusionOk="0">
                              <a:moveTo>
                                <a:pt x="0" y="207173"/>
                              </a:moveTo>
                              <a:cubicBezTo>
                                <a:pt x="-14048" y="62882"/>
                                <a:pt x="110010" y="-4032"/>
                                <a:pt x="207173" y="0"/>
                              </a:cubicBezTo>
                              <a:cubicBezTo>
                                <a:pt x="318106" y="1499"/>
                                <a:pt x="416836" y="94415"/>
                                <a:pt x="414346" y="207173"/>
                              </a:cubicBezTo>
                              <a:cubicBezTo>
                                <a:pt x="439113" y="309164"/>
                                <a:pt x="325777" y="399632"/>
                                <a:pt x="207173" y="414346"/>
                              </a:cubicBezTo>
                              <a:cubicBezTo>
                                <a:pt x="106283" y="426299"/>
                                <a:pt x="17458" y="318091"/>
                                <a:pt x="0" y="207173"/>
                              </a:cubicBezTo>
                              <a:close/>
                            </a:path>
                            <a:path w="414346" h="414346" stroke="0" extrusionOk="0">
                              <a:moveTo>
                                <a:pt x="0" y="207173"/>
                              </a:moveTo>
                              <a:cubicBezTo>
                                <a:pt x="8036" y="91433"/>
                                <a:pt x="95100" y="15248"/>
                                <a:pt x="207173" y="0"/>
                              </a:cubicBezTo>
                              <a:cubicBezTo>
                                <a:pt x="319539" y="25977"/>
                                <a:pt x="398658" y="96354"/>
                                <a:pt x="414346" y="207173"/>
                              </a:cubicBezTo>
                              <a:cubicBezTo>
                                <a:pt x="406407" y="341414"/>
                                <a:pt x="305444" y="419225"/>
                                <a:pt x="207173" y="414346"/>
                              </a:cubicBezTo>
                              <a:cubicBezTo>
                                <a:pt x="70292" y="427545"/>
                                <a:pt x="-2598" y="324343"/>
                                <a:pt x="0" y="207173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楕円 188">
                  <a:extLst>
                    <a:ext uri="{FF2B5EF4-FFF2-40B4-BE49-F238E27FC236}">
                      <a16:creationId xmlns:a16="http://schemas.microsoft.com/office/drawing/2014/main" id="{EA1D8019-E950-4714-8AE6-19335BD7320A}"/>
                    </a:ext>
                  </a:extLst>
                </p:cNvPr>
                <p:cNvSpPr/>
                <p:nvPr/>
              </p:nvSpPr>
              <p:spPr>
                <a:xfrm>
                  <a:off x="1452738" y="1999130"/>
                  <a:ext cx="231466" cy="23146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extLst>
                    <a:ext uri="{C807C97D-BFC1-408E-A445-0C87EB9F89A2}">
                      <ask:lineSketchStyleProps xmlns:ask="http://schemas.microsoft.com/office/drawing/2018/sketchyshapes" sd="3293085852">
                        <a:custGeom>
                          <a:avLst/>
                          <a:gdLst>
                            <a:gd name="connsiteX0" fmla="*/ 0 w 231466"/>
                            <a:gd name="connsiteY0" fmla="*/ 115733 h 231466"/>
                            <a:gd name="connsiteX1" fmla="*/ 115733 w 231466"/>
                            <a:gd name="connsiteY1" fmla="*/ 0 h 231466"/>
                            <a:gd name="connsiteX2" fmla="*/ 231466 w 231466"/>
                            <a:gd name="connsiteY2" fmla="*/ 115733 h 231466"/>
                            <a:gd name="connsiteX3" fmla="*/ 115733 w 231466"/>
                            <a:gd name="connsiteY3" fmla="*/ 231466 h 231466"/>
                            <a:gd name="connsiteX4" fmla="*/ 0 w 231466"/>
                            <a:gd name="connsiteY4" fmla="*/ 115733 h 23146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31466" h="231466" fill="none" extrusionOk="0">
                              <a:moveTo>
                                <a:pt x="0" y="115733"/>
                              </a:moveTo>
                              <a:cubicBezTo>
                                <a:pt x="14417" y="55216"/>
                                <a:pt x="44883" y="-149"/>
                                <a:pt x="115733" y="0"/>
                              </a:cubicBezTo>
                              <a:cubicBezTo>
                                <a:pt x="176221" y="15673"/>
                                <a:pt x="230150" y="35848"/>
                                <a:pt x="231466" y="115733"/>
                              </a:cubicBezTo>
                              <a:cubicBezTo>
                                <a:pt x="244897" y="190383"/>
                                <a:pt x="174046" y="218475"/>
                                <a:pt x="115733" y="231466"/>
                              </a:cubicBezTo>
                              <a:cubicBezTo>
                                <a:pt x="57352" y="229127"/>
                                <a:pt x="17" y="177950"/>
                                <a:pt x="0" y="115733"/>
                              </a:cubicBezTo>
                              <a:close/>
                            </a:path>
                            <a:path w="231466" h="231466" stroke="0" extrusionOk="0">
                              <a:moveTo>
                                <a:pt x="0" y="115733"/>
                              </a:moveTo>
                              <a:cubicBezTo>
                                <a:pt x="-8533" y="45497"/>
                                <a:pt x="39881" y="313"/>
                                <a:pt x="115733" y="0"/>
                              </a:cubicBezTo>
                              <a:cubicBezTo>
                                <a:pt x="176241" y="11151"/>
                                <a:pt x="215805" y="49660"/>
                                <a:pt x="231466" y="115733"/>
                              </a:cubicBezTo>
                              <a:cubicBezTo>
                                <a:pt x="231191" y="176069"/>
                                <a:pt x="174853" y="228054"/>
                                <a:pt x="115733" y="231466"/>
                              </a:cubicBezTo>
                              <a:cubicBezTo>
                                <a:pt x="42733" y="246018"/>
                                <a:pt x="-3973" y="182645"/>
                                <a:pt x="0" y="115733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7" name="月 186">
                <a:extLst>
                  <a:ext uri="{FF2B5EF4-FFF2-40B4-BE49-F238E27FC236}">
                    <a16:creationId xmlns:a16="http://schemas.microsoft.com/office/drawing/2014/main" id="{0678194A-905E-4167-8954-4F2EC8A761BB}"/>
                  </a:ext>
                </a:extLst>
              </p:cNvPr>
              <p:cNvSpPr/>
              <p:nvPr/>
            </p:nvSpPr>
            <p:spPr>
              <a:xfrm rot="16200000">
                <a:off x="4926694" y="2297588"/>
                <a:ext cx="333401" cy="354297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1298338661">
                      <a:custGeom>
                        <a:avLst/>
                        <a:gdLst>
                          <a:gd name="connsiteX0" fmla="*/ 447542 w 447542"/>
                          <a:gd name="connsiteY0" fmla="*/ 475592 h 475592"/>
                          <a:gd name="connsiteX1" fmla="*/ 0 w 447542"/>
                          <a:gd name="connsiteY1" fmla="*/ 237796 h 475592"/>
                          <a:gd name="connsiteX2" fmla="*/ 447542 w 447542"/>
                          <a:gd name="connsiteY2" fmla="*/ 0 h 475592"/>
                          <a:gd name="connsiteX3" fmla="*/ 447542 w 447542"/>
                          <a:gd name="connsiteY3" fmla="*/ 475592 h 4755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447542" h="475592" fill="none" extrusionOk="0">
                            <a:moveTo>
                              <a:pt x="447542" y="475592"/>
                            </a:moveTo>
                            <a:cubicBezTo>
                              <a:pt x="184902" y="477547"/>
                              <a:pt x="8037" y="344973"/>
                              <a:pt x="0" y="237796"/>
                            </a:cubicBezTo>
                            <a:cubicBezTo>
                              <a:pt x="-48404" y="83209"/>
                              <a:pt x="181592" y="23172"/>
                              <a:pt x="447542" y="0"/>
                            </a:cubicBezTo>
                            <a:cubicBezTo>
                              <a:pt x="392531" y="187034"/>
                              <a:pt x="373645" y="311746"/>
                              <a:pt x="447542" y="475592"/>
                            </a:cubicBezTo>
                            <a:close/>
                          </a:path>
                          <a:path w="447542" h="475592" stroke="0" extrusionOk="0">
                            <a:moveTo>
                              <a:pt x="447542" y="475592"/>
                            </a:moveTo>
                            <a:cubicBezTo>
                              <a:pt x="212449" y="447753"/>
                              <a:pt x="-34203" y="377884"/>
                              <a:pt x="0" y="237796"/>
                            </a:cubicBezTo>
                            <a:cubicBezTo>
                              <a:pt x="-6327" y="87267"/>
                              <a:pt x="205623" y="46348"/>
                              <a:pt x="447542" y="0"/>
                            </a:cubicBezTo>
                            <a:cubicBezTo>
                              <a:pt x="377616" y="155755"/>
                              <a:pt x="387454" y="281068"/>
                              <a:pt x="447542" y="475592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2" name="グループ化 181">
              <a:extLst>
                <a:ext uri="{FF2B5EF4-FFF2-40B4-BE49-F238E27FC236}">
                  <a16:creationId xmlns:a16="http://schemas.microsoft.com/office/drawing/2014/main" id="{D0A44FC9-C0A4-4138-A404-4DFA3431F619}"/>
                </a:ext>
              </a:extLst>
            </p:cNvPr>
            <p:cNvGrpSpPr/>
            <p:nvPr/>
          </p:nvGrpSpPr>
          <p:grpSpPr>
            <a:xfrm rot="20700000">
              <a:off x="5314956" y="2483189"/>
              <a:ext cx="307544" cy="612722"/>
              <a:chOff x="5369040" y="2590941"/>
              <a:chExt cx="253460" cy="504970"/>
            </a:xfrm>
          </p:grpSpPr>
          <p:sp>
            <p:nvSpPr>
              <p:cNvPr id="183" name="四角形: 上の 2 つの角を丸める 182">
                <a:extLst>
                  <a:ext uri="{FF2B5EF4-FFF2-40B4-BE49-F238E27FC236}">
                    <a16:creationId xmlns:a16="http://schemas.microsoft.com/office/drawing/2014/main" id="{31BBE952-2FFB-4356-9928-CF71FC6BCDE0}"/>
                  </a:ext>
                </a:extLst>
              </p:cNvPr>
              <p:cNvSpPr/>
              <p:nvPr/>
            </p:nvSpPr>
            <p:spPr>
              <a:xfrm rot="2114668" flipH="1">
                <a:off x="5369040" y="2590941"/>
                <a:ext cx="253460" cy="504970"/>
              </a:xfrm>
              <a:prstGeom prst="round2SameRect">
                <a:avLst>
                  <a:gd name="adj1" fmla="val 50000"/>
                  <a:gd name="adj2" fmla="val 33059"/>
                </a:avLst>
              </a:prstGeom>
              <a:solidFill>
                <a:srgbClr val="FF0000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2013079481">
                      <a:custGeom>
                        <a:avLst/>
                        <a:gdLst>
                          <a:gd name="connsiteX0" fmla="*/ 102403 w 204805"/>
                          <a:gd name="connsiteY0" fmla="*/ 0 h 408037"/>
                          <a:gd name="connsiteX1" fmla="*/ 102403 w 204805"/>
                          <a:gd name="connsiteY1" fmla="*/ 0 h 408037"/>
                          <a:gd name="connsiteX2" fmla="*/ 204806 w 204805"/>
                          <a:gd name="connsiteY2" fmla="*/ 102403 h 408037"/>
                          <a:gd name="connsiteX3" fmla="*/ 204805 w 204805"/>
                          <a:gd name="connsiteY3" fmla="*/ 340331 h 408037"/>
                          <a:gd name="connsiteX4" fmla="*/ 137099 w 204805"/>
                          <a:gd name="connsiteY4" fmla="*/ 408037 h 408037"/>
                          <a:gd name="connsiteX5" fmla="*/ 67706 w 204805"/>
                          <a:gd name="connsiteY5" fmla="*/ 408037 h 408037"/>
                          <a:gd name="connsiteX6" fmla="*/ 0 w 204805"/>
                          <a:gd name="connsiteY6" fmla="*/ 340331 h 408037"/>
                          <a:gd name="connsiteX7" fmla="*/ 0 w 204805"/>
                          <a:gd name="connsiteY7" fmla="*/ 102403 h 408037"/>
                          <a:gd name="connsiteX8" fmla="*/ 102403 w 204805"/>
                          <a:gd name="connsiteY8" fmla="*/ 0 h 40803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204805" h="408037" fill="none" extrusionOk="0">
                            <a:moveTo>
                              <a:pt x="102403" y="0"/>
                            </a:moveTo>
                            <a:lnTo>
                              <a:pt x="102403" y="0"/>
                            </a:lnTo>
                            <a:cubicBezTo>
                              <a:pt x="162780" y="-1546"/>
                              <a:pt x="209465" y="37521"/>
                              <a:pt x="204806" y="102403"/>
                            </a:cubicBezTo>
                            <a:cubicBezTo>
                              <a:pt x="196738" y="183125"/>
                              <a:pt x="206069" y="270553"/>
                              <a:pt x="204805" y="340331"/>
                            </a:cubicBezTo>
                            <a:cubicBezTo>
                              <a:pt x="208880" y="377886"/>
                              <a:pt x="174800" y="412405"/>
                              <a:pt x="137099" y="408037"/>
                            </a:cubicBezTo>
                            <a:cubicBezTo>
                              <a:pt x="102775" y="415406"/>
                              <a:pt x="86935" y="400438"/>
                              <a:pt x="67706" y="408037"/>
                            </a:cubicBezTo>
                            <a:cubicBezTo>
                              <a:pt x="29454" y="412286"/>
                              <a:pt x="6778" y="380571"/>
                              <a:pt x="0" y="340331"/>
                            </a:cubicBezTo>
                            <a:cubicBezTo>
                              <a:pt x="-21089" y="237781"/>
                              <a:pt x="24986" y="186456"/>
                              <a:pt x="0" y="102403"/>
                            </a:cubicBezTo>
                            <a:cubicBezTo>
                              <a:pt x="-7306" y="40575"/>
                              <a:pt x="43509" y="-1293"/>
                              <a:pt x="102403" y="0"/>
                            </a:cubicBezTo>
                            <a:close/>
                          </a:path>
                          <a:path w="204805" h="408037" stroke="0" extrusionOk="0">
                            <a:moveTo>
                              <a:pt x="102403" y="0"/>
                            </a:moveTo>
                            <a:lnTo>
                              <a:pt x="102403" y="0"/>
                            </a:lnTo>
                            <a:cubicBezTo>
                              <a:pt x="168030" y="-10906"/>
                              <a:pt x="198646" y="35811"/>
                              <a:pt x="204806" y="102403"/>
                            </a:cubicBezTo>
                            <a:cubicBezTo>
                              <a:pt x="210089" y="203737"/>
                              <a:pt x="205704" y="256390"/>
                              <a:pt x="204805" y="340331"/>
                            </a:cubicBezTo>
                            <a:cubicBezTo>
                              <a:pt x="207763" y="373290"/>
                              <a:pt x="176931" y="411309"/>
                              <a:pt x="137099" y="408037"/>
                            </a:cubicBezTo>
                            <a:cubicBezTo>
                              <a:pt x="122022" y="409864"/>
                              <a:pt x="91219" y="400438"/>
                              <a:pt x="67706" y="408037"/>
                            </a:cubicBezTo>
                            <a:cubicBezTo>
                              <a:pt x="34890" y="407963"/>
                              <a:pt x="-4356" y="378674"/>
                              <a:pt x="0" y="340331"/>
                            </a:cubicBezTo>
                            <a:cubicBezTo>
                              <a:pt x="-27500" y="243915"/>
                              <a:pt x="14259" y="196324"/>
                              <a:pt x="0" y="102403"/>
                            </a:cubicBezTo>
                            <a:cubicBezTo>
                              <a:pt x="-8240" y="33218"/>
                              <a:pt x="48120" y="1721"/>
                              <a:pt x="102403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四角形: 上の 2 つの角を丸める 183">
                <a:extLst>
                  <a:ext uri="{FF2B5EF4-FFF2-40B4-BE49-F238E27FC236}">
                    <a16:creationId xmlns:a16="http://schemas.microsoft.com/office/drawing/2014/main" id="{D5EACEE1-016C-4DAB-A87D-3DA25DF6C610}"/>
                  </a:ext>
                </a:extLst>
              </p:cNvPr>
              <p:cNvSpPr/>
              <p:nvPr/>
            </p:nvSpPr>
            <p:spPr>
              <a:xfrm rot="2114668" flipH="1">
                <a:off x="5438873" y="2651984"/>
                <a:ext cx="175325" cy="431470"/>
              </a:xfrm>
              <a:prstGeom prst="round2SameRect">
                <a:avLst>
                  <a:gd name="adj1" fmla="val 50000"/>
                  <a:gd name="adj2" fmla="val 33059"/>
                </a:avLst>
              </a:prstGeom>
              <a:solidFill>
                <a:schemeClr val="bg1">
                  <a:lumMod val="85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1772709334">
                      <a:custGeom>
                        <a:avLst/>
                        <a:gdLst>
                          <a:gd name="connsiteX0" fmla="*/ 70835 w 141669"/>
                          <a:gd name="connsiteY0" fmla="*/ 0 h 348646"/>
                          <a:gd name="connsiteX1" fmla="*/ 70835 w 141669"/>
                          <a:gd name="connsiteY1" fmla="*/ 0 h 348646"/>
                          <a:gd name="connsiteX2" fmla="*/ 141670 w 141669"/>
                          <a:gd name="connsiteY2" fmla="*/ 70835 h 348646"/>
                          <a:gd name="connsiteX3" fmla="*/ 141669 w 141669"/>
                          <a:gd name="connsiteY3" fmla="*/ 301812 h 348646"/>
                          <a:gd name="connsiteX4" fmla="*/ 94835 w 141669"/>
                          <a:gd name="connsiteY4" fmla="*/ 348646 h 348646"/>
                          <a:gd name="connsiteX5" fmla="*/ 46834 w 141669"/>
                          <a:gd name="connsiteY5" fmla="*/ 348646 h 348646"/>
                          <a:gd name="connsiteX6" fmla="*/ 0 w 141669"/>
                          <a:gd name="connsiteY6" fmla="*/ 301812 h 348646"/>
                          <a:gd name="connsiteX7" fmla="*/ 0 w 141669"/>
                          <a:gd name="connsiteY7" fmla="*/ 70835 h 348646"/>
                          <a:gd name="connsiteX8" fmla="*/ 70835 w 141669"/>
                          <a:gd name="connsiteY8" fmla="*/ 0 h 34864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141669" h="348646" fill="none" extrusionOk="0">
                            <a:moveTo>
                              <a:pt x="70835" y="0"/>
                            </a:moveTo>
                            <a:lnTo>
                              <a:pt x="70835" y="0"/>
                            </a:lnTo>
                            <a:cubicBezTo>
                              <a:pt x="111437" y="5595"/>
                              <a:pt x="146990" y="23793"/>
                              <a:pt x="141670" y="70835"/>
                            </a:cubicBezTo>
                            <a:cubicBezTo>
                              <a:pt x="134410" y="153119"/>
                              <a:pt x="120963" y="215412"/>
                              <a:pt x="141669" y="301812"/>
                            </a:cubicBezTo>
                            <a:cubicBezTo>
                              <a:pt x="141323" y="324227"/>
                              <a:pt x="121123" y="340906"/>
                              <a:pt x="94835" y="348646"/>
                            </a:cubicBezTo>
                            <a:cubicBezTo>
                              <a:pt x="82080" y="350233"/>
                              <a:pt x="69523" y="344553"/>
                              <a:pt x="46834" y="348646"/>
                            </a:cubicBezTo>
                            <a:cubicBezTo>
                              <a:pt x="23585" y="344779"/>
                              <a:pt x="3724" y="326785"/>
                              <a:pt x="0" y="301812"/>
                            </a:cubicBezTo>
                            <a:cubicBezTo>
                              <a:pt x="-1841" y="237384"/>
                              <a:pt x="4246" y="146117"/>
                              <a:pt x="0" y="70835"/>
                            </a:cubicBezTo>
                            <a:cubicBezTo>
                              <a:pt x="-2725" y="30337"/>
                              <a:pt x="32825" y="0"/>
                              <a:pt x="70835" y="0"/>
                            </a:cubicBezTo>
                            <a:close/>
                          </a:path>
                          <a:path w="141669" h="348646" stroke="0" extrusionOk="0">
                            <a:moveTo>
                              <a:pt x="70835" y="0"/>
                            </a:moveTo>
                            <a:lnTo>
                              <a:pt x="70835" y="0"/>
                            </a:lnTo>
                            <a:cubicBezTo>
                              <a:pt x="112488" y="2514"/>
                              <a:pt x="136584" y="23355"/>
                              <a:pt x="141670" y="70835"/>
                            </a:cubicBezTo>
                            <a:cubicBezTo>
                              <a:pt x="127107" y="138142"/>
                              <a:pt x="139398" y="223715"/>
                              <a:pt x="141669" y="301812"/>
                            </a:cubicBezTo>
                            <a:cubicBezTo>
                              <a:pt x="142878" y="324569"/>
                              <a:pt x="123283" y="353249"/>
                              <a:pt x="94835" y="348646"/>
                            </a:cubicBezTo>
                            <a:cubicBezTo>
                              <a:pt x="84211" y="350333"/>
                              <a:pt x="66012" y="346431"/>
                              <a:pt x="46834" y="348646"/>
                            </a:cubicBezTo>
                            <a:cubicBezTo>
                              <a:pt x="17992" y="348151"/>
                              <a:pt x="-2448" y="329237"/>
                              <a:pt x="0" y="301812"/>
                            </a:cubicBezTo>
                            <a:cubicBezTo>
                              <a:pt x="-14961" y="209336"/>
                              <a:pt x="21221" y="132887"/>
                              <a:pt x="0" y="70835"/>
                            </a:cubicBezTo>
                            <a:cubicBezTo>
                              <a:pt x="-1366" y="35057"/>
                              <a:pt x="30490" y="101"/>
                              <a:pt x="70835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18" name="グループ化 217">
            <a:extLst>
              <a:ext uri="{FF2B5EF4-FFF2-40B4-BE49-F238E27FC236}">
                <a16:creationId xmlns:a16="http://schemas.microsoft.com/office/drawing/2014/main" id="{3E5D42C7-5653-4ED6-91E9-CE3C91D5B589}"/>
              </a:ext>
            </a:extLst>
          </p:cNvPr>
          <p:cNvGrpSpPr/>
          <p:nvPr/>
        </p:nvGrpSpPr>
        <p:grpSpPr>
          <a:xfrm>
            <a:off x="6734845" y="3846216"/>
            <a:ext cx="2346998" cy="2224817"/>
            <a:chOff x="6825333" y="1045866"/>
            <a:chExt cx="2346998" cy="2224817"/>
          </a:xfrm>
        </p:grpSpPr>
        <p:grpSp>
          <p:nvGrpSpPr>
            <p:cNvPr id="219" name="グループ化 218">
              <a:extLst>
                <a:ext uri="{FF2B5EF4-FFF2-40B4-BE49-F238E27FC236}">
                  <a16:creationId xmlns:a16="http://schemas.microsoft.com/office/drawing/2014/main" id="{202EDB9E-77E0-4C5A-A1C7-9C6A0E474447}"/>
                </a:ext>
              </a:extLst>
            </p:cNvPr>
            <p:cNvGrpSpPr/>
            <p:nvPr/>
          </p:nvGrpSpPr>
          <p:grpSpPr>
            <a:xfrm>
              <a:off x="7324661" y="1045866"/>
              <a:ext cx="1087249" cy="1109594"/>
              <a:chOff x="7324661" y="1045866"/>
              <a:chExt cx="1087249" cy="1109594"/>
            </a:xfrm>
          </p:grpSpPr>
          <p:grpSp>
            <p:nvGrpSpPr>
              <p:cNvPr id="272" name="グループ化 271">
                <a:extLst>
                  <a:ext uri="{FF2B5EF4-FFF2-40B4-BE49-F238E27FC236}">
                    <a16:creationId xmlns:a16="http://schemas.microsoft.com/office/drawing/2014/main" id="{F53DCCC7-A31A-4459-952D-8DAA4D8266A7}"/>
                  </a:ext>
                </a:extLst>
              </p:cNvPr>
              <p:cNvGrpSpPr/>
              <p:nvPr/>
            </p:nvGrpSpPr>
            <p:grpSpPr>
              <a:xfrm>
                <a:off x="7324661" y="1045866"/>
                <a:ext cx="1087249" cy="1109594"/>
                <a:chOff x="1225185" y="1244600"/>
                <a:chExt cx="1499412" cy="1530228"/>
              </a:xfrm>
            </p:grpSpPr>
            <p:grpSp>
              <p:nvGrpSpPr>
                <p:cNvPr id="275" name="グループ化 274">
                  <a:extLst>
                    <a:ext uri="{FF2B5EF4-FFF2-40B4-BE49-F238E27FC236}">
                      <a16:creationId xmlns:a16="http://schemas.microsoft.com/office/drawing/2014/main" id="{ABB12172-8A40-4D94-B798-64E763F1F6B5}"/>
                    </a:ext>
                  </a:extLst>
                </p:cNvPr>
                <p:cNvGrpSpPr/>
                <p:nvPr/>
              </p:nvGrpSpPr>
              <p:grpSpPr>
                <a:xfrm>
                  <a:off x="1225185" y="1244600"/>
                  <a:ext cx="1499412" cy="1530228"/>
                  <a:chOff x="3642576" y="2887337"/>
                  <a:chExt cx="1058079" cy="1079826"/>
                </a:xfrm>
              </p:grpSpPr>
              <p:sp>
                <p:nvSpPr>
                  <p:cNvPr id="277" name="フリーフォーム: 図形 276">
                    <a:extLst>
                      <a:ext uri="{FF2B5EF4-FFF2-40B4-BE49-F238E27FC236}">
                        <a16:creationId xmlns:a16="http://schemas.microsoft.com/office/drawing/2014/main" id="{D069C909-0AC0-4C01-BD9E-A217067AE64D}"/>
                      </a:ext>
                    </a:extLst>
                  </p:cNvPr>
                  <p:cNvSpPr/>
                  <p:nvPr/>
                </p:nvSpPr>
                <p:spPr>
                  <a:xfrm>
                    <a:off x="3642576" y="3095625"/>
                    <a:ext cx="1058079" cy="871538"/>
                  </a:xfrm>
                  <a:custGeom>
                    <a:avLst/>
                    <a:gdLst>
                      <a:gd name="connsiteX0" fmla="*/ 526993 w 1058079"/>
                      <a:gd name="connsiteY0" fmla="*/ 0 h 904876"/>
                      <a:gd name="connsiteX1" fmla="*/ 615776 w 1058079"/>
                      <a:gd name="connsiteY1" fmla="*/ 9192 h 904876"/>
                      <a:gd name="connsiteX2" fmla="*/ 675383 w 1058079"/>
                      <a:gd name="connsiteY2" fmla="*/ 28195 h 904876"/>
                      <a:gd name="connsiteX3" fmla="*/ 723939 w 1058079"/>
                      <a:gd name="connsiteY3" fmla="*/ 23580 h 904876"/>
                      <a:gd name="connsiteX4" fmla="*/ 798118 w 1058079"/>
                      <a:gd name="connsiteY4" fmla="*/ 34140 h 904876"/>
                      <a:gd name="connsiteX5" fmla="*/ 1040002 w 1058079"/>
                      <a:gd name="connsiteY5" fmla="*/ 557490 h 904876"/>
                      <a:gd name="connsiteX6" fmla="*/ 643029 w 1058079"/>
                      <a:gd name="connsiteY6" fmla="*/ 900343 h 904876"/>
                      <a:gd name="connsiteX7" fmla="*/ 612610 w 1058079"/>
                      <a:gd name="connsiteY7" fmla="*/ 896012 h 904876"/>
                      <a:gd name="connsiteX8" fmla="*/ 526993 w 1058079"/>
                      <a:gd name="connsiteY8" fmla="*/ 904876 h 904876"/>
                      <a:gd name="connsiteX9" fmla="*/ 443754 w 1058079"/>
                      <a:gd name="connsiteY9" fmla="*/ 896258 h 904876"/>
                      <a:gd name="connsiteX10" fmla="*/ 415049 w 1058079"/>
                      <a:gd name="connsiteY10" fmla="*/ 900345 h 904876"/>
                      <a:gd name="connsiteX11" fmla="*/ 18077 w 1058079"/>
                      <a:gd name="connsiteY11" fmla="*/ 557492 h 904876"/>
                      <a:gd name="connsiteX12" fmla="*/ 259960 w 1058079"/>
                      <a:gd name="connsiteY12" fmla="*/ 34142 h 904876"/>
                      <a:gd name="connsiteX13" fmla="*/ 334140 w 1058079"/>
                      <a:gd name="connsiteY13" fmla="*/ 23582 h 904876"/>
                      <a:gd name="connsiteX14" fmla="*/ 379538 w 1058079"/>
                      <a:gd name="connsiteY14" fmla="*/ 27897 h 904876"/>
                      <a:gd name="connsiteX15" fmla="*/ 438211 w 1058079"/>
                      <a:gd name="connsiteY15" fmla="*/ 9192 h 904876"/>
                      <a:gd name="connsiteX16" fmla="*/ 526993 w 1058079"/>
                      <a:gd name="connsiteY16" fmla="*/ 0 h 9048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058079" h="904876">
                        <a:moveTo>
                          <a:pt x="526993" y="0"/>
                        </a:moveTo>
                        <a:cubicBezTo>
                          <a:pt x="557406" y="0"/>
                          <a:pt x="587098" y="3165"/>
                          <a:pt x="615776" y="9192"/>
                        </a:cubicBezTo>
                        <a:lnTo>
                          <a:pt x="675383" y="28195"/>
                        </a:lnTo>
                        <a:lnTo>
                          <a:pt x="723939" y="23580"/>
                        </a:lnTo>
                        <a:cubicBezTo>
                          <a:pt x="748674" y="24099"/>
                          <a:pt x="773506" y="27545"/>
                          <a:pt x="798118" y="34140"/>
                        </a:cubicBezTo>
                        <a:cubicBezTo>
                          <a:pt x="995018" y="86899"/>
                          <a:pt x="1103312" y="321211"/>
                          <a:pt x="1040002" y="557490"/>
                        </a:cubicBezTo>
                        <a:cubicBezTo>
                          <a:pt x="984605" y="764234"/>
                          <a:pt x="816178" y="903981"/>
                          <a:pt x="643029" y="900343"/>
                        </a:cubicBezTo>
                        <a:lnTo>
                          <a:pt x="612610" y="896012"/>
                        </a:lnTo>
                        <a:lnTo>
                          <a:pt x="526993" y="904876"/>
                        </a:lnTo>
                        <a:lnTo>
                          <a:pt x="443754" y="896258"/>
                        </a:lnTo>
                        <a:lnTo>
                          <a:pt x="415049" y="900345"/>
                        </a:lnTo>
                        <a:cubicBezTo>
                          <a:pt x="241901" y="903983"/>
                          <a:pt x="73474" y="764236"/>
                          <a:pt x="18077" y="557492"/>
                        </a:cubicBezTo>
                        <a:cubicBezTo>
                          <a:pt x="-45234" y="321213"/>
                          <a:pt x="63061" y="86901"/>
                          <a:pt x="259960" y="34142"/>
                        </a:cubicBezTo>
                        <a:cubicBezTo>
                          <a:pt x="284572" y="27547"/>
                          <a:pt x="309404" y="24101"/>
                          <a:pt x="334140" y="23582"/>
                        </a:cubicBezTo>
                        <a:lnTo>
                          <a:pt x="379538" y="27897"/>
                        </a:lnTo>
                        <a:lnTo>
                          <a:pt x="438211" y="9192"/>
                        </a:lnTo>
                        <a:cubicBezTo>
                          <a:pt x="466888" y="3165"/>
                          <a:pt x="496581" y="0"/>
                          <a:pt x="526993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8" name="楕円 277">
                    <a:extLst>
                      <a:ext uri="{FF2B5EF4-FFF2-40B4-BE49-F238E27FC236}">
                        <a16:creationId xmlns:a16="http://schemas.microsoft.com/office/drawing/2014/main" id="{BD36E157-F08E-46AF-A33D-02F51864960B}"/>
                      </a:ext>
                    </a:extLst>
                  </p:cNvPr>
                  <p:cNvSpPr/>
                  <p:nvPr/>
                </p:nvSpPr>
                <p:spPr>
                  <a:xfrm>
                    <a:off x="4045744" y="3133725"/>
                    <a:ext cx="247650" cy="111922"/>
                  </a:xfrm>
                  <a:prstGeom prst="ellipse">
                    <a:avLst/>
                  </a:prstGeom>
                  <a:solidFill>
                    <a:schemeClr val="tx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9" name="フリーフォーム: 図形 278">
                    <a:extLst>
                      <a:ext uri="{FF2B5EF4-FFF2-40B4-BE49-F238E27FC236}">
                        <a16:creationId xmlns:a16="http://schemas.microsoft.com/office/drawing/2014/main" id="{8537D891-88B1-4349-889F-230A7290D96E}"/>
                      </a:ext>
                    </a:extLst>
                  </p:cNvPr>
                  <p:cNvSpPr/>
                  <p:nvPr/>
                </p:nvSpPr>
                <p:spPr>
                  <a:xfrm>
                    <a:off x="4045744" y="3189686"/>
                    <a:ext cx="247650" cy="63445"/>
                  </a:xfrm>
                  <a:custGeom>
                    <a:avLst/>
                    <a:gdLst>
                      <a:gd name="connsiteX0" fmla="*/ 3344 w 247650"/>
                      <a:gd name="connsiteY0" fmla="*/ 0 h 63445"/>
                      <a:gd name="connsiteX1" fmla="*/ 24481 w 247650"/>
                      <a:gd name="connsiteY1" fmla="*/ 13019 h 63445"/>
                      <a:gd name="connsiteX2" fmla="*/ 123825 w 247650"/>
                      <a:gd name="connsiteY2" fmla="*/ 30107 h 63445"/>
                      <a:gd name="connsiteX3" fmla="*/ 223169 w 247650"/>
                      <a:gd name="connsiteY3" fmla="*/ 13019 h 63445"/>
                      <a:gd name="connsiteX4" fmla="*/ 244307 w 247650"/>
                      <a:gd name="connsiteY4" fmla="*/ 0 h 63445"/>
                      <a:gd name="connsiteX5" fmla="*/ 247650 w 247650"/>
                      <a:gd name="connsiteY5" fmla="*/ 7484 h 63445"/>
                      <a:gd name="connsiteX6" fmla="*/ 123825 w 247650"/>
                      <a:gd name="connsiteY6" fmla="*/ 63445 h 63445"/>
                      <a:gd name="connsiteX7" fmla="*/ 0 w 247650"/>
                      <a:gd name="connsiteY7" fmla="*/ 7484 h 63445"/>
                      <a:gd name="connsiteX8" fmla="*/ 3344 w 247650"/>
                      <a:gd name="connsiteY8" fmla="*/ 0 h 634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7650" h="63445">
                        <a:moveTo>
                          <a:pt x="3344" y="0"/>
                        </a:moveTo>
                        <a:lnTo>
                          <a:pt x="24481" y="13019"/>
                        </a:lnTo>
                        <a:cubicBezTo>
                          <a:pt x="49905" y="23577"/>
                          <a:pt x="85029" y="30107"/>
                          <a:pt x="123825" y="30107"/>
                        </a:cubicBezTo>
                        <a:cubicBezTo>
                          <a:pt x="162622" y="30107"/>
                          <a:pt x="197745" y="23577"/>
                          <a:pt x="223169" y="13019"/>
                        </a:cubicBezTo>
                        <a:lnTo>
                          <a:pt x="244307" y="0"/>
                        </a:lnTo>
                        <a:lnTo>
                          <a:pt x="247650" y="7484"/>
                        </a:lnTo>
                        <a:cubicBezTo>
                          <a:pt x="247650" y="38390"/>
                          <a:pt x="192212" y="63445"/>
                          <a:pt x="123825" y="63445"/>
                        </a:cubicBezTo>
                        <a:cubicBezTo>
                          <a:pt x="55438" y="63445"/>
                          <a:pt x="0" y="38390"/>
                          <a:pt x="0" y="7484"/>
                        </a:cubicBezTo>
                        <a:lnTo>
                          <a:pt x="3344" y="0"/>
                        </a:lnTo>
                        <a:close/>
                      </a:path>
                    </a:pathLst>
                  </a:cu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0" name="フリーフォーム: 図形 279">
                    <a:extLst>
                      <a:ext uri="{FF2B5EF4-FFF2-40B4-BE49-F238E27FC236}">
                        <a16:creationId xmlns:a16="http://schemas.microsoft.com/office/drawing/2014/main" id="{8804DC47-E014-4F65-B776-1CCA9BAE583D}"/>
                      </a:ext>
                    </a:extLst>
                  </p:cNvPr>
                  <p:cNvSpPr/>
                  <p:nvPr/>
                </p:nvSpPr>
                <p:spPr>
                  <a:xfrm>
                    <a:off x="3733645" y="3429000"/>
                    <a:ext cx="79615" cy="310042"/>
                  </a:xfrm>
                  <a:custGeom>
                    <a:avLst/>
                    <a:gdLst>
                      <a:gd name="connsiteX0" fmla="*/ 72783 w 72783"/>
                      <a:gd name="connsiteY0" fmla="*/ 0 h 346017"/>
                      <a:gd name="connsiteX1" fmla="*/ 48206 w 72783"/>
                      <a:gd name="connsiteY1" fmla="*/ 72904 h 346017"/>
                      <a:gd name="connsiteX2" fmla="*/ 38101 w 72783"/>
                      <a:gd name="connsiteY2" fmla="*/ 173008 h 346017"/>
                      <a:gd name="connsiteX3" fmla="*/ 48206 w 72783"/>
                      <a:gd name="connsiteY3" fmla="*/ 273112 h 346017"/>
                      <a:gd name="connsiteX4" fmla="*/ 72783 w 72783"/>
                      <a:gd name="connsiteY4" fmla="*/ 346017 h 346017"/>
                      <a:gd name="connsiteX5" fmla="*/ 40452 w 72783"/>
                      <a:gd name="connsiteY5" fmla="*/ 314447 h 346017"/>
                      <a:gd name="connsiteX6" fmla="*/ 0 w 72783"/>
                      <a:gd name="connsiteY6" fmla="*/ 173008 h 346017"/>
                      <a:gd name="connsiteX7" fmla="*/ 40452 w 72783"/>
                      <a:gd name="connsiteY7" fmla="*/ 31569 h 346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2783" h="346017">
                        <a:moveTo>
                          <a:pt x="72783" y="0"/>
                        </a:moveTo>
                        <a:lnTo>
                          <a:pt x="48206" y="72904"/>
                        </a:lnTo>
                        <a:cubicBezTo>
                          <a:pt x="41699" y="103672"/>
                          <a:pt x="38101" y="137500"/>
                          <a:pt x="38101" y="173008"/>
                        </a:cubicBezTo>
                        <a:cubicBezTo>
                          <a:pt x="38101" y="208517"/>
                          <a:pt x="41699" y="242344"/>
                          <a:pt x="48206" y="273112"/>
                        </a:cubicBezTo>
                        <a:lnTo>
                          <a:pt x="72783" y="346017"/>
                        </a:lnTo>
                        <a:lnTo>
                          <a:pt x="40452" y="314447"/>
                        </a:lnTo>
                        <a:cubicBezTo>
                          <a:pt x="15459" y="278250"/>
                          <a:pt x="0" y="228244"/>
                          <a:pt x="0" y="173008"/>
                        </a:cubicBezTo>
                        <a:cubicBezTo>
                          <a:pt x="0" y="117773"/>
                          <a:pt x="15459" y="67766"/>
                          <a:pt x="40452" y="31569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1" name="フリーフォーム: 図形 280">
                    <a:extLst>
                      <a:ext uri="{FF2B5EF4-FFF2-40B4-BE49-F238E27FC236}">
                        <a16:creationId xmlns:a16="http://schemas.microsoft.com/office/drawing/2014/main" id="{0F6A03EC-0FE9-4B42-A1D2-73572ED8A272}"/>
                      </a:ext>
                    </a:extLst>
                  </p:cNvPr>
                  <p:cNvSpPr/>
                  <p:nvPr/>
                </p:nvSpPr>
                <p:spPr>
                  <a:xfrm flipH="1">
                    <a:off x="4544512" y="3409472"/>
                    <a:ext cx="79615" cy="310042"/>
                  </a:xfrm>
                  <a:custGeom>
                    <a:avLst/>
                    <a:gdLst>
                      <a:gd name="connsiteX0" fmla="*/ 72783 w 72783"/>
                      <a:gd name="connsiteY0" fmla="*/ 0 h 346017"/>
                      <a:gd name="connsiteX1" fmla="*/ 48206 w 72783"/>
                      <a:gd name="connsiteY1" fmla="*/ 72904 h 346017"/>
                      <a:gd name="connsiteX2" fmla="*/ 38101 w 72783"/>
                      <a:gd name="connsiteY2" fmla="*/ 173008 h 346017"/>
                      <a:gd name="connsiteX3" fmla="*/ 48206 w 72783"/>
                      <a:gd name="connsiteY3" fmla="*/ 273112 h 346017"/>
                      <a:gd name="connsiteX4" fmla="*/ 72783 w 72783"/>
                      <a:gd name="connsiteY4" fmla="*/ 346017 h 346017"/>
                      <a:gd name="connsiteX5" fmla="*/ 40452 w 72783"/>
                      <a:gd name="connsiteY5" fmla="*/ 314447 h 346017"/>
                      <a:gd name="connsiteX6" fmla="*/ 0 w 72783"/>
                      <a:gd name="connsiteY6" fmla="*/ 173008 h 346017"/>
                      <a:gd name="connsiteX7" fmla="*/ 40452 w 72783"/>
                      <a:gd name="connsiteY7" fmla="*/ 31569 h 346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2783" h="346017">
                        <a:moveTo>
                          <a:pt x="72783" y="0"/>
                        </a:moveTo>
                        <a:lnTo>
                          <a:pt x="48206" y="72904"/>
                        </a:lnTo>
                        <a:cubicBezTo>
                          <a:pt x="41699" y="103672"/>
                          <a:pt x="38101" y="137500"/>
                          <a:pt x="38101" y="173008"/>
                        </a:cubicBezTo>
                        <a:cubicBezTo>
                          <a:pt x="38101" y="208517"/>
                          <a:pt x="41699" y="242344"/>
                          <a:pt x="48206" y="273112"/>
                        </a:cubicBezTo>
                        <a:lnTo>
                          <a:pt x="72783" y="346017"/>
                        </a:lnTo>
                        <a:lnTo>
                          <a:pt x="40452" y="314447"/>
                        </a:lnTo>
                        <a:cubicBezTo>
                          <a:pt x="15459" y="278250"/>
                          <a:pt x="0" y="228244"/>
                          <a:pt x="0" y="173008"/>
                        </a:cubicBezTo>
                        <a:cubicBezTo>
                          <a:pt x="0" y="117773"/>
                          <a:pt x="15459" y="67766"/>
                          <a:pt x="40452" y="31569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2" name="フリーフォーム: 図形 281">
                    <a:extLst>
                      <a:ext uri="{FF2B5EF4-FFF2-40B4-BE49-F238E27FC236}">
                        <a16:creationId xmlns:a16="http://schemas.microsoft.com/office/drawing/2014/main" id="{68CA0A35-7DEE-479F-A216-1FF7C363059C}"/>
                      </a:ext>
                    </a:extLst>
                  </p:cNvPr>
                  <p:cNvSpPr/>
                  <p:nvPr/>
                </p:nvSpPr>
                <p:spPr>
                  <a:xfrm rot="20658901">
                    <a:off x="3959124" y="3639320"/>
                    <a:ext cx="83144" cy="256564"/>
                  </a:xfrm>
                  <a:custGeom>
                    <a:avLst/>
                    <a:gdLst>
                      <a:gd name="connsiteX0" fmla="*/ 72783 w 72783"/>
                      <a:gd name="connsiteY0" fmla="*/ 0 h 346017"/>
                      <a:gd name="connsiteX1" fmla="*/ 48206 w 72783"/>
                      <a:gd name="connsiteY1" fmla="*/ 72904 h 346017"/>
                      <a:gd name="connsiteX2" fmla="*/ 38101 w 72783"/>
                      <a:gd name="connsiteY2" fmla="*/ 173008 h 346017"/>
                      <a:gd name="connsiteX3" fmla="*/ 48206 w 72783"/>
                      <a:gd name="connsiteY3" fmla="*/ 273112 h 346017"/>
                      <a:gd name="connsiteX4" fmla="*/ 72783 w 72783"/>
                      <a:gd name="connsiteY4" fmla="*/ 346017 h 346017"/>
                      <a:gd name="connsiteX5" fmla="*/ 40452 w 72783"/>
                      <a:gd name="connsiteY5" fmla="*/ 314447 h 346017"/>
                      <a:gd name="connsiteX6" fmla="*/ 0 w 72783"/>
                      <a:gd name="connsiteY6" fmla="*/ 173008 h 346017"/>
                      <a:gd name="connsiteX7" fmla="*/ 40452 w 72783"/>
                      <a:gd name="connsiteY7" fmla="*/ 31569 h 346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2783" h="346017">
                        <a:moveTo>
                          <a:pt x="72783" y="0"/>
                        </a:moveTo>
                        <a:lnTo>
                          <a:pt x="48206" y="72904"/>
                        </a:lnTo>
                        <a:cubicBezTo>
                          <a:pt x="41699" y="103672"/>
                          <a:pt x="38101" y="137500"/>
                          <a:pt x="38101" y="173008"/>
                        </a:cubicBezTo>
                        <a:cubicBezTo>
                          <a:pt x="38101" y="208517"/>
                          <a:pt x="41699" y="242344"/>
                          <a:pt x="48206" y="273112"/>
                        </a:cubicBezTo>
                        <a:lnTo>
                          <a:pt x="72783" y="346017"/>
                        </a:lnTo>
                        <a:lnTo>
                          <a:pt x="40452" y="314447"/>
                        </a:lnTo>
                        <a:cubicBezTo>
                          <a:pt x="15459" y="278250"/>
                          <a:pt x="0" y="228244"/>
                          <a:pt x="0" y="173008"/>
                        </a:cubicBezTo>
                        <a:cubicBezTo>
                          <a:pt x="0" y="117773"/>
                          <a:pt x="15459" y="67766"/>
                          <a:pt x="40452" y="31569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3" name="フリーフォーム: 図形 282">
                    <a:extLst>
                      <a:ext uri="{FF2B5EF4-FFF2-40B4-BE49-F238E27FC236}">
                        <a16:creationId xmlns:a16="http://schemas.microsoft.com/office/drawing/2014/main" id="{BF188211-1FFE-4610-9922-02E10E68A646}"/>
                      </a:ext>
                    </a:extLst>
                  </p:cNvPr>
                  <p:cNvSpPr/>
                  <p:nvPr/>
                </p:nvSpPr>
                <p:spPr>
                  <a:xfrm rot="941099" flipH="1">
                    <a:off x="4276785" y="3639318"/>
                    <a:ext cx="83144" cy="256565"/>
                  </a:xfrm>
                  <a:custGeom>
                    <a:avLst/>
                    <a:gdLst>
                      <a:gd name="connsiteX0" fmla="*/ 72783 w 72783"/>
                      <a:gd name="connsiteY0" fmla="*/ 0 h 346017"/>
                      <a:gd name="connsiteX1" fmla="*/ 48206 w 72783"/>
                      <a:gd name="connsiteY1" fmla="*/ 72904 h 346017"/>
                      <a:gd name="connsiteX2" fmla="*/ 38101 w 72783"/>
                      <a:gd name="connsiteY2" fmla="*/ 173008 h 346017"/>
                      <a:gd name="connsiteX3" fmla="*/ 48206 w 72783"/>
                      <a:gd name="connsiteY3" fmla="*/ 273112 h 346017"/>
                      <a:gd name="connsiteX4" fmla="*/ 72783 w 72783"/>
                      <a:gd name="connsiteY4" fmla="*/ 346017 h 346017"/>
                      <a:gd name="connsiteX5" fmla="*/ 40452 w 72783"/>
                      <a:gd name="connsiteY5" fmla="*/ 314447 h 346017"/>
                      <a:gd name="connsiteX6" fmla="*/ 0 w 72783"/>
                      <a:gd name="connsiteY6" fmla="*/ 173008 h 346017"/>
                      <a:gd name="connsiteX7" fmla="*/ 40452 w 72783"/>
                      <a:gd name="connsiteY7" fmla="*/ 31569 h 346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2783" h="346017">
                        <a:moveTo>
                          <a:pt x="72783" y="0"/>
                        </a:moveTo>
                        <a:lnTo>
                          <a:pt x="48206" y="72904"/>
                        </a:lnTo>
                        <a:cubicBezTo>
                          <a:pt x="41699" y="103672"/>
                          <a:pt x="38101" y="137500"/>
                          <a:pt x="38101" y="173008"/>
                        </a:cubicBezTo>
                        <a:cubicBezTo>
                          <a:pt x="38101" y="208517"/>
                          <a:pt x="41699" y="242344"/>
                          <a:pt x="48206" y="273112"/>
                        </a:cubicBezTo>
                        <a:lnTo>
                          <a:pt x="72783" y="346017"/>
                        </a:lnTo>
                        <a:lnTo>
                          <a:pt x="40452" y="314447"/>
                        </a:lnTo>
                        <a:cubicBezTo>
                          <a:pt x="15459" y="278250"/>
                          <a:pt x="0" y="228244"/>
                          <a:pt x="0" y="173008"/>
                        </a:cubicBezTo>
                        <a:cubicBezTo>
                          <a:pt x="0" y="117773"/>
                          <a:pt x="15459" y="67766"/>
                          <a:pt x="40452" y="31569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84" name="グループ化 283">
                    <a:extLst>
                      <a:ext uri="{FF2B5EF4-FFF2-40B4-BE49-F238E27FC236}">
                        <a16:creationId xmlns:a16="http://schemas.microsoft.com/office/drawing/2014/main" id="{C33D4231-B136-4668-A5B7-7D729D087AFE}"/>
                      </a:ext>
                    </a:extLst>
                  </p:cNvPr>
                  <p:cNvGrpSpPr/>
                  <p:nvPr/>
                </p:nvGrpSpPr>
                <p:grpSpPr>
                  <a:xfrm>
                    <a:off x="4106322" y="2887337"/>
                    <a:ext cx="178126" cy="337086"/>
                    <a:chOff x="3295510" y="3199211"/>
                    <a:chExt cx="145719" cy="337745"/>
                  </a:xfrm>
                </p:grpSpPr>
                <p:sp>
                  <p:nvSpPr>
                    <p:cNvPr id="292" name="フリーフォーム: 図形 291">
                      <a:extLst>
                        <a:ext uri="{FF2B5EF4-FFF2-40B4-BE49-F238E27FC236}">
                          <a16:creationId xmlns:a16="http://schemas.microsoft.com/office/drawing/2014/main" id="{7A2169A8-F608-4812-BCD4-D716EA43E20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09918" y="3199211"/>
                      <a:ext cx="131311" cy="205804"/>
                    </a:xfrm>
                    <a:custGeom>
                      <a:avLst/>
                      <a:gdLst>
                        <a:gd name="connsiteX0" fmla="*/ 131311 w 131311"/>
                        <a:gd name="connsiteY0" fmla="*/ 0 h 205804"/>
                        <a:gd name="connsiteX1" fmla="*/ 95101 w 131311"/>
                        <a:gd name="connsiteY1" fmla="*/ 152836 h 205804"/>
                        <a:gd name="connsiteX2" fmla="*/ 94020 w 131311"/>
                        <a:gd name="connsiteY2" fmla="*/ 167572 h 205804"/>
                        <a:gd name="connsiteX3" fmla="*/ 65283 w 131311"/>
                        <a:gd name="connsiteY3" fmla="*/ 185594 h 205804"/>
                        <a:gd name="connsiteX4" fmla="*/ 15416 w 131311"/>
                        <a:gd name="connsiteY4" fmla="*/ 205224 h 205804"/>
                        <a:gd name="connsiteX5" fmla="*/ 12388 w 131311"/>
                        <a:gd name="connsiteY5" fmla="*/ 205804 h 205804"/>
                        <a:gd name="connsiteX6" fmla="*/ 3900 w 131311"/>
                        <a:gd name="connsiteY6" fmla="*/ 193831 h 205804"/>
                        <a:gd name="connsiteX7" fmla="*/ 0 w 131311"/>
                        <a:gd name="connsiteY7" fmla="*/ 185346 h 205804"/>
                        <a:gd name="connsiteX8" fmla="*/ 10479 w 131311"/>
                        <a:gd name="connsiteY8" fmla="*/ 142520 h 205804"/>
                        <a:gd name="connsiteX9" fmla="*/ 131311 w 131311"/>
                        <a:gd name="connsiteY9" fmla="*/ 0 h 205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31311" h="205804">
                          <a:moveTo>
                            <a:pt x="131311" y="0"/>
                          </a:moveTo>
                          <a:cubicBezTo>
                            <a:pt x="115505" y="46589"/>
                            <a:pt x="103327" y="98248"/>
                            <a:pt x="95101" y="152836"/>
                          </a:cubicBezTo>
                          <a:lnTo>
                            <a:pt x="94020" y="167572"/>
                          </a:lnTo>
                          <a:lnTo>
                            <a:pt x="65283" y="185594"/>
                          </a:lnTo>
                          <a:cubicBezTo>
                            <a:pt x="48966" y="193833"/>
                            <a:pt x="32266" y="200354"/>
                            <a:pt x="15416" y="205224"/>
                          </a:cubicBezTo>
                          <a:lnTo>
                            <a:pt x="12388" y="205804"/>
                          </a:lnTo>
                          <a:lnTo>
                            <a:pt x="3900" y="193831"/>
                          </a:lnTo>
                          <a:lnTo>
                            <a:pt x="0" y="185346"/>
                          </a:lnTo>
                          <a:lnTo>
                            <a:pt x="10479" y="142520"/>
                          </a:lnTo>
                          <a:cubicBezTo>
                            <a:pt x="36666" y="56534"/>
                            <a:pt x="81012" y="0"/>
                            <a:pt x="131311" y="0"/>
                          </a:cubicBez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93" name="フリーフォーム: 図形 292">
                      <a:extLst>
                        <a:ext uri="{FF2B5EF4-FFF2-40B4-BE49-F238E27FC236}">
                          <a16:creationId xmlns:a16="http://schemas.microsoft.com/office/drawing/2014/main" id="{63A83D37-0286-4DC3-98C6-8984AEC2E6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22306" y="3366783"/>
                      <a:ext cx="81632" cy="113781"/>
                    </a:xfrm>
                    <a:custGeom>
                      <a:avLst/>
                      <a:gdLst>
                        <a:gd name="connsiteX0" fmla="*/ 81632 w 81632"/>
                        <a:gd name="connsiteY0" fmla="*/ 0 h 113781"/>
                        <a:gd name="connsiteX1" fmla="*/ 73287 w 81632"/>
                        <a:gd name="connsiteY1" fmla="*/ 113781 h 113781"/>
                        <a:gd name="connsiteX2" fmla="*/ 57537 w 81632"/>
                        <a:gd name="connsiteY2" fmla="*/ 103398 h 113781"/>
                        <a:gd name="connsiteX3" fmla="*/ 21407 w 81632"/>
                        <a:gd name="connsiteY3" fmla="*/ 68430 h 113781"/>
                        <a:gd name="connsiteX4" fmla="*/ 0 w 81632"/>
                        <a:gd name="connsiteY4" fmla="*/ 38232 h 113781"/>
                        <a:gd name="connsiteX5" fmla="*/ 3028 w 81632"/>
                        <a:gd name="connsiteY5" fmla="*/ 37652 h 113781"/>
                        <a:gd name="connsiteX6" fmla="*/ 52895 w 81632"/>
                        <a:gd name="connsiteY6" fmla="*/ 18022 h 113781"/>
                        <a:gd name="connsiteX7" fmla="*/ 81632 w 81632"/>
                        <a:gd name="connsiteY7" fmla="*/ 0 h 11378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1632" h="113781">
                          <a:moveTo>
                            <a:pt x="81632" y="0"/>
                          </a:moveTo>
                          <a:lnTo>
                            <a:pt x="73287" y="113781"/>
                          </a:lnTo>
                          <a:lnTo>
                            <a:pt x="57537" y="103398"/>
                          </a:lnTo>
                          <a:cubicBezTo>
                            <a:pt x="44597" y="93018"/>
                            <a:pt x="32482" y="81324"/>
                            <a:pt x="21407" y="68430"/>
                          </a:cubicBezTo>
                          <a:lnTo>
                            <a:pt x="0" y="38232"/>
                          </a:lnTo>
                          <a:lnTo>
                            <a:pt x="3028" y="37652"/>
                          </a:lnTo>
                          <a:cubicBezTo>
                            <a:pt x="19878" y="32782"/>
                            <a:pt x="36578" y="26261"/>
                            <a:pt x="52895" y="18022"/>
                          </a:cubicBezTo>
                          <a:lnTo>
                            <a:pt x="81632" y="0"/>
                          </a:ln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94" name="フリーフォーム: 図形 293">
                      <a:extLst>
                        <a:ext uri="{FF2B5EF4-FFF2-40B4-BE49-F238E27FC236}">
                          <a16:creationId xmlns:a16="http://schemas.microsoft.com/office/drawing/2014/main" id="{65FBC30F-B019-4996-9F94-76AA3FFDB65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95510" y="3384556"/>
                      <a:ext cx="100083" cy="152400"/>
                    </a:xfrm>
                    <a:custGeom>
                      <a:avLst/>
                      <a:gdLst>
                        <a:gd name="connsiteX0" fmla="*/ 14408 w 100083"/>
                        <a:gd name="connsiteY0" fmla="*/ 0 h 152400"/>
                        <a:gd name="connsiteX1" fmla="*/ 18308 w 100083"/>
                        <a:gd name="connsiteY1" fmla="*/ 8485 h 152400"/>
                        <a:gd name="connsiteX2" fmla="*/ 84333 w 100083"/>
                        <a:gd name="connsiteY2" fmla="*/ 85624 h 152400"/>
                        <a:gd name="connsiteX3" fmla="*/ 100083 w 100083"/>
                        <a:gd name="connsiteY3" fmla="*/ 96007 h 152400"/>
                        <a:gd name="connsiteX4" fmla="*/ 97009 w 100083"/>
                        <a:gd name="connsiteY4" fmla="*/ 137908 h 152400"/>
                        <a:gd name="connsiteX5" fmla="*/ 97721 w 100083"/>
                        <a:gd name="connsiteY5" fmla="*/ 147615 h 152400"/>
                        <a:gd name="connsiteX6" fmla="*/ 71503 w 100083"/>
                        <a:gd name="connsiteY6" fmla="*/ 152400 h 152400"/>
                        <a:gd name="connsiteX7" fmla="*/ 134 w 100083"/>
                        <a:gd name="connsiteY7" fmla="*/ 139376 h 152400"/>
                        <a:gd name="connsiteX8" fmla="*/ 0 w 100083"/>
                        <a:gd name="connsiteY8" fmla="*/ 137908 h 152400"/>
                        <a:gd name="connsiteX9" fmla="*/ 11451 w 100083"/>
                        <a:gd name="connsiteY9" fmla="*/ 12083 h 152400"/>
                        <a:gd name="connsiteX10" fmla="*/ 14408 w 100083"/>
                        <a:gd name="connsiteY10" fmla="*/ 0 h 1524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00083" h="152400">
                          <a:moveTo>
                            <a:pt x="14408" y="0"/>
                          </a:moveTo>
                          <a:lnTo>
                            <a:pt x="18308" y="8485"/>
                          </a:lnTo>
                          <a:cubicBezTo>
                            <a:pt x="35876" y="38849"/>
                            <a:pt x="58452" y="64864"/>
                            <a:pt x="84333" y="85624"/>
                          </a:cubicBezTo>
                          <a:lnTo>
                            <a:pt x="100083" y="96007"/>
                          </a:lnTo>
                          <a:lnTo>
                            <a:pt x="97009" y="137908"/>
                          </a:lnTo>
                          <a:lnTo>
                            <a:pt x="97721" y="147615"/>
                          </a:lnTo>
                          <a:lnTo>
                            <a:pt x="71503" y="152400"/>
                          </a:lnTo>
                          <a:lnTo>
                            <a:pt x="134" y="139376"/>
                          </a:lnTo>
                          <a:lnTo>
                            <a:pt x="0" y="137908"/>
                          </a:lnTo>
                          <a:cubicBezTo>
                            <a:pt x="0" y="93276"/>
                            <a:pt x="4078" y="50757"/>
                            <a:pt x="11451" y="12083"/>
                          </a:cubicBezTo>
                          <a:lnTo>
                            <a:pt x="14408" y="0"/>
                          </a:ln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85" name="フリーフォーム: 図形 284">
                    <a:extLst>
                      <a:ext uri="{FF2B5EF4-FFF2-40B4-BE49-F238E27FC236}">
                        <a16:creationId xmlns:a16="http://schemas.microsoft.com/office/drawing/2014/main" id="{773A7E84-AA00-413B-9626-438E3C455A22}"/>
                      </a:ext>
                    </a:extLst>
                  </p:cNvPr>
                  <p:cNvSpPr/>
                  <p:nvPr/>
                </p:nvSpPr>
                <p:spPr>
                  <a:xfrm rot="17523378" flipH="1">
                    <a:off x="4450363" y="3088619"/>
                    <a:ext cx="47043" cy="256565"/>
                  </a:xfrm>
                  <a:custGeom>
                    <a:avLst/>
                    <a:gdLst>
                      <a:gd name="connsiteX0" fmla="*/ 72783 w 72783"/>
                      <a:gd name="connsiteY0" fmla="*/ 0 h 346017"/>
                      <a:gd name="connsiteX1" fmla="*/ 48206 w 72783"/>
                      <a:gd name="connsiteY1" fmla="*/ 72904 h 346017"/>
                      <a:gd name="connsiteX2" fmla="*/ 38101 w 72783"/>
                      <a:gd name="connsiteY2" fmla="*/ 173008 h 346017"/>
                      <a:gd name="connsiteX3" fmla="*/ 48206 w 72783"/>
                      <a:gd name="connsiteY3" fmla="*/ 273112 h 346017"/>
                      <a:gd name="connsiteX4" fmla="*/ 72783 w 72783"/>
                      <a:gd name="connsiteY4" fmla="*/ 346017 h 346017"/>
                      <a:gd name="connsiteX5" fmla="*/ 40452 w 72783"/>
                      <a:gd name="connsiteY5" fmla="*/ 314447 h 346017"/>
                      <a:gd name="connsiteX6" fmla="*/ 0 w 72783"/>
                      <a:gd name="connsiteY6" fmla="*/ 173008 h 346017"/>
                      <a:gd name="connsiteX7" fmla="*/ 40452 w 72783"/>
                      <a:gd name="connsiteY7" fmla="*/ 31569 h 346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2783" h="346017">
                        <a:moveTo>
                          <a:pt x="72783" y="0"/>
                        </a:moveTo>
                        <a:lnTo>
                          <a:pt x="48206" y="72904"/>
                        </a:lnTo>
                        <a:cubicBezTo>
                          <a:pt x="41699" y="103672"/>
                          <a:pt x="38101" y="137500"/>
                          <a:pt x="38101" y="173008"/>
                        </a:cubicBezTo>
                        <a:cubicBezTo>
                          <a:pt x="38101" y="208517"/>
                          <a:pt x="41699" y="242344"/>
                          <a:pt x="48206" y="273112"/>
                        </a:cubicBezTo>
                        <a:lnTo>
                          <a:pt x="72783" y="346017"/>
                        </a:lnTo>
                        <a:lnTo>
                          <a:pt x="40452" y="314447"/>
                        </a:lnTo>
                        <a:cubicBezTo>
                          <a:pt x="15459" y="278250"/>
                          <a:pt x="0" y="228244"/>
                          <a:pt x="0" y="173008"/>
                        </a:cubicBezTo>
                        <a:cubicBezTo>
                          <a:pt x="0" y="117773"/>
                          <a:pt x="15459" y="67766"/>
                          <a:pt x="40452" y="31569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6" name="フリーフォーム: 図形 285">
                    <a:extLst>
                      <a:ext uri="{FF2B5EF4-FFF2-40B4-BE49-F238E27FC236}">
                        <a16:creationId xmlns:a16="http://schemas.microsoft.com/office/drawing/2014/main" id="{000F985C-162B-4C29-9F58-1FAEC751BB94}"/>
                      </a:ext>
                    </a:extLst>
                  </p:cNvPr>
                  <p:cNvSpPr/>
                  <p:nvPr/>
                </p:nvSpPr>
                <p:spPr>
                  <a:xfrm rot="4076622">
                    <a:off x="3858991" y="3088619"/>
                    <a:ext cx="47043" cy="256565"/>
                  </a:xfrm>
                  <a:custGeom>
                    <a:avLst/>
                    <a:gdLst>
                      <a:gd name="connsiteX0" fmla="*/ 72783 w 72783"/>
                      <a:gd name="connsiteY0" fmla="*/ 0 h 346017"/>
                      <a:gd name="connsiteX1" fmla="*/ 48206 w 72783"/>
                      <a:gd name="connsiteY1" fmla="*/ 72904 h 346017"/>
                      <a:gd name="connsiteX2" fmla="*/ 38101 w 72783"/>
                      <a:gd name="connsiteY2" fmla="*/ 173008 h 346017"/>
                      <a:gd name="connsiteX3" fmla="*/ 48206 w 72783"/>
                      <a:gd name="connsiteY3" fmla="*/ 273112 h 346017"/>
                      <a:gd name="connsiteX4" fmla="*/ 72783 w 72783"/>
                      <a:gd name="connsiteY4" fmla="*/ 346017 h 346017"/>
                      <a:gd name="connsiteX5" fmla="*/ 40452 w 72783"/>
                      <a:gd name="connsiteY5" fmla="*/ 314447 h 346017"/>
                      <a:gd name="connsiteX6" fmla="*/ 0 w 72783"/>
                      <a:gd name="connsiteY6" fmla="*/ 173008 h 346017"/>
                      <a:gd name="connsiteX7" fmla="*/ 40452 w 72783"/>
                      <a:gd name="connsiteY7" fmla="*/ 31569 h 346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2783" h="346017">
                        <a:moveTo>
                          <a:pt x="72783" y="0"/>
                        </a:moveTo>
                        <a:lnTo>
                          <a:pt x="48206" y="72904"/>
                        </a:lnTo>
                        <a:cubicBezTo>
                          <a:pt x="41699" y="103672"/>
                          <a:pt x="38101" y="137500"/>
                          <a:pt x="38101" y="173008"/>
                        </a:cubicBezTo>
                        <a:cubicBezTo>
                          <a:pt x="38101" y="208517"/>
                          <a:pt x="41699" y="242344"/>
                          <a:pt x="48206" y="273112"/>
                        </a:cubicBezTo>
                        <a:lnTo>
                          <a:pt x="72783" y="346017"/>
                        </a:lnTo>
                        <a:lnTo>
                          <a:pt x="40452" y="314447"/>
                        </a:lnTo>
                        <a:cubicBezTo>
                          <a:pt x="15459" y="278250"/>
                          <a:pt x="0" y="228244"/>
                          <a:pt x="0" y="173008"/>
                        </a:cubicBezTo>
                        <a:cubicBezTo>
                          <a:pt x="0" y="117773"/>
                          <a:pt x="15459" y="67766"/>
                          <a:pt x="40452" y="31569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7" name="フリーフォーム: 図形 286">
                    <a:extLst>
                      <a:ext uri="{FF2B5EF4-FFF2-40B4-BE49-F238E27FC236}">
                        <a16:creationId xmlns:a16="http://schemas.microsoft.com/office/drawing/2014/main" id="{4F7E65CB-D0AE-4BEB-9AA7-475DB9219FFE}"/>
                      </a:ext>
                    </a:extLst>
                  </p:cNvPr>
                  <p:cNvSpPr/>
                  <p:nvPr/>
                </p:nvSpPr>
                <p:spPr>
                  <a:xfrm rot="1676012">
                    <a:off x="3934569" y="3254657"/>
                    <a:ext cx="60281" cy="227447"/>
                  </a:xfrm>
                  <a:custGeom>
                    <a:avLst/>
                    <a:gdLst>
                      <a:gd name="connsiteX0" fmla="*/ 72783 w 72783"/>
                      <a:gd name="connsiteY0" fmla="*/ 0 h 346017"/>
                      <a:gd name="connsiteX1" fmla="*/ 48206 w 72783"/>
                      <a:gd name="connsiteY1" fmla="*/ 72904 h 346017"/>
                      <a:gd name="connsiteX2" fmla="*/ 38101 w 72783"/>
                      <a:gd name="connsiteY2" fmla="*/ 173008 h 346017"/>
                      <a:gd name="connsiteX3" fmla="*/ 48206 w 72783"/>
                      <a:gd name="connsiteY3" fmla="*/ 273112 h 346017"/>
                      <a:gd name="connsiteX4" fmla="*/ 72783 w 72783"/>
                      <a:gd name="connsiteY4" fmla="*/ 346017 h 346017"/>
                      <a:gd name="connsiteX5" fmla="*/ 40452 w 72783"/>
                      <a:gd name="connsiteY5" fmla="*/ 314447 h 346017"/>
                      <a:gd name="connsiteX6" fmla="*/ 0 w 72783"/>
                      <a:gd name="connsiteY6" fmla="*/ 173008 h 346017"/>
                      <a:gd name="connsiteX7" fmla="*/ 40452 w 72783"/>
                      <a:gd name="connsiteY7" fmla="*/ 31569 h 346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2783" h="346017">
                        <a:moveTo>
                          <a:pt x="72783" y="0"/>
                        </a:moveTo>
                        <a:lnTo>
                          <a:pt x="48206" y="72904"/>
                        </a:lnTo>
                        <a:cubicBezTo>
                          <a:pt x="41699" y="103672"/>
                          <a:pt x="38101" y="137500"/>
                          <a:pt x="38101" y="173008"/>
                        </a:cubicBezTo>
                        <a:cubicBezTo>
                          <a:pt x="38101" y="208517"/>
                          <a:pt x="41699" y="242344"/>
                          <a:pt x="48206" y="273112"/>
                        </a:cubicBezTo>
                        <a:lnTo>
                          <a:pt x="72783" y="346017"/>
                        </a:lnTo>
                        <a:lnTo>
                          <a:pt x="40452" y="314447"/>
                        </a:lnTo>
                        <a:cubicBezTo>
                          <a:pt x="15459" y="278250"/>
                          <a:pt x="0" y="228244"/>
                          <a:pt x="0" y="173008"/>
                        </a:cubicBezTo>
                        <a:cubicBezTo>
                          <a:pt x="0" y="117773"/>
                          <a:pt x="15459" y="67766"/>
                          <a:pt x="40452" y="31569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8" name="フリーフォーム: 図形 287">
                    <a:extLst>
                      <a:ext uri="{FF2B5EF4-FFF2-40B4-BE49-F238E27FC236}">
                        <a16:creationId xmlns:a16="http://schemas.microsoft.com/office/drawing/2014/main" id="{A29EE635-14F4-4C7B-9825-1E9FCD8E6B3E}"/>
                      </a:ext>
                    </a:extLst>
                  </p:cNvPr>
                  <p:cNvSpPr/>
                  <p:nvPr/>
                </p:nvSpPr>
                <p:spPr>
                  <a:xfrm rot="19923988" flipH="1">
                    <a:off x="4337001" y="3254657"/>
                    <a:ext cx="60281" cy="227447"/>
                  </a:xfrm>
                  <a:custGeom>
                    <a:avLst/>
                    <a:gdLst>
                      <a:gd name="connsiteX0" fmla="*/ 72783 w 72783"/>
                      <a:gd name="connsiteY0" fmla="*/ 0 h 346017"/>
                      <a:gd name="connsiteX1" fmla="*/ 48206 w 72783"/>
                      <a:gd name="connsiteY1" fmla="*/ 72904 h 346017"/>
                      <a:gd name="connsiteX2" fmla="*/ 38101 w 72783"/>
                      <a:gd name="connsiteY2" fmla="*/ 173008 h 346017"/>
                      <a:gd name="connsiteX3" fmla="*/ 48206 w 72783"/>
                      <a:gd name="connsiteY3" fmla="*/ 273112 h 346017"/>
                      <a:gd name="connsiteX4" fmla="*/ 72783 w 72783"/>
                      <a:gd name="connsiteY4" fmla="*/ 346017 h 346017"/>
                      <a:gd name="connsiteX5" fmla="*/ 40452 w 72783"/>
                      <a:gd name="connsiteY5" fmla="*/ 314447 h 346017"/>
                      <a:gd name="connsiteX6" fmla="*/ 0 w 72783"/>
                      <a:gd name="connsiteY6" fmla="*/ 173008 h 346017"/>
                      <a:gd name="connsiteX7" fmla="*/ 40452 w 72783"/>
                      <a:gd name="connsiteY7" fmla="*/ 31569 h 346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2783" h="346017">
                        <a:moveTo>
                          <a:pt x="72783" y="0"/>
                        </a:moveTo>
                        <a:lnTo>
                          <a:pt x="48206" y="72904"/>
                        </a:lnTo>
                        <a:cubicBezTo>
                          <a:pt x="41699" y="103672"/>
                          <a:pt x="38101" y="137500"/>
                          <a:pt x="38101" y="173008"/>
                        </a:cubicBezTo>
                        <a:cubicBezTo>
                          <a:pt x="38101" y="208517"/>
                          <a:pt x="41699" y="242344"/>
                          <a:pt x="48206" y="273112"/>
                        </a:cubicBezTo>
                        <a:lnTo>
                          <a:pt x="72783" y="346017"/>
                        </a:lnTo>
                        <a:lnTo>
                          <a:pt x="40452" y="314447"/>
                        </a:lnTo>
                        <a:cubicBezTo>
                          <a:pt x="15459" y="278250"/>
                          <a:pt x="0" y="228244"/>
                          <a:pt x="0" y="173008"/>
                        </a:cubicBezTo>
                        <a:cubicBezTo>
                          <a:pt x="0" y="117773"/>
                          <a:pt x="15459" y="67766"/>
                          <a:pt x="40452" y="31569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9" name="楕円 288">
                    <a:extLst>
                      <a:ext uri="{FF2B5EF4-FFF2-40B4-BE49-F238E27FC236}">
                        <a16:creationId xmlns:a16="http://schemas.microsoft.com/office/drawing/2014/main" id="{23515AC3-CC5C-413E-BD39-D85E7EA1D3FC}"/>
                      </a:ext>
                    </a:extLst>
                  </p:cNvPr>
                  <p:cNvSpPr/>
                  <p:nvPr/>
                </p:nvSpPr>
                <p:spPr>
                  <a:xfrm rot="1164940">
                    <a:off x="3705225" y="3350419"/>
                    <a:ext cx="45719" cy="59053"/>
                  </a:xfrm>
                  <a:prstGeom prst="ellipse">
                    <a:avLst/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0" name="楕円 289">
                    <a:extLst>
                      <a:ext uri="{FF2B5EF4-FFF2-40B4-BE49-F238E27FC236}">
                        <a16:creationId xmlns:a16="http://schemas.microsoft.com/office/drawing/2014/main" id="{DFC79592-C87D-4D7A-8AD6-78D6C3A83253}"/>
                      </a:ext>
                    </a:extLst>
                  </p:cNvPr>
                  <p:cNvSpPr/>
                  <p:nvPr/>
                </p:nvSpPr>
                <p:spPr>
                  <a:xfrm rot="858760">
                    <a:off x="4451024" y="3740846"/>
                    <a:ext cx="45719" cy="59053"/>
                  </a:xfrm>
                  <a:prstGeom prst="ellipse">
                    <a:avLst/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1" name="楕円 290">
                    <a:extLst>
                      <a:ext uri="{FF2B5EF4-FFF2-40B4-BE49-F238E27FC236}">
                        <a16:creationId xmlns:a16="http://schemas.microsoft.com/office/drawing/2014/main" id="{E9DC14B3-3DCE-4FA3-86B0-0A1334902E89}"/>
                      </a:ext>
                    </a:extLst>
                  </p:cNvPr>
                  <p:cNvSpPr/>
                  <p:nvPr/>
                </p:nvSpPr>
                <p:spPr>
                  <a:xfrm rot="20448214">
                    <a:off x="4592756" y="3319995"/>
                    <a:ext cx="45719" cy="59053"/>
                  </a:xfrm>
                  <a:prstGeom prst="ellipse">
                    <a:avLst/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76" name="月 275">
                  <a:extLst>
                    <a:ext uri="{FF2B5EF4-FFF2-40B4-BE49-F238E27FC236}">
                      <a16:creationId xmlns:a16="http://schemas.microsoft.com/office/drawing/2014/main" id="{EDADD14C-DDD8-47F8-87FA-DE568D2A6132}"/>
                    </a:ext>
                  </a:extLst>
                </p:cNvPr>
                <p:cNvSpPr/>
                <p:nvPr/>
              </p:nvSpPr>
              <p:spPr>
                <a:xfrm rot="16200000">
                  <a:off x="1831337" y="2181402"/>
                  <a:ext cx="239959" cy="557692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9050">
                  <a:noFill/>
                  <a:extLst>
                    <a:ext uri="{C807C97D-BFC1-408E-A445-0C87EB9F89A2}">
                      <ask:lineSketchStyleProps xmlns:ask="http://schemas.microsoft.com/office/drawing/2018/sketchyshapes" sd="2851632992">
                        <a:custGeom>
                          <a:avLst/>
                          <a:gdLst>
                            <a:gd name="connsiteX0" fmla="*/ 190304 w 190304"/>
                            <a:gd name="connsiteY0" fmla="*/ 810074 h 810074"/>
                            <a:gd name="connsiteX1" fmla="*/ 0 w 190304"/>
                            <a:gd name="connsiteY1" fmla="*/ 405037 h 810074"/>
                            <a:gd name="connsiteX2" fmla="*/ 190304 w 190304"/>
                            <a:gd name="connsiteY2" fmla="*/ 0 h 810074"/>
                            <a:gd name="connsiteX3" fmla="*/ 190304 w 190304"/>
                            <a:gd name="connsiteY3" fmla="*/ 810074 h 81007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90304" h="810074" fill="none" extrusionOk="0">
                              <a:moveTo>
                                <a:pt x="190304" y="810074"/>
                              </a:moveTo>
                              <a:cubicBezTo>
                                <a:pt x="109476" y="787984"/>
                                <a:pt x="52332" y="621312"/>
                                <a:pt x="0" y="405037"/>
                              </a:cubicBezTo>
                              <a:cubicBezTo>
                                <a:pt x="-19991" y="193581"/>
                                <a:pt x="85568" y="20561"/>
                                <a:pt x="190304" y="0"/>
                              </a:cubicBezTo>
                              <a:cubicBezTo>
                                <a:pt x="185690" y="246778"/>
                                <a:pt x="147617" y="566794"/>
                                <a:pt x="190304" y="810074"/>
                              </a:cubicBezTo>
                              <a:close/>
                            </a:path>
                            <a:path w="190304" h="810074" stroke="0" extrusionOk="0">
                              <a:moveTo>
                                <a:pt x="190304" y="810074"/>
                              </a:moveTo>
                              <a:cubicBezTo>
                                <a:pt x="77133" y="806082"/>
                                <a:pt x="5238" y="616268"/>
                                <a:pt x="0" y="405037"/>
                              </a:cubicBezTo>
                              <a:cubicBezTo>
                                <a:pt x="20933" y="176506"/>
                                <a:pt x="92982" y="-7265"/>
                                <a:pt x="190304" y="0"/>
                              </a:cubicBezTo>
                              <a:cubicBezTo>
                                <a:pt x="101303" y="213986"/>
                                <a:pt x="169121" y="526240"/>
                                <a:pt x="190304" y="810074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10B772AA-D43E-4217-B14C-B5B2B45C9282}"/>
                  </a:ext>
                </a:extLst>
              </p:cNvPr>
              <p:cNvSpPr/>
              <p:nvPr/>
            </p:nvSpPr>
            <p:spPr>
              <a:xfrm rot="5400000">
                <a:off x="7529646" y="1533526"/>
                <a:ext cx="216969" cy="179289"/>
              </a:xfrm>
              <a:custGeom>
                <a:avLst/>
                <a:gdLst>
                  <a:gd name="connsiteX0" fmla="*/ 69298 w 201584"/>
                  <a:gd name="connsiteY0" fmla="*/ 0 h 200993"/>
                  <a:gd name="connsiteX1" fmla="*/ 132286 w 201584"/>
                  <a:gd name="connsiteY1" fmla="*/ 0 h 200993"/>
                  <a:gd name="connsiteX2" fmla="*/ 201584 w 201584"/>
                  <a:gd name="connsiteY2" fmla="*/ 200993 h 200993"/>
                  <a:gd name="connsiteX3" fmla="*/ 151069 w 201584"/>
                  <a:gd name="connsiteY3" fmla="*/ 200993 h 200993"/>
                  <a:gd name="connsiteX4" fmla="*/ 100792 w 201584"/>
                  <a:gd name="connsiteY4" fmla="*/ 60560 h 200993"/>
                  <a:gd name="connsiteX5" fmla="*/ 50515 w 201584"/>
                  <a:gd name="connsiteY5" fmla="*/ 200993 h 200993"/>
                  <a:gd name="connsiteX6" fmla="*/ 0 w 201584"/>
                  <a:gd name="connsiteY6" fmla="*/ 200993 h 200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1584" h="200993">
                    <a:moveTo>
                      <a:pt x="69298" y="0"/>
                    </a:moveTo>
                    <a:lnTo>
                      <a:pt x="132286" y="0"/>
                    </a:lnTo>
                    <a:lnTo>
                      <a:pt x="201584" y="200993"/>
                    </a:lnTo>
                    <a:lnTo>
                      <a:pt x="151069" y="200993"/>
                    </a:lnTo>
                    <a:lnTo>
                      <a:pt x="100792" y="60560"/>
                    </a:lnTo>
                    <a:lnTo>
                      <a:pt x="50515" y="200993"/>
                    </a:lnTo>
                    <a:lnTo>
                      <a:pt x="0" y="200993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2851632992">
                      <a:custGeom>
                        <a:avLst/>
                        <a:gdLst>
                          <a:gd name="connsiteX0" fmla="*/ 190304 w 190304"/>
                          <a:gd name="connsiteY0" fmla="*/ 810074 h 810074"/>
                          <a:gd name="connsiteX1" fmla="*/ 0 w 190304"/>
                          <a:gd name="connsiteY1" fmla="*/ 405037 h 810074"/>
                          <a:gd name="connsiteX2" fmla="*/ 190304 w 190304"/>
                          <a:gd name="connsiteY2" fmla="*/ 0 h 810074"/>
                          <a:gd name="connsiteX3" fmla="*/ 190304 w 190304"/>
                          <a:gd name="connsiteY3" fmla="*/ 810074 h 81007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90304" h="810074" fill="none" extrusionOk="0">
                            <a:moveTo>
                              <a:pt x="190304" y="810074"/>
                            </a:moveTo>
                            <a:cubicBezTo>
                              <a:pt x="109476" y="787984"/>
                              <a:pt x="52332" y="621312"/>
                              <a:pt x="0" y="405037"/>
                            </a:cubicBezTo>
                            <a:cubicBezTo>
                              <a:pt x="-19991" y="193581"/>
                              <a:pt x="85568" y="20561"/>
                              <a:pt x="190304" y="0"/>
                            </a:cubicBezTo>
                            <a:cubicBezTo>
                              <a:pt x="185690" y="246778"/>
                              <a:pt x="147617" y="566794"/>
                              <a:pt x="190304" y="810074"/>
                            </a:cubicBezTo>
                            <a:close/>
                          </a:path>
                          <a:path w="190304" h="810074" stroke="0" extrusionOk="0">
                            <a:moveTo>
                              <a:pt x="190304" y="810074"/>
                            </a:moveTo>
                            <a:cubicBezTo>
                              <a:pt x="77133" y="806082"/>
                              <a:pt x="5238" y="616268"/>
                              <a:pt x="0" y="405037"/>
                            </a:cubicBezTo>
                            <a:cubicBezTo>
                              <a:pt x="20933" y="176506"/>
                              <a:pt x="92982" y="-7265"/>
                              <a:pt x="190304" y="0"/>
                            </a:cubicBezTo>
                            <a:cubicBezTo>
                              <a:pt x="101303" y="213986"/>
                              <a:pt x="169121" y="526240"/>
                              <a:pt x="190304" y="810074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7110200A-09FB-4530-AAEB-F88F8A1081E6}"/>
                  </a:ext>
                </a:extLst>
              </p:cNvPr>
              <p:cNvSpPr/>
              <p:nvPr/>
            </p:nvSpPr>
            <p:spPr>
              <a:xfrm rot="16200000">
                <a:off x="7996273" y="1533526"/>
                <a:ext cx="216969" cy="179289"/>
              </a:xfrm>
              <a:custGeom>
                <a:avLst/>
                <a:gdLst>
                  <a:gd name="connsiteX0" fmla="*/ 69298 w 201584"/>
                  <a:gd name="connsiteY0" fmla="*/ 0 h 200993"/>
                  <a:gd name="connsiteX1" fmla="*/ 132286 w 201584"/>
                  <a:gd name="connsiteY1" fmla="*/ 0 h 200993"/>
                  <a:gd name="connsiteX2" fmla="*/ 201584 w 201584"/>
                  <a:gd name="connsiteY2" fmla="*/ 200993 h 200993"/>
                  <a:gd name="connsiteX3" fmla="*/ 151069 w 201584"/>
                  <a:gd name="connsiteY3" fmla="*/ 200993 h 200993"/>
                  <a:gd name="connsiteX4" fmla="*/ 100792 w 201584"/>
                  <a:gd name="connsiteY4" fmla="*/ 60560 h 200993"/>
                  <a:gd name="connsiteX5" fmla="*/ 50515 w 201584"/>
                  <a:gd name="connsiteY5" fmla="*/ 200993 h 200993"/>
                  <a:gd name="connsiteX6" fmla="*/ 0 w 201584"/>
                  <a:gd name="connsiteY6" fmla="*/ 200993 h 200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1584" h="200993">
                    <a:moveTo>
                      <a:pt x="69298" y="0"/>
                    </a:moveTo>
                    <a:lnTo>
                      <a:pt x="132286" y="0"/>
                    </a:lnTo>
                    <a:lnTo>
                      <a:pt x="201584" y="200993"/>
                    </a:lnTo>
                    <a:lnTo>
                      <a:pt x="151069" y="200993"/>
                    </a:lnTo>
                    <a:lnTo>
                      <a:pt x="100792" y="60560"/>
                    </a:lnTo>
                    <a:lnTo>
                      <a:pt x="50515" y="200993"/>
                    </a:lnTo>
                    <a:lnTo>
                      <a:pt x="0" y="200993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2851632992">
                      <a:custGeom>
                        <a:avLst/>
                        <a:gdLst>
                          <a:gd name="connsiteX0" fmla="*/ 190304 w 190304"/>
                          <a:gd name="connsiteY0" fmla="*/ 810074 h 810074"/>
                          <a:gd name="connsiteX1" fmla="*/ 0 w 190304"/>
                          <a:gd name="connsiteY1" fmla="*/ 405037 h 810074"/>
                          <a:gd name="connsiteX2" fmla="*/ 190304 w 190304"/>
                          <a:gd name="connsiteY2" fmla="*/ 0 h 810074"/>
                          <a:gd name="connsiteX3" fmla="*/ 190304 w 190304"/>
                          <a:gd name="connsiteY3" fmla="*/ 810074 h 81007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90304" h="810074" fill="none" extrusionOk="0">
                            <a:moveTo>
                              <a:pt x="190304" y="810074"/>
                            </a:moveTo>
                            <a:cubicBezTo>
                              <a:pt x="109476" y="787984"/>
                              <a:pt x="52332" y="621312"/>
                              <a:pt x="0" y="405037"/>
                            </a:cubicBezTo>
                            <a:cubicBezTo>
                              <a:pt x="-19991" y="193581"/>
                              <a:pt x="85568" y="20561"/>
                              <a:pt x="190304" y="0"/>
                            </a:cubicBezTo>
                            <a:cubicBezTo>
                              <a:pt x="185690" y="246778"/>
                              <a:pt x="147617" y="566794"/>
                              <a:pt x="190304" y="810074"/>
                            </a:cubicBezTo>
                            <a:close/>
                          </a:path>
                          <a:path w="190304" h="810074" stroke="0" extrusionOk="0">
                            <a:moveTo>
                              <a:pt x="190304" y="810074"/>
                            </a:moveTo>
                            <a:cubicBezTo>
                              <a:pt x="77133" y="806082"/>
                              <a:pt x="5238" y="616268"/>
                              <a:pt x="0" y="405037"/>
                            </a:cubicBezTo>
                            <a:cubicBezTo>
                              <a:pt x="20933" y="176506"/>
                              <a:pt x="92982" y="-7265"/>
                              <a:pt x="190304" y="0"/>
                            </a:cubicBezTo>
                            <a:cubicBezTo>
                              <a:pt x="101303" y="213986"/>
                              <a:pt x="169121" y="526240"/>
                              <a:pt x="190304" y="810074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0" name="グループ化 219">
              <a:extLst>
                <a:ext uri="{FF2B5EF4-FFF2-40B4-BE49-F238E27FC236}">
                  <a16:creationId xmlns:a16="http://schemas.microsoft.com/office/drawing/2014/main" id="{5248A8A2-733B-4116-8728-302B943F3B99}"/>
                </a:ext>
              </a:extLst>
            </p:cNvPr>
            <p:cNvGrpSpPr/>
            <p:nvPr/>
          </p:nvGrpSpPr>
          <p:grpSpPr>
            <a:xfrm rot="3774246" flipH="1">
              <a:off x="6835937" y="2163825"/>
              <a:ext cx="1031967" cy="1053176"/>
              <a:chOff x="6767963" y="2178409"/>
              <a:chExt cx="1087249" cy="1109594"/>
            </a:xfrm>
          </p:grpSpPr>
          <p:grpSp>
            <p:nvGrpSpPr>
              <p:cNvPr id="249" name="グループ化 248">
                <a:extLst>
                  <a:ext uri="{FF2B5EF4-FFF2-40B4-BE49-F238E27FC236}">
                    <a16:creationId xmlns:a16="http://schemas.microsoft.com/office/drawing/2014/main" id="{9EC69636-E120-4B05-9DA3-945325AC34B0}"/>
                  </a:ext>
                </a:extLst>
              </p:cNvPr>
              <p:cNvGrpSpPr/>
              <p:nvPr/>
            </p:nvGrpSpPr>
            <p:grpSpPr>
              <a:xfrm rot="1800000">
                <a:off x="6767963" y="2178409"/>
                <a:ext cx="1087249" cy="1109594"/>
                <a:chOff x="1225185" y="1244600"/>
                <a:chExt cx="1499412" cy="1530228"/>
              </a:xfrm>
            </p:grpSpPr>
            <p:grpSp>
              <p:nvGrpSpPr>
                <p:cNvPr id="252" name="グループ化 251">
                  <a:extLst>
                    <a:ext uri="{FF2B5EF4-FFF2-40B4-BE49-F238E27FC236}">
                      <a16:creationId xmlns:a16="http://schemas.microsoft.com/office/drawing/2014/main" id="{89134727-2103-4C1B-A161-D4673B9F87E4}"/>
                    </a:ext>
                  </a:extLst>
                </p:cNvPr>
                <p:cNvGrpSpPr/>
                <p:nvPr/>
              </p:nvGrpSpPr>
              <p:grpSpPr>
                <a:xfrm>
                  <a:off x="1225185" y="1244600"/>
                  <a:ext cx="1499412" cy="1530228"/>
                  <a:chOff x="3642576" y="2887337"/>
                  <a:chExt cx="1058079" cy="1079826"/>
                </a:xfrm>
              </p:grpSpPr>
              <p:sp>
                <p:nvSpPr>
                  <p:cNvPr id="254" name="フリーフォーム: 図形 253">
                    <a:extLst>
                      <a:ext uri="{FF2B5EF4-FFF2-40B4-BE49-F238E27FC236}">
                        <a16:creationId xmlns:a16="http://schemas.microsoft.com/office/drawing/2014/main" id="{D01D8877-E84C-4CA4-9540-68A37DF5A2C4}"/>
                      </a:ext>
                    </a:extLst>
                  </p:cNvPr>
                  <p:cNvSpPr/>
                  <p:nvPr/>
                </p:nvSpPr>
                <p:spPr>
                  <a:xfrm>
                    <a:off x="3642576" y="3095625"/>
                    <a:ext cx="1058079" cy="871538"/>
                  </a:xfrm>
                  <a:custGeom>
                    <a:avLst/>
                    <a:gdLst>
                      <a:gd name="connsiteX0" fmla="*/ 526993 w 1058079"/>
                      <a:gd name="connsiteY0" fmla="*/ 0 h 904876"/>
                      <a:gd name="connsiteX1" fmla="*/ 615776 w 1058079"/>
                      <a:gd name="connsiteY1" fmla="*/ 9192 h 904876"/>
                      <a:gd name="connsiteX2" fmla="*/ 675383 w 1058079"/>
                      <a:gd name="connsiteY2" fmla="*/ 28195 h 904876"/>
                      <a:gd name="connsiteX3" fmla="*/ 723939 w 1058079"/>
                      <a:gd name="connsiteY3" fmla="*/ 23580 h 904876"/>
                      <a:gd name="connsiteX4" fmla="*/ 798118 w 1058079"/>
                      <a:gd name="connsiteY4" fmla="*/ 34140 h 904876"/>
                      <a:gd name="connsiteX5" fmla="*/ 1040002 w 1058079"/>
                      <a:gd name="connsiteY5" fmla="*/ 557490 h 904876"/>
                      <a:gd name="connsiteX6" fmla="*/ 643029 w 1058079"/>
                      <a:gd name="connsiteY6" fmla="*/ 900343 h 904876"/>
                      <a:gd name="connsiteX7" fmla="*/ 612610 w 1058079"/>
                      <a:gd name="connsiteY7" fmla="*/ 896012 h 904876"/>
                      <a:gd name="connsiteX8" fmla="*/ 526993 w 1058079"/>
                      <a:gd name="connsiteY8" fmla="*/ 904876 h 904876"/>
                      <a:gd name="connsiteX9" fmla="*/ 443754 w 1058079"/>
                      <a:gd name="connsiteY9" fmla="*/ 896258 h 904876"/>
                      <a:gd name="connsiteX10" fmla="*/ 415049 w 1058079"/>
                      <a:gd name="connsiteY10" fmla="*/ 900345 h 904876"/>
                      <a:gd name="connsiteX11" fmla="*/ 18077 w 1058079"/>
                      <a:gd name="connsiteY11" fmla="*/ 557492 h 904876"/>
                      <a:gd name="connsiteX12" fmla="*/ 259960 w 1058079"/>
                      <a:gd name="connsiteY12" fmla="*/ 34142 h 904876"/>
                      <a:gd name="connsiteX13" fmla="*/ 334140 w 1058079"/>
                      <a:gd name="connsiteY13" fmla="*/ 23582 h 904876"/>
                      <a:gd name="connsiteX14" fmla="*/ 379538 w 1058079"/>
                      <a:gd name="connsiteY14" fmla="*/ 27897 h 904876"/>
                      <a:gd name="connsiteX15" fmla="*/ 438211 w 1058079"/>
                      <a:gd name="connsiteY15" fmla="*/ 9192 h 904876"/>
                      <a:gd name="connsiteX16" fmla="*/ 526993 w 1058079"/>
                      <a:gd name="connsiteY16" fmla="*/ 0 h 9048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058079" h="904876">
                        <a:moveTo>
                          <a:pt x="526993" y="0"/>
                        </a:moveTo>
                        <a:cubicBezTo>
                          <a:pt x="557406" y="0"/>
                          <a:pt x="587098" y="3165"/>
                          <a:pt x="615776" y="9192"/>
                        </a:cubicBezTo>
                        <a:lnTo>
                          <a:pt x="675383" y="28195"/>
                        </a:lnTo>
                        <a:lnTo>
                          <a:pt x="723939" y="23580"/>
                        </a:lnTo>
                        <a:cubicBezTo>
                          <a:pt x="748674" y="24099"/>
                          <a:pt x="773506" y="27545"/>
                          <a:pt x="798118" y="34140"/>
                        </a:cubicBezTo>
                        <a:cubicBezTo>
                          <a:pt x="995018" y="86899"/>
                          <a:pt x="1103312" y="321211"/>
                          <a:pt x="1040002" y="557490"/>
                        </a:cubicBezTo>
                        <a:cubicBezTo>
                          <a:pt x="984605" y="764234"/>
                          <a:pt x="816178" y="903981"/>
                          <a:pt x="643029" y="900343"/>
                        </a:cubicBezTo>
                        <a:lnTo>
                          <a:pt x="612610" y="896012"/>
                        </a:lnTo>
                        <a:lnTo>
                          <a:pt x="526993" y="904876"/>
                        </a:lnTo>
                        <a:lnTo>
                          <a:pt x="443754" y="896258"/>
                        </a:lnTo>
                        <a:lnTo>
                          <a:pt x="415049" y="900345"/>
                        </a:lnTo>
                        <a:cubicBezTo>
                          <a:pt x="241901" y="903983"/>
                          <a:pt x="73474" y="764236"/>
                          <a:pt x="18077" y="557492"/>
                        </a:cubicBezTo>
                        <a:cubicBezTo>
                          <a:pt x="-45234" y="321213"/>
                          <a:pt x="63061" y="86901"/>
                          <a:pt x="259960" y="34142"/>
                        </a:cubicBezTo>
                        <a:cubicBezTo>
                          <a:pt x="284572" y="27547"/>
                          <a:pt x="309404" y="24101"/>
                          <a:pt x="334140" y="23582"/>
                        </a:cubicBezTo>
                        <a:lnTo>
                          <a:pt x="379538" y="27897"/>
                        </a:lnTo>
                        <a:lnTo>
                          <a:pt x="438211" y="9192"/>
                        </a:lnTo>
                        <a:cubicBezTo>
                          <a:pt x="466888" y="3165"/>
                          <a:pt x="496581" y="0"/>
                          <a:pt x="526993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5" name="楕円 254">
                    <a:extLst>
                      <a:ext uri="{FF2B5EF4-FFF2-40B4-BE49-F238E27FC236}">
                        <a16:creationId xmlns:a16="http://schemas.microsoft.com/office/drawing/2014/main" id="{91597A60-5092-4A40-98FB-548349FCBD44}"/>
                      </a:ext>
                    </a:extLst>
                  </p:cNvPr>
                  <p:cNvSpPr/>
                  <p:nvPr/>
                </p:nvSpPr>
                <p:spPr>
                  <a:xfrm>
                    <a:off x="4045744" y="3133725"/>
                    <a:ext cx="247650" cy="111922"/>
                  </a:xfrm>
                  <a:prstGeom prst="ellipse">
                    <a:avLst/>
                  </a:prstGeom>
                  <a:solidFill>
                    <a:schemeClr val="tx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6" name="フリーフォーム: 図形 255">
                    <a:extLst>
                      <a:ext uri="{FF2B5EF4-FFF2-40B4-BE49-F238E27FC236}">
                        <a16:creationId xmlns:a16="http://schemas.microsoft.com/office/drawing/2014/main" id="{3F702808-D747-46B4-A85B-80C779422D2C}"/>
                      </a:ext>
                    </a:extLst>
                  </p:cNvPr>
                  <p:cNvSpPr/>
                  <p:nvPr/>
                </p:nvSpPr>
                <p:spPr>
                  <a:xfrm>
                    <a:off x="4045744" y="3189686"/>
                    <a:ext cx="247650" cy="63445"/>
                  </a:xfrm>
                  <a:custGeom>
                    <a:avLst/>
                    <a:gdLst>
                      <a:gd name="connsiteX0" fmla="*/ 3344 w 247650"/>
                      <a:gd name="connsiteY0" fmla="*/ 0 h 63445"/>
                      <a:gd name="connsiteX1" fmla="*/ 24481 w 247650"/>
                      <a:gd name="connsiteY1" fmla="*/ 13019 h 63445"/>
                      <a:gd name="connsiteX2" fmla="*/ 123825 w 247650"/>
                      <a:gd name="connsiteY2" fmla="*/ 30107 h 63445"/>
                      <a:gd name="connsiteX3" fmla="*/ 223169 w 247650"/>
                      <a:gd name="connsiteY3" fmla="*/ 13019 h 63445"/>
                      <a:gd name="connsiteX4" fmla="*/ 244307 w 247650"/>
                      <a:gd name="connsiteY4" fmla="*/ 0 h 63445"/>
                      <a:gd name="connsiteX5" fmla="*/ 247650 w 247650"/>
                      <a:gd name="connsiteY5" fmla="*/ 7484 h 63445"/>
                      <a:gd name="connsiteX6" fmla="*/ 123825 w 247650"/>
                      <a:gd name="connsiteY6" fmla="*/ 63445 h 63445"/>
                      <a:gd name="connsiteX7" fmla="*/ 0 w 247650"/>
                      <a:gd name="connsiteY7" fmla="*/ 7484 h 63445"/>
                      <a:gd name="connsiteX8" fmla="*/ 3344 w 247650"/>
                      <a:gd name="connsiteY8" fmla="*/ 0 h 634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7650" h="63445">
                        <a:moveTo>
                          <a:pt x="3344" y="0"/>
                        </a:moveTo>
                        <a:lnTo>
                          <a:pt x="24481" y="13019"/>
                        </a:lnTo>
                        <a:cubicBezTo>
                          <a:pt x="49905" y="23577"/>
                          <a:pt x="85029" y="30107"/>
                          <a:pt x="123825" y="30107"/>
                        </a:cubicBezTo>
                        <a:cubicBezTo>
                          <a:pt x="162622" y="30107"/>
                          <a:pt x="197745" y="23577"/>
                          <a:pt x="223169" y="13019"/>
                        </a:cubicBezTo>
                        <a:lnTo>
                          <a:pt x="244307" y="0"/>
                        </a:lnTo>
                        <a:lnTo>
                          <a:pt x="247650" y="7484"/>
                        </a:lnTo>
                        <a:cubicBezTo>
                          <a:pt x="247650" y="38390"/>
                          <a:pt x="192212" y="63445"/>
                          <a:pt x="123825" y="63445"/>
                        </a:cubicBezTo>
                        <a:cubicBezTo>
                          <a:pt x="55438" y="63445"/>
                          <a:pt x="0" y="38390"/>
                          <a:pt x="0" y="7484"/>
                        </a:cubicBezTo>
                        <a:lnTo>
                          <a:pt x="3344" y="0"/>
                        </a:lnTo>
                        <a:close/>
                      </a:path>
                    </a:pathLst>
                  </a:cu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7" name="フリーフォーム: 図形 256">
                    <a:extLst>
                      <a:ext uri="{FF2B5EF4-FFF2-40B4-BE49-F238E27FC236}">
                        <a16:creationId xmlns:a16="http://schemas.microsoft.com/office/drawing/2014/main" id="{450ADE21-67B4-45A7-B1FE-97323324AE1F}"/>
                      </a:ext>
                    </a:extLst>
                  </p:cNvPr>
                  <p:cNvSpPr/>
                  <p:nvPr/>
                </p:nvSpPr>
                <p:spPr>
                  <a:xfrm>
                    <a:off x="3733645" y="3429000"/>
                    <a:ext cx="79615" cy="310042"/>
                  </a:xfrm>
                  <a:custGeom>
                    <a:avLst/>
                    <a:gdLst>
                      <a:gd name="connsiteX0" fmla="*/ 72783 w 72783"/>
                      <a:gd name="connsiteY0" fmla="*/ 0 h 346017"/>
                      <a:gd name="connsiteX1" fmla="*/ 48206 w 72783"/>
                      <a:gd name="connsiteY1" fmla="*/ 72904 h 346017"/>
                      <a:gd name="connsiteX2" fmla="*/ 38101 w 72783"/>
                      <a:gd name="connsiteY2" fmla="*/ 173008 h 346017"/>
                      <a:gd name="connsiteX3" fmla="*/ 48206 w 72783"/>
                      <a:gd name="connsiteY3" fmla="*/ 273112 h 346017"/>
                      <a:gd name="connsiteX4" fmla="*/ 72783 w 72783"/>
                      <a:gd name="connsiteY4" fmla="*/ 346017 h 346017"/>
                      <a:gd name="connsiteX5" fmla="*/ 40452 w 72783"/>
                      <a:gd name="connsiteY5" fmla="*/ 314447 h 346017"/>
                      <a:gd name="connsiteX6" fmla="*/ 0 w 72783"/>
                      <a:gd name="connsiteY6" fmla="*/ 173008 h 346017"/>
                      <a:gd name="connsiteX7" fmla="*/ 40452 w 72783"/>
                      <a:gd name="connsiteY7" fmla="*/ 31569 h 346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2783" h="346017">
                        <a:moveTo>
                          <a:pt x="72783" y="0"/>
                        </a:moveTo>
                        <a:lnTo>
                          <a:pt x="48206" y="72904"/>
                        </a:lnTo>
                        <a:cubicBezTo>
                          <a:pt x="41699" y="103672"/>
                          <a:pt x="38101" y="137500"/>
                          <a:pt x="38101" y="173008"/>
                        </a:cubicBezTo>
                        <a:cubicBezTo>
                          <a:pt x="38101" y="208517"/>
                          <a:pt x="41699" y="242344"/>
                          <a:pt x="48206" y="273112"/>
                        </a:cubicBezTo>
                        <a:lnTo>
                          <a:pt x="72783" y="346017"/>
                        </a:lnTo>
                        <a:lnTo>
                          <a:pt x="40452" y="314447"/>
                        </a:lnTo>
                        <a:cubicBezTo>
                          <a:pt x="15459" y="278250"/>
                          <a:pt x="0" y="228244"/>
                          <a:pt x="0" y="173008"/>
                        </a:cubicBezTo>
                        <a:cubicBezTo>
                          <a:pt x="0" y="117773"/>
                          <a:pt x="15459" y="67766"/>
                          <a:pt x="40452" y="31569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8" name="フリーフォーム: 図形 257">
                    <a:extLst>
                      <a:ext uri="{FF2B5EF4-FFF2-40B4-BE49-F238E27FC236}">
                        <a16:creationId xmlns:a16="http://schemas.microsoft.com/office/drawing/2014/main" id="{050F3327-A936-4F85-BDC3-44FAFA9D3520}"/>
                      </a:ext>
                    </a:extLst>
                  </p:cNvPr>
                  <p:cNvSpPr/>
                  <p:nvPr/>
                </p:nvSpPr>
                <p:spPr>
                  <a:xfrm flipH="1">
                    <a:off x="4544512" y="3409472"/>
                    <a:ext cx="79615" cy="310042"/>
                  </a:xfrm>
                  <a:custGeom>
                    <a:avLst/>
                    <a:gdLst>
                      <a:gd name="connsiteX0" fmla="*/ 72783 w 72783"/>
                      <a:gd name="connsiteY0" fmla="*/ 0 h 346017"/>
                      <a:gd name="connsiteX1" fmla="*/ 48206 w 72783"/>
                      <a:gd name="connsiteY1" fmla="*/ 72904 h 346017"/>
                      <a:gd name="connsiteX2" fmla="*/ 38101 w 72783"/>
                      <a:gd name="connsiteY2" fmla="*/ 173008 h 346017"/>
                      <a:gd name="connsiteX3" fmla="*/ 48206 w 72783"/>
                      <a:gd name="connsiteY3" fmla="*/ 273112 h 346017"/>
                      <a:gd name="connsiteX4" fmla="*/ 72783 w 72783"/>
                      <a:gd name="connsiteY4" fmla="*/ 346017 h 346017"/>
                      <a:gd name="connsiteX5" fmla="*/ 40452 w 72783"/>
                      <a:gd name="connsiteY5" fmla="*/ 314447 h 346017"/>
                      <a:gd name="connsiteX6" fmla="*/ 0 w 72783"/>
                      <a:gd name="connsiteY6" fmla="*/ 173008 h 346017"/>
                      <a:gd name="connsiteX7" fmla="*/ 40452 w 72783"/>
                      <a:gd name="connsiteY7" fmla="*/ 31569 h 346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2783" h="346017">
                        <a:moveTo>
                          <a:pt x="72783" y="0"/>
                        </a:moveTo>
                        <a:lnTo>
                          <a:pt x="48206" y="72904"/>
                        </a:lnTo>
                        <a:cubicBezTo>
                          <a:pt x="41699" y="103672"/>
                          <a:pt x="38101" y="137500"/>
                          <a:pt x="38101" y="173008"/>
                        </a:cubicBezTo>
                        <a:cubicBezTo>
                          <a:pt x="38101" y="208517"/>
                          <a:pt x="41699" y="242344"/>
                          <a:pt x="48206" y="273112"/>
                        </a:cubicBezTo>
                        <a:lnTo>
                          <a:pt x="72783" y="346017"/>
                        </a:lnTo>
                        <a:lnTo>
                          <a:pt x="40452" y="314447"/>
                        </a:lnTo>
                        <a:cubicBezTo>
                          <a:pt x="15459" y="278250"/>
                          <a:pt x="0" y="228244"/>
                          <a:pt x="0" y="173008"/>
                        </a:cubicBezTo>
                        <a:cubicBezTo>
                          <a:pt x="0" y="117773"/>
                          <a:pt x="15459" y="67766"/>
                          <a:pt x="40452" y="31569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9" name="フリーフォーム: 図形 258">
                    <a:extLst>
                      <a:ext uri="{FF2B5EF4-FFF2-40B4-BE49-F238E27FC236}">
                        <a16:creationId xmlns:a16="http://schemas.microsoft.com/office/drawing/2014/main" id="{EA031700-F50E-41FD-B0BD-C1190A304781}"/>
                      </a:ext>
                    </a:extLst>
                  </p:cNvPr>
                  <p:cNvSpPr/>
                  <p:nvPr/>
                </p:nvSpPr>
                <p:spPr>
                  <a:xfrm rot="20658901">
                    <a:off x="3959124" y="3639320"/>
                    <a:ext cx="83144" cy="256564"/>
                  </a:xfrm>
                  <a:custGeom>
                    <a:avLst/>
                    <a:gdLst>
                      <a:gd name="connsiteX0" fmla="*/ 72783 w 72783"/>
                      <a:gd name="connsiteY0" fmla="*/ 0 h 346017"/>
                      <a:gd name="connsiteX1" fmla="*/ 48206 w 72783"/>
                      <a:gd name="connsiteY1" fmla="*/ 72904 h 346017"/>
                      <a:gd name="connsiteX2" fmla="*/ 38101 w 72783"/>
                      <a:gd name="connsiteY2" fmla="*/ 173008 h 346017"/>
                      <a:gd name="connsiteX3" fmla="*/ 48206 w 72783"/>
                      <a:gd name="connsiteY3" fmla="*/ 273112 h 346017"/>
                      <a:gd name="connsiteX4" fmla="*/ 72783 w 72783"/>
                      <a:gd name="connsiteY4" fmla="*/ 346017 h 346017"/>
                      <a:gd name="connsiteX5" fmla="*/ 40452 w 72783"/>
                      <a:gd name="connsiteY5" fmla="*/ 314447 h 346017"/>
                      <a:gd name="connsiteX6" fmla="*/ 0 w 72783"/>
                      <a:gd name="connsiteY6" fmla="*/ 173008 h 346017"/>
                      <a:gd name="connsiteX7" fmla="*/ 40452 w 72783"/>
                      <a:gd name="connsiteY7" fmla="*/ 31569 h 346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2783" h="346017">
                        <a:moveTo>
                          <a:pt x="72783" y="0"/>
                        </a:moveTo>
                        <a:lnTo>
                          <a:pt x="48206" y="72904"/>
                        </a:lnTo>
                        <a:cubicBezTo>
                          <a:pt x="41699" y="103672"/>
                          <a:pt x="38101" y="137500"/>
                          <a:pt x="38101" y="173008"/>
                        </a:cubicBezTo>
                        <a:cubicBezTo>
                          <a:pt x="38101" y="208517"/>
                          <a:pt x="41699" y="242344"/>
                          <a:pt x="48206" y="273112"/>
                        </a:cubicBezTo>
                        <a:lnTo>
                          <a:pt x="72783" y="346017"/>
                        </a:lnTo>
                        <a:lnTo>
                          <a:pt x="40452" y="314447"/>
                        </a:lnTo>
                        <a:cubicBezTo>
                          <a:pt x="15459" y="278250"/>
                          <a:pt x="0" y="228244"/>
                          <a:pt x="0" y="173008"/>
                        </a:cubicBezTo>
                        <a:cubicBezTo>
                          <a:pt x="0" y="117773"/>
                          <a:pt x="15459" y="67766"/>
                          <a:pt x="40452" y="31569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0" name="フリーフォーム: 図形 259">
                    <a:extLst>
                      <a:ext uri="{FF2B5EF4-FFF2-40B4-BE49-F238E27FC236}">
                        <a16:creationId xmlns:a16="http://schemas.microsoft.com/office/drawing/2014/main" id="{278EE7F9-5237-4AE1-A1A2-F5AB6F430BFF}"/>
                      </a:ext>
                    </a:extLst>
                  </p:cNvPr>
                  <p:cNvSpPr/>
                  <p:nvPr/>
                </p:nvSpPr>
                <p:spPr>
                  <a:xfrm rot="941099" flipH="1">
                    <a:off x="4276785" y="3639318"/>
                    <a:ext cx="83144" cy="256565"/>
                  </a:xfrm>
                  <a:custGeom>
                    <a:avLst/>
                    <a:gdLst>
                      <a:gd name="connsiteX0" fmla="*/ 72783 w 72783"/>
                      <a:gd name="connsiteY0" fmla="*/ 0 h 346017"/>
                      <a:gd name="connsiteX1" fmla="*/ 48206 w 72783"/>
                      <a:gd name="connsiteY1" fmla="*/ 72904 h 346017"/>
                      <a:gd name="connsiteX2" fmla="*/ 38101 w 72783"/>
                      <a:gd name="connsiteY2" fmla="*/ 173008 h 346017"/>
                      <a:gd name="connsiteX3" fmla="*/ 48206 w 72783"/>
                      <a:gd name="connsiteY3" fmla="*/ 273112 h 346017"/>
                      <a:gd name="connsiteX4" fmla="*/ 72783 w 72783"/>
                      <a:gd name="connsiteY4" fmla="*/ 346017 h 346017"/>
                      <a:gd name="connsiteX5" fmla="*/ 40452 w 72783"/>
                      <a:gd name="connsiteY5" fmla="*/ 314447 h 346017"/>
                      <a:gd name="connsiteX6" fmla="*/ 0 w 72783"/>
                      <a:gd name="connsiteY6" fmla="*/ 173008 h 346017"/>
                      <a:gd name="connsiteX7" fmla="*/ 40452 w 72783"/>
                      <a:gd name="connsiteY7" fmla="*/ 31569 h 346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2783" h="346017">
                        <a:moveTo>
                          <a:pt x="72783" y="0"/>
                        </a:moveTo>
                        <a:lnTo>
                          <a:pt x="48206" y="72904"/>
                        </a:lnTo>
                        <a:cubicBezTo>
                          <a:pt x="41699" y="103672"/>
                          <a:pt x="38101" y="137500"/>
                          <a:pt x="38101" y="173008"/>
                        </a:cubicBezTo>
                        <a:cubicBezTo>
                          <a:pt x="38101" y="208517"/>
                          <a:pt x="41699" y="242344"/>
                          <a:pt x="48206" y="273112"/>
                        </a:cubicBezTo>
                        <a:lnTo>
                          <a:pt x="72783" y="346017"/>
                        </a:lnTo>
                        <a:lnTo>
                          <a:pt x="40452" y="314447"/>
                        </a:lnTo>
                        <a:cubicBezTo>
                          <a:pt x="15459" y="278250"/>
                          <a:pt x="0" y="228244"/>
                          <a:pt x="0" y="173008"/>
                        </a:cubicBezTo>
                        <a:cubicBezTo>
                          <a:pt x="0" y="117773"/>
                          <a:pt x="15459" y="67766"/>
                          <a:pt x="40452" y="31569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61" name="グループ化 260">
                    <a:extLst>
                      <a:ext uri="{FF2B5EF4-FFF2-40B4-BE49-F238E27FC236}">
                        <a16:creationId xmlns:a16="http://schemas.microsoft.com/office/drawing/2014/main" id="{E0FB2D5A-15B5-4507-A7A8-9C0FDDB9D4C6}"/>
                      </a:ext>
                    </a:extLst>
                  </p:cNvPr>
                  <p:cNvGrpSpPr/>
                  <p:nvPr/>
                </p:nvGrpSpPr>
                <p:grpSpPr>
                  <a:xfrm>
                    <a:off x="4106322" y="2887337"/>
                    <a:ext cx="178126" cy="337086"/>
                    <a:chOff x="3295510" y="3199211"/>
                    <a:chExt cx="145719" cy="337745"/>
                  </a:xfrm>
                </p:grpSpPr>
                <p:sp>
                  <p:nvSpPr>
                    <p:cNvPr id="269" name="フリーフォーム: 図形 268">
                      <a:extLst>
                        <a:ext uri="{FF2B5EF4-FFF2-40B4-BE49-F238E27FC236}">
                          <a16:creationId xmlns:a16="http://schemas.microsoft.com/office/drawing/2014/main" id="{07CAADE6-ADF0-4B64-B993-4CECFC12642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09918" y="3199211"/>
                      <a:ext cx="131311" cy="205804"/>
                    </a:xfrm>
                    <a:custGeom>
                      <a:avLst/>
                      <a:gdLst>
                        <a:gd name="connsiteX0" fmla="*/ 131311 w 131311"/>
                        <a:gd name="connsiteY0" fmla="*/ 0 h 205804"/>
                        <a:gd name="connsiteX1" fmla="*/ 95101 w 131311"/>
                        <a:gd name="connsiteY1" fmla="*/ 152836 h 205804"/>
                        <a:gd name="connsiteX2" fmla="*/ 94020 w 131311"/>
                        <a:gd name="connsiteY2" fmla="*/ 167572 h 205804"/>
                        <a:gd name="connsiteX3" fmla="*/ 65283 w 131311"/>
                        <a:gd name="connsiteY3" fmla="*/ 185594 h 205804"/>
                        <a:gd name="connsiteX4" fmla="*/ 15416 w 131311"/>
                        <a:gd name="connsiteY4" fmla="*/ 205224 h 205804"/>
                        <a:gd name="connsiteX5" fmla="*/ 12388 w 131311"/>
                        <a:gd name="connsiteY5" fmla="*/ 205804 h 205804"/>
                        <a:gd name="connsiteX6" fmla="*/ 3900 w 131311"/>
                        <a:gd name="connsiteY6" fmla="*/ 193831 h 205804"/>
                        <a:gd name="connsiteX7" fmla="*/ 0 w 131311"/>
                        <a:gd name="connsiteY7" fmla="*/ 185346 h 205804"/>
                        <a:gd name="connsiteX8" fmla="*/ 10479 w 131311"/>
                        <a:gd name="connsiteY8" fmla="*/ 142520 h 205804"/>
                        <a:gd name="connsiteX9" fmla="*/ 131311 w 131311"/>
                        <a:gd name="connsiteY9" fmla="*/ 0 h 205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31311" h="205804">
                          <a:moveTo>
                            <a:pt x="131311" y="0"/>
                          </a:moveTo>
                          <a:cubicBezTo>
                            <a:pt x="115505" y="46589"/>
                            <a:pt x="103327" y="98248"/>
                            <a:pt x="95101" y="152836"/>
                          </a:cubicBezTo>
                          <a:lnTo>
                            <a:pt x="94020" y="167572"/>
                          </a:lnTo>
                          <a:lnTo>
                            <a:pt x="65283" y="185594"/>
                          </a:lnTo>
                          <a:cubicBezTo>
                            <a:pt x="48966" y="193833"/>
                            <a:pt x="32266" y="200354"/>
                            <a:pt x="15416" y="205224"/>
                          </a:cubicBezTo>
                          <a:lnTo>
                            <a:pt x="12388" y="205804"/>
                          </a:lnTo>
                          <a:lnTo>
                            <a:pt x="3900" y="193831"/>
                          </a:lnTo>
                          <a:lnTo>
                            <a:pt x="0" y="185346"/>
                          </a:lnTo>
                          <a:lnTo>
                            <a:pt x="10479" y="142520"/>
                          </a:lnTo>
                          <a:cubicBezTo>
                            <a:pt x="36666" y="56534"/>
                            <a:pt x="81012" y="0"/>
                            <a:pt x="131311" y="0"/>
                          </a:cubicBez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70" name="フリーフォーム: 図形 269">
                      <a:extLst>
                        <a:ext uri="{FF2B5EF4-FFF2-40B4-BE49-F238E27FC236}">
                          <a16:creationId xmlns:a16="http://schemas.microsoft.com/office/drawing/2014/main" id="{FAC12A60-40F3-4B10-AF82-4F52D88C0AB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22306" y="3366783"/>
                      <a:ext cx="81632" cy="113781"/>
                    </a:xfrm>
                    <a:custGeom>
                      <a:avLst/>
                      <a:gdLst>
                        <a:gd name="connsiteX0" fmla="*/ 81632 w 81632"/>
                        <a:gd name="connsiteY0" fmla="*/ 0 h 113781"/>
                        <a:gd name="connsiteX1" fmla="*/ 73287 w 81632"/>
                        <a:gd name="connsiteY1" fmla="*/ 113781 h 113781"/>
                        <a:gd name="connsiteX2" fmla="*/ 57537 w 81632"/>
                        <a:gd name="connsiteY2" fmla="*/ 103398 h 113781"/>
                        <a:gd name="connsiteX3" fmla="*/ 21407 w 81632"/>
                        <a:gd name="connsiteY3" fmla="*/ 68430 h 113781"/>
                        <a:gd name="connsiteX4" fmla="*/ 0 w 81632"/>
                        <a:gd name="connsiteY4" fmla="*/ 38232 h 113781"/>
                        <a:gd name="connsiteX5" fmla="*/ 3028 w 81632"/>
                        <a:gd name="connsiteY5" fmla="*/ 37652 h 113781"/>
                        <a:gd name="connsiteX6" fmla="*/ 52895 w 81632"/>
                        <a:gd name="connsiteY6" fmla="*/ 18022 h 113781"/>
                        <a:gd name="connsiteX7" fmla="*/ 81632 w 81632"/>
                        <a:gd name="connsiteY7" fmla="*/ 0 h 11378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1632" h="113781">
                          <a:moveTo>
                            <a:pt x="81632" y="0"/>
                          </a:moveTo>
                          <a:lnTo>
                            <a:pt x="73287" y="113781"/>
                          </a:lnTo>
                          <a:lnTo>
                            <a:pt x="57537" y="103398"/>
                          </a:lnTo>
                          <a:cubicBezTo>
                            <a:pt x="44597" y="93018"/>
                            <a:pt x="32482" y="81324"/>
                            <a:pt x="21407" y="68430"/>
                          </a:cubicBezTo>
                          <a:lnTo>
                            <a:pt x="0" y="38232"/>
                          </a:lnTo>
                          <a:lnTo>
                            <a:pt x="3028" y="37652"/>
                          </a:lnTo>
                          <a:cubicBezTo>
                            <a:pt x="19878" y="32782"/>
                            <a:pt x="36578" y="26261"/>
                            <a:pt x="52895" y="18022"/>
                          </a:cubicBezTo>
                          <a:lnTo>
                            <a:pt x="81632" y="0"/>
                          </a:ln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71" name="フリーフォーム: 図形 270">
                      <a:extLst>
                        <a:ext uri="{FF2B5EF4-FFF2-40B4-BE49-F238E27FC236}">
                          <a16:creationId xmlns:a16="http://schemas.microsoft.com/office/drawing/2014/main" id="{D791E1B6-9779-4861-94F0-B3E7CD8978F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95510" y="3384556"/>
                      <a:ext cx="100083" cy="152400"/>
                    </a:xfrm>
                    <a:custGeom>
                      <a:avLst/>
                      <a:gdLst>
                        <a:gd name="connsiteX0" fmla="*/ 14408 w 100083"/>
                        <a:gd name="connsiteY0" fmla="*/ 0 h 152400"/>
                        <a:gd name="connsiteX1" fmla="*/ 18308 w 100083"/>
                        <a:gd name="connsiteY1" fmla="*/ 8485 h 152400"/>
                        <a:gd name="connsiteX2" fmla="*/ 84333 w 100083"/>
                        <a:gd name="connsiteY2" fmla="*/ 85624 h 152400"/>
                        <a:gd name="connsiteX3" fmla="*/ 100083 w 100083"/>
                        <a:gd name="connsiteY3" fmla="*/ 96007 h 152400"/>
                        <a:gd name="connsiteX4" fmla="*/ 97009 w 100083"/>
                        <a:gd name="connsiteY4" fmla="*/ 137908 h 152400"/>
                        <a:gd name="connsiteX5" fmla="*/ 97721 w 100083"/>
                        <a:gd name="connsiteY5" fmla="*/ 147615 h 152400"/>
                        <a:gd name="connsiteX6" fmla="*/ 71503 w 100083"/>
                        <a:gd name="connsiteY6" fmla="*/ 152400 h 152400"/>
                        <a:gd name="connsiteX7" fmla="*/ 134 w 100083"/>
                        <a:gd name="connsiteY7" fmla="*/ 139376 h 152400"/>
                        <a:gd name="connsiteX8" fmla="*/ 0 w 100083"/>
                        <a:gd name="connsiteY8" fmla="*/ 137908 h 152400"/>
                        <a:gd name="connsiteX9" fmla="*/ 11451 w 100083"/>
                        <a:gd name="connsiteY9" fmla="*/ 12083 h 152400"/>
                        <a:gd name="connsiteX10" fmla="*/ 14408 w 100083"/>
                        <a:gd name="connsiteY10" fmla="*/ 0 h 1524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00083" h="152400">
                          <a:moveTo>
                            <a:pt x="14408" y="0"/>
                          </a:moveTo>
                          <a:lnTo>
                            <a:pt x="18308" y="8485"/>
                          </a:lnTo>
                          <a:cubicBezTo>
                            <a:pt x="35876" y="38849"/>
                            <a:pt x="58452" y="64864"/>
                            <a:pt x="84333" y="85624"/>
                          </a:cubicBezTo>
                          <a:lnTo>
                            <a:pt x="100083" y="96007"/>
                          </a:lnTo>
                          <a:lnTo>
                            <a:pt x="97009" y="137908"/>
                          </a:lnTo>
                          <a:lnTo>
                            <a:pt x="97721" y="147615"/>
                          </a:lnTo>
                          <a:lnTo>
                            <a:pt x="71503" y="152400"/>
                          </a:lnTo>
                          <a:lnTo>
                            <a:pt x="134" y="139376"/>
                          </a:lnTo>
                          <a:lnTo>
                            <a:pt x="0" y="137908"/>
                          </a:lnTo>
                          <a:cubicBezTo>
                            <a:pt x="0" y="93276"/>
                            <a:pt x="4078" y="50757"/>
                            <a:pt x="11451" y="12083"/>
                          </a:cubicBezTo>
                          <a:lnTo>
                            <a:pt x="14408" y="0"/>
                          </a:ln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62" name="フリーフォーム: 図形 261">
                    <a:extLst>
                      <a:ext uri="{FF2B5EF4-FFF2-40B4-BE49-F238E27FC236}">
                        <a16:creationId xmlns:a16="http://schemas.microsoft.com/office/drawing/2014/main" id="{0646EB3F-5D2D-469B-A248-63815A9A12EE}"/>
                      </a:ext>
                    </a:extLst>
                  </p:cNvPr>
                  <p:cNvSpPr/>
                  <p:nvPr/>
                </p:nvSpPr>
                <p:spPr>
                  <a:xfrm rot="17523378" flipH="1">
                    <a:off x="4450363" y="3088619"/>
                    <a:ext cx="47043" cy="256565"/>
                  </a:xfrm>
                  <a:custGeom>
                    <a:avLst/>
                    <a:gdLst>
                      <a:gd name="connsiteX0" fmla="*/ 72783 w 72783"/>
                      <a:gd name="connsiteY0" fmla="*/ 0 h 346017"/>
                      <a:gd name="connsiteX1" fmla="*/ 48206 w 72783"/>
                      <a:gd name="connsiteY1" fmla="*/ 72904 h 346017"/>
                      <a:gd name="connsiteX2" fmla="*/ 38101 w 72783"/>
                      <a:gd name="connsiteY2" fmla="*/ 173008 h 346017"/>
                      <a:gd name="connsiteX3" fmla="*/ 48206 w 72783"/>
                      <a:gd name="connsiteY3" fmla="*/ 273112 h 346017"/>
                      <a:gd name="connsiteX4" fmla="*/ 72783 w 72783"/>
                      <a:gd name="connsiteY4" fmla="*/ 346017 h 346017"/>
                      <a:gd name="connsiteX5" fmla="*/ 40452 w 72783"/>
                      <a:gd name="connsiteY5" fmla="*/ 314447 h 346017"/>
                      <a:gd name="connsiteX6" fmla="*/ 0 w 72783"/>
                      <a:gd name="connsiteY6" fmla="*/ 173008 h 346017"/>
                      <a:gd name="connsiteX7" fmla="*/ 40452 w 72783"/>
                      <a:gd name="connsiteY7" fmla="*/ 31569 h 346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2783" h="346017">
                        <a:moveTo>
                          <a:pt x="72783" y="0"/>
                        </a:moveTo>
                        <a:lnTo>
                          <a:pt x="48206" y="72904"/>
                        </a:lnTo>
                        <a:cubicBezTo>
                          <a:pt x="41699" y="103672"/>
                          <a:pt x="38101" y="137500"/>
                          <a:pt x="38101" y="173008"/>
                        </a:cubicBezTo>
                        <a:cubicBezTo>
                          <a:pt x="38101" y="208517"/>
                          <a:pt x="41699" y="242344"/>
                          <a:pt x="48206" y="273112"/>
                        </a:cubicBezTo>
                        <a:lnTo>
                          <a:pt x="72783" y="346017"/>
                        </a:lnTo>
                        <a:lnTo>
                          <a:pt x="40452" y="314447"/>
                        </a:lnTo>
                        <a:cubicBezTo>
                          <a:pt x="15459" y="278250"/>
                          <a:pt x="0" y="228244"/>
                          <a:pt x="0" y="173008"/>
                        </a:cubicBezTo>
                        <a:cubicBezTo>
                          <a:pt x="0" y="117773"/>
                          <a:pt x="15459" y="67766"/>
                          <a:pt x="40452" y="31569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3" name="フリーフォーム: 図形 262">
                    <a:extLst>
                      <a:ext uri="{FF2B5EF4-FFF2-40B4-BE49-F238E27FC236}">
                        <a16:creationId xmlns:a16="http://schemas.microsoft.com/office/drawing/2014/main" id="{70BEFCE1-D41F-482F-ACF6-D35C10746CB5}"/>
                      </a:ext>
                    </a:extLst>
                  </p:cNvPr>
                  <p:cNvSpPr/>
                  <p:nvPr/>
                </p:nvSpPr>
                <p:spPr>
                  <a:xfrm rot="4076622">
                    <a:off x="3858991" y="3088619"/>
                    <a:ext cx="47043" cy="256565"/>
                  </a:xfrm>
                  <a:custGeom>
                    <a:avLst/>
                    <a:gdLst>
                      <a:gd name="connsiteX0" fmla="*/ 72783 w 72783"/>
                      <a:gd name="connsiteY0" fmla="*/ 0 h 346017"/>
                      <a:gd name="connsiteX1" fmla="*/ 48206 w 72783"/>
                      <a:gd name="connsiteY1" fmla="*/ 72904 h 346017"/>
                      <a:gd name="connsiteX2" fmla="*/ 38101 w 72783"/>
                      <a:gd name="connsiteY2" fmla="*/ 173008 h 346017"/>
                      <a:gd name="connsiteX3" fmla="*/ 48206 w 72783"/>
                      <a:gd name="connsiteY3" fmla="*/ 273112 h 346017"/>
                      <a:gd name="connsiteX4" fmla="*/ 72783 w 72783"/>
                      <a:gd name="connsiteY4" fmla="*/ 346017 h 346017"/>
                      <a:gd name="connsiteX5" fmla="*/ 40452 w 72783"/>
                      <a:gd name="connsiteY5" fmla="*/ 314447 h 346017"/>
                      <a:gd name="connsiteX6" fmla="*/ 0 w 72783"/>
                      <a:gd name="connsiteY6" fmla="*/ 173008 h 346017"/>
                      <a:gd name="connsiteX7" fmla="*/ 40452 w 72783"/>
                      <a:gd name="connsiteY7" fmla="*/ 31569 h 346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2783" h="346017">
                        <a:moveTo>
                          <a:pt x="72783" y="0"/>
                        </a:moveTo>
                        <a:lnTo>
                          <a:pt x="48206" y="72904"/>
                        </a:lnTo>
                        <a:cubicBezTo>
                          <a:pt x="41699" y="103672"/>
                          <a:pt x="38101" y="137500"/>
                          <a:pt x="38101" y="173008"/>
                        </a:cubicBezTo>
                        <a:cubicBezTo>
                          <a:pt x="38101" y="208517"/>
                          <a:pt x="41699" y="242344"/>
                          <a:pt x="48206" y="273112"/>
                        </a:cubicBezTo>
                        <a:lnTo>
                          <a:pt x="72783" y="346017"/>
                        </a:lnTo>
                        <a:lnTo>
                          <a:pt x="40452" y="314447"/>
                        </a:lnTo>
                        <a:cubicBezTo>
                          <a:pt x="15459" y="278250"/>
                          <a:pt x="0" y="228244"/>
                          <a:pt x="0" y="173008"/>
                        </a:cubicBezTo>
                        <a:cubicBezTo>
                          <a:pt x="0" y="117773"/>
                          <a:pt x="15459" y="67766"/>
                          <a:pt x="40452" y="31569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4" name="フリーフォーム: 図形 263">
                    <a:extLst>
                      <a:ext uri="{FF2B5EF4-FFF2-40B4-BE49-F238E27FC236}">
                        <a16:creationId xmlns:a16="http://schemas.microsoft.com/office/drawing/2014/main" id="{E97AF986-3BB9-42E3-B3B7-F26CC1C3EDA5}"/>
                      </a:ext>
                    </a:extLst>
                  </p:cNvPr>
                  <p:cNvSpPr/>
                  <p:nvPr/>
                </p:nvSpPr>
                <p:spPr>
                  <a:xfrm rot="1676012">
                    <a:off x="3934569" y="3254657"/>
                    <a:ext cx="60281" cy="227447"/>
                  </a:xfrm>
                  <a:custGeom>
                    <a:avLst/>
                    <a:gdLst>
                      <a:gd name="connsiteX0" fmla="*/ 72783 w 72783"/>
                      <a:gd name="connsiteY0" fmla="*/ 0 h 346017"/>
                      <a:gd name="connsiteX1" fmla="*/ 48206 w 72783"/>
                      <a:gd name="connsiteY1" fmla="*/ 72904 h 346017"/>
                      <a:gd name="connsiteX2" fmla="*/ 38101 w 72783"/>
                      <a:gd name="connsiteY2" fmla="*/ 173008 h 346017"/>
                      <a:gd name="connsiteX3" fmla="*/ 48206 w 72783"/>
                      <a:gd name="connsiteY3" fmla="*/ 273112 h 346017"/>
                      <a:gd name="connsiteX4" fmla="*/ 72783 w 72783"/>
                      <a:gd name="connsiteY4" fmla="*/ 346017 h 346017"/>
                      <a:gd name="connsiteX5" fmla="*/ 40452 w 72783"/>
                      <a:gd name="connsiteY5" fmla="*/ 314447 h 346017"/>
                      <a:gd name="connsiteX6" fmla="*/ 0 w 72783"/>
                      <a:gd name="connsiteY6" fmla="*/ 173008 h 346017"/>
                      <a:gd name="connsiteX7" fmla="*/ 40452 w 72783"/>
                      <a:gd name="connsiteY7" fmla="*/ 31569 h 346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2783" h="346017">
                        <a:moveTo>
                          <a:pt x="72783" y="0"/>
                        </a:moveTo>
                        <a:lnTo>
                          <a:pt x="48206" y="72904"/>
                        </a:lnTo>
                        <a:cubicBezTo>
                          <a:pt x="41699" y="103672"/>
                          <a:pt x="38101" y="137500"/>
                          <a:pt x="38101" y="173008"/>
                        </a:cubicBezTo>
                        <a:cubicBezTo>
                          <a:pt x="38101" y="208517"/>
                          <a:pt x="41699" y="242344"/>
                          <a:pt x="48206" y="273112"/>
                        </a:cubicBezTo>
                        <a:lnTo>
                          <a:pt x="72783" y="346017"/>
                        </a:lnTo>
                        <a:lnTo>
                          <a:pt x="40452" y="314447"/>
                        </a:lnTo>
                        <a:cubicBezTo>
                          <a:pt x="15459" y="278250"/>
                          <a:pt x="0" y="228244"/>
                          <a:pt x="0" y="173008"/>
                        </a:cubicBezTo>
                        <a:cubicBezTo>
                          <a:pt x="0" y="117773"/>
                          <a:pt x="15459" y="67766"/>
                          <a:pt x="40452" y="31569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5" name="フリーフォーム: 図形 264">
                    <a:extLst>
                      <a:ext uri="{FF2B5EF4-FFF2-40B4-BE49-F238E27FC236}">
                        <a16:creationId xmlns:a16="http://schemas.microsoft.com/office/drawing/2014/main" id="{08DADDCB-AE0C-4E4C-8FEA-0B0EBB231AE9}"/>
                      </a:ext>
                    </a:extLst>
                  </p:cNvPr>
                  <p:cNvSpPr/>
                  <p:nvPr/>
                </p:nvSpPr>
                <p:spPr>
                  <a:xfrm rot="19923988" flipH="1">
                    <a:off x="4337001" y="3254657"/>
                    <a:ext cx="60281" cy="227447"/>
                  </a:xfrm>
                  <a:custGeom>
                    <a:avLst/>
                    <a:gdLst>
                      <a:gd name="connsiteX0" fmla="*/ 72783 w 72783"/>
                      <a:gd name="connsiteY0" fmla="*/ 0 h 346017"/>
                      <a:gd name="connsiteX1" fmla="*/ 48206 w 72783"/>
                      <a:gd name="connsiteY1" fmla="*/ 72904 h 346017"/>
                      <a:gd name="connsiteX2" fmla="*/ 38101 w 72783"/>
                      <a:gd name="connsiteY2" fmla="*/ 173008 h 346017"/>
                      <a:gd name="connsiteX3" fmla="*/ 48206 w 72783"/>
                      <a:gd name="connsiteY3" fmla="*/ 273112 h 346017"/>
                      <a:gd name="connsiteX4" fmla="*/ 72783 w 72783"/>
                      <a:gd name="connsiteY4" fmla="*/ 346017 h 346017"/>
                      <a:gd name="connsiteX5" fmla="*/ 40452 w 72783"/>
                      <a:gd name="connsiteY5" fmla="*/ 314447 h 346017"/>
                      <a:gd name="connsiteX6" fmla="*/ 0 w 72783"/>
                      <a:gd name="connsiteY6" fmla="*/ 173008 h 346017"/>
                      <a:gd name="connsiteX7" fmla="*/ 40452 w 72783"/>
                      <a:gd name="connsiteY7" fmla="*/ 31569 h 346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2783" h="346017">
                        <a:moveTo>
                          <a:pt x="72783" y="0"/>
                        </a:moveTo>
                        <a:lnTo>
                          <a:pt x="48206" y="72904"/>
                        </a:lnTo>
                        <a:cubicBezTo>
                          <a:pt x="41699" y="103672"/>
                          <a:pt x="38101" y="137500"/>
                          <a:pt x="38101" y="173008"/>
                        </a:cubicBezTo>
                        <a:cubicBezTo>
                          <a:pt x="38101" y="208517"/>
                          <a:pt x="41699" y="242344"/>
                          <a:pt x="48206" y="273112"/>
                        </a:cubicBezTo>
                        <a:lnTo>
                          <a:pt x="72783" y="346017"/>
                        </a:lnTo>
                        <a:lnTo>
                          <a:pt x="40452" y="314447"/>
                        </a:lnTo>
                        <a:cubicBezTo>
                          <a:pt x="15459" y="278250"/>
                          <a:pt x="0" y="228244"/>
                          <a:pt x="0" y="173008"/>
                        </a:cubicBezTo>
                        <a:cubicBezTo>
                          <a:pt x="0" y="117773"/>
                          <a:pt x="15459" y="67766"/>
                          <a:pt x="40452" y="31569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6" name="楕円 265">
                    <a:extLst>
                      <a:ext uri="{FF2B5EF4-FFF2-40B4-BE49-F238E27FC236}">
                        <a16:creationId xmlns:a16="http://schemas.microsoft.com/office/drawing/2014/main" id="{F506B148-8DB3-4CF2-B3E7-51D37133709C}"/>
                      </a:ext>
                    </a:extLst>
                  </p:cNvPr>
                  <p:cNvSpPr/>
                  <p:nvPr/>
                </p:nvSpPr>
                <p:spPr>
                  <a:xfrm rot="1164940">
                    <a:off x="3705225" y="3350419"/>
                    <a:ext cx="45719" cy="59053"/>
                  </a:xfrm>
                  <a:prstGeom prst="ellipse">
                    <a:avLst/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7" name="楕円 266">
                    <a:extLst>
                      <a:ext uri="{FF2B5EF4-FFF2-40B4-BE49-F238E27FC236}">
                        <a16:creationId xmlns:a16="http://schemas.microsoft.com/office/drawing/2014/main" id="{B432622E-A577-4DCE-8E24-7EFC45B9ADDF}"/>
                      </a:ext>
                    </a:extLst>
                  </p:cNvPr>
                  <p:cNvSpPr/>
                  <p:nvPr/>
                </p:nvSpPr>
                <p:spPr>
                  <a:xfrm rot="858760">
                    <a:off x="4451024" y="3740846"/>
                    <a:ext cx="45719" cy="59053"/>
                  </a:xfrm>
                  <a:prstGeom prst="ellipse">
                    <a:avLst/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8" name="楕円 267">
                    <a:extLst>
                      <a:ext uri="{FF2B5EF4-FFF2-40B4-BE49-F238E27FC236}">
                        <a16:creationId xmlns:a16="http://schemas.microsoft.com/office/drawing/2014/main" id="{7E064773-0EB0-48BD-906A-BCD98EF62184}"/>
                      </a:ext>
                    </a:extLst>
                  </p:cNvPr>
                  <p:cNvSpPr/>
                  <p:nvPr/>
                </p:nvSpPr>
                <p:spPr>
                  <a:xfrm rot="20448214">
                    <a:off x="4592756" y="3319995"/>
                    <a:ext cx="45719" cy="59053"/>
                  </a:xfrm>
                  <a:prstGeom prst="ellipse">
                    <a:avLst/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53" name="月 252">
                  <a:extLst>
                    <a:ext uri="{FF2B5EF4-FFF2-40B4-BE49-F238E27FC236}">
                      <a16:creationId xmlns:a16="http://schemas.microsoft.com/office/drawing/2014/main" id="{9631AB9B-4580-4DE4-AC64-FB1DEAF68139}"/>
                    </a:ext>
                  </a:extLst>
                </p:cNvPr>
                <p:cNvSpPr/>
                <p:nvPr/>
              </p:nvSpPr>
              <p:spPr>
                <a:xfrm rot="16200000">
                  <a:off x="1895012" y="2119887"/>
                  <a:ext cx="112608" cy="680723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9050">
                  <a:noFill/>
                  <a:extLst>
                    <a:ext uri="{C807C97D-BFC1-408E-A445-0C87EB9F89A2}">
                      <ask:lineSketchStyleProps xmlns:ask="http://schemas.microsoft.com/office/drawing/2018/sketchyshapes" sd="2851632992">
                        <a:custGeom>
                          <a:avLst/>
                          <a:gdLst>
                            <a:gd name="connsiteX0" fmla="*/ 190304 w 190304"/>
                            <a:gd name="connsiteY0" fmla="*/ 810074 h 810074"/>
                            <a:gd name="connsiteX1" fmla="*/ 0 w 190304"/>
                            <a:gd name="connsiteY1" fmla="*/ 405037 h 810074"/>
                            <a:gd name="connsiteX2" fmla="*/ 190304 w 190304"/>
                            <a:gd name="connsiteY2" fmla="*/ 0 h 810074"/>
                            <a:gd name="connsiteX3" fmla="*/ 190304 w 190304"/>
                            <a:gd name="connsiteY3" fmla="*/ 810074 h 81007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90304" h="810074" fill="none" extrusionOk="0">
                              <a:moveTo>
                                <a:pt x="190304" y="810074"/>
                              </a:moveTo>
                              <a:cubicBezTo>
                                <a:pt x="109476" y="787984"/>
                                <a:pt x="52332" y="621312"/>
                                <a:pt x="0" y="405037"/>
                              </a:cubicBezTo>
                              <a:cubicBezTo>
                                <a:pt x="-19991" y="193581"/>
                                <a:pt x="85568" y="20561"/>
                                <a:pt x="190304" y="0"/>
                              </a:cubicBezTo>
                              <a:cubicBezTo>
                                <a:pt x="185690" y="246778"/>
                                <a:pt x="147617" y="566794"/>
                                <a:pt x="190304" y="810074"/>
                              </a:cubicBezTo>
                              <a:close/>
                            </a:path>
                            <a:path w="190304" h="810074" stroke="0" extrusionOk="0">
                              <a:moveTo>
                                <a:pt x="190304" y="810074"/>
                              </a:moveTo>
                              <a:cubicBezTo>
                                <a:pt x="77133" y="806082"/>
                                <a:pt x="5238" y="616268"/>
                                <a:pt x="0" y="405037"/>
                              </a:cubicBezTo>
                              <a:cubicBezTo>
                                <a:pt x="20933" y="176506"/>
                                <a:pt x="92982" y="-7265"/>
                                <a:pt x="190304" y="0"/>
                              </a:cubicBezTo>
                              <a:cubicBezTo>
                                <a:pt x="101303" y="213986"/>
                                <a:pt x="169121" y="526240"/>
                                <a:pt x="190304" y="810074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50" name="アーチ 249">
                <a:extLst>
                  <a:ext uri="{FF2B5EF4-FFF2-40B4-BE49-F238E27FC236}">
                    <a16:creationId xmlns:a16="http://schemas.microsoft.com/office/drawing/2014/main" id="{A33CFA4C-904B-4AF8-ABB8-0CC92597A7BB}"/>
                  </a:ext>
                </a:extLst>
              </p:cNvPr>
              <p:cNvSpPr/>
              <p:nvPr/>
            </p:nvSpPr>
            <p:spPr>
              <a:xfrm rot="1800000">
                <a:off x="6922855" y="2567800"/>
                <a:ext cx="240346" cy="240346"/>
              </a:xfrm>
              <a:prstGeom prst="blockArc">
                <a:avLst/>
              </a:prstGeom>
              <a:solidFill>
                <a:schemeClr val="tx1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2851632992">
                      <a:custGeom>
                        <a:avLst/>
                        <a:gdLst>
                          <a:gd name="connsiteX0" fmla="*/ 190304 w 190304"/>
                          <a:gd name="connsiteY0" fmla="*/ 810074 h 810074"/>
                          <a:gd name="connsiteX1" fmla="*/ 0 w 190304"/>
                          <a:gd name="connsiteY1" fmla="*/ 405037 h 810074"/>
                          <a:gd name="connsiteX2" fmla="*/ 190304 w 190304"/>
                          <a:gd name="connsiteY2" fmla="*/ 0 h 810074"/>
                          <a:gd name="connsiteX3" fmla="*/ 190304 w 190304"/>
                          <a:gd name="connsiteY3" fmla="*/ 810074 h 81007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90304" h="810074" fill="none" extrusionOk="0">
                            <a:moveTo>
                              <a:pt x="190304" y="810074"/>
                            </a:moveTo>
                            <a:cubicBezTo>
                              <a:pt x="109476" y="787984"/>
                              <a:pt x="52332" y="621312"/>
                              <a:pt x="0" y="405037"/>
                            </a:cubicBezTo>
                            <a:cubicBezTo>
                              <a:pt x="-19991" y="193581"/>
                              <a:pt x="85568" y="20561"/>
                              <a:pt x="190304" y="0"/>
                            </a:cubicBezTo>
                            <a:cubicBezTo>
                              <a:pt x="185690" y="246778"/>
                              <a:pt x="147617" y="566794"/>
                              <a:pt x="190304" y="810074"/>
                            </a:cubicBezTo>
                            <a:close/>
                          </a:path>
                          <a:path w="190304" h="810074" stroke="0" extrusionOk="0">
                            <a:moveTo>
                              <a:pt x="190304" y="810074"/>
                            </a:moveTo>
                            <a:cubicBezTo>
                              <a:pt x="77133" y="806082"/>
                              <a:pt x="5238" y="616268"/>
                              <a:pt x="0" y="405037"/>
                            </a:cubicBezTo>
                            <a:cubicBezTo>
                              <a:pt x="20933" y="176506"/>
                              <a:pt x="92982" y="-7265"/>
                              <a:pt x="190304" y="0"/>
                            </a:cubicBezTo>
                            <a:cubicBezTo>
                              <a:pt x="101303" y="213986"/>
                              <a:pt x="169121" y="526240"/>
                              <a:pt x="190304" y="810074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アーチ 250">
                <a:extLst>
                  <a:ext uri="{FF2B5EF4-FFF2-40B4-BE49-F238E27FC236}">
                    <a16:creationId xmlns:a16="http://schemas.microsoft.com/office/drawing/2014/main" id="{95D8D0E1-674C-4318-BDCA-F4C800E57B67}"/>
                  </a:ext>
                </a:extLst>
              </p:cNvPr>
              <p:cNvSpPr/>
              <p:nvPr/>
            </p:nvSpPr>
            <p:spPr>
              <a:xfrm rot="1800000">
                <a:off x="7375292" y="2820214"/>
                <a:ext cx="240346" cy="240346"/>
              </a:xfrm>
              <a:prstGeom prst="blockArc">
                <a:avLst/>
              </a:prstGeom>
              <a:solidFill>
                <a:schemeClr val="tx1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2851632992">
                      <a:custGeom>
                        <a:avLst/>
                        <a:gdLst>
                          <a:gd name="connsiteX0" fmla="*/ 190304 w 190304"/>
                          <a:gd name="connsiteY0" fmla="*/ 810074 h 810074"/>
                          <a:gd name="connsiteX1" fmla="*/ 0 w 190304"/>
                          <a:gd name="connsiteY1" fmla="*/ 405037 h 810074"/>
                          <a:gd name="connsiteX2" fmla="*/ 190304 w 190304"/>
                          <a:gd name="connsiteY2" fmla="*/ 0 h 810074"/>
                          <a:gd name="connsiteX3" fmla="*/ 190304 w 190304"/>
                          <a:gd name="connsiteY3" fmla="*/ 810074 h 81007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90304" h="810074" fill="none" extrusionOk="0">
                            <a:moveTo>
                              <a:pt x="190304" y="810074"/>
                            </a:moveTo>
                            <a:cubicBezTo>
                              <a:pt x="109476" y="787984"/>
                              <a:pt x="52332" y="621312"/>
                              <a:pt x="0" y="405037"/>
                            </a:cubicBezTo>
                            <a:cubicBezTo>
                              <a:pt x="-19991" y="193581"/>
                              <a:pt x="85568" y="20561"/>
                              <a:pt x="190304" y="0"/>
                            </a:cubicBezTo>
                            <a:cubicBezTo>
                              <a:pt x="185690" y="246778"/>
                              <a:pt x="147617" y="566794"/>
                              <a:pt x="190304" y="810074"/>
                            </a:cubicBezTo>
                            <a:close/>
                          </a:path>
                          <a:path w="190304" h="810074" stroke="0" extrusionOk="0">
                            <a:moveTo>
                              <a:pt x="190304" y="810074"/>
                            </a:moveTo>
                            <a:cubicBezTo>
                              <a:pt x="77133" y="806082"/>
                              <a:pt x="5238" y="616268"/>
                              <a:pt x="0" y="405037"/>
                            </a:cubicBezTo>
                            <a:cubicBezTo>
                              <a:pt x="20933" y="176506"/>
                              <a:pt x="92982" y="-7265"/>
                              <a:pt x="190304" y="0"/>
                            </a:cubicBezTo>
                            <a:cubicBezTo>
                              <a:pt x="101303" y="213986"/>
                              <a:pt x="169121" y="526240"/>
                              <a:pt x="190304" y="810074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1" name="グループ化 220">
              <a:extLst>
                <a:ext uri="{FF2B5EF4-FFF2-40B4-BE49-F238E27FC236}">
                  <a16:creationId xmlns:a16="http://schemas.microsoft.com/office/drawing/2014/main" id="{587D9564-9966-4743-865B-B625933EFC9F}"/>
                </a:ext>
              </a:extLst>
            </p:cNvPr>
            <p:cNvGrpSpPr/>
            <p:nvPr/>
          </p:nvGrpSpPr>
          <p:grpSpPr>
            <a:xfrm>
              <a:off x="7862889" y="1934329"/>
              <a:ext cx="1309442" cy="1336354"/>
              <a:chOff x="7973985" y="2047709"/>
              <a:chExt cx="1087249" cy="1109594"/>
            </a:xfrm>
          </p:grpSpPr>
          <p:grpSp>
            <p:nvGrpSpPr>
              <p:cNvPr id="222" name="グループ化 221">
                <a:extLst>
                  <a:ext uri="{FF2B5EF4-FFF2-40B4-BE49-F238E27FC236}">
                    <a16:creationId xmlns:a16="http://schemas.microsoft.com/office/drawing/2014/main" id="{656A7731-07E5-4016-B39D-6A7C3EF4BE51}"/>
                  </a:ext>
                </a:extLst>
              </p:cNvPr>
              <p:cNvGrpSpPr/>
              <p:nvPr/>
            </p:nvGrpSpPr>
            <p:grpSpPr>
              <a:xfrm rot="19800000">
                <a:off x="7973985" y="2047709"/>
                <a:ext cx="1087249" cy="1109594"/>
                <a:chOff x="1225185" y="1244600"/>
                <a:chExt cx="1499412" cy="1530228"/>
              </a:xfrm>
            </p:grpSpPr>
            <p:grpSp>
              <p:nvGrpSpPr>
                <p:cNvPr id="229" name="グループ化 228">
                  <a:extLst>
                    <a:ext uri="{FF2B5EF4-FFF2-40B4-BE49-F238E27FC236}">
                      <a16:creationId xmlns:a16="http://schemas.microsoft.com/office/drawing/2014/main" id="{E7372210-ADF2-4887-828D-297214185BC7}"/>
                    </a:ext>
                  </a:extLst>
                </p:cNvPr>
                <p:cNvGrpSpPr/>
                <p:nvPr/>
              </p:nvGrpSpPr>
              <p:grpSpPr>
                <a:xfrm>
                  <a:off x="1225185" y="1244600"/>
                  <a:ext cx="1499412" cy="1530228"/>
                  <a:chOff x="3642576" y="2887337"/>
                  <a:chExt cx="1058079" cy="1079826"/>
                </a:xfrm>
              </p:grpSpPr>
              <p:sp>
                <p:nvSpPr>
                  <p:cNvPr id="231" name="フリーフォーム: 図形 230">
                    <a:extLst>
                      <a:ext uri="{FF2B5EF4-FFF2-40B4-BE49-F238E27FC236}">
                        <a16:creationId xmlns:a16="http://schemas.microsoft.com/office/drawing/2014/main" id="{44209ECC-E6D8-451A-A4F2-AEB9E7B6F352}"/>
                      </a:ext>
                    </a:extLst>
                  </p:cNvPr>
                  <p:cNvSpPr/>
                  <p:nvPr/>
                </p:nvSpPr>
                <p:spPr>
                  <a:xfrm>
                    <a:off x="3642576" y="3095625"/>
                    <a:ext cx="1058079" cy="871538"/>
                  </a:xfrm>
                  <a:custGeom>
                    <a:avLst/>
                    <a:gdLst>
                      <a:gd name="connsiteX0" fmla="*/ 526993 w 1058079"/>
                      <a:gd name="connsiteY0" fmla="*/ 0 h 904876"/>
                      <a:gd name="connsiteX1" fmla="*/ 615776 w 1058079"/>
                      <a:gd name="connsiteY1" fmla="*/ 9192 h 904876"/>
                      <a:gd name="connsiteX2" fmla="*/ 675383 w 1058079"/>
                      <a:gd name="connsiteY2" fmla="*/ 28195 h 904876"/>
                      <a:gd name="connsiteX3" fmla="*/ 723939 w 1058079"/>
                      <a:gd name="connsiteY3" fmla="*/ 23580 h 904876"/>
                      <a:gd name="connsiteX4" fmla="*/ 798118 w 1058079"/>
                      <a:gd name="connsiteY4" fmla="*/ 34140 h 904876"/>
                      <a:gd name="connsiteX5" fmla="*/ 1040002 w 1058079"/>
                      <a:gd name="connsiteY5" fmla="*/ 557490 h 904876"/>
                      <a:gd name="connsiteX6" fmla="*/ 643029 w 1058079"/>
                      <a:gd name="connsiteY6" fmla="*/ 900343 h 904876"/>
                      <a:gd name="connsiteX7" fmla="*/ 612610 w 1058079"/>
                      <a:gd name="connsiteY7" fmla="*/ 896012 h 904876"/>
                      <a:gd name="connsiteX8" fmla="*/ 526993 w 1058079"/>
                      <a:gd name="connsiteY8" fmla="*/ 904876 h 904876"/>
                      <a:gd name="connsiteX9" fmla="*/ 443754 w 1058079"/>
                      <a:gd name="connsiteY9" fmla="*/ 896258 h 904876"/>
                      <a:gd name="connsiteX10" fmla="*/ 415049 w 1058079"/>
                      <a:gd name="connsiteY10" fmla="*/ 900345 h 904876"/>
                      <a:gd name="connsiteX11" fmla="*/ 18077 w 1058079"/>
                      <a:gd name="connsiteY11" fmla="*/ 557492 h 904876"/>
                      <a:gd name="connsiteX12" fmla="*/ 259960 w 1058079"/>
                      <a:gd name="connsiteY12" fmla="*/ 34142 h 904876"/>
                      <a:gd name="connsiteX13" fmla="*/ 334140 w 1058079"/>
                      <a:gd name="connsiteY13" fmla="*/ 23582 h 904876"/>
                      <a:gd name="connsiteX14" fmla="*/ 379538 w 1058079"/>
                      <a:gd name="connsiteY14" fmla="*/ 27897 h 904876"/>
                      <a:gd name="connsiteX15" fmla="*/ 438211 w 1058079"/>
                      <a:gd name="connsiteY15" fmla="*/ 9192 h 904876"/>
                      <a:gd name="connsiteX16" fmla="*/ 526993 w 1058079"/>
                      <a:gd name="connsiteY16" fmla="*/ 0 h 9048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058079" h="904876">
                        <a:moveTo>
                          <a:pt x="526993" y="0"/>
                        </a:moveTo>
                        <a:cubicBezTo>
                          <a:pt x="557406" y="0"/>
                          <a:pt x="587098" y="3165"/>
                          <a:pt x="615776" y="9192"/>
                        </a:cubicBezTo>
                        <a:lnTo>
                          <a:pt x="675383" y="28195"/>
                        </a:lnTo>
                        <a:lnTo>
                          <a:pt x="723939" y="23580"/>
                        </a:lnTo>
                        <a:cubicBezTo>
                          <a:pt x="748674" y="24099"/>
                          <a:pt x="773506" y="27545"/>
                          <a:pt x="798118" y="34140"/>
                        </a:cubicBezTo>
                        <a:cubicBezTo>
                          <a:pt x="995018" y="86899"/>
                          <a:pt x="1103312" y="321211"/>
                          <a:pt x="1040002" y="557490"/>
                        </a:cubicBezTo>
                        <a:cubicBezTo>
                          <a:pt x="984605" y="764234"/>
                          <a:pt x="816178" y="903981"/>
                          <a:pt x="643029" y="900343"/>
                        </a:cubicBezTo>
                        <a:lnTo>
                          <a:pt x="612610" y="896012"/>
                        </a:lnTo>
                        <a:lnTo>
                          <a:pt x="526993" y="904876"/>
                        </a:lnTo>
                        <a:lnTo>
                          <a:pt x="443754" y="896258"/>
                        </a:lnTo>
                        <a:lnTo>
                          <a:pt x="415049" y="900345"/>
                        </a:lnTo>
                        <a:cubicBezTo>
                          <a:pt x="241901" y="903983"/>
                          <a:pt x="73474" y="764236"/>
                          <a:pt x="18077" y="557492"/>
                        </a:cubicBezTo>
                        <a:cubicBezTo>
                          <a:pt x="-45234" y="321213"/>
                          <a:pt x="63061" y="86901"/>
                          <a:pt x="259960" y="34142"/>
                        </a:cubicBezTo>
                        <a:cubicBezTo>
                          <a:pt x="284572" y="27547"/>
                          <a:pt x="309404" y="24101"/>
                          <a:pt x="334140" y="23582"/>
                        </a:cubicBezTo>
                        <a:lnTo>
                          <a:pt x="379538" y="27897"/>
                        </a:lnTo>
                        <a:lnTo>
                          <a:pt x="438211" y="9192"/>
                        </a:lnTo>
                        <a:cubicBezTo>
                          <a:pt x="466888" y="3165"/>
                          <a:pt x="496581" y="0"/>
                          <a:pt x="526993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2" name="楕円 231">
                    <a:extLst>
                      <a:ext uri="{FF2B5EF4-FFF2-40B4-BE49-F238E27FC236}">
                        <a16:creationId xmlns:a16="http://schemas.microsoft.com/office/drawing/2014/main" id="{CBFC321D-1240-4B7A-9892-F8F8656DA2E5}"/>
                      </a:ext>
                    </a:extLst>
                  </p:cNvPr>
                  <p:cNvSpPr/>
                  <p:nvPr/>
                </p:nvSpPr>
                <p:spPr>
                  <a:xfrm>
                    <a:off x="4045744" y="3133725"/>
                    <a:ext cx="247650" cy="111922"/>
                  </a:xfrm>
                  <a:prstGeom prst="ellipse">
                    <a:avLst/>
                  </a:prstGeom>
                  <a:solidFill>
                    <a:schemeClr val="tx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3" name="フリーフォーム: 図形 232">
                    <a:extLst>
                      <a:ext uri="{FF2B5EF4-FFF2-40B4-BE49-F238E27FC236}">
                        <a16:creationId xmlns:a16="http://schemas.microsoft.com/office/drawing/2014/main" id="{B7ED5508-DE2D-40B6-A41C-F3C155436E1C}"/>
                      </a:ext>
                    </a:extLst>
                  </p:cNvPr>
                  <p:cNvSpPr/>
                  <p:nvPr/>
                </p:nvSpPr>
                <p:spPr>
                  <a:xfrm>
                    <a:off x="4045744" y="3189686"/>
                    <a:ext cx="247650" cy="63445"/>
                  </a:xfrm>
                  <a:custGeom>
                    <a:avLst/>
                    <a:gdLst>
                      <a:gd name="connsiteX0" fmla="*/ 3344 w 247650"/>
                      <a:gd name="connsiteY0" fmla="*/ 0 h 63445"/>
                      <a:gd name="connsiteX1" fmla="*/ 24481 w 247650"/>
                      <a:gd name="connsiteY1" fmla="*/ 13019 h 63445"/>
                      <a:gd name="connsiteX2" fmla="*/ 123825 w 247650"/>
                      <a:gd name="connsiteY2" fmla="*/ 30107 h 63445"/>
                      <a:gd name="connsiteX3" fmla="*/ 223169 w 247650"/>
                      <a:gd name="connsiteY3" fmla="*/ 13019 h 63445"/>
                      <a:gd name="connsiteX4" fmla="*/ 244307 w 247650"/>
                      <a:gd name="connsiteY4" fmla="*/ 0 h 63445"/>
                      <a:gd name="connsiteX5" fmla="*/ 247650 w 247650"/>
                      <a:gd name="connsiteY5" fmla="*/ 7484 h 63445"/>
                      <a:gd name="connsiteX6" fmla="*/ 123825 w 247650"/>
                      <a:gd name="connsiteY6" fmla="*/ 63445 h 63445"/>
                      <a:gd name="connsiteX7" fmla="*/ 0 w 247650"/>
                      <a:gd name="connsiteY7" fmla="*/ 7484 h 63445"/>
                      <a:gd name="connsiteX8" fmla="*/ 3344 w 247650"/>
                      <a:gd name="connsiteY8" fmla="*/ 0 h 634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7650" h="63445">
                        <a:moveTo>
                          <a:pt x="3344" y="0"/>
                        </a:moveTo>
                        <a:lnTo>
                          <a:pt x="24481" y="13019"/>
                        </a:lnTo>
                        <a:cubicBezTo>
                          <a:pt x="49905" y="23577"/>
                          <a:pt x="85029" y="30107"/>
                          <a:pt x="123825" y="30107"/>
                        </a:cubicBezTo>
                        <a:cubicBezTo>
                          <a:pt x="162622" y="30107"/>
                          <a:pt x="197745" y="23577"/>
                          <a:pt x="223169" y="13019"/>
                        </a:cubicBezTo>
                        <a:lnTo>
                          <a:pt x="244307" y="0"/>
                        </a:lnTo>
                        <a:lnTo>
                          <a:pt x="247650" y="7484"/>
                        </a:lnTo>
                        <a:cubicBezTo>
                          <a:pt x="247650" y="38390"/>
                          <a:pt x="192212" y="63445"/>
                          <a:pt x="123825" y="63445"/>
                        </a:cubicBezTo>
                        <a:cubicBezTo>
                          <a:pt x="55438" y="63445"/>
                          <a:pt x="0" y="38390"/>
                          <a:pt x="0" y="7484"/>
                        </a:cubicBezTo>
                        <a:lnTo>
                          <a:pt x="3344" y="0"/>
                        </a:lnTo>
                        <a:close/>
                      </a:path>
                    </a:pathLst>
                  </a:cu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4" name="フリーフォーム: 図形 233">
                    <a:extLst>
                      <a:ext uri="{FF2B5EF4-FFF2-40B4-BE49-F238E27FC236}">
                        <a16:creationId xmlns:a16="http://schemas.microsoft.com/office/drawing/2014/main" id="{ADAF1E2A-395E-42C4-B74D-542B96799916}"/>
                      </a:ext>
                    </a:extLst>
                  </p:cNvPr>
                  <p:cNvSpPr/>
                  <p:nvPr/>
                </p:nvSpPr>
                <p:spPr>
                  <a:xfrm>
                    <a:off x="3733645" y="3429000"/>
                    <a:ext cx="79615" cy="310042"/>
                  </a:xfrm>
                  <a:custGeom>
                    <a:avLst/>
                    <a:gdLst>
                      <a:gd name="connsiteX0" fmla="*/ 72783 w 72783"/>
                      <a:gd name="connsiteY0" fmla="*/ 0 h 346017"/>
                      <a:gd name="connsiteX1" fmla="*/ 48206 w 72783"/>
                      <a:gd name="connsiteY1" fmla="*/ 72904 h 346017"/>
                      <a:gd name="connsiteX2" fmla="*/ 38101 w 72783"/>
                      <a:gd name="connsiteY2" fmla="*/ 173008 h 346017"/>
                      <a:gd name="connsiteX3" fmla="*/ 48206 w 72783"/>
                      <a:gd name="connsiteY3" fmla="*/ 273112 h 346017"/>
                      <a:gd name="connsiteX4" fmla="*/ 72783 w 72783"/>
                      <a:gd name="connsiteY4" fmla="*/ 346017 h 346017"/>
                      <a:gd name="connsiteX5" fmla="*/ 40452 w 72783"/>
                      <a:gd name="connsiteY5" fmla="*/ 314447 h 346017"/>
                      <a:gd name="connsiteX6" fmla="*/ 0 w 72783"/>
                      <a:gd name="connsiteY6" fmla="*/ 173008 h 346017"/>
                      <a:gd name="connsiteX7" fmla="*/ 40452 w 72783"/>
                      <a:gd name="connsiteY7" fmla="*/ 31569 h 346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2783" h="346017">
                        <a:moveTo>
                          <a:pt x="72783" y="0"/>
                        </a:moveTo>
                        <a:lnTo>
                          <a:pt x="48206" y="72904"/>
                        </a:lnTo>
                        <a:cubicBezTo>
                          <a:pt x="41699" y="103672"/>
                          <a:pt x="38101" y="137500"/>
                          <a:pt x="38101" y="173008"/>
                        </a:cubicBezTo>
                        <a:cubicBezTo>
                          <a:pt x="38101" y="208517"/>
                          <a:pt x="41699" y="242344"/>
                          <a:pt x="48206" y="273112"/>
                        </a:cubicBezTo>
                        <a:lnTo>
                          <a:pt x="72783" y="346017"/>
                        </a:lnTo>
                        <a:lnTo>
                          <a:pt x="40452" y="314447"/>
                        </a:lnTo>
                        <a:cubicBezTo>
                          <a:pt x="15459" y="278250"/>
                          <a:pt x="0" y="228244"/>
                          <a:pt x="0" y="173008"/>
                        </a:cubicBezTo>
                        <a:cubicBezTo>
                          <a:pt x="0" y="117773"/>
                          <a:pt x="15459" y="67766"/>
                          <a:pt x="40452" y="31569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5" name="フリーフォーム: 図形 234">
                    <a:extLst>
                      <a:ext uri="{FF2B5EF4-FFF2-40B4-BE49-F238E27FC236}">
                        <a16:creationId xmlns:a16="http://schemas.microsoft.com/office/drawing/2014/main" id="{B1EB9F9F-F676-48AA-A325-FD72E0832FDA}"/>
                      </a:ext>
                    </a:extLst>
                  </p:cNvPr>
                  <p:cNvSpPr/>
                  <p:nvPr/>
                </p:nvSpPr>
                <p:spPr>
                  <a:xfrm flipH="1">
                    <a:off x="4544512" y="3409472"/>
                    <a:ext cx="79615" cy="310042"/>
                  </a:xfrm>
                  <a:custGeom>
                    <a:avLst/>
                    <a:gdLst>
                      <a:gd name="connsiteX0" fmla="*/ 72783 w 72783"/>
                      <a:gd name="connsiteY0" fmla="*/ 0 h 346017"/>
                      <a:gd name="connsiteX1" fmla="*/ 48206 w 72783"/>
                      <a:gd name="connsiteY1" fmla="*/ 72904 h 346017"/>
                      <a:gd name="connsiteX2" fmla="*/ 38101 w 72783"/>
                      <a:gd name="connsiteY2" fmla="*/ 173008 h 346017"/>
                      <a:gd name="connsiteX3" fmla="*/ 48206 w 72783"/>
                      <a:gd name="connsiteY3" fmla="*/ 273112 h 346017"/>
                      <a:gd name="connsiteX4" fmla="*/ 72783 w 72783"/>
                      <a:gd name="connsiteY4" fmla="*/ 346017 h 346017"/>
                      <a:gd name="connsiteX5" fmla="*/ 40452 w 72783"/>
                      <a:gd name="connsiteY5" fmla="*/ 314447 h 346017"/>
                      <a:gd name="connsiteX6" fmla="*/ 0 w 72783"/>
                      <a:gd name="connsiteY6" fmla="*/ 173008 h 346017"/>
                      <a:gd name="connsiteX7" fmla="*/ 40452 w 72783"/>
                      <a:gd name="connsiteY7" fmla="*/ 31569 h 346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2783" h="346017">
                        <a:moveTo>
                          <a:pt x="72783" y="0"/>
                        </a:moveTo>
                        <a:lnTo>
                          <a:pt x="48206" y="72904"/>
                        </a:lnTo>
                        <a:cubicBezTo>
                          <a:pt x="41699" y="103672"/>
                          <a:pt x="38101" y="137500"/>
                          <a:pt x="38101" y="173008"/>
                        </a:cubicBezTo>
                        <a:cubicBezTo>
                          <a:pt x="38101" y="208517"/>
                          <a:pt x="41699" y="242344"/>
                          <a:pt x="48206" y="273112"/>
                        </a:cubicBezTo>
                        <a:lnTo>
                          <a:pt x="72783" y="346017"/>
                        </a:lnTo>
                        <a:lnTo>
                          <a:pt x="40452" y="314447"/>
                        </a:lnTo>
                        <a:cubicBezTo>
                          <a:pt x="15459" y="278250"/>
                          <a:pt x="0" y="228244"/>
                          <a:pt x="0" y="173008"/>
                        </a:cubicBezTo>
                        <a:cubicBezTo>
                          <a:pt x="0" y="117773"/>
                          <a:pt x="15459" y="67766"/>
                          <a:pt x="40452" y="31569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6" name="フリーフォーム: 図形 235">
                    <a:extLst>
                      <a:ext uri="{FF2B5EF4-FFF2-40B4-BE49-F238E27FC236}">
                        <a16:creationId xmlns:a16="http://schemas.microsoft.com/office/drawing/2014/main" id="{58C9AB37-EABC-410E-8462-44B0EDBFDBEE}"/>
                      </a:ext>
                    </a:extLst>
                  </p:cNvPr>
                  <p:cNvSpPr/>
                  <p:nvPr/>
                </p:nvSpPr>
                <p:spPr>
                  <a:xfrm rot="20658901">
                    <a:off x="3959124" y="3639320"/>
                    <a:ext cx="83144" cy="256564"/>
                  </a:xfrm>
                  <a:custGeom>
                    <a:avLst/>
                    <a:gdLst>
                      <a:gd name="connsiteX0" fmla="*/ 72783 w 72783"/>
                      <a:gd name="connsiteY0" fmla="*/ 0 h 346017"/>
                      <a:gd name="connsiteX1" fmla="*/ 48206 w 72783"/>
                      <a:gd name="connsiteY1" fmla="*/ 72904 h 346017"/>
                      <a:gd name="connsiteX2" fmla="*/ 38101 w 72783"/>
                      <a:gd name="connsiteY2" fmla="*/ 173008 h 346017"/>
                      <a:gd name="connsiteX3" fmla="*/ 48206 w 72783"/>
                      <a:gd name="connsiteY3" fmla="*/ 273112 h 346017"/>
                      <a:gd name="connsiteX4" fmla="*/ 72783 w 72783"/>
                      <a:gd name="connsiteY4" fmla="*/ 346017 h 346017"/>
                      <a:gd name="connsiteX5" fmla="*/ 40452 w 72783"/>
                      <a:gd name="connsiteY5" fmla="*/ 314447 h 346017"/>
                      <a:gd name="connsiteX6" fmla="*/ 0 w 72783"/>
                      <a:gd name="connsiteY6" fmla="*/ 173008 h 346017"/>
                      <a:gd name="connsiteX7" fmla="*/ 40452 w 72783"/>
                      <a:gd name="connsiteY7" fmla="*/ 31569 h 346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2783" h="346017">
                        <a:moveTo>
                          <a:pt x="72783" y="0"/>
                        </a:moveTo>
                        <a:lnTo>
                          <a:pt x="48206" y="72904"/>
                        </a:lnTo>
                        <a:cubicBezTo>
                          <a:pt x="41699" y="103672"/>
                          <a:pt x="38101" y="137500"/>
                          <a:pt x="38101" y="173008"/>
                        </a:cubicBezTo>
                        <a:cubicBezTo>
                          <a:pt x="38101" y="208517"/>
                          <a:pt x="41699" y="242344"/>
                          <a:pt x="48206" y="273112"/>
                        </a:cubicBezTo>
                        <a:lnTo>
                          <a:pt x="72783" y="346017"/>
                        </a:lnTo>
                        <a:lnTo>
                          <a:pt x="40452" y="314447"/>
                        </a:lnTo>
                        <a:cubicBezTo>
                          <a:pt x="15459" y="278250"/>
                          <a:pt x="0" y="228244"/>
                          <a:pt x="0" y="173008"/>
                        </a:cubicBezTo>
                        <a:cubicBezTo>
                          <a:pt x="0" y="117773"/>
                          <a:pt x="15459" y="67766"/>
                          <a:pt x="40452" y="31569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7" name="フリーフォーム: 図形 236">
                    <a:extLst>
                      <a:ext uri="{FF2B5EF4-FFF2-40B4-BE49-F238E27FC236}">
                        <a16:creationId xmlns:a16="http://schemas.microsoft.com/office/drawing/2014/main" id="{4820D53B-1B75-4397-BFA8-E5BE7920A22F}"/>
                      </a:ext>
                    </a:extLst>
                  </p:cNvPr>
                  <p:cNvSpPr/>
                  <p:nvPr/>
                </p:nvSpPr>
                <p:spPr>
                  <a:xfrm rot="941099" flipH="1">
                    <a:off x="4276785" y="3639318"/>
                    <a:ext cx="83144" cy="256565"/>
                  </a:xfrm>
                  <a:custGeom>
                    <a:avLst/>
                    <a:gdLst>
                      <a:gd name="connsiteX0" fmla="*/ 72783 w 72783"/>
                      <a:gd name="connsiteY0" fmla="*/ 0 h 346017"/>
                      <a:gd name="connsiteX1" fmla="*/ 48206 w 72783"/>
                      <a:gd name="connsiteY1" fmla="*/ 72904 h 346017"/>
                      <a:gd name="connsiteX2" fmla="*/ 38101 w 72783"/>
                      <a:gd name="connsiteY2" fmla="*/ 173008 h 346017"/>
                      <a:gd name="connsiteX3" fmla="*/ 48206 w 72783"/>
                      <a:gd name="connsiteY3" fmla="*/ 273112 h 346017"/>
                      <a:gd name="connsiteX4" fmla="*/ 72783 w 72783"/>
                      <a:gd name="connsiteY4" fmla="*/ 346017 h 346017"/>
                      <a:gd name="connsiteX5" fmla="*/ 40452 w 72783"/>
                      <a:gd name="connsiteY5" fmla="*/ 314447 h 346017"/>
                      <a:gd name="connsiteX6" fmla="*/ 0 w 72783"/>
                      <a:gd name="connsiteY6" fmla="*/ 173008 h 346017"/>
                      <a:gd name="connsiteX7" fmla="*/ 40452 w 72783"/>
                      <a:gd name="connsiteY7" fmla="*/ 31569 h 346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2783" h="346017">
                        <a:moveTo>
                          <a:pt x="72783" y="0"/>
                        </a:moveTo>
                        <a:lnTo>
                          <a:pt x="48206" y="72904"/>
                        </a:lnTo>
                        <a:cubicBezTo>
                          <a:pt x="41699" y="103672"/>
                          <a:pt x="38101" y="137500"/>
                          <a:pt x="38101" y="173008"/>
                        </a:cubicBezTo>
                        <a:cubicBezTo>
                          <a:pt x="38101" y="208517"/>
                          <a:pt x="41699" y="242344"/>
                          <a:pt x="48206" y="273112"/>
                        </a:cubicBezTo>
                        <a:lnTo>
                          <a:pt x="72783" y="346017"/>
                        </a:lnTo>
                        <a:lnTo>
                          <a:pt x="40452" y="314447"/>
                        </a:lnTo>
                        <a:cubicBezTo>
                          <a:pt x="15459" y="278250"/>
                          <a:pt x="0" y="228244"/>
                          <a:pt x="0" y="173008"/>
                        </a:cubicBezTo>
                        <a:cubicBezTo>
                          <a:pt x="0" y="117773"/>
                          <a:pt x="15459" y="67766"/>
                          <a:pt x="40452" y="31569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38" name="グループ化 237">
                    <a:extLst>
                      <a:ext uri="{FF2B5EF4-FFF2-40B4-BE49-F238E27FC236}">
                        <a16:creationId xmlns:a16="http://schemas.microsoft.com/office/drawing/2014/main" id="{E3FF17BD-D750-4EFC-910C-37568B5DFF57}"/>
                      </a:ext>
                    </a:extLst>
                  </p:cNvPr>
                  <p:cNvGrpSpPr/>
                  <p:nvPr/>
                </p:nvGrpSpPr>
                <p:grpSpPr>
                  <a:xfrm>
                    <a:off x="4106322" y="2887337"/>
                    <a:ext cx="178126" cy="337086"/>
                    <a:chOff x="3295510" y="3199211"/>
                    <a:chExt cx="145719" cy="337745"/>
                  </a:xfrm>
                </p:grpSpPr>
                <p:sp>
                  <p:nvSpPr>
                    <p:cNvPr id="246" name="フリーフォーム: 図形 245">
                      <a:extLst>
                        <a:ext uri="{FF2B5EF4-FFF2-40B4-BE49-F238E27FC236}">
                          <a16:creationId xmlns:a16="http://schemas.microsoft.com/office/drawing/2014/main" id="{E77D9ECE-9074-4573-B86E-F023E9679DE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09918" y="3199211"/>
                      <a:ext cx="131311" cy="205804"/>
                    </a:xfrm>
                    <a:custGeom>
                      <a:avLst/>
                      <a:gdLst>
                        <a:gd name="connsiteX0" fmla="*/ 131311 w 131311"/>
                        <a:gd name="connsiteY0" fmla="*/ 0 h 205804"/>
                        <a:gd name="connsiteX1" fmla="*/ 95101 w 131311"/>
                        <a:gd name="connsiteY1" fmla="*/ 152836 h 205804"/>
                        <a:gd name="connsiteX2" fmla="*/ 94020 w 131311"/>
                        <a:gd name="connsiteY2" fmla="*/ 167572 h 205804"/>
                        <a:gd name="connsiteX3" fmla="*/ 65283 w 131311"/>
                        <a:gd name="connsiteY3" fmla="*/ 185594 h 205804"/>
                        <a:gd name="connsiteX4" fmla="*/ 15416 w 131311"/>
                        <a:gd name="connsiteY4" fmla="*/ 205224 h 205804"/>
                        <a:gd name="connsiteX5" fmla="*/ 12388 w 131311"/>
                        <a:gd name="connsiteY5" fmla="*/ 205804 h 205804"/>
                        <a:gd name="connsiteX6" fmla="*/ 3900 w 131311"/>
                        <a:gd name="connsiteY6" fmla="*/ 193831 h 205804"/>
                        <a:gd name="connsiteX7" fmla="*/ 0 w 131311"/>
                        <a:gd name="connsiteY7" fmla="*/ 185346 h 205804"/>
                        <a:gd name="connsiteX8" fmla="*/ 10479 w 131311"/>
                        <a:gd name="connsiteY8" fmla="*/ 142520 h 205804"/>
                        <a:gd name="connsiteX9" fmla="*/ 131311 w 131311"/>
                        <a:gd name="connsiteY9" fmla="*/ 0 h 205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31311" h="205804">
                          <a:moveTo>
                            <a:pt x="131311" y="0"/>
                          </a:moveTo>
                          <a:cubicBezTo>
                            <a:pt x="115505" y="46589"/>
                            <a:pt x="103327" y="98248"/>
                            <a:pt x="95101" y="152836"/>
                          </a:cubicBezTo>
                          <a:lnTo>
                            <a:pt x="94020" y="167572"/>
                          </a:lnTo>
                          <a:lnTo>
                            <a:pt x="65283" y="185594"/>
                          </a:lnTo>
                          <a:cubicBezTo>
                            <a:pt x="48966" y="193833"/>
                            <a:pt x="32266" y="200354"/>
                            <a:pt x="15416" y="205224"/>
                          </a:cubicBezTo>
                          <a:lnTo>
                            <a:pt x="12388" y="205804"/>
                          </a:lnTo>
                          <a:lnTo>
                            <a:pt x="3900" y="193831"/>
                          </a:lnTo>
                          <a:lnTo>
                            <a:pt x="0" y="185346"/>
                          </a:lnTo>
                          <a:lnTo>
                            <a:pt x="10479" y="142520"/>
                          </a:lnTo>
                          <a:cubicBezTo>
                            <a:pt x="36666" y="56534"/>
                            <a:pt x="81012" y="0"/>
                            <a:pt x="131311" y="0"/>
                          </a:cubicBez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7" name="フリーフォーム: 図形 246">
                      <a:extLst>
                        <a:ext uri="{FF2B5EF4-FFF2-40B4-BE49-F238E27FC236}">
                          <a16:creationId xmlns:a16="http://schemas.microsoft.com/office/drawing/2014/main" id="{0B566631-E891-4DBA-99C6-2C7ABEF71C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22306" y="3366783"/>
                      <a:ext cx="81632" cy="113781"/>
                    </a:xfrm>
                    <a:custGeom>
                      <a:avLst/>
                      <a:gdLst>
                        <a:gd name="connsiteX0" fmla="*/ 81632 w 81632"/>
                        <a:gd name="connsiteY0" fmla="*/ 0 h 113781"/>
                        <a:gd name="connsiteX1" fmla="*/ 73287 w 81632"/>
                        <a:gd name="connsiteY1" fmla="*/ 113781 h 113781"/>
                        <a:gd name="connsiteX2" fmla="*/ 57537 w 81632"/>
                        <a:gd name="connsiteY2" fmla="*/ 103398 h 113781"/>
                        <a:gd name="connsiteX3" fmla="*/ 21407 w 81632"/>
                        <a:gd name="connsiteY3" fmla="*/ 68430 h 113781"/>
                        <a:gd name="connsiteX4" fmla="*/ 0 w 81632"/>
                        <a:gd name="connsiteY4" fmla="*/ 38232 h 113781"/>
                        <a:gd name="connsiteX5" fmla="*/ 3028 w 81632"/>
                        <a:gd name="connsiteY5" fmla="*/ 37652 h 113781"/>
                        <a:gd name="connsiteX6" fmla="*/ 52895 w 81632"/>
                        <a:gd name="connsiteY6" fmla="*/ 18022 h 113781"/>
                        <a:gd name="connsiteX7" fmla="*/ 81632 w 81632"/>
                        <a:gd name="connsiteY7" fmla="*/ 0 h 11378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1632" h="113781">
                          <a:moveTo>
                            <a:pt x="81632" y="0"/>
                          </a:moveTo>
                          <a:lnTo>
                            <a:pt x="73287" y="113781"/>
                          </a:lnTo>
                          <a:lnTo>
                            <a:pt x="57537" y="103398"/>
                          </a:lnTo>
                          <a:cubicBezTo>
                            <a:pt x="44597" y="93018"/>
                            <a:pt x="32482" y="81324"/>
                            <a:pt x="21407" y="68430"/>
                          </a:cubicBezTo>
                          <a:lnTo>
                            <a:pt x="0" y="38232"/>
                          </a:lnTo>
                          <a:lnTo>
                            <a:pt x="3028" y="37652"/>
                          </a:lnTo>
                          <a:cubicBezTo>
                            <a:pt x="19878" y="32782"/>
                            <a:pt x="36578" y="26261"/>
                            <a:pt x="52895" y="18022"/>
                          </a:cubicBezTo>
                          <a:lnTo>
                            <a:pt x="81632" y="0"/>
                          </a:ln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8" name="フリーフォーム: 図形 247">
                      <a:extLst>
                        <a:ext uri="{FF2B5EF4-FFF2-40B4-BE49-F238E27FC236}">
                          <a16:creationId xmlns:a16="http://schemas.microsoft.com/office/drawing/2014/main" id="{A198B92D-BD05-41BD-BCD7-15BB6B24733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95510" y="3384556"/>
                      <a:ext cx="100083" cy="152400"/>
                    </a:xfrm>
                    <a:custGeom>
                      <a:avLst/>
                      <a:gdLst>
                        <a:gd name="connsiteX0" fmla="*/ 14408 w 100083"/>
                        <a:gd name="connsiteY0" fmla="*/ 0 h 152400"/>
                        <a:gd name="connsiteX1" fmla="*/ 18308 w 100083"/>
                        <a:gd name="connsiteY1" fmla="*/ 8485 h 152400"/>
                        <a:gd name="connsiteX2" fmla="*/ 84333 w 100083"/>
                        <a:gd name="connsiteY2" fmla="*/ 85624 h 152400"/>
                        <a:gd name="connsiteX3" fmla="*/ 100083 w 100083"/>
                        <a:gd name="connsiteY3" fmla="*/ 96007 h 152400"/>
                        <a:gd name="connsiteX4" fmla="*/ 97009 w 100083"/>
                        <a:gd name="connsiteY4" fmla="*/ 137908 h 152400"/>
                        <a:gd name="connsiteX5" fmla="*/ 97721 w 100083"/>
                        <a:gd name="connsiteY5" fmla="*/ 147615 h 152400"/>
                        <a:gd name="connsiteX6" fmla="*/ 71503 w 100083"/>
                        <a:gd name="connsiteY6" fmla="*/ 152400 h 152400"/>
                        <a:gd name="connsiteX7" fmla="*/ 134 w 100083"/>
                        <a:gd name="connsiteY7" fmla="*/ 139376 h 152400"/>
                        <a:gd name="connsiteX8" fmla="*/ 0 w 100083"/>
                        <a:gd name="connsiteY8" fmla="*/ 137908 h 152400"/>
                        <a:gd name="connsiteX9" fmla="*/ 11451 w 100083"/>
                        <a:gd name="connsiteY9" fmla="*/ 12083 h 152400"/>
                        <a:gd name="connsiteX10" fmla="*/ 14408 w 100083"/>
                        <a:gd name="connsiteY10" fmla="*/ 0 h 1524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00083" h="152400">
                          <a:moveTo>
                            <a:pt x="14408" y="0"/>
                          </a:moveTo>
                          <a:lnTo>
                            <a:pt x="18308" y="8485"/>
                          </a:lnTo>
                          <a:cubicBezTo>
                            <a:pt x="35876" y="38849"/>
                            <a:pt x="58452" y="64864"/>
                            <a:pt x="84333" y="85624"/>
                          </a:cubicBezTo>
                          <a:lnTo>
                            <a:pt x="100083" y="96007"/>
                          </a:lnTo>
                          <a:lnTo>
                            <a:pt x="97009" y="137908"/>
                          </a:lnTo>
                          <a:lnTo>
                            <a:pt x="97721" y="147615"/>
                          </a:lnTo>
                          <a:lnTo>
                            <a:pt x="71503" y="152400"/>
                          </a:lnTo>
                          <a:lnTo>
                            <a:pt x="134" y="139376"/>
                          </a:lnTo>
                          <a:lnTo>
                            <a:pt x="0" y="137908"/>
                          </a:lnTo>
                          <a:cubicBezTo>
                            <a:pt x="0" y="93276"/>
                            <a:pt x="4078" y="50757"/>
                            <a:pt x="11451" y="12083"/>
                          </a:cubicBezTo>
                          <a:lnTo>
                            <a:pt x="14408" y="0"/>
                          </a:ln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39" name="フリーフォーム: 図形 238">
                    <a:extLst>
                      <a:ext uri="{FF2B5EF4-FFF2-40B4-BE49-F238E27FC236}">
                        <a16:creationId xmlns:a16="http://schemas.microsoft.com/office/drawing/2014/main" id="{4386D06A-D846-4C59-BFDD-E98C130DD3B6}"/>
                      </a:ext>
                    </a:extLst>
                  </p:cNvPr>
                  <p:cNvSpPr/>
                  <p:nvPr/>
                </p:nvSpPr>
                <p:spPr>
                  <a:xfrm rot="17523378" flipH="1">
                    <a:off x="4450363" y="3088619"/>
                    <a:ext cx="47043" cy="256565"/>
                  </a:xfrm>
                  <a:custGeom>
                    <a:avLst/>
                    <a:gdLst>
                      <a:gd name="connsiteX0" fmla="*/ 72783 w 72783"/>
                      <a:gd name="connsiteY0" fmla="*/ 0 h 346017"/>
                      <a:gd name="connsiteX1" fmla="*/ 48206 w 72783"/>
                      <a:gd name="connsiteY1" fmla="*/ 72904 h 346017"/>
                      <a:gd name="connsiteX2" fmla="*/ 38101 w 72783"/>
                      <a:gd name="connsiteY2" fmla="*/ 173008 h 346017"/>
                      <a:gd name="connsiteX3" fmla="*/ 48206 w 72783"/>
                      <a:gd name="connsiteY3" fmla="*/ 273112 h 346017"/>
                      <a:gd name="connsiteX4" fmla="*/ 72783 w 72783"/>
                      <a:gd name="connsiteY4" fmla="*/ 346017 h 346017"/>
                      <a:gd name="connsiteX5" fmla="*/ 40452 w 72783"/>
                      <a:gd name="connsiteY5" fmla="*/ 314447 h 346017"/>
                      <a:gd name="connsiteX6" fmla="*/ 0 w 72783"/>
                      <a:gd name="connsiteY6" fmla="*/ 173008 h 346017"/>
                      <a:gd name="connsiteX7" fmla="*/ 40452 w 72783"/>
                      <a:gd name="connsiteY7" fmla="*/ 31569 h 346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2783" h="346017">
                        <a:moveTo>
                          <a:pt x="72783" y="0"/>
                        </a:moveTo>
                        <a:lnTo>
                          <a:pt x="48206" y="72904"/>
                        </a:lnTo>
                        <a:cubicBezTo>
                          <a:pt x="41699" y="103672"/>
                          <a:pt x="38101" y="137500"/>
                          <a:pt x="38101" y="173008"/>
                        </a:cubicBezTo>
                        <a:cubicBezTo>
                          <a:pt x="38101" y="208517"/>
                          <a:pt x="41699" y="242344"/>
                          <a:pt x="48206" y="273112"/>
                        </a:cubicBezTo>
                        <a:lnTo>
                          <a:pt x="72783" y="346017"/>
                        </a:lnTo>
                        <a:lnTo>
                          <a:pt x="40452" y="314447"/>
                        </a:lnTo>
                        <a:cubicBezTo>
                          <a:pt x="15459" y="278250"/>
                          <a:pt x="0" y="228244"/>
                          <a:pt x="0" y="173008"/>
                        </a:cubicBezTo>
                        <a:cubicBezTo>
                          <a:pt x="0" y="117773"/>
                          <a:pt x="15459" y="67766"/>
                          <a:pt x="40452" y="31569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0" name="フリーフォーム: 図形 239">
                    <a:extLst>
                      <a:ext uri="{FF2B5EF4-FFF2-40B4-BE49-F238E27FC236}">
                        <a16:creationId xmlns:a16="http://schemas.microsoft.com/office/drawing/2014/main" id="{55E5CCA1-225D-4F47-8FC9-BF436A476CE6}"/>
                      </a:ext>
                    </a:extLst>
                  </p:cNvPr>
                  <p:cNvSpPr/>
                  <p:nvPr/>
                </p:nvSpPr>
                <p:spPr>
                  <a:xfrm rot="4076622">
                    <a:off x="3858991" y="3088619"/>
                    <a:ext cx="47043" cy="256565"/>
                  </a:xfrm>
                  <a:custGeom>
                    <a:avLst/>
                    <a:gdLst>
                      <a:gd name="connsiteX0" fmla="*/ 72783 w 72783"/>
                      <a:gd name="connsiteY0" fmla="*/ 0 h 346017"/>
                      <a:gd name="connsiteX1" fmla="*/ 48206 w 72783"/>
                      <a:gd name="connsiteY1" fmla="*/ 72904 h 346017"/>
                      <a:gd name="connsiteX2" fmla="*/ 38101 w 72783"/>
                      <a:gd name="connsiteY2" fmla="*/ 173008 h 346017"/>
                      <a:gd name="connsiteX3" fmla="*/ 48206 w 72783"/>
                      <a:gd name="connsiteY3" fmla="*/ 273112 h 346017"/>
                      <a:gd name="connsiteX4" fmla="*/ 72783 w 72783"/>
                      <a:gd name="connsiteY4" fmla="*/ 346017 h 346017"/>
                      <a:gd name="connsiteX5" fmla="*/ 40452 w 72783"/>
                      <a:gd name="connsiteY5" fmla="*/ 314447 h 346017"/>
                      <a:gd name="connsiteX6" fmla="*/ 0 w 72783"/>
                      <a:gd name="connsiteY6" fmla="*/ 173008 h 346017"/>
                      <a:gd name="connsiteX7" fmla="*/ 40452 w 72783"/>
                      <a:gd name="connsiteY7" fmla="*/ 31569 h 346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2783" h="346017">
                        <a:moveTo>
                          <a:pt x="72783" y="0"/>
                        </a:moveTo>
                        <a:lnTo>
                          <a:pt x="48206" y="72904"/>
                        </a:lnTo>
                        <a:cubicBezTo>
                          <a:pt x="41699" y="103672"/>
                          <a:pt x="38101" y="137500"/>
                          <a:pt x="38101" y="173008"/>
                        </a:cubicBezTo>
                        <a:cubicBezTo>
                          <a:pt x="38101" y="208517"/>
                          <a:pt x="41699" y="242344"/>
                          <a:pt x="48206" y="273112"/>
                        </a:cubicBezTo>
                        <a:lnTo>
                          <a:pt x="72783" y="346017"/>
                        </a:lnTo>
                        <a:lnTo>
                          <a:pt x="40452" y="314447"/>
                        </a:lnTo>
                        <a:cubicBezTo>
                          <a:pt x="15459" y="278250"/>
                          <a:pt x="0" y="228244"/>
                          <a:pt x="0" y="173008"/>
                        </a:cubicBezTo>
                        <a:cubicBezTo>
                          <a:pt x="0" y="117773"/>
                          <a:pt x="15459" y="67766"/>
                          <a:pt x="40452" y="31569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1" name="フリーフォーム: 図形 240">
                    <a:extLst>
                      <a:ext uri="{FF2B5EF4-FFF2-40B4-BE49-F238E27FC236}">
                        <a16:creationId xmlns:a16="http://schemas.microsoft.com/office/drawing/2014/main" id="{F6CD79DD-8146-446D-B83A-A849E51A5889}"/>
                      </a:ext>
                    </a:extLst>
                  </p:cNvPr>
                  <p:cNvSpPr/>
                  <p:nvPr/>
                </p:nvSpPr>
                <p:spPr>
                  <a:xfrm rot="1676012">
                    <a:off x="3934569" y="3254657"/>
                    <a:ext cx="60281" cy="227447"/>
                  </a:xfrm>
                  <a:custGeom>
                    <a:avLst/>
                    <a:gdLst>
                      <a:gd name="connsiteX0" fmla="*/ 72783 w 72783"/>
                      <a:gd name="connsiteY0" fmla="*/ 0 h 346017"/>
                      <a:gd name="connsiteX1" fmla="*/ 48206 w 72783"/>
                      <a:gd name="connsiteY1" fmla="*/ 72904 h 346017"/>
                      <a:gd name="connsiteX2" fmla="*/ 38101 w 72783"/>
                      <a:gd name="connsiteY2" fmla="*/ 173008 h 346017"/>
                      <a:gd name="connsiteX3" fmla="*/ 48206 w 72783"/>
                      <a:gd name="connsiteY3" fmla="*/ 273112 h 346017"/>
                      <a:gd name="connsiteX4" fmla="*/ 72783 w 72783"/>
                      <a:gd name="connsiteY4" fmla="*/ 346017 h 346017"/>
                      <a:gd name="connsiteX5" fmla="*/ 40452 w 72783"/>
                      <a:gd name="connsiteY5" fmla="*/ 314447 h 346017"/>
                      <a:gd name="connsiteX6" fmla="*/ 0 w 72783"/>
                      <a:gd name="connsiteY6" fmla="*/ 173008 h 346017"/>
                      <a:gd name="connsiteX7" fmla="*/ 40452 w 72783"/>
                      <a:gd name="connsiteY7" fmla="*/ 31569 h 346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2783" h="346017">
                        <a:moveTo>
                          <a:pt x="72783" y="0"/>
                        </a:moveTo>
                        <a:lnTo>
                          <a:pt x="48206" y="72904"/>
                        </a:lnTo>
                        <a:cubicBezTo>
                          <a:pt x="41699" y="103672"/>
                          <a:pt x="38101" y="137500"/>
                          <a:pt x="38101" y="173008"/>
                        </a:cubicBezTo>
                        <a:cubicBezTo>
                          <a:pt x="38101" y="208517"/>
                          <a:pt x="41699" y="242344"/>
                          <a:pt x="48206" y="273112"/>
                        </a:cubicBezTo>
                        <a:lnTo>
                          <a:pt x="72783" y="346017"/>
                        </a:lnTo>
                        <a:lnTo>
                          <a:pt x="40452" y="314447"/>
                        </a:lnTo>
                        <a:cubicBezTo>
                          <a:pt x="15459" y="278250"/>
                          <a:pt x="0" y="228244"/>
                          <a:pt x="0" y="173008"/>
                        </a:cubicBezTo>
                        <a:cubicBezTo>
                          <a:pt x="0" y="117773"/>
                          <a:pt x="15459" y="67766"/>
                          <a:pt x="40452" y="31569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2" name="フリーフォーム: 図形 241">
                    <a:extLst>
                      <a:ext uri="{FF2B5EF4-FFF2-40B4-BE49-F238E27FC236}">
                        <a16:creationId xmlns:a16="http://schemas.microsoft.com/office/drawing/2014/main" id="{7E059AE9-F2E3-4774-AF69-1BED5218248F}"/>
                      </a:ext>
                    </a:extLst>
                  </p:cNvPr>
                  <p:cNvSpPr/>
                  <p:nvPr/>
                </p:nvSpPr>
                <p:spPr>
                  <a:xfrm rot="19923988" flipH="1">
                    <a:off x="4337001" y="3254657"/>
                    <a:ext cx="60281" cy="227447"/>
                  </a:xfrm>
                  <a:custGeom>
                    <a:avLst/>
                    <a:gdLst>
                      <a:gd name="connsiteX0" fmla="*/ 72783 w 72783"/>
                      <a:gd name="connsiteY0" fmla="*/ 0 h 346017"/>
                      <a:gd name="connsiteX1" fmla="*/ 48206 w 72783"/>
                      <a:gd name="connsiteY1" fmla="*/ 72904 h 346017"/>
                      <a:gd name="connsiteX2" fmla="*/ 38101 w 72783"/>
                      <a:gd name="connsiteY2" fmla="*/ 173008 h 346017"/>
                      <a:gd name="connsiteX3" fmla="*/ 48206 w 72783"/>
                      <a:gd name="connsiteY3" fmla="*/ 273112 h 346017"/>
                      <a:gd name="connsiteX4" fmla="*/ 72783 w 72783"/>
                      <a:gd name="connsiteY4" fmla="*/ 346017 h 346017"/>
                      <a:gd name="connsiteX5" fmla="*/ 40452 w 72783"/>
                      <a:gd name="connsiteY5" fmla="*/ 314447 h 346017"/>
                      <a:gd name="connsiteX6" fmla="*/ 0 w 72783"/>
                      <a:gd name="connsiteY6" fmla="*/ 173008 h 346017"/>
                      <a:gd name="connsiteX7" fmla="*/ 40452 w 72783"/>
                      <a:gd name="connsiteY7" fmla="*/ 31569 h 3460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2783" h="346017">
                        <a:moveTo>
                          <a:pt x="72783" y="0"/>
                        </a:moveTo>
                        <a:lnTo>
                          <a:pt x="48206" y="72904"/>
                        </a:lnTo>
                        <a:cubicBezTo>
                          <a:pt x="41699" y="103672"/>
                          <a:pt x="38101" y="137500"/>
                          <a:pt x="38101" y="173008"/>
                        </a:cubicBezTo>
                        <a:cubicBezTo>
                          <a:pt x="38101" y="208517"/>
                          <a:pt x="41699" y="242344"/>
                          <a:pt x="48206" y="273112"/>
                        </a:cubicBezTo>
                        <a:lnTo>
                          <a:pt x="72783" y="346017"/>
                        </a:lnTo>
                        <a:lnTo>
                          <a:pt x="40452" y="314447"/>
                        </a:lnTo>
                        <a:cubicBezTo>
                          <a:pt x="15459" y="278250"/>
                          <a:pt x="0" y="228244"/>
                          <a:pt x="0" y="173008"/>
                        </a:cubicBezTo>
                        <a:cubicBezTo>
                          <a:pt x="0" y="117773"/>
                          <a:pt x="15459" y="67766"/>
                          <a:pt x="40452" y="31569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3" name="楕円 242">
                    <a:extLst>
                      <a:ext uri="{FF2B5EF4-FFF2-40B4-BE49-F238E27FC236}">
                        <a16:creationId xmlns:a16="http://schemas.microsoft.com/office/drawing/2014/main" id="{5DAA0CC7-100D-468B-B256-490E6E8202FB}"/>
                      </a:ext>
                    </a:extLst>
                  </p:cNvPr>
                  <p:cNvSpPr/>
                  <p:nvPr/>
                </p:nvSpPr>
                <p:spPr>
                  <a:xfrm rot="1164940">
                    <a:off x="3705225" y="3350419"/>
                    <a:ext cx="45719" cy="59053"/>
                  </a:xfrm>
                  <a:prstGeom prst="ellipse">
                    <a:avLst/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4" name="楕円 243">
                    <a:extLst>
                      <a:ext uri="{FF2B5EF4-FFF2-40B4-BE49-F238E27FC236}">
                        <a16:creationId xmlns:a16="http://schemas.microsoft.com/office/drawing/2014/main" id="{87BFFC4C-91CD-4CBB-A8CB-2234E113D84F}"/>
                      </a:ext>
                    </a:extLst>
                  </p:cNvPr>
                  <p:cNvSpPr/>
                  <p:nvPr/>
                </p:nvSpPr>
                <p:spPr>
                  <a:xfrm rot="858760">
                    <a:off x="4451024" y="3740846"/>
                    <a:ext cx="45719" cy="59053"/>
                  </a:xfrm>
                  <a:prstGeom prst="ellipse">
                    <a:avLst/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5" name="楕円 244">
                    <a:extLst>
                      <a:ext uri="{FF2B5EF4-FFF2-40B4-BE49-F238E27FC236}">
                        <a16:creationId xmlns:a16="http://schemas.microsoft.com/office/drawing/2014/main" id="{C2E7A5A1-DF27-46E1-8AAC-BB440ED094B5}"/>
                      </a:ext>
                    </a:extLst>
                  </p:cNvPr>
                  <p:cNvSpPr/>
                  <p:nvPr/>
                </p:nvSpPr>
                <p:spPr>
                  <a:xfrm rot="20448214">
                    <a:off x="4592756" y="3319995"/>
                    <a:ext cx="45719" cy="59053"/>
                  </a:xfrm>
                  <a:prstGeom prst="ellipse">
                    <a:avLst/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30" name="月 229">
                  <a:extLst>
                    <a:ext uri="{FF2B5EF4-FFF2-40B4-BE49-F238E27FC236}">
                      <a16:creationId xmlns:a16="http://schemas.microsoft.com/office/drawing/2014/main" id="{5BF178C0-6978-45BC-8156-78AE4F175E7D}"/>
                    </a:ext>
                  </a:extLst>
                </p:cNvPr>
                <p:cNvSpPr/>
                <p:nvPr/>
              </p:nvSpPr>
              <p:spPr>
                <a:xfrm rot="16200000">
                  <a:off x="1800492" y="2271109"/>
                  <a:ext cx="301648" cy="444772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9050">
                  <a:noFill/>
                  <a:extLst>
                    <a:ext uri="{C807C97D-BFC1-408E-A445-0C87EB9F89A2}">
                      <ask:lineSketchStyleProps xmlns:ask="http://schemas.microsoft.com/office/drawing/2018/sketchyshapes" sd="2851632992">
                        <a:custGeom>
                          <a:avLst/>
                          <a:gdLst>
                            <a:gd name="connsiteX0" fmla="*/ 190304 w 190304"/>
                            <a:gd name="connsiteY0" fmla="*/ 810074 h 810074"/>
                            <a:gd name="connsiteX1" fmla="*/ 0 w 190304"/>
                            <a:gd name="connsiteY1" fmla="*/ 405037 h 810074"/>
                            <a:gd name="connsiteX2" fmla="*/ 190304 w 190304"/>
                            <a:gd name="connsiteY2" fmla="*/ 0 h 810074"/>
                            <a:gd name="connsiteX3" fmla="*/ 190304 w 190304"/>
                            <a:gd name="connsiteY3" fmla="*/ 810074 h 81007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90304" h="810074" fill="none" extrusionOk="0">
                              <a:moveTo>
                                <a:pt x="190304" y="810074"/>
                              </a:moveTo>
                              <a:cubicBezTo>
                                <a:pt x="109476" y="787984"/>
                                <a:pt x="52332" y="621312"/>
                                <a:pt x="0" y="405037"/>
                              </a:cubicBezTo>
                              <a:cubicBezTo>
                                <a:pt x="-19991" y="193581"/>
                                <a:pt x="85568" y="20561"/>
                                <a:pt x="190304" y="0"/>
                              </a:cubicBezTo>
                              <a:cubicBezTo>
                                <a:pt x="185690" y="246778"/>
                                <a:pt x="147617" y="566794"/>
                                <a:pt x="190304" y="810074"/>
                              </a:cubicBezTo>
                              <a:close/>
                            </a:path>
                            <a:path w="190304" h="810074" stroke="0" extrusionOk="0">
                              <a:moveTo>
                                <a:pt x="190304" y="810074"/>
                              </a:moveTo>
                              <a:cubicBezTo>
                                <a:pt x="77133" y="806082"/>
                                <a:pt x="5238" y="616268"/>
                                <a:pt x="0" y="405037"/>
                              </a:cubicBezTo>
                              <a:cubicBezTo>
                                <a:pt x="20933" y="176506"/>
                                <a:pt x="92982" y="-7265"/>
                                <a:pt x="190304" y="0"/>
                              </a:cubicBezTo>
                              <a:cubicBezTo>
                                <a:pt x="101303" y="213986"/>
                                <a:pt x="169121" y="526240"/>
                                <a:pt x="190304" y="810074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3" name="グループ化 222">
                <a:extLst>
                  <a:ext uri="{FF2B5EF4-FFF2-40B4-BE49-F238E27FC236}">
                    <a16:creationId xmlns:a16="http://schemas.microsoft.com/office/drawing/2014/main" id="{15FF91B3-ACE1-463C-8408-4B0F3EA4308D}"/>
                  </a:ext>
                </a:extLst>
              </p:cNvPr>
              <p:cNvGrpSpPr/>
              <p:nvPr/>
            </p:nvGrpSpPr>
            <p:grpSpPr>
              <a:xfrm>
                <a:off x="8210682" y="2642693"/>
                <a:ext cx="233582" cy="233582"/>
                <a:chOff x="4726254" y="2058987"/>
                <a:chExt cx="279165" cy="279165"/>
              </a:xfrm>
            </p:grpSpPr>
            <p:sp>
              <p:nvSpPr>
                <p:cNvPr id="227" name="楕円 226">
                  <a:extLst>
                    <a:ext uri="{FF2B5EF4-FFF2-40B4-BE49-F238E27FC236}">
                      <a16:creationId xmlns:a16="http://schemas.microsoft.com/office/drawing/2014/main" id="{2ABC5BE4-1A87-416A-B926-8BE079603284}"/>
                    </a:ext>
                  </a:extLst>
                </p:cNvPr>
                <p:cNvSpPr/>
                <p:nvPr/>
              </p:nvSpPr>
              <p:spPr>
                <a:xfrm>
                  <a:off x="4726254" y="2058987"/>
                  <a:ext cx="279165" cy="279165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extLst>
                    <a:ext uri="{C807C97D-BFC1-408E-A445-0C87EB9F89A2}">
                      <ask:lineSketchStyleProps xmlns:ask="http://schemas.microsoft.com/office/drawing/2018/sketchyshapes" sd="3877699225">
                        <a:custGeom>
                          <a:avLst/>
                          <a:gdLst>
                            <a:gd name="connsiteX0" fmla="*/ 0 w 414346"/>
                            <a:gd name="connsiteY0" fmla="*/ 207173 h 414346"/>
                            <a:gd name="connsiteX1" fmla="*/ 207173 w 414346"/>
                            <a:gd name="connsiteY1" fmla="*/ 0 h 414346"/>
                            <a:gd name="connsiteX2" fmla="*/ 414346 w 414346"/>
                            <a:gd name="connsiteY2" fmla="*/ 207173 h 414346"/>
                            <a:gd name="connsiteX3" fmla="*/ 207173 w 414346"/>
                            <a:gd name="connsiteY3" fmla="*/ 414346 h 414346"/>
                            <a:gd name="connsiteX4" fmla="*/ 0 w 414346"/>
                            <a:gd name="connsiteY4" fmla="*/ 207173 h 41434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414346" h="414346" fill="none" extrusionOk="0">
                              <a:moveTo>
                                <a:pt x="0" y="207173"/>
                              </a:moveTo>
                              <a:cubicBezTo>
                                <a:pt x="3001" y="91178"/>
                                <a:pt x="96773" y="3206"/>
                                <a:pt x="207173" y="0"/>
                              </a:cubicBezTo>
                              <a:cubicBezTo>
                                <a:pt x="310733" y="4827"/>
                                <a:pt x="431463" y="83775"/>
                                <a:pt x="414346" y="207173"/>
                              </a:cubicBezTo>
                              <a:cubicBezTo>
                                <a:pt x="396725" y="334898"/>
                                <a:pt x="319792" y="443203"/>
                                <a:pt x="207173" y="414346"/>
                              </a:cubicBezTo>
                              <a:cubicBezTo>
                                <a:pt x="90828" y="420062"/>
                                <a:pt x="6947" y="326072"/>
                                <a:pt x="0" y="207173"/>
                              </a:cubicBezTo>
                              <a:close/>
                            </a:path>
                            <a:path w="414346" h="414346" stroke="0" extrusionOk="0">
                              <a:moveTo>
                                <a:pt x="0" y="207173"/>
                              </a:moveTo>
                              <a:cubicBezTo>
                                <a:pt x="-22815" y="105520"/>
                                <a:pt x="66938" y="894"/>
                                <a:pt x="207173" y="0"/>
                              </a:cubicBezTo>
                              <a:cubicBezTo>
                                <a:pt x="293868" y="-4796"/>
                                <a:pt x="432774" y="96217"/>
                                <a:pt x="414346" y="207173"/>
                              </a:cubicBezTo>
                              <a:cubicBezTo>
                                <a:pt x="411731" y="324265"/>
                                <a:pt x="289047" y="424423"/>
                                <a:pt x="207173" y="414346"/>
                              </a:cubicBezTo>
                              <a:cubicBezTo>
                                <a:pt x="69811" y="405227"/>
                                <a:pt x="1489" y="354398"/>
                                <a:pt x="0" y="207173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楕円 227">
                  <a:extLst>
                    <a:ext uri="{FF2B5EF4-FFF2-40B4-BE49-F238E27FC236}">
                      <a16:creationId xmlns:a16="http://schemas.microsoft.com/office/drawing/2014/main" id="{2C887623-7681-4216-A683-611BCAF25333}"/>
                    </a:ext>
                  </a:extLst>
                </p:cNvPr>
                <p:cNvSpPr/>
                <p:nvPr/>
              </p:nvSpPr>
              <p:spPr>
                <a:xfrm>
                  <a:off x="4787862" y="2120595"/>
                  <a:ext cx="155950" cy="15595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extLst>
                    <a:ext uri="{C807C97D-BFC1-408E-A445-0C87EB9F89A2}">
                      <ask:lineSketchStyleProps xmlns:ask="http://schemas.microsoft.com/office/drawing/2018/sketchyshapes" sd="2325114034">
                        <a:custGeom>
                          <a:avLst/>
                          <a:gdLst>
                            <a:gd name="connsiteX0" fmla="*/ 0 w 231466"/>
                            <a:gd name="connsiteY0" fmla="*/ 115733 h 231466"/>
                            <a:gd name="connsiteX1" fmla="*/ 115733 w 231466"/>
                            <a:gd name="connsiteY1" fmla="*/ 0 h 231466"/>
                            <a:gd name="connsiteX2" fmla="*/ 231466 w 231466"/>
                            <a:gd name="connsiteY2" fmla="*/ 115733 h 231466"/>
                            <a:gd name="connsiteX3" fmla="*/ 115733 w 231466"/>
                            <a:gd name="connsiteY3" fmla="*/ 231466 h 231466"/>
                            <a:gd name="connsiteX4" fmla="*/ 0 w 231466"/>
                            <a:gd name="connsiteY4" fmla="*/ 115733 h 23146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31466" h="231466" fill="none" extrusionOk="0">
                              <a:moveTo>
                                <a:pt x="0" y="115733"/>
                              </a:moveTo>
                              <a:cubicBezTo>
                                <a:pt x="-2625" y="51981"/>
                                <a:pt x="45497" y="-528"/>
                                <a:pt x="115733" y="0"/>
                              </a:cubicBezTo>
                              <a:cubicBezTo>
                                <a:pt x="169671" y="-11287"/>
                                <a:pt x="234821" y="53707"/>
                                <a:pt x="231466" y="115733"/>
                              </a:cubicBezTo>
                              <a:cubicBezTo>
                                <a:pt x="237323" y="173573"/>
                                <a:pt x="196796" y="227584"/>
                                <a:pt x="115733" y="231466"/>
                              </a:cubicBezTo>
                              <a:cubicBezTo>
                                <a:pt x="52898" y="221148"/>
                                <a:pt x="15347" y="190450"/>
                                <a:pt x="0" y="115733"/>
                              </a:cubicBezTo>
                              <a:close/>
                            </a:path>
                            <a:path w="231466" h="231466" stroke="0" extrusionOk="0">
                              <a:moveTo>
                                <a:pt x="0" y="115733"/>
                              </a:moveTo>
                              <a:cubicBezTo>
                                <a:pt x="113" y="49161"/>
                                <a:pt x="59483" y="-11247"/>
                                <a:pt x="115733" y="0"/>
                              </a:cubicBezTo>
                              <a:cubicBezTo>
                                <a:pt x="185493" y="14241"/>
                                <a:pt x="220520" y="53591"/>
                                <a:pt x="231466" y="115733"/>
                              </a:cubicBezTo>
                              <a:cubicBezTo>
                                <a:pt x="225548" y="178924"/>
                                <a:pt x="195076" y="221391"/>
                                <a:pt x="115733" y="231466"/>
                              </a:cubicBezTo>
                              <a:cubicBezTo>
                                <a:pt x="58002" y="215874"/>
                                <a:pt x="17968" y="181841"/>
                                <a:pt x="0" y="115733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4" name="グループ化 223">
                <a:extLst>
                  <a:ext uri="{FF2B5EF4-FFF2-40B4-BE49-F238E27FC236}">
                    <a16:creationId xmlns:a16="http://schemas.microsoft.com/office/drawing/2014/main" id="{B3014045-B835-4F4D-B779-8822CE942E90}"/>
                  </a:ext>
                </a:extLst>
              </p:cNvPr>
              <p:cNvGrpSpPr/>
              <p:nvPr/>
            </p:nvGrpSpPr>
            <p:grpSpPr>
              <a:xfrm>
                <a:off x="8658357" y="2371230"/>
                <a:ext cx="233582" cy="233582"/>
                <a:chOff x="4726254" y="2058987"/>
                <a:chExt cx="279165" cy="279165"/>
              </a:xfrm>
            </p:grpSpPr>
            <p:sp>
              <p:nvSpPr>
                <p:cNvPr id="225" name="楕円 224">
                  <a:extLst>
                    <a:ext uri="{FF2B5EF4-FFF2-40B4-BE49-F238E27FC236}">
                      <a16:creationId xmlns:a16="http://schemas.microsoft.com/office/drawing/2014/main" id="{AB95BF86-85DD-435F-AAA9-BBF3FBF30AE0}"/>
                    </a:ext>
                  </a:extLst>
                </p:cNvPr>
                <p:cNvSpPr/>
                <p:nvPr/>
              </p:nvSpPr>
              <p:spPr>
                <a:xfrm>
                  <a:off x="4726254" y="2058987"/>
                  <a:ext cx="279165" cy="279165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extLst>
                    <a:ext uri="{C807C97D-BFC1-408E-A445-0C87EB9F89A2}">
                      <ask:lineSketchStyleProps xmlns:ask="http://schemas.microsoft.com/office/drawing/2018/sketchyshapes" sd="3877699225">
                        <a:custGeom>
                          <a:avLst/>
                          <a:gdLst>
                            <a:gd name="connsiteX0" fmla="*/ 0 w 414346"/>
                            <a:gd name="connsiteY0" fmla="*/ 207173 h 414346"/>
                            <a:gd name="connsiteX1" fmla="*/ 207173 w 414346"/>
                            <a:gd name="connsiteY1" fmla="*/ 0 h 414346"/>
                            <a:gd name="connsiteX2" fmla="*/ 414346 w 414346"/>
                            <a:gd name="connsiteY2" fmla="*/ 207173 h 414346"/>
                            <a:gd name="connsiteX3" fmla="*/ 207173 w 414346"/>
                            <a:gd name="connsiteY3" fmla="*/ 414346 h 414346"/>
                            <a:gd name="connsiteX4" fmla="*/ 0 w 414346"/>
                            <a:gd name="connsiteY4" fmla="*/ 207173 h 41434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414346" h="414346" fill="none" extrusionOk="0">
                              <a:moveTo>
                                <a:pt x="0" y="207173"/>
                              </a:moveTo>
                              <a:cubicBezTo>
                                <a:pt x="3001" y="91178"/>
                                <a:pt x="96773" y="3206"/>
                                <a:pt x="207173" y="0"/>
                              </a:cubicBezTo>
                              <a:cubicBezTo>
                                <a:pt x="310733" y="4827"/>
                                <a:pt x="431463" y="83775"/>
                                <a:pt x="414346" y="207173"/>
                              </a:cubicBezTo>
                              <a:cubicBezTo>
                                <a:pt x="396725" y="334898"/>
                                <a:pt x="319792" y="443203"/>
                                <a:pt x="207173" y="414346"/>
                              </a:cubicBezTo>
                              <a:cubicBezTo>
                                <a:pt x="90828" y="420062"/>
                                <a:pt x="6947" y="326072"/>
                                <a:pt x="0" y="207173"/>
                              </a:cubicBezTo>
                              <a:close/>
                            </a:path>
                            <a:path w="414346" h="414346" stroke="0" extrusionOk="0">
                              <a:moveTo>
                                <a:pt x="0" y="207173"/>
                              </a:moveTo>
                              <a:cubicBezTo>
                                <a:pt x="-22815" y="105520"/>
                                <a:pt x="66938" y="894"/>
                                <a:pt x="207173" y="0"/>
                              </a:cubicBezTo>
                              <a:cubicBezTo>
                                <a:pt x="293868" y="-4796"/>
                                <a:pt x="432774" y="96217"/>
                                <a:pt x="414346" y="207173"/>
                              </a:cubicBezTo>
                              <a:cubicBezTo>
                                <a:pt x="411731" y="324265"/>
                                <a:pt x="289047" y="424423"/>
                                <a:pt x="207173" y="414346"/>
                              </a:cubicBezTo>
                              <a:cubicBezTo>
                                <a:pt x="69811" y="405227"/>
                                <a:pt x="1489" y="354398"/>
                                <a:pt x="0" y="207173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楕円 225">
                  <a:extLst>
                    <a:ext uri="{FF2B5EF4-FFF2-40B4-BE49-F238E27FC236}">
                      <a16:creationId xmlns:a16="http://schemas.microsoft.com/office/drawing/2014/main" id="{8EDBD923-FFD4-4B10-AABE-54FF2EFFDA7E}"/>
                    </a:ext>
                  </a:extLst>
                </p:cNvPr>
                <p:cNvSpPr/>
                <p:nvPr/>
              </p:nvSpPr>
              <p:spPr>
                <a:xfrm>
                  <a:off x="4787862" y="2120595"/>
                  <a:ext cx="155950" cy="15595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extLst>
                    <a:ext uri="{C807C97D-BFC1-408E-A445-0C87EB9F89A2}">
                      <ask:lineSketchStyleProps xmlns:ask="http://schemas.microsoft.com/office/drawing/2018/sketchyshapes" sd="2325114034">
                        <a:custGeom>
                          <a:avLst/>
                          <a:gdLst>
                            <a:gd name="connsiteX0" fmla="*/ 0 w 231466"/>
                            <a:gd name="connsiteY0" fmla="*/ 115733 h 231466"/>
                            <a:gd name="connsiteX1" fmla="*/ 115733 w 231466"/>
                            <a:gd name="connsiteY1" fmla="*/ 0 h 231466"/>
                            <a:gd name="connsiteX2" fmla="*/ 231466 w 231466"/>
                            <a:gd name="connsiteY2" fmla="*/ 115733 h 231466"/>
                            <a:gd name="connsiteX3" fmla="*/ 115733 w 231466"/>
                            <a:gd name="connsiteY3" fmla="*/ 231466 h 231466"/>
                            <a:gd name="connsiteX4" fmla="*/ 0 w 231466"/>
                            <a:gd name="connsiteY4" fmla="*/ 115733 h 23146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31466" h="231466" fill="none" extrusionOk="0">
                              <a:moveTo>
                                <a:pt x="0" y="115733"/>
                              </a:moveTo>
                              <a:cubicBezTo>
                                <a:pt x="-2625" y="51981"/>
                                <a:pt x="45497" y="-528"/>
                                <a:pt x="115733" y="0"/>
                              </a:cubicBezTo>
                              <a:cubicBezTo>
                                <a:pt x="169671" y="-11287"/>
                                <a:pt x="234821" y="53707"/>
                                <a:pt x="231466" y="115733"/>
                              </a:cubicBezTo>
                              <a:cubicBezTo>
                                <a:pt x="237323" y="173573"/>
                                <a:pt x="196796" y="227584"/>
                                <a:pt x="115733" y="231466"/>
                              </a:cubicBezTo>
                              <a:cubicBezTo>
                                <a:pt x="52898" y="221148"/>
                                <a:pt x="15347" y="190450"/>
                                <a:pt x="0" y="115733"/>
                              </a:cubicBezTo>
                              <a:close/>
                            </a:path>
                            <a:path w="231466" h="231466" stroke="0" extrusionOk="0">
                              <a:moveTo>
                                <a:pt x="0" y="115733"/>
                              </a:moveTo>
                              <a:cubicBezTo>
                                <a:pt x="113" y="49161"/>
                                <a:pt x="59483" y="-11247"/>
                                <a:pt x="115733" y="0"/>
                              </a:cubicBezTo>
                              <a:cubicBezTo>
                                <a:pt x="185493" y="14241"/>
                                <a:pt x="220520" y="53591"/>
                                <a:pt x="231466" y="115733"/>
                              </a:cubicBezTo>
                              <a:cubicBezTo>
                                <a:pt x="225548" y="178924"/>
                                <a:pt x="195076" y="221391"/>
                                <a:pt x="115733" y="231466"/>
                              </a:cubicBezTo>
                              <a:cubicBezTo>
                                <a:pt x="58002" y="215874"/>
                                <a:pt x="17968" y="181841"/>
                                <a:pt x="0" y="115733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8654282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7998</TotalTime>
  <Words>5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pptx125_こんにゃく芋のキャラクター風イラスト</dc:title>
  <dc:subject>pptx125_こんにゃく芋のキャラクター風イラスト</dc:subject>
  <dc:creator>でじけろお</dc:creator>
  <cp:revision>1</cp:revision>
  <dcterms:created xsi:type="dcterms:W3CDTF">2018-05-20T00:31:01Z</dcterms:created>
  <dcterms:modified xsi:type="dcterms:W3CDTF">2021-08-15T06:21:25Z</dcterms:modified>
  <cp:version>1</cp:version>
</cp:coreProperties>
</file>