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0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22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6" name="テキスト ボックス 1235">
            <a:extLst>
              <a:ext uri="{FF2B5EF4-FFF2-40B4-BE49-F238E27FC236}">
                <a16:creationId xmlns:a16="http://schemas.microsoft.com/office/drawing/2014/main" id="{6ACE53C5-E6EE-49A0-AADA-464CA5BE097C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カエルのイラスト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837683E-50B5-4C40-BB5E-D61AC0CB95BF}"/>
              </a:ext>
            </a:extLst>
          </p:cNvPr>
          <p:cNvGrpSpPr/>
          <p:nvPr/>
        </p:nvGrpSpPr>
        <p:grpSpPr>
          <a:xfrm>
            <a:off x="3930958" y="1181198"/>
            <a:ext cx="2210988" cy="2217308"/>
            <a:chOff x="10035828" y="791633"/>
            <a:chExt cx="2416889" cy="242380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C9AD738-D8B1-411A-9090-EEBB716C85F3}"/>
                </a:ext>
              </a:extLst>
            </p:cNvPr>
            <p:cNvSpPr/>
            <p:nvPr/>
          </p:nvSpPr>
          <p:spPr>
            <a:xfrm>
              <a:off x="10149485" y="1734140"/>
              <a:ext cx="954126" cy="1065368"/>
            </a:xfrm>
            <a:custGeom>
              <a:avLst/>
              <a:gdLst>
                <a:gd name="connsiteX0" fmla="*/ 636003 w 850315"/>
                <a:gd name="connsiteY0" fmla="*/ 186651 h 1176960"/>
                <a:gd name="connsiteX1" fmla="*/ 78790 w 850315"/>
                <a:gd name="connsiteY1" fmla="*/ 15201 h 1176960"/>
                <a:gd name="connsiteX2" fmla="*/ 54978 w 850315"/>
                <a:gd name="connsiteY2" fmla="*/ 529551 h 1176960"/>
                <a:gd name="connsiteX3" fmla="*/ 559803 w 850315"/>
                <a:gd name="connsiteY3" fmla="*/ 767676 h 1176960"/>
                <a:gd name="connsiteX4" fmla="*/ 459790 w 850315"/>
                <a:gd name="connsiteY4" fmla="*/ 858164 h 1176960"/>
                <a:gd name="connsiteX5" fmla="*/ 154990 w 850315"/>
                <a:gd name="connsiteY5" fmla="*/ 896264 h 1176960"/>
                <a:gd name="connsiteX6" fmla="*/ 255003 w 850315"/>
                <a:gd name="connsiteY6" fmla="*/ 958176 h 1176960"/>
                <a:gd name="connsiteX7" fmla="*/ 269290 w 850315"/>
                <a:gd name="connsiteY7" fmla="*/ 1029614 h 1176960"/>
                <a:gd name="connsiteX8" fmla="*/ 359778 w 850315"/>
                <a:gd name="connsiteY8" fmla="*/ 1034376 h 1176960"/>
                <a:gd name="connsiteX9" fmla="*/ 340728 w 850315"/>
                <a:gd name="connsiteY9" fmla="*/ 1143914 h 1176960"/>
                <a:gd name="connsiteX10" fmla="*/ 464553 w 850315"/>
                <a:gd name="connsiteY10" fmla="*/ 1148676 h 1176960"/>
                <a:gd name="connsiteX11" fmla="*/ 774115 w 850315"/>
                <a:gd name="connsiteY11" fmla="*/ 805776 h 1176960"/>
                <a:gd name="connsiteX12" fmla="*/ 664578 w 850315"/>
                <a:gd name="connsiteY12" fmla="*/ 705764 h 1176960"/>
                <a:gd name="connsiteX13" fmla="*/ 502653 w 850315"/>
                <a:gd name="connsiteY13" fmla="*/ 491451 h 1176960"/>
                <a:gd name="connsiteX14" fmla="*/ 850315 w 850315"/>
                <a:gd name="connsiteY14" fmla="*/ 620039 h 1176960"/>
                <a:gd name="connsiteX0" fmla="*/ 646214 w 860526"/>
                <a:gd name="connsiteY0" fmla="*/ 207192 h 1197501"/>
                <a:gd name="connsiteX1" fmla="*/ 89001 w 860526"/>
                <a:gd name="connsiteY1" fmla="*/ 35742 h 1197501"/>
                <a:gd name="connsiteX2" fmla="*/ 65189 w 860526"/>
                <a:gd name="connsiteY2" fmla="*/ 550092 h 1197501"/>
                <a:gd name="connsiteX3" fmla="*/ 570014 w 860526"/>
                <a:gd name="connsiteY3" fmla="*/ 788217 h 1197501"/>
                <a:gd name="connsiteX4" fmla="*/ 470001 w 860526"/>
                <a:gd name="connsiteY4" fmla="*/ 878705 h 1197501"/>
                <a:gd name="connsiteX5" fmla="*/ 165201 w 860526"/>
                <a:gd name="connsiteY5" fmla="*/ 916805 h 1197501"/>
                <a:gd name="connsiteX6" fmla="*/ 265214 w 860526"/>
                <a:gd name="connsiteY6" fmla="*/ 978717 h 1197501"/>
                <a:gd name="connsiteX7" fmla="*/ 279501 w 860526"/>
                <a:gd name="connsiteY7" fmla="*/ 1050155 h 1197501"/>
                <a:gd name="connsiteX8" fmla="*/ 369989 w 860526"/>
                <a:gd name="connsiteY8" fmla="*/ 1054917 h 1197501"/>
                <a:gd name="connsiteX9" fmla="*/ 350939 w 860526"/>
                <a:gd name="connsiteY9" fmla="*/ 1164455 h 1197501"/>
                <a:gd name="connsiteX10" fmla="*/ 474764 w 860526"/>
                <a:gd name="connsiteY10" fmla="*/ 1169217 h 1197501"/>
                <a:gd name="connsiteX11" fmla="*/ 784326 w 860526"/>
                <a:gd name="connsiteY11" fmla="*/ 826317 h 1197501"/>
                <a:gd name="connsiteX12" fmla="*/ 674789 w 860526"/>
                <a:gd name="connsiteY12" fmla="*/ 726305 h 1197501"/>
                <a:gd name="connsiteX13" fmla="*/ 512864 w 860526"/>
                <a:gd name="connsiteY13" fmla="*/ 511992 h 1197501"/>
                <a:gd name="connsiteX14" fmla="*/ 860526 w 860526"/>
                <a:gd name="connsiteY14" fmla="*/ 640580 h 1197501"/>
                <a:gd name="connsiteX0" fmla="*/ 648908 w 863220"/>
                <a:gd name="connsiteY0" fmla="*/ 111102 h 1101411"/>
                <a:gd name="connsiteX1" fmla="*/ 86933 w 863220"/>
                <a:gd name="connsiteY1" fmla="*/ 63477 h 1101411"/>
                <a:gd name="connsiteX2" fmla="*/ 67883 w 863220"/>
                <a:gd name="connsiteY2" fmla="*/ 454002 h 1101411"/>
                <a:gd name="connsiteX3" fmla="*/ 572708 w 863220"/>
                <a:gd name="connsiteY3" fmla="*/ 692127 h 1101411"/>
                <a:gd name="connsiteX4" fmla="*/ 472695 w 863220"/>
                <a:gd name="connsiteY4" fmla="*/ 782615 h 1101411"/>
                <a:gd name="connsiteX5" fmla="*/ 167895 w 863220"/>
                <a:gd name="connsiteY5" fmla="*/ 820715 h 1101411"/>
                <a:gd name="connsiteX6" fmla="*/ 267908 w 863220"/>
                <a:gd name="connsiteY6" fmla="*/ 882627 h 1101411"/>
                <a:gd name="connsiteX7" fmla="*/ 282195 w 863220"/>
                <a:gd name="connsiteY7" fmla="*/ 954065 h 1101411"/>
                <a:gd name="connsiteX8" fmla="*/ 372683 w 863220"/>
                <a:gd name="connsiteY8" fmla="*/ 958827 h 1101411"/>
                <a:gd name="connsiteX9" fmla="*/ 353633 w 863220"/>
                <a:gd name="connsiteY9" fmla="*/ 1068365 h 1101411"/>
                <a:gd name="connsiteX10" fmla="*/ 477458 w 863220"/>
                <a:gd name="connsiteY10" fmla="*/ 1073127 h 1101411"/>
                <a:gd name="connsiteX11" fmla="*/ 787020 w 863220"/>
                <a:gd name="connsiteY11" fmla="*/ 730227 h 1101411"/>
                <a:gd name="connsiteX12" fmla="*/ 677483 w 863220"/>
                <a:gd name="connsiteY12" fmla="*/ 630215 h 1101411"/>
                <a:gd name="connsiteX13" fmla="*/ 515558 w 863220"/>
                <a:gd name="connsiteY13" fmla="*/ 415902 h 1101411"/>
                <a:gd name="connsiteX14" fmla="*/ 863220 w 863220"/>
                <a:gd name="connsiteY14" fmla="*/ 544490 h 1101411"/>
                <a:gd name="connsiteX0" fmla="*/ 648908 w 863220"/>
                <a:gd name="connsiteY0" fmla="*/ 67573 h 1057882"/>
                <a:gd name="connsiteX1" fmla="*/ 820358 w 863220"/>
                <a:gd name="connsiteY1" fmla="*/ 58049 h 1057882"/>
                <a:gd name="connsiteX2" fmla="*/ 86933 w 863220"/>
                <a:gd name="connsiteY2" fmla="*/ 19948 h 1057882"/>
                <a:gd name="connsiteX3" fmla="*/ 67883 w 863220"/>
                <a:gd name="connsiteY3" fmla="*/ 410473 h 1057882"/>
                <a:gd name="connsiteX4" fmla="*/ 572708 w 863220"/>
                <a:gd name="connsiteY4" fmla="*/ 648598 h 1057882"/>
                <a:gd name="connsiteX5" fmla="*/ 472695 w 863220"/>
                <a:gd name="connsiteY5" fmla="*/ 739086 h 1057882"/>
                <a:gd name="connsiteX6" fmla="*/ 167895 w 863220"/>
                <a:gd name="connsiteY6" fmla="*/ 777186 h 1057882"/>
                <a:gd name="connsiteX7" fmla="*/ 267908 w 863220"/>
                <a:gd name="connsiteY7" fmla="*/ 839098 h 1057882"/>
                <a:gd name="connsiteX8" fmla="*/ 282195 w 863220"/>
                <a:gd name="connsiteY8" fmla="*/ 910536 h 1057882"/>
                <a:gd name="connsiteX9" fmla="*/ 372683 w 863220"/>
                <a:gd name="connsiteY9" fmla="*/ 915298 h 1057882"/>
                <a:gd name="connsiteX10" fmla="*/ 353633 w 863220"/>
                <a:gd name="connsiteY10" fmla="*/ 1024836 h 1057882"/>
                <a:gd name="connsiteX11" fmla="*/ 477458 w 863220"/>
                <a:gd name="connsiteY11" fmla="*/ 1029598 h 1057882"/>
                <a:gd name="connsiteX12" fmla="*/ 787020 w 863220"/>
                <a:gd name="connsiteY12" fmla="*/ 686698 h 1057882"/>
                <a:gd name="connsiteX13" fmla="*/ 677483 w 863220"/>
                <a:gd name="connsiteY13" fmla="*/ 586686 h 1057882"/>
                <a:gd name="connsiteX14" fmla="*/ 515558 w 863220"/>
                <a:gd name="connsiteY14" fmla="*/ 372373 h 1057882"/>
                <a:gd name="connsiteX15" fmla="*/ 863220 w 863220"/>
                <a:gd name="connsiteY15" fmla="*/ 500961 h 1057882"/>
                <a:gd name="connsiteX0" fmla="*/ 638436 w 852748"/>
                <a:gd name="connsiteY0" fmla="*/ 69576 h 1059885"/>
                <a:gd name="connsiteX1" fmla="*/ 809886 w 852748"/>
                <a:gd name="connsiteY1" fmla="*/ 60052 h 1059885"/>
                <a:gd name="connsiteX2" fmla="*/ 76461 w 852748"/>
                <a:gd name="connsiteY2" fmla="*/ 21951 h 1059885"/>
                <a:gd name="connsiteX3" fmla="*/ 57411 w 852748"/>
                <a:gd name="connsiteY3" fmla="*/ 412476 h 1059885"/>
                <a:gd name="connsiteX4" fmla="*/ 562236 w 852748"/>
                <a:gd name="connsiteY4" fmla="*/ 650601 h 1059885"/>
                <a:gd name="connsiteX5" fmla="*/ 462223 w 852748"/>
                <a:gd name="connsiteY5" fmla="*/ 741089 h 1059885"/>
                <a:gd name="connsiteX6" fmla="*/ 157423 w 852748"/>
                <a:gd name="connsiteY6" fmla="*/ 779189 h 1059885"/>
                <a:gd name="connsiteX7" fmla="*/ 257436 w 852748"/>
                <a:gd name="connsiteY7" fmla="*/ 841101 h 1059885"/>
                <a:gd name="connsiteX8" fmla="*/ 271723 w 852748"/>
                <a:gd name="connsiteY8" fmla="*/ 912539 h 1059885"/>
                <a:gd name="connsiteX9" fmla="*/ 362211 w 852748"/>
                <a:gd name="connsiteY9" fmla="*/ 917301 h 1059885"/>
                <a:gd name="connsiteX10" fmla="*/ 343161 w 852748"/>
                <a:gd name="connsiteY10" fmla="*/ 1026839 h 1059885"/>
                <a:gd name="connsiteX11" fmla="*/ 466986 w 852748"/>
                <a:gd name="connsiteY11" fmla="*/ 1031601 h 1059885"/>
                <a:gd name="connsiteX12" fmla="*/ 776548 w 852748"/>
                <a:gd name="connsiteY12" fmla="*/ 688701 h 1059885"/>
                <a:gd name="connsiteX13" fmla="*/ 667011 w 852748"/>
                <a:gd name="connsiteY13" fmla="*/ 588689 h 1059885"/>
                <a:gd name="connsiteX14" fmla="*/ 505086 w 852748"/>
                <a:gd name="connsiteY14" fmla="*/ 374376 h 1059885"/>
                <a:gd name="connsiteX15" fmla="*/ 852748 w 852748"/>
                <a:gd name="connsiteY15" fmla="*/ 502964 h 1059885"/>
                <a:gd name="connsiteX0" fmla="*/ 809886 w 852748"/>
                <a:gd name="connsiteY0" fmla="*/ 60052 h 1059885"/>
                <a:gd name="connsiteX1" fmla="*/ 76461 w 852748"/>
                <a:gd name="connsiteY1" fmla="*/ 21951 h 1059885"/>
                <a:gd name="connsiteX2" fmla="*/ 57411 w 852748"/>
                <a:gd name="connsiteY2" fmla="*/ 412476 h 1059885"/>
                <a:gd name="connsiteX3" fmla="*/ 562236 w 852748"/>
                <a:gd name="connsiteY3" fmla="*/ 650601 h 1059885"/>
                <a:gd name="connsiteX4" fmla="*/ 462223 w 852748"/>
                <a:gd name="connsiteY4" fmla="*/ 741089 h 1059885"/>
                <a:gd name="connsiteX5" fmla="*/ 157423 w 852748"/>
                <a:gd name="connsiteY5" fmla="*/ 779189 h 1059885"/>
                <a:gd name="connsiteX6" fmla="*/ 257436 w 852748"/>
                <a:gd name="connsiteY6" fmla="*/ 841101 h 1059885"/>
                <a:gd name="connsiteX7" fmla="*/ 271723 w 852748"/>
                <a:gd name="connsiteY7" fmla="*/ 912539 h 1059885"/>
                <a:gd name="connsiteX8" fmla="*/ 362211 w 852748"/>
                <a:gd name="connsiteY8" fmla="*/ 917301 h 1059885"/>
                <a:gd name="connsiteX9" fmla="*/ 343161 w 852748"/>
                <a:gd name="connsiteY9" fmla="*/ 1026839 h 1059885"/>
                <a:gd name="connsiteX10" fmla="*/ 466986 w 852748"/>
                <a:gd name="connsiteY10" fmla="*/ 1031601 h 1059885"/>
                <a:gd name="connsiteX11" fmla="*/ 776548 w 852748"/>
                <a:gd name="connsiteY11" fmla="*/ 688701 h 1059885"/>
                <a:gd name="connsiteX12" fmla="*/ 667011 w 852748"/>
                <a:gd name="connsiteY12" fmla="*/ 588689 h 1059885"/>
                <a:gd name="connsiteX13" fmla="*/ 505086 w 852748"/>
                <a:gd name="connsiteY13" fmla="*/ 374376 h 1059885"/>
                <a:gd name="connsiteX14" fmla="*/ 852748 w 852748"/>
                <a:gd name="connsiteY14" fmla="*/ 502964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57242"/>
                <a:gd name="connsiteY0" fmla="*/ 60052 h 1061983"/>
                <a:gd name="connsiteX1" fmla="*/ 76461 w 857242"/>
                <a:gd name="connsiteY1" fmla="*/ 21951 h 1061983"/>
                <a:gd name="connsiteX2" fmla="*/ 57411 w 857242"/>
                <a:gd name="connsiteY2" fmla="*/ 412476 h 1061983"/>
                <a:gd name="connsiteX3" fmla="*/ 562236 w 857242"/>
                <a:gd name="connsiteY3" fmla="*/ 650601 h 1061983"/>
                <a:gd name="connsiteX4" fmla="*/ 462223 w 857242"/>
                <a:gd name="connsiteY4" fmla="*/ 741089 h 1061983"/>
                <a:gd name="connsiteX5" fmla="*/ 157423 w 857242"/>
                <a:gd name="connsiteY5" fmla="*/ 779189 h 1061983"/>
                <a:gd name="connsiteX6" fmla="*/ 257436 w 857242"/>
                <a:gd name="connsiteY6" fmla="*/ 841101 h 1061983"/>
                <a:gd name="connsiteX7" fmla="*/ 271723 w 857242"/>
                <a:gd name="connsiteY7" fmla="*/ 912539 h 1061983"/>
                <a:gd name="connsiteX8" fmla="*/ 362211 w 857242"/>
                <a:gd name="connsiteY8" fmla="*/ 917301 h 1061983"/>
                <a:gd name="connsiteX9" fmla="*/ 343161 w 857242"/>
                <a:gd name="connsiteY9" fmla="*/ 1026839 h 1061983"/>
                <a:gd name="connsiteX10" fmla="*/ 466986 w 857242"/>
                <a:gd name="connsiteY10" fmla="*/ 1031601 h 1061983"/>
                <a:gd name="connsiteX11" fmla="*/ 852748 w 857242"/>
                <a:gd name="connsiteY11" fmla="*/ 660126 h 1061983"/>
                <a:gd name="connsiteX12" fmla="*/ 667011 w 857242"/>
                <a:gd name="connsiteY12" fmla="*/ 588689 h 1061983"/>
                <a:gd name="connsiteX13" fmla="*/ 505086 w 857242"/>
                <a:gd name="connsiteY13" fmla="*/ 374376 h 1061983"/>
                <a:gd name="connsiteX14" fmla="*/ 847985 w 857242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01258 w 858189"/>
                <a:gd name="connsiteY4" fmla="*/ 72203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32360 w 879716"/>
                <a:gd name="connsiteY0" fmla="*/ 90949 h 1092880"/>
                <a:gd name="connsiteX1" fmla="*/ 98935 w 879716"/>
                <a:gd name="connsiteY1" fmla="*/ 52848 h 1092880"/>
                <a:gd name="connsiteX2" fmla="*/ 79885 w 879716"/>
                <a:gd name="connsiteY2" fmla="*/ 443373 h 1092880"/>
                <a:gd name="connsiteX3" fmla="*/ 598998 w 879716"/>
                <a:gd name="connsiteY3" fmla="*/ 681498 h 1092880"/>
                <a:gd name="connsiteX4" fmla="*/ 422785 w 879716"/>
                <a:gd name="connsiteY4" fmla="*/ 752936 h 1092880"/>
                <a:gd name="connsiteX5" fmla="*/ 179897 w 879716"/>
                <a:gd name="connsiteY5" fmla="*/ 810086 h 1092880"/>
                <a:gd name="connsiteX6" fmla="*/ 279910 w 879716"/>
                <a:gd name="connsiteY6" fmla="*/ 871998 h 1092880"/>
                <a:gd name="connsiteX7" fmla="*/ 294197 w 879716"/>
                <a:gd name="connsiteY7" fmla="*/ 943436 h 1092880"/>
                <a:gd name="connsiteX8" fmla="*/ 384685 w 879716"/>
                <a:gd name="connsiteY8" fmla="*/ 948198 h 1092880"/>
                <a:gd name="connsiteX9" fmla="*/ 365635 w 879716"/>
                <a:gd name="connsiteY9" fmla="*/ 1057736 h 1092880"/>
                <a:gd name="connsiteX10" fmla="*/ 489460 w 879716"/>
                <a:gd name="connsiteY10" fmla="*/ 1062498 h 1092880"/>
                <a:gd name="connsiteX11" fmla="*/ 875222 w 879716"/>
                <a:gd name="connsiteY11" fmla="*/ 691023 h 1092880"/>
                <a:gd name="connsiteX12" fmla="*/ 689485 w 879716"/>
                <a:gd name="connsiteY12" fmla="*/ 619586 h 1092880"/>
                <a:gd name="connsiteX13" fmla="*/ 527560 w 879716"/>
                <a:gd name="connsiteY13" fmla="*/ 405273 h 1092880"/>
                <a:gd name="connsiteX14" fmla="*/ 870459 w 879716"/>
                <a:gd name="connsiteY14" fmla="*/ 505286 h 1092880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8152"/>
                <a:gd name="connsiteY0" fmla="*/ 122340 h 1124271"/>
                <a:gd name="connsiteX1" fmla="*/ 84205 w 908152"/>
                <a:gd name="connsiteY1" fmla="*/ 46139 h 1124271"/>
                <a:gd name="connsiteX2" fmla="*/ 108018 w 908152"/>
                <a:gd name="connsiteY2" fmla="*/ 474764 h 1124271"/>
                <a:gd name="connsiteX3" fmla="*/ 627131 w 908152"/>
                <a:gd name="connsiteY3" fmla="*/ 712889 h 1124271"/>
                <a:gd name="connsiteX4" fmla="*/ 450918 w 908152"/>
                <a:gd name="connsiteY4" fmla="*/ 784327 h 1124271"/>
                <a:gd name="connsiteX5" fmla="*/ 208030 w 908152"/>
                <a:gd name="connsiteY5" fmla="*/ 841477 h 1124271"/>
                <a:gd name="connsiteX6" fmla="*/ 308043 w 908152"/>
                <a:gd name="connsiteY6" fmla="*/ 903389 h 1124271"/>
                <a:gd name="connsiteX7" fmla="*/ 322330 w 908152"/>
                <a:gd name="connsiteY7" fmla="*/ 974827 h 1124271"/>
                <a:gd name="connsiteX8" fmla="*/ 412818 w 908152"/>
                <a:gd name="connsiteY8" fmla="*/ 979589 h 1124271"/>
                <a:gd name="connsiteX9" fmla="*/ 393768 w 908152"/>
                <a:gd name="connsiteY9" fmla="*/ 1089127 h 1124271"/>
                <a:gd name="connsiteX10" fmla="*/ 517593 w 908152"/>
                <a:gd name="connsiteY10" fmla="*/ 1093889 h 1124271"/>
                <a:gd name="connsiteX11" fmla="*/ 903355 w 908152"/>
                <a:gd name="connsiteY11" fmla="*/ 722414 h 1124271"/>
                <a:gd name="connsiteX12" fmla="*/ 722381 w 908152"/>
                <a:gd name="connsiteY12" fmla="*/ 670027 h 1124271"/>
                <a:gd name="connsiteX13" fmla="*/ 555693 w 908152"/>
                <a:gd name="connsiteY13" fmla="*/ 436664 h 1124271"/>
                <a:gd name="connsiteX14" fmla="*/ 898592 w 908152"/>
                <a:gd name="connsiteY14" fmla="*/ 536677 h 1124271"/>
                <a:gd name="connsiteX0" fmla="*/ 860493 w 908403"/>
                <a:gd name="connsiteY0" fmla="*/ 122340 h 1124271"/>
                <a:gd name="connsiteX1" fmla="*/ 84205 w 908403"/>
                <a:gd name="connsiteY1" fmla="*/ 46139 h 1124271"/>
                <a:gd name="connsiteX2" fmla="*/ 108018 w 908403"/>
                <a:gd name="connsiteY2" fmla="*/ 474764 h 1124271"/>
                <a:gd name="connsiteX3" fmla="*/ 627131 w 908403"/>
                <a:gd name="connsiteY3" fmla="*/ 712889 h 1124271"/>
                <a:gd name="connsiteX4" fmla="*/ 450918 w 908403"/>
                <a:gd name="connsiteY4" fmla="*/ 784327 h 1124271"/>
                <a:gd name="connsiteX5" fmla="*/ 208030 w 908403"/>
                <a:gd name="connsiteY5" fmla="*/ 841477 h 1124271"/>
                <a:gd name="connsiteX6" fmla="*/ 308043 w 908403"/>
                <a:gd name="connsiteY6" fmla="*/ 903389 h 1124271"/>
                <a:gd name="connsiteX7" fmla="*/ 322330 w 908403"/>
                <a:gd name="connsiteY7" fmla="*/ 974827 h 1124271"/>
                <a:gd name="connsiteX8" fmla="*/ 412818 w 908403"/>
                <a:gd name="connsiteY8" fmla="*/ 979589 h 1124271"/>
                <a:gd name="connsiteX9" fmla="*/ 393768 w 908403"/>
                <a:gd name="connsiteY9" fmla="*/ 1089127 h 1124271"/>
                <a:gd name="connsiteX10" fmla="*/ 517593 w 908403"/>
                <a:gd name="connsiteY10" fmla="*/ 1093889 h 1124271"/>
                <a:gd name="connsiteX11" fmla="*/ 903355 w 908403"/>
                <a:gd name="connsiteY11" fmla="*/ 722414 h 1124271"/>
                <a:gd name="connsiteX12" fmla="*/ 722381 w 908403"/>
                <a:gd name="connsiteY12" fmla="*/ 670027 h 1124271"/>
                <a:gd name="connsiteX13" fmla="*/ 555693 w 908403"/>
                <a:gd name="connsiteY13" fmla="*/ 436664 h 1124271"/>
                <a:gd name="connsiteX14" fmla="*/ 898592 w 908403"/>
                <a:gd name="connsiteY14" fmla="*/ 536677 h 1124271"/>
                <a:gd name="connsiteX0" fmla="*/ 916027 w 963937"/>
                <a:gd name="connsiteY0" fmla="*/ 85360 h 1087291"/>
                <a:gd name="connsiteX1" fmla="*/ 139739 w 963937"/>
                <a:gd name="connsiteY1" fmla="*/ 9159 h 1087291"/>
                <a:gd name="connsiteX2" fmla="*/ 49252 w 963937"/>
                <a:gd name="connsiteY2" fmla="*/ 331104 h 1087291"/>
                <a:gd name="connsiteX3" fmla="*/ 682665 w 963937"/>
                <a:gd name="connsiteY3" fmla="*/ 675909 h 1087291"/>
                <a:gd name="connsiteX4" fmla="*/ 506452 w 963937"/>
                <a:gd name="connsiteY4" fmla="*/ 747347 h 1087291"/>
                <a:gd name="connsiteX5" fmla="*/ 263564 w 963937"/>
                <a:gd name="connsiteY5" fmla="*/ 804497 h 1087291"/>
                <a:gd name="connsiteX6" fmla="*/ 363577 w 963937"/>
                <a:gd name="connsiteY6" fmla="*/ 866409 h 1087291"/>
                <a:gd name="connsiteX7" fmla="*/ 377864 w 963937"/>
                <a:gd name="connsiteY7" fmla="*/ 937847 h 1087291"/>
                <a:gd name="connsiteX8" fmla="*/ 468352 w 963937"/>
                <a:gd name="connsiteY8" fmla="*/ 942609 h 1087291"/>
                <a:gd name="connsiteX9" fmla="*/ 449302 w 963937"/>
                <a:gd name="connsiteY9" fmla="*/ 1052147 h 1087291"/>
                <a:gd name="connsiteX10" fmla="*/ 573127 w 963937"/>
                <a:gd name="connsiteY10" fmla="*/ 1056909 h 1087291"/>
                <a:gd name="connsiteX11" fmla="*/ 958889 w 963937"/>
                <a:gd name="connsiteY11" fmla="*/ 685434 h 1087291"/>
                <a:gd name="connsiteX12" fmla="*/ 777915 w 963937"/>
                <a:gd name="connsiteY12" fmla="*/ 633047 h 1087291"/>
                <a:gd name="connsiteX13" fmla="*/ 611227 w 963937"/>
                <a:gd name="connsiteY13" fmla="*/ 399684 h 1087291"/>
                <a:gd name="connsiteX14" fmla="*/ 954126 w 963937"/>
                <a:gd name="connsiteY14" fmla="*/ 499697 h 1087291"/>
                <a:gd name="connsiteX0" fmla="*/ 916027 w 963937"/>
                <a:gd name="connsiteY0" fmla="*/ 85360 h 1065149"/>
                <a:gd name="connsiteX1" fmla="*/ 139739 w 963937"/>
                <a:gd name="connsiteY1" fmla="*/ 9159 h 1065149"/>
                <a:gd name="connsiteX2" fmla="*/ 49252 w 963937"/>
                <a:gd name="connsiteY2" fmla="*/ 331104 h 1065149"/>
                <a:gd name="connsiteX3" fmla="*/ 682665 w 963937"/>
                <a:gd name="connsiteY3" fmla="*/ 675909 h 1065149"/>
                <a:gd name="connsiteX4" fmla="*/ 506452 w 963937"/>
                <a:gd name="connsiteY4" fmla="*/ 747347 h 1065149"/>
                <a:gd name="connsiteX5" fmla="*/ 263564 w 963937"/>
                <a:gd name="connsiteY5" fmla="*/ 804497 h 1065149"/>
                <a:gd name="connsiteX6" fmla="*/ 363577 w 963937"/>
                <a:gd name="connsiteY6" fmla="*/ 866409 h 1065149"/>
                <a:gd name="connsiteX7" fmla="*/ 377864 w 963937"/>
                <a:gd name="connsiteY7" fmla="*/ 937847 h 1065149"/>
                <a:gd name="connsiteX8" fmla="*/ 468352 w 963937"/>
                <a:gd name="connsiteY8" fmla="*/ 942609 h 1065149"/>
                <a:gd name="connsiteX9" fmla="*/ 573127 w 963937"/>
                <a:gd name="connsiteY9" fmla="*/ 1056909 h 1065149"/>
                <a:gd name="connsiteX10" fmla="*/ 958889 w 963937"/>
                <a:gd name="connsiteY10" fmla="*/ 685434 h 1065149"/>
                <a:gd name="connsiteX11" fmla="*/ 777915 w 963937"/>
                <a:gd name="connsiteY11" fmla="*/ 633047 h 1065149"/>
                <a:gd name="connsiteX12" fmla="*/ 611227 w 963937"/>
                <a:gd name="connsiteY12" fmla="*/ 399684 h 1065149"/>
                <a:gd name="connsiteX13" fmla="*/ 954126 w 963937"/>
                <a:gd name="connsiteY13" fmla="*/ 499697 h 1065149"/>
                <a:gd name="connsiteX0" fmla="*/ 916027 w 963937"/>
                <a:gd name="connsiteY0" fmla="*/ 85360 h 1068054"/>
                <a:gd name="connsiteX1" fmla="*/ 139739 w 963937"/>
                <a:gd name="connsiteY1" fmla="*/ 9159 h 1068054"/>
                <a:gd name="connsiteX2" fmla="*/ 49252 w 963937"/>
                <a:gd name="connsiteY2" fmla="*/ 331104 h 1068054"/>
                <a:gd name="connsiteX3" fmla="*/ 682665 w 963937"/>
                <a:gd name="connsiteY3" fmla="*/ 675909 h 1068054"/>
                <a:gd name="connsiteX4" fmla="*/ 506452 w 963937"/>
                <a:gd name="connsiteY4" fmla="*/ 747347 h 1068054"/>
                <a:gd name="connsiteX5" fmla="*/ 263564 w 963937"/>
                <a:gd name="connsiteY5" fmla="*/ 804497 h 1068054"/>
                <a:gd name="connsiteX6" fmla="*/ 363577 w 963937"/>
                <a:gd name="connsiteY6" fmla="*/ 866409 h 1068054"/>
                <a:gd name="connsiteX7" fmla="*/ 377864 w 963937"/>
                <a:gd name="connsiteY7" fmla="*/ 937847 h 1068054"/>
                <a:gd name="connsiteX8" fmla="*/ 500102 w 963937"/>
                <a:gd name="connsiteY8" fmla="*/ 968009 h 1068054"/>
                <a:gd name="connsiteX9" fmla="*/ 573127 w 963937"/>
                <a:gd name="connsiteY9" fmla="*/ 1056909 h 1068054"/>
                <a:gd name="connsiteX10" fmla="*/ 958889 w 963937"/>
                <a:gd name="connsiteY10" fmla="*/ 685434 h 1068054"/>
                <a:gd name="connsiteX11" fmla="*/ 777915 w 963937"/>
                <a:gd name="connsiteY11" fmla="*/ 633047 h 1068054"/>
                <a:gd name="connsiteX12" fmla="*/ 611227 w 963937"/>
                <a:gd name="connsiteY12" fmla="*/ 399684 h 1068054"/>
                <a:gd name="connsiteX13" fmla="*/ 954126 w 963937"/>
                <a:gd name="connsiteY13" fmla="*/ 499697 h 1068054"/>
                <a:gd name="connsiteX0" fmla="*/ 916027 w 963937"/>
                <a:gd name="connsiteY0" fmla="*/ 85360 h 1068509"/>
                <a:gd name="connsiteX1" fmla="*/ 139739 w 963937"/>
                <a:gd name="connsiteY1" fmla="*/ 9159 h 1068509"/>
                <a:gd name="connsiteX2" fmla="*/ 49252 w 963937"/>
                <a:gd name="connsiteY2" fmla="*/ 331104 h 1068509"/>
                <a:gd name="connsiteX3" fmla="*/ 682665 w 963937"/>
                <a:gd name="connsiteY3" fmla="*/ 675909 h 1068509"/>
                <a:gd name="connsiteX4" fmla="*/ 506452 w 963937"/>
                <a:gd name="connsiteY4" fmla="*/ 747347 h 1068509"/>
                <a:gd name="connsiteX5" fmla="*/ 263564 w 963937"/>
                <a:gd name="connsiteY5" fmla="*/ 804497 h 1068509"/>
                <a:gd name="connsiteX6" fmla="*/ 363577 w 963937"/>
                <a:gd name="connsiteY6" fmla="*/ 866409 h 1068509"/>
                <a:gd name="connsiteX7" fmla="*/ 377864 w 963937"/>
                <a:gd name="connsiteY7" fmla="*/ 937847 h 1068509"/>
                <a:gd name="connsiteX8" fmla="*/ 500102 w 963937"/>
                <a:gd name="connsiteY8" fmla="*/ 968009 h 1068509"/>
                <a:gd name="connsiteX9" fmla="*/ 573127 w 963937"/>
                <a:gd name="connsiteY9" fmla="*/ 1056909 h 1068509"/>
                <a:gd name="connsiteX10" fmla="*/ 958889 w 963937"/>
                <a:gd name="connsiteY10" fmla="*/ 685434 h 1068509"/>
                <a:gd name="connsiteX11" fmla="*/ 777915 w 963937"/>
                <a:gd name="connsiteY11" fmla="*/ 633047 h 1068509"/>
                <a:gd name="connsiteX12" fmla="*/ 611227 w 963937"/>
                <a:gd name="connsiteY12" fmla="*/ 399684 h 1068509"/>
                <a:gd name="connsiteX13" fmla="*/ 954126 w 963937"/>
                <a:gd name="connsiteY13" fmla="*/ 499697 h 1068509"/>
                <a:gd name="connsiteX0" fmla="*/ 916027 w 963937"/>
                <a:gd name="connsiteY0" fmla="*/ 85360 h 1067839"/>
                <a:gd name="connsiteX1" fmla="*/ 139739 w 963937"/>
                <a:gd name="connsiteY1" fmla="*/ 9159 h 1067839"/>
                <a:gd name="connsiteX2" fmla="*/ 49252 w 963937"/>
                <a:gd name="connsiteY2" fmla="*/ 331104 h 1067839"/>
                <a:gd name="connsiteX3" fmla="*/ 682665 w 963937"/>
                <a:gd name="connsiteY3" fmla="*/ 675909 h 1067839"/>
                <a:gd name="connsiteX4" fmla="*/ 506452 w 963937"/>
                <a:gd name="connsiteY4" fmla="*/ 747347 h 1067839"/>
                <a:gd name="connsiteX5" fmla="*/ 263564 w 963937"/>
                <a:gd name="connsiteY5" fmla="*/ 804497 h 1067839"/>
                <a:gd name="connsiteX6" fmla="*/ 363577 w 963937"/>
                <a:gd name="connsiteY6" fmla="*/ 866409 h 1067839"/>
                <a:gd name="connsiteX7" fmla="*/ 352464 w 963937"/>
                <a:gd name="connsiteY7" fmla="*/ 956897 h 1067839"/>
                <a:gd name="connsiteX8" fmla="*/ 500102 w 963937"/>
                <a:gd name="connsiteY8" fmla="*/ 968009 h 1067839"/>
                <a:gd name="connsiteX9" fmla="*/ 573127 w 963937"/>
                <a:gd name="connsiteY9" fmla="*/ 1056909 h 1067839"/>
                <a:gd name="connsiteX10" fmla="*/ 958889 w 963937"/>
                <a:gd name="connsiteY10" fmla="*/ 685434 h 1067839"/>
                <a:gd name="connsiteX11" fmla="*/ 777915 w 963937"/>
                <a:gd name="connsiteY11" fmla="*/ 633047 h 1067839"/>
                <a:gd name="connsiteX12" fmla="*/ 611227 w 963937"/>
                <a:gd name="connsiteY12" fmla="*/ 399684 h 1067839"/>
                <a:gd name="connsiteX13" fmla="*/ 954126 w 963937"/>
                <a:gd name="connsiteY13" fmla="*/ 499697 h 1067839"/>
                <a:gd name="connsiteX0" fmla="*/ 916027 w 963937"/>
                <a:gd name="connsiteY0" fmla="*/ 85360 h 1066763"/>
                <a:gd name="connsiteX1" fmla="*/ 139739 w 963937"/>
                <a:gd name="connsiteY1" fmla="*/ 9159 h 1066763"/>
                <a:gd name="connsiteX2" fmla="*/ 49252 w 963937"/>
                <a:gd name="connsiteY2" fmla="*/ 331104 h 1066763"/>
                <a:gd name="connsiteX3" fmla="*/ 682665 w 963937"/>
                <a:gd name="connsiteY3" fmla="*/ 675909 h 1066763"/>
                <a:gd name="connsiteX4" fmla="*/ 506452 w 963937"/>
                <a:gd name="connsiteY4" fmla="*/ 747347 h 1066763"/>
                <a:gd name="connsiteX5" fmla="*/ 263564 w 963937"/>
                <a:gd name="connsiteY5" fmla="*/ 804497 h 1066763"/>
                <a:gd name="connsiteX6" fmla="*/ 363577 w 963937"/>
                <a:gd name="connsiteY6" fmla="*/ 866409 h 1066763"/>
                <a:gd name="connsiteX7" fmla="*/ 352464 w 963937"/>
                <a:gd name="connsiteY7" fmla="*/ 956897 h 1066763"/>
                <a:gd name="connsiteX8" fmla="*/ 500102 w 963937"/>
                <a:gd name="connsiteY8" fmla="*/ 968009 h 1066763"/>
                <a:gd name="connsiteX9" fmla="*/ 573127 w 963937"/>
                <a:gd name="connsiteY9" fmla="*/ 1056909 h 1066763"/>
                <a:gd name="connsiteX10" fmla="*/ 958889 w 963937"/>
                <a:gd name="connsiteY10" fmla="*/ 685434 h 1066763"/>
                <a:gd name="connsiteX11" fmla="*/ 777915 w 963937"/>
                <a:gd name="connsiteY11" fmla="*/ 633047 h 1066763"/>
                <a:gd name="connsiteX12" fmla="*/ 611227 w 963937"/>
                <a:gd name="connsiteY12" fmla="*/ 399684 h 1066763"/>
                <a:gd name="connsiteX13" fmla="*/ 954126 w 963937"/>
                <a:gd name="connsiteY13" fmla="*/ 499697 h 1066763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4126" h="1065368">
                  <a:moveTo>
                    <a:pt x="916027" y="85360"/>
                  </a:moveTo>
                  <a:cubicBezTo>
                    <a:pt x="822365" y="77423"/>
                    <a:pt x="284202" y="-31798"/>
                    <a:pt x="139739" y="9159"/>
                  </a:cubicBezTo>
                  <a:cubicBezTo>
                    <a:pt x="-4724" y="50116"/>
                    <a:pt x="-41236" y="219979"/>
                    <a:pt x="49252" y="331104"/>
                  </a:cubicBezTo>
                  <a:cubicBezTo>
                    <a:pt x="139740" y="442229"/>
                    <a:pt x="615196" y="621140"/>
                    <a:pt x="682665" y="675909"/>
                  </a:cubicBezTo>
                  <a:cubicBezTo>
                    <a:pt x="619959" y="719565"/>
                    <a:pt x="598527" y="716391"/>
                    <a:pt x="506452" y="747347"/>
                  </a:cubicBezTo>
                  <a:cubicBezTo>
                    <a:pt x="414377" y="778303"/>
                    <a:pt x="258801" y="768778"/>
                    <a:pt x="263564" y="804497"/>
                  </a:cubicBezTo>
                  <a:cubicBezTo>
                    <a:pt x="268327" y="840216"/>
                    <a:pt x="345585" y="818784"/>
                    <a:pt x="363577" y="866409"/>
                  </a:cubicBezTo>
                  <a:cubicBezTo>
                    <a:pt x="381569" y="914034"/>
                    <a:pt x="329710" y="939964"/>
                    <a:pt x="352464" y="956897"/>
                  </a:cubicBezTo>
                  <a:cubicBezTo>
                    <a:pt x="375218" y="973830"/>
                    <a:pt x="463325" y="951340"/>
                    <a:pt x="500102" y="968009"/>
                  </a:cubicBezTo>
                  <a:cubicBezTo>
                    <a:pt x="536879" y="984678"/>
                    <a:pt x="508833" y="1096596"/>
                    <a:pt x="573127" y="1056909"/>
                  </a:cubicBezTo>
                  <a:cubicBezTo>
                    <a:pt x="637421" y="1017222"/>
                    <a:pt x="851733" y="800528"/>
                    <a:pt x="885864" y="729884"/>
                  </a:cubicBezTo>
                  <a:cubicBezTo>
                    <a:pt x="919995" y="659240"/>
                    <a:pt x="845384" y="633047"/>
                    <a:pt x="777915" y="633047"/>
                  </a:cubicBezTo>
                  <a:cubicBezTo>
                    <a:pt x="719971" y="585422"/>
                    <a:pt x="580271" y="413972"/>
                    <a:pt x="611227" y="399684"/>
                  </a:cubicBezTo>
                  <a:cubicBezTo>
                    <a:pt x="642183" y="385397"/>
                    <a:pt x="795773" y="428259"/>
                    <a:pt x="954126" y="499697"/>
                  </a:cubicBezTo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A79144B-0E62-425F-9719-F5DC1BD5BBE1}"/>
                </a:ext>
              </a:extLst>
            </p:cNvPr>
            <p:cNvSpPr/>
            <p:nvPr/>
          </p:nvSpPr>
          <p:spPr>
            <a:xfrm>
              <a:off x="10155063" y="1580280"/>
              <a:ext cx="510667" cy="1113429"/>
            </a:xfrm>
            <a:custGeom>
              <a:avLst/>
              <a:gdLst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30452 w 554302"/>
                <a:gd name="connsiteY2" fmla="*/ 881063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73314 w 554302"/>
                <a:gd name="connsiteY2" fmla="*/ 857251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4867 w 555354"/>
                <a:gd name="connsiteY0" fmla="*/ 0 h 1232475"/>
                <a:gd name="connsiteX1" fmla="*/ 317229 w 555354"/>
                <a:gd name="connsiteY1" fmla="*/ 571500 h 1232475"/>
                <a:gd name="connsiteX2" fmla="*/ 274366 w 555354"/>
                <a:gd name="connsiteY2" fmla="*/ 857251 h 1232475"/>
                <a:gd name="connsiteX3" fmla="*/ 226742 w 555354"/>
                <a:gd name="connsiteY3" fmla="*/ 933450 h 1232475"/>
                <a:gd name="connsiteX4" fmla="*/ 2904 w 555354"/>
                <a:gd name="connsiteY4" fmla="*/ 1023938 h 1232475"/>
                <a:gd name="connsiteX5" fmla="*/ 102917 w 555354"/>
                <a:gd name="connsiteY5" fmla="*/ 1050131 h 1232475"/>
                <a:gd name="connsiteX6" fmla="*/ 155304 w 555354"/>
                <a:gd name="connsiteY6" fmla="*/ 1157288 h 1232475"/>
                <a:gd name="connsiteX7" fmla="*/ 226742 w 555354"/>
                <a:gd name="connsiteY7" fmla="*/ 1157288 h 1232475"/>
                <a:gd name="connsiteX8" fmla="*/ 293417 w 555354"/>
                <a:gd name="connsiteY8" fmla="*/ 1223963 h 1232475"/>
                <a:gd name="connsiteX9" fmla="*/ 331517 w 555354"/>
                <a:gd name="connsiteY9" fmla="*/ 938213 h 1232475"/>
                <a:gd name="connsiteX10" fmla="*/ 555354 w 555354"/>
                <a:gd name="connsiteY10" fmla="*/ 238125 h 1232475"/>
                <a:gd name="connsiteX0" fmla="*/ 464483 w 554970"/>
                <a:gd name="connsiteY0" fmla="*/ 0 h 1232982"/>
                <a:gd name="connsiteX1" fmla="*/ 316845 w 554970"/>
                <a:gd name="connsiteY1" fmla="*/ 571500 h 1232982"/>
                <a:gd name="connsiteX2" fmla="*/ 273982 w 554970"/>
                <a:gd name="connsiteY2" fmla="*/ 857251 h 1232982"/>
                <a:gd name="connsiteX3" fmla="*/ 226358 w 554970"/>
                <a:gd name="connsiteY3" fmla="*/ 933450 h 1232982"/>
                <a:gd name="connsiteX4" fmla="*/ 2520 w 554970"/>
                <a:gd name="connsiteY4" fmla="*/ 1023938 h 1232982"/>
                <a:gd name="connsiteX5" fmla="*/ 102533 w 554970"/>
                <a:gd name="connsiteY5" fmla="*/ 1050131 h 1232982"/>
                <a:gd name="connsiteX6" fmla="*/ 50145 w 554970"/>
                <a:gd name="connsiteY6" fmla="*/ 1114425 h 1232982"/>
                <a:gd name="connsiteX7" fmla="*/ 226358 w 554970"/>
                <a:gd name="connsiteY7" fmla="*/ 1157288 h 1232982"/>
                <a:gd name="connsiteX8" fmla="*/ 293033 w 554970"/>
                <a:gd name="connsiteY8" fmla="*/ 1223963 h 1232982"/>
                <a:gd name="connsiteX9" fmla="*/ 331133 w 554970"/>
                <a:gd name="connsiteY9" fmla="*/ 938213 h 1232982"/>
                <a:gd name="connsiteX10" fmla="*/ 554970 w 554970"/>
                <a:gd name="connsiteY10" fmla="*/ 238125 h 1232982"/>
                <a:gd name="connsiteX0" fmla="*/ 464483 w 554970"/>
                <a:gd name="connsiteY0" fmla="*/ 0 h 1228728"/>
                <a:gd name="connsiteX1" fmla="*/ 316845 w 554970"/>
                <a:gd name="connsiteY1" fmla="*/ 571500 h 1228728"/>
                <a:gd name="connsiteX2" fmla="*/ 273982 w 554970"/>
                <a:gd name="connsiteY2" fmla="*/ 857251 h 1228728"/>
                <a:gd name="connsiteX3" fmla="*/ 226358 w 554970"/>
                <a:gd name="connsiteY3" fmla="*/ 933450 h 1228728"/>
                <a:gd name="connsiteX4" fmla="*/ 2520 w 554970"/>
                <a:gd name="connsiteY4" fmla="*/ 1023938 h 1228728"/>
                <a:gd name="connsiteX5" fmla="*/ 102533 w 554970"/>
                <a:gd name="connsiteY5" fmla="*/ 1050131 h 1228728"/>
                <a:gd name="connsiteX6" fmla="*/ 50145 w 554970"/>
                <a:gd name="connsiteY6" fmla="*/ 1114425 h 1228728"/>
                <a:gd name="connsiteX7" fmla="*/ 166826 w 554970"/>
                <a:gd name="connsiteY7" fmla="*/ 1116806 h 1228728"/>
                <a:gd name="connsiteX8" fmla="*/ 293033 w 554970"/>
                <a:gd name="connsiteY8" fmla="*/ 1223963 h 1228728"/>
                <a:gd name="connsiteX9" fmla="*/ 331133 w 554970"/>
                <a:gd name="connsiteY9" fmla="*/ 938213 h 1228728"/>
                <a:gd name="connsiteX10" fmla="*/ 554970 w 554970"/>
                <a:gd name="connsiteY10" fmla="*/ 238125 h 1228728"/>
                <a:gd name="connsiteX0" fmla="*/ 464483 w 554970"/>
                <a:gd name="connsiteY0" fmla="*/ 0 h 1203420"/>
                <a:gd name="connsiteX1" fmla="*/ 316845 w 554970"/>
                <a:gd name="connsiteY1" fmla="*/ 571500 h 1203420"/>
                <a:gd name="connsiteX2" fmla="*/ 273982 w 554970"/>
                <a:gd name="connsiteY2" fmla="*/ 857251 h 1203420"/>
                <a:gd name="connsiteX3" fmla="*/ 226358 w 554970"/>
                <a:gd name="connsiteY3" fmla="*/ 933450 h 1203420"/>
                <a:gd name="connsiteX4" fmla="*/ 2520 w 554970"/>
                <a:gd name="connsiteY4" fmla="*/ 1023938 h 1203420"/>
                <a:gd name="connsiteX5" fmla="*/ 102533 w 554970"/>
                <a:gd name="connsiteY5" fmla="*/ 1050131 h 1203420"/>
                <a:gd name="connsiteX6" fmla="*/ 50145 w 554970"/>
                <a:gd name="connsiteY6" fmla="*/ 1114425 h 1203420"/>
                <a:gd name="connsiteX7" fmla="*/ 166826 w 554970"/>
                <a:gd name="connsiteY7" fmla="*/ 1116806 h 1203420"/>
                <a:gd name="connsiteX8" fmla="*/ 171589 w 554970"/>
                <a:gd name="connsiteY8" fmla="*/ 1197769 h 1203420"/>
                <a:gd name="connsiteX9" fmla="*/ 331133 w 554970"/>
                <a:gd name="connsiteY9" fmla="*/ 938213 h 1203420"/>
                <a:gd name="connsiteX10" fmla="*/ 554970 w 554970"/>
                <a:gd name="connsiteY10" fmla="*/ 238125 h 1203420"/>
                <a:gd name="connsiteX0" fmla="*/ 464483 w 554970"/>
                <a:gd name="connsiteY0" fmla="*/ 0 h 1200224"/>
                <a:gd name="connsiteX1" fmla="*/ 316845 w 554970"/>
                <a:gd name="connsiteY1" fmla="*/ 571500 h 1200224"/>
                <a:gd name="connsiteX2" fmla="*/ 273982 w 554970"/>
                <a:gd name="connsiteY2" fmla="*/ 857251 h 1200224"/>
                <a:gd name="connsiteX3" fmla="*/ 226358 w 554970"/>
                <a:gd name="connsiteY3" fmla="*/ 933450 h 1200224"/>
                <a:gd name="connsiteX4" fmla="*/ 2520 w 554970"/>
                <a:gd name="connsiteY4" fmla="*/ 1023938 h 1200224"/>
                <a:gd name="connsiteX5" fmla="*/ 102533 w 554970"/>
                <a:gd name="connsiteY5" fmla="*/ 1050131 h 1200224"/>
                <a:gd name="connsiteX6" fmla="*/ 50145 w 554970"/>
                <a:gd name="connsiteY6" fmla="*/ 1114425 h 1200224"/>
                <a:gd name="connsiteX7" fmla="*/ 166826 w 554970"/>
                <a:gd name="connsiteY7" fmla="*/ 1116806 h 1200224"/>
                <a:gd name="connsiteX8" fmla="*/ 171589 w 554970"/>
                <a:gd name="connsiteY8" fmla="*/ 1197769 h 1200224"/>
                <a:gd name="connsiteX9" fmla="*/ 331133 w 554970"/>
                <a:gd name="connsiteY9" fmla="*/ 938213 h 1200224"/>
                <a:gd name="connsiteX10" fmla="*/ 554970 w 554970"/>
                <a:gd name="connsiteY10" fmla="*/ 238125 h 1200224"/>
                <a:gd name="connsiteX0" fmla="*/ 464483 w 554970"/>
                <a:gd name="connsiteY0" fmla="*/ 0 h 1204695"/>
                <a:gd name="connsiteX1" fmla="*/ 316845 w 554970"/>
                <a:gd name="connsiteY1" fmla="*/ 571500 h 1204695"/>
                <a:gd name="connsiteX2" fmla="*/ 273982 w 554970"/>
                <a:gd name="connsiteY2" fmla="*/ 857251 h 1204695"/>
                <a:gd name="connsiteX3" fmla="*/ 226358 w 554970"/>
                <a:gd name="connsiteY3" fmla="*/ 933450 h 1204695"/>
                <a:gd name="connsiteX4" fmla="*/ 2520 w 554970"/>
                <a:gd name="connsiteY4" fmla="*/ 1023938 h 1204695"/>
                <a:gd name="connsiteX5" fmla="*/ 102533 w 554970"/>
                <a:gd name="connsiteY5" fmla="*/ 1050131 h 1204695"/>
                <a:gd name="connsiteX6" fmla="*/ 50145 w 554970"/>
                <a:gd name="connsiteY6" fmla="*/ 1114425 h 1204695"/>
                <a:gd name="connsiteX7" fmla="*/ 145395 w 554970"/>
                <a:gd name="connsiteY7" fmla="*/ 1128712 h 1204695"/>
                <a:gd name="connsiteX8" fmla="*/ 171589 w 554970"/>
                <a:gd name="connsiteY8" fmla="*/ 1197769 h 1204695"/>
                <a:gd name="connsiteX9" fmla="*/ 331133 w 554970"/>
                <a:gd name="connsiteY9" fmla="*/ 938213 h 1204695"/>
                <a:gd name="connsiteX10" fmla="*/ 554970 w 554970"/>
                <a:gd name="connsiteY10" fmla="*/ 238125 h 1204695"/>
                <a:gd name="connsiteX0" fmla="*/ 464483 w 554970"/>
                <a:gd name="connsiteY0" fmla="*/ 0 h 1205143"/>
                <a:gd name="connsiteX1" fmla="*/ 316845 w 554970"/>
                <a:gd name="connsiteY1" fmla="*/ 571500 h 1205143"/>
                <a:gd name="connsiteX2" fmla="*/ 273982 w 554970"/>
                <a:gd name="connsiteY2" fmla="*/ 857251 h 1205143"/>
                <a:gd name="connsiteX3" fmla="*/ 226358 w 554970"/>
                <a:gd name="connsiteY3" fmla="*/ 933450 h 1205143"/>
                <a:gd name="connsiteX4" fmla="*/ 2520 w 554970"/>
                <a:gd name="connsiteY4" fmla="*/ 1023938 h 1205143"/>
                <a:gd name="connsiteX5" fmla="*/ 102533 w 554970"/>
                <a:gd name="connsiteY5" fmla="*/ 1050131 h 1205143"/>
                <a:gd name="connsiteX6" fmla="*/ 50145 w 554970"/>
                <a:gd name="connsiteY6" fmla="*/ 1114425 h 1205143"/>
                <a:gd name="connsiteX7" fmla="*/ 145395 w 554970"/>
                <a:gd name="connsiteY7" fmla="*/ 1128712 h 1205143"/>
                <a:gd name="connsiteX8" fmla="*/ 171589 w 554970"/>
                <a:gd name="connsiteY8" fmla="*/ 1197769 h 1205143"/>
                <a:gd name="connsiteX9" fmla="*/ 331133 w 554970"/>
                <a:gd name="connsiteY9" fmla="*/ 938213 h 1205143"/>
                <a:gd name="connsiteX10" fmla="*/ 554970 w 554970"/>
                <a:gd name="connsiteY10" fmla="*/ 238125 h 1205143"/>
                <a:gd name="connsiteX0" fmla="*/ 464483 w 554970"/>
                <a:gd name="connsiteY0" fmla="*/ 0 h 1208010"/>
                <a:gd name="connsiteX1" fmla="*/ 316845 w 554970"/>
                <a:gd name="connsiteY1" fmla="*/ 571500 h 1208010"/>
                <a:gd name="connsiteX2" fmla="*/ 273982 w 554970"/>
                <a:gd name="connsiteY2" fmla="*/ 857251 h 1208010"/>
                <a:gd name="connsiteX3" fmla="*/ 226358 w 554970"/>
                <a:gd name="connsiteY3" fmla="*/ 933450 h 1208010"/>
                <a:gd name="connsiteX4" fmla="*/ 2520 w 554970"/>
                <a:gd name="connsiteY4" fmla="*/ 1023938 h 1208010"/>
                <a:gd name="connsiteX5" fmla="*/ 102533 w 554970"/>
                <a:gd name="connsiteY5" fmla="*/ 1050131 h 1208010"/>
                <a:gd name="connsiteX6" fmla="*/ 50145 w 554970"/>
                <a:gd name="connsiteY6" fmla="*/ 1114425 h 1208010"/>
                <a:gd name="connsiteX7" fmla="*/ 145395 w 554970"/>
                <a:gd name="connsiteY7" fmla="*/ 1147762 h 1208010"/>
                <a:gd name="connsiteX8" fmla="*/ 171589 w 554970"/>
                <a:gd name="connsiteY8" fmla="*/ 1197769 h 1208010"/>
                <a:gd name="connsiteX9" fmla="*/ 331133 w 554970"/>
                <a:gd name="connsiteY9" fmla="*/ 938213 h 1208010"/>
                <a:gd name="connsiteX10" fmla="*/ 554970 w 554970"/>
                <a:gd name="connsiteY10" fmla="*/ 238125 h 1208010"/>
                <a:gd name="connsiteX0" fmla="*/ 455126 w 545613"/>
                <a:gd name="connsiteY0" fmla="*/ 0 h 1208010"/>
                <a:gd name="connsiteX1" fmla="*/ 307488 w 545613"/>
                <a:gd name="connsiteY1" fmla="*/ 571500 h 1208010"/>
                <a:gd name="connsiteX2" fmla="*/ 264625 w 545613"/>
                <a:gd name="connsiteY2" fmla="*/ 857251 h 1208010"/>
                <a:gd name="connsiteX3" fmla="*/ 217001 w 545613"/>
                <a:gd name="connsiteY3" fmla="*/ 933450 h 1208010"/>
                <a:gd name="connsiteX4" fmla="*/ 2688 w 545613"/>
                <a:gd name="connsiteY4" fmla="*/ 1002507 h 1208010"/>
                <a:gd name="connsiteX5" fmla="*/ 93176 w 545613"/>
                <a:gd name="connsiteY5" fmla="*/ 1050131 h 1208010"/>
                <a:gd name="connsiteX6" fmla="*/ 40788 w 545613"/>
                <a:gd name="connsiteY6" fmla="*/ 1114425 h 1208010"/>
                <a:gd name="connsiteX7" fmla="*/ 136038 w 545613"/>
                <a:gd name="connsiteY7" fmla="*/ 1147762 h 1208010"/>
                <a:gd name="connsiteX8" fmla="*/ 162232 w 545613"/>
                <a:gd name="connsiteY8" fmla="*/ 1197769 h 1208010"/>
                <a:gd name="connsiteX9" fmla="*/ 321776 w 545613"/>
                <a:gd name="connsiteY9" fmla="*/ 938213 h 1208010"/>
                <a:gd name="connsiteX10" fmla="*/ 545613 w 545613"/>
                <a:gd name="connsiteY10" fmla="*/ 238125 h 1208010"/>
                <a:gd name="connsiteX0" fmla="*/ 454144 w 544631"/>
                <a:gd name="connsiteY0" fmla="*/ 0 h 1208010"/>
                <a:gd name="connsiteX1" fmla="*/ 306506 w 544631"/>
                <a:gd name="connsiteY1" fmla="*/ 571500 h 1208010"/>
                <a:gd name="connsiteX2" fmla="*/ 263643 w 544631"/>
                <a:gd name="connsiteY2" fmla="*/ 857251 h 1208010"/>
                <a:gd name="connsiteX3" fmla="*/ 216019 w 544631"/>
                <a:gd name="connsiteY3" fmla="*/ 933450 h 1208010"/>
                <a:gd name="connsiteX4" fmla="*/ 1706 w 544631"/>
                <a:gd name="connsiteY4" fmla="*/ 1002507 h 1208010"/>
                <a:gd name="connsiteX5" fmla="*/ 92194 w 544631"/>
                <a:gd name="connsiteY5" fmla="*/ 1050131 h 1208010"/>
                <a:gd name="connsiteX6" fmla="*/ 39806 w 544631"/>
                <a:gd name="connsiteY6" fmla="*/ 1114425 h 1208010"/>
                <a:gd name="connsiteX7" fmla="*/ 135056 w 544631"/>
                <a:gd name="connsiteY7" fmla="*/ 1147762 h 1208010"/>
                <a:gd name="connsiteX8" fmla="*/ 161250 w 544631"/>
                <a:gd name="connsiteY8" fmla="*/ 1197769 h 1208010"/>
                <a:gd name="connsiteX9" fmla="*/ 320794 w 544631"/>
                <a:gd name="connsiteY9" fmla="*/ 938213 h 1208010"/>
                <a:gd name="connsiteX10" fmla="*/ 544631 w 544631"/>
                <a:gd name="connsiteY10" fmla="*/ 238125 h 1208010"/>
                <a:gd name="connsiteX0" fmla="*/ 454298 w 544785"/>
                <a:gd name="connsiteY0" fmla="*/ 0 h 1208010"/>
                <a:gd name="connsiteX1" fmla="*/ 306660 w 544785"/>
                <a:gd name="connsiteY1" fmla="*/ 571500 h 1208010"/>
                <a:gd name="connsiteX2" fmla="*/ 263797 w 544785"/>
                <a:gd name="connsiteY2" fmla="*/ 857251 h 1208010"/>
                <a:gd name="connsiteX3" fmla="*/ 216173 w 544785"/>
                <a:gd name="connsiteY3" fmla="*/ 933450 h 1208010"/>
                <a:gd name="connsiteX4" fmla="*/ 1860 w 544785"/>
                <a:gd name="connsiteY4" fmla="*/ 1002507 h 1208010"/>
                <a:gd name="connsiteX5" fmla="*/ 92348 w 544785"/>
                <a:gd name="connsiteY5" fmla="*/ 1050131 h 1208010"/>
                <a:gd name="connsiteX6" fmla="*/ 39960 w 544785"/>
                <a:gd name="connsiteY6" fmla="*/ 1114425 h 1208010"/>
                <a:gd name="connsiteX7" fmla="*/ 135210 w 544785"/>
                <a:gd name="connsiteY7" fmla="*/ 1147762 h 1208010"/>
                <a:gd name="connsiteX8" fmla="*/ 161404 w 544785"/>
                <a:gd name="connsiteY8" fmla="*/ 1197769 h 1208010"/>
                <a:gd name="connsiteX9" fmla="*/ 320948 w 544785"/>
                <a:gd name="connsiteY9" fmla="*/ 938213 h 1208010"/>
                <a:gd name="connsiteX10" fmla="*/ 544785 w 544785"/>
                <a:gd name="connsiteY10" fmla="*/ 238125 h 1208010"/>
                <a:gd name="connsiteX0" fmla="*/ 458412 w 548899"/>
                <a:gd name="connsiteY0" fmla="*/ 0 h 1208010"/>
                <a:gd name="connsiteX1" fmla="*/ 310774 w 548899"/>
                <a:gd name="connsiteY1" fmla="*/ 571500 h 1208010"/>
                <a:gd name="connsiteX2" fmla="*/ 267911 w 548899"/>
                <a:gd name="connsiteY2" fmla="*/ 857251 h 1208010"/>
                <a:gd name="connsiteX3" fmla="*/ 220287 w 548899"/>
                <a:gd name="connsiteY3" fmla="*/ 933450 h 1208010"/>
                <a:gd name="connsiteX4" fmla="*/ 5974 w 548899"/>
                <a:gd name="connsiteY4" fmla="*/ 1002507 h 1208010"/>
                <a:gd name="connsiteX5" fmla="*/ 63124 w 548899"/>
                <a:gd name="connsiteY5" fmla="*/ 1045368 h 1208010"/>
                <a:gd name="connsiteX6" fmla="*/ 44074 w 548899"/>
                <a:gd name="connsiteY6" fmla="*/ 1114425 h 1208010"/>
                <a:gd name="connsiteX7" fmla="*/ 139324 w 548899"/>
                <a:gd name="connsiteY7" fmla="*/ 1147762 h 1208010"/>
                <a:gd name="connsiteX8" fmla="*/ 165518 w 548899"/>
                <a:gd name="connsiteY8" fmla="*/ 1197769 h 1208010"/>
                <a:gd name="connsiteX9" fmla="*/ 325062 w 548899"/>
                <a:gd name="connsiteY9" fmla="*/ 938213 h 1208010"/>
                <a:gd name="connsiteX10" fmla="*/ 548899 w 548899"/>
                <a:gd name="connsiteY10" fmla="*/ 238125 h 1208010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67911 w 548899"/>
                <a:gd name="connsiteY2" fmla="*/ 857251 h 1205453"/>
                <a:gd name="connsiteX3" fmla="*/ 220287 w 548899"/>
                <a:gd name="connsiteY3" fmla="*/ 933450 h 1205453"/>
                <a:gd name="connsiteX4" fmla="*/ 5974 w 548899"/>
                <a:gd name="connsiteY4" fmla="*/ 1002507 h 1205453"/>
                <a:gd name="connsiteX5" fmla="*/ 63124 w 548899"/>
                <a:gd name="connsiteY5" fmla="*/ 1045368 h 1205453"/>
                <a:gd name="connsiteX6" fmla="*/ 44074 w 548899"/>
                <a:gd name="connsiteY6" fmla="*/ 1114425 h 1205453"/>
                <a:gd name="connsiteX7" fmla="*/ 120274 w 548899"/>
                <a:gd name="connsiteY7" fmla="*/ 1131094 h 1205453"/>
                <a:gd name="connsiteX8" fmla="*/ 165518 w 548899"/>
                <a:gd name="connsiteY8" fmla="*/ 1197769 h 1205453"/>
                <a:gd name="connsiteX9" fmla="*/ 325062 w 548899"/>
                <a:gd name="connsiteY9" fmla="*/ 938213 h 1205453"/>
                <a:gd name="connsiteX10" fmla="*/ 548899 w 548899"/>
                <a:gd name="connsiteY10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1009"/>
                <a:gd name="connsiteX1" fmla="*/ 220287 w 548899"/>
                <a:gd name="connsiteY1" fmla="*/ 933450 h 1201009"/>
                <a:gd name="connsiteX2" fmla="*/ 5974 w 548899"/>
                <a:gd name="connsiteY2" fmla="*/ 1002507 h 1201009"/>
                <a:gd name="connsiteX3" fmla="*/ 63124 w 548899"/>
                <a:gd name="connsiteY3" fmla="*/ 1045368 h 1201009"/>
                <a:gd name="connsiteX4" fmla="*/ 44074 w 548899"/>
                <a:gd name="connsiteY4" fmla="*/ 1114425 h 1201009"/>
                <a:gd name="connsiteX5" fmla="*/ 120274 w 548899"/>
                <a:gd name="connsiteY5" fmla="*/ 1131094 h 1201009"/>
                <a:gd name="connsiteX6" fmla="*/ 165518 w 548899"/>
                <a:gd name="connsiteY6" fmla="*/ 1197769 h 1201009"/>
                <a:gd name="connsiteX7" fmla="*/ 315537 w 548899"/>
                <a:gd name="connsiteY7" fmla="*/ 1021556 h 1201009"/>
                <a:gd name="connsiteX8" fmla="*/ 548899 w 548899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835" h="1201009">
                  <a:moveTo>
                    <a:pt x="460348" y="0"/>
                  </a:moveTo>
                  <a:cubicBezTo>
                    <a:pt x="410739" y="194469"/>
                    <a:pt x="311917" y="747316"/>
                    <a:pt x="255561" y="945357"/>
                  </a:cubicBezTo>
                  <a:cubicBezTo>
                    <a:pt x="199205" y="981473"/>
                    <a:pt x="39660" y="985839"/>
                    <a:pt x="7910" y="1002507"/>
                  </a:cubicBezTo>
                  <a:cubicBezTo>
                    <a:pt x="-23840" y="1019176"/>
                    <a:pt x="49185" y="1002903"/>
                    <a:pt x="65060" y="1045368"/>
                  </a:cubicBezTo>
                  <a:cubicBezTo>
                    <a:pt x="80935" y="1087833"/>
                    <a:pt x="36485" y="1100137"/>
                    <a:pt x="46010" y="1114425"/>
                  </a:cubicBezTo>
                  <a:cubicBezTo>
                    <a:pt x="55535" y="1128713"/>
                    <a:pt x="97207" y="1110059"/>
                    <a:pt x="122210" y="1131094"/>
                  </a:cubicBezTo>
                  <a:cubicBezTo>
                    <a:pt x="147213" y="1152129"/>
                    <a:pt x="134910" y="1216025"/>
                    <a:pt x="167454" y="1197769"/>
                  </a:cubicBezTo>
                  <a:cubicBezTo>
                    <a:pt x="199998" y="1179513"/>
                    <a:pt x="285724" y="1085850"/>
                    <a:pt x="317473" y="1021556"/>
                  </a:cubicBezTo>
                  <a:cubicBezTo>
                    <a:pt x="361129" y="857250"/>
                    <a:pt x="460744" y="506016"/>
                    <a:pt x="550835" y="238125"/>
                  </a:cubicBezTo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590698B-21B0-4CC2-BE20-B168109928EE}"/>
                </a:ext>
              </a:extLst>
            </p:cNvPr>
            <p:cNvSpPr/>
            <p:nvPr/>
          </p:nvSpPr>
          <p:spPr>
            <a:xfrm>
              <a:off x="10035828" y="791633"/>
              <a:ext cx="2416889" cy="1999168"/>
            </a:xfrm>
            <a:custGeom>
              <a:avLst/>
              <a:gdLst>
                <a:gd name="connsiteX0" fmla="*/ 543465 w 2416889"/>
                <a:gd name="connsiteY0" fmla="*/ 133 h 1999168"/>
                <a:gd name="connsiteX1" fmla="*/ 771619 w 2416889"/>
                <a:gd name="connsiteY1" fmla="*/ 32281 h 1999168"/>
                <a:gd name="connsiteX2" fmla="*/ 1005130 w 2416889"/>
                <a:gd name="connsiteY2" fmla="*/ 135530 h 1999168"/>
                <a:gd name="connsiteX3" fmla="*/ 1124132 w 2416889"/>
                <a:gd name="connsiteY3" fmla="*/ 209175 h 1999168"/>
                <a:gd name="connsiteX4" fmla="*/ 1136111 w 2416889"/>
                <a:gd name="connsiteY4" fmla="*/ 198644 h 1999168"/>
                <a:gd name="connsiteX5" fmla="*/ 1395168 w 2416889"/>
                <a:gd name="connsiteY5" fmla="*/ 252038 h 1999168"/>
                <a:gd name="connsiteX6" fmla="*/ 1500831 w 2416889"/>
                <a:gd name="connsiteY6" fmla="*/ 466479 h 1999168"/>
                <a:gd name="connsiteX7" fmla="*/ 1488816 w 2416889"/>
                <a:gd name="connsiteY7" fmla="*/ 494638 h 1999168"/>
                <a:gd name="connsiteX8" fmla="*/ 1504300 w 2416889"/>
                <a:gd name="connsiteY8" fmla="*/ 508121 h 1999168"/>
                <a:gd name="connsiteX9" fmla="*/ 1714593 w 2416889"/>
                <a:gd name="connsiteY9" fmla="*/ 718081 h 1999168"/>
                <a:gd name="connsiteX10" fmla="*/ 2200368 w 2416889"/>
                <a:gd name="connsiteY10" fmla="*/ 1575331 h 1999168"/>
                <a:gd name="connsiteX11" fmla="*/ 2405156 w 2416889"/>
                <a:gd name="connsiteY11" fmla="*/ 1756306 h 1999168"/>
                <a:gd name="connsiteX12" fmla="*/ 1857468 w 2416889"/>
                <a:gd name="connsiteY12" fmla="*/ 1975382 h 1999168"/>
                <a:gd name="connsiteX13" fmla="*/ 847818 w 2416889"/>
                <a:gd name="connsiteY13" fmla="*/ 1837268 h 1999168"/>
                <a:gd name="connsiteX14" fmla="*/ 390617 w 2416889"/>
                <a:gd name="connsiteY14" fmla="*/ 937156 h 1999168"/>
                <a:gd name="connsiteX15" fmla="*/ 93 w 2416889"/>
                <a:gd name="connsiteY15" fmla="*/ 232306 h 1999168"/>
                <a:gd name="connsiteX16" fmla="*/ 543465 w 2416889"/>
                <a:gd name="connsiteY16" fmla="*/ 133 h 199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16889" h="1999168">
                  <a:moveTo>
                    <a:pt x="543465" y="133"/>
                  </a:moveTo>
                  <a:cubicBezTo>
                    <a:pt x="621997" y="1423"/>
                    <a:pt x="700181" y="12039"/>
                    <a:pt x="771619" y="32281"/>
                  </a:cubicBezTo>
                  <a:cubicBezTo>
                    <a:pt x="843056" y="52521"/>
                    <a:pt x="922431" y="88587"/>
                    <a:pt x="1005130" y="135530"/>
                  </a:cubicBezTo>
                  <a:lnTo>
                    <a:pt x="1124132" y="209175"/>
                  </a:lnTo>
                  <a:lnTo>
                    <a:pt x="1136111" y="198644"/>
                  </a:lnTo>
                  <a:cubicBezTo>
                    <a:pt x="1199241" y="157937"/>
                    <a:pt x="1307293" y="178202"/>
                    <a:pt x="1395168" y="252038"/>
                  </a:cubicBezTo>
                  <a:cubicBezTo>
                    <a:pt x="1470489" y="315327"/>
                    <a:pt x="1509596" y="399999"/>
                    <a:pt x="1500831" y="466479"/>
                  </a:cubicBezTo>
                  <a:lnTo>
                    <a:pt x="1488816" y="494638"/>
                  </a:lnTo>
                  <a:lnTo>
                    <a:pt x="1504300" y="508121"/>
                  </a:lnTo>
                  <a:cubicBezTo>
                    <a:pt x="1581839" y="578777"/>
                    <a:pt x="1653475" y="650413"/>
                    <a:pt x="1714593" y="718081"/>
                  </a:cubicBezTo>
                  <a:cubicBezTo>
                    <a:pt x="1959069" y="1017324"/>
                    <a:pt x="2108293" y="1428487"/>
                    <a:pt x="2200368" y="1575331"/>
                  </a:cubicBezTo>
                  <a:cubicBezTo>
                    <a:pt x="2297206" y="1645975"/>
                    <a:pt x="2462305" y="1689631"/>
                    <a:pt x="2405156" y="1756306"/>
                  </a:cubicBezTo>
                  <a:cubicBezTo>
                    <a:pt x="2348006" y="1822981"/>
                    <a:pt x="2117024" y="1961887"/>
                    <a:pt x="1857468" y="1975382"/>
                  </a:cubicBezTo>
                  <a:cubicBezTo>
                    <a:pt x="1597912" y="1988875"/>
                    <a:pt x="1139918" y="2067456"/>
                    <a:pt x="847818" y="1837268"/>
                  </a:cubicBezTo>
                  <a:cubicBezTo>
                    <a:pt x="555718" y="1607080"/>
                    <a:pt x="469992" y="1223700"/>
                    <a:pt x="390617" y="937156"/>
                  </a:cubicBezTo>
                  <a:cubicBezTo>
                    <a:pt x="311244" y="650612"/>
                    <a:pt x="-6258" y="449794"/>
                    <a:pt x="93" y="232306"/>
                  </a:cubicBezTo>
                  <a:cubicBezTo>
                    <a:pt x="69150" y="76334"/>
                    <a:pt x="307870" y="-3736"/>
                    <a:pt x="543465" y="133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5A71D3CE-29BA-40D2-9B9D-5F8D3A58BDBF}"/>
                </a:ext>
              </a:extLst>
            </p:cNvPr>
            <p:cNvSpPr/>
            <p:nvPr/>
          </p:nvSpPr>
          <p:spPr>
            <a:xfrm>
              <a:off x="10248556" y="908720"/>
              <a:ext cx="90010" cy="9001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D453791-8C32-4593-BBE7-31D7A8CB0C7A}"/>
                </a:ext>
              </a:extLst>
            </p:cNvPr>
            <p:cNvSpPr/>
            <p:nvPr/>
          </p:nvSpPr>
          <p:spPr>
            <a:xfrm>
              <a:off x="10505731" y="937295"/>
              <a:ext cx="90010" cy="9001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BEE343E-06A8-487B-A867-87FE3DCAA863}"/>
                </a:ext>
              </a:extLst>
            </p:cNvPr>
            <p:cNvSpPr/>
            <p:nvPr/>
          </p:nvSpPr>
          <p:spPr>
            <a:xfrm>
              <a:off x="10080768" y="1180231"/>
              <a:ext cx="2042052" cy="1610570"/>
            </a:xfrm>
            <a:custGeom>
              <a:avLst/>
              <a:gdLst>
                <a:gd name="connsiteX0" fmla="*/ 0 w 2042052"/>
                <a:gd name="connsiteY0" fmla="*/ 0 h 1610570"/>
                <a:gd name="connsiteX1" fmla="*/ 25019 w 2042052"/>
                <a:gd name="connsiteY1" fmla="*/ 2622 h 1610570"/>
                <a:gd name="connsiteX2" fmla="*/ 683816 w 2042052"/>
                <a:gd name="connsiteY2" fmla="*/ 277093 h 1610570"/>
                <a:gd name="connsiteX3" fmla="*/ 1060054 w 2042052"/>
                <a:gd name="connsiteY3" fmla="*/ 967655 h 1610570"/>
                <a:gd name="connsiteX4" fmla="*/ 1502966 w 2042052"/>
                <a:gd name="connsiteY4" fmla="*/ 1343893 h 1610570"/>
                <a:gd name="connsiteX5" fmla="*/ 1950939 w 2042052"/>
                <a:gd name="connsiteY5" fmla="*/ 1507902 h 1610570"/>
                <a:gd name="connsiteX6" fmla="*/ 2042052 w 2042052"/>
                <a:gd name="connsiteY6" fmla="*/ 1542721 h 1610570"/>
                <a:gd name="connsiteX7" fmla="*/ 1999568 w 2042052"/>
                <a:gd name="connsiteY7" fmla="*/ 1556236 h 1610570"/>
                <a:gd name="connsiteX8" fmla="*/ 1812528 w 2042052"/>
                <a:gd name="connsiteY8" fmla="*/ 1586783 h 1610570"/>
                <a:gd name="connsiteX9" fmla="*/ 802878 w 2042052"/>
                <a:gd name="connsiteY9" fmla="*/ 1448670 h 1610570"/>
                <a:gd name="connsiteX10" fmla="*/ 345678 w 2042052"/>
                <a:gd name="connsiteY10" fmla="*/ 548558 h 1610570"/>
                <a:gd name="connsiteX11" fmla="*/ 2332 w 2042052"/>
                <a:gd name="connsiteY11" fmla="*/ 5298 h 16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052" h="1610570">
                  <a:moveTo>
                    <a:pt x="0" y="0"/>
                  </a:moveTo>
                  <a:lnTo>
                    <a:pt x="25019" y="2622"/>
                  </a:lnTo>
                  <a:cubicBezTo>
                    <a:pt x="258106" y="45976"/>
                    <a:pt x="542429" y="181843"/>
                    <a:pt x="683816" y="277093"/>
                  </a:cubicBezTo>
                  <a:cubicBezTo>
                    <a:pt x="910035" y="429493"/>
                    <a:pt x="923529" y="789855"/>
                    <a:pt x="1060054" y="967655"/>
                  </a:cubicBezTo>
                  <a:cubicBezTo>
                    <a:pt x="1196579" y="1145455"/>
                    <a:pt x="1286272" y="1229593"/>
                    <a:pt x="1502966" y="1343893"/>
                  </a:cubicBezTo>
                  <a:cubicBezTo>
                    <a:pt x="1611313" y="1401043"/>
                    <a:pt x="1803401" y="1456010"/>
                    <a:pt x="1950939" y="1507902"/>
                  </a:cubicBezTo>
                  <a:lnTo>
                    <a:pt x="2042052" y="1542721"/>
                  </a:lnTo>
                  <a:lnTo>
                    <a:pt x="1999568" y="1556236"/>
                  </a:lnTo>
                  <a:cubicBezTo>
                    <a:pt x="1940520" y="1572198"/>
                    <a:pt x="1877417" y="1583410"/>
                    <a:pt x="1812528" y="1586783"/>
                  </a:cubicBezTo>
                  <a:cubicBezTo>
                    <a:pt x="1552972" y="1600277"/>
                    <a:pt x="1094978" y="1678858"/>
                    <a:pt x="802878" y="1448670"/>
                  </a:cubicBezTo>
                  <a:cubicBezTo>
                    <a:pt x="510778" y="1218482"/>
                    <a:pt x="425052" y="835102"/>
                    <a:pt x="345678" y="548558"/>
                  </a:cubicBezTo>
                  <a:cubicBezTo>
                    <a:pt x="286148" y="333650"/>
                    <a:pt x="92671" y="166963"/>
                    <a:pt x="2332" y="5298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1950506-6F3F-432E-AA26-C72A9C5C8601}"/>
                </a:ext>
              </a:extLst>
            </p:cNvPr>
            <p:cNvSpPr/>
            <p:nvPr/>
          </p:nvSpPr>
          <p:spPr>
            <a:xfrm>
              <a:off x="10971810" y="2150065"/>
              <a:ext cx="954126" cy="1065368"/>
            </a:xfrm>
            <a:custGeom>
              <a:avLst/>
              <a:gdLst>
                <a:gd name="connsiteX0" fmla="*/ 636003 w 850315"/>
                <a:gd name="connsiteY0" fmla="*/ 186651 h 1176960"/>
                <a:gd name="connsiteX1" fmla="*/ 78790 w 850315"/>
                <a:gd name="connsiteY1" fmla="*/ 15201 h 1176960"/>
                <a:gd name="connsiteX2" fmla="*/ 54978 w 850315"/>
                <a:gd name="connsiteY2" fmla="*/ 529551 h 1176960"/>
                <a:gd name="connsiteX3" fmla="*/ 559803 w 850315"/>
                <a:gd name="connsiteY3" fmla="*/ 767676 h 1176960"/>
                <a:gd name="connsiteX4" fmla="*/ 459790 w 850315"/>
                <a:gd name="connsiteY4" fmla="*/ 858164 h 1176960"/>
                <a:gd name="connsiteX5" fmla="*/ 154990 w 850315"/>
                <a:gd name="connsiteY5" fmla="*/ 896264 h 1176960"/>
                <a:gd name="connsiteX6" fmla="*/ 255003 w 850315"/>
                <a:gd name="connsiteY6" fmla="*/ 958176 h 1176960"/>
                <a:gd name="connsiteX7" fmla="*/ 269290 w 850315"/>
                <a:gd name="connsiteY7" fmla="*/ 1029614 h 1176960"/>
                <a:gd name="connsiteX8" fmla="*/ 359778 w 850315"/>
                <a:gd name="connsiteY8" fmla="*/ 1034376 h 1176960"/>
                <a:gd name="connsiteX9" fmla="*/ 340728 w 850315"/>
                <a:gd name="connsiteY9" fmla="*/ 1143914 h 1176960"/>
                <a:gd name="connsiteX10" fmla="*/ 464553 w 850315"/>
                <a:gd name="connsiteY10" fmla="*/ 1148676 h 1176960"/>
                <a:gd name="connsiteX11" fmla="*/ 774115 w 850315"/>
                <a:gd name="connsiteY11" fmla="*/ 805776 h 1176960"/>
                <a:gd name="connsiteX12" fmla="*/ 664578 w 850315"/>
                <a:gd name="connsiteY12" fmla="*/ 705764 h 1176960"/>
                <a:gd name="connsiteX13" fmla="*/ 502653 w 850315"/>
                <a:gd name="connsiteY13" fmla="*/ 491451 h 1176960"/>
                <a:gd name="connsiteX14" fmla="*/ 850315 w 850315"/>
                <a:gd name="connsiteY14" fmla="*/ 620039 h 1176960"/>
                <a:gd name="connsiteX0" fmla="*/ 646214 w 860526"/>
                <a:gd name="connsiteY0" fmla="*/ 207192 h 1197501"/>
                <a:gd name="connsiteX1" fmla="*/ 89001 w 860526"/>
                <a:gd name="connsiteY1" fmla="*/ 35742 h 1197501"/>
                <a:gd name="connsiteX2" fmla="*/ 65189 w 860526"/>
                <a:gd name="connsiteY2" fmla="*/ 550092 h 1197501"/>
                <a:gd name="connsiteX3" fmla="*/ 570014 w 860526"/>
                <a:gd name="connsiteY3" fmla="*/ 788217 h 1197501"/>
                <a:gd name="connsiteX4" fmla="*/ 470001 w 860526"/>
                <a:gd name="connsiteY4" fmla="*/ 878705 h 1197501"/>
                <a:gd name="connsiteX5" fmla="*/ 165201 w 860526"/>
                <a:gd name="connsiteY5" fmla="*/ 916805 h 1197501"/>
                <a:gd name="connsiteX6" fmla="*/ 265214 w 860526"/>
                <a:gd name="connsiteY6" fmla="*/ 978717 h 1197501"/>
                <a:gd name="connsiteX7" fmla="*/ 279501 w 860526"/>
                <a:gd name="connsiteY7" fmla="*/ 1050155 h 1197501"/>
                <a:gd name="connsiteX8" fmla="*/ 369989 w 860526"/>
                <a:gd name="connsiteY8" fmla="*/ 1054917 h 1197501"/>
                <a:gd name="connsiteX9" fmla="*/ 350939 w 860526"/>
                <a:gd name="connsiteY9" fmla="*/ 1164455 h 1197501"/>
                <a:gd name="connsiteX10" fmla="*/ 474764 w 860526"/>
                <a:gd name="connsiteY10" fmla="*/ 1169217 h 1197501"/>
                <a:gd name="connsiteX11" fmla="*/ 784326 w 860526"/>
                <a:gd name="connsiteY11" fmla="*/ 826317 h 1197501"/>
                <a:gd name="connsiteX12" fmla="*/ 674789 w 860526"/>
                <a:gd name="connsiteY12" fmla="*/ 726305 h 1197501"/>
                <a:gd name="connsiteX13" fmla="*/ 512864 w 860526"/>
                <a:gd name="connsiteY13" fmla="*/ 511992 h 1197501"/>
                <a:gd name="connsiteX14" fmla="*/ 860526 w 860526"/>
                <a:gd name="connsiteY14" fmla="*/ 640580 h 1197501"/>
                <a:gd name="connsiteX0" fmla="*/ 648908 w 863220"/>
                <a:gd name="connsiteY0" fmla="*/ 111102 h 1101411"/>
                <a:gd name="connsiteX1" fmla="*/ 86933 w 863220"/>
                <a:gd name="connsiteY1" fmla="*/ 63477 h 1101411"/>
                <a:gd name="connsiteX2" fmla="*/ 67883 w 863220"/>
                <a:gd name="connsiteY2" fmla="*/ 454002 h 1101411"/>
                <a:gd name="connsiteX3" fmla="*/ 572708 w 863220"/>
                <a:gd name="connsiteY3" fmla="*/ 692127 h 1101411"/>
                <a:gd name="connsiteX4" fmla="*/ 472695 w 863220"/>
                <a:gd name="connsiteY4" fmla="*/ 782615 h 1101411"/>
                <a:gd name="connsiteX5" fmla="*/ 167895 w 863220"/>
                <a:gd name="connsiteY5" fmla="*/ 820715 h 1101411"/>
                <a:gd name="connsiteX6" fmla="*/ 267908 w 863220"/>
                <a:gd name="connsiteY6" fmla="*/ 882627 h 1101411"/>
                <a:gd name="connsiteX7" fmla="*/ 282195 w 863220"/>
                <a:gd name="connsiteY7" fmla="*/ 954065 h 1101411"/>
                <a:gd name="connsiteX8" fmla="*/ 372683 w 863220"/>
                <a:gd name="connsiteY8" fmla="*/ 958827 h 1101411"/>
                <a:gd name="connsiteX9" fmla="*/ 353633 w 863220"/>
                <a:gd name="connsiteY9" fmla="*/ 1068365 h 1101411"/>
                <a:gd name="connsiteX10" fmla="*/ 477458 w 863220"/>
                <a:gd name="connsiteY10" fmla="*/ 1073127 h 1101411"/>
                <a:gd name="connsiteX11" fmla="*/ 787020 w 863220"/>
                <a:gd name="connsiteY11" fmla="*/ 730227 h 1101411"/>
                <a:gd name="connsiteX12" fmla="*/ 677483 w 863220"/>
                <a:gd name="connsiteY12" fmla="*/ 630215 h 1101411"/>
                <a:gd name="connsiteX13" fmla="*/ 515558 w 863220"/>
                <a:gd name="connsiteY13" fmla="*/ 415902 h 1101411"/>
                <a:gd name="connsiteX14" fmla="*/ 863220 w 863220"/>
                <a:gd name="connsiteY14" fmla="*/ 544490 h 1101411"/>
                <a:gd name="connsiteX0" fmla="*/ 648908 w 863220"/>
                <a:gd name="connsiteY0" fmla="*/ 67573 h 1057882"/>
                <a:gd name="connsiteX1" fmla="*/ 820358 w 863220"/>
                <a:gd name="connsiteY1" fmla="*/ 58049 h 1057882"/>
                <a:gd name="connsiteX2" fmla="*/ 86933 w 863220"/>
                <a:gd name="connsiteY2" fmla="*/ 19948 h 1057882"/>
                <a:gd name="connsiteX3" fmla="*/ 67883 w 863220"/>
                <a:gd name="connsiteY3" fmla="*/ 410473 h 1057882"/>
                <a:gd name="connsiteX4" fmla="*/ 572708 w 863220"/>
                <a:gd name="connsiteY4" fmla="*/ 648598 h 1057882"/>
                <a:gd name="connsiteX5" fmla="*/ 472695 w 863220"/>
                <a:gd name="connsiteY5" fmla="*/ 739086 h 1057882"/>
                <a:gd name="connsiteX6" fmla="*/ 167895 w 863220"/>
                <a:gd name="connsiteY6" fmla="*/ 777186 h 1057882"/>
                <a:gd name="connsiteX7" fmla="*/ 267908 w 863220"/>
                <a:gd name="connsiteY7" fmla="*/ 839098 h 1057882"/>
                <a:gd name="connsiteX8" fmla="*/ 282195 w 863220"/>
                <a:gd name="connsiteY8" fmla="*/ 910536 h 1057882"/>
                <a:gd name="connsiteX9" fmla="*/ 372683 w 863220"/>
                <a:gd name="connsiteY9" fmla="*/ 915298 h 1057882"/>
                <a:gd name="connsiteX10" fmla="*/ 353633 w 863220"/>
                <a:gd name="connsiteY10" fmla="*/ 1024836 h 1057882"/>
                <a:gd name="connsiteX11" fmla="*/ 477458 w 863220"/>
                <a:gd name="connsiteY11" fmla="*/ 1029598 h 1057882"/>
                <a:gd name="connsiteX12" fmla="*/ 787020 w 863220"/>
                <a:gd name="connsiteY12" fmla="*/ 686698 h 1057882"/>
                <a:gd name="connsiteX13" fmla="*/ 677483 w 863220"/>
                <a:gd name="connsiteY13" fmla="*/ 586686 h 1057882"/>
                <a:gd name="connsiteX14" fmla="*/ 515558 w 863220"/>
                <a:gd name="connsiteY14" fmla="*/ 372373 h 1057882"/>
                <a:gd name="connsiteX15" fmla="*/ 863220 w 863220"/>
                <a:gd name="connsiteY15" fmla="*/ 500961 h 1057882"/>
                <a:gd name="connsiteX0" fmla="*/ 638436 w 852748"/>
                <a:gd name="connsiteY0" fmla="*/ 69576 h 1059885"/>
                <a:gd name="connsiteX1" fmla="*/ 809886 w 852748"/>
                <a:gd name="connsiteY1" fmla="*/ 60052 h 1059885"/>
                <a:gd name="connsiteX2" fmla="*/ 76461 w 852748"/>
                <a:gd name="connsiteY2" fmla="*/ 21951 h 1059885"/>
                <a:gd name="connsiteX3" fmla="*/ 57411 w 852748"/>
                <a:gd name="connsiteY3" fmla="*/ 412476 h 1059885"/>
                <a:gd name="connsiteX4" fmla="*/ 562236 w 852748"/>
                <a:gd name="connsiteY4" fmla="*/ 650601 h 1059885"/>
                <a:gd name="connsiteX5" fmla="*/ 462223 w 852748"/>
                <a:gd name="connsiteY5" fmla="*/ 741089 h 1059885"/>
                <a:gd name="connsiteX6" fmla="*/ 157423 w 852748"/>
                <a:gd name="connsiteY6" fmla="*/ 779189 h 1059885"/>
                <a:gd name="connsiteX7" fmla="*/ 257436 w 852748"/>
                <a:gd name="connsiteY7" fmla="*/ 841101 h 1059885"/>
                <a:gd name="connsiteX8" fmla="*/ 271723 w 852748"/>
                <a:gd name="connsiteY8" fmla="*/ 912539 h 1059885"/>
                <a:gd name="connsiteX9" fmla="*/ 362211 w 852748"/>
                <a:gd name="connsiteY9" fmla="*/ 917301 h 1059885"/>
                <a:gd name="connsiteX10" fmla="*/ 343161 w 852748"/>
                <a:gd name="connsiteY10" fmla="*/ 1026839 h 1059885"/>
                <a:gd name="connsiteX11" fmla="*/ 466986 w 852748"/>
                <a:gd name="connsiteY11" fmla="*/ 1031601 h 1059885"/>
                <a:gd name="connsiteX12" fmla="*/ 776548 w 852748"/>
                <a:gd name="connsiteY12" fmla="*/ 688701 h 1059885"/>
                <a:gd name="connsiteX13" fmla="*/ 667011 w 852748"/>
                <a:gd name="connsiteY13" fmla="*/ 588689 h 1059885"/>
                <a:gd name="connsiteX14" fmla="*/ 505086 w 852748"/>
                <a:gd name="connsiteY14" fmla="*/ 374376 h 1059885"/>
                <a:gd name="connsiteX15" fmla="*/ 852748 w 852748"/>
                <a:gd name="connsiteY15" fmla="*/ 502964 h 1059885"/>
                <a:gd name="connsiteX0" fmla="*/ 809886 w 852748"/>
                <a:gd name="connsiteY0" fmla="*/ 60052 h 1059885"/>
                <a:gd name="connsiteX1" fmla="*/ 76461 w 852748"/>
                <a:gd name="connsiteY1" fmla="*/ 21951 h 1059885"/>
                <a:gd name="connsiteX2" fmla="*/ 57411 w 852748"/>
                <a:gd name="connsiteY2" fmla="*/ 412476 h 1059885"/>
                <a:gd name="connsiteX3" fmla="*/ 562236 w 852748"/>
                <a:gd name="connsiteY3" fmla="*/ 650601 h 1059885"/>
                <a:gd name="connsiteX4" fmla="*/ 462223 w 852748"/>
                <a:gd name="connsiteY4" fmla="*/ 741089 h 1059885"/>
                <a:gd name="connsiteX5" fmla="*/ 157423 w 852748"/>
                <a:gd name="connsiteY5" fmla="*/ 779189 h 1059885"/>
                <a:gd name="connsiteX6" fmla="*/ 257436 w 852748"/>
                <a:gd name="connsiteY6" fmla="*/ 841101 h 1059885"/>
                <a:gd name="connsiteX7" fmla="*/ 271723 w 852748"/>
                <a:gd name="connsiteY7" fmla="*/ 912539 h 1059885"/>
                <a:gd name="connsiteX8" fmla="*/ 362211 w 852748"/>
                <a:gd name="connsiteY8" fmla="*/ 917301 h 1059885"/>
                <a:gd name="connsiteX9" fmla="*/ 343161 w 852748"/>
                <a:gd name="connsiteY9" fmla="*/ 1026839 h 1059885"/>
                <a:gd name="connsiteX10" fmla="*/ 466986 w 852748"/>
                <a:gd name="connsiteY10" fmla="*/ 1031601 h 1059885"/>
                <a:gd name="connsiteX11" fmla="*/ 776548 w 852748"/>
                <a:gd name="connsiteY11" fmla="*/ 688701 h 1059885"/>
                <a:gd name="connsiteX12" fmla="*/ 667011 w 852748"/>
                <a:gd name="connsiteY12" fmla="*/ 588689 h 1059885"/>
                <a:gd name="connsiteX13" fmla="*/ 505086 w 852748"/>
                <a:gd name="connsiteY13" fmla="*/ 374376 h 1059885"/>
                <a:gd name="connsiteX14" fmla="*/ 852748 w 852748"/>
                <a:gd name="connsiteY14" fmla="*/ 502964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57242"/>
                <a:gd name="connsiteY0" fmla="*/ 60052 h 1061983"/>
                <a:gd name="connsiteX1" fmla="*/ 76461 w 857242"/>
                <a:gd name="connsiteY1" fmla="*/ 21951 h 1061983"/>
                <a:gd name="connsiteX2" fmla="*/ 57411 w 857242"/>
                <a:gd name="connsiteY2" fmla="*/ 412476 h 1061983"/>
                <a:gd name="connsiteX3" fmla="*/ 562236 w 857242"/>
                <a:gd name="connsiteY3" fmla="*/ 650601 h 1061983"/>
                <a:gd name="connsiteX4" fmla="*/ 462223 w 857242"/>
                <a:gd name="connsiteY4" fmla="*/ 741089 h 1061983"/>
                <a:gd name="connsiteX5" fmla="*/ 157423 w 857242"/>
                <a:gd name="connsiteY5" fmla="*/ 779189 h 1061983"/>
                <a:gd name="connsiteX6" fmla="*/ 257436 w 857242"/>
                <a:gd name="connsiteY6" fmla="*/ 841101 h 1061983"/>
                <a:gd name="connsiteX7" fmla="*/ 271723 w 857242"/>
                <a:gd name="connsiteY7" fmla="*/ 912539 h 1061983"/>
                <a:gd name="connsiteX8" fmla="*/ 362211 w 857242"/>
                <a:gd name="connsiteY8" fmla="*/ 917301 h 1061983"/>
                <a:gd name="connsiteX9" fmla="*/ 343161 w 857242"/>
                <a:gd name="connsiteY9" fmla="*/ 1026839 h 1061983"/>
                <a:gd name="connsiteX10" fmla="*/ 466986 w 857242"/>
                <a:gd name="connsiteY10" fmla="*/ 1031601 h 1061983"/>
                <a:gd name="connsiteX11" fmla="*/ 852748 w 857242"/>
                <a:gd name="connsiteY11" fmla="*/ 660126 h 1061983"/>
                <a:gd name="connsiteX12" fmla="*/ 667011 w 857242"/>
                <a:gd name="connsiteY12" fmla="*/ 588689 h 1061983"/>
                <a:gd name="connsiteX13" fmla="*/ 505086 w 857242"/>
                <a:gd name="connsiteY13" fmla="*/ 374376 h 1061983"/>
                <a:gd name="connsiteX14" fmla="*/ 847985 w 857242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01258 w 858189"/>
                <a:gd name="connsiteY4" fmla="*/ 72203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32360 w 879716"/>
                <a:gd name="connsiteY0" fmla="*/ 90949 h 1092880"/>
                <a:gd name="connsiteX1" fmla="*/ 98935 w 879716"/>
                <a:gd name="connsiteY1" fmla="*/ 52848 h 1092880"/>
                <a:gd name="connsiteX2" fmla="*/ 79885 w 879716"/>
                <a:gd name="connsiteY2" fmla="*/ 443373 h 1092880"/>
                <a:gd name="connsiteX3" fmla="*/ 598998 w 879716"/>
                <a:gd name="connsiteY3" fmla="*/ 681498 h 1092880"/>
                <a:gd name="connsiteX4" fmla="*/ 422785 w 879716"/>
                <a:gd name="connsiteY4" fmla="*/ 752936 h 1092880"/>
                <a:gd name="connsiteX5" fmla="*/ 179897 w 879716"/>
                <a:gd name="connsiteY5" fmla="*/ 810086 h 1092880"/>
                <a:gd name="connsiteX6" fmla="*/ 279910 w 879716"/>
                <a:gd name="connsiteY6" fmla="*/ 871998 h 1092880"/>
                <a:gd name="connsiteX7" fmla="*/ 294197 w 879716"/>
                <a:gd name="connsiteY7" fmla="*/ 943436 h 1092880"/>
                <a:gd name="connsiteX8" fmla="*/ 384685 w 879716"/>
                <a:gd name="connsiteY8" fmla="*/ 948198 h 1092880"/>
                <a:gd name="connsiteX9" fmla="*/ 365635 w 879716"/>
                <a:gd name="connsiteY9" fmla="*/ 1057736 h 1092880"/>
                <a:gd name="connsiteX10" fmla="*/ 489460 w 879716"/>
                <a:gd name="connsiteY10" fmla="*/ 1062498 h 1092880"/>
                <a:gd name="connsiteX11" fmla="*/ 875222 w 879716"/>
                <a:gd name="connsiteY11" fmla="*/ 691023 h 1092880"/>
                <a:gd name="connsiteX12" fmla="*/ 689485 w 879716"/>
                <a:gd name="connsiteY12" fmla="*/ 619586 h 1092880"/>
                <a:gd name="connsiteX13" fmla="*/ 527560 w 879716"/>
                <a:gd name="connsiteY13" fmla="*/ 405273 h 1092880"/>
                <a:gd name="connsiteX14" fmla="*/ 870459 w 879716"/>
                <a:gd name="connsiteY14" fmla="*/ 505286 h 1092880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8152"/>
                <a:gd name="connsiteY0" fmla="*/ 122340 h 1124271"/>
                <a:gd name="connsiteX1" fmla="*/ 84205 w 908152"/>
                <a:gd name="connsiteY1" fmla="*/ 46139 h 1124271"/>
                <a:gd name="connsiteX2" fmla="*/ 108018 w 908152"/>
                <a:gd name="connsiteY2" fmla="*/ 474764 h 1124271"/>
                <a:gd name="connsiteX3" fmla="*/ 627131 w 908152"/>
                <a:gd name="connsiteY3" fmla="*/ 712889 h 1124271"/>
                <a:gd name="connsiteX4" fmla="*/ 450918 w 908152"/>
                <a:gd name="connsiteY4" fmla="*/ 784327 h 1124271"/>
                <a:gd name="connsiteX5" fmla="*/ 208030 w 908152"/>
                <a:gd name="connsiteY5" fmla="*/ 841477 h 1124271"/>
                <a:gd name="connsiteX6" fmla="*/ 308043 w 908152"/>
                <a:gd name="connsiteY6" fmla="*/ 903389 h 1124271"/>
                <a:gd name="connsiteX7" fmla="*/ 322330 w 908152"/>
                <a:gd name="connsiteY7" fmla="*/ 974827 h 1124271"/>
                <a:gd name="connsiteX8" fmla="*/ 412818 w 908152"/>
                <a:gd name="connsiteY8" fmla="*/ 979589 h 1124271"/>
                <a:gd name="connsiteX9" fmla="*/ 393768 w 908152"/>
                <a:gd name="connsiteY9" fmla="*/ 1089127 h 1124271"/>
                <a:gd name="connsiteX10" fmla="*/ 517593 w 908152"/>
                <a:gd name="connsiteY10" fmla="*/ 1093889 h 1124271"/>
                <a:gd name="connsiteX11" fmla="*/ 903355 w 908152"/>
                <a:gd name="connsiteY11" fmla="*/ 722414 h 1124271"/>
                <a:gd name="connsiteX12" fmla="*/ 722381 w 908152"/>
                <a:gd name="connsiteY12" fmla="*/ 670027 h 1124271"/>
                <a:gd name="connsiteX13" fmla="*/ 555693 w 908152"/>
                <a:gd name="connsiteY13" fmla="*/ 436664 h 1124271"/>
                <a:gd name="connsiteX14" fmla="*/ 898592 w 908152"/>
                <a:gd name="connsiteY14" fmla="*/ 536677 h 1124271"/>
                <a:gd name="connsiteX0" fmla="*/ 860493 w 908403"/>
                <a:gd name="connsiteY0" fmla="*/ 122340 h 1124271"/>
                <a:gd name="connsiteX1" fmla="*/ 84205 w 908403"/>
                <a:gd name="connsiteY1" fmla="*/ 46139 h 1124271"/>
                <a:gd name="connsiteX2" fmla="*/ 108018 w 908403"/>
                <a:gd name="connsiteY2" fmla="*/ 474764 h 1124271"/>
                <a:gd name="connsiteX3" fmla="*/ 627131 w 908403"/>
                <a:gd name="connsiteY3" fmla="*/ 712889 h 1124271"/>
                <a:gd name="connsiteX4" fmla="*/ 450918 w 908403"/>
                <a:gd name="connsiteY4" fmla="*/ 784327 h 1124271"/>
                <a:gd name="connsiteX5" fmla="*/ 208030 w 908403"/>
                <a:gd name="connsiteY5" fmla="*/ 841477 h 1124271"/>
                <a:gd name="connsiteX6" fmla="*/ 308043 w 908403"/>
                <a:gd name="connsiteY6" fmla="*/ 903389 h 1124271"/>
                <a:gd name="connsiteX7" fmla="*/ 322330 w 908403"/>
                <a:gd name="connsiteY7" fmla="*/ 974827 h 1124271"/>
                <a:gd name="connsiteX8" fmla="*/ 412818 w 908403"/>
                <a:gd name="connsiteY8" fmla="*/ 979589 h 1124271"/>
                <a:gd name="connsiteX9" fmla="*/ 393768 w 908403"/>
                <a:gd name="connsiteY9" fmla="*/ 1089127 h 1124271"/>
                <a:gd name="connsiteX10" fmla="*/ 517593 w 908403"/>
                <a:gd name="connsiteY10" fmla="*/ 1093889 h 1124271"/>
                <a:gd name="connsiteX11" fmla="*/ 903355 w 908403"/>
                <a:gd name="connsiteY11" fmla="*/ 722414 h 1124271"/>
                <a:gd name="connsiteX12" fmla="*/ 722381 w 908403"/>
                <a:gd name="connsiteY12" fmla="*/ 670027 h 1124271"/>
                <a:gd name="connsiteX13" fmla="*/ 555693 w 908403"/>
                <a:gd name="connsiteY13" fmla="*/ 436664 h 1124271"/>
                <a:gd name="connsiteX14" fmla="*/ 898592 w 908403"/>
                <a:gd name="connsiteY14" fmla="*/ 536677 h 1124271"/>
                <a:gd name="connsiteX0" fmla="*/ 916027 w 963937"/>
                <a:gd name="connsiteY0" fmla="*/ 85360 h 1087291"/>
                <a:gd name="connsiteX1" fmla="*/ 139739 w 963937"/>
                <a:gd name="connsiteY1" fmla="*/ 9159 h 1087291"/>
                <a:gd name="connsiteX2" fmla="*/ 49252 w 963937"/>
                <a:gd name="connsiteY2" fmla="*/ 331104 h 1087291"/>
                <a:gd name="connsiteX3" fmla="*/ 682665 w 963937"/>
                <a:gd name="connsiteY3" fmla="*/ 675909 h 1087291"/>
                <a:gd name="connsiteX4" fmla="*/ 506452 w 963937"/>
                <a:gd name="connsiteY4" fmla="*/ 747347 h 1087291"/>
                <a:gd name="connsiteX5" fmla="*/ 263564 w 963937"/>
                <a:gd name="connsiteY5" fmla="*/ 804497 h 1087291"/>
                <a:gd name="connsiteX6" fmla="*/ 363577 w 963937"/>
                <a:gd name="connsiteY6" fmla="*/ 866409 h 1087291"/>
                <a:gd name="connsiteX7" fmla="*/ 377864 w 963937"/>
                <a:gd name="connsiteY7" fmla="*/ 937847 h 1087291"/>
                <a:gd name="connsiteX8" fmla="*/ 468352 w 963937"/>
                <a:gd name="connsiteY8" fmla="*/ 942609 h 1087291"/>
                <a:gd name="connsiteX9" fmla="*/ 449302 w 963937"/>
                <a:gd name="connsiteY9" fmla="*/ 1052147 h 1087291"/>
                <a:gd name="connsiteX10" fmla="*/ 573127 w 963937"/>
                <a:gd name="connsiteY10" fmla="*/ 1056909 h 1087291"/>
                <a:gd name="connsiteX11" fmla="*/ 958889 w 963937"/>
                <a:gd name="connsiteY11" fmla="*/ 685434 h 1087291"/>
                <a:gd name="connsiteX12" fmla="*/ 777915 w 963937"/>
                <a:gd name="connsiteY12" fmla="*/ 633047 h 1087291"/>
                <a:gd name="connsiteX13" fmla="*/ 611227 w 963937"/>
                <a:gd name="connsiteY13" fmla="*/ 399684 h 1087291"/>
                <a:gd name="connsiteX14" fmla="*/ 954126 w 963937"/>
                <a:gd name="connsiteY14" fmla="*/ 499697 h 1087291"/>
                <a:gd name="connsiteX0" fmla="*/ 916027 w 963937"/>
                <a:gd name="connsiteY0" fmla="*/ 85360 h 1065149"/>
                <a:gd name="connsiteX1" fmla="*/ 139739 w 963937"/>
                <a:gd name="connsiteY1" fmla="*/ 9159 h 1065149"/>
                <a:gd name="connsiteX2" fmla="*/ 49252 w 963937"/>
                <a:gd name="connsiteY2" fmla="*/ 331104 h 1065149"/>
                <a:gd name="connsiteX3" fmla="*/ 682665 w 963937"/>
                <a:gd name="connsiteY3" fmla="*/ 675909 h 1065149"/>
                <a:gd name="connsiteX4" fmla="*/ 506452 w 963937"/>
                <a:gd name="connsiteY4" fmla="*/ 747347 h 1065149"/>
                <a:gd name="connsiteX5" fmla="*/ 263564 w 963937"/>
                <a:gd name="connsiteY5" fmla="*/ 804497 h 1065149"/>
                <a:gd name="connsiteX6" fmla="*/ 363577 w 963937"/>
                <a:gd name="connsiteY6" fmla="*/ 866409 h 1065149"/>
                <a:gd name="connsiteX7" fmla="*/ 377864 w 963937"/>
                <a:gd name="connsiteY7" fmla="*/ 937847 h 1065149"/>
                <a:gd name="connsiteX8" fmla="*/ 468352 w 963937"/>
                <a:gd name="connsiteY8" fmla="*/ 942609 h 1065149"/>
                <a:gd name="connsiteX9" fmla="*/ 573127 w 963937"/>
                <a:gd name="connsiteY9" fmla="*/ 1056909 h 1065149"/>
                <a:gd name="connsiteX10" fmla="*/ 958889 w 963937"/>
                <a:gd name="connsiteY10" fmla="*/ 685434 h 1065149"/>
                <a:gd name="connsiteX11" fmla="*/ 777915 w 963937"/>
                <a:gd name="connsiteY11" fmla="*/ 633047 h 1065149"/>
                <a:gd name="connsiteX12" fmla="*/ 611227 w 963937"/>
                <a:gd name="connsiteY12" fmla="*/ 399684 h 1065149"/>
                <a:gd name="connsiteX13" fmla="*/ 954126 w 963937"/>
                <a:gd name="connsiteY13" fmla="*/ 499697 h 1065149"/>
                <a:gd name="connsiteX0" fmla="*/ 916027 w 963937"/>
                <a:gd name="connsiteY0" fmla="*/ 85360 h 1068054"/>
                <a:gd name="connsiteX1" fmla="*/ 139739 w 963937"/>
                <a:gd name="connsiteY1" fmla="*/ 9159 h 1068054"/>
                <a:gd name="connsiteX2" fmla="*/ 49252 w 963937"/>
                <a:gd name="connsiteY2" fmla="*/ 331104 h 1068054"/>
                <a:gd name="connsiteX3" fmla="*/ 682665 w 963937"/>
                <a:gd name="connsiteY3" fmla="*/ 675909 h 1068054"/>
                <a:gd name="connsiteX4" fmla="*/ 506452 w 963937"/>
                <a:gd name="connsiteY4" fmla="*/ 747347 h 1068054"/>
                <a:gd name="connsiteX5" fmla="*/ 263564 w 963937"/>
                <a:gd name="connsiteY5" fmla="*/ 804497 h 1068054"/>
                <a:gd name="connsiteX6" fmla="*/ 363577 w 963937"/>
                <a:gd name="connsiteY6" fmla="*/ 866409 h 1068054"/>
                <a:gd name="connsiteX7" fmla="*/ 377864 w 963937"/>
                <a:gd name="connsiteY7" fmla="*/ 937847 h 1068054"/>
                <a:gd name="connsiteX8" fmla="*/ 500102 w 963937"/>
                <a:gd name="connsiteY8" fmla="*/ 968009 h 1068054"/>
                <a:gd name="connsiteX9" fmla="*/ 573127 w 963937"/>
                <a:gd name="connsiteY9" fmla="*/ 1056909 h 1068054"/>
                <a:gd name="connsiteX10" fmla="*/ 958889 w 963937"/>
                <a:gd name="connsiteY10" fmla="*/ 685434 h 1068054"/>
                <a:gd name="connsiteX11" fmla="*/ 777915 w 963937"/>
                <a:gd name="connsiteY11" fmla="*/ 633047 h 1068054"/>
                <a:gd name="connsiteX12" fmla="*/ 611227 w 963937"/>
                <a:gd name="connsiteY12" fmla="*/ 399684 h 1068054"/>
                <a:gd name="connsiteX13" fmla="*/ 954126 w 963937"/>
                <a:gd name="connsiteY13" fmla="*/ 499697 h 1068054"/>
                <a:gd name="connsiteX0" fmla="*/ 916027 w 963937"/>
                <a:gd name="connsiteY0" fmla="*/ 85360 h 1068509"/>
                <a:gd name="connsiteX1" fmla="*/ 139739 w 963937"/>
                <a:gd name="connsiteY1" fmla="*/ 9159 h 1068509"/>
                <a:gd name="connsiteX2" fmla="*/ 49252 w 963937"/>
                <a:gd name="connsiteY2" fmla="*/ 331104 h 1068509"/>
                <a:gd name="connsiteX3" fmla="*/ 682665 w 963937"/>
                <a:gd name="connsiteY3" fmla="*/ 675909 h 1068509"/>
                <a:gd name="connsiteX4" fmla="*/ 506452 w 963937"/>
                <a:gd name="connsiteY4" fmla="*/ 747347 h 1068509"/>
                <a:gd name="connsiteX5" fmla="*/ 263564 w 963937"/>
                <a:gd name="connsiteY5" fmla="*/ 804497 h 1068509"/>
                <a:gd name="connsiteX6" fmla="*/ 363577 w 963937"/>
                <a:gd name="connsiteY6" fmla="*/ 866409 h 1068509"/>
                <a:gd name="connsiteX7" fmla="*/ 377864 w 963937"/>
                <a:gd name="connsiteY7" fmla="*/ 937847 h 1068509"/>
                <a:gd name="connsiteX8" fmla="*/ 500102 w 963937"/>
                <a:gd name="connsiteY8" fmla="*/ 968009 h 1068509"/>
                <a:gd name="connsiteX9" fmla="*/ 573127 w 963937"/>
                <a:gd name="connsiteY9" fmla="*/ 1056909 h 1068509"/>
                <a:gd name="connsiteX10" fmla="*/ 958889 w 963937"/>
                <a:gd name="connsiteY10" fmla="*/ 685434 h 1068509"/>
                <a:gd name="connsiteX11" fmla="*/ 777915 w 963937"/>
                <a:gd name="connsiteY11" fmla="*/ 633047 h 1068509"/>
                <a:gd name="connsiteX12" fmla="*/ 611227 w 963937"/>
                <a:gd name="connsiteY12" fmla="*/ 399684 h 1068509"/>
                <a:gd name="connsiteX13" fmla="*/ 954126 w 963937"/>
                <a:gd name="connsiteY13" fmla="*/ 499697 h 1068509"/>
                <a:gd name="connsiteX0" fmla="*/ 916027 w 963937"/>
                <a:gd name="connsiteY0" fmla="*/ 85360 h 1067839"/>
                <a:gd name="connsiteX1" fmla="*/ 139739 w 963937"/>
                <a:gd name="connsiteY1" fmla="*/ 9159 h 1067839"/>
                <a:gd name="connsiteX2" fmla="*/ 49252 w 963937"/>
                <a:gd name="connsiteY2" fmla="*/ 331104 h 1067839"/>
                <a:gd name="connsiteX3" fmla="*/ 682665 w 963937"/>
                <a:gd name="connsiteY3" fmla="*/ 675909 h 1067839"/>
                <a:gd name="connsiteX4" fmla="*/ 506452 w 963937"/>
                <a:gd name="connsiteY4" fmla="*/ 747347 h 1067839"/>
                <a:gd name="connsiteX5" fmla="*/ 263564 w 963937"/>
                <a:gd name="connsiteY5" fmla="*/ 804497 h 1067839"/>
                <a:gd name="connsiteX6" fmla="*/ 363577 w 963937"/>
                <a:gd name="connsiteY6" fmla="*/ 866409 h 1067839"/>
                <a:gd name="connsiteX7" fmla="*/ 352464 w 963937"/>
                <a:gd name="connsiteY7" fmla="*/ 956897 h 1067839"/>
                <a:gd name="connsiteX8" fmla="*/ 500102 w 963937"/>
                <a:gd name="connsiteY8" fmla="*/ 968009 h 1067839"/>
                <a:gd name="connsiteX9" fmla="*/ 573127 w 963937"/>
                <a:gd name="connsiteY9" fmla="*/ 1056909 h 1067839"/>
                <a:gd name="connsiteX10" fmla="*/ 958889 w 963937"/>
                <a:gd name="connsiteY10" fmla="*/ 685434 h 1067839"/>
                <a:gd name="connsiteX11" fmla="*/ 777915 w 963937"/>
                <a:gd name="connsiteY11" fmla="*/ 633047 h 1067839"/>
                <a:gd name="connsiteX12" fmla="*/ 611227 w 963937"/>
                <a:gd name="connsiteY12" fmla="*/ 399684 h 1067839"/>
                <a:gd name="connsiteX13" fmla="*/ 954126 w 963937"/>
                <a:gd name="connsiteY13" fmla="*/ 499697 h 1067839"/>
                <a:gd name="connsiteX0" fmla="*/ 916027 w 963937"/>
                <a:gd name="connsiteY0" fmla="*/ 85360 h 1066763"/>
                <a:gd name="connsiteX1" fmla="*/ 139739 w 963937"/>
                <a:gd name="connsiteY1" fmla="*/ 9159 h 1066763"/>
                <a:gd name="connsiteX2" fmla="*/ 49252 w 963937"/>
                <a:gd name="connsiteY2" fmla="*/ 331104 h 1066763"/>
                <a:gd name="connsiteX3" fmla="*/ 682665 w 963937"/>
                <a:gd name="connsiteY3" fmla="*/ 675909 h 1066763"/>
                <a:gd name="connsiteX4" fmla="*/ 506452 w 963937"/>
                <a:gd name="connsiteY4" fmla="*/ 747347 h 1066763"/>
                <a:gd name="connsiteX5" fmla="*/ 263564 w 963937"/>
                <a:gd name="connsiteY5" fmla="*/ 804497 h 1066763"/>
                <a:gd name="connsiteX6" fmla="*/ 363577 w 963937"/>
                <a:gd name="connsiteY6" fmla="*/ 866409 h 1066763"/>
                <a:gd name="connsiteX7" fmla="*/ 352464 w 963937"/>
                <a:gd name="connsiteY7" fmla="*/ 956897 h 1066763"/>
                <a:gd name="connsiteX8" fmla="*/ 500102 w 963937"/>
                <a:gd name="connsiteY8" fmla="*/ 968009 h 1066763"/>
                <a:gd name="connsiteX9" fmla="*/ 573127 w 963937"/>
                <a:gd name="connsiteY9" fmla="*/ 1056909 h 1066763"/>
                <a:gd name="connsiteX10" fmla="*/ 958889 w 963937"/>
                <a:gd name="connsiteY10" fmla="*/ 685434 h 1066763"/>
                <a:gd name="connsiteX11" fmla="*/ 777915 w 963937"/>
                <a:gd name="connsiteY11" fmla="*/ 633047 h 1066763"/>
                <a:gd name="connsiteX12" fmla="*/ 611227 w 963937"/>
                <a:gd name="connsiteY12" fmla="*/ 399684 h 1066763"/>
                <a:gd name="connsiteX13" fmla="*/ 954126 w 963937"/>
                <a:gd name="connsiteY13" fmla="*/ 499697 h 1066763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4126" h="1065368">
                  <a:moveTo>
                    <a:pt x="916027" y="85360"/>
                  </a:moveTo>
                  <a:cubicBezTo>
                    <a:pt x="822365" y="77423"/>
                    <a:pt x="284202" y="-31798"/>
                    <a:pt x="139739" y="9159"/>
                  </a:cubicBezTo>
                  <a:cubicBezTo>
                    <a:pt x="-4724" y="50116"/>
                    <a:pt x="-41236" y="219979"/>
                    <a:pt x="49252" y="331104"/>
                  </a:cubicBezTo>
                  <a:cubicBezTo>
                    <a:pt x="139740" y="442229"/>
                    <a:pt x="615196" y="621140"/>
                    <a:pt x="682665" y="675909"/>
                  </a:cubicBezTo>
                  <a:cubicBezTo>
                    <a:pt x="619959" y="719565"/>
                    <a:pt x="598527" y="716391"/>
                    <a:pt x="506452" y="747347"/>
                  </a:cubicBezTo>
                  <a:cubicBezTo>
                    <a:pt x="414377" y="778303"/>
                    <a:pt x="258801" y="768778"/>
                    <a:pt x="263564" y="804497"/>
                  </a:cubicBezTo>
                  <a:cubicBezTo>
                    <a:pt x="268327" y="840216"/>
                    <a:pt x="345585" y="818784"/>
                    <a:pt x="363577" y="866409"/>
                  </a:cubicBezTo>
                  <a:cubicBezTo>
                    <a:pt x="381569" y="914034"/>
                    <a:pt x="329710" y="939964"/>
                    <a:pt x="352464" y="956897"/>
                  </a:cubicBezTo>
                  <a:cubicBezTo>
                    <a:pt x="375218" y="973830"/>
                    <a:pt x="463325" y="951340"/>
                    <a:pt x="500102" y="968009"/>
                  </a:cubicBezTo>
                  <a:cubicBezTo>
                    <a:pt x="536879" y="984678"/>
                    <a:pt x="508833" y="1096596"/>
                    <a:pt x="573127" y="1056909"/>
                  </a:cubicBezTo>
                  <a:cubicBezTo>
                    <a:pt x="637421" y="1017222"/>
                    <a:pt x="851733" y="800528"/>
                    <a:pt x="885864" y="729884"/>
                  </a:cubicBezTo>
                  <a:cubicBezTo>
                    <a:pt x="919995" y="659240"/>
                    <a:pt x="845384" y="633047"/>
                    <a:pt x="777915" y="633047"/>
                  </a:cubicBezTo>
                  <a:cubicBezTo>
                    <a:pt x="719971" y="585422"/>
                    <a:pt x="580271" y="413972"/>
                    <a:pt x="611227" y="399684"/>
                  </a:cubicBezTo>
                  <a:cubicBezTo>
                    <a:pt x="642183" y="385397"/>
                    <a:pt x="795773" y="428259"/>
                    <a:pt x="954126" y="499697"/>
                  </a:cubicBezTo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43D8F9D6-A2FC-4F1A-BE0F-EB53287ABC48}"/>
                </a:ext>
              </a:extLst>
            </p:cNvPr>
            <p:cNvSpPr/>
            <p:nvPr/>
          </p:nvSpPr>
          <p:spPr>
            <a:xfrm>
              <a:off x="10528599" y="1735454"/>
              <a:ext cx="550835" cy="1201009"/>
            </a:xfrm>
            <a:custGeom>
              <a:avLst/>
              <a:gdLst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30452 w 554302"/>
                <a:gd name="connsiteY2" fmla="*/ 881063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73314 w 554302"/>
                <a:gd name="connsiteY2" fmla="*/ 857251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4867 w 555354"/>
                <a:gd name="connsiteY0" fmla="*/ 0 h 1232475"/>
                <a:gd name="connsiteX1" fmla="*/ 317229 w 555354"/>
                <a:gd name="connsiteY1" fmla="*/ 571500 h 1232475"/>
                <a:gd name="connsiteX2" fmla="*/ 274366 w 555354"/>
                <a:gd name="connsiteY2" fmla="*/ 857251 h 1232475"/>
                <a:gd name="connsiteX3" fmla="*/ 226742 w 555354"/>
                <a:gd name="connsiteY3" fmla="*/ 933450 h 1232475"/>
                <a:gd name="connsiteX4" fmla="*/ 2904 w 555354"/>
                <a:gd name="connsiteY4" fmla="*/ 1023938 h 1232475"/>
                <a:gd name="connsiteX5" fmla="*/ 102917 w 555354"/>
                <a:gd name="connsiteY5" fmla="*/ 1050131 h 1232475"/>
                <a:gd name="connsiteX6" fmla="*/ 155304 w 555354"/>
                <a:gd name="connsiteY6" fmla="*/ 1157288 h 1232475"/>
                <a:gd name="connsiteX7" fmla="*/ 226742 w 555354"/>
                <a:gd name="connsiteY7" fmla="*/ 1157288 h 1232475"/>
                <a:gd name="connsiteX8" fmla="*/ 293417 w 555354"/>
                <a:gd name="connsiteY8" fmla="*/ 1223963 h 1232475"/>
                <a:gd name="connsiteX9" fmla="*/ 331517 w 555354"/>
                <a:gd name="connsiteY9" fmla="*/ 938213 h 1232475"/>
                <a:gd name="connsiteX10" fmla="*/ 555354 w 555354"/>
                <a:gd name="connsiteY10" fmla="*/ 238125 h 1232475"/>
                <a:gd name="connsiteX0" fmla="*/ 464483 w 554970"/>
                <a:gd name="connsiteY0" fmla="*/ 0 h 1232982"/>
                <a:gd name="connsiteX1" fmla="*/ 316845 w 554970"/>
                <a:gd name="connsiteY1" fmla="*/ 571500 h 1232982"/>
                <a:gd name="connsiteX2" fmla="*/ 273982 w 554970"/>
                <a:gd name="connsiteY2" fmla="*/ 857251 h 1232982"/>
                <a:gd name="connsiteX3" fmla="*/ 226358 w 554970"/>
                <a:gd name="connsiteY3" fmla="*/ 933450 h 1232982"/>
                <a:gd name="connsiteX4" fmla="*/ 2520 w 554970"/>
                <a:gd name="connsiteY4" fmla="*/ 1023938 h 1232982"/>
                <a:gd name="connsiteX5" fmla="*/ 102533 w 554970"/>
                <a:gd name="connsiteY5" fmla="*/ 1050131 h 1232982"/>
                <a:gd name="connsiteX6" fmla="*/ 50145 w 554970"/>
                <a:gd name="connsiteY6" fmla="*/ 1114425 h 1232982"/>
                <a:gd name="connsiteX7" fmla="*/ 226358 w 554970"/>
                <a:gd name="connsiteY7" fmla="*/ 1157288 h 1232982"/>
                <a:gd name="connsiteX8" fmla="*/ 293033 w 554970"/>
                <a:gd name="connsiteY8" fmla="*/ 1223963 h 1232982"/>
                <a:gd name="connsiteX9" fmla="*/ 331133 w 554970"/>
                <a:gd name="connsiteY9" fmla="*/ 938213 h 1232982"/>
                <a:gd name="connsiteX10" fmla="*/ 554970 w 554970"/>
                <a:gd name="connsiteY10" fmla="*/ 238125 h 1232982"/>
                <a:gd name="connsiteX0" fmla="*/ 464483 w 554970"/>
                <a:gd name="connsiteY0" fmla="*/ 0 h 1228728"/>
                <a:gd name="connsiteX1" fmla="*/ 316845 w 554970"/>
                <a:gd name="connsiteY1" fmla="*/ 571500 h 1228728"/>
                <a:gd name="connsiteX2" fmla="*/ 273982 w 554970"/>
                <a:gd name="connsiteY2" fmla="*/ 857251 h 1228728"/>
                <a:gd name="connsiteX3" fmla="*/ 226358 w 554970"/>
                <a:gd name="connsiteY3" fmla="*/ 933450 h 1228728"/>
                <a:gd name="connsiteX4" fmla="*/ 2520 w 554970"/>
                <a:gd name="connsiteY4" fmla="*/ 1023938 h 1228728"/>
                <a:gd name="connsiteX5" fmla="*/ 102533 w 554970"/>
                <a:gd name="connsiteY5" fmla="*/ 1050131 h 1228728"/>
                <a:gd name="connsiteX6" fmla="*/ 50145 w 554970"/>
                <a:gd name="connsiteY6" fmla="*/ 1114425 h 1228728"/>
                <a:gd name="connsiteX7" fmla="*/ 166826 w 554970"/>
                <a:gd name="connsiteY7" fmla="*/ 1116806 h 1228728"/>
                <a:gd name="connsiteX8" fmla="*/ 293033 w 554970"/>
                <a:gd name="connsiteY8" fmla="*/ 1223963 h 1228728"/>
                <a:gd name="connsiteX9" fmla="*/ 331133 w 554970"/>
                <a:gd name="connsiteY9" fmla="*/ 938213 h 1228728"/>
                <a:gd name="connsiteX10" fmla="*/ 554970 w 554970"/>
                <a:gd name="connsiteY10" fmla="*/ 238125 h 1228728"/>
                <a:gd name="connsiteX0" fmla="*/ 464483 w 554970"/>
                <a:gd name="connsiteY0" fmla="*/ 0 h 1203420"/>
                <a:gd name="connsiteX1" fmla="*/ 316845 w 554970"/>
                <a:gd name="connsiteY1" fmla="*/ 571500 h 1203420"/>
                <a:gd name="connsiteX2" fmla="*/ 273982 w 554970"/>
                <a:gd name="connsiteY2" fmla="*/ 857251 h 1203420"/>
                <a:gd name="connsiteX3" fmla="*/ 226358 w 554970"/>
                <a:gd name="connsiteY3" fmla="*/ 933450 h 1203420"/>
                <a:gd name="connsiteX4" fmla="*/ 2520 w 554970"/>
                <a:gd name="connsiteY4" fmla="*/ 1023938 h 1203420"/>
                <a:gd name="connsiteX5" fmla="*/ 102533 w 554970"/>
                <a:gd name="connsiteY5" fmla="*/ 1050131 h 1203420"/>
                <a:gd name="connsiteX6" fmla="*/ 50145 w 554970"/>
                <a:gd name="connsiteY6" fmla="*/ 1114425 h 1203420"/>
                <a:gd name="connsiteX7" fmla="*/ 166826 w 554970"/>
                <a:gd name="connsiteY7" fmla="*/ 1116806 h 1203420"/>
                <a:gd name="connsiteX8" fmla="*/ 171589 w 554970"/>
                <a:gd name="connsiteY8" fmla="*/ 1197769 h 1203420"/>
                <a:gd name="connsiteX9" fmla="*/ 331133 w 554970"/>
                <a:gd name="connsiteY9" fmla="*/ 938213 h 1203420"/>
                <a:gd name="connsiteX10" fmla="*/ 554970 w 554970"/>
                <a:gd name="connsiteY10" fmla="*/ 238125 h 1203420"/>
                <a:gd name="connsiteX0" fmla="*/ 464483 w 554970"/>
                <a:gd name="connsiteY0" fmla="*/ 0 h 1200224"/>
                <a:gd name="connsiteX1" fmla="*/ 316845 w 554970"/>
                <a:gd name="connsiteY1" fmla="*/ 571500 h 1200224"/>
                <a:gd name="connsiteX2" fmla="*/ 273982 w 554970"/>
                <a:gd name="connsiteY2" fmla="*/ 857251 h 1200224"/>
                <a:gd name="connsiteX3" fmla="*/ 226358 w 554970"/>
                <a:gd name="connsiteY3" fmla="*/ 933450 h 1200224"/>
                <a:gd name="connsiteX4" fmla="*/ 2520 w 554970"/>
                <a:gd name="connsiteY4" fmla="*/ 1023938 h 1200224"/>
                <a:gd name="connsiteX5" fmla="*/ 102533 w 554970"/>
                <a:gd name="connsiteY5" fmla="*/ 1050131 h 1200224"/>
                <a:gd name="connsiteX6" fmla="*/ 50145 w 554970"/>
                <a:gd name="connsiteY6" fmla="*/ 1114425 h 1200224"/>
                <a:gd name="connsiteX7" fmla="*/ 166826 w 554970"/>
                <a:gd name="connsiteY7" fmla="*/ 1116806 h 1200224"/>
                <a:gd name="connsiteX8" fmla="*/ 171589 w 554970"/>
                <a:gd name="connsiteY8" fmla="*/ 1197769 h 1200224"/>
                <a:gd name="connsiteX9" fmla="*/ 331133 w 554970"/>
                <a:gd name="connsiteY9" fmla="*/ 938213 h 1200224"/>
                <a:gd name="connsiteX10" fmla="*/ 554970 w 554970"/>
                <a:gd name="connsiteY10" fmla="*/ 238125 h 1200224"/>
                <a:gd name="connsiteX0" fmla="*/ 464483 w 554970"/>
                <a:gd name="connsiteY0" fmla="*/ 0 h 1204695"/>
                <a:gd name="connsiteX1" fmla="*/ 316845 w 554970"/>
                <a:gd name="connsiteY1" fmla="*/ 571500 h 1204695"/>
                <a:gd name="connsiteX2" fmla="*/ 273982 w 554970"/>
                <a:gd name="connsiteY2" fmla="*/ 857251 h 1204695"/>
                <a:gd name="connsiteX3" fmla="*/ 226358 w 554970"/>
                <a:gd name="connsiteY3" fmla="*/ 933450 h 1204695"/>
                <a:gd name="connsiteX4" fmla="*/ 2520 w 554970"/>
                <a:gd name="connsiteY4" fmla="*/ 1023938 h 1204695"/>
                <a:gd name="connsiteX5" fmla="*/ 102533 w 554970"/>
                <a:gd name="connsiteY5" fmla="*/ 1050131 h 1204695"/>
                <a:gd name="connsiteX6" fmla="*/ 50145 w 554970"/>
                <a:gd name="connsiteY6" fmla="*/ 1114425 h 1204695"/>
                <a:gd name="connsiteX7" fmla="*/ 145395 w 554970"/>
                <a:gd name="connsiteY7" fmla="*/ 1128712 h 1204695"/>
                <a:gd name="connsiteX8" fmla="*/ 171589 w 554970"/>
                <a:gd name="connsiteY8" fmla="*/ 1197769 h 1204695"/>
                <a:gd name="connsiteX9" fmla="*/ 331133 w 554970"/>
                <a:gd name="connsiteY9" fmla="*/ 938213 h 1204695"/>
                <a:gd name="connsiteX10" fmla="*/ 554970 w 554970"/>
                <a:gd name="connsiteY10" fmla="*/ 238125 h 1204695"/>
                <a:gd name="connsiteX0" fmla="*/ 464483 w 554970"/>
                <a:gd name="connsiteY0" fmla="*/ 0 h 1205143"/>
                <a:gd name="connsiteX1" fmla="*/ 316845 w 554970"/>
                <a:gd name="connsiteY1" fmla="*/ 571500 h 1205143"/>
                <a:gd name="connsiteX2" fmla="*/ 273982 w 554970"/>
                <a:gd name="connsiteY2" fmla="*/ 857251 h 1205143"/>
                <a:gd name="connsiteX3" fmla="*/ 226358 w 554970"/>
                <a:gd name="connsiteY3" fmla="*/ 933450 h 1205143"/>
                <a:gd name="connsiteX4" fmla="*/ 2520 w 554970"/>
                <a:gd name="connsiteY4" fmla="*/ 1023938 h 1205143"/>
                <a:gd name="connsiteX5" fmla="*/ 102533 w 554970"/>
                <a:gd name="connsiteY5" fmla="*/ 1050131 h 1205143"/>
                <a:gd name="connsiteX6" fmla="*/ 50145 w 554970"/>
                <a:gd name="connsiteY6" fmla="*/ 1114425 h 1205143"/>
                <a:gd name="connsiteX7" fmla="*/ 145395 w 554970"/>
                <a:gd name="connsiteY7" fmla="*/ 1128712 h 1205143"/>
                <a:gd name="connsiteX8" fmla="*/ 171589 w 554970"/>
                <a:gd name="connsiteY8" fmla="*/ 1197769 h 1205143"/>
                <a:gd name="connsiteX9" fmla="*/ 331133 w 554970"/>
                <a:gd name="connsiteY9" fmla="*/ 938213 h 1205143"/>
                <a:gd name="connsiteX10" fmla="*/ 554970 w 554970"/>
                <a:gd name="connsiteY10" fmla="*/ 238125 h 1205143"/>
                <a:gd name="connsiteX0" fmla="*/ 464483 w 554970"/>
                <a:gd name="connsiteY0" fmla="*/ 0 h 1208010"/>
                <a:gd name="connsiteX1" fmla="*/ 316845 w 554970"/>
                <a:gd name="connsiteY1" fmla="*/ 571500 h 1208010"/>
                <a:gd name="connsiteX2" fmla="*/ 273982 w 554970"/>
                <a:gd name="connsiteY2" fmla="*/ 857251 h 1208010"/>
                <a:gd name="connsiteX3" fmla="*/ 226358 w 554970"/>
                <a:gd name="connsiteY3" fmla="*/ 933450 h 1208010"/>
                <a:gd name="connsiteX4" fmla="*/ 2520 w 554970"/>
                <a:gd name="connsiteY4" fmla="*/ 1023938 h 1208010"/>
                <a:gd name="connsiteX5" fmla="*/ 102533 w 554970"/>
                <a:gd name="connsiteY5" fmla="*/ 1050131 h 1208010"/>
                <a:gd name="connsiteX6" fmla="*/ 50145 w 554970"/>
                <a:gd name="connsiteY6" fmla="*/ 1114425 h 1208010"/>
                <a:gd name="connsiteX7" fmla="*/ 145395 w 554970"/>
                <a:gd name="connsiteY7" fmla="*/ 1147762 h 1208010"/>
                <a:gd name="connsiteX8" fmla="*/ 171589 w 554970"/>
                <a:gd name="connsiteY8" fmla="*/ 1197769 h 1208010"/>
                <a:gd name="connsiteX9" fmla="*/ 331133 w 554970"/>
                <a:gd name="connsiteY9" fmla="*/ 938213 h 1208010"/>
                <a:gd name="connsiteX10" fmla="*/ 554970 w 554970"/>
                <a:gd name="connsiteY10" fmla="*/ 238125 h 1208010"/>
                <a:gd name="connsiteX0" fmla="*/ 455126 w 545613"/>
                <a:gd name="connsiteY0" fmla="*/ 0 h 1208010"/>
                <a:gd name="connsiteX1" fmla="*/ 307488 w 545613"/>
                <a:gd name="connsiteY1" fmla="*/ 571500 h 1208010"/>
                <a:gd name="connsiteX2" fmla="*/ 264625 w 545613"/>
                <a:gd name="connsiteY2" fmla="*/ 857251 h 1208010"/>
                <a:gd name="connsiteX3" fmla="*/ 217001 w 545613"/>
                <a:gd name="connsiteY3" fmla="*/ 933450 h 1208010"/>
                <a:gd name="connsiteX4" fmla="*/ 2688 w 545613"/>
                <a:gd name="connsiteY4" fmla="*/ 1002507 h 1208010"/>
                <a:gd name="connsiteX5" fmla="*/ 93176 w 545613"/>
                <a:gd name="connsiteY5" fmla="*/ 1050131 h 1208010"/>
                <a:gd name="connsiteX6" fmla="*/ 40788 w 545613"/>
                <a:gd name="connsiteY6" fmla="*/ 1114425 h 1208010"/>
                <a:gd name="connsiteX7" fmla="*/ 136038 w 545613"/>
                <a:gd name="connsiteY7" fmla="*/ 1147762 h 1208010"/>
                <a:gd name="connsiteX8" fmla="*/ 162232 w 545613"/>
                <a:gd name="connsiteY8" fmla="*/ 1197769 h 1208010"/>
                <a:gd name="connsiteX9" fmla="*/ 321776 w 545613"/>
                <a:gd name="connsiteY9" fmla="*/ 938213 h 1208010"/>
                <a:gd name="connsiteX10" fmla="*/ 545613 w 545613"/>
                <a:gd name="connsiteY10" fmla="*/ 238125 h 1208010"/>
                <a:gd name="connsiteX0" fmla="*/ 454144 w 544631"/>
                <a:gd name="connsiteY0" fmla="*/ 0 h 1208010"/>
                <a:gd name="connsiteX1" fmla="*/ 306506 w 544631"/>
                <a:gd name="connsiteY1" fmla="*/ 571500 h 1208010"/>
                <a:gd name="connsiteX2" fmla="*/ 263643 w 544631"/>
                <a:gd name="connsiteY2" fmla="*/ 857251 h 1208010"/>
                <a:gd name="connsiteX3" fmla="*/ 216019 w 544631"/>
                <a:gd name="connsiteY3" fmla="*/ 933450 h 1208010"/>
                <a:gd name="connsiteX4" fmla="*/ 1706 w 544631"/>
                <a:gd name="connsiteY4" fmla="*/ 1002507 h 1208010"/>
                <a:gd name="connsiteX5" fmla="*/ 92194 w 544631"/>
                <a:gd name="connsiteY5" fmla="*/ 1050131 h 1208010"/>
                <a:gd name="connsiteX6" fmla="*/ 39806 w 544631"/>
                <a:gd name="connsiteY6" fmla="*/ 1114425 h 1208010"/>
                <a:gd name="connsiteX7" fmla="*/ 135056 w 544631"/>
                <a:gd name="connsiteY7" fmla="*/ 1147762 h 1208010"/>
                <a:gd name="connsiteX8" fmla="*/ 161250 w 544631"/>
                <a:gd name="connsiteY8" fmla="*/ 1197769 h 1208010"/>
                <a:gd name="connsiteX9" fmla="*/ 320794 w 544631"/>
                <a:gd name="connsiteY9" fmla="*/ 938213 h 1208010"/>
                <a:gd name="connsiteX10" fmla="*/ 544631 w 544631"/>
                <a:gd name="connsiteY10" fmla="*/ 238125 h 1208010"/>
                <a:gd name="connsiteX0" fmla="*/ 454298 w 544785"/>
                <a:gd name="connsiteY0" fmla="*/ 0 h 1208010"/>
                <a:gd name="connsiteX1" fmla="*/ 306660 w 544785"/>
                <a:gd name="connsiteY1" fmla="*/ 571500 h 1208010"/>
                <a:gd name="connsiteX2" fmla="*/ 263797 w 544785"/>
                <a:gd name="connsiteY2" fmla="*/ 857251 h 1208010"/>
                <a:gd name="connsiteX3" fmla="*/ 216173 w 544785"/>
                <a:gd name="connsiteY3" fmla="*/ 933450 h 1208010"/>
                <a:gd name="connsiteX4" fmla="*/ 1860 w 544785"/>
                <a:gd name="connsiteY4" fmla="*/ 1002507 h 1208010"/>
                <a:gd name="connsiteX5" fmla="*/ 92348 w 544785"/>
                <a:gd name="connsiteY5" fmla="*/ 1050131 h 1208010"/>
                <a:gd name="connsiteX6" fmla="*/ 39960 w 544785"/>
                <a:gd name="connsiteY6" fmla="*/ 1114425 h 1208010"/>
                <a:gd name="connsiteX7" fmla="*/ 135210 w 544785"/>
                <a:gd name="connsiteY7" fmla="*/ 1147762 h 1208010"/>
                <a:gd name="connsiteX8" fmla="*/ 161404 w 544785"/>
                <a:gd name="connsiteY8" fmla="*/ 1197769 h 1208010"/>
                <a:gd name="connsiteX9" fmla="*/ 320948 w 544785"/>
                <a:gd name="connsiteY9" fmla="*/ 938213 h 1208010"/>
                <a:gd name="connsiteX10" fmla="*/ 544785 w 544785"/>
                <a:gd name="connsiteY10" fmla="*/ 238125 h 1208010"/>
                <a:gd name="connsiteX0" fmla="*/ 458412 w 548899"/>
                <a:gd name="connsiteY0" fmla="*/ 0 h 1208010"/>
                <a:gd name="connsiteX1" fmla="*/ 310774 w 548899"/>
                <a:gd name="connsiteY1" fmla="*/ 571500 h 1208010"/>
                <a:gd name="connsiteX2" fmla="*/ 267911 w 548899"/>
                <a:gd name="connsiteY2" fmla="*/ 857251 h 1208010"/>
                <a:gd name="connsiteX3" fmla="*/ 220287 w 548899"/>
                <a:gd name="connsiteY3" fmla="*/ 933450 h 1208010"/>
                <a:gd name="connsiteX4" fmla="*/ 5974 w 548899"/>
                <a:gd name="connsiteY4" fmla="*/ 1002507 h 1208010"/>
                <a:gd name="connsiteX5" fmla="*/ 63124 w 548899"/>
                <a:gd name="connsiteY5" fmla="*/ 1045368 h 1208010"/>
                <a:gd name="connsiteX6" fmla="*/ 44074 w 548899"/>
                <a:gd name="connsiteY6" fmla="*/ 1114425 h 1208010"/>
                <a:gd name="connsiteX7" fmla="*/ 139324 w 548899"/>
                <a:gd name="connsiteY7" fmla="*/ 1147762 h 1208010"/>
                <a:gd name="connsiteX8" fmla="*/ 165518 w 548899"/>
                <a:gd name="connsiteY8" fmla="*/ 1197769 h 1208010"/>
                <a:gd name="connsiteX9" fmla="*/ 325062 w 548899"/>
                <a:gd name="connsiteY9" fmla="*/ 938213 h 1208010"/>
                <a:gd name="connsiteX10" fmla="*/ 548899 w 548899"/>
                <a:gd name="connsiteY10" fmla="*/ 238125 h 1208010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67911 w 548899"/>
                <a:gd name="connsiteY2" fmla="*/ 857251 h 1205453"/>
                <a:gd name="connsiteX3" fmla="*/ 220287 w 548899"/>
                <a:gd name="connsiteY3" fmla="*/ 933450 h 1205453"/>
                <a:gd name="connsiteX4" fmla="*/ 5974 w 548899"/>
                <a:gd name="connsiteY4" fmla="*/ 1002507 h 1205453"/>
                <a:gd name="connsiteX5" fmla="*/ 63124 w 548899"/>
                <a:gd name="connsiteY5" fmla="*/ 1045368 h 1205453"/>
                <a:gd name="connsiteX6" fmla="*/ 44074 w 548899"/>
                <a:gd name="connsiteY6" fmla="*/ 1114425 h 1205453"/>
                <a:gd name="connsiteX7" fmla="*/ 120274 w 548899"/>
                <a:gd name="connsiteY7" fmla="*/ 1131094 h 1205453"/>
                <a:gd name="connsiteX8" fmla="*/ 165518 w 548899"/>
                <a:gd name="connsiteY8" fmla="*/ 1197769 h 1205453"/>
                <a:gd name="connsiteX9" fmla="*/ 325062 w 548899"/>
                <a:gd name="connsiteY9" fmla="*/ 938213 h 1205453"/>
                <a:gd name="connsiteX10" fmla="*/ 548899 w 548899"/>
                <a:gd name="connsiteY10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1009"/>
                <a:gd name="connsiteX1" fmla="*/ 220287 w 548899"/>
                <a:gd name="connsiteY1" fmla="*/ 933450 h 1201009"/>
                <a:gd name="connsiteX2" fmla="*/ 5974 w 548899"/>
                <a:gd name="connsiteY2" fmla="*/ 1002507 h 1201009"/>
                <a:gd name="connsiteX3" fmla="*/ 63124 w 548899"/>
                <a:gd name="connsiteY3" fmla="*/ 1045368 h 1201009"/>
                <a:gd name="connsiteX4" fmla="*/ 44074 w 548899"/>
                <a:gd name="connsiteY4" fmla="*/ 1114425 h 1201009"/>
                <a:gd name="connsiteX5" fmla="*/ 120274 w 548899"/>
                <a:gd name="connsiteY5" fmla="*/ 1131094 h 1201009"/>
                <a:gd name="connsiteX6" fmla="*/ 165518 w 548899"/>
                <a:gd name="connsiteY6" fmla="*/ 1197769 h 1201009"/>
                <a:gd name="connsiteX7" fmla="*/ 315537 w 548899"/>
                <a:gd name="connsiteY7" fmla="*/ 1021556 h 1201009"/>
                <a:gd name="connsiteX8" fmla="*/ 548899 w 548899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835" h="1201009">
                  <a:moveTo>
                    <a:pt x="460348" y="0"/>
                  </a:moveTo>
                  <a:cubicBezTo>
                    <a:pt x="410739" y="194469"/>
                    <a:pt x="311917" y="747316"/>
                    <a:pt x="255561" y="945357"/>
                  </a:cubicBezTo>
                  <a:cubicBezTo>
                    <a:pt x="199205" y="981473"/>
                    <a:pt x="39660" y="985839"/>
                    <a:pt x="7910" y="1002507"/>
                  </a:cubicBezTo>
                  <a:cubicBezTo>
                    <a:pt x="-23840" y="1019176"/>
                    <a:pt x="49185" y="1002903"/>
                    <a:pt x="65060" y="1045368"/>
                  </a:cubicBezTo>
                  <a:cubicBezTo>
                    <a:pt x="80935" y="1087833"/>
                    <a:pt x="36485" y="1100137"/>
                    <a:pt x="46010" y="1114425"/>
                  </a:cubicBezTo>
                  <a:cubicBezTo>
                    <a:pt x="55535" y="1128713"/>
                    <a:pt x="97207" y="1110059"/>
                    <a:pt x="122210" y="1131094"/>
                  </a:cubicBezTo>
                  <a:cubicBezTo>
                    <a:pt x="147213" y="1152129"/>
                    <a:pt x="134910" y="1216025"/>
                    <a:pt x="167454" y="1197769"/>
                  </a:cubicBezTo>
                  <a:cubicBezTo>
                    <a:pt x="199998" y="1179513"/>
                    <a:pt x="285724" y="1085850"/>
                    <a:pt x="317473" y="1021556"/>
                  </a:cubicBezTo>
                  <a:cubicBezTo>
                    <a:pt x="361129" y="857250"/>
                    <a:pt x="460744" y="506016"/>
                    <a:pt x="550835" y="238125"/>
                  </a:cubicBezTo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81AB2B4-FC96-44D2-B0EA-61898D1E9353}"/>
                </a:ext>
              </a:extLst>
            </p:cNvPr>
            <p:cNvSpPr/>
            <p:nvPr/>
          </p:nvSpPr>
          <p:spPr>
            <a:xfrm rot="2402299">
              <a:off x="11280131" y="1147625"/>
              <a:ext cx="199985" cy="6186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1CD2E3A4-A7F9-4109-8239-760D85447C31}"/>
                </a:ext>
              </a:extLst>
            </p:cNvPr>
            <p:cNvSpPr/>
            <p:nvPr/>
          </p:nvSpPr>
          <p:spPr>
            <a:xfrm rot="2643231">
              <a:off x="11544837" y="1447209"/>
              <a:ext cx="98873" cy="7784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1CAB4F0-D268-40EB-BDC7-ECBFDA82CC2F}"/>
                </a:ext>
              </a:extLst>
            </p:cNvPr>
            <p:cNvSpPr/>
            <p:nvPr/>
          </p:nvSpPr>
          <p:spPr>
            <a:xfrm rot="2643231">
              <a:off x="11697236" y="1690097"/>
              <a:ext cx="98873" cy="7784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0674D383-6BA0-481C-A3B0-E7AB57928D78}"/>
                </a:ext>
              </a:extLst>
            </p:cNvPr>
            <p:cNvSpPr/>
            <p:nvPr/>
          </p:nvSpPr>
          <p:spPr>
            <a:xfrm rot="2643231">
              <a:off x="11404343" y="1675809"/>
              <a:ext cx="98873" cy="7784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7B3949CC-5FF6-46C8-AFD0-D6D83047E814}"/>
                </a:ext>
              </a:extLst>
            </p:cNvPr>
            <p:cNvSpPr/>
            <p:nvPr/>
          </p:nvSpPr>
          <p:spPr>
            <a:xfrm rot="2643231">
              <a:off x="11668661" y="1944890"/>
              <a:ext cx="98873" cy="7784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5F5B52C-9E07-4A26-92B4-4154407344BF}"/>
                </a:ext>
              </a:extLst>
            </p:cNvPr>
            <p:cNvSpPr/>
            <p:nvPr/>
          </p:nvSpPr>
          <p:spPr>
            <a:xfrm rot="2643231">
              <a:off x="11918693" y="1994897"/>
              <a:ext cx="98873" cy="77842"/>
            </a:xfrm>
            <a:prstGeom prst="ellipse">
              <a:avLst/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7397B1B-CD0A-426C-8E6A-AEF234831232}"/>
              </a:ext>
            </a:extLst>
          </p:cNvPr>
          <p:cNvGrpSpPr/>
          <p:nvPr/>
        </p:nvGrpSpPr>
        <p:grpSpPr>
          <a:xfrm>
            <a:off x="912128" y="1495380"/>
            <a:ext cx="2298044" cy="1666932"/>
            <a:chOff x="7479567" y="638690"/>
            <a:chExt cx="2690317" cy="1951475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C01CC9E-8EA9-4ACF-A0BC-6C1C7BC2AB9F}"/>
                </a:ext>
              </a:extLst>
            </p:cNvPr>
            <p:cNvSpPr/>
            <p:nvPr/>
          </p:nvSpPr>
          <p:spPr>
            <a:xfrm>
              <a:off x="7934742" y="1214023"/>
              <a:ext cx="1753938" cy="1062556"/>
            </a:xfrm>
            <a:custGeom>
              <a:avLst/>
              <a:gdLst>
                <a:gd name="connsiteX0" fmla="*/ 475448 w 1727268"/>
                <a:gd name="connsiteY0" fmla="*/ 62404 h 943563"/>
                <a:gd name="connsiteX1" fmla="*/ 8723 w 1727268"/>
                <a:gd name="connsiteY1" fmla="*/ 452929 h 943563"/>
                <a:gd name="connsiteX2" fmla="*/ 937410 w 1727268"/>
                <a:gd name="connsiteY2" fmla="*/ 943466 h 943563"/>
                <a:gd name="connsiteX3" fmla="*/ 1723223 w 1727268"/>
                <a:gd name="connsiteY3" fmla="*/ 491029 h 943563"/>
                <a:gd name="connsiteX4" fmla="*/ 1213635 w 1727268"/>
                <a:gd name="connsiteY4" fmla="*/ 29066 h 943563"/>
                <a:gd name="connsiteX5" fmla="*/ 537360 w 1727268"/>
                <a:gd name="connsiteY5" fmla="*/ 48116 h 943563"/>
                <a:gd name="connsiteX6" fmla="*/ 475448 w 1727268"/>
                <a:gd name="connsiteY6" fmla="*/ 62404 h 943563"/>
                <a:gd name="connsiteX0" fmla="*/ 477792 w 1729612"/>
                <a:gd name="connsiteY0" fmla="*/ 72846 h 954005"/>
                <a:gd name="connsiteX1" fmla="*/ 11067 w 1729612"/>
                <a:gd name="connsiteY1" fmla="*/ 463371 h 954005"/>
                <a:gd name="connsiteX2" fmla="*/ 939754 w 1729612"/>
                <a:gd name="connsiteY2" fmla="*/ 953908 h 954005"/>
                <a:gd name="connsiteX3" fmla="*/ 1725567 w 1729612"/>
                <a:gd name="connsiteY3" fmla="*/ 501471 h 954005"/>
                <a:gd name="connsiteX4" fmla="*/ 1215979 w 1729612"/>
                <a:gd name="connsiteY4" fmla="*/ 39508 h 954005"/>
                <a:gd name="connsiteX5" fmla="*/ 477792 w 1729612"/>
                <a:gd name="connsiteY5" fmla="*/ 72846 h 954005"/>
                <a:gd name="connsiteX0" fmla="*/ 477792 w 1733002"/>
                <a:gd name="connsiteY0" fmla="*/ 82228 h 963387"/>
                <a:gd name="connsiteX1" fmla="*/ 11067 w 1733002"/>
                <a:gd name="connsiteY1" fmla="*/ 472753 h 963387"/>
                <a:gd name="connsiteX2" fmla="*/ 939754 w 1733002"/>
                <a:gd name="connsiteY2" fmla="*/ 963290 h 963387"/>
                <a:gd name="connsiteX3" fmla="*/ 1725567 w 1733002"/>
                <a:gd name="connsiteY3" fmla="*/ 510853 h 963387"/>
                <a:gd name="connsiteX4" fmla="*/ 1215979 w 1733002"/>
                <a:gd name="connsiteY4" fmla="*/ 48890 h 963387"/>
                <a:gd name="connsiteX5" fmla="*/ 477792 w 1733002"/>
                <a:gd name="connsiteY5" fmla="*/ 82228 h 963387"/>
                <a:gd name="connsiteX0" fmla="*/ 470113 w 1725323"/>
                <a:gd name="connsiteY0" fmla="*/ 82228 h 963387"/>
                <a:gd name="connsiteX1" fmla="*/ 3388 w 1725323"/>
                <a:gd name="connsiteY1" fmla="*/ 472753 h 963387"/>
                <a:gd name="connsiteX2" fmla="*/ 932075 w 1725323"/>
                <a:gd name="connsiteY2" fmla="*/ 963290 h 963387"/>
                <a:gd name="connsiteX3" fmla="*/ 1717888 w 1725323"/>
                <a:gd name="connsiteY3" fmla="*/ 510853 h 963387"/>
                <a:gd name="connsiteX4" fmla="*/ 1208300 w 1725323"/>
                <a:gd name="connsiteY4" fmla="*/ 48890 h 963387"/>
                <a:gd name="connsiteX5" fmla="*/ 470113 w 1725323"/>
                <a:gd name="connsiteY5" fmla="*/ 82228 h 963387"/>
                <a:gd name="connsiteX0" fmla="*/ 193640 w 1793934"/>
                <a:gd name="connsiteY0" fmla="*/ 18719 h 1114191"/>
                <a:gd name="connsiteX1" fmla="*/ 74577 w 1793934"/>
                <a:gd name="connsiteY1" fmla="*/ 623557 h 1114191"/>
                <a:gd name="connsiteX2" fmla="*/ 1003264 w 1793934"/>
                <a:gd name="connsiteY2" fmla="*/ 1114094 h 1114191"/>
                <a:gd name="connsiteX3" fmla="*/ 1789077 w 1793934"/>
                <a:gd name="connsiteY3" fmla="*/ 661657 h 1114191"/>
                <a:gd name="connsiteX4" fmla="*/ 1279489 w 1793934"/>
                <a:gd name="connsiteY4" fmla="*/ 199694 h 1114191"/>
                <a:gd name="connsiteX5" fmla="*/ 193640 w 1793934"/>
                <a:gd name="connsiteY5" fmla="*/ 18719 h 1114191"/>
                <a:gd name="connsiteX0" fmla="*/ 193640 w 1793934"/>
                <a:gd name="connsiteY0" fmla="*/ 18719 h 1114191"/>
                <a:gd name="connsiteX1" fmla="*/ 74577 w 1793934"/>
                <a:gd name="connsiteY1" fmla="*/ 623557 h 1114191"/>
                <a:gd name="connsiteX2" fmla="*/ 1003264 w 1793934"/>
                <a:gd name="connsiteY2" fmla="*/ 1114094 h 1114191"/>
                <a:gd name="connsiteX3" fmla="*/ 1789077 w 1793934"/>
                <a:gd name="connsiteY3" fmla="*/ 661657 h 1114191"/>
                <a:gd name="connsiteX4" fmla="*/ 1279489 w 1793934"/>
                <a:gd name="connsiteY4" fmla="*/ 199694 h 1114191"/>
                <a:gd name="connsiteX5" fmla="*/ 193640 w 1793934"/>
                <a:gd name="connsiteY5" fmla="*/ 18719 h 1114191"/>
                <a:gd name="connsiteX0" fmla="*/ 193640 w 1795593"/>
                <a:gd name="connsiteY0" fmla="*/ 18719 h 1114197"/>
                <a:gd name="connsiteX1" fmla="*/ 74577 w 1795593"/>
                <a:gd name="connsiteY1" fmla="*/ 623557 h 1114197"/>
                <a:gd name="connsiteX2" fmla="*/ 1003264 w 1795593"/>
                <a:gd name="connsiteY2" fmla="*/ 1114094 h 1114197"/>
                <a:gd name="connsiteX3" fmla="*/ 1789077 w 1795593"/>
                <a:gd name="connsiteY3" fmla="*/ 661657 h 1114197"/>
                <a:gd name="connsiteX4" fmla="*/ 1279489 w 1795593"/>
                <a:gd name="connsiteY4" fmla="*/ 199694 h 1114197"/>
                <a:gd name="connsiteX5" fmla="*/ 193640 w 1795593"/>
                <a:gd name="connsiteY5" fmla="*/ 18719 h 1114197"/>
                <a:gd name="connsiteX0" fmla="*/ 234801 w 1774841"/>
                <a:gd name="connsiteY0" fmla="*/ 24228 h 1062556"/>
                <a:gd name="connsiteX1" fmla="*/ 53825 w 1774841"/>
                <a:gd name="connsiteY1" fmla="*/ 571916 h 1062556"/>
                <a:gd name="connsiteX2" fmla="*/ 982512 w 1774841"/>
                <a:gd name="connsiteY2" fmla="*/ 1062453 h 1062556"/>
                <a:gd name="connsiteX3" fmla="*/ 1768325 w 1774841"/>
                <a:gd name="connsiteY3" fmla="*/ 610016 h 1062556"/>
                <a:gd name="connsiteX4" fmla="*/ 1258737 w 1774841"/>
                <a:gd name="connsiteY4" fmla="*/ 148053 h 1062556"/>
                <a:gd name="connsiteX5" fmla="*/ 234801 w 1774841"/>
                <a:gd name="connsiteY5" fmla="*/ 24228 h 1062556"/>
                <a:gd name="connsiteX0" fmla="*/ 213898 w 1753938"/>
                <a:gd name="connsiteY0" fmla="*/ 24228 h 1062556"/>
                <a:gd name="connsiteX1" fmla="*/ 32922 w 1753938"/>
                <a:gd name="connsiteY1" fmla="*/ 571916 h 1062556"/>
                <a:gd name="connsiteX2" fmla="*/ 961609 w 1753938"/>
                <a:gd name="connsiteY2" fmla="*/ 1062453 h 1062556"/>
                <a:gd name="connsiteX3" fmla="*/ 1747422 w 1753938"/>
                <a:gd name="connsiteY3" fmla="*/ 610016 h 1062556"/>
                <a:gd name="connsiteX4" fmla="*/ 1237834 w 1753938"/>
                <a:gd name="connsiteY4" fmla="*/ 148053 h 1062556"/>
                <a:gd name="connsiteX5" fmla="*/ 213898 w 1753938"/>
                <a:gd name="connsiteY5" fmla="*/ 24228 h 106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3938" h="1062556">
                  <a:moveTo>
                    <a:pt x="213898" y="24228"/>
                  </a:moveTo>
                  <a:cubicBezTo>
                    <a:pt x="13079" y="94872"/>
                    <a:pt x="-44071" y="365542"/>
                    <a:pt x="32922" y="571916"/>
                  </a:cubicBezTo>
                  <a:cubicBezTo>
                    <a:pt x="109915" y="778290"/>
                    <a:pt x="461546" y="1056103"/>
                    <a:pt x="961609" y="1062453"/>
                  </a:cubicBezTo>
                  <a:cubicBezTo>
                    <a:pt x="1461672" y="1068803"/>
                    <a:pt x="1806159" y="781466"/>
                    <a:pt x="1747422" y="610016"/>
                  </a:cubicBezTo>
                  <a:cubicBezTo>
                    <a:pt x="1688685" y="438566"/>
                    <a:pt x="1493421" y="245684"/>
                    <a:pt x="1237834" y="148053"/>
                  </a:cubicBezTo>
                  <a:cubicBezTo>
                    <a:pt x="982247" y="50422"/>
                    <a:pt x="414717" y="-46416"/>
                    <a:pt x="213898" y="24228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FE32858-8066-4205-9387-4C85CC9B2A14}"/>
                </a:ext>
              </a:extLst>
            </p:cNvPr>
            <p:cNvSpPr/>
            <p:nvPr/>
          </p:nvSpPr>
          <p:spPr>
            <a:xfrm>
              <a:off x="8044280" y="1214023"/>
              <a:ext cx="1587798" cy="829193"/>
            </a:xfrm>
            <a:custGeom>
              <a:avLst/>
              <a:gdLst>
                <a:gd name="connsiteX0" fmla="*/ 313129 w 1587798"/>
                <a:gd name="connsiteY0" fmla="*/ 43 h 829193"/>
                <a:gd name="connsiteX1" fmla="*/ 1128296 w 1587798"/>
                <a:gd name="connsiteY1" fmla="*/ 148053 h 829193"/>
                <a:gd name="connsiteX2" fmla="*/ 1569423 w 1587798"/>
                <a:gd name="connsiteY2" fmla="*/ 479233 h 829193"/>
                <a:gd name="connsiteX3" fmla="*/ 1587798 w 1587798"/>
                <a:gd name="connsiteY3" fmla="*/ 509281 h 829193"/>
                <a:gd name="connsiteX4" fmla="*/ 1583461 w 1587798"/>
                <a:gd name="connsiteY4" fmla="*/ 520570 h 829193"/>
                <a:gd name="connsiteX5" fmla="*/ 885407 w 1587798"/>
                <a:gd name="connsiteY5" fmla="*/ 829090 h 829193"/>
                <a:gd name="connsiteX6" fmla="*/ 30313 w 1587798"/>
                <a:gd name="connsiteY6" fmla="*/ 338553 h 829193"/>
                <a:gd name="connsiteX7" fmla="*/ 3130 w 1587798"/>
                <a:gd name="connsiteY7" fmla="*/ 93196 h 829193"/>
                <a:gd name="connsiteX8" fmla="*/ 3898 w 1587798"/>
                <a:gd name="connsiteY8" fmla="*/ 89011 h 829193"/>
                <a:gd name="connsiteX9" fmla="*/ 35769 w 1587798"/>
                <a:gd name="connsiteY9" fmla="*/ 59580 h 829193"/>
                <a:gd name="connsiteX10" fmla="*/ 104360 w 1587798"/>
                <a:gd name="connsiteY10" fmla="*/ 24228 h 829193"/>
                <a:gd name="connsiteX11" fmla="*/ 313129 w 1587798"/>
                <a:gd name="connsiteY11" fmla="*/ 43 h 82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98" h="829193">
                  <a:moveTo>
                    <a:pt x="313129" y="43"/>
                  </a:moveTo>
                  <a:cubicBezTo>
                    <a:pt x="569448" y="2053"/>
                    <a:pt x="936606" y="74830"/>
                    <a:pt x="1128296" y="148053"/>
                  </a:cubicBezTo>
                  <a:cubicBezTo>
                    <a:pt x="1319986" y="221276"/>
                    <a:pt x="1477745" y="348078"/>
                    <a:pt x="1569423" y="479233"/>
                  </a:cubicBezTo>
                  <a:lnTo>
                    <a:pt x="1587798" y="509281"/>
                  </a:lnTo>
                  <a:lnTo>
                    <a:pt x="1583461" y="520570"/>
                  </a:lnTo>
                  <a:cubicBezTo>
                    <a:pt x="1495485" y="673416"/>
                    <a:pt x="1230734" y="833853"/>
                    <a:pt x="885407" y="829090"/>
                  </a:cubicBezTo>
                  <a:cubicBezTo>
                    <a:pt x="424971" y="822740"/>
                    <a:pt x="101205" y="544927"/>
                    <a:pt x="30313" y="338553"/>
                  </a:cubicBezTo>
                  <a:cubicBezTo>
                    <a:pt x="3729" y="261163"/>
                    <a:pt x="-5486" y="174731"/>
                    <a:pt x="3130" y="93196"/>
                  </a:cubicBezTo>
                  <a:lnTo>
                    <a:pt x="3898" y="89011"/>
                  </a:lnTo>
                  <a:lnTo>
                    <a:pt x="35769" y="59580"/>
                  </a:lnTo>
                  <a:cubicBezTo>
                    <a:pt x="56400" y="45015"/>
                    <a:pt x="79258" y="33059"/>
                    <a:pt x="104360" y="24228"/>
                  </a:cubicBezTo>
                  <a:cubicBezTo>
                    <a:pt x="154565" y="6567"/>
                    <a:pt x="227689" y="-626"/>
                    <a:pt x="313129" y="43"/>
                  </a:cubicBezTo>
                  <a:close/>
                </a:path>
              </a:pathLst>
            </a:custGeom>
            <a:solidFill>
              <a:srgbClr val="FFFF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0394C08-2C11-4EB3-9CC1-BA2991413889}"/>
                </a:ext>
              </a:extLst>
            </p:cNvPr>
            <p:cNvSpPr/>
            <p:nvPr/>
          </p:nvSpPr>
          <p:spPr>
            <a:xfrm>
              <a:off x="8890000" y="1191917"/>
              <a:ext cx="324611" cy="456785"/>
            </a:xfrm>
            <a:custGeom>
              <a:avLst/>
              <a:gdLst>
                <a:gd name="connsiteX0" fmla="*/ 0 w 324611"/>
                <a:gd name="connsiteY0" fmla="*/ 87608 h 456785"/>
                <a:gd name="connsiteX1" fmla="*/ 161925 w 324611"/>
                <a:gd name="connsiteY1" fmla="*/ 1883 h 456785"/>
                <a:gd name="connsiteX2" fmla="*/ 314325 w 324611"/>
                <a:gd name="connsiteY2" fmla="*/ 160633 h 456785"/>
                <a:gd name="connsiteX3" fmla="*/ 311150 w 324611"/>
                <a:gd name="connsiteY3" fmla="*/ 281283 h 456785"/>
                <a:gd name="connsiteX4" fmla="*/ 314325 w 324611"/>
                <a:gd name="connsiteY4" fmla="*/ 313033 h 456785"/>
                <a:gd name="connsiteX5" fmla="*/ 317500 w 324611"/>
                <a:gd name="connsiteY5" fmla="*/ 452733 h 456785"/>
                <a:gd name="connsiteX6" fmla="*/ 273050 w 324611"/>
                <a:gd name="connsiteY6" fmla="*/ 420983 h 456785"/>
                <a:gd name="connsiteX7" fmla="*/ 212725 w 324611"/>
                <a:gd name="connsiteY7" fmla="*/ 440033 h 456785"/>
                <a:gd name="connsiteX8" fmla="*/ 177800 w 324611"/>
                <a:gd name="connsiteY8" fmla="*/ 392408 h 456785"/>
                <a:gd name="connsiteX9" fmla="*/ 142875 w 324611"/>
                <a:gd name="connsiteY9" fmla="*/ 405108 h 456785"/>
                <a:gd name="connsiteX10" fmla="*/ 88900 w 324611"/>
                <a:gd name="connsiteY10" fmla="*/ 360658 h 456785"/>
                <a:gd name="connsiteX11" fmla="*/ 231775 w 324611"/>
                <a:gd name="connsiteY11" fmla="*/ 227308 h 456785"/>
                <a:gd name="connsiteX12" fmla="*/ 225425 w 324611"/>
                <a:gd name="connsiteY12" fmla="*/ 151108 h 456785"/>
                <a:gd name="connsiteX13" fmla="*/ 79375 w 324611"/>
                <a:gd name="connsiteY13" fmla="*/ 106658 h 45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611" h="456785">
                  <a:moveTo>
                    <a:pt x="0" y="87608"/>
                  </a:moveTo>
                  <a:cubicBezTo>
                    <a:pt x="54768" y="38660"/>
                    <a:pt x="109537" y="-10288"/>
                    <a:pt x="161925" y="1883"/>
                  </a:cubicBezTo>
                  <a:cubicBezTo>
                    <a:pt x="214313" y="14054"/>
                    <a:pt x="289454" y="114066"/>
                    <a:pt x="314325" y="160633"/>
                  </a:cubicBezTo>
                  <a:cubicBezTo>
                    <a:pt x="339196" y="207200"/>
                    <a:pt x="311150" y="255883"/>
                    <a:pt x="311150" y="281283"/>
                  </a:cubicBezTo>
                  <a:cubicBezTo>
                    <a:pt x="311150" y="306683"/>
                    <a:pt x="313267" y="284458"/>
                    <a:pt x="314325" y="313033"/>
                  </a:cubicBezTo>
                  <a:cubicBezTo>
                    <a:pt x="315383" y="341608"/>
                    <a:pt x="324379" y="434741"/>
                    <a:pt x="317500" y="452733"/>
                  </a:cubicBezTo>
                  <a:cubicBezTo>
                    <a:pt x="310621" y="470725"/>
                    <a:pt x="290512" y="423100"/>
                    <a:pt x="273050" y="420983"/>
                  </a:cubicBezTo>
                  <a:cubicBezTo>
                    <a:pt x="255588" y="418866"/>
                    <a:pt x="228600" y="444795"/>
                    <a:pt x="212725" y="440033"/>
                  </a:cubicBezTo>
                  <a:cubicBezTo>
                    <a:pt x="196850" y="435271"/>
                    <a:pt x="189442" y="398229"/>
                    <a:pt x="177800" y="392408"/>
                  </a:cubicBezTo>
                  <a:cubicBezTo>
                    <a:pt x="166158" y="386587"/>
                    <a:pt x="157692" y="410400"/>
                    <a:pt x="142875" y="405108"/>
                  </a:cubicBezTo>
                  <a:cubicBezTo>
                    <a:pt x="128058" y="399816"/>
                    <a:pt x="74083" y="390291"/>
                    <a:pt x="88900" y="360658"/>
                  </a:cubicBezTo>
                  <a:cubicBezTo>
                    <a:pt x="103717" y="331025"/>
                    <a:pt x="209021" y="262233"/>
                    <a:pt x="231775" y="227308"/>
                  </a:cubicBezTo>
                  <a:cubicBezTo>
                    <a:pt x="254529" y="192383"/>
                    <a:pt x="250825" y="171216"/>
                    <a:pt x="225425" y="151108"/>
                  </a:cubicBezTo>
                  <a:cubicBezTo>
                    <a:pt x="200025" y="131000"/>
                    <a:pt x="139700" y="118829"/>
                    <a:pt x="79375" y="106658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101DAD86-F4A7-4DC5-AD3E-B91C14D8EBB2}"/>
                </a:ext>
              </a:extLst>
            </p:cNvPr>
            <p:cNvSpPr/>
            <p:nvPr/>
          </p:nvSpPr>
          <p:spPr>
            <a:xfrm>
              <a:off x="9067800" y="1304803"/>
              <a:ext cx="1102084" cy="967858"/>
            </a:xfrm>
            <a:custGeom>
              <a:avLst/>
              <a:gdLst>
                <a:gd name="connsiteX0" fmla="*/ 0 w 816320"/>
                <a:gd name="connsiteY0" fmla="*/ 540323 h 765108"/>
                <a:gd name="connsiteX1" fmla="*/ 280988 w 816320"/>
                <a:gd name="connsiteY1" fmla="*/ 130748 h 765108"/>
                <a:gd name="connsiteX2" fmla="*/ 485775 w 816320"/>
                <a:gd name="connsiteY2" fmla="*/ 21211 h 765108"/>
                <a:gd name="connsiteX3" fmla="*/ 590550 w 816320"/>
                <a:gd name="connsiteY3" fmla="*/ 502223 h 765108"/>
                <a:gd name="connsiteX4" fmla="*/ 623888 w 816320"/>
                <a:gd name="connsiteY4" fmla="*/ 554611 h 765108"/>
                <a:gd name="connsiteX5" fmla="*/ 809625 w 816320"/>
                <a:gd name="connsiteY5" fmla="*/ 578423 h 765108"/>
                <a:gd name="connsiteX6" fmla="*/ 776288 w 816320"/>
                <a:gd name="connsiteY6" fmla="*/ 606998 h 765108"/>
                <a:gd name="connsiteX7" fmla="*/ 785813 w 816320"/>
                <a:gd name="connsiteY7" fmla="*/ 668911 h 765108"/>
                <a:gd name="connsiteX8" fmla="*/ 757238 w 816320"/>
                <a:gd name="connsiteY8" fmla="*/ 692723 h 765108"/>
                <a:gd name="connsiteX9" fmla="*/ 757238 w 816320"/>
                <a:gd name="connsiteY9" fmla="*/ 764161 h 765108"/>
                <a:gd name="connsiteX10" fmla="*/ 495300 w 816320"/>
                <a:gd name="connsiteY10" fmla="*/ 635573 h 765108"/>
                <a:gd name="connsiteX11" fmla="*/ 514350 w 816320"/>
                <a:gd name="connsiteY11" fmla="*/ 578423 h 765108"/>
                <a:gd name="connsiteX12" fmla="*/ 409575 w 816320"/>
                <a:gd name="connsiteY12" fmla="*/ 240286 h 765108"/>
                <a:gd name="connsiteX13" fmla="*/ 338138 w 816320"/>
                <a:gd name="connsiteY13" fmla="*/ 402211 h 765108"/>
                <a:gd name="connsiteX0" fmla="*/ 0 w 892520"/>
                <a:gd name="connsiteY0" fmla="*/ 554924 h 765422"/>
                <a:gd name="connsiteX1" fmla="*/ 357188 w 892520"/>
                <a:gd name="connsiteY1" fmla="*/ 131062 h 765422"/>
                <a:gd name="connsiteX2" fmla="*/ 561975 w 892520"/>
                <a:gd name="connsiteY2" fmla="*/ 21525 h 765422"/>
                <a:gd name="connsiteX3" fmla="*/ 666750 w 892520"/>
                <a:gd name="connsiteY3" fmla="*/ 502537 h 765422"/>
                <a:gd name="connsiteX4" fmla="*/ 700088 w 892520"/>
                <a:gd name="connsiteY4" fmla="*/ 554925 h 765422"/>
                <a:gd name="connsiteX5" fmla="*/ 885825 w 892520"/>
                <a:gd name="connsiteY5" fmla="*/ 578737 h 765422"/>
                <a:gd name="connsiteX6" fmla="*/ 852488 w 892520"/>
                <a:gd name="connsiteY6" fmla="*/ 607312 h 765422"/>
                <a:gd name="connsiteX7" fmla="*/ 862013 w 892520"/>
                <a:gd name="connsiteY7" fmla="*/ 669225 h 765422"/>
                <a:gd name="connsiteX8" fmla="*/ 833438 w 892520"/>
                <a:gd name="connsiteY8" fmla="*/ 693037 h 765422"/>
                <a:gd name="connsiteX9" fmla="*/ 833438 w 892520"/>
                <a:gd name="connsiteY9" fmla="*/ 764475 h 765422"/>
                <a:gd name="connsiteX10" fmla="*/ 571500 w 892520"/>
                <a:gd name="connsiteY10" fmla="*/ 635887 h 765422"/>
                <a:gd name="connsiteX11" fmla="*/ 590550 w 892520"/>
                <a:gd name="connsiteY11" fmla="*/ 578737 h 765422"/>
                <a:gd name="connsiteX12" fmla="*/ 485775 w 892520"/>
                <a:gd name="connsiteY12" fmla="*/ 240600 h 765422"/>
                <a:gd name="connsiteX13" fmla="*/ 414338 w 892520"/>
                <a:gd name="connsiteY13" fmla="*/ 402525 h 765422"/>
                <a:gd name="connsiteX0" fmla="*/ 0 w 892520"/>
                <a:gd name="connsiteY0" fmla="*/ 547107 h 757605"/>
                <a:gd name="connsiteX1" fmla="*/ 357188 w 892520"/>
                <a:gd name="connsiteY1" fmla="*/ 123245 h 757605"/>
                <a:gd name="connsiteX2" fmla="*/ 561975 w 892520"/>
                <a:gd name="connsiteY2" fmla="*/ 13708 h 757605"/>
                <a:gd name="connsiteX3" fmla="*/ 666750 w 892520"/>
                <a:gd name="connsiteY3" fmla="*/ 494720 h 757605"/>
                <a:gd name="connsiteX4" fmla="*/ 700088 w 892520"/>
                <a:gd name="connsiteY4" fmla="*/ 547108 h 757605"/>
                <a:gd name="connsiteX5" fmla="*/ 885825 w 892520"/>
                <a:gd name="connsiteY5" fmla="*/ 570920 h 757605"/>
                <a:gd name="connsiteX6" fmla="*/ 852488 w 892520"/>
                <a:gd name="connsiteY6" fmla="*/ 599495 h 757605"/>
                <a:gd name="connsiteX7" fmla="*/ 862013 w 892520"/>
                <a:gd name="connsiteY7" fmla="*/ 661408 h 757605"/>
                <a:gd name="connsiteX8" fmla="*/ 833438 w 892520"/>
                <a:gd name="connsiteY8" fmla="*/ 685220 h 757605"/>
                <a:gd name="connsiteX9" fmla="*/ 833438 w 892520"/>
                <a:gd name="connsiteY9" fmla="*/ 756658 h 757605"/>
                <a:gd name="connsiteX10" fmla="*/ 571500 w 892520"/>
                <a:gd name="connsiteY10" fmla="*/ 628070 h 757605"/>
                <a:gd name="connsiteX11" fmla="*/ 590550 w 892520"/>
                <a:gd name="connsiteY11" fmla="*/ 570920 h 757605"/>
                <a:gd name="connsiteX12" fmla="*/ 485775 w 892520"/>
                <a:gd name="connsiteY12" fmla="*/ 232783 h 757605"/>
                <a:gd name="connsiteX13" fmla="*/ 414338 w 892520"/>
                <a:gd name="connsiteY13" fmla="*/ 394708 h 757605"/>
                <a:gd name="connsiteX0" fmla="*/ 0 w 892520"/>
                <a:gd name="connsiteY0" fmla="*/ 533540 h 744038"/>
                <a:gd name="connsiteX1" fmla="*/ 561975 w 892520"/>
                <a:gd name="connsiteY1" fmla="*/ 141 h 744038"/>
                <a:gd name="connsiteX2" fmla="*/ 666750 w 892520"/>
                <a:gd name="connsiteY2" fmla="*/ 481153 h 744038"/>
                <a:gd name="connsiteX3" fmla="*/ 700088 w 892520"/>
                <a:gd name="connsiteY3" fmla="*/ 533541 h 744038"/>
                <a:gd name="connsiteX4" fmla="*/ 885825 w 892520"/>
                <a:gd name="connsiteY4" fmla="*/ 557353 h 744038"/>
                <a:gd name="connsiteX5" fmla="*/ 852488 w 892520"/>
                <a:gd name="connsiteY5" fmla="*/ 585928 h 744038"/>
                <a:gd name="connsiteX6" fmla="*/ 862013 w 892520"/>
                <a:gd name="connsiteY6" fmla="*/ 647841 h 744038"/>
                <a:gd name="connsiteX7" fmla="*/ 833438 w 892520"/>
                <a:gd name="connsiteY7" fmla="*/ 671653 h 744038"/>
                <a:gd name="connsiteX8" fmla="*/ 833438 w 892520"/>
                <a:gd name="connsiteY8" fmla="*/ 743091 h 744038"/>
                <a:gd name="connsiteX9" fmla="*/ 571500 w 892520"/>
                <a:gd name="connsiteY9" fmla="*/ 614503 h 744038"/>
                <a:gd name="connsiteX10" fmla="*/ 590550 w 892520"/>
                <a:gd name="connsiteY10" fmla="*/ 557353 h 744038"/>
                <a:gd name="connsiteX11" fmla="*/ 485775 w 892520"/>
                <a:gd name="connsiteY11" fmla="*/ 219216 h 744038"/>
                <a:gd name="connsiteX12" fmla="*/ 414338 w 892520"/>
                <a:gd name="connsiteY12" fmla="*/ 381141 h 74403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90550 w 892520"/>
                <a:gd name="connsiteY10" fmla="*/ 557393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85787 w 892520"/>
                <a:gd name="connsiteY10" fmla="*/ 509768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85787 w 892520"/>
                <a:gd name="connsiteY10" fmla="*/ 509768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17735 w 924480"/>
                <a:gd name="connsiteY11" fmla="*/ 219464 h 744286"/>
                <a:gd name="connsiteX12" fmla="*/ 446298 w 924480"/>
                <a:gd name="connsiteY12" fmla="*/ 38138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17735 w 924480"/>
                <a:gd name="connsiteY11" fmla="*/ 219464 h 744286"/>
                <a:gd name="connsiteX12" fmla="*/ 322452 w 924480"/>
                <a:gd name="connsiteY12" fmla="*/ 50123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41705 w 924480"/>
                <a:gd name="connsiteY11" fmla="*/ 219464 h 744286"/>
                <a:gd name="connsiteX12" fmla="*/ 322452 w 924480"/>
                <a:gd name="connsiteY12" fmla="*/ 50123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49695 w 924480"/>
                <a:gd name="connsiteY11" fmla="*/ 239439 h 744286"/>
                <a:gd name="connsiteX12" fmla="*/ 322452 w 924480"/>
                <a:gd name="connsiteY12" fmla="*/ 501239 h 744286"/>
                <a:gd name="connsiteX0" fmla="*/ 0 w 924480"/>
                <a:gd name="connsiteY0" fmla="*/ 637613 h 812155"/>
                <a:gd name="connsiteX1" fmla="*/ 585945 w 924480"/>
                <a:gd name="connsiteY1" fmla="*/ 343 h 812155"/>
                <a:gd name="connsiteX2" fmla="*/ 698710 w 924480"/>
                <a:gd name="connsiteY2" fmla="*/ 549270 h 812155"/>
                <a:gd name="connsiteX3" fmla="*/ 732048 w 924480"/>
                <a:gd name="connsiteY3" fmla="*/ 601658 h 812155"/>
                <a:gd name="connsiteX4" fmla="*/ 917785 w 924480"/>
                <a:gd name="connsiteY4" fmla="*/ 625470 h 812155"/>
                <a:gd name="connsiteX5" fmla="*/ 884448 w 924480"/>
                <a:gd name="connsiteY5" fmla="*/ 654045 h 812155"/>
                <a:gd name="connsiteX6" fmla="*/ 893973 w 924480"/>
                <a:gd name="connsiteY6" fmla="*/ 715958 h 812155"/>
                <a:gd name="connsiteX7" fmla="*/ 865398 w 924480"/>
                <a:gd name="connsiteY7" fmla="*/ 739770 h 812155"/>
                <a:gd name="connsiteX8" fmla="*/ 865398 w 924480"/>
                <a:gd name="connsiteY8" fmla="*/ 811208 h 812155"/>
                <a:gd name="connsiteX9" fmla="*/ 603460 w 924480"/>
                <a:gd name="connsiteY9" fmla="*/ 682620 h 812155"/>
                <a:gd name="connsiteX10" fmla="*/ 617747 w 924480"/>
                <a:gd name="connsiteY10" fmla="*/ 577845 h 812155"/>
                <a:gd name="connsiteX11" fmla="*/ 549695 w 924480"/>
                <a:gd name="connsiteY11" fmla="*/ 307308 h 812155"/>
                <a:gd name="connsiteX12" fmla="*/ 322452 w 924480"/>
                <a:gd name="connsiteY12" fmla="*/ 569108 h 812155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307039 h 811886"/>
                <a:gd name="connsiteX12" fmla="*/ 322452 w 924480"/>
                <a:gd name="connsiteY12" fmla="*/ 568839 h 811886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247113 h 811886"/>
                <a:gd name="connsiteX12" fmla="*/ 322452 w 924480"/>
                <a:gd name="connsiteY12" fmla="*/ 568839 h 811886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247113 h 811886"/>
                <a:gd name="connsiteX12" fmla="*/ 322452 w 924480"/>
                <a:gd name="connsiteY12" fmla="*/ 568839 h 81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4480" h="811886">
                  <a:moveTo>
                    <a:pt x="0" y="637344"/>
                  </a:moveTo>
                  <a:cubicBezTo>
                    <a:pt x="117078" y="526220"/>
                    <a:pt x="441528" y="6808"/>
                    <a:pt x="585945" y="74"/>
                  </a:cubicBezTo>
                  <a:cubicBezTo>
                    <a:pt x="730362" y="-6660"/>
                    <a:pt x="674360" y="448782"/>
                    <a:pt x="698710" y="549001"/>
                  </a:cubicBezTo>
                  <a:cubicBezTo>
                    <a:pt x="723060" y="649220"/>
                    <a:pt x="695536" y="588689"/>
                    <a:pt x="732048" y="601389"/>
                  </a:cubicBezTo>
                  <a:cubicBezTo>
                    <a:pt x="768561" y="614089"/>
                    <a:pt x="892385" y="616470"/>
                    <a:pt x="917785" y="625201"/>
                  </a:cubicBezTo>
                  <a:cubicBezTo>
                    <a:pt x="943185" y="633932"/>
                    <a:pt x="888417" y="638695"/>
                    <a:pt x="884448" y="653776"/>
                  </a:cubicBezTo>
                  <a:cubicBezTo>
                    <a:pt x="880479" y="668857"/>
                    <a:pt x="897148" y="701402"/>
                    <a:pt x="893973" y="715689"/>
                  </a:cubicBezTo>
                  <a:cubicBezTo>
                    <a:pt x="890798" y="729976"/>
                    <a:pt x="870160" y="723626"/>
                    <a:pt x="865398" y="739501"/>
                  </a:cubicBezTo>
                  <a:cubicBezTo>
                    <a:pt x="860636" y="755376"/>
                    <a:pt x="909054" y="820464"/>
                    <a:pt x="865398" y="810939"/>
                  </a:cubicBezTo>
                  <a:cubicBezTo>
                    <a:pt x="821742" y="801414"/>
                    <a:pt x="620923" y="735533"/>
                    <a:pt x="603460" y="682351"/>
                  </a:cubicBezTo>
                  <a:cubicBezTo>
                    <a:pt x="585997" y="629169"/>
                    <a:pt x="626708" y="650116"/>
                    <a:pt x="617747" y="577576"/>
                  </a:cubicBezTo>
                  <a:cubicBezTo>
                    <a:pt x="608786" y="505036"/>
                    <a:pt x="579064" y="276482"/>
                    <a:pt x="549695" y="247113"/>
                  </a:cubicBezTo>
                  <a:cubicBezTo>
                    <a:pt x="512336" y="265684"/>
                    <a:pt x="343486" y="473192"/>
                    <a:pt x="322452" y="568839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EA672DC2-7E32-4457-AC66-F15E900310B9}"/>
                </a:ext>
              </a:extLst>
            </p:cNvPr>
            <p:cNvSpPr/>
            <p:nvPr/>
          </p:nvSpPr>
          <p:spPr>
            <a:xfrm>
              <a:off x="9339457" y="1213465"/>
              <a:ext cx="495479" cy="1376700"/>
            </a:xfrm>
            <a:custGeom>
              <a:avLst/>
              <a:gdLst>
                <a:gd name="connsiteX0" fmla="*/ 26034 w 483607"/>
                <a:gd name="connsiteY0" fmla="*/ 961803 h 1520741"/>
                <a:gd name="connsiteX1" fmla="*/ 59371 w 483607"/>
                <a:gd name="connsiteY1" fmla="*/ 1185640 h 1520741"/>
                <a:gd name="connsiteX2" fmla="*/ 92709 w 483607"/>
                <a:gd name="connsiteY2" fmla="*/ 1509490 h 1520741"/>
                <a:gd name="connsiteX3" fmla="*/ 183196 w 483607"/>
                <a:gd name="connsiteY3" fmla="*/ 1452340 h 1520741"/>
                <a:gd name="connsiteX4" fmla="*/ 254634 w 483607"/>
                <a:gd name="connsiteY4" fmla="*/ 1509490 h 1520741"/>
                <a:gd name="connsiteX5" fmla="*/ 307021 w 483607"/>
                <a:gd name="connsiteY5" fmla="*/ 1423765 h 1520741"/>
                <a:gd name="connsiteX6" fmla="*/ 407034 w 483607"/>
                <a:gd name="connsiteY6" fmla="*/ 1438053 h 1520741"/>
                <a:gd name="connsiteX7" fmla="*/ 407034 w 483607"/>
                <a:gd name="connsiteY7" fmla="*/ 1357090 h 1520741"/>
                <a:gd name="connsiteX8" fmla="*/ 473709 w 483607"/>
                <a:gd name="connsiteY8" fmla="*/ 1314228 h 1520741"/>
                <a:gd name="connsiteX9" fmla="*/ 164146 w 483607"/>
                <a:gd name="connsiteY9" fmla="*/ 1014190 h 1520741"/>
                <a:gd name="connsiteX10" fmla="*/ 202246 w 483607"/>
                <a:gd name="connsiteY10" fmla="*/ 218853 h 1520741"/>
                <a:gd name="connsiteX11" fmla="*/ 11746 w 483607"/>
                <a:gd name="connsiteY11" fmla="*/ 47403 h 1520741"/>
                <a:gd name="connsiteX12" fmla="*/ 26034 w 483607"/>
                <a:gd name="connsiteY12" fmla="*/ 961803 h 1520741"/>
                <a:gd name="connsiteX0" fmla="*/ 68906 w 526479"/>
                <a:gd name="connsiteY0" fmla="*/ 913991 h 1472929"/>
                <a:gd name="connsiteX1" fmla="*/ 102243 w 526479"/>
                <a:gd name="connsiteY1" fmla="*/ 1137828 h 1472929"/>
                <a:gd name="connsiteX2" fmla="*/ 135581 w 526479"/>
                <a:gd name="connsiteY2" fmla="*/ 1461678 h 1472929"/>
                <a:gd name="connsiteX3" fmla="*/ 226068 w 526479"/>
                <a:gd name="connsiteY3" fmla="*/ 1404528 h 1472929"/>
                <a:gd name="connsiteX4" fmla="*/ 297506 w 526479"/>
                <a:gd name="connsiteY4" fmla="*/ 1461678 h 1472929"/>
                <a:gd name="connsiteX5" fmla="*/ 349893 w 526479"/>
                <a:gd name="connsiteY5" fmla="*/ 1375953 h 1472929"/>
                <a:gd name="connsiteX6" fmla="*/ 449906 w 526479"/>
                <a:gd name="connsiteY6" fmla="*/ 1390241 h 1472929"/>
                <a:gd name="connsiteX7" fmla="*/ 449906 w 526479"/>
                <a:gd name="connsiteY7" fmla="*/ 1309278 h 1472929"/>
                <a:gd name="connsiteX8" fmla="*/ 516581 w 526479"/>
                <a:gd name="connsiteY8" fmla="*/ 1266416 h 1472929"/>
                <a:gd name="connsiteX9" fmla="*/ 207018 w 526479"/>
                <a:gd name="connsiteY9" fmla="*/ 966378 h 1472929"/>
                <a:gd name="connsiteX10" fmla="*/ 245118 w 526479"/>
                <a:gd name="connsiteY10" fmla="*/ 171041 h 1472929"/>
                <a:gd name="connsiteX11" fmla="*/ 6993 w 526479"/>
                <a:gd name="connsiteY11" fmla="*/ 61504 h 1472929"/>
                <a:gd name="connsiteX12" fmla="*/ 68906 w 526479"/>
                <a:gd name="connsiteY12" fmla="*/ 913991 h 1472929"/>
                <a:gd name="connsiteX0" fmla="*/ 87368 w 544941"/>
                <a:gd name="connsiteY0" fmla="*/ 937244 h 1496182"/>
                <a:gd name="connsiteX1" fmla="*/ 120705 w 544941"/>
                <a:gd name="connsiteY1" fmla="*/ 1161081 h 1496182"/>
                <a:gd name="connsiteX2" fmla="*/ 154043 w 544941"/>
                <a:gd name="connsiteY2" fmla="*/ 1484931 h 1496182"/>
                <a:gd name="connsiteX3" fmla="*/ 244530 w 544941"/>
                <a:gd name="connsiteY3" fmla="*/ 1427781 h 1496182"/>
                <a:gd name="connsiteX4" fmla="*/ 315968 w 544941"/>
                <a:gd name="connsiteY4" fmla="*/ 1484931 h 1496182"/>
                <a:gd name="connsiteX5" fmla="*/ 368355 w 544941"/>
                <a:gd name="connsiteY5" fmla="*/ 1399206 h 1496182"/>
                <a:gd name="connsiteX6" fmla="*/ 468368 w 544941"/>
                <a:gd name="connsiteY6" fmla="*/ 1413494 h 1496182"/>
                <a:gd name="connsiteX7" fmla="*/ 468368 w 544941"/>
                <a:gd name="connsiteY7" fmla="*/ 1332531 h 1496182"/>
                <a:gd name="connsiteX8" fmla="*/ 535043 w 544941"/>
                <a:gd name="connsiteY8" fmla="*/ 1289669 h 1496182"/>
                <a:gd name="connsiteX9" fmla="*/ 225480 w 544941"/>
                <a:gd name="connsiteY9" fmla="*/ 989631 h 1496182"/>
                <a:gd name="connsiteX10" fmla="*/ 263580 w 544941"/>
                <a:gd name="connsiteY10" fmla="*/ 194294 h 1496182"/>
                <a:gd name="connsiteX11" fmla="*/ 25455 w 544941"/>
                <a:gd name="connsiteY11" fmla="*/ 84757 h 1496182"/>
                <a:gd name="connsiteX12" fmla="*/ 87368 w 544941"/>
                <a:gd name="connsiteY12" fmla="*/ 937244 h 1496182"/>
                <a:gd name="connsiteX0" fmla="*/ 70572 w 528145"/>
                <a:gd name="connsiteY0" fmla="*/ 936380 h 1495318"/>
                <a:gd name="connsiteX1" fmla="*/ 103909 w 528145"/>
                <a:gd name="connsiteY1" fmla="*/ 1160217 h 1495318"/>
                <a:gd name="connsiteX2" fmla="*/ 137247 w 528145"/>
                <a:gd name="connsiteY2" fmla="*/ 1484067 h 1495318"/>
                <a:gd name="connsiteX3" fmla="*/ 227734 w 528145"/>
                <a:gd name="connsiteY3" fmla="*/ 1426917 h 1495318"/>
                <a:gd name="connsiteX4" fmla="*/ 299172 w 528145"/>
                <a:gd name="connsiteY4" fmla="*/ 1484067 h 1495318"/>
                <a:gd name="connsiteX5" fmla="*/ 351559 w 528145"/>
                <a:gd name="connsiteY5" fmla="*/ 1398342 h 1495318"/>
                <a:gd name="connsiteX6" fmla="*/ 451572 w 528145"/>
                <a:gd name="connsiteY6" fmla="*/ 1412630 h 1495318"/>
                <a:gd name="connsiteX7" fmla="*/ 451572 w 528145"/>
                <a:gd name="connsiteY7" fmla="*/ 1331667 h 1495318"/>
                <a:gd name="connsiteX8" fmla="*/ 518247 w 528145"/>
                <a:gd name="connsiteY8" fmla="*/ 1288805 h 1495318"/>
                <a:gd name="connsiteX9" fmla="*/ 208684 w 528145"/>
                <a:gd name="connsiteY9" fmla="*/ 988767 h 1495318"/>
                <a:gd name="connsiteX10" fmla="*/ 280121 w 528145"/>
                <a:gd name="connsiteY10" fmla="*/ 141043 h 1495318"/>
                <a:gd name="connsiteX11" fmla="*/ 8659 w 528145"/>
                <a:gd name="connsiteY11" fmla="*/ 83893 h 1495318"/>
                <a:gd name="connsiteX12" fmla="*/ 70572 w 528145"/>
                <a:gd name="connsiteY12" fmla="*/ 936380 h 1495318"/>
                <a:gd name="connsiteX0" fmla="*/ 70572 w 528145"/>
                <a:gd name="connsiteY0" fmla="*/ 920122 h 1479060"/>
                <a:gd name="connsiteX1" fmla="*/ 103909 w 528145"/>
                <a:gd name="connsiteY1" fmla="*/ 1143959 h 1479060"/>
                <a:gd name="connsiteX2" fmla="*/ 137247 w 528145"/>
                <a:gd name="connsiteY2" fmla="*/ 1467809 h 1479060"/>
                <a:gd name="connsiteX3" fmla="*/ 227734 w 528145"/>
                <a:gd name="connsiteY3" fmla="*/ 1410659 h 1479060"/>
                <a:gd name="connsiteX4" fmla="*/ 299172 w 528145"/>
                <a:gd name="connsiteY4" fmla="*/ 1467809 h 1479060"/>
                <a:gd name="connsiteX5" fmla="*/ 351559 w 528145"/>
                <a:gd name="connsiteY5" fmla="*/ 1382084 h 1479060"/>
                <a:gd name="connsiteX6" fmla="*/ 451572 w 528145"/>
                <a:gd name="connsiteY6" fmla="*/ 1396372 h 1479060"/>
                <a:gd name="connsiteX7" fmla="*/ 451572 w 528145"/>
                <a:gd name="connsiteY7" fmla="*/ 1315409 h 1479060"/>
                <a:gd name="connsiteX8" fmla="*/ 518247 w 528145"/>
                <a:gd name="connsiteY8" fmla="*/ 1272547 h 1479060"/>
                <a:gd name="connsiteX9" fmla="*/ 208684 w 528145"/>
                <a:gd name="connsiteY9" fmla="*/ 972509 h 1479060"/>
                <a:gd name="connsiteX10" fmla="*/ 280121 w 528145"/>
                <a:gd name="connsiteY10" fmla="*/ 124785 h 1479060"/>
                <a:gd name="connsiteX11" fmla="*/ 8659 w 528145"/>
                <a:gd name="connsiteY11" fmla="*/ 67635 h 1479060"/>
                <a:gd name="connsiteX12" fmla="*/ 70572 w 528145"/>
                <a:gd name="connsiteY12" fmla="*/ 920122 h 1479060"/>
                <a:gd name="connsiteX0" fmla="*/ 77750 w 535323"/>
                <a:gd name="connsiteY0" fmla="*/ 905425 h 1464363"/>
                <a:gd name="connsiteX1" fmla="*/ 111087 w 535323"/>
                <a:gd name="connsiteY1" fmla="*/ 1129262 h 1464363"/>
                <a:gd name="connsiteX2" fmla="*/ 144425 w 535323"/>
                <a:gd name="connsiteY2" fmla="*/ 1453112 h 1464363"/>
                <a:gd name="connsiteX3" fmla="*/ 234912 w 535323"/>
                <a:gd name="connsiteY3" fmla="*/ 1395962 h 1464363"/>
                <a:gd name="connsiteX4" fmla="*/ 306350 w 535323"/>
                <a:gd name="connsiteY4" fmla="*/ 1453112 h 1464363"/>
                <a:gd name="connsiteX5" fmla="*/ 358737 w 535323"/>
                <a:gd name="connsiteY5" fmla="*/ 1367387 h 1464363"/>
                <a:gd name="connsiteX6" fmla="*/ 458750 w 535323"/>
                <a:gd name="connsiteY6" fmla="*/ 1381675 h 1464363"/>
                <a:gd name="connsiteX7" fmla="*/ 458750 w 535323"/>
                <a:gd name="connsiteY7" fmla="*/ 1300712 h 1464363"/>
                <a:gd name="connsiteX8" fmla="*/ 525425 w 535323"/>
                <a:gd name="connsiteY8" fmla="*/ 1257850 h 1464363"/>
                <a:gd name="connsiteX9" fmla="*/ 215862 w 535323"/>
                <a:gd name="connsiteY9" fmla="*/ 957812 h 1464363"/>
                <a:gd name="connsiteX10" fmla="*/ 287299 w 535323"/>
                <a:gd name="connsiteY10" fmla="*/ 110088 h 1464363"/>
                <a:gd name="connsiteX11" fmla="*/ 15837 w 535323"/>
                <a:gd name="connsiteY11" fmla="*/ 52938 h 1464363"/>
                <a:gd name="connsiteX12" fmla="*/ 77750 w 535323"/>
                <a:gd name="connsiteY12" fmla="*/ 905425 h 1464363"/>
                <a:gd name="connsiteX0" fmla="*/ 77750 w 535323"/>
                <a:gd name="connsiteY0" fmla="*/ 905425 h 1464363"/>
                <a:gd name="connsiteX1" fmla="*/ 111087 w 535323"/>
                <a:gd name="connsiteY1" fmla="*/ 1129262 h 1464363"/>
                <a:gd name="connsiteX2" fmla="*/ 144425 w 535323"/>
                <a:gd name="connsiteY2" fmla="*/ 1453112 h 1464363"/>
                <a:gd name="connsiteX3" fmla="*/ 234912 w 535323"/>
                <a:gd name="connsiteY3" fmla="*/ 1395962 h 1464363"/>
                <a:gd name="connsiteX4" fmla="*/ 306350 w 535323"/>
                <a:gd name="connsiteY4" fmla="*/ 1453112 h 1464363"/>
                <a:gd name="connsiteX5" fmla="*/ 358737 w 535323"/>
                <a:gd name="connsiteY5" fmla="*/ 1367387 h 1464363"/>
                <a:gd name="connsiteX6" fmla="*/ 458750 w 535323"/>
                <a:gd name="connsiteY6" fmla="*/ 1381675 h 1464363"/>
                <a:gd name="connsiteX7" fmla="*/ 458750 w 535323"/>
                <a:gd name="connsiteY7" fmla="*/ 1300712 h 1464363"/>
                <a:gd name="connsiteX8" fmla="*/ 525425 w 535323"/>
                <a:gd name="connsiteY8" fmla="*/ 1257850 h 1464363"/>
                <a:gd name="connsiteX9" fmla="*/ 215862 w 535323"/>
                <a:gd name="connsiteY9" fmla="*/ 957812 h 1464363"/>
                <a:gd name="connsiteX10" fmla="*/ 287299 w 535323"/>
                <a:gd name="connsiteY10" fmla="*/ 110088 h 1464363"/>
                <a:gd name="connsiteX11" fmla="*/ 15837 w 535323"/>
                <a:gd name="connsiteY11" fmla="*/ 52938 h 1464363"/>
                <a:gd name="connsiteX12" fmla="*/ 77750 w 535323"/>
                <a:gd name="connsiteY12" fmla="*/ 905425 h 1464363"/>
                <a:gd name="connsiteX0" fmla="*/ 77750 w 535323"/>
                <a:gd name="connsiteY0" fmla="*/ 905425 h 1467002"/>
                <a:gd name="connsiteX1" fmla="*/ 111087 w 535323"/>
                <a:gd name="connsiteY1" fmla="*/ 1086399 h 1467002"/>
                <a:gd name="connsiteX2" fmla="*/ 144425 w 535323"/>
                <a:gd name="connsiteY2" fmla="*/ 1453112 h 1467002"/>
                <a:gd name="connsiteX3" fmla="*/ 234912 w 535323"/>
                <a:gd name="connsiteY3" fmla="*/ 1395962 h 1467002"/>
                <a:gd name="connsiteX4" fmla="*/ 306350 w 535323"/>
                <a:gd name="connsiteY4" fmla="*/ 1453112 h 1467002"/>
                <a:gd name="connsiteX5" fmla="*/ 358737 w 535323"/>
                <a:gd name="connsiteY5" fmla="*/ 1367387 h 1467002"/>
                <a:gd name="connsiteX6" fmla="*/ 458750 w 535323"/>
                <a:gd name="connsiteY6" fmla="*/ 1381675 h 1467002"/>
                <a:gd name="connsiteX7" fmla="*/ 458750 w 535323"/>
                <a:gd name="connsiteY7" fmla="*/ 1300712 h 1467002"/>
                <a:gd name="connsiteX8" fmla="*/ 525425 w 535323"/>
                <a:gd name="connsiteY8" fmla="*/ 1257850 h 1467002"/>
                <a:gd name="connsiteX9" fmla="*/ 215862 w 535323"/>
                <a:gd name="connsiteY9" fmla="*/ 957812 h 1467002"/>
                <a:gd name="connsiteX10" fmla="*/ 287299 w 535323"/>
                <a:gd name="connsiteY10" fmla="*/ 110088 h 1467002"/>
                <a:gd name="connsiteX11" fmla="*/ 15837 w 535323"/>
                <a:gd name="connsiteY11" fmla="*/ 52938 h 1467002"/>
                <a:gd name="connsiteX12" fmla="*/ 77750 w 535323"/>
                <a:gd name="connsiteY12" fmla="*/ 905425 h 1467002"/>
                <a:gd name="connsiteX0" fmla="*/ 5220 w 524706"/>
                <a:gd name="connsiteY0" fmla="*/ 80968 h 1495032"/>
                <a:gd name="connsiteX1" fmla="*/ 100470 w 524706"/>
                <a:gd name="connsiteY1" fmla="*/ 1114429 h 1495032"/>
                <a:gd name="connsiteX2" fmla="*/ 133808 w 524706"/>
                <a:gd name="connsiteY2" fmla="*/ 1481142 h 1495032"/>
                <a:gd name="connsiteX3" fmla="*/ 224295 w 524706"/>
                <a:gd name="connsiteY3" fmla="*/ 1423992 h 1495032"/>
                <a:gd name="connsiteX4" fmla="*/ 295733 w 524706"/>
                <a:gd name="connsiteY4" fmla="*/ 1481142 h 1495032"/>
                <a:gd name="connsiteX5" fmla="*/ 348120 w 524706"/>
                <a:gd name="connsiteY5" fmla="*/ 1395417 h 1495032"/>
                <a:gd name="connsiteX6" fmla="*/ 448133 w 524706"/>
                <a:gd name="connsiteY6" fmla="*/ 1409705 h 1495032"/>
                <a:gd name="connsiteX7" fmla="*/ 448133 w 524706"/>
                <a:gd name="connsiteY7" fmla="*/ 1328742 h 1495032"/>
                <a:gd name="connsiteX8" fmla="*/ 514808 w 524706"/>
                <a:gd name="connsiteY8" fmla="*/ 1285880 h 1495032"/>
                <a:gd name="connsiteX9" fmla="*/ 205245 w 524706"/>
                <a:gd name="connsiteY9" fmla="*/ 985842 h 1495032"/>
                <a:gd name="connsiteX10" fmla="*/ 276682 w 524706"/>
                <a:gd name="connsiteY10" fmla="*/ 138118 h 1495032"/>
                <a:gd name="connsiteX11" fmla="*/ 5220 w 524706"/>
                <a:gd name="connsiteY11" fmla="*/ 80968 h 1495032"/>
                <a:gd name="connsiteX0" fmla="*/ 6639 w 526125"/>
                <a:gd name="connsiteY0" fmla="*/ 77457 h 1494551"/>
                <a:gd name="connsiteX1" fmla="*/ 87602 w 526125"/>
                <a:gd name="connsiteY1" fmla="*/ 1063293 h 1494551"/>
                <a:gd name="connsiteX2" fmla="*/ 135227 w 526125"/>
                <a:gd name="connsiteY2" fmla="*/ 1477631 h 1494551"/>
                <a:gd name="connsiteX3" fmla="*/ 225714 w 526125"/>
                <a:gd name="connsiteY3" fmla="*/ 1420481 h 1494551"/>
                <a:gd name="connsiteX4" fmla="*/ 297152 w 526125"/>
                <a:gd name="connsiteY4" fmla="*/ 1477631 h 1494551"/>
                <a:gd name="connsiteX5" fmla="*/ 349539 w 526125"/>
                <a:gd name="connsiteY5" fmla="*/ 1391906 h 1494551"/>
                <a:gd name="connsiteX6" fmla="*/ 449552 w 526125"/>
                <a:gd name="connsiteY6" fmla="*/ 1406194 h 1494551"/>
                <a:gd name="connsiteX7" fmla="*/ 449552 w 526125"/>
                <a:gd name="connsiteY7" fmla="*/ 1325231 h 1494551"/>
                <a:gd name="connsiteX8" fmla="*/ 516227 w 526125"/>
                <a:gd name="connsiteY8" fmla="*/ 1282369 h 1494551"/>
                <a:gd name="connsiteX9" fmla="*/ 206664 w 526125"/>
                <a:gd name="connsiteY9" fmla="*/ 982331 h 1494551"/>
                <a:gd name="connsiteX10" fmla="*/ 278101 w 526125"/>
                <a:gd name="connsiteY10" fmla="*/ 134607 h 1494551"/>
                <a:gd name="connsiteX11" fmla="*/ 6639 w 526125"/>
                <a:gd name="connsiteY11" fmla="*/ 77457 h 1494551"/>
                <a:gd name="connsiteX0" fmla="*/ 6310 w 525796"/>
                <a:gd name="connsiteY0" fmla="*/ 77457 h 1512035"/>
                <a:gd name="connsiteX1" fmla="*/ 87273 w 525796"/>
                <a:gd name="connsiteY1" fmla="*/ 1063293 h 1512035"/>
                <a:gd name="connsiteX2" fmla="*/ 96798 w 525796"/>
                <a:gd name="connsiteY2" fmla="*/ 1496681 h 1512035"/>
                <a:gd name="connsiteX3" fmla="*/ 225385 w 525796"/>
                <a:gd name="connsiteY3" fmla="*/ 1420481 h 1512035"/>
                <a:gd name="connsiteX4" fmla="*/ 296823 w 525796"/>
                <a:gd name="connsiteY4" fmla="*/ 1477631 h 1512035"/>
                <a:gd name="connsiteX5" fmla="*/ 349210 w 525796"/>
                <a:gd name="connsiteY5" fmla="*/ 1391906 h 1512035"/>
                <a:gd name="connsiteX6" fmla="*/ 449223 w 525796"/>
                <a:gd name="connsiteY6" fmla="*/ 1406194 h 1512035"/>
                <a:gd name="connsiteX7" fmla="*/ 449223 w 525796"/>
                <a:gd name="connsiteY7" fmla="*/ 1325231 h 1512035"/>
                <a:gd name="connsiteX8" fmla="*/ 515898 w 525796"/>
                <a:gd name="connsiteY8" fmla="*/ 1282369 h 1512035"/>
                <a:gd name="connsiteX9" fmla="*/ 206335 w 525796"/>
                <a:gd name="connsiteY9" fmla="*/ 982331 h 1512035"/>
                <a:gd name="connsiteX10" fmla="*/ 277772 w 525796"/>
                <a:gd name="connsiteY10" fmla="*/ 134607 h 1512035"/>
                <a:gd name="connsiteX11" fmla="*/ 6310 w 525796"/>
                <a:gd name="connsiteY11" fmla="*/ 77457 h 1512035"/>
                <a:gd name="connsiteX0" fmla="*/ 7370 w 526856"/>
                <a:gd name="connsiteY0" fmla="*/ 75351 h 1511691"/>
                <a:gd name="connsiteX1" fmla="*/ 78808 w 526856"/>
                <a:gd name="connsiteY1" fmla="*/ 1032612 h 1511691"/>
                <a:gd name="connsiteX2" fmla="*/ 97858 w 526856"/>
                <a:gd name="connsiteY2" fmla="*/ 1494575 h 1511691"/>
                <a:gd name="connsiteX3" fmla="*/ 226445 w 526856"/>
                <a:gd name="connsiteY3" fmla="*/ 1418375 h 1511691"/>
                <a:gd name="connsiteX4" fmla="*/ 297883 w 526856"/>
                <a:gd name="connsiteY4" fmla="*/ 1475525 h 1511691"/>
                <a:gd name="connsiteX5" fmla="*/ 350270 w 526856"/>
                <a:gd name="connsiteY5" fmla="*/ 1389800 h 1511691"/>
                <a:gd name="connsiteX6" fmla="*/ 450283 w 526856"/>
                <a:gd name="connsiteY6" fmla="*/ 1404088 h 1511691"/>
                <a:gd name="connsiteX7" fmla="*/ 450283 w 526856"/>
                <a:gd name="connsiteY7" fmla="*/ 1323125 h 1511691"/>
                <a:gd name="connsiteX8" fmla="*/ 516958 w 526856"/>
                <a:gd name="connsiteY8" fmla="*/ 1280263 h 1511691"/>
                <a:gd name="connsiteX9" fmla="*/ 207395 w 526856"/>
                <a:gd name="connsiteY9" fmla="*/ 980225 h 1511691"/>
                <a:gd name="connsiteX10" fmla="*/ 278832 w 526856"/>
                <a:gd name="connsiteY10" fmla="*/ 132501 h 1511691"/>
                <a:gd name="connsiteX11" fmla="*/ 7370 w 526856"/>
                <a:gd name="connsiteY11" fmla="*/ 75351 h 1511691"/>
                <a:gd name="connsiteX0" fmla="*/ 9562 w 529048"/>
                <a:gd name="connsiteY0" fmla="*/ 75351 h 1511691"/>
                <a:gd name="connsiteX1" fmla="*/ 81000 w 529048"/>
                <a:gd name="connsiteY1" fmla="*/ 1032612 h 1511691"/>
                <a:gd name="connsiteX2" fmla="*/ 100050 w 529048"/>
                <a:gd name="connsiteY2" fmla="*/ 1494575 h 1511691"/>
                <a:gd name="connsiteX3" fmla="*/ 228637 w 529048"/>
                <a:gd name="connsiteY3" fmla="*/ 1418375 h 1511691"/>
                <a:gd name="connsiteX4" fmla="*/ 300075 w 529048"/>
                <a:gd name="connsiteY4" fmla="*/ 1475525 h 1511691"/>
                <a:gd name="connsiteX5" fmla="*/ 352462 w 529048"/>
                <a:gd name="connsiteY5" fmla="*/ 1389800 h 1511691"/>
                <a:gd name="connsiteX6" fmla="*/ 452475 w 529048"/>
                <a:gd name="connsiteY6" fmla="*/ 1404088 h 1511691"/>
                <a:gd name="connsiteX7" fmla="*/ 452475 w 529048"/>
                <a:gd name="connsiteY7" fmla="*/ 1323125 h 1511691"/>
                <a:gd name="connsiteX8" fmla="*/ 519150 w 529048"/>
                <a:gd name="connsiteY8" fmla="*/ 1280263 h 1511691"/>
                <a:gd name="connsiteX9" fmla="*/ 209587 w 529048"/>
                <a:gd name="connsiteY9" fmla="*/ 980225 h 1511691"/>
                <a:gd name="connsiteX10" fmla="*/ 281024 w 529048"/>
                <a:gd name="connsiteY10" fmla="*/ 132501 h 1511691"/>
                <a:gd name="connsiteX11" fmla="*/ 9562 w 529048"/>
                <a:gd name="connsiteY11" fmla="*/ 75351 h 1511691"/>
                <a:gd name="connsiteX0" fmla="*/ 9562 w 529048"/>
                <a:gd name="connsiteY0" fmla="*/ 81593 h 1517933"/>
                <a:gd name="connsiteX1" fmla="*/ 81000 w 529048"/>
                <a:gd name="connsiteY1" fmla="*/ 1038854 h 1517933"/>
                <a:gd name="connsiteX2" fmla="*/ 100050 w 529048"/>
                <a:gd name="connsiteY2" fmla="*/ 1500817 h 1517933"/>
                <a:gd name="connsiteX3" fmla="*/ 228637 w 529048"/>
                <a:gd name="connsiteY3" fmla="*/ 1424617 h 1517933"/>
                <a:gd name="connsiteX4" fmla="*/ 300075 w 529048"/>
                <a:gd name="connsiteY4" fmla="*/ 1481767 h 1517933"/>
                <a:gd name="connsiteX5" fmla="*/ 352462 w 529048"/>
                <a:gd name="connsiteY5" fmla="*/ 1396042 h 1517933"/>
                <a:gd name="connsiteX6" fmla="*/ 452475 w 529048"/>
                <a:gd name="connsiteY6" fmla="*/ 1410330 h 1517933"/>
                <a:gd name="connsiteX7" fmla="*/ 452475 w 529048"/>
                <a:gd name="connsiteY7" fmla="*/ 1329367 h 1517933"/>
                <a:gd name="connsiteX8" fmla="*/ 519150 w 529048"/>
                <a:gd name="connsiteY8" fmla="*/ 1286505 h 1517933"/>
                <a:gd name="connsiteX9" fmla="*/ 209587 w 529048"/>
                <a:gd name="connsiteY9" fmla="*/ 986467 h 1517933"/>
                <a:gd name="connsiteX10" fmla="*/ 281024 w 529048"/>
                <a:gd name="connsiteY10" fmla="*/ 138743 h 1517933"/>
                <a:gd name="connsiteX11" fmla="*/ 9562 w 529048"/>
                <a:gd name="connsiteY11" fmla="*/ 81593 h 1517933"/>
                <a:gd name="connsiteX0" fmla="*/ 17168 w 536654"/>
                <a:gd name="connsiteY0" fmla="*/ 71225 h 1507565"/>
                <a:gd name="connsiteX1" fmla="*/ 88606 w 536654"/>
                <a:gd name="connsiteY1" fmla="*/ 1028486 h 1507565"/>
                <a:gd name="connsiteX2" fmla="*/ 107656 w 536654"/>
                <a:gd name="connsiteY2" fmla="*/ 1490449 h 1507565"/>
                <a:gd name="connsiteX3" fmla="*/ 236243 w 536654"/>
                <a:gd name="connsiteY3" fmla="*/ 1414249 h 1507565"/>
                <a:gd name="connsiteX4" fmla="*/ 307681 w 536654"/>
                <a:gd name="connsiteY4" fmla="*/ 1471399 h 1507565"/>
                <a:gd name="connsiteX5" fmla="*/ 360068 w 536654"/>
                <a:gd name="connsiteY5" fmla="*/ 1385674 h 1507565"/>
                <a:gd name="connsiteX6" fmla="*/ 460081 w 536654"/>
                <a:gd name="connsiteY6" fmla="*/ 1399962 h 1507565"/>
                <a:gd name="connsiteX7" fmla="*/ 460081 w 536654"/>
                <a:gd name="connsiteY7" fmla="*/ 1318999 h 1507565"/>
                <a:gd name="connsiteX8" fmla="*/ 526756 w 536654"/>
                <a:gd name="connsiteY8" fmla="*/ 1276137 h 1507565"/>
                <a:gd name="connsiteX9" fmla="*/ 217193 w 536654"/>
                <a:gd name="connsiteY9" fmla="*/ 976099 h 1507565"/>
                <a:gd name="connsiteX10" fmla="*/ 288630 w 536654"/>
                <a:gd name="connsiteY10" fmla="*/ 128375 h 1507565"/>
                <a:gd name="connsiteX11" fmla="*/ 17168 w 536654"/>
                <a:gd name="connsiteY11" fmla="*/ 71225 h 1507565"/>
                <a:gd name="connsiteX0" fmla="*/ 10793 w 530279"/>
                <a:gd name="connsiteY0" fmla="*/ 89659 h 1525999"/>
                <a:gd name="connsiteX1" fmla="*/ 82231 w 530279"/>
                <a:gd name="connsiteY1" fmla="*/ 1046920 h 1525999"/>
                <a:gd name="connsiteX2" fmla="*/ 101281 w 530279"/>
                <a:gd name="connsiteY2" fmla="*/ 1508883 h 1525999"/>
                <a:gd name="connsiteX3" fmla="*/ 229868 w 530279"/>
                <a:gd name="connsiteY3" fmla="*/ 1432683 h 1525999"/>
                <a:gd name="connsiteX4" fmla="*/ 301306 w 530279"/>
                <a:gd name="connsiteY4" fmla="*/ 1489833 h 1525999"/>
                <a:gd name="connsiteX5" fmla="*/ 353693 w 530279"/>
                <a:gd name="connsiteY5" fmla="*/ 1404108 h 1525999"/>
                <a:gd name="connsiteX6" fmla="*/ 453706 w 530279"/>
                <a:gd name="connsiteY6" fmla="*/ 1418396 h 1525999"/>
                <a:gd name="connsiteX7" fmla="*/ 453706 w 530279"/>
                <a:gd name="connsiteY7" fmla="*/ 1337433 h 1525999"/>
                <a:gd name="connsiteX8" fmla="*/ 520381 w 530279"/>
                <a:gd name="connsiteY8" fmla="*/ 1294571 h 1525999"/>
                <a:gd name="connsiteX9" fmla="*/ 210818 w 530279"/>
                <a:gd name="connsiteY9" fmla="*/ 994533 h 1525999"/>
                <a:gd name="connsiteX10" fmla="*/ 301305 w 530279"/>
                <a:gd name="connsiteY10" fmla="*/ 127759 h 1525999"/>
                <a:gd name="connsiteX11" fmla="*/ 10793 w 530279"/>
                <a:gd name="connsiteY11" fmla="*/ 89659 h 1525999"/>
                <a:gd name="connsiteX0" fmla="*/ 9014 w 547550"/>
                <a:gd name="connsiteY0" fmla="*/ 105750 h 1518278"/>
                <a:gd name="connsiteX1" fmla="*/ 99502 w 547550"/>
                <a:gd name="connsiteY1" fmla="*/ 1039199 h 1518278"/>
                <a:gd name="connsiteX2" fmla="*/ 118552 w 547550"/>
                <a:gd name="connsiteY2" fmla="*/ 1501162 h 1518278"/>
                <a:gd name="connsiteX3" fmla="*/ 247139 w 547550"/>
                <a:gd name="connsiteY3" fmla="*/ 1424962 h 1518278"/>
                <a:gd name="connsiteX4" fmla="*/ 318577 w 547550"/>
                <a:gd name="connsiteY4" fmla="*/ 1482112 h 1518278"/>
                <a:gd name="connsiteX5" fmla="*/ 370964 w 547550"/>
                <a:gd name="connsiteY5" fmla="*/ 1396387 h 1518278"/>
                <a:gd name="connsiteX6" fmla="*/ 470977 w 547550"/>
                <a:gd name="connsiteY6" fmla="*/ 1410675 h 1518278"/>
                <a:gd name="connsiteX7" fmla="*/ 470977 w 547550"/>
                <a:gd name="connsiteY7" fmla="*/ 1329712 h 1518278"/>
                <a:gd name="connsiteX8" fmla="*/ 537652 w 547550"/>
                <a:gd name="connsiteY8" fmla="*/ 1286850 h 1518278"/>
                <a:gd name="connsiteX9" fmla="*/ 228089 w 547550"/>
                <a:gd name="connsiteY9" fmla="*/ 986812 h 1518278"/>
                <a:gd name="connsiteX10" fmla="*/ 318576 w 547550"/>
                <a:gd name="connsiteY10" fmla="*/ 120038 h 1518278"/>
                <a:gd name="connsiteX11" fmla="*/ 9014 w 547550"/>
                <a:gd name="connsiteY11" fmla="*/ 105750 h 1518278"/>
                <a:gd name="connsiteX0" fmla="*/ 9014 w 547550"/>
                <a:gd name="connsiteY0" fmla="*/ 105750 h 1518278"/>
                <a:gd name="connsiteX1" fmla="*/ 99502 w 547550"/>
                <a:gd name="connsiteY1" fmla="*/ 1039199 h 1518278"/>
                <a:gd name="connsiteX2" fmla="*/ 118552 w 547550"/>
                <a:gd name="connsiteY2" fmla="*/ 1501162 h 1518278"/>
                <a:gd name="connsiteX3" fmla="*/ 247139 w 547550"/>
                <a:gd name="connsiteY3" fmla="*/ 1424962 h 1518278"/>
                <a:gd name="connsiteX4" fmla="*/ 318577 w 547550"/>
                <a:gd name="connsiteY4" fmla="*/ 1482112 h 1518278"/>
                <a:gd name="connsiteX5" fmla="*/ 370964 w 547550"/>
                <a:gd name="connsiteY5" fmla="*/ 1396387 h 1518278"/>
                <a:gd name="connsiteX6" fmla="*/ 470977 w 547550"/>
                <a:gd name="connsiteY6" fmla="*/ 1410675 h 1518278"/>
                <a:gd name="connsiteX7" fmla="*/ 470977 w 547550"/>
                <a:gd name="connsiteY7" fmla="*/ 1329712 h 1518278"/>
                <a:gd name="connsiteX8" fmla="*/ 537652 w 547550"/>
                <a:gd name="connsiteY8" fmla="*/ 1286850 h 1518278"/>
                <a:gd name="connsiteX9" fmla="*/ 228089 w 547550"/>
                <a:gd name="connsiteY9" fmla="*/ 986812 h 1518278"/>
                <a:gd name="connsiteX10" fmla="*/ 318576 w 547550"/>
                <a:gd name="connsiteY10" fmla="*/ 120038 h 1518278"/>
                <a:gd name="connsiteX11" fmla="*/ 9014 w 547550"/>
                <a:gd name="connsiteY11" fmla="*/ 105750 h 1518278"/>
                <a:gd name="connsiteX0" fmla="*/ 9014 w 547550"/>
                <a:gd name="connsiteY0" fmla="*/ 105750 h 1522447"/>
                <a:gd name="connsiteX1" fmla="*/ 99502 w 547550"/>
                <a:gd name="connsiteY1" fmla="*/ 1039199 h 1522447"/>
                <a:gd name="connsiteX2" fmla="*/ 118552 w 547550"/>
                <a:gd name="connsiteY2" fmla="*/ 1501162 h 1522447"/>
                <a:gd name="connsiteX3" fmla="*/ 242376 w 547550"/>
                <a:gd name="connsiteY3" fmla="*/ 1448774 h 1522447"/>
                <a:gd name="connsiteX4" fmla="*/ 318577 w 547550"/>
                <a:gd name="connsiteY4" fmla="*/ 1482112 h 1522447"/>
                <a:gd name="connsiteX5" fmla="*/ 370964 w 547550"/>
                <a:gd name="connsiteY5" fmla="*/ 1396387 h 1522447"/>
                <a:gd name="connsiteX6" fmla="*/ 470977 w 547550"/>
                <a:gd name="connsiteY6" fmla="*/ 1410675 h 1522447"/>
                <a:gd name="connsiteX7" fmla="*/ 470977 w 547550"/>
                <a:gd name="connsiteY7" fmla="*/ 1329712 h 1522447"/>
                <a:gd name="connsiteX8" fmla="*/ 537652 w 547550"/>
                <a:gd name="connsiteY8" fmla="*/ 1286850 h 1522447"/>
                <a:gd name="connsiteX9" fmla="*/ 228089 w 547550"/>
                <a:gd name="connsiteY9" fmla="*/ 986812 h 1522447"/>
                <a:gd name="connsiteX10" fmla="*/ 318576 w 547550"/>
                <a:gd name="connsiteY10" fmla="*/ 120038 h 1522447"/>
                <a:gd name="connsiteX11" fmla="*/ 9014 w 547550"/>
                <a:gd name="connsiteY11" fmla="*/ 105750 h 1522447"/>
                <a:gd name="connsiteX0" fmla="*/ 9014 w 547550"/>
                <a:gd name="connsiteY0" fmla="*/ 105750 h 1521380"/>
                <a:gd name="connsiteX1" fmla="*/ 99502 w 547550"/>
                <a:gd name="connsiteY1" fmla="*/ 1039199 h 1521380"/>
                <a:gd name="connsiteX2" fmla="*/ 118552 w 547550"/>
                <a:gd name="connsiteY2" fmla="*/ 1501162 h 1521380"/>
                <a:gd name="connsiteX3" fmla="*/ 242376 w 547550"/>
                <a:gd name="connsiteY3" fmla="*/ 1448774 h 1521380"/>
                <a:gd name="connsiteX4" fmla="*/ 318577 w 547550"/>
                <a:gd name="connsiteY4" fmla="*/ 1482112 h 1521380"/>
                <a:gd name="connsiteX5" fmla="*/ 370964 w 547550"/>
                <a:gd name="connsiteY5" fmla="*/ 1396387 h 1521380"/>
                <a:gd name="connsiteX6" fmla="*/ 470977 w 547550"/>
                <a:gd name="connsiteY6" fmla="*/ 1410675 h 1521380"/>
                <a:gd name="connsiteX7" fmla="*/ 470977 w 547550"/>
                <a:gd name="connsiteY7" fmla="*/ 1329712 h 1521380"/>
                <a:gd name="connsiteX8" fmla="*/ 537652 w 547550"/>
                <a:gd name="connsiteY8" fmla="*/ 1286850 h 1521380"/>
                <a:gd name="connsiteX9" fmla="*/ 228089 w 547550"/>
                <a:gd name="connsiteY9" fmla="*/ 986812 h 1521380"/>
                <a:gd name="connsiteX10" fmla="*/ 318576 w 547550"/>
                <a:gd name="connsiteY10" fmla="*/ 120038 h 1521380"/>
                <a:gd name="connsiteX11" fmla="*/ 9014 w 547550"/>
                <a:gd name="connsiteY11" fmla="*/ 105750 h 152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7550" h="1521380">
                  <a:moveTo>
                    <a:pt x="9014" y="105750"/>
                  </a:moveTo>
                  <a:cubicBezTo>
                    <a:pt x="-27498" y="258943"/>
                    <a:pt x="55846" y="845525"/>
                    <a:pt x="99502" y="1039199"/>
                  </a:cubicBezTo>
                  <a:cubicBezTo>
                    <a:pt x="90771" y="1266211"/>
                    <a:pt x="94740" y="1432900"/>
                    <a:pt x="118552" y="1501162"/>
                  </a:cubicBezTo>
                  <a:cubicBezTo>
                    <a:pt x="142364" y="1569424"/>
                    <a:pt x="189989" y="1442424"/>
                    <a:pt x="242376" y="1448774"/>
                  </a:cubicBezTo>
                  <a:cubicBezTo>
                    <a:pt x="294763" y="1455124"/>
                    <a:pt x="297146" y="1490843"/>
                    <a:pt x="318577" y="1482112"/>
                  </a:cubicBezTo>
                  <a:cubicBezTo>
                    <a:pt x="340008" y="1473381"/>
                    <a:pt x="345564" y="1408293"/>
                    <a:pt x="370964" y="1396387"/>
                  </a:cubicBezTo>
                  <a:cubicBezTo>
                    <a:pt x="396364" y="1384481"/>
                    <a:pt x="454308" y="1421787"/>
                    <a:pt x="470977" y="1410675"/>
                  </a:cubicBezTo>
                  <a:cubicBezTo>
                    <a:pt x="487646" y="1399563"/>
                    <a:pt x="459865" y="1350349"/>
                    <a:pt x="470977" y="1329712"/>
                  </a:cubicBezTo>
                  <a:cubicBezTo>
                    <a:pt x="482089" y="1309075"/>
                    <a:pt x="578133" y="1344000"/>
                    <a:pt x="537652" y="1286850"/>
                  </a:cubicBezTo>
                  <a:cubicBezTo>
                    <a:pt x="497171" y="1229700"/>
                    <a:pt x="264602" y="1181281"/>
                    <a:pt x="228089" y="986812"/>
                  </a:cubicBezTo>
                  <a:cubicBezTo>
                    <a:pt x="191576" y="792343"/>
                    <a:pt x="355088" y="266882"/>
                    <a:pt x="318576" y="120038"/>
                  </a:cubicBezTo>
                  <a:cubicBezTo>
                    <a:pt x="282064" y="-26806"/>
                    <a:pt x="45526" y="-47443"/>
                    <a:pt x="9014" y="10575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D951F423-FEF6-4C8B-9A5E-4F3FF8087600}"/>
                </a:ext>
              </a:extLst>
            </p:cNvPr>
            <p:cNvSpPr/>
            <p:nvPr/>
          </p:nvSpPr>
          <p:spPr>
            <a:xfrm>
              <a:off x="7641815" y="638690"/>
              <a:ext cx="1305145" cy="1076040"/>
            </a:xfrm>
            <a:prstGeom prst="ellipse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5CF7376-31C5-48CB-B96F-8D263D42D118}"/>
                </a:ext>
              </a:extLst>
            </p:cNvPr>
            <p:cNvSpPr/>
            <p:nvPr/>
          </p:nvSpPr>
          <p:spPr>
            <a:xfrm>
              <a:off x="7605649" y="751202"/>
              <a:ext cx="315035" cy="31503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2067C9E6-1FBC-4E99-AEED-A4ED8F98D5C7}"/>
                </a:ext>
              </a:extLst>
            </p:cNvPr>
            <p:cNvSpPr/>
            <p:nvPr/>
          </p:nvSpPr>
          <p:spPr>
            <a:xfrm>
              <a:off x="8681974" y="751202"/>
              <a:ext cx="315035" cy="31503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4ACAF9BE-01E2-4976-921E-470B586437B1}"/>
                </a:ext>
              </a:extLst>
            </p:cNvPr>
            <p:cNvSpPr/>
            <p:nvPr/>
          </p:nvSpPr>
          <p:spPr>
            <a:xfrm>
              <a:off x="7677733" y="827864"/>
              <a:ext cx="170868" cy="17086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2D065681-118F-478B-8061-82E3938DCCF0}"/>
                </a:ext>
              </a:extLst>
            </p:cNvPr>
            <p:cNvSpPr/>
            <p:nvPr/>
          </p:nvSpPr>
          <p:spPr>
            <a:xfrm>
              <a:off x="8754058" y="827864"/>
              <a:ext cx="170868" cy="17086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7279EF0-8F6D-4A64-99BE-5C71472BF6B3}"/>
                </a:ext>
              </a:extLst>
            </p:cNvPr>
            <p:cNvSpPr/>
            <p:nvPr/>
          </p:nvSpPr>
          <p:spPr>
            <a:xfrm>
              <a:off x="8148355" y="1117460"/>
              <a:ext cx="81027" cy="1184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001B8D6-7AA8-47EB-BB78-4470E7E578DD}"/>
                </a:ext>
              </a:extLst>
            </p:cNvPr>
            <p:cNvSpPr/>
            <p:nvPr/>
          </p:nvSpPr>
          <p:spPr>
            <a:xfrm>
              <a:off x="8305517" y="1117460"/>
              <a:ext cx="81027" cy="118499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859019F3-03C5-42C6-8D0F-E3B480AD8F76}"/>
                </a:ext>
              </a:extLst>
            </p:cNvPr>
            <p:cNvSpPr/>
            <p:nvPr/>
          </p:nvSpPr>
          <p:spPr>
            <a:xfrm rot="15300000">
              <a:off x="8435996" y="1274352"/>
              <a:ext cx="117289" cy="412569"/>
            </a:xfrm>
            <a:prstGeom prst="moon">
              <a:avLst>
                <a:gd name="adj" fmla="val 7424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5D8583B-6FB3-4887-AD05-7FEBD72535E2}"/>
                </a:ext>
              </a:extLst>
            </p:cNvPr>
            <p:cNvSpPr/>
            <p:nvPr/>
          </p:nvSpPr>
          <p:spPr>
            <a:xfrm>
              <a:off x="7479567" y="1165661"/>
              <a:ext cx="553182" cy="833872"/>
            </a:xfrm>
            <a:custGeom>
              <a:avLst/>
              <a:gdLst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28287 h 825962"/>
                <a:gd name="connsiteX10" fmla="*/ 217566 w 516016"/>
                <a:gd name="connsiteY10" fmla="*/ 759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28287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79087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98516 w 516016"/>
                <a:gd name="connsiteY9" fmla="*/ 44162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8984"/>
                <a:gd name="connsiteX1" fmla="*/ 68341 w 516016"/>
                <a:gd name="connsiteY1" fmla="*/ 806162 h 828984"/>
                <a:gd name="connsiteX2" fmla="*/ 71516 w 516016"/>
                <a:gd name="connsiteY2" fmla="*/ 269587 h 828984"/>
                <a:gd name="connsiteX3" fmla="*/ 14366 w 516016"/>
                <a:gd name="connsiteY3" fmla="*/ 145762 h 828984"/>
                <a:gd name="connsiteX4" fmla="*/ 1666 w 516016"/>
                <a:gd name="connsiteY4" fmla="*/ 2887 h 828984"/>
                <a:gd name="connsiteX5" fmla="*/ 42941 w 516016"/>
                <a:gd name="connsiteY5" fmla="*/ 47337 h 828984"/>
                <a:gd name="connsiteX6" fmla="*/ 90566 w 516016"/>
                <a:gd name="connsiteY6" fmla="*/ 15587 h 828984"/>
                <a:gd name="connsiteX7" fmla="*/ 119141 w 516016"/>
                <a:gd name="connsiteY7" fmla="*/ 47337 h 828984"/>
                <a:gd name="connsiteX8" fmla="*/ 198516 w 516016"/>
                <a:gd name="connsiteY8" fmla="*/ 44162 h 828984"/>
                <a:gd name="connsiteX9" fmla="*/ 233441 w 516016"/>
                <a:gd name="connsiteY9" fmla="*/ 114012 h 828984"/>
                <a:gd name="connsiteX10" fmla="*/ 176291 w 516016"/>
                <a:gd name="connsiteY10" fmla="*/ 275937 h 828984"/>
                <a:gd name="connsiteX11" fmla="*/ 169941 w 516016"/>
                <a:gd name="connsiteY11" fmla="*/ 660112 h 828984"/>
                <a:gd name="connsiteX12" fmla="*/ 468391 w 516016"/>
                <a:gd name="connsiteY12" fmla="*/ 564862 h 828984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245984 w 528559"/>
                <a:gd name="connsiteY9" fmla="*/ 113865 h 828837"/>
                <a:gd name="connsiteX10" fmla="*/ 188834 w 528559"/>
                <a:gd name="connsiteY10" fmla="*/ 275790 h 828837"/>
                <a:gd name="connsiteX11" fmla="*/ 182484 w 528559"/>
                <a:gd name="connsiteY11" fmla="*/ 659965 h 828837"/>
                <a:gd name="connsiteX12" fmla="*/ 480934 w 528559"/>
                <a:gd name="connsiteY12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188834 w 528559"/>
                <a:gd name="connsiteY9" fmla="*/ 275790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53909 w 528559"/>
                <a:gd name="connsiteY7" fmla="*/ 69415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53909 w 528559"/>
                <a:gd name="connsiteY7" fmla="*/ 69415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43092 w 543092"/>
                <a:gd name="connsiteY0" fmla="*/ 682190 h 828837"/>
                <a:gd name="connsiteX1" fmla="*/ 95417 w 543092"/>
                <a:gd name="connsiteY1" fmla="*/ 806015 h 828837"/>
                <a:gd name="connsiteX2" fmla="*/ 98592 w 543092"/>
                <a:gd name="connsiteY2" fmla="*/ 269440 h 828837"/>
                <a:gd name="connsiteX3" fmla="*/ 19217 w 543092"/>
                <a:gd name="connsiteY3" fmla="*/ 142440 h 828837"/>
                <a:gd name="connsiteX4" fmla="*/ 3342 w 543092"/>
                <a:gd name="connsiteY4" fmla="*/ 2740 h 828837"/>
                <a:gd name="connsiteX5" fmla="*/ 70017 w 543092"/>
                <a:gd name="connsiteY5" fmla="*/ 47190 h 828837"/>
                <a:gd name="connsiteX6" fmla="*/ 117642 w 543092"/>
                <a:gd name="connsiteY6" fmla="*/ 15440 h 828837"/>
                <a:gd name="connsiteX7" fmla="*/ 168442 w 543092"/>
                <a:gd name="connsiteY7" fmla="*/ 69415 h 828837"/>
                <a:gd name="connsiteX8" fmla="*/ 247817 w 543092"/>
                <a:gd name="connsiteY8" fmla="*/ 91640 h 828837"/>
                <a:gd name="connsiteX9" fmla="*/ 187492 w 543092"/>
                <a:gd name="connsiteY9" fmla="*/ 272615 h 828837"/>
                <a:gd name="connsiteX10" fmla="*/ 197017 w 543092"/>
                <a:gd name="connsiteY10" fmla="*/ 659965 h 828837"/>
                <a:gd name="connsiteX11" fmla="*/ 495467 w 543092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17475"/>
                <a:gd name="connsiteX1" fmla="*/ 95982 w 543657"/>
                <a:gd name="connsiteY1" fmla="*/ 806015 h 817475"/>
                <a:gd name="connsiteX2" fmla="*/ 99157 w 543657"/>
                <a:gd name="connsiteY2" fmla="*/ 269440 h 817475"/>
                <a:gd name="connsiteX3" fmla="*/ 19782 w 543657"/>
                <a:gd name="connsiteY3" fmla="*/ 142440 h 817475"/>
                <a:gd name="connsiteX4" fmla="*/ 3907 w 543657"/>
                <a:gd name="connsiteY4" fmla="*/ 2740 h 817475"/>
                <a:gd name="connsiteX5" fmla="*/ 70582 w 543657"/>
                <a:gd name="connsiteY5" fmla="*/ 47190 h 817475"/>
                <a:gd name="connsiteX6" fmla="*/ 118207 w 543657"/>
                <a:gd name="connsiteY6" fmla="*/ 15440 h 817475"/>
                <a:gd name="connsiteX7" fmla="*/ 169007 w 543657"/>
                <a:gd name="connsiteY7" fmla="*/ 69415 h 817475"/>
                <a:gd name="connsiteX8" fmla="*/ 248382 w 543657"/>
                <a:gd name="connsiteY8" fmla="*/ 91640 h 817475"/>
                <a:gd name="connsiteX9" fmla="*/ 188057 w 543657"/>
                <a:gd name="connsiteY9" fmla="*/ 272615 h 817475"/>
                <a:gd name="connsiteX10" fmla="*/ 197582 w 543657"/>
                <a:gd name="connsiteY10" fmla="*/ 659965 h 817475"/>
                <a:gd name="connsiteX11" fmla="*/ 496032 w 543657"/>
                <a:gd name="connsiteY11" fmla="*/ 564715 h 817475"/>
                <a:gd name="connsiteX0" fmla="*/ 553182 w 553182"/>
                <a:gd name="connsiteY0" fmla="*/ 704415 h 833872"/>
                <a:gd name="connsiteX1" fmla="*/ 95982 w 553182"/>
                <a:gd name="connsiteY1" fmla="*/ 806015 h 833872"/>
                <a:gd name="connsiteX2" fmla="*/ 99157 w 553182"/>
                <a:gd name="connsiteY2" fmla="*/ 269440 h 833872"/>
                <a:gd name="connsiteX3" fmla="*/ 19782 w 553182"/>
                <a:gd name="connsiteY3" fmla="*/ 142440 h 833872"/>
                <a:gd name="connsiteX4" fmla="*/ 3907 w 553182"/>
                <a:gd name="connsiteY4" fmla="*/ 2740 h 833872"/>
                <a:gd name="connsiteX5" fmla="*/ 70582 w 553182"/>
                <a:gd name="connsiteY5" fmla="*/ 47190 h 833872"/>
                <a:gd name="connsiteX6" fmla="*/ 118207 w 553182"/>
                <a:gd name="connsiteY6" fmla="*/ 15440 h 833872"/>
                <a:gd name="connsiteX7" fmla="*/ 169007 w 553182"/>
                <a:gd name="connsiteY7" fmla="*/ 69415 h 833872"/>
                <a:gd name="connsiteX8" fmla="*/ 248382 w 553182"/>
                <a:gd name="connsiteY8" fmla="*/ 91640 h 833872"/>
                <a:gd name="connsiteX9" fmla="*/ 188057 w 553182"/>
                <a:gd name="connsiteY9" fmla="*/ 272615 h 833872"/>
                <a:gd name="connsiteX10" fmla="*/ 197582 w 553182"/>
                <a:gd name="connsiteY10" fmla="*/ 659965 h 833872"/>
                <a:gd name="connsiteX11" fmla="*/ 496032 w 553182"/>
                <a:gd name="connsiteY11" fmla="*/ 564715 h 83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182" h="833872">
                  <a:moveTo>
                    <a:pt x="553182" y="704415"/>
                  </a:moveTo>
                  <a:cubicBezTo>
                    <a:pt x="366121" y="797019"/>
                    <a:pt x="171653" y="878511"/>
                    <a:pt x="95982" y="806015"/>
                  </a:cubicBezTo>
                  <a:cubicBezTo>
                    <a:pt x="20311" y="733519"/>
                    <a:pt x="111857" y="380036"/>
                    <a:pt x="99157" y="269440"/>
                  </a:cubicBezTo>
                  <a:cubicBezTo>
                    <a:pt x="67407" y="206469"/>
                    <a:pt x="38832" y="199590"/>
                    <a:pt x="19782" y="142440"/>
                  </a:cubicBezTo>
                  <a:cubicBezTo>
                    <a:pt x="732" y="85290"/>
                    <a:pt x="-4560" y="18615"/>
                    <a:pt x="3907" y="2740"/>
                  </a:cubicBezTo>
                  <a:cubicBezTo>
                    <a:pt x="12374" y="-13135"/>
                    <a:pt x="51532" y="45073"/>
                    <a:pt x="70582" y="47190"/>
                  </a:cubicBezTo>
                  <a:cubicBezTo>
                    <a:pt x="89632" y="49307"/>
                    <a:pt x="101803" y="11736"/>
                    <a:pt x="118207" y="15440"/>
                  </a:cubicBezTo>
                  <a:cubicBezTo>
                    <a:pt x="134611" y="19144"/>
                    <a:pt x="131436" y="56715"/>
                    <a:pt x="169007" y="69415"/>
                  </a:cubicBezTo>
                  <a:cubicBezTo>
                    <a:pt x="206578" y="82115"/>
                    <a:pt x="245207" y="57773"/>
                    <a:pt x="248382" y="91640"/>
                  </a:cubicBezTo>
                  <a:cubicBezTo>
                    <a:pt x="251557" y="125507"/>
                    <a:pt x="228274" y="190594"/>
                    <a:pt x="188057" y="272615"/>
                  </a:cubicBezTo>
                  <a:cubicBezTo>
                    <a:pt x="179590" y="367336"/>
                    <a:pt x="180649" y="583236"/>
                    <a:pt x="197582" y="659965"/>
                  </a:cubicBezTo>
                  <a:cubicBezTo>
                    <a:pt x="290715" y="660494"/>
                    <a:pt x="371148" y="636417"/>
                    <a:pt x="496032" y="564715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1B03E87-B072-4B81-BEFF-1E8EDD42EFEB}"/>
              </a:ext>
            </a:extLst>
          </p:cNvPr>
          <p:cNvGrpSpPr/>
          <p:nvPr/>
        </p:nvGrpSpPr>
        <p:grpSpPr>
          <a:xfrm>
            <a:off x="6728573" y="1605089"/>
            <a:ext cx="2360136" cy="1325524"/>
            <a:chOff x="7543800" y="2813255"/>
            <a:chExt cx="2868627" cy="1611109"/>
          </a:xfrm>
        </p:grpSpPr>
        <p:sp>
          <p:nvSpPr>
            <p:cNvPr id="34" name="楕円 33">
              <a:extLst>
                <a:ext uri="{FF2B5EF4-FFF2-40B4-BE49-F238E27FC236}">
                  <a16:creationId xmlns:a16="http://schemas.microsoft.com/office/drawing/2014/main" id="{28CA4F25-3F19-42F7-A794-72501E41DAE8}"/>
                </a:ext>
              </a:extLst>
            </p:cNvPr>
            <p:cNvSpPr/>
            <p:nvPr/>
          </p:nvSpPr>
          <p:spPr>
            <a:xfrm>
              <a:off x="7543800" y="2813256"/>
              <a:ext cx="2791864" cy="1611108"/>
            </a:xfrm>
            <a:prstGeom prst="ellipse">
              <a:avLst/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409EC262-FF18-408E-97BF-5B43AA7389B8}"/>
                </a:ext>
              </a:extLst>
            </p:cNvPr>
            <p:cNvSpPr/>
            <p:nvPr/>
          </p:nvSpPr>
          <p:spPr>
            <a:xfrm>
              <a:off x="7892459" y="2813255"/>
              <a:ext cx="457776" cy="287501"/>
            </a:xfrm>
            <a:custGeom>
              <a:avLst/>
              <a:gdLst>
                <a:gd name="connsiteX0" fmla="*/ 457776 w 457776"/>
                <a:gd name="connsiteY0" fmla="*/ 287501 h 287501"/>
                <a:gd name="connsiteX1" fmla="*/ 252988 w 457776"/>
                <a:gd name="connsiteY1" fmla="*/ 144626 h 287501"/>
                <a:gd name="connsiteX2" fmla="*/ 186313 w 457776"/>
                <a:gd name="connsiteY2" fmla="*/ 87476 h 287501"/>
                <a:gd name="connsiteX3" fmla="*/ 131545 w 457776"/>
                <a:gd name="connsiteY3" fmla="*/ 1751 h 287501"/>
                <a:gd name="connsiteX4" fmla="*/ 117257 w 457776"/>
                <a:gd name="connsiteY4" fmla="*/ 30326 h 287501"/>
                <a:gd name="connsiteX5" fmla="*/ 72013 w 457776"/>
                <a:gd name="connsiteY5" fmla="*/ 37470 h 287501"/>
                <a:gd name="connsiteX6" fmla="*/ 45820 w 457776"/>
                <a:gd name="connsiteY6" fmla="*/ 77951 h 287501"/>
                <a:gd name="connsiteX7" fmla="*/ 576 w 457776"/>
                <a:gd name="connsiteY7" fmla="*/ 89858 h 287501"/>
                <a:gd name="connsiteX8" fmla="*/ 19626 w 457776"/>
                <a:gd name="connsiteY8" fmla="*/ 123195 h 287501"/>
                <a:gd name="connsiteX9" fmla="*/ 10101 w 457776"/>
                <a:gd name="connsiteY9" fmla="*/ 168439 h 287501"/>
                <a:gd name="connsiteX10" fmla="*/ 150595 w 457776"/>
                <a:gd name="connsiteY10" fmla="*/ 144626 h 287501"/>
                <a:gd name="connsiteX11" fmla="*/ 343476 w 457776"/>
                <a:gd name="connsiteY11" fmla="*/ 270833 h 28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776" h="287501">
                  <a:moveTo>
                    <a:pt x="457776" y="287501"/>
                  </a:moveTo>
                  <a:cubicBezTo>
                    <a:pt x="378004" y="232732"/>
                    <a:pt x="298232" y="177963"/>
                    <a:pt x="252988" y="144626"/>
                  </a:cubicBezTo>
                  <a:cubicBezTo>
                    <a:pt x="207744" y="111289"/>
                    <a:pt x="206553" y="111288"/>
                    <a:pt x="186313" y="87476"/>
                  </a:cubicBezTo>
                  <a:cubicBezTo>
                    <a:pt x="166073" y="63664"/>
                    <a:pt x="143054" y="11276"/>
                    <a:pt x="131545" y="1751"/>
                  </a:cubicBezTo>
                  <a:cubicBezTo>
                    <a:pt x="120036" y="-7774"/>
                    <a:pt x="127179" y="24373"/>
                    <a:pt x="117257" y="30326"/>
                  </a:cubicBezTo>
                  <a:cubicBezTo>
                    <a:pt x="107335" y="36279"/>
                    <a:pt x="83919" y="29533"/>
                    <a:pt x="72013" y="37470"/>
                  </a:cubicBezTo>
                  <a:cubicBezTo>
                    <a:pt x="60107" y="45407"/>
                    <a:pt x="57726" y="69220"/>
                    <a:pt x="45820" y="77951"/>
                  </a:cubicBezTo>
                  <a:cubicBezTo>
                    <a:pt x="33914" y="86682"/>
                    <a:pt x="4942" y="82317"/>
                    <a:pt x="576" y="89858"/>
                  </a:cubicBezTo>
                  <a:cubicBezTo>
                    <a:pt x="-3790" y="97399"/>
                    <a:pt x="18039" y="110098"/>
                    <a:pt x="19626" y="123195"/>
                  </a:cubicBezTo>
                  <a:cubicBezTo>
                    <a:pt x="21213" y="136292"/>
                    <a:pt x="-11727" y="164867"/>
                    <a:pt x="10101" y="168439"/>
                  </a:cubicBezTo>
                  <a:cubicBezTo>
                    <a:pt x="31929" y="172011"/>
                    <a:pt x="95033" y="127560"/>
                    <a:pt x="150595" y="144626"/>
                  </a:cubicBezTo>
                  <a:cubicBezTo>
                    <a:pt x="206157" y="161692"/>
                    <a:pt x="274816" y="216262"/>
                    <a:pt x="343476" y="270833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3EF657AF-94E6-411D-B058-210692306691}"/>
                </a:ext>
              </a:extLst>
            </p:cNvPr>
            <p:cNvSpPr/>
            <p:nvPr/>
          </p:nvSpPr>
          <p:spPr>
            <a:xfrm>
              <a:off x="8182259" y="2965019"/>
              <a:ext cx="259807" cy="138199"/>
            </a:xfrm>
            <a:custGeom>
              <a:avLst/>
              <a:gdLst>
                <a:gd name="connsiteX0" fmla="*/ 0 w 283368"/>
                <a:gd name="connsiteY0" fmla="*/ 88228 h 104896"/>
                <a:gd name="connsiteX1" fmla="*/ 188118 w 283368"/>
                <a:gd name="connsiteY1" fmla="*/ 121 h 104896"/>
                <a:gd name="connsiteX2" fmla="*/ 283368 w 283368"/>
                <a:gd name="connsiteY2" fmla="*/ 104896 h 10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68" h="104896">
                  <a:moveTo>
                    <a:pt x="0" y="88228"/>
                  </a:moveTo>
                  <a:cubicBezTo>
                    <a:pt x="70445" y="42785"/>
                    <a:pt x="140890" y="-2657"/>
                    <a:pt x="188118" y="121"/>
                  </a:cubicBezTo>
                  <a:cubicBezTo>
                    <a:pt x="235346" y="2899"/>
                    <a:pt x="259357" y="53897"/>
                    <a:pt x="283368" y="104896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682A3FB-0FA7-46A0-B29D-8DC6D1D8B09D}"/>
                </a:ext>
              </a:extLst>
            </p:cNvPr>
            <p:cNvSpPr/>
            <p:nvPr/>
          </p:nvSpPr>
          <p:spPr>
            <a:xfrm>
              <a:off x="9364647" y="3225478"/>
              <a:ext cx="1047780" cy="511204"/>
            </a:xfrm>
            <a:custGeom>
              <a:avLst/>
              <a:gdLst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45269 w 1047780"/>
                <a:gd name="connsiteY14" fmla="*/ 187275 h 492875"/>
                <a:gd name="connsiteX15" fmla="*/ 195263 w 1047780"/>
                <a:gd name="connsiteY15" fmla="*/ 358725 h 492875"/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19075 w 1047780"/>
                <a:gd name="connsiteY14" fmla="*/ 182512 h 492875"/>
                <a:gd name="connsiteX15" fmla="*/ 195263 w 1047780"/>
                <a:gd name="connsiteY15" fmla="*/ 358725 h 492875"/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19075 w 1047780"/>
                <a:gd name="connsiteY14" fmla="*/ 182512 h 492875"/>
                <a:gd name="connsiteX15" fmla="*/ 195263 w 1047780"/>
                <a:gd name="connsiteY15" fmla="*/ 358725 h 492875"/>
                <a:gd name="connsiteX0" fmla="*/ 0 w 1047780"/>
                <a:gd name="connsiteY0" fmla="*/ 165818 h 492849"/>
                <a:gd name="connsiteX1" fmla="*/ 111919 w 1047780"/>
                <a:gd name="connsiteY1" fmla="*/ 3893 h 492849"/>
                <a:gd name="connsiteX2" fmla="*/ 383382 w 1047780"/>
                <a:gd name="connsiteY2" fmla="*/ 68187 h 492849"/>
                <a:gd name="connsiteX3" fmla="*/ 688182 w 1047780"/>
                <a:gd name="connsiteY3" fmla="*/ 263449 h 492849"/>
                <a:gd name="connsiteX4" fmla="*/ 804863 w 1047780"/>
                <a:gd name="connsiteY4" fmla="*/ 272974 h 492849"/>
                <a:gd name="connsiteX5" fmla="*/ 997744 w 1047780"/>
                <a:gd name="connsiteY5" fmla="*/ 211062 h 492849"/>
                <a:gd name="connsiteX6" fmla="*/ 1004888 w 1047780"/>
                <a:gd name="connsiteY6" fmla="*/ 272974 h 492849"/>
                <a:gd name="connsiteX7" fmla="*/ 1047750 w 1047780"/>
                <a:gd name="connsiteY7" fmla="*/ 313455 h 492849"/>
                <a:gd name="connsiteX8" fmla="*/ 1012032 w 1047780"/>
                <a:gd name="connsiteY8" fmla="*/ 349174 h 492849"/>
                <a:gd name="connsiteX9" fmla="*/ 1028700 w 1047780"/>
                <a:gd name="connsiteY9" fmla="*/ 411087 h 492849"/>
                <a:gd name="connsiteX10" fmla="*/ 973932 w 1047780"/>
                <a:gd name="connsiteY10" fmla="*/ 444424 h 492849"/>
                <a:gd name="connsiteX11" fmla="*/ 964407 w 1047780"/>
                <a:gd name="connsiteY11" fmla="*/ 489668 h 492849"/>
                <a:gd name="connsiteX12" fmla="*/ 704850 w 1047780"/>
                <a:gd name="connsiteY12" fmla="*/ 349174 h 492849"/>
                <a:gd name="connsiteX13" fmla="*/ 378619 w 1047780"/>
                <a:gd name="connsiteY13" fmla="*/ 251543 h 492849"/>
                <a:gd name="connsiteX14" fmla="*/ 219075 w 1047780"/>
                <a:gd name="connsiteY14" fmla="*/ 182486 h 492849"/>
                <a:gd name="connsiteX15" fmla="*/ 195263 w 1047780"/>
                <a:gd name="connsiteY15" fmla="*/ 358699 h 492849"/>
                <a:gd name="connsiteX0" fmla="*/ 0 w 1047780"/>
                <a:gd name="connsiteY0" fmla="*/ 165818 h 492849"/>
                <a:gd name="connsiteX1" fmla="*/ 111919 w 1047780"/>
                <a:gd name="connsiteY1" fmla="*/ 3893 h 492849"/>
                <a:gd name="connsiteX2" fmla="*/ 383382 w 1047780"/>
                <a:gd name="connsiteY2" fmla="*/ 68187 h 492849"/>
                <a:gd name="connsiteX3" fmla="*/ 688182 w 1047780"/>
                <a:gd name="connsiteY3" fmla="*/ 263449 h 492849"/>
                <a:gd name="connsiteX4" fmla="*/ 835819 w 1047780"/>
                <a:gd name="connsiteY4" fmla="*/ 272974 h 492849"/>
                <a:gd name="connsiteX5" fmla="*/ 997744 w 1047780"/>
                <a:gd name="connsiteY5" fmla="*/ 211062 h 492849"/>
                <a:gd name="connsiteX6" fmla="*/ 1004888 w 1047780"/>
                <a:gd name="connsiteY6" fmla="*/ 272974 h 492849"/>
                <a:gd name="connsiteX7" fmla="*/ 1047750 w 1047780"/>
                <a:gd name="connsiteY7" fmla="*/ 313455 h 492849"/>
                <a:gd name="connsiteX8" fmla="*/ 1012032 w 1047780"/>
                <a:gd name="connsiteY8" fmla="*/ 349174 h 492849"/>
                <a:gd name="connsiteX9" fmla="*/ 1028700 w 1047780"/>
                <a:gd name="connsiteY9" fmla="*/ 411087 h 492849"/>
                <a:gd name="connsiteX10" fmla="*/ 973932 w 1047780"/>
                <a:gd name="connsiteY10" fmla="*/ 444424 h 492849"/>
                <a:gd name="connsiteX11" fmla="*/ 964407 w 1047780"/>
                <a:gd name="connsiteY11" fmla="*/ 489668 h 492849"/>
                <a:gd name="connsiteX12" fmla="*/ 704850 w 1047780"/>
                <a:gd name="connsiteY12" fmla="*/ 349174 h 492849"/>
                <a:gd name="connsiteX13" fmla="*/ 378619 w 1047780"/>
                <a:gd name="connsiteY13" fmla="*/ 251543 h 492849"/>
                <a:gd name="connsiteX14" fmla="*/ 219075 w 1047780"/>
                <a:gd name="connsiteY14" fmla="*/ 182486 h 492849"/>
                <a:gd name="connsiteX15" fmla="*/ 195263 w 1047780"/>
                <a:gd name="connsiteY15" fmla="*/ 358699 h 492849"/>
                <a:gd name="connsiteX0" fmla="*/ 0 w 1047780"/>
                <a:gd name="connsiteY0" fmla="*/ 165792 h 492823"/>
                <a:gd name="connsiteX1" fmla="*/ 111919 w 1047780"/>
                <a:gd name="connsiteY1" fmla="*/ 3867 h 492823"/>
                <a:gd name="connsiteX2" fmla="*/ 383382 w 1047780"/>
                <a:gd name="connsiteY2" fmla="*/ 68161 h 492823"/>
                <a:gd name="connsiteX3" fmla="*/ 711995 w 1047780"/>
                <a:gd name="connsiteY3" fmla="*/ 261041 h 492823"/>
                <a:gd name="connsiteX4" fmla="*/ 835819 w 1047780"/>
                <a:gd name="connsiteY4" fmla="*/ 272948 h 492823"/>
                <a:gd name="connsiteX5" fmla="*/ 997744 w 1047780"/>
                <a:gd name="connsiteY5" fmla="*/ 211036 h 492823"/>
                <a:gd name="connsiteX6" fmla="*/ 1004888 w 1047780"/>
                <a:gd name="connsiteY6" fmla="*/ 272948 h 492823"/>
                <a:gd name="connsiteX7" fmla="*/ 1047750 w 1047780"/>
                <a:gd name="connsiteY7" fmla="*/ 313429 h 492823"/>
                <a:gd name="connsiteX8" fmla="*/ 1012032 w 1047780"/>
                <a:gd name="connsiteY8" fmla="*/ 349148 h 492823"/>
                <a:gd name="connsiteX9" fmla="*/ 1028700 w 1047780"/>
                <a:gd name="connsiteY9" fmla="*/ 411061 h 492823"/>
                <a:gd name="connsiteX10" fmla="*/ 973932 w 1047780"/>
                <a:gd name="connsiteY10" fmla="*/ 444398 h 492823"/>
                <a:gd name="connsiteX11" fmla="*/ 964407 w 1047780"/>
                <a:gd name="connsiteY11" fmla="*/ 489642 h 492823"/>
                <a:gd name="connsiteX12" fmla="*/ 704850 w 1047780"/>
                <a:gd name="connsiteY12" fmla="*/ 349148 h 492823"/>
                <a:gd name="connsiteX13" fmla="*/ 378619 w 1047780"/>
                <a:gd name="connsiteY13" fmla="*/ 251517 h 492823"/>
                <a:gd name="connsiteX14" fmla="*/ 219075 w 1047780"/>
                <a:gd name="connsiteY14" fmla="*/ 182460 h 492823"/>
                <a:gd name="connsiteX15" fmla="*/ 195263 w 1047780"/>
                <a:gd name="connsiteY15" fmla="*/ 358673 h 492823"/>
                <a:gd name="connsiteX0" fmla="*/ 0 w 1047780"/>
                <a:gd name="connsiteY0" fmla="*/ 165792 h 492823"/>
                <a:gd name="connsiteX1" fmla="*/ 111919 w 1047780"/>
                <a:gd name="connsiteY1" fmla="*/ 3867 h 492823"/>
                <a:gd name="connsiteX2" fmla="*/ 383382 w 1047780"/>
                <a:gd name="connsiteY2" fmla="*/ 68161 h 492823"/>
                <a:gd name="connsiteX3" fmla="*/ 711995 w 1047780"/>
                <a:gd name="connsiteY3" fmla="*/ 261041 h 492823"/>
                <a:gd name="connsiteX4" fmla="*/ 835819 w 1047780"/>
                <a:gd name="connsiteY4" fmla="*/ 272948 h 492823"/>
                <a:gd name="connsiteX5" fmla="*/ 997744 w 1047780"/>
                <a:gd name="connsiteY5" fmla="*/ 211036 h 492823"/>
                <a:gd name="connsiteX6" fmla="*/ 1004888 w 1047780"/>
                <a:gd name="connsiteY6" fmla="*/ 272948 h 492823"/>
                <a:gd name="connsiteX7" fmla="*/ 1047750 w 1047780"/>
                <a:gd name="connsiteY7" fmla="*/ 313429 h 492823"/>
                <a:gd name="connsiteX8" fmla="*/ 1012032 w 1047780"/>
                <a:gd name="connsiteY8" fmla="*/ 349148 h 492823"/>
                <a:gd name="connsiteX9" fmla="*/ 1028700 w 1047780"/>
                <a:gd name="connsiteY9" fmla="*/ 411061 h 492823"/>
                <a:gd name="connsiteX10" fmla="*/ 973932 w 1047780"/>
                <a:gd name="connsiteY10" fmla="*/ 444398 h 492823"/>
                <a:gd name="connsiteX11" fmla="*/ 964407 w 1047780"/>
                <a:gd name="connsiteY11" fmla="*/ 489642 h 492823"/>
                <a:gd name="connsiteX12" fmla="*/ 704850 w 1047780"/>
                <a:gd name="connsiteY12" fmla="*/ 349148 h 492823"/>
                <a:gd name="connsiteX13" fmla="*/ 378619 w 1047780"/>
                <a:gd name="connsiteY13" fmla="*/ 251517 h 492823"/>
                <a:gd name="connsiteX14" fmla="*/ 219075 w 1047780"/>
                <a:gd name="connsiteY14" fmla="*/ 182460 h 492823"/>
                <a:gd name="connsiteX15" fmla="*/ 195263 w 1047780"/>
                <a:gd name="connsiteY15" fmla="*/ 358673 h 492823"/>
                <a:gd name="connsiteX0" fmla="*/ 0 w 1047780"/>
                <a:gd name="connsiteY0" fmla="*/ 165792 h 511204"/>
                <a:gd name="connsiteX1" fmla="*/ 111919 w 1047780"/>
                <a:gd name="connsiteY1" fmla="*/ 3867 h 511204"/>
                <a:gd name="connsiteX2" fmla="*/ 383382 w 1047780"/>
                <a:gd name="connsiteY2" fmla="*/ 68161 h 511204"/>
                <a:gd name="connsiteX3" fmla="*/ 711995 w 1047780"/>
                <a:gd name="connsiteY3" fmla="*/ 261041 h 511204"/>
                <a:gd name="connsiteX4" fmla="*/ 835819 w 1047780"/>
                <a:gd name="connsiteY4" fmla="*/ 272948 h 511204"/>
                <a:gd name="connsiteX5" fmla="*/ 997744 w 1047780"/>
                <a:gd name="connsiteY5" fmla="*/ 211036 h 511204"/>
                <a:gd name="connsiteX6" fmla="*/ 1004888 w 1047780"/>
                <a:gd name="connsiteY6" fmla="*/ 272948 h 511204"/>
                <a:gd name="connsiteX7" fmla="*/ 1047750 w 1047780"/>
                <a:gd name="connsiteY7" fmla="*/ 313429 h 511204"/>
                <a:gd name="connsiteX8" fmla="*/ 1012032 w 1047780"/>
                <a:gd name="connsiteY8" fmla="*/ 349148 h 511204"/>
                <a:gd name="connsiteX9" fmla="*/ 1028700 w 1047780"/>
                <a:gd name="connsiteY9" fmla="*/ 411061 h 511204"/>
                <a:gd name="connsiteX10" fmla="*/ 973932 w 1047780"/>
                <a:gd name="connsiteY10" fmla="*/ 444398 h 511204"/>
                <a:gd name="connsiteX11" fmla="*/ 950119 w 1047780"/>
                <a:gd name="connsiteY11" fmla="*/ 508692 h 511204"/>
                <a:gd name="connsiteX12" fmla="*/ 704850 w 1047780"/>
                <a:gd name="connsiteY12" fmla="*/ 349148 h 511204"/>
                <a:gd name="connsiteX13" fmla="*/ 378619 w 1047780"/>
                <a:gd name="connsiteY13" fmla="*/ 251517 h 511204"/>
                <a:gd name="connsiteX14" fmla="*/ 219075 w 1047780"/>
                <a:gd name="connsiteY14" fmla="*/ 182460 h 511204"/>
                <a:gd name="connsiteX15" fmla="*/ 195263 w 1047780"/>
                <a:gd name="connsiteY15" fmla="*/ 358673 h 51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80" h="511204">
                  <a:moveTo>
                    <a:pt x="0" y="165792"/>
                  </a:moveTo>
                  <a:cubicBezTo>
                    <a:pt x="24011" y="92965"/>
                    <a:pt x="48022" y="20139"/>
                    <a:pt x="111919" y="3867"/>
                  </a:cubicBezTo>
                  <a:cubicBezTo>
                    <a:pt x="175816" y="-12405"/>
                    <a:pt x="283369" y="25299"/>
                    <a:pt x="383382" y="68161"/>
                  </a:cubicBezTo>
                  <a:cubicBezTo>
                    <a:pt x="483395" y="111023"/>
                    <a:pt x="636589" y="226910"/>
                    <a:pt x="711995" y="261041"/>
                  </a:cubicBezTo>
                  <a:cubicBezTo>
                    <a:pt x="787401" y="295172"/>
                    <a:pt x="788194" y="281282"/>
                    <a:pt x="835819" y="272948"/>
                  </a:cubicBezTo>
                  <a:cubicBezTo>
                    <a:pt x="883444" y="264614"/>
                    <a:pt x="969566" y="211036"/>
                    <a:pt x="997744" y="211036"/>
                  </a:cubicBezTo>
                  <a:cubicBezTo>
                    <a:pt x="1025922" y="211036"/>
                    <a:pt x="996554" y="255882"/>
                    <a:pt x="1004888" y="272948"/>
                  </a:cubicBezTo>
                  <a:cubicBezTo>
                    <a:pt x="1013222" y="290014"/>
                    <a:pt x="1046559" y="300729"/>
                    <a:pt x="1047750" y="313429"/>
                  </a:cubicBezTo>
                  <a:cubicBezTo>
                    <a:pt x="1048941" y="326129"/>
                    <a:pt x="1015207" y="332876"/>
                    <a:pt x="1012032" y="349148"/>
                  </a:cubicBezTo>
                  <a:cubicBezTo>
                    <a:pt x="1008857" y="365420"/>
                    <a:pt x="1035050" y="395186"/>
                    <a:pt x="1028700" y="411061"/>
                  </a:cubicBezTo>
                  <a:cubicBezTo>
                    <a:pt x="1022350" y="426936"/>
                    <a:pt x="987029" y="428126"/>
                    <a:pt x="973932" y="444398"/>
                  </a:cubicBezTo>
                  <a:cubicBezTo>
                    <a:pt x="960835" y="460670"/>
                    <a:pt x="994966" y="524567"/>
                    <a:pt x="950119" y="508692"/>
                  </a:cubicBezTo>
                  <a:cubicBezTo>
                    <a:pt x="905272" y="492817"/>
                    <a:pt x="790575" y="407885"/>
                    <a:pt x="704850" y="349148"/>
                  </a:cubicBezTo>
                  <a:cubicBezTo>
                    <a:pt x="607219" y="309461"/>
                    <a:pt x="459582" y="279298"/>
                    <a:pt x="378619" y="251517"/>
                  </a:cubicBezTo>
                  <a:cubicBezTo>
                    <a:pt x="297657" y="223736"/>
                    <a:pt x="254397" y="205082"/>
                    <a:pt x="219075" y="182460"/>
                  </a:cubicBezTo>
                  <a:cubicBezTo>
                    <a:pt x="188516" y="200319"/>
                    <a:pt x="204986" y="281877"/>
                    <a:pt x="195263" y="358673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B1CEF7B2-7035-4DA2-A84F-604B7577C540}"/>
                </a:ext>
              </a:extLst>
            </p:cNvPr>
            <p:cNvSpPr/>
            <p:nvPr/>
          </p:nvSpPr>
          <p:spPr>
            <a:xfrm>
              <a:off x="7743416" y="3037724"/>
              <a:ext cx="1884661" cy="854442"/>
            </a:xfrm>
            <a:custGeom>
              <a:avLst/>
              <a:gdLst>
                <a:gd name="connsiteX0" fmla="*/ 467433 w 1848106"/>
                <a:gd name="connsiteY0" fmla="*/ 999 h 823859"/>
                <a:gd name="connsiteX1" fmla="*/ 100720 w 1848106"/>
                <a:gd name="connsiteY1" fmla="*/ 79580 h 823859"/>
                <a:gd name="connsiteX2" fmla="*/ 43570 w 1848106"/>
                <a:gd name="connsiteY2" fmla="*/ 98630 h 823859"/>
                <a:gd name="connsiteX3" fmla="*/ 34045 w 1848106"/>
                <a:gd name="connsiteY3" fmla="*/ 303418 h 823859"/>
                <a:gd name="connsiteX4" fmla="*/ 503151 w 1848106"/>
                <a:gd name="connsiteY4" fmla="*/ 508205 h 823859"/>
                <a:gd name="connsiteX5" fmla="*/ 927014 w 1848106"/>
                <a:gd name="connsiteY5" fmla="*/ 817768 h 823859"/>
                <a:gd name="connsiteX6" fmla="*/ 1839033 w 1848106"/>
                <a:gd name="connsiteY6" fmla="*/ 674893 h 823859"/>
                <a:gd name="connsiteX7" fmla="*/ 1367545 w 1848106"/>
                <a:gd name="connsiteY7" fmla="*/ 217693 h 823859"/>
                <a:gd name="connsiteX8" fmla="*/ 919870 w 1848106"/>
                <a:gd name="connsiteY8" fmla="*/ 141493 h 823859"/>
                <a:gd name="connsiteX9" fmla="*/ 467433 w 1848106"/>
                <a:gd name="connsiteY9" fmla="*/ 999 h 823859"/>
                <a:gd name="connsiteX0" fmla="*/ 467433 w 1848106"/>
                <a:gd name="connsiteY0" fmla="*/ 999 h 850438"/>
                <a:gd name="connsiteX1" fmla="*/ 100720 w 1848106"/>
                <a:gd name="connsiteY1" fmla="*/ 79580 h 850438"/>
                <a:gd name="connsiteX2" fmla="*/ 43570 w 1848106"/>
                <a:gd name="connsiteY2" fmla="*/ 98630 h 850438"/>
                <a:gd name="connsiteX3" fmla="*/ 34045 w 1848106"/>
                <a:gd name="connsiteY3" fmla="*/ 303418 h 850438"/>
                <a:gd name="connsiteX4" fmla="*/ 503151 w 1848106"/>
                <a:gd name="connsiteY4" fmla="*/ 508205 h 850438"/>
                <a:gd name="connsiteX5" fmla="*/ 927014 w 1848106"/>
                <a:gd name="connsiteY5" fmla="*/ 817768 h 850438"/>
                <a:gd name="connsiteX6" fmla="*/ 1839033 w 1848106"/>
                <a:gd name="connsiteY6" fmla="*/ 674893 h 850438"/>
                <a:gd name="connsiteX7" fmla="*/ 1367545 w 1848106"/>
                <a:gd name="connsiteY7" fmla="*/ 217693 h 850438"/>
                <a:gd name="connsiteX8" fmla="*/ 919870 w 1848106"/>
                <a:gd name="connsiteY8" fmla="*/ 141493 h 850438"/>
                <a:gd name="connsiteX9" fmla="*/ 467433 w 1848106"/>
                <a:gd name="connsiteY9" fmla="*/ 999 h 850438"/>
                <a:gd name="connsiteX0" fmla="*/ 467433 w 1848106"/>
                <a:gd name="connsiteY0" fmla="*/ 999 h 835071"/>
                <a:gd name="connsiteX1" fmla="*/ 100720 w 1848106"/>
                <a:gd name="connsiteY1" fmla="*/ 79580 h 835071"/>
                <a:gd name="connsiteX2" fmla="*/ 43570 w 1848106"/>
                <a:gd name="connsiteY2" fmla="*/ 98630 h 835071"/>
                <a:gd name="connsiteX3" fmla="*/ 34045 w 1848106"/>
                <a:gd name="connsiteY3" fmla="*/ 303418 h 835071"/>
                <a:gd name="connsiteX4" fmla="*/ 503151 w 1848106"/>
                <a:gd name="connsiteY4" fmla="*/ 508205 h 835071"/>
                <a:gd name="connsiteX5" fmla="*/ 927014 w 1848106"/>
                <a:gd name="connsiteY5" fmla="*/ 817768 h 835071"/>
                <a:gd name="connsiteX6" fmla="*/ 1839033 w 1848106"/>
                <a:gd name="connsiteY6" fmla="*/ 674893 h 835071"/>
                <a:gd name="connsiteX7" fmla="*/ 1367545 w 1848106"/>
                <a:gd name="connsiteY7" fmla="*/ 217693 h 835071"/>
                <a:gd name="connsiteX8" fmla="*/ 919870 w 1848106"/>
                <a:gd name="connsiteY8" fmla="*/ 141493 h 835071"/>
                <a:gd name="connsiteX9" fmla="*/ 467433 w 1848106"/>
                <a:gd name="connsiteY9" fmla="*/ 999 h 835071"/>
                <a:gd name="connsiteX0" fmla="*/ 467433 w 1852282"/>
                <a:gd name="connsiteY0" fmla="*/ 999 h 835271"/>
                <a:gd name="connsiteX1" fmla="*/ 100720 w 1852282"/>
                <a:gd name="connsiteY1" fmla="*/ 79580 h 835271"/>
                <a:gd name="connsiteX2" fmla="*/ 43570 w 1852282"/>
                <a:gd name="connsiteY2" fmla="*/ 98630 h 835271"/>
                <a:gd name="connsiteX3" fmla="*/ 34045 w 1852282"/>
                <a:gd name="connsiteY3" fmla="*/ 303418 h 835271"/>
                <a:gd name="connsiteX4" fmla="*/ 503151 w 1852282"/>
                <a:gd name="connsiteY4" fmla="*/ 508205 h 835271"/>
                <a:gd name="connsiteX5" fmla="*/ 927014 w 1852282"/>
                <a:gd name="connsiteY5" fmla="*/ 817768 h 835271"/>
                <a:gd name="connsiteX6" fmla="*/ 1839033 w 1852282"/>
                <a:gd name="connsiteY6" fmla="*/ 674893 h 835271"/>
                <a:gd name="connsiteX7" fmla="*/ 1431839 w 1852282"/>
                <a:gd name="connsiteY7" fmla="*/ 205786 h 835271"/>
                <a:gd name="connsiteX8" fmla="*/ 919870 w 1852282"/>
                <a:gd name="connsiteY8" fmla="*/ 141493 h 835271"/>
                <a:gd name="connsiteX9" fmla="*/ 467433 w 1852282"/>
                <a:gd name="connsiteY9" fmla="*/ 999 h 835271"/>
                <a:gd name="connsiteX0" fmla="*/ 467433 w 1852432"/>
                <a:gd name="connsiteY0" fmla="*/ 999 h 835271"/>
                <a:gd name="connsiteX1" fmla="*/ 100720 w 1852432"/>
                <a:gd name="connsiteY1" fmla="*/ 79580 h 835271"/>
                <a:gd name="connsiteX2" fmla="*/ 43570 w 1852432"/>
                <a:gd name="connsiteY2" fmla="*/ 98630 h 835271"/>
                <a:gd name="connsiteX3" fmla="*/ 34045 w 1852432"/>
                <a:gd name="connsiteY3" fmla="*/ 303418 h 835271"/>
                <a:gd name="connsiteX4" fmla="*/ 503151 w 1852432"/>
                <a:gd name="connsiteY4" fmla="*/ 508205 h 835271"/>
                <a:gd name="connsiteX5" fmla="*/ 927014 w 1852432"/>
                <a:gd name="connsiteY5" fmla="*/ 817768 h 835271"/>
                <a:gd name="connsiteX6" fmla="*/ 1839033 w 1852432"/>
                <a:gd name="connsiteY6" fmla="*/ 674893 h 835271"/>
                <a:gd name="connsiteX7" fmla="*/ 1431839 w 1852432"/>
                <a:gd name="connsiteY7" fmla="*/ 205786 h 835271"/>
                <a:gd name="connsiteX8" fmla="*/ 919870 w 1852432"/>
                <a:gd name="connsiteY8" fmla="*/ 141493 h 835271"/>
                <a:gd name="connsiteX9" fmla="*/ 467433 w 1852432"/>
                <a:gd name="connsiteY9" fmla="*/ 999 h 835271"/>
                <a:gd name="connsiteX0" fmla="*/ 531726 w 1852432"/>
                <a:gd name="connsiteY0" fmla="*/ 833 h 854155"/>
                <a:gd name="connsiteX1" fmla="*/ 100720 w 1852432"/>
                <a:gd name="connsiteY1" fmla="*/ 98464 h 854155"/>
                <a:gd name="connsiteX2" fmla="*/ 43570 w 1852432"/>
                <a:gd name="connsiteY2" fmla="*/ 117514 h 854155"/>
                <a:gd name="connsiteX3" fmla="*/ 34045 w 1852432"/>
                <a:gd name="connsiteY3" fmla="*/ 322302 h 854155"/>
                <a:gd name="connsiteX4" fmla="*/ 503151 w 1852432"/>
                <a:gd name="connsiteY4" fmla="*/ 527089 h 854155"/>
                <a:gd name="connsiteX5" fmla="*/ 927014 w 1852432"/>
                <a:gd name="connsiteY5" fmla="*/ 836652 h 854155"/>
                <a:gd name="connsiteX6" fmla="*/ 1839033 w 1852432"/>
                <a:gd name="connsiteY6" fmla="*/ 693777 h 854155"/>
                <a:gd name="connsiteX7" fmla="*/ 1431839 w 1852432"/>
                <a:gd name="connsiteY7" fmla="*/ 224670 h 854155"/>
                <a:gd name="connsiteX8" fmla="*/ 919870 w 1852432"/>
                <a:gd name="connsiteY8" fmla="*/ 160377 h 854155"/>
                <a:gd name="connsiteX9" fmla="*/ 531726 w 1852432"/>
                <a:gd name="connsiteY9" fmla="*/ 833 h 854155"/>
                <a:gd name="connsiteX0" fmla="*/ 531726 w 1852432"/>
                <a:gd name="connsiteY0" fmla="*/ 833 h 854155"/>
                <a:gd name="connsiteX1" fmla="*/ 100720 w 1852432"/>
                <a:gd name="connsiteY1" fmla="*/ 98464 h 854155"/>
                <a:gd name="connsiteX2" fmla="*/ 43570 w 1852432"/>
                <a:gd name="connsiteY2" fmla="*/ 117514 h 854155"/>
                <a:gd name="connsiteX3" fmla="*/ 34045 w 1852432"/>
                <a:gd name="connsiteY3" fmla="*/ 322302 h 854155"/>
                <a:gd name="connsiteX4" fmla="*/ 503151 w 1852432"/>
                <a:gd name="connsiteY4" fmla="*/ 527089 h 854155"/>
                <a:gd name="connsiteX5" fmla="*/ 927014 w 1852432"/>
                <a:gd name="connsiteY5" fmla="*/ 836652 h 854155"/>
                <a:gd name="connsiteX6" fmla="*/ 1839033 w 1852432"/>
                <a:gd name="connsiteY6" fmla="*/ 693777 h 854155"/>
                <a:gd name="connsiteX7" fmla="*/ 1431839 w 1852432"/>
                <a:gd name="connsiteY7" fmla="*/ 224670 h 854155"/>
                <a:gd name="connsiteX8" fmla="*/ 919870 w 1852432"/>
                <a:gd name="connsiteY8" fmla="*/ 160377 h 854155"/>
                <a:gd name="connsiteX9" fmla="*/ 531726 w 1852432"/>
                <a:gd name="connsiteY9" fmla="*/ 833 h 854155"/>
                <a:gd name="connsiteX0" fmla="*/ 540720 w 1861426"/>
                <a:gd name="connsiteY0" fmla="*/ 876 h 854198"/>
                <a:gd name="connsiteX1" fmla="*/ 109714 w 1861426"/>
                <a:gd name="connsiteY1" fmla="*/ 98507 h 854198"/>
                <a:gd name="connsiteX2" fmla="*/ 28752 w 1861426"/>
                <a:gd name="connsiteY2" fmla="*/ 146132 h 854198"/>
                <a:gd name="connsiteX3" fmla="*/ 43039 w 1861426"/>
                <a:gd name="connsiteY3" fmla="*/ 322345 h 854198"/>
                <a:gd name="connsiteX4" fmla="*/ 512145 w 1861426"/>
                <a:gd name="connsiteY4" fmla="*/ 527132 h 854198"/>
                <a:gd name="connsiteX5" fmla="*/ 936008 w 1861426"/>
                <a:gd name="connsiteY5" fmla="*/ 836695 h 854198"/>
                <a:gd name="connsiteX6" fmla="*/ 1848027 w 1861426"/>
                <a:gd name="connsiteY6" fmla="*/ 693820 h 854198"/>
                <a:gd name="connsiteX7" fmla="*/ 1440833 w 1861426"/>
                <a:gd name="connsiteY7" fmla="*/ 224713 h 854198"/>
                <a:gd name="connsiteX8" fmla="*/ 928864 w 1861426"/>
                <a:gd name="connsiteY8" fmla="*/ 160420 h 854198"/>
                <a:gd name="connsiteX9" fmla="*/ 540720 w 1861426"/>
                <a:gd name="connsiteY9" fmla="*/ 876 h 854198"/>
                <a:gd name="connsiteX0" fmla="*/ 543877 w 1864583"/>
                <a:gd name="connsiteY0" fmla="*/ 1154 h 854476"/>
                <a:gd name="connsiteX1" fmla="*/ 174783 w 1864583"/>
                <a:gd name="connsiteY1" fmla="*/ 91641 h 854476"/>
                <a:gd name="connsiteX2" fmla="*/ 31909 w 1864583"/>
                <a:gd name="connsiteY2" fmla="*/ 146410 h 854476"/>
                <a:gd name="connsiteX3" fmla="*/ 46196 w 1864583"/>
                <a:gd name="connsiteY3" fmla="*/ 322623 h 854476"/>
                <a:gd name="connsiteX4" fmla="*/ 515302 w 1864583"/>
                <a:gd name="connsiteY4" fmla="*/ 527410 h 854476"/>
                <a:gd name="connsiteX5" fmla="*/ 939165 w 1864583"/>
                <a:gd name="connsiteY5" fmla="*/ 836973 h 854476"/>
                <a:gd name="connsiteX6" fmla="*/ 1851184 w 1864583"/>
                <a:gd name="connsiteY6" fmla="*/ 694098 h 854476"/>
                <a:gd name="connsiteX7" fmla="*/ 1443990 w 1864583"/>
                <a:gd name="connsiteY7" fmla="*/ 224991 h 854476"/>
                <a:gd name="connsiteX8" fmla="*/ 932021 w 1864583"/>
                <a:gd name="connsiteY8" fmla="*/ 160698 h 854476"/>
                <a:gd name="connsiteX9" fmla="*/ 543877 w 1864583"/>
                <a:gd name="connsiteY9" fmla="*/ 1154 h 854476"/>
                <a:gd name="connsiteX0" fmla="*/ 569293 w 1889999"/>
                <a:gd name="connsiteY0" fmla="*/ 1120 h 854442"/>
                <a:gd name="connsiteX1" fmla="*/ 200199 w 1889999"/>
                <a:gd name="connsiteY1" fmla="*/ 91607 h 854442"/>
                <a:gd name="connsiteX2" fmla="*/ 14463 w 1889999"/>
                <a:gd name="connsiteY2" fmla="*/ 129708 h 854442"/>
                <a:gd name="connsiteX3" fmla="*/ 71612 w 1889999"/>
                <a:gd name="connsiteY3" fmla="*/ 322589 h 854442"/>
                <a:gd name="connsiteX4" fmla="*/ 540718 w 1889999"/>
                <a:gd name="connsiteY4" fmla="*/ 527376 h 854442"/>
                <a:gd name="connsiteX5" fmla="*/ 964581 w 1889999"/>
                <a:gd name="connsiteY5" fmla="*/ 836939 h 854442"/>
                <a:gd name="connsiteX6" fmla="*/ 1876600 w 1889999"/>
                <a:gd name="connsiteY6" fmla="*/ 694064 h 854442"/>
                <a:gd name="connsiteX7" fmla="*/ 1469406 w 1889999"/>
                <a:gd name="connsiteY7" fmla="*/ 224957 h 854442"/>
                <a:gd name="connsiteX8" fmla="*/ 957437 w 1889999"/>
                <a:gd name="connsiteY8" fmla="*/ 160664 h 854442"/>
                <a:gd name="connsiteX9" fmla="*/ 569293 w 1889999"/>
                <a:gd name="connsiteY9" fmla="*/ 1120 h 854442"/>
                <a:gd name="connsiteX0" fmla="*/ 569293 w 1889999"/>
                <a:gd name="connsiteY0" fmla="*/ 1120 h 854442"/>
                <a:gd name="connsiteX1" fmla="*/ 200199 w 1889999"/>
                <a:gd name="connsiteY1" fmla="*/ 91607 h 854442"/>
                <a:gd name="connsiteX2" fmla="*/ 14463 w 1889999"/>
                <a:gd name="connsiteY2" fmla="*/ 129708 h 854442"/>
                <a:gd name="connsiteX3" fmla="*/ 71612 w 1889999"/>
                <a:gd name="connsiteY3" fmla="*/ 322589 h 854442"/>
                <a:gd name="connsiteX4" fmla="*/ 540718 w 1889999"/>
                <a:gd name="connsiteY4" fmla="*/ 527376 h 854442"/>
                <a:gd name="connsiteX5" fmla="*/ 964581 w 1889999"/>
                <a:gd name="connsiteY5" fmla="*/ 836939 h 854442"/>
                <a:gd name="connsiteX6" fmla="*/ 1876600 w 1889999"/>
                <a:gd name="connsiteY6" fmla="*/ 694064 h 854442"/>
                <a:gd name="connsiteX7" fmla="*/ 1469406 w 1889999"/>
                <a:gd name="connsiteY7" fmla="*/ 224957 h 854442"/>
                <a:gd name="connsiteX8" fmla="*/ 957437 w 1889999"/>
                <a:gd name="connsiteY8" fmla="*/ 160664 h 854442"/>
                <a:gd name="connsiteX9" fmla="*/ 569293 w 1889999"/>
                <a:gd name="connsiteY9" fmla="*/ 1120 h 854442"/>
                <a:gd name="connsiteX0" fmla="*/ 561084 w 1881790"/>
                <a:gd name="connsiteY0" fmla="*/ 1120 h 854442"/>
                <a:gd name="connsiteX1" fmla="*/ 191990 w 1881790"/>
                <a:gd name="connsiteY1" fmla="*/ 91607 h 854442"/>
                <a:gd name="connsiteX2" fmla="*/ 6254 w 1881790"/>
                <a:gd name="connsiteY2" fmla="*/ 129708 h 854442"/>
                <a:gd name="connsiteX3" fmla="*/ 106265 w 1881790"/>
                <a:gd name="connsiteY3" fmla="*/ 351164 h 854442"/>
                <a:gd name="connsiteX4" fmla="*/ 532509 w 1881790"/>
                <a:gd name="connsiteY4" fmla="*/ 527376 h 854442"/>
                <a:gd name="connsiteX5" fmla="*/ 956372 w 1881790"/>
                <a:gd name="connsiteY5" fmla="*/ 836939 h 854442"/>
                <a:gd name="connsiteX6" fmla="*/ 1868391 w 1881790"/>
                <a:gd name="connsiteY6" fmla="*/ 694064 h 854442"/>
                <a:gd name="connsiteX7" fmla="*/ 1461197 w 1881790"/>
                <a:gd name="connsiteY7" fmla="*/ 224957 h 854442"/>
                <a:gd name="connsiteX8" fmla="*/ 949228 w 1881790"/>
                <a:gd name="connsiteY8" fmla="*/ 160664 h 854442"/>
                <a:gd name="connsiteX9" fmla="*/ 561084 w 1881790"/>
                <a:gd name="connsiteY9" fmla="*/ 1120 h 854442"/>
                <a:gd name="connsiteX0" fmla="*/ 563955 w 1884661"/>
                <a:gd name="connsiteY0" fmla="*/ 1120 h 854442"/>
                <a:gd name="connsiteX1" fmla="*/ 194861 w 1884661"/>
                <a:gd name="connsiteY1" fmla="*/ 91607 h 854442"/>
                <a:gd name="connsiteX2" fmla="*/ 9125 w 1884661"/>
                <a:gd name="connsiteY2" fmla="*/ 129708 h 854442"/>
                <a:gd name="connsiteX3" fmla="*/ 109136 w 1884661"/>
                <a:gd name="connsiteY3" fmla="*/ 351164 h 854442"/>
                <a:gd name="connsiteX4" fmla="*/ 535380 w 1884661"/>
                <a:gd name="connsiteY4" fmla="*/ 527376 h 854442"/>
                <a:gd name="connsiteX5" fmla="*/ 959243 w 1884661"/>
                <a:gd name="connsiteY5" fmla="*/ 836939 h 854442"/>
                <a:gd name="connsiteX6" fmla="*/ 1871262 w 1884661"/>
                <a:gd name="connsiteY6" fmla="*/ 694064 h 854442"/>
                <a:gd name="connsiteX7" fmla="*/ 1464068 w 1884661"/>
                <a:gd name="connsiteY7" fmla="*/ 224957 h 854442"/>
                <a:gd name="connsiteX8" fmla="*/ 952099 w 1884661"/>
                <a:gd name="connsiteY8" fmla="*/ 160664 h 854442"/>
                <a:gd name="connsiteX9" fmla="*/ 563955 w 1884661"/>
                <a:gd name="connsiteY9" fmla="*/ 1120 h 854442"/>
                <a:gd name="connsiteX0" fmla="*/ 563955 w 1884661"/>
                <a:gd name="connsiteY0" fmla="*/ 1120 h 854442"/>
                <a:gd name="connsiteX1" fmla="*/ 225817 w 1884661"/>
                <a:gd name="connsiteY1" fmla="*/ 91607 h 854442"/>
                <a:gd name="connsiteX2" fmla="*/ 9125 w 1884661"/>
                <a:gd name="connsiteY2" fmla="*/ 129708 h 854442"/>
                <a:gd name="connsiteX3" fmla="*/ 109136 w 1884661"/>
                <a:gd name="connsiteY3" fmla="*/ 351164 h 854442"/>
                <a:gd name="connsiteX4" fmla="*/ 535380 w 1884661"/>
                <a:gd name="connsiteY4" fmla="*/ 527376 h 854442"/>
                <a:gd name="connsiteX5" fmla="*/ 959243 w 1884661"/>
                <a:gd name="connsiteY5" fmla="*/ 836939 h 854442"/>
                <a:gd name="connsiteX6" fmla="*/ 1871262 w 1884661"/>
                <a:gd name="connsiteY6" fmla="*/ 694064 h 854442"/>
                <a:gd name="connsiteX7" fmla="*/ 1464068 w 1884661"/>
                <a:gd name="connsiteY7" fmla="*/ 224957 h 854442"/>
                <a:gd name="connsiteX8" fmla="*/ 952099 w 1884661"/>
                <a:gd name="connsiteY8" fmla="*/ 160664 h 854442"/>
                <a:gd name="connsiteX9" fmla="*/ 563955 w 1884661"/>
                <a:gd name="connsiteY9" fmla="*/ 1120 h 854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4661" h="854442">
                  <a:moveTo>
                    <a:pt x="563955" y="1120"/>
                  </a:moveTo>
                  <a:cubicBezTo>
                    <a:pt x="442908" y="-10389"/>
                    <a:pt x="318289" y="70176"/>
                    <a:pt x="225817" y="91607"/>
                  </a:cubicBezTo>
                  <a:cubicBezTo>
                    <a:pt x="133345" y="113038"/>
                    <a:pt x="30556" y="91211"/>
                    <a:pt x="9125" y="129708"/>
                  </a:cubicBezTo>
                  <a:cubicBezTo>
                    <a:pt x="-12306" y="194398"/>
                    <a:pt x="-2386" y="270599"/>
                    <a:pt x="109136" y="351164"/>
                  </a:cubicBezTo>
                  <a:cubicBezTo>
                    <a:pt x="220658" y="431729"/>
                    <a:pt x="393696" y="446414"/>
                    <a:pt x="535380" y="527376"/>
                  </a:cubicBezTo>
                  <a:cubicBezTo>
                    <a:pt x="677064" y="608338"/>
                    <a:pt x="577052" y="778202"/>
                    <a:pt x="959243" y="836939"/>
                  </a:cubicBezTo>
                  <a:cubicBezTo>
                    <a:pt x="1341434" y="895676"/>
                    <a:pt x="1787125" y="796061"/>
                    <a:pt x="1871262" y="694064"/>
                  </a:cubicBezTo>
                  <a:cubicBezTo>
                    <a:pt x="1955400" y="592067"/>
                    <a:pt x="1622024" y="285282"/>
                    <a:pt x="1464068" y="224957"/>
                  </a:cubicBezTo>
                  <a:cubicBezTo>
                    <a:pt x="1306112" y="164632"/>
                    <a:pt x="1102118" y="197970"/>
                    <a:pt x="952099" y="160664"/>
                  </a:cubicBezTo>
                  <a:cubicBezTo>
                    <a:pt x="811605" y="94783"/>
                    <a:pt x="685002" y="12629"/>
                    <a:pt x="563955" y="1120"/>
                  </a:cubicBezTo>
                  <a:close/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621601F-DAC4-4D8C-BED2-FD12F91B29B8}"/>
                </a:ext>
              </a:extLst>
            </p:cNvPr>
            <p:cNvSpPr/>
            <p:nvPr/>
          </p:nvSpPr>
          <p:spPr>
            <a:xfrm>
              <a:off x="8638950" y="2829545"/>
              <a:ext cx="435268" cy="270030"/>
            </a:xfrm>
            <a:custGeom>
              <a:avLst/>
              <a:gdLst>
                <a:gd name="connsiteX0" fmla="*/ 229723 w 458019"/>
                <a:gd name="connsiteY0" fmla="*/ 0 h 315036"/>
                <a:gd name="connsiteX1" fmla="*/ 441393 w 458019"/>
                <a:gd name="connsiteY1" fmla="*/ 96205 h 315036"/>
                <a:gd name="connsiteX2" fmla="*/ 458019 w 458019"/>
                <a:gd name="connsiteY2" fmla="*/ 152671 h 315036"/>
                <a:gd name="connsiteX3" fmla="*/ 309083 w 458019"/>
                <a:gd name="connsiteY3" fmla="*/ 151135 h 315036"/>
                <a:gd name="connsiteX4" fmla="*/ 418572 w 458019"/>
                <a:gd name="connsiteY4" fmla="*/ 242041 h 315036"/>
                <a:gd name="connsiteX5" fmla="*/ 392162 w 458019"/>
                <a:gd name="connsiteY5" fmla="*/ 268900 h 315036"/>
                <a:gd name="connsiteX6" fmla="*/ 229723 w 458019"/>
                <a:gd name="connsiteY6" fmla="*/ 315036 h 315036"/>
                <a:gd name="connsiteX7" fmla="*/ 0 w 458019"/>
                <a:gd name="connsiteY7" fmla="*/ 157518 h 315036"/>
                <a:gd name="connsiteX8" fmla="*/ 229723 w 458019"/>
                <a:gd name="connsiteY8" fmla="*/ 0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019" h="315036">
                  <a:moveTo>
                    <a:pt x="229723" y="0"/>
                  </a:moveTo>
                  <a:cubicBezTo>
                    <a:pt x="324878" y="0"/>
                    <a:pt x="406520" y="39669"/>
                    <a:pt x="441393" y="96205"/>
                  </a:cubicBezTo>
                  <a:lnTo>
                    <a:pt x="458019" y="152671"/>
                  </a:lnTo>
                  <a:lnTo>
                    <a:pt x="309083" y="151135"/>
                  </a:lnTo>
                  <a:lnTo>
                    <a:pt x="418572" y="242041"/>
                  </a:lnTo>
                  <a:lnTo>
                    <a:pt x="392162" y="268900"/>
                  </a:lnTo>
                  <a:cubicBezTo>
                    <a:pt x="350590" y="297405"/>
                    <a:pt x="293160" y="315036"/>
                    <a:pt x="229723" y="315036"/>
                  </a:cubicBezTo>
                  <a:cubicBezTo>
                    <a:pt x="102850" y="315036"/>
                    <a:pt x="0" y="244513"/>
                    <a:pt x="0" y="157518"/>
                  </a:cubicBezTo>
                  <a:cubicBezTo>
                    <a:pt x="0" y="70523"/>
                    <a:pt x="102850" y="0"/>
                    <a:pt x="229723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C3A05F3B-F4ED-41EB-96F7-E5CC4F6CB58F}"/>
                </a:ext>
              </a:extLst>
            </p:cNvPr>
            <p:cNvSpPr/>
            <p:nvPr/>
          </p:nvSpPr>
          <p:spPr>
            <a:xfrm flipH="1">
              <a:off x="8056729" y="3892166"/>
              <a:ext cx="426567" cy="287529"/>
            </a:xfrm>
            <a:custGeom>
              <a:avLst/>
              <a:gdLst>
                <a:gd name="connsiteX0" fmla="*/ 229723 w 458019"/>
                <a:gd name="connsiteY0" fmla="*/ 0 h 315036"/>
                <a:gd name="connsiteX1" fmla="*/ 441393 w 458019"/>
                <a:gd name="connsiteY1" fmla="*/ 96205 h 315036"/>
                <a:gd name="connsiteX2" fmla="*/ 458019 w 458019"/>
                <a:gd name="connsiteY2" fmla="*/ 152671 h 315036"/>
                <a:gd name="connsiteX3" fmla="*/ 309083 w 458019"/>
                <a:gd name="connsiteY3" fmla="*/ 151135 h 315036"/>
                <a:gd name="connsiteX4" fmla="*/ 418572 w 458019"/>
                <a:gd name="connsiteY4" fmla="*/ 242041 h 315036"/>
                <a:gd name="connsiteX5" fmla="*/ 392162 w 458019"/>
                <a:gd name="connsiteY5" fmla="*/ 268900 h 315036"/>
                <a:gd name="connsiteX6" fmla="*/ 229723 w 458019"/>
                <a:gd name="connsiteY6" fmla="*/ 315036 h 315036"/>
                <a:gd name="connsiteX7" fmla="*/ 0 w 458019"/>
                <a:gd name="connsiteY7" fmla="*/ 157518 h 315036"/>
                <a:gd name="connsiteX8" fmla="*/ 229723 w 458019"/>
                <a:gd name="connsiteY8" fmla="*/ 0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019" h="315036">
                  <a:moveTo>
                    <a:pt x="229723" y="0"/>
                  </a:moveTo>
                  <a:cubicBezTo>
                    <a:pt x="324878" y="0"/>
                    <a:pt x="406520" y="39669"/>
                    <a:pt x="441393" y="96205"/>
                  </a:cubicBezTo>
                  <a:lnTo>
                    <a:pt x="458019" y="152671"/>
                  </a:lnTo>
                  <a:lnTo>
                    <a:pt x="309083" y="151135"/>
                  </a:lnTo>
                  <a:lnTo>
                    <a:pt x="418572" y="242041"/>
                  </a:lnTo>
                  <a:lnTo>
                    <a:pt x="392162" y="268900"/>
                  </a:lnTo>
                  <a:cubicBezTo>
                    <a:pt x="350590" y="297405"/>
                    <a:pt x="293160" y="315036"/>
                    <a:pt x="229723" y="315036"/>
                  </a:cubicBezTo>
                  <a:cubicBezTo>
                    <a:pt x="102850" y="315036"/>
                    <a:pt x="0" y="244513"/>
                    <a:pt x="0" y="157518"/>
                  </a:cubicBezTo>
                  <a:cubicBezTo>
                    <a:pt x="0" y="70523"/>
                    <a:pt x="102850" y="0"/>
                    <a:pt x="229723" y="0"/>
                  </a:cubicBez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E4D1FB1-58CE-4672-B4B4-358A505634E8}"/>
                </a:ext>
              </a:extLst>
            </p:cNvPr>
            <p:cNvSpPr/>
            <p:nvPr/>
          </p:nvSpPr>
          <p:spPr>
            <a:xfrm>
              <a:off x="8960547" y="3817513"/>
              <a:ext cx="1238704" cy="481237"/>
            </a:xfrm>
            <a:custGeom>
              <a:avLst/>
              <a:gdLst>
                <a:gd name="connsiteX0" fmla="*/ 121481 w 1228915"/>
                <a:gd name="connsiteY0" fmla="*/ 23812 h 481237"/>
                <a:gd name="connsiteX1" fmla="*/ 7181 w 1228915"/>
                <a:gd name="connsiteY1" fmla="*/ 254793 h 481237"/>
                <a:gd name="connsiteX2" fmla="*/ 304837 w 1228915"/>
                <a:gd name="connsiteY2" fmla="*/ 402431 h 481237"/>
                <a:gd name="connsiteX3" fmla="*/ 785850 w 1228915"/>
                <a:gd name="connsiteY3" fmla="*/ 280987 h 481237"/>
                <a:gd name="connsiteX4" fmla="*/ 885862 w 1228915"/>
                <a:gd name="connsiteY4" fmla="*/ 309562 h 481237"/>
                <a:gd name="connsiteX5" fmla="*/ 1031118 w 1228915"/>
                <a:gd name="connsiteY5" fmla="*/ 447675 h 481237"/>
                <a:gd name="connsiteX6" fmla="*/ 1116843 w 1228915"/>
                <a:gd name="connsiteY6" fmla="*/ 481012 h 481237"/>
                <a:gd name="connsiteX7" fmla="*/ 1121606 w 1228915"/>
                <a:gd name="connsiteY7" fmla="*/ 438150 h 481237"/>
                <a:gd name="connsiteX8" fmla="*/ 1183518 w 1228915"/>
                <a:gd name="connsiteY8" fmla="*/ 426243 h 481237"/>
                <a:gd name="connsiteX9" fmla="*/ 1164468 w 1228915"/>
                <a:gd name="connsiteY9" fmla="*/ 376237 h 481237"/>
                <a:gd name="connsiteX10" fmla="*/ 1224000 w 1228915"/>
                <a:gd name="connsiteY10" fmla="*/ 345281 h 481237"/>
                <a:gd name="connsiteX11" fmla="*/ 1188281 w 1228915"/>
                <a:gd name="connsiteY11" fmla="*/ 288131 h 481237"/>
                <a:gd name="connsiteX12" fmla="*/ 895387 w 1228915"/>
                <a:gd name="connsiteY12" fmla="*/ 219075 h 481237"/>
                <a:gd name="connsiteX13" fmla="*/ 833475 w 1228915"/>
                <a:gd name="connsiteY13" fmla="*/ 202406 h 481237"/>
                <a:gd name="connsiteX14" fmla="*/ 697743 w 1228915"/>
                <a:gd name="connsiteY14" fmla="*/ 230981 h 481237"/>
                <a:gd name="connsiteX15" fmla="*/ 302456 w 1228915"/>
                <a:gd name="connsiteY15" fmla="*/ 254793 h 481237"/>
                <a:gd name="connsiteX16" fmla="*/ 419137 w 1228915"/>
                <a:gd name="connsiteY16" fmla="*/ 0 h 481237"/>
                <a:gd name="connsiteX0" fmla="*/ 132638 w 1240072"/>
                <a:gd name="connsiteY0" fmla="*/ 23812 h 481237"/>
                <a:gd name="connsiteX1" fmla="*/ 6432 w 1240072"/>
                <a:gd name="connsiteY1" fmla="*/ 366712 h 481237"/>
                <a:gd name="connsiteX2" fmla="*/ 315994 w 1240072"/>
                <a:gd name="connsiteY2" fmla="*/ 402431 h 481237"/>
                <a:gd name="connsiteX3" fmla="*/ 797007 w 1240072"/>
                <a:gd name="connsiteY3" fmla="*/ 280987 h 481237"/>
                <a:gd name="connsiteX4" fmla="*/ 897019 w 1240072"/>
                <a:gd name="connsiteY4" fmla="*/ 309562 h 481237"/>
                <a:gd name="connsiteX5" fmla="*/ 1042275 w 1240072"/>
                <a:gd name="connsiteY5" fmla="*/ 447675 h 481237"/>
                <a:gd name="connsiteX6" fmla="*/ 1128000 w 1240072"/>
                <a:gd name="connsiteY6" fmla="*/ 481012 h 481237"/>
                <a:gd name="connsiteX7" fmla="*/ 1132763 w 1240072"/>
                <a:gd name="connsiteY7" fmla="*/ 438150 h 481237"/>
                <a:gd name="connsiteX8" fmla="*/ 1194675 w 1240072"/>
                <a:gd name="connsiteY8" fmla="*/ 426243 h 481237"/>
                <a:gd name="connsiteX9" fmla="*/ 1175625 w 1240072"/>
                <a:gd name="connsiteY9" fmla="*/ 376237 h 481237"/>
                <a:gd name="connsiteX10" fmla="*/ 1235157 w 1240072"/>
                <a:gd name="connsiteY10" fmla="*/ 345281 h 481237"/>
                <a:gd name="connsiteX11" fmla="*/ 1199438 w 1240072"/>
                <a:gd name="connsiteY11" fmla="*/ 288131 h 481237"/>
                <a:gd name="connsiteX12" fmla="*/ 906544 w 1240072"/>
                <a:gd name="connsiteY12" fmla="*/ 219075 h 481237"/>
                <a:gd name="connsiteX13" fmla="*/ 844632 w 1240072"/>
                <a:gd name="connsiteY13" fmla="*/ 202406 h 481237"/>
                <a:gd name="connsiteX14" fmla="*/ 708900 w 1240072"/>
                <a:gd name="connsiteY14" fmla="*/ 230981 h 481237"/>
                <a:gd name="connsiteX15" fmla="*/ 313613 w 1240072"/>
                <a:gd name="connsiteY15" fmla="*/ 254793 h 481237"/>
                <a:gd name="connsiteX16" fmla="*/ 430294 w 1240072"/>
                <a:gd name="connsiteY16" fmla="*/ 0 h 481237"/>
                <a:gd name="connsiteX0" fmla="*/ 132638 w 1240072"/>
                <a:gd name="connsiteY0" fmla="*/ 23812 h 481237"/>
                <a:gd name="connsiteX1" fmla="*/ 6432 w 1240072"/>
                <a:gd name="connsiteY1" fmla="*/ 366712 h 481237"/>
                <a:gd name="connsiteX2" fmla="*/ 315994 w 1240072"/>
                <a:gd name="connsiteY2" fmla="*/ 402431 h 481237"/>
                <a:gd name="connsiteX3" fmla="*/ 797007 w 1240072"/>
                <a:gd name="connsiteY3" fmla="*/ 280987 h 481237"/>
                <a:gd name="connsiteX4" fmla="*/ 897019 w 1240072"/>
                <a:gd name="connsiteY4" fmla="*/ 309562 h 481237"/>
                <a:gd name="connsiteX5" fmla="*/ 1042275 w 1240072"/>
                <a:gd name="connsiteY5" fmla="*/ 447675 h 481237"/>
                <a:gd name="connsiteX6" fmla="*/ 1128000 w 1240072"/>
                <a:gd name="connsiteY6" fmla="*/ 481012 h 481237"/>
                <a:gd name="connsiteX7" fmla="*/ 1132763 w 1240072"/>
                <a:gd name="connsiteY7" fmla="*/ 438150 h 481237"/>
                <a:gd name="connsiteX8" fmla="*/ 1194675 w 1240072"/>
                <a:gd name="connsiteY8" fmla="*/ 426243 h 481237"/>
                <a:gd name="connsiteX9" fmla="*/ 1175625 w 1240072"/>
                <a:gd name="connsiteY9" fmla="*/ 376237 h 481237"/>
                <a:gd name="connsiteX10" fmla="*/ 1235157 w 1240072"/>
                <a:gd name="connsiteY10" fmla="*/ 345281 h 481237"/>
                <a:gd name="connsiteX11" fmla="*/ 1199438 w 1240072"/>
                <a:gd name="connsiteY11" fmla="*/ 288131 h 481237"/>
                <a:gd name="connsiteX12" fmla="*/ 906544 w 1240072"/>
                <a:gd name="connsiteY12" fmla="*/ 219075 h 481237"/>
                <a:gd name="connsiteX13" fmla="*/ 830344 w 1240072"/>
                <a:gd name="connsiteY13" fmla="*/ 185737 h 481237"/>
                <a:gd name="connsiteX14" fmla="*/ 708900 w 1240072"/>
                <a:gd name="connsiteY14" fmla="*/ 230981 h 481237"/>
                <a:gd name="connsiteX15" fmla="*/ 313613 w 1240072"/>
                <a:gd name="connsiteY15" fmla="*/ 254793 h 481237"/>
                <a:gd name="connsiteX16" fmla="*/ 430294 w 1240072"/>
                <a:gd name="connsiteY16" fmla="*/ 0 h 481237"/>
                <a:gd name="connsiteX0" fmla="*/ 132638 w 1238704"/>
                <a:gd name="connsiteY0" fmla="*/ 23812 h 481237"/>
                <a:gd name="connsiteX1" fmla="*/ 6432 w 1238704"/>
                <a:gd name="connsiteY1" fmla="*/ 366712 h 481237"/>
                <a:gd name="connsiteX2" fmla="*/ 315994 w 1238704"/>
                <a:gd name="connsiteY2" fmla="*/ 402431 h 481237"/>
                <a:gd name="connsiteX3" fmla="*/ 797007 w 1238704"/>
                <a:gd name="connsiteY3" fmla="*/ 280987 h 481237"/>
                <a:gd name="connsiteX4" fmla="*/ 897019 w 1238704"/>
                <a:gd name="connsiteY4" fmla="*/ 309562 h 481237"/>
                <a:gd name="connsiteX5" fmla="*/ 1042275 w 1238704"/>
                <a:gd name="connsiteY5" fmla="*/ 447675 h 481237"/>
                <a:gd name="connsiteX6" fmla="*/ 1128000 w 1238704"/>
                <a:gd name="connsiteY6" fmla="*/ 481012 h 481237"/>
                <a:gd name="connsiteX7" fmla="*/ 1132763 w 1238704"/>
                <a:gd name="connsiteY7" fmla="*/ 438150 h 481237"/>
                <a:gd name="connsiteX8" fmla="*/ 1194675 w 1238704"/>
                <a:gd name="connsiteY8" fmla="*/ 426243 h 481237"/>
                <a:gd name="connsiteX9" fmla="*/ 1175625 w 1238704"/>
                <a:gd name="connsiteY9" fmla="*/ 376237 h 481237"/>
                <a:gd name="connsiteX10" fmla="*/ 1235157 w 1238704"/>
                <a:gd name="connsiteY10" fmla="*/ 345281 h 481237"/>
                <a:gd name="connsiteX11" fmla="*/ 1199438 w 1238704"/>
                <a:gd name="connsiteY11" fmla="*/ 288131 h 481237"/>
                <a:gd name="connsiteX12" fmla="*/ 937500 w 1238704"/>
                <a:gd name="connsiteY12" fmla="*/ 221457 h 481237"/>
                <a:gd name="connsiteX13" fmla="*/ 830344 w 1238704"/>
                <a:gd name="connsiteY13" fmla="*/ 185737 h 481237"/>
                <a:gd name="connsiteX14" fmla="*/ 708900 w 1238704"/>
                <a:gd name="connsiteY14" fmla="*/ 230981 h 481237"/>
                <a:gd name="connsiteX15" fmla="*/ 313613 w 1238704"/>
                <a:gd name="connsiteY15" fmla="*/ 254793 h 481237"/>
                <a:gd name="connsiteX16" fmla="*/ 430294 w 1238704"/>
                <a:gd name="connsiteY16" fmla="*/ 0 h 48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8704" h="481237">
                  <a:moveTo>
                    <a:pt x="132638" y="23812"/>
                  </a:moveTo>
                  <a:cubicBezTo>
                    <a:pt x="60208" y="107751"/>
                    <a:pt x="-24127" y="303609"/>
                    <a:pt x="6432" y="366712"/>
                  </a:cubicBezTo>
                  <a:cubicBezTo>
                    <a:pt x="36991" y="429815"/>
                    <a:pt x="184232" y="416718"/>
                    <a:pt x="315994" y="402431"/>
                  </a:cubicBezTo>
                  <a:cubicBezTo>
                    <a:pt x="447756" y="388144"/>
                    <a:pt x="700169" y="296465"/>
                    <a:pt x="797007" y="280987"/>
                  </a:cubicBezTo>
                  <a:cubicBezTo>
                    <a:pt x="893845" y="265509"/>
                    <a:pt x="856141" y="281781"/>
                    <a:pt x="897019" y="309562"/>
                  </a:cubicBezTo>
                  <a:cubicBezTo>
                    <a:pt x="937897" y="337343"/>
                    <a:pt x="1003778" y="419100"/>
                    <a:pt x="1042275" y="447675"/>
                  </a:cubicBezTo>
                  <a:cubicBezTo>
                    <a:pt x="1080772" y="476250"/>
                    <a:pt x="1112919" y="482599"/>
                    <a:pt x="1128000" y="481012"/>
                  </a:cubicBezTo>
                  <a:cubicBezTo>
                    <a:pt x="1143081" y="479425"/>
                    <a:pt x="1121651" y="447278"/>
                    <a:pt x="1132763" y="438150"/>
                  </a:cubicBezTo>
                  <a:cubicBezTo>
                    <a:pt x="1143876" y="429022"/>
                    <a:pt x="1187531" y="436562"/>
                    <a:pt x="1194675" y="426243"/>
                  </a:cubicBezTo>
                  <a:cubicBezTo>
                    <a:pt x="1201819" y="415924"/>
                    <a:pt x="1168878" y="389731"/>
                    <a:pt x="1175625" y="376237"/>
                  </a:cubicBezTo>
                  <a:cubicBezTo>
                    <a:pt x="1182372" y="362743"/>
                    <a:pt x="1231188" y="359965"/>
                    <a:pt x="1235157" y="345281"/>
                  </a:cubicBezTo>
                  <a:cubicBezTo>
                    <a:pt x="1239126" y="330597"/>
                    <a:pt x="1249047" y="308768"/>
                    <a:pt x="1199438" y="288131"/>
                  </a:cubicBezTo>
                  <a:cubicBezTo>
                    <a:pt x="1149829" y="267494"/>
                    <a:pt x="999016" y="238523"/>
                    <a:pt x="937500" y="221457"/>
                  </a:cubicBezTo>
                  <a:cubicBezTo>
                    <a:pt x="875984" y="204391"/>
                    <a:pt x="868444" y="184150"/>
                    <a:pt x="830344" y="185737"/>
                  </a:cubicBezTo>
                  <a:cubicBezTo>
                    <a:pt x="792244" y="187324"/>
                    <a:pt x="795022" y="219472"/>
                    <a:pt x="708900" y="230981"/>
                  </a:cubicBezTo>
                  <a:cubicBezTo>
                    <a:pt x="622778" y="242490"/>
                    <a:pt x="360047" y="293290"/>
                    <a:pt x="313613" y="254793"/>
                  </a:cubicBezTo>
                  <a:cubicBezTo>
                    <a:pt x="267179" y="216296"/>
                    <a:pt x="348736" y="108148"/>
                    <a:pt x="430294" y="0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168FAF49-7E49-47A8-95CF-8B2B9D1AF44F}"/>
                </a:ext>
              </a:extLst>
            </p:cNvPr>
            <p:cNvSpPr/>
            <p:nvPr/>
          </p:nvSpPr>
          <p:spPr>
            <a:xfrm>
              <a:off x="7561064" y="3374069"/>
              <a:ext cx="838323" cy="357096"/>
            </a:xfrm>
            <a:custGeom>
              <a:avLst/>
              <a:gdLst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54768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63 w 840606"/>
                <a:gd name="connsiteY0" fmla="*/ 181698 h 342005"/>
                <a:gd name="connsiteX1" fmla="*/ 419125 w 840606"/>
                <a:gd name="connsiteY1" fmla="*/ 243611 h 342005"/>
                <a:gd name="connsiteX2" fmla="*/ 342925 w 840606"/>
                <a:gd name="connsiteY2" fmla="*/ 222179 h 342005"/>
                <a:gd name="connsiteX3" fmla="*/ 214338 w 840606"/>
                <a:gd name="connsiteY3" fmla="*/ 115023 h 342005"/>
                <a:gd name="connsiteX4" fmla="*/ 171475 w 840606"/>
                <a:gd name="connsiteY4" fmla="*/ 3104 h 342005"/>
                <a:gd name="connsiteX5" fmla="*/ 123850 w 840606"/>
                <a:gd name="connsiteY5" fmla="*/ 31679 h 342005"/>
                <a:gd name="connsiteX6" fmla="*/ 54793 w 840606"/>
                <a:gd name="connsiteY6" fmla="*/ 36442 h 342005"/>
                <a:gd name="connsiteX7" fmla="*/ 50032 w 840606"/>
                <a:gd name="connsiteY7" fmla="*/ 100736 h 342005"/>
                <a:gd name="connsiteX8" fmla="*/ 25 w 840606"/>
                <a:gd name="connsiteY8" fmla="*/ 124548 h 342005"/>
                <a:gd name="connsiteX9" fmla="*/ 42888 w 840606"/>
                <a:gd name="connsiteY9" fmla="*/ 169792 h 342005"/>
                <a:gd name="connsiteX10" fmla="*/ 21456 w 840606"/>
                <a:gd name="connsiteY10" fmla="*/ 212654 h 342005"/>
                <a:gd name="connsiteX11" fmla="*/ 178619 w 840606"/>
                <a:gd name="connsiteY11" fmla="*/ 186461 h 342005"/>
                <a:gd name="connsiteX12" fmla="*/ 352450 w 840606"/>
                <a:gd name="connsiteY12" fmla="*/ 310286 h 342005"/>
                <a:gd name="connsiteX13" fmla="*/ 612006 w 840606"/>
                <a:gd name="connsiteY13" fmla="*/ 341242 h 342005"/>
                <a:gd name="connsiteX14" fmla="*/ 840606 w 840606"/>
                <a:gd name="connsiteY14" fmla="*/ 288854 h 342005"/>
                <a:gd name="connsiteX0" fmla="*/ 792984 w 838227"/>
                <a:gd name="connsiteY0" fmla="*/ 181698 h 342005"/>
                <a:gd name="connsiteX1" fmla="*/ 416746 w 838227"/>
                <a:gd name="connsiteY1" fmla="*/ 243611 h 342005"/>
                <a:gd name="connsiteX2" fmla="*/ 340546 w 838227"/>
                <a:gd name="connsiteY2" fmla="*/ 222179 h 342005"/>
                <a:gd name="connsiteX3" fmla="*/ 211959 w 838227"/>
                <a:gd name="connsiteY3" fmla="*/ 115023 h 342005"/>
                <a:gd name="connsiteX4" fmla="*/ 169096 w 838227"/>
                <a:gd name="connsiteY4" fmla="*/ 3104 h 342005"/>
                <a:gd name="connsiteX5" fmla="*/ 121471 w 838227"/>
                <a:gd name="connsiteY5" fmla="*/ 31679 h 342005"/>
                <a:gd name="connsiteX6" fmla="*/ 52414 w 838227"/>
                <a:gd name="connsiteY6" fmla="*/ 36442 h 342005"/>
                <a:gd name="connsiteX7" fmla="*/ 47653 w 838227"/>
                <a:gd name="connsiteY7" fmla="*/ 100736 h 342005"/>
                <a:gd name="connsiteX8" fmla="*/ 28 w 838227"/>
                <a:gd name="connsiteY8" fmla="*/ 131692 h 342005"/>
                <a:gd name="connsiteX9" fmla="*/ 40509 w 838227"/>
                <a:gd name="connsiteY9" fmla="*/ 169792 h 342005"/>
                <a:gd name="connsiteX10" fmla="*/ 19077 w 838227"/>
                <a:gd name="connsiteY10" fmla="*/ 212654 h 342005"/>
                <a:gd name="connsiteX11" fmla="*/ 176240 w 838227"/>
                <a:gd name="connsiteY11" fmla="*/ 186461 h 342005"/>
                <a:gd name="connsiteX12" fmla="*/ 350071 w 838227"/>
                <a:gd name="connsiteY12" fmla="*/ 310286 h 342005"/>
                <a:gd name="connsiteX13" fmla="*/ 609627 w 838227"/>
                <a:gd name="connsiteY13" fmla="*/ 341242 h 342005"/>
                <a:gd name="connsiteX14" fmla="*/ 838227 w 838227"/>
                <a:gd name="connsiteY14" fmla="*/ 288854 h 342005"/>
                <a:gd name="connsiteX0" fmla="*/ 793080 w 838323"/>
                <a:gd name="connsiteY0" fmla="*/ 181698 h 342005"/>
                <a:gd name="connsiteX1" fmla="*/ 416842 w 838323"/>
                <a:gd name="connsiteY1" fmla="*/ 243611 h 342005"/>
                <a:gd name="connsiteX2" fmla="*/ 340642 w 838323"/>
                <a:gd name="connsiteY2" fmla="*/ 222179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481136 w 838323"/>
                <a:gd name="connsiteY1" fmla="*/ 255518 h 342005"/>
                <a:gd name="connsiteX2" fmla="*/ 340642 w 838323"/>
                <a:gd name="connsiteY2" fmla="*/ 222179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481136 w 838323"/>
                <a:gd name="connsiteY1" fmla="*/ 255518 h 342005"/>
                <a:gd name="connsiteX2" fmla="*/ 397792 w 838323"/>
                <a:gd name="connsiteY2" fmla="*/ 231704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500186 w 838323"/>
                <a:gd name="connsiteY1" fmla="*/ 245993 h 342005"/>
                <a:gd name="connsiteX2" fmla="*/ 397792 w 838323"/>
                <a:gd name="connsiteY2" fmla="*/ 231704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50333"/>
                <a:gd name="connsiteX1" fmla="*/ 500186 w 838323"/>
                <a:gd name="connsiteY1" fmla="*/ 245993 h 350333"/>
                <a:gd name="connsiteX2" fmla="*/ 397792 w 838323"/>
                <a:gd name="connsiteY2" fmla="*/ 231704 h 350333"/>
                <a:gd name="connsiteX3" fmla="*/ 212055 w 838323"/>
                <a:gd name="connsiteY3" fmla="*/ 115023 h 350333"/>
                <a:gd name="connsiteX4" fmla="*/ 169192 w 838323"/>
                <a:gd name="connsiteY4" fmla="*/ 3104 h 350333"/>
                <a:gd name="connsiteX5" fmla="*/ 121567 w 838323"/>
                <a:gd name="connsiteY5" fmla="*/ 31679 h 350333"/>
                <a:gd name="connsiteX6" fmla="*/ 52510 w 838323"/>
                <a:gd name="connsiteY6" fmla="*/ 36442 h 350333"/>
                <a:gd name="connsiteX7" fmla="*/ 47749 w 838323"/>
                <a:gd name="connsiteY7" fmla="*/ 100736 h 350333"/>
                <a:gd name="connsiteX8" fmla="*/ 124 w 838323"/>
                <a:gd name="connsiteY8" fmla="*/ 131692 h 350333"/>
                <a:gd name="connsiteX9" fmla="*/ 33462 w 838323"/>
                <a:gd name="connsiteY9" fmla="*/ 167411 h 350333"/>
                <a:gd name="connsiteX10" fmla="*/ 19173 w 838323"/>
                <a:gd name="connsiteY10" fmla="*/ 212654 h 350333"/>
                <a:gd name="connsiteX11" fmla="*/ 176336 w 838323"/>
                <a:gd name="connsiteY11" fmla="*/ 186461 h 350333"/>
                <a:gd name="connsiteX12" fmla="*/ 366835 w 838323"/>
                <a:gd name="connsiteY12" fmla="*/ 336480 h 350333"/>
                <a:gd name="connsiteX13" fmla="*/ 609723 w 838323"/>
                <a:gd name="connsiteY13" fmla="*/ 341242 h 350333"/>
                <a:gd name="connsiteX14" fmla="*/ 838323 w 838323"/>
                <a:gd name="connsiteY14" fmla="*/ 288854 h 350333"/>
                <a:gd name="connsiteX0" fmla="*/ 793080 w 838323"/>
                <a:gd name="connsiteY0" fmla="*/ 181698 h 350333"/>
                <a:gd name="connsiteX1" fmla="*/ 500186 w 838323"/>
                <a:gd name="connsiteY1" fmla="*/ 245993 h 350333"/>
                <a:gd name="connsiteX2" fmla="*/ 397792 w 838323"/>
                <a:gd name="connsiteY2" fmla="*/ 231704 h 350333"/>
                <a:gd name="connsiteX3" fmla="*/ 212055 w 838323"/>
                <a:gd name="connsiteY3" fmla="*/ 115023 h 350333"/>
                <a:gd name="connsiteX4" fmla="*/ 169192 w 838323"/>
                <a:gd name="connsiteY4" fmla="*/ 3104 h 350333"/>
                <a:gd name="connsiteX5" fmla="*/ 121567 w 838323"/>
                <a:gd name="connsiteY5" fmla="*/ 31679 h 350333"/>
                <a:gd name="connsiteX6" fmla="*/ 52510 w 838323"/>
                <a:gd name="connsiteY6" fmla="*/ 36442 h 350333"/>
                <a:gd name="connsiteX7" fmla="*/ 47749 w 838323"/>
                <a:gd name="connsiteY7" fmla="*/ 100736 h 350333"/>
                <a:gd name="connsiteX8" fmla="*/ 124 w 838323"/>
                <a:gd name="connsiteY8" fmla="*/ 131692 h 350333"/>
                <a:gd name="connsiteX9" fmla="*/ 33462 w 838323"/>
                <a:gd name="connsiteY9" fmla="*/ 167411 h 350333"/>
                <a:gd name="connsiteX10" fmla="*/ 19173 w 838323"/>
                <a:gd name="connsiteY10" fmla="*/ 212654 h 350333"/>
                <a:gd name="connsiteX11" fmla="*/ 176336 w 838323"/>
                <a:gd name="connsiteY11" fmla="*/ 186461 h 350333"/>
                <a:gd name="connsiteX12" fmla="*/ 366835 w 838323"/>
                <a:gd name="connsiteY12" fmla="*/ 336480 h 350333"/>
                <a:gd name="connsiteX13" fmla="*/ 609723 w 838323"/>
                <a:gd name="connsiteY13" fmla="*/ 341242 h 350333"/>
                <a:gd name="connsiteX14" fmla="*/ 838323 w 838323"/>
                <a:gd name="connsiteY14" fmla="*/ 288854 h 350333"/>
                <a:gd name="connsiteX0" fmla="*/ 793080 w 838323"/>
                <a:gd name="connsiteY0" fmla="*/ 181698 h 357096"/>
                <a:gd name="connsiteX1" fmla="*/ 500186 w 838323"/>
                <a:gd name="connsiteY1" fmla="*/ 245993 h 357096"/>
                <a:gd name="connsiteX2" fmla="*/ 397792 w 838323"/>
                <a:gd name="connsiteY2" fmla="*/ 231704 h 357096"/>
                <a:gd name="connsiteX3" fmla="*/ 212055 w 838323"/>
                <a:gd name="connsiteY3" fmla="*/ 115023 h 357096"/>
                <a:gd name="connsiteX4" fmla="*/ 169192 w 838323"/>
                <a:gd name="connsiteY4" fmla="*/ 3104 h 357096"/>
                <a:gd name="connsiteX5" fmla="*/ 121567 w 838323"/>
                <a:gd name="connsiteY5" fmla="*/ 31679 h 357096"/>
                <a:gd name="connsiteX6" fmla="*/ 52510 w 838323"/>
                <a:gd name="connsiteY6" fmla="*/ 36442 h 357096"/>
                <a:gd name="connsiteX7" fmla="*/ 47749 w 838323"/>
                <a:gd name="connsiteY7" fmla="*/ 100736 h 357096"/>
                <a:gd name="connsiteX8" fmla="*/ 124 w 838323"/>
                <a:gd name="connsiteY8" fmla="*/ 131692 h 357096"/>
                <a:gd name="connsiteX9" fmla="*/ 33462 w 838323"/>
                <a:gd name="connsiteY9" fmla="*/ 167411 h 357096"/>
                <a:gd name="connsiteX10" fmla="*/ 19173 w 838323"/>
                <a:gd name="connsiteY10" fmla="*/ 212654 h 357096"/>
                <a:gd name="connsiteX11" fmla="*/ 176336 w 838323"/>
                <a:gd name="connsiteY11" fmla="*/ 186461 h 357096"/>
                <a:gd name="connsiteX12" fmla="*/ 366835 w 838323"/>
                <a:gd name="connsiteY12" fmla="*/ 336480 h 357096"/>
                <a:gd name="connsiteX13" fmla="*/ 609723 w 838323"/>
                <a:gd name="connsiteY13" fmla="*/ 341242 h 357096"/>
                <a:gd name="connsiteX14" fmla="*/ 838323 w 838323"/>
                <a:gd name="connsiteY14" fmla="*/ 288854 h 357096"/>
                <a:gd name="connsiteX0" fmla="*/ 762123 w 838323"/>
                <a:gd name="connsiteY0" fmla="*/ 191223 h 357096"/>
                <a:gd name="connsiteX1" fmla="*/ 500186 w 838323"/>
                <a:gd name="connsiteY1" fmla="*/ 245993 h 357096"/>
                <a:gd name="connsiteX2" fmla="*/ 397792 w 838323"/>
                <a:gd name="connsiteY2" fmla="*/ 231704 h 357096"/>
                <a:gd name="connsiteX3" fmla="*/ 212055 w 838323"/>
                <a:gd name="connsiteY3" fmla="*/ 115023 h 357096"/>
                <a:gd name="connsiteX4" fmla="*/ 169192 w 838323"/>
                <a:gd name="connsiteY4" fmla="*/ 3104 h 357096"/>
                <a:gd name="connsiteX5" fmla="*/ 121567 w 838323"/>
                <a:gd name="connsiteY5" fmla="*/ 31679 h 357096"/>
                <a:gd name="connsiteX6" fmla="*/ 52510 w 838323"/>
                <a:gd name="connsiteY6" fmla="*/ 36442 h 357096"/>
                <a:gd name="connsiteX7" fmla="*/ 47749 w 838323"/>
                <a:gd name="connsiteY7" fmla="*/ 100736 h 357096"/>
                <a:gd name="connsiteX8" fmla="*/ 124 w 838323"/>
                <a:gd name="connsiteY8" fmla="*/ 131692 h 357096"/>
                <a:gd name="connsiteX9" fmla="*/ 33462 w 838323"/>
                <a:gd name="connsiteY9" fmla="*/ 167411 h 357096"/>
                <a:gd name="connsiteX10" fmla="*/ 19173 w 838323"/>
                <a:gd name="connsiteY10" fmla="*/ 212654 h 357096"/>
                <a:gd name="connsiteX11" fmla="*/ 176336 w 838323"/>
                <a:gd name="connsiteY11" fmla="*/ 186461 h 357096"/>
                <a:gd name="connsiteX12" fmla="*/ 366835 w 838323"/>
                <a:gd name="connsiteY12" fmla="*/ 336480 h 357096"/>
                <a:gd name="connsiteX13" fmla="*/ 609723 w 838323"/>
                <a:gd name="connsiteY13" fmla="*/ 341242 h 357096"/>
                <a:gd name="connsiteX14" fmla="*/ 838323 w 838323"/>
                <a:gd name="connsiteY14" fmla="*/ 288854 h 35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38323" h="357096">
                  <a:moveTo>
                    <a:pt x="762123" y="191223"/>
                  </a:moveTo>
                  <a:cubicBezTo>
                    <a:pt x="611707" y="218806"/>
                    <a:pt x="560908" y="239246"/>
                    <a:pt x="500186" y="245993"/>
                  </a:cubicBezTo>
                  <a:cubicBezTo>
                    <a:pt x="439464" y="252740"/>
                    <a:pt x="445814" y="253532"/>
                    <a:pt x="397792" y="231704"/>
                  </a:cubicBezTo>
                  <a:cubicBezTo>
                    <a:pt x="349770" y="209876"/>
                    <a:pt x="240630" y="151535"/>
                    <a:pt x="212055" y="115023"/>
                  </a:cubicBezTo>
                  <a:cubicBezTo>
                    <a:pt x="207293" y="64223"/>
                    <a:pt x="184273" y="16995"/>
                    <a:pt x="169192" y="3104"/>
                  </a:cubicBezTo>
                  <a:cubicBezTo>
                    <a:pt x="154111" y="-10787"/>
                    <a:pt x="141014" y="26123"/>
                    <a:pt x="121567" y="31679"/>
                  </a:cubicBezTo>
                  <a:cubicBezTo>
                    <a:pt x="102120" y="37235"/>
                    <a:pt x="64813" y="24933"/>
                    <a:pt x="52510" y="36442"/>
                  </a:cubicBezTo>
                  <a:cubicBezTo>
                    <a:pt x="40207" y="47951"/>
                    <a:pt x="56480" y="84861"/>
                    <a:pt x="47749" y="100736"/>
                  </a:cubicBezTo>
                  <a:cubicBezTo>
                    <a:pt x="39018" y="116611"/>
                    <a:pt x="2505" y="120580"/>
                    <a:pt x="124" y="131692"/>
                  </a:cubicBezTo>
                  <a:cubicBezTo>
                    <a:pt x="-2257" y="142805"/>
                    <a:pt x="30287" y="153918"/>
                    <a:pt x="33462" y="167411"/>
                  </a:cubicBezTo>
                  <a:cubicBezTo>
                    <a:pt x="36637" y="180904"/>
                    <a:pt x="-4639" y="209479"/>
                    <a:pt x="19173" y="212654"/>
                  </a:cubicBezTo>
                  <a:cubicBezTo>
                    <a:pt x="42985" y="215829"/>
                    <a:pt x="125932" y="198764"/>
                    <a:pt x="176336" y="186461"/>
                  </a:cubicBezTo>
                  <a:cubicBezTo>
                    <a:pt x="231502" y="202733"/>
                    <a:pt x="294604" y="310683"/>
                    <a:pt x="366835" y="336480"/>
                  </a:cubicBezTo>
                  <a:cubicBezTo>
                    <a:pt x="439066" y="362277"/>
                    <a:pt x="504552" y="363864"/>
                    <a:pt x="609723" y="341242"/>
                  </a:cubicBezTo>
                  <a:cubicBezTo>
                    <a:pt x="714894" y="318620"/>
                    <a:pt x="764702" y="313262"/>
                    <a:pt x="838323" y="288854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77BAB44-2722-427D-AA7F-93FC819F8D91}"/>
                </a:ext>
              </a:extLst>
            </p:cNvPr>
            <p:cNvSpPr/>
            <p:nvPr/>
          </p:nvSpPr>
          <p:spPr>
            <a:xfrm>
              <a:off x="8776479" y="3280958"/>
              <a:ext cx="533400" cy="191273"/>
            </a:xfrm>
            <a:custGeom>
              <a:avLst/>
              <a:gdLst>
                <a:gd name="connsiteX0" fmla="*/ 0 w 533400"/>
                <a:gd name="connsiteY0" fmla="*/ 19823 h 191273"/>
                <a:gd name="connsiteX1" fmla="*/ 259556 w 533400"/>
                <a:gd name="connsiteY1" fmla="*/ 10298 h 191273"/>
                <a:gd name="connsiteX2" fmla="*/ 431006 w 533400"/>
                <a:gd name="connsiteY2" fmla="*/ 146030 h 191273"/>
                <a:gd name="connsiteX3" fmla="*/ 533400 w 533400"/>
                <a:gd name="connsiteY3" fmla="*/ 191273 h 19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191273">
                  <a:moveTo>
                    <a:pt x="0" y="19823"/>
                  </a:moveTo>
                  <a:cubicBezTo>
                    <a:pt x="93861" y="4543"/>
                    <a:pt x="187722" y="-10737"/>
                    <a:pt x="259556" y="10298"/>
                  </a:cubicBezTo>
                  <a:cubicBezTo>
                    <a:pt x="331390" y="31333"/>
                    <a:pt x="385365" y="115868"/>
                    <a:pt x="431006" y="146030"/>
                  </a:cubicBezTo>
                  <a:cubicBezTo>
                    <a:pt x="476647" y="176193"/>
                    <a:pt x="505023" y="183733"/>
                    <a:pt x="533400" y="191273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ED0DABBA-3A0F-47DF-899A-3D089FAEE7C5}"/>
                </a:ext>
              </a:extLst>
            </p:cNvPr>
            <p:cNvSpPr/>
            <p:nvPr/>
          </p:nvSpPr>
          <p:spPr>
            <a:xfrm>
              <a:off x="8663316" y="3398100"/>
              <a:ext cx="111575" cy="61515"/>
            </a:xfrm>
            <a:prstGeom prst="ellipse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2C07915-205F-4955-B1D0-56DB026B5E21}"/>
                </a:ext>
              </a:extLst>
            </p:cNvPr>
            <p:cNvSpPr/>
            <p:nvPr/>
          </p:nvSpPr>
          <p:spPr>
            <a:xfrm>
              <a:off x="8956210" y="3400481"/>
              <a:ext cx="111575" cy="61515"/>
            </a:xfrm>
            <a:prstGeom prst="ellipse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E8A15024-4C82-4955-89A2-15F4DEEB297A}"/>
                </a:ext>
              </a:extLst>
            </p:cNvPr>
            <p:cNvSpPr/>
            <p:nvPr/>
          </p:nvSpPr>
          <p:spPr>
            <a:xfrm>
              <a:off x="9203860" y="3552881"/>
              <a:ext cx="111575" cy="61515"/>
            </a:xfrm>
            <a:prstGeom prst="ellipse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788ECD2A-CE7B-4AC1-A806-98774CB5098E}"/>
                </a:ext>
              </a:extLst>
            </p:cNvPr>
            <p:cNvSpPr/>
            <p:nvPr/>
          </p:nvSpPr>
          <p:spPr>
            <a:xfrm>
              <a:off x="8915729" y="3564787"/>
              <a:ext cx="111575" cy="61515"/>
            </a:xfrm>
            <a:prstGeom prst="ellipse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AD29469B-1DC9-47BC-B22E-ED445119D306}"/>
                </a:ext>
              </a:extLst>
            </p:cNvPr>
            <p:cNvSpPr/>
            <p:nvPr/>
          </p:nvSpPr>
          <p:spPr>
            <a:xfrm>
              <a:off x="8677604" y="3614794"/>
              <a:ext cx="111575" cy="61515"/>
            </a:xfrm>
            <a:prstGeom prst="ellipse">
              <a:avLst/>
            </a:prstGeom>
            <a:solidFill>
              <a:srgbClr val="99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59EF7FE-F965-4C04-AD7D-45A347966BA4}"/>
                </a:ext>
              </a:extLst>
            </p:cNvPr>
            <p:cNvSpPr/>
            <p:nvPr/>
          </p:nvSpPr>
          <p:spPr>
            <a:xfrm>
              <a:off x="8119254" y="3119685"/>
              <a:ext cx="283368" cy="104896"/>
            </a:xfrm>
            <a:custGeom>
              <a:avLst/>
              <a:gdLst>
                <a:gd name="connsiteX0" fmla="*/ 0 w 283368"/>
                <a:gd name="connsiteY0" fmla="*/ 88228 h 104896"/>
                <a:gd name="connsiteX1" fmla="*/ 188118 w 283368"/>
                <a:gd name="connsiteY1" fmla="*/ 121 h 104896"/>
                <a:gd name="connsiteX2" fmla="*/ 283368 w 283368"/>
                <a:gd name="connsiteY2" fmla="*/ 104896 h 10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68" h="104896">
                  <a:moveTo>
                    <a:pt x="0" y="88228"/>
                  </a:moveTo>
                  <a:cubicBezTo>
                    <a:pt x="70445" y="42785"/>
                    <a:pt x="140890" y="-2657"/>
                    <a:pt x="188118" y="121"/>
                  </a:cubicBezTo>
                  <a:cubicBezTo>
                    <a:pt x="235346" y="2899"/>
                    <a:pt x="259357" y="53897"/>
                    <a:pt x="283368" y="104896"/>
                  </a:cubicBezTo>
                </a:path>
              </a:pathLst>
            </a:cu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C3EADF2C-9ABD-4C13-B9A1-2D2CD6061DBD}"/>
                </a:ext>
              </a:extLst>
            </p:cNvPr>
            <p:cNvSpPr/>
            <p:nvPr/>
          </p:nvSpPr>
          <p:spPr>
            <a:xfrm>
              <a:off x="8250222" y="3150763"/>
              <a:ext cx="98059" cy="7381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D55F4C7-F5C7-4171-A8DD-377F1351E90C}"/>
              </a:ext>
            </a:extLst>
          </p:cNvPr>
          <p:cNvGrpSpPr/>
          <p:nvPr/>
        </p:nvGrpSpPr>
        <p:grpSpPr>
          <a:xfrm>
            <a:off x="3930958" y="3958904"/>
            <a:ext cx="2210988" cy="2217308"/>
            <a:chOff x="10035828" y="791633"/>
            <a:chExt cx="2416889" cy="2423800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67C04ED-50E6-4C59-8AAB-257C01E048DF}"/>
                </a:ext>
              </a:extLst>
            </p:cNvPr>
            <p:cNvSpPr/>
            <p:nvPr/>
          </p:nvSpPr>
          <p:spPr>
            <a:xfrm>
              <a:off x="10149485" y="1734140"/>
              <a:ext cx="954126" cy="1065368"/>
            </a:xfrm>
            <a:custGeom>
              <a:avLst/>
              <a:gdLst>
                <a:gd name="connsiteX0" fmla="*/ 636003 w 850315"/>
                <a:gd name="connsiteY0" fmla="*/ 186651 h 1176960"/>
                <a:gd name="connsiteX1" fmla="*/ 78790 w 850315"/>
                <a:gd name="connsiteY1" fmla="*/ 15201 h 1176960"/>
                <a:gd name="connsiteX2" fmla="*/ 54978 w 850315"/>
                <a:gd name="connsiteY2" fmla="*/ 529551 h 1176960"/>
                <a:gd name="connsiteX3" fmla="*/ 559803 w 850315"/>
                <a:gd name="connsiteY3" fmla="*/ 767676 h 1176960"/>
                <a:gd name="connsiteX4" fmla="*/ 459790 w 850315"/>
                <a:gd name="connsiteY4" fmla="*/ 858164 h 1176960"/>
                <a:gd name="connsiteX5" fmla="*/ 154990 w 850315"/>
                <a:gd name="connsiteY5" fmla="*/ 896264 h 1176960"/>
                <a:gd name="connsiteX6" fmla="*/ 255003 w 850315"/>
                <a:gd name="connsiteY6" fmla="*/ 958176 h 1176960"/>
                <a:gd name="connsiteX7" fmla="*/ 269290 w 850315"/>
                <a:gd name="connsiteY7" fmla="*/ 1029614 h 1176960"/>
                <a:gd name="connsiteX8" fmla="*/ 359778 w 850315"/>
                <a:gd name="connsiteY8" fmla="*/ 1034376 h 1176960"/>
                <a:gd name="connsiteX9" fmla="*/ 340728 w 850315"/>
                <a:gd name="connsiteY9" fmla="*/ 1143914 h 1176960"/>
                <a:gd name="connsiteX10" fmla="*/ 464553 w 850315"/>
                <a:gd name="connsiteY10" fmla="*/ 1148676 h 1176960"/>
                <a:gd name="connsiteX11" fmla="*/ 774115 w 850315"/>
                <a:gd name="connsiteY11" fmla="*/ 805776 h 1176960"/>
                <a:gd name="connsiteX12" fmla="*/ 664578 w 850315"/>
                <a:gd name="connsiteY12" fmla="*/ 705764 h 1176960"/>
                <a:gd name="connsiteX13" fmla="*/ 502653 w 850315"/>
                <a:gd name="connsiteY13" fmla="*/ 491451 h 1176960"/>
                <a:gd name="connsiteX14" fmla="*/ 850315 w 850315"/>
                <a:gd name="connsiteY14" fmla="*/ 620039 h 1176960"/>
                <a:gd name="connsiteX0" fmla="*/ 646214 w 860526"/>
                <a:gd name="connsiteY0" fmla="*/ 207192 h 1197501"/>
                <a:gd name="connsiteX1" fmla="*/ 89001 w 860526"/>
                <a:gd name="connsiteY1" fmla="*/ 35742 h 1197501"/>
                <a:gd name="connsiteX2" fmla="*/ 65189 w 860526"/>
                <a:gd name="connsiteY2" fmla="*/ 550092 h 1197501"/>
                <a:gd name="connsiteX3" fmla="*/ 570014 w 860526"/>
                <a:gd name="connsiteY3" fmla="*/ 788217 h 1197501"/>
                <a:gd name="connsiteX4" fmla="*/ 470001 w 860526"/>
                <a:gd name="connsiteY4" fmla="*/ 878705 h 1197501"/>
                <a:gd name="connsiteX5" fmla="*/ 165201 w 860526"/>
                <a:gd name="connsiteY5" fmla="*/ 916805 h 1197501"/>
                <a:gd name="connsiteX6" fmla="*/ 265214 w 860526"/>
                <a:gd name="connsiteY6" fmla="*/ 978717 h 1197501"/>
                <a:gd name="connsiteX7" fmla="*/ 279501 w 860526"/>
                <a:gd name="connsiteY7" fmla="*/ 1050155 h 1197501"/>
                <a:gd name="connsiteX8" fmla="*/ 369989 w 860526"/>
                <a:gd name="connsiteY8" fmla="*/ 1054917 h 1197501"/>
                <a:gd name="connsiteX9" fmla="*/ 350939 w 860526"/>
                <a:gd name="connsiteY9" fmla="*/ 1164455 h 1197501"/>
                <a:gd name="connsiteX10" fmla="*/ 474764 w 860526"/>
                <a:gd name="connsiteY10" fmla="*/ 1169217 h 1197501"/>
                <a:gd name="connsiteX11" fmla="*/ 784326 w 860526"/>
                <a:gd name="connsiteY11" fmla="*/ 826317 h 1197501"/>
                <a:gd name="connsiteX12" fmla="*/ 674789 w 860526"/>
                <a:gd name="connsiteY12" fmla="*/ 726305 h 1197501"/>
                <a:gd name="connsiteX13" fmla="*/ 512864 w 860526"/>
                <a:gd name="connsiteY13" fmla="*/ 511992 h 1197501"/>
                <a:gd name="connsiteX14" fmla="*/ 860526 w 860526"/>
                <a:gd name="connsiteY14" fmla="*/ 640580 h 1197501"/>
                <a:gd name="connsiteX0" fmla="*/ 648908 w 863220"/>
                <a:gd name="connsiteY0" fmla="*/ 111102 h 1101411"/>
                <a:gd name="connsiteX1" fmla="*/ 86933 w 863220"/>
                <a:gd name="connsiteY1" fmla="*/ 63477 h 1101411"/>
                <a:gd name="connsiteX2" fmla="*/ 67883 w 863220"/>
                <a:gd name="connsiteY2" fmla="*/ 454002 h 1101411"/>
                <a:gd name="connsiteX3" fmla="*/ 572708 w 863220"/>
                <a:gd name="connsiteY3" fmla="*/ 692127 h 1101411"/>
                <a:gd name="connsiteX4" fmla="*/ 472695 w 863220"/>
                <a:gd name="connsiteY4" fmla="*/ 782615 h 1101411"/>
                <a:gd name="connsiteX5" fmla="*/ 167895 w 863220"/>
                <a:gd name="connsiteY5" fmla="*/ 820715 h 1101411"/>
                <a:gd name="connsiteX6" fmla="*/ 267908 w 863220"/>
                <a:gd name="connsiteY6" fmla="*/ 882627 h 1101411"/>
                <a:gd name="connsiteX7" fmla="*/ 282195 w 863220"/>
                <a:gd name="connsiteY7" fmla="*/ 954065 h 1101411"/>
                <a:gd name="connsiteX8" fmla="*/ 372683 w 863220"/>
                <a:gd name="connsiteY8" fmla="*/ 958827 h 1101411"/>
                <a:gd name="connsiteX9" fmla="*/ 353633 w 863220"/>
                <a:gd name="connsiteY9" fmla="*/ 1068365 h 1101411"/>
                <a:gd name="connsiteX10" fmla="*/ 477458 w 863220"/>
                <a:gd name="connsiteY10" fmla="*/ 1073127 h 1101411"/>
                <a:gd name="connsiteX11" fmla="*/ 787020 w 863220"/>
                <a:gd name="connsiteY11" fmla="*/ 730227 h 1101411"/>
                <a:gd name="connsiteX12" fmla="*/ 677483 w 863220"/>
                <a:gd name="connsiteY12" fmla="*/ 630215 h 1101411"/>
                <a:gd name="connsiteX13" fmla="*/ 515558 w 863220"/>
                <a:gd name="connsiteY13" fmla="*/ 415902 h 1101411"/>
                <a:gd name="connsiteX14" fmla="*/ 863220 w 863220"/>
                <a:gd name="connsiteY14" fmla="*/ 544490 h 1101411"/>
                <a:gd name="connsiteX0" fmla="*/ 648908 w 863220"/>
                <a:gd name="connsiteY0" fmla="*/ 67573 h 1057882"/>
                <a:gd name="connsiteX1" fmla="*/ 820358 w 863220"/>
                <a:gd name="connsiteY1" fmla="*/ 58049 h 1057882"/>
                <a:gd name="connsiteX2" fmla="*/ 86933 w 863220"/>
                <a:gd name="connsiteY2" fmla="*/ 19948 h 1057882"/>
                <a:gd name="connsiteX3" fmla="*/ 67883 w 863220"/>
                <a:gd name="connsiteY3" fmla="*/ 410473 h 1057882"/>
                <a:gd name="connsiteX4" fmla="*/ 572708 w 863220"/>
                <a:gd name="connsiteY4" fmla="*/ 648598 h 1057882"/>
                <a:gd name="connsiteX5" fmla="*/ 472695 w 863220"/>
                <a:gd name="connsiteY5" fmla="*/ 739086 h 1057882"/>
                <a:gd name="connsiteX6" fmla="*/ 167895 w 863220"/>
                <a:gd name="connsiteY6" fmla="*/ 777186 h 1057882"/>
                <a:gd name="connsiteX7" fmla="*/ 267908 w 863220"/>
                <a:gd name="connsiteY7" fmla="*/ 839098 h 1057882"/>
                <a:gd name="connsiteX8" fmla="*/ 282195 w 863220"/>
                <a:gd name="connsiteY8" fmla="*/ 910536 h 1057882"/>
                <a:gd name="connsiteX9" fmla="*/ 372683 w 863220"/>
                <a:gd name="connsiteY9" fmla="*/ 915298 h 1057882"/>
                <a:gd name="connsiteX10" fmla="*/ 353633 w 863220"/>
                <a:gd name="connsiteY10" fmla="*/ 1024836 h 1057882"/>
                <a:gd name="connsiteX11" fmla="*/ 477458 w 863220"/>
                <a:gd name="connsiteY11" fmla="*/ 1029598 h 1057882"/>
                <a:gd name="connsiteX12" fmla="*/ 787020 w 863220"/>
                <a:gd name="connsiteY12" fmla="*/ 686698 h 1057882"/>
                <a:gd name="connsiteX13" fmla="*/ 677483 w 863220"/>
                <a:gd name="connsiteY13" fmla="*/ 586686 h 1057882"/>
                <a:gd name="connsiteX14" fmla="*/ 515558 w 863220"/>
                <a:gd name="connsiteY14" fmla="*/ 372373 h 1057882"/>
                <a:gd name="connsiteX15" fmla="*/ 863220 w 863220"/>
                <a:gd name="connsiteY15" fmla="*/ 500961 h 1057882"/>
                <a:gd name="connsiteX0" fmla="*/ 638436 w 852748"/>
                <a:gd name="connsiteY0" fmla="*/ 69576 h 1059885"/>
                <a:gd name="connsiteX1" fmla="*/ 809886 w 852748"/>
                <a:gd name="connsiteY1" fmla="*/ 60052 h 1059885"/>
                <a:gd name="connsiteX2" fmla="*/ 76461 w 852748"/>
                <a:gd name="connsiteY2" fmla="*/ 21951 h 1059885"/>
                <a:gd name="connsiteX3" fmla="*/ 57411 w 852748"/>
                <a:gd name="connsiteY3" fmla="*/ 412476 h 1059885"/>
                <a:gd name="connsiteX4" fmla="*/ 562236 w 852748"/>
                <a:gd name="connsiteY4" fmla="*/ 650601 h 1059885"/>
                <a:gd name="connsiteX5" fmla="*/ 462223 w 852748"/>
                <a:gd name="connsiteY5" fmla="*/ 741089 h 1059885"/>
                <a:gd name="connsiteX6" fmla="*/ 157423 w 852748"/>
                <a:gd name="connsiteY6" fmla="*/ 779189 h 1059885"/>
                <a:gd name="connsiteX7" fmla="*/ 257436 w 852748"/>
                <a:gd name="connsiteY7" fmla="*/ 841101 h 1059885"/>
                <a:gd name="connsiteX8" fmla="*/ 271723 w 852748"/>
                <a:gd name="connsiteY8" fmla="*/ 912539 h 1059885"/>
                <a:gd name="connsiteX9" fmla="*/ 362211 w 852748"/>
                <a:gd name="connsiteY9" fmla="*/ 917301 h 1059885"/>
                <a:gd name="connsiteX10" fmla="*/ 343161 w 852748"/>
                <a:gd name="connsiteY10" fmla="*/ 1026839 h 1059885"/>
                <a:gd name="connsiteX11" fmla="*/ 466986 w 852748"/>
                <a:gd name="connsiteY11" fmla="*/ 1031601 h 1059885"/>
                <a:gd name="connsiteX12" fmla="*/ 776548 w 852748"/>
                <a:gd name="connsiteY12" fmla="*/ 688701 h 1059885"/>
                <a:gd name="connsiteX13" fmla="*/ 667011 w 852748"/>
                <a:gd name="connsiteY13" fmla="*/ 588689 h 1059885"/>
                <a:gd name="connsiteX14" fmla="*/ 505086 w 852748"/>
                <a:gd name="connsiteY14" fmla="*/ 374376 h 1059885"/>
                <a:gd name="connsiteX15" fmla="*/ 852748 w 852748"/>
                <a:gd name="connsiteY15" fmla="*/ 502964 h 1059885"/>
                <a:gd name="connsiteX0" fmla="*/ 809886 w 852748"/>
                <a:gd name="connsiteY0" fmla="*/ 60052 h 1059885"/>
                <a:gd name="connsiteX1" fmla="*/ 76461 w 852748"/>
                <a:gd name="connsiteY1" fmla="*/ 21951 h 1059885"/>
                <a:gd name="connsiteX2" fmla="*/ 57411 w 852748"/>
                <a:gd name="connsiteY2" fmla="*/ 412476 h 1059885"/>
                <a:gd name="connsiteX3" fmla="*/ 562236 w 852748"/>
                <a:gd name="connsiteY3" fmla="*/ 650601 h 1059885"/>
                <a:gd name="connsiteX4" fmla="*/ 462223 w 852748"/>
                <a:gd name="connsiteY4" fmla="*/ 741089 h 1059885"/>
                <a:gd name="connsiteX5" fmla="*/ 157423 w 852748"/>
                <a:gd name="connsiteY5" fmla="*/ 779189 h 1059885"/>
                <a:gd name="connsiteX6" fmla="*/ 257436 w 852748"/>
                <a:gd name="connsiteY6" fmla="*/ 841101 h 1059885"/>
                <a:gd name="connsiteX7" fmla="*/ 271723 w 852748"/>
                <a:gd name="connsiteY7" fmla="*/ 912539 h 1059885"/>
                <a:gd name="connsiteX8" fmla="*/ 362211 w 852748"/>
                <a:gd name="connsiteY8" fmla="*/ 917301 h 1059885"/>
                <a:gd name="connsiteX9" fmla="*/ 343161 w 852748"/>
                <a:gd name="connsiteY9" fmla="*/ 1026839 h 1059885"/>
                <a:gd name="connsiteX10" fmla="*/ 466986 w 852748"/>
                <a:gd name="connsiteY10" fmla="*/ 1031601 h 1059885"/>
                <a:gd name="connsiteX11" fmla="*/ 776548 w 852748"/>
                <a:gd name="connsiteY11" fmla="*/ 688701 h 1059885"/>
                <a:gd name="connsiteX12" fmla="*/ 667011 w 852748"/>
                <a:gd name="connsiteY12" fmla="*/ 588689 h 1059885"/>
                <a:gd name="connsiteX13" fmla="*/ 505086 w 852748"/>
                <a:gd name="connsiteY13" fmla="*/ 374376 h 1059885"/>
                <a:gd name="connsiteX14" fmla="*/ 852748 w 852748"/>
                <a:gd name="connsiteY14" fmla="*/ 502964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57242"/>
                <a:gd name="connsiteY0" fmla="*/ 60052 h 1061983"/>
                <a:gd name="connsiteX1" fmla="*/ 76461 w 857242"/>
                <a:gd name="connsiteY1" fmla="*/ 21951 h 1061983"/>
                <a:gd name="connsiteX2" fmla="*/ 57411 w 857242"/>
                <a:gd name="connsiteY2" fmla="*/ 412476 h 1061983"/>
                <a:gd name="connsiteX3" fmla="*/ 562236 w 857242"/>
                <a:gd name="connsiteY3" fmla="*/ 650601 h 1061983"/>
                <a:gd name="connsiteX4" fmla="*/ 462223 w 857242"/>
                <a:gd name="connsiteY4" fmla="*/ 741089 h 1061983"/>
                <a:gd name="connsiteX5" fmla="*/ 157423 w 857242"/>
                <a:gd name="connsiteY5" fmla="*/ 779189 h 1061983"/>
                <a:gd name="connsiteX6" fmla="*/ 257436 w 857242"/>
                <a:gd name="connsiteY6" fmla="*/ 841101 h 1061983"/>
                <a:gd name="connsiteX7" fmla="*/ 271723 w 857242"/>
                <a:gd name="connsiteY7" fmla="*/ 912539 h 1061983"/>
                <a:gd name="connsiteX8" fmla="*/ 362211 w 857242"/>
                <a:gd name="connsiteY8" fmla="*/ 917301 h 1061983"/>
                <a:gd name="connsiteX9" fmla="*/ 343161 w 857242"/>
                <a:gd name="connsiteY9" fmla="*/ 1026839 h 1061983"/>
                <a:gd name="connsiteX10" fmla="*/ 466986 w 857242"/>
                <a:gd name="connsiteY10" fmla="*/ 1031601 h 1061983"/>
                <a:gd name="connsiteX11" fmla="*/ 852748 w 857242"/>
                <a:gd name="connsiteY11" fmla="*/ 660126 h 1061983"/>
                <a:gd name="connsiteX12" fmla="*/ 667011 w 857242"/>
                <a:gd name="connsiteY12" fmla="*/ 588689 h 1061983"/>
                <a:gd name="connsiteX13" fmla="*/ 505086 w 857242"/>
                <a:gd name="connsiteY13" fmla="*/ 374376 h 1061983"/>
                <a:gd name="connsiteX14" fmla="*/ 847985 w 857242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01258 w 858189"/>
                <a:gd name="connsiteY4" fmla="*/ 72203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32360 w 879716"/>
                <a:gd name="connsiteY0" fmla="*/ 90949 h 1092880"/>
                <a:gd name="connsiteX1" fmla="*/ 98935 w 879716"/>
                <a:gd name="connsiteY1" fmla="*/ 52848 h 1092880"/>
                <a:gd name="connsiteX2" fmla="*/ 79885 w 879716"/>
                <a:gd name="connsiteY2" fmla="*/ 443373 h 1092880"/>
                <a:gd name="connsiteX3" fmla="*/ 598998 w 879716"/>
                <a:gd name="connsiteY3" fmla="*/ 681498 h 1092880"/>
                <a:gd name="connsiteX4" fmla="*/ 422785 w 879716"/>
                <a:gd name="connsiteY4" fmla="*/ 752936 h 1092880"/>
                <a:gd name="connsiteX5" fmla="*/ 179897 w 879716"/>
                <a:gd name="connsiteY5" fmla="*/ 810086 h 1092880"/>
                <a:gd name="connsiteX6" fmla="*/ 279910 w 879716"/>
                <a:gd name="connsiteY6" fmla="*/ 871998 h 1092880"/>
                <a:gd name="connsiteX7" fmla="*/ 294197 w 879716"/>
                <a:gd name="connsiteY7" fmla="*/ 943436 h 1092880"/>
                <a:gd name="connsiteX8" fmla="*/ 384685 w 879716"/>
                <a:gd name="connsiteY8" fmla="*/ 948198 h 1092880"/>
                <a:gd name="connsiteX9" fmla="*/ 365635 w 879716"/>
                <a:gd name="connsiteY9" fmla="*/ 1057736 h 1092880"/>
                <a:gd name="connsiteX10" fmla="*/ 489460 w 879716"/>
                <a:gd name="connsiteY10" fmla="*/ 1062498 h 1092880"/>
                <a:gd name="connsiteX11" fmla="*/ 875222 w 879716"/>
                <a:gd name="connsiteY11" fmla="*/ 691023 h 1092880"/>
                <a:gd name="connsiteX12" fmla="*/ 689485 w 879716"/>
                <a:gd name="connsiteY12" fmla="*/ 619586 h 1092880"/>
                <a:gd name="connsiteX13" fmla="*/ 527560 w 879716"/>
                <a:gd name="connsiteY13" fmla="*/ 405273 h 1092880"/>
                <a:gd name="connsiteX14" fmla="*/ 870459 w 879716"/>
                <a:gd name="connsiteY14" fmla="*/ 505286 h 1092880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8152"/>
                <a:gd name="connsiteY0" fmla="*/ 122340 h 1124271"/>
                <a:gd name="connsiteX1" fmla="*/ 84205 w 908152"/>
                <a:gd name="connsiteY1" fmla="*/ 46139 h 1124271"/>
                <a:gd name="connsiteX2" fmla="*/ 108018 w 908152"/>
                <a:gd name="connsiteY2" fmla="*/ 474764 h 1124271"/>
                <a:gd name="connsiteX3" fmla="*/ 627131 w 908152"/>
                <a:gd name="connsiteY3" fmla="*/ 712889 h 1124271"/>
                <a:gd name="connsiteX4" fmla="*/ 450918 w 908152"/>
                <a:gd name="connsiteY4" fmla="*/ 784327 h 1124271"/>
                <a:gd name="connsiteX5" fmla="*/ 208030 w 908152"/>
                <a:gd name="connsiteY5" fmla="*/ 841477 h 1124271"/>
                <a:gd name="connsiteX6" fmla="*/ 308043 w 908152"/>
                <a:gd name="connsiteY6" fmla="*/ 903389 h 1124271"/>
                <a:gd name="connsiteX7" fmla="*/ 322330 w 908152"/>
                <a:gd name="connsiteY7" fmla="*/ 974827 h 1124271"/>
                <a:gd name="connsiteX8" fmla="*/ 412818 w 908152"/>
                <a:gd name="connsiteY8" fmla="*/ 979589 h 1124271"/>
                <a:gd name="connsiteX9" fmla="*/ 393768 w 908152"/>
                <a:gd name="connsiteY9" fmla="*/ 1089127 h 1124271"/>
                <a:gd name="connsiteX10" fmla="*/ 517593 w 908152"/>
                <a:gd name="connsiteY10" fmla="*/ 1093889 h 1124271"/>
                <a:gd name="connsiteX11" fmla="*/ 903355 w 908152"/>
                <a:gd name="connsiteY11" fmla="*/ 722414 h 1124271"/>
                <a:gd name="connsiteX12" fmla="*/ 722381 w 908152"/>
                <a:gd name="connsiteY12" fmla="*/ 670027 h 1124271"/>
                <a:gd name="connsiteX13" fmla="*/ 555693 w 908152"/>
                <a:gd name="connsiteY13" fmla="*/ 436664 h 1124271"/>
                <a:gd name="connsiteX14" fmla="*/ 898592 w 908152"/>
                <a:gd name="connsiteY14" fmla="*/ 536677 h 1124271"/>
                <a:gd name="connsiteX0" fmla="*/ 860493 w 908403"/>
                <a:gd name="connsiteY0" fmla="*/ 122340 h 1124271"/>
                <a:gd name="connsiteX1" fmla="*/ 84205 w 908403"/>
                <a:gd name="connsiteY1" fmla="*/ 46139 h 1124271"/>
                <a:gd name="connsiteX2" fmla="*/ 108018 w 908403"/>
                <a:gd name="connsiteY2" fmla="*/ 474764 h 1124271"/>
                <a:gd name="connsiteX3" fmla="*/ 627131 w 908403"/>
                <a:gd name="connsiteY3" fmla="*/ 712889 h 1124271"/>
                <a:gd name="connsiteX4" fmla="*/ 450918 w 908403"/>
                <a:gd name="connsiteY4" fmla="*/ 784327 h 1124271"/>
                <a:gd name="connsiteX5" fmla="*/ 208030 w 908403"/>
                <a:gd name="connsiteY5" fmla="*/ 841477 h 1124271"/>
                <a:gd name="connsiteX6" fmla="*/ 308043 w 908403"/>
                <a:gd name="connsiteY6" fmla="*/ 903389 h 1124271"/>
                <a:gd name="connsiteX7" fmla="*/ 322330 w 908403"/>
                <a:gd name="connsiteY7" fmla="*/ 974827 h 1124271"/>
                <a:gd name="connsiteX8" fmla="*/ 412818 w 908403"/>
                <a:gd name="connsiteY8" fmla="*/ 979589 h 1124271"/>
                <a:gd name="connsiteX9" fmla="*/ 393768 w 908403"/>
                <a:gd name="connsiteY9" fmla="*/ 1089127 h 1124271"/>
                <a:gd name="connsiteX10" fmla="*/ 517593 w 908403"/>
                <a:gd name="connsiteY10" fmla="*/ 1093889 h 1124271"/>
                <a:gd name="connsiteX11" fmla="*/ 903355 w 908403"/>
                <a:gd name="connsiteY11" fmla="*/ 722414 h 1124271"/>
                <a:gd name="connsiteX12" fmla="*/ 722381 w 908403"/>
                <a:gd name="connsiteY12" fmla="*/ 670027 h 1124271"/>
                <a:gd name="connsiteX13" fmla="*/ 555693 w 908403"/>
                <a:gd name="connsiteY13" fmla="*/ 436664 h 1124271"/>
                <a:gd name="connsiteX14" fmla="*/ 898592 w 908403"/>
                <a:gd name="connsiteY14" fmla="*/ 536677 h 1124271"/>
                <a:gd name="connsiteX0" fmla="*/ 916027 w 963937"/>
                <a:gd name="connsiteY0" fmla="*/ 85360 h 1087291"/>
                <a:gd name="connsiteX1" fmla="*/ 139739 w 963937"/>
                <a:gd name="connsiteY1" fmla="*/ 9159 h 1087291"/>
                <a:gd name="connsiteX2" fmla="*/ 49252 w 963937"/>
                <a:gd name="connsiteY2" fmla="*/ 331104 h 1087291"/>
                <a:gd name="connsiteX3" fmla="*/ 682665 w 963937"/>
                <a:gd name="connsiteY3" fmla="*/ 675909 h 1087291"/>
                <a:gd name="connsiteX4" fmla="*/ 506452 w 963937"/>
                <a:gd name="connsiteY4" fmla="*/ 747347 h 1087291"/>
                <a:gd name="connsiteX5" fmla="*/ 263564 w 963937"/>
                <a:gd name="connsiteY5" fmla="*/ 804497 h 1087291"/>
                <a:gd name="connsiteX6" fmla="*/ 363577 w 963937"/>
                <a:gd name="connsiteY6" fmla="*/ 866409 h 1087291"/>
                <a:gd name="connsiteX7" fmla="*/ 377864 w 963937"/>
                <a:gd name="connsiteY7" fmla="*/ 937847 h 1087291"/>
                <a:gd name="connsiteX8" fmla="*/ 468352 w 963937"/>
                <a:gd name="connsiteY8" fmla="*/ 942609 h 1087291"/>
                <a:gd name="connsiteX9" fmla="*/ 449302 w 963937"/>
                <a:gd name="connsiteY9" fmla="*/ 1052147 h 1087291"/>
                <a:gd name="connsiteX10" fmla="*/ 573127 w 963937"/>
                <a:gd name="connsiteY10" fmla="*/ 1056909 h 1087291"/>
                <a:gd name="connsiteX11" fmla="*/ 958889 w 963937"/>
                <a:gd name="connsiteY11" fmla="*/ 685434 h 1087291"/>
                <a:gd name="connsiteX12" fmla="*/ 777915 w 963937"/>
                <a:gd name="connsiteY12" fmla="*/ 633047 h 1087291"/>
                <a:gd name="connsiteX13" fmla="*/ 611227 w 963937"/>
                <a:gd name="connsiteY13" fmla="*/ 399684 h 1087291"/>
                <a:gd name="connsiteX14" fmla="*/ 954126 w 963937"/>
                <a:gd name="connsiteY14" fmla="*/ 499697 h 1087291"/>
                <a:gd name="connsiteX0" fmla="*/ 916027 w 963937"/>
                <a:gd name="connsiteY0" fmla="*/ 85360 h 1065149"/>
                <a:gd name="connsiteX1" fmla="*/ 139739 w 963937"/>
                <a:gd name="connsiteY1" fmla="*/ 9159 h 1065149"/>
                <a:gd name="connsiteX2" fmla="*/ 49252 w 963937"/>
                <a:gd name="connsiteY2" fmla="*/ 331104 h 1065149"/>
                <a:gd name="connsiteX3" fmla="*/ 682665 w 963937"/>
                <a:gd name="connsiteY3" fmla="*/ 675909 h 1065149"/>
                <a:gd name="connsiteX4" fmla="*/ 506452 w 963937"/>
                <a:gd name="connsiteY4" fmla="*/ 747347 h 1065149"/>
                <a:gd name="connsiteX5" fmla="*/ 263564 w 963937"/>
                <a:gd name="connsiteY5" fmla="*/ 804497 h 1065149"/>
                <a:gd name="connsiteX6" fmla="*/ 363577 w 963937"/>
                <a:gd name="connsiteY6" fmla="*/ 866409 h 1065149"/>
                <a:gd name="connsiteX7" fmla="*/ 377864 w 963937"/>
                <a:gd name="connsiteY7" fmla="*/ 937847 h 1065149"/>
                <a:gd name="connsiteX8" fmla="*/ 468352 w 963937"/>
                <a:gd name="connsiteY8" fmla="*/ 942609 h 1065149"/>
                <a:gd name="connsiteX9" fmla="*/ 573127 w 963937"/>
                <a:gd name="connsiteY9" fmla="*/ 1056909 h 1065149"/>
                <a:gd name="connsiteX10" fmla="*/ 958889 w 963937"/>
                <a:gd name="connsiteY10" fmla="*/ 685434 h 1065149"/>
                <a:gd name="connsiteX11" fmla="*/ 777915 w 963937"/>
                <a:gd name="connsiteY11" fmla="*/ 633047 h 1065149"/>
                <a:gd name="connsiteX12" fmla="*/ 611227 w 963937"/>
                <a:gd name="connsiteY12" fmla="*/ 399684 h 1065149"/>
                <a:gd name="connsiteX13" fmla="*/ 954126 w 963937"/>
                <a:gd name="connsiteY13" fmla="*/ 499697 h 1065149"/>
                <a:gd name="connsiteX0" fmla="*/ 916027 w 963937"/>
                <a:gd name="connsiteY0" fmla="*/ 85360 h 1068054"/>
                <a:gd name="connsiteX1" fmla="*/ 139739 w 963937"/>
                <a:gd name="connsiteY1" fmla="*/ 9159 h 1068054"/>
                <a:gd name="connsiteX2" fmla="*/ 49252 w 963937"/>
                <a:gd name="connsiteY2" fmla="*/ 331104 h 1068054"/>
                <a:gd name="connsiteX3" fmla="*/ 682665 w 963937"/>
                <a:gd name="connsiteY3" fmla="*/ 675909 h 1068054"/>
                <a:gd name="connsiteX4" fmla="*/ 506452 w 963937"/>
                <a:gd name="connsiteY4" fmla="*/ 747347 h 1068054"/>
                <a:gd name="connsiteX5" fmla="*/ 263564 w 963937"/>
                <a:gd name="connsiteY5" fmla="*/ 804497 h 1068054"/>
                <a:gd name="connsiteX6" fmla="*/ 363577 w 963937"/>
                <a:gd name="connsiteY6" fmla="*/ 866409 h 1068054"/>
                <a:gd name="connsiteX7" fmla="*/ 377864 w 963937"/>
                <a:gd name="connsiteY7" fmla="*/ 937847 h 1068054"/>
                <a:gd name="connsiteX8" fmla="*/ 500102 w 963937"/>
                <a:gd name="connsiteY8" fmla="*/ 968009 h 1068054"/>
                <a:gd name="connsiteX9" fmla="*/ 573127 w 963937"/>
                <a:gd name="connsiteY9" fmla="*/ 1056909 h 1068054"/>
                <a:gd name="connsiteX10" fmla="*/ 958889 w 963937"/>
                <a:gd name="connsiteY10" fmla="*/ 685434 h 1068054"/>
                <a:gd name="connsiteX11" fmla="*/ 777915 w 963937"/>
                <a:gd name="connsiteY11" fmla="*/ 633047 h 1068054"/>
                <a:gd name="connsiteX12" fmla="*/ 611227 w 963937"/>
                <a:gd name="connsiteY12" fmla="*/ 399684 h 1068054"/>
                <a:gd name="connsiteX13" fmla="*/ 954126 w 963937"/>
                <a:gd name="connsiteY13" fmla="*/ 499697 h 1068054"/>
                <a:gd name="connsiteX0" fmla="*/ 916027 w 963937"/>
                <a:gd name="connsiteY0" fmla="*/ 85360 h 1068509"/>
                <a:gd name="connsiteX1" fmla="*/ 139739 w 963937"/>
                <a:gd name="connsiteY1" fmla="*/ 9159 h 1068509"/>
                <a:gd name="connsiteX2" fmla="*/ 49252 w 963937"/>
                <a:gd name="connsiteY2" fmla="*/ 331104 h 1068509"/>
                <a:gd name="connsiteX3" fmla="*/ 682665 w 963937"/>
                <a:gd name="connsiteY3" fmla="*/ 675909 h 1068509"/>
                <a:gd name="connsiteX4" fmla="*/ 506452 w 963937"/>
                <a:gd name="connsiteY4" fmla="*/ 747347 h 1068509"/>
                <a:gd name="connsiteX5" fmla="*/ 263564 w 963937"/>
                <a:gd name="connsiteY5" fmla="*/ 804497 h 1068509"/>
                <a:gd name="connsiteX6" fmla="*/ 363577 w 963937"/>
                <a:gd name="connsiteY6" fmla="*/ 866409 h 1068509"/>
                <a:gd name="connsiteX7" fmla="*/ 377864 w 963937"/>
                <a:gd name="connsiteY7" fmla="*/ 937847 h 1068509"/>
                <a:gd name="connsiteX8" fmla="*/ 500102 w 963937"/>
                <a:gd name="connsiteY8" fmla="*/ 968009 h 1068509"/>
                <a:gd name="connsiteX9" fmla="*/ 573127 w 963937"/>
                <a:gd name="connsiteY9" fmla="*/ 1056909 h 1068509"/>
                <a:gd name="connsiteX10" fmla="*/ 958889 w 963937"/>
                <a:gd name="connsiteY10" fmla="*/ 685434 h 1068509"/>
                <a:gd name="connsiteX11" fmla="*/ 777915 w 963937"/>
                <a:gd name="connsiteY11" fmla="*/ 633047 h 1068509"/>
                <a:gd name="connsiteX12" fmla="*/ 611227 w 963937"/>
                <a:gd name="connsiteY12" fmla="*/ 399684 h 1068509"/>
                <a:gd name="connsiteX13" fmla="*/ 954126 w 963937"/>
                <a:gd name="connsiteY13" fmla="*/ 499697 h 1068509"/>
                <a:gd name="connsiteX0" fmla="*/ 916027 w 963937"/>
                <a:gd name="connsiteY0" fmla="*/ 85360 h 1067839"/>
                <a:gd name="connsiteX1" fmla="*/ 139739 w 963937"/>
                <a:gd name="connsiteY1" fmla="*/ 9159 h 1067839"/>
                <a:gd name="connsiteX2" fmla="*/ 49252 w 963937"/>
                <a:gd name="connsiteY2" fmla="*/ 331104 h 1067839"/>
                <a:gd name="connsiteX3" fmla="*/ 682665 w 963937"/>
                <a:gd name="connsiteY3" fmla="*/ 675909 h 1067839"/>
                <a:gd name="connsiteX4" fmla="*/ 506452 w 963937"/>
                <a:gd name="connsiteY4" fmla="*/ 747347 h 1067839"/>
                <a:gd name="connsiteX5" fmla="*/ 263564 w 963937"/>
                <a:gd name="connsiteY5" fmla="*/ 804497 h 1067839"/>
                <a:gd name="connsiteX6" fmla="*/ 363577 w 963937"/>
                <a:gd name="connsiteY6" fmla="*/ 866409 h 1067839"/>
                <a:gd name="connsiteX7" fmla="*/ 352464 w 963937"/>
                <a:gd name="connsiteY7" fmla="*/ 956897 h 1067839"/>
                <a:gd name="connsiteX8" fmla="*/ 500102 w 963937"/>
                <a:gd name="connsiteY8" fmla="*/ 968009 h 1067839"/>
                <a:gd name="connsiteX9" fmla="*/ 573127 w 963937"/>
                <a:gd name="connsiteY9" fmla="*/ 1056909 h 1067839"/>
                <a:gd name="connsiteX10" fmla="*/ 958889 w 963937"/>
                <a:gd name="connsiteY10" fmla="*/ 685434 h 1067839"/>
                <a:gd name="connsiteX11" fmla="*/ 777915 w 963937"/>
                <a:gd name="connsiteY11" fmla="*/ 633047 h 1067839"/>
                <a:gd name="connsiteX12" fmla="*/ 611227 w 963937"/>
                <a:gd name="connsiteY12" fmla="*/ 399684 h 1067839"/>
                <a:gd name="connsiteX13" fmla="*/ 954126 w 963937"/>
                <a:gd name="connsiteY13" fmla="*/ 499697 h 1067839"/>
                <a:gd name="connsiteX0" fmla="*/ 916027 w 963937"/>
                <a:gd name="connsiteY0" fmla="*/ 85360 h 1066763"/>
                <a:gd name="connsiteX1" fmla="*/ 139739 w 963937"/>
                <a:gd name="connsiteY1" fmla="*/ 9159 h 1066763"/>
                <a:gd name="connsiteX2" fmla="*/ 49252 w 963937"/>
                <a:gd name="connsiteY2" fmla="*/ 331104 h 1066763"/>
                <a:gd name="connsiteX3" fmla="*/ 682665 w 963937"/>
                <a:gd name="connsiteY3" fmla="*/ 675909 h 1066763"/>
                <a:gd name="connsiteX4" fmla="*/ 506452 w 963937"/>
                <a:gd name="connsiteY4" fmla="*/ 747347 h 1066763"/>
                <a:gd name="connsiteX5" fmla="*/ 263564 w 963937"/>
                <a:gd name="connsiteY5" fmla="*/ 804497 h 1066763"/>
                <a:gd name="connsiteX6" fmla="*/ 363577 w 963937"/>
                <a:gd name="connsiteY6" fmla="*/ 866409 h 1066763"/>
                <a:gd name="connsiteX7" fmla="*/ 352464 w 963937"/>
                <a:gd name="connsiteY7" fmla="*/ 956897 h 1066763"/>
                <a:gd name="connsiteX8" fmla="*/ 500102 w 963937"/>
                <a:gd name="connsiteY8" fmla="*/ 968009 h 1066763"/>
                <a:gd name="connsiteX9" fmla="*/ 573127 w 963937"/>
                <a:gd name="connsiteY9" fmla="*/ 1056909 h 1066763"/>
                <a:gd name="connsiteX10" fmla="*/ 958889 w 963937"/>
                <a:gd name="connsiteY10" fmla="*/ 685434 h 1066763"/>
                <a:gd name="connsiteX11" fmla="*/ 777915 w 963937"/>
                <a:gd name="connsiteY11" fmla="*/ 633047 h 1066763"/>
                <a:gd name="connsiteX12" fmla="*/ 611227 w 963937"/>
                <a:gd name="connsiteY12" fmla="*/ 399684 h 1066763"/>
                <a:gd name="connsiteX13" fmla="*/ 954126 w 963937"/>
                <a:gd name="connsiteY13" fmla="*/ 499697 h 1066763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4126" h="1065368">
                  <a:moveTo>
                    <a:pt x="916027" y="85360"/>
                  </a:moveTo>
                  <a:cubicBezTo>
                    <a:pt x="822365" y="77423"/>
                    <a:pt x="284202" y="-31798"/>
                    <a:pt x="139739" y="9159"/>
                  </a:cubicBezTo>
                  <a:cubicBezTo>
                    <a:pt x="-4724" y="50116"/>
                    <a:pt x="-41236" y="219979"/>
                    <a:pt x="49252" y="331104"/>
                  </a:cubicBezTo>
                  <a:cubicBezTo>
                    <a:pt x="139740" y="442229"/>
                    <a:pt x="615196" y="621140"/>
                    <a:pt x="682665" y="675909"/>
                  </a:cubicBezTo>
                  <a:cubicBezTo>
                    <a:pt x="619959" y="719565"/>
                    <a:pt x="598527" y="716391"/>
                    <a:pt x="506452" y="747347"/>
                  </a:cubicBezTo>
                  <a:cubicBezTo>
                    <a:pt x="414377" y="778303"/>
                    <a:pt x="258801" y="768778"/>
                    <a:pt x="263564" y="804497"/>
                  </a:cubicBezTo>
                  <a:cubicBezTo>
                    <a:pt x="268327" y="840216"/>
                    <a:pt x="345585" y="818784"/>
                    <a:pt x="363577" y="866409"/>
                  </a:cubicBezTo>
                  <a:cubicBezTo>
                    <a:pt x="381569" y="914034"/>
                    <a:pt x="329710" y="939964"/>
                    <a:pt x="352464" y="956897"/>
                  </a:cubicBezTo>
                  <a:cubicBezTo>
                    <a:pt x="375218" y="973830"/>
                    <a:pt x="463325" y="951340"/>
                    <a:pt x="500102" y="968009"/>
                  </a:cubicBezTo>
                  <a:cubicBezTo>
                    <a:pt x="536879" y="984678"/>
                    <a:pt x="508833" y="1096596"/>
                    <a:pt x="573127" y="1056909"/>
                  </a:cubicBezTo>
                  <a:cubicBezTo>
                    <a:pt x="637421" y="1017222"/>
                    <a:pt x="851733" y="800528"/>
                    <a:pt x="885864" y="729884"/>
                  </a:cubicBezTo>
                  <a:cubicBezTo>
                    <a:pt x="919995" y="659240"/>
                    <a:pt x="845384" y="633047"/>
                    <a:pt x="777915" y="633047"/>
                  </a:cubicBezTo>
                  <a:cubicBezTo>
                    <a:pt x="719971" y="585422"/>
                    <a:pt x="580271" y="413972"/>
                    <a:pt x="611227" y="399684"/>
                  </a:cubicBezTo>
                  <a:cubicBezTo>
                    <a:pt x="642183" y="385397"/>
                    <a:pt x="795773" y="428259"/>
                    <a:pt x="954126" y="499697"/>
                  </a:cubicBezTo>
                </a:path>
              </a:pathLst>
            </a:cu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C6AF26B-367B-4DEE-A9B0-45A6C19C97DB}"/>
                </a:ext>
              </a:extLst>
            </p:cNvPr>
            <p:cNvSpPr/>
            <p:nvPr/>
          </p:nvSpPr>
          <p:spPr>
            <a:xfrm>
              <a:off x="10155063" y="1580280"/>
              <a:ext cx="510667" cy="1113429"/>
            </a:xfrm>
            <a:custGeom>
              <a:avLst/>
              <a:gdLst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30452 w 554302"/>
                <a:gd name="connsiteY2" fmla="*/ 881063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73314 w 554302"/>
                <a:gd name="connsiteY2" fmla="*/ 857251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4867 w 555354"/>
                <a:gd name="connsiteY0" fmla="*/ 0 h 1232475"/>
                <a:gd name="connsiteX1" fmla="*/ 317229 w 555354"/>
                <a:gd name="connsiteY1" fmla="*/ 571500 h 1232475"/>
                <a:gd name="connsiteX2" fmla="*/ 274366 w 555354"/>
                <a:gd name="connsiteY2" fmla="*/ 857251 h 1232475"/>
                <a:gd name="connsiteX3" fmla="*/ 226742 w 555354"/>
                <a:gd name="connsiteY3" fmla="*/ 933450 h 1232475"/>
                <a:gd name="connsiteX4" fmla="*/ 2904 w 555354"/>
                <a:gd name="connsiteY4" fmla="*/ 1023938 h 1232475"/>
                <a:gd name="connsiteX5" fmla="*/ 102917 w 555354"/>
                <a:gd name="connsiteY5" fmla="*/ 1050131 h 1232475"/>
                <a:gd name="connsiteX6" fmla="*/ 155304 w 555354"/>
                <a:gd name="connsiteY6" fmla="*/ 1157288 h 1232475"/>
                <a:gd name="connsiteX7" fmla="*/ 226742 w 555354"/>
                <a:gd name="connsiteY7" fmla="*/ 1157288 h 1232475"/>
                <a:gd name="connsiteX8" fmla="*/ 293417 w 555354"/>
                <a:gd name="connsiteY8" fmla="*/ 1223963 h 1232475"/>
                <a:gd name="connsiteX9" fmla="*/ 331517 w 555354"/>
                <a:gd name="connsiteY9" fmla="*/ 938213 h 1232475"/>
                <a:gd name="connsiteX10" fmla="*/ 555354 w 555354"/>
                <a:gd name="connsiteY10" fmla="*/ 238125 h 1232475"/>
                <a:gd name="connsiteX0" fmla="*/ 464483 w 554970"/>
                <a:gd name="connsiteY0" fmla="*/ 0 h 1232982"/>
                <a:gd name="connsiteX1" fmla="*/ 316845 w 554970"/>
                <a:gd name="connsiteY1" fmla="*/ 571500 h 1232982"/>
                <a:gd name="connsiteX2" fmla="*/ 273982 w 554970"/>
                <a:gd name="connsiteY2" fmla="*/ 857251 h 1232982"/>
                <a:gd name="connsiteX3" fmla="*/ 226358 w 554970"/>
                <a:gd name="connsiteY3" fmla="*/ 933450 h 1232982"/>
                <a:gd name="connsiteX4" fmla="*/ 2520 w 554970"/>
                <a:gd name="connsiteY4" fmla="*/ 1023938 h 1232982"/>
                <a:gd name="connsiteX5" fmla="*/ 102533 w 554970"/>
                <a:gd name="connsiteY5" fmla="*/ 1050131 h 1232982"/>
                <a:gd name="connsiteX6" fmla="*/ 50145 w 554970"/>
                <a:gd name="connsiteY6" fmla="*/ 1114425 h 1232982"/>
                <a:gd name="connsiteX7" fmla="*/ 226358 w 554970"/>
                <a:gd name="connsiteY7" fmla="*/ 1157288 h 1232982"/>
                <a:gd name="connsiteX8" fmla="*/ 293033 w 554970"/>
                <a:gd name="connsiteY8" fmla="*/ 1223963 h 1232982"/>
                <a:gd name="connsiteX9" fmla="*/ 331133 w 554970"/>
                <a:gd name="connsiteY9" fmla="*/ 938213 h 1232982"/>
                <a:gd name="connsiteX10" fmla="*/ 554970 w 554970"/>
                <a:gd name="connsiteY10" fmla="*/ 238125 h 1232982"/>
                <a:gd name="connsiteX0" fmla="*/ 464483 w 554970"/>
                <a:gd name="connsiteY0" fmla="*/ 0 h 1228728"/>
                <a:gd name="connsiteX1" fmla="*/ 316845 w 554970"/>
                <a:gd name="connsiteY1" fmla="*/ 571500 h 1228728"/>
                <a:gd name="connsiteX2" fmla="*/ 273982 w 554970"/>
                <a:gd name="connsiteY2" fmla="*/ 857251 h 1228728"/>
                <a:gd name="connsiteX3" fmla="*/ 226358 w 554970"/>
                <a:gd name="connsiteY3" fmla="*/ 933450 h 1228728"/>
                <a:gd name="connsiteX4" fmla="*/ 2520 w 554970"/>
                <a:gd name="connsiteY4" fmla="*/ 1023938 h 1228728"/>
                <a:gd name="connsiteX5" fmla="*/ 102533 w 554970"/>
                <a:gd name="connsiteY5" fmla="*/ 1050131 h 1228728"/>
                <a:gd name="connsiteX6" fmla="*/ 50145 w 554970"/>
                <a:gd name="connsiteY6" fmla="*/ 1114425 h 1228728"/>
                <a:gd name="connsiteX7" fmla="*/ 166826 w 554970"/>
                <a:gd name="connsiteY7" fmla="*/ 1116806 h 1228728"/>
                <a:gd name="connsiteX8" fmla="*/ 293033 w 554970"/>
                <a:gd name="connsiteY8" fmla="*/ 1223963 h 1228728"/>
                <a:gd name="connsiteX9" fmla="*/ 331133 w 554970"/>
                <a:gd name="connsiteY9" fmla="*/ 938213 h 1228728"/>
                <a:gd name="connsiteX10" fmla="*/ 554970 w 554970"/>
                <a:gd name="connsiteY10" fmla="*/ 238125 h 1228728"/>
                <a:gd name="connsiteX0" fmla="*/ 464483 w 554970"/>
                <a:gd name="connsiteY0" fmla="*/ 0 h 1203420"/>
                <a:gd name="connsiteX1" fmla="*/ 316845 w 554970"/>
                <a:gd name="connsiteY1" fmla="*/ 571500 h 1203420"/>
                <a:gd name="connsiteX2" fmla="*/ 273982 w 554970"/>
                <a:gd name="connsiteY2" fmla="*/ 857251 h 1203420"/>
                <a:gd name="connsiteX3" fmla="*/ 226358 w 554970"/>
                <a:gd name="connsiteY3" fmla="*/ 933450 h 1203420"/>
                <a:gd name="connsiteX4" fmla="*/ 2520 w 554970"/>
                <a:gd name="connsiteY4" fmla="*/ 1023938 h 1203420"/>
                <a:gd name="connsiteX5" fmla="*/ 102533 w 554970"/>
                <a:gd name="connsiteY5" fmla="*/ 1050131 h 1203420"/>
                <a:gd name="connsiteX6" fmla="*/ 50145 w 554970"/>
                <a:gd name="connsiteY6" fmla="*/ 1114425 h 1203420"/>
                <a:gd name="connsiteX7" fmla="*/ 166826 w 554970"/>
                <a:gd name="connsiteY7" fmla="*/ 1116806 h 1203420"/>
                <a:gd name="connsiteX8" fmla="*/ 171589 w 554970"/>
                <a:gd name="connsiteY8" fmla="*/ 1197769 h 1203420"/>
                <a:gd name="connsiteX9" fmla="*/ 331133 w 554970"/>
                <a:gd name="connsiteY9" fmla="*/ 938213 h 1203420"/>
                <a:gd name="connsiteX10" fmla="*/ 554970 w 554970"/>
                <a:gd name="connsiteY10" fmla="*/ 238125 h 1203420"/>
                <a:gd name="connsiteX0" fmla="*/ 464483 w 554970"/>
                <a:gd name="connsiteY0" fmla="*/ 0 h 1200224"/>
                <a:gd name="connsiteX1" fmla="*/ 316845 w 554970"/>
                <a:gd name="connsiteY1" fmla="*/ 571500 h 1200224"/>
                <a:gd name="connsiteX2" fmla="*/ 273982 w 554970"/>
                <a:gd name="connsiteY2" fmla="*/ 857251 h 1200224"/>
                <a:gd name="connsiteX3" fmla="*/ 226358 w 554970"/>
                <a:gd name="connsiteY3" fmla="*/ 933450 h 1200224"/>
                <a:gd name="connsiteX4" fmla="*/ 2520 w 554970"/>
                <a:gd name="connsiteY4" fmla="*/ 1023938 h 1200224"/>
                <a:gd name="connsiteX5" fmla="*/ 102533 w 554970"/>
                <a:gd name="connsiteY5" fmla="*/ 1050131 h 1200224"/>
                <a:gd name="connsiteX6" fmla="*/ 50145 w 554970"/>
                <a:gd name="connsiteY6" fmla="*/ 1114425 h 1200224"/>
                <a:gd name="connsiteX7" fmla="*/ 166826 w 554970"/>
                <a:gd name="connsiteY7" fmla="*/ 1116806 h 1200224"/>
                <a:gd name="connsiteX8" fmla="*/ 171589 w 554970"/>
                <a:gd name="connsiteY8" fmla="*/ 1197769 h 1200224"/>
                <a:gd name="connsiteX9" fmla="*/ 331133 w 554970"/>
                <a:gd name="connsiteY9" fmla="*/ 938213 h 1200224"/>
                <a:gd name="connsiteX10" fmla="*/ 554970 w 554970"/>
                <a:gd name="connsiteY10" fmla="*/ 238125 h 1200224"/>
                <a:gd name="connsiteX0" fmla="*/ 464483 w 554970"/>
                <a:gd name="connsiteY0" fmla="*/ 0 h 1204695"/>
                <a:gd name="connsiteX1" fmla="*/ 316845 w 554970"/>
                <a:gd name="connsiteY1" fmla="*/ 571500 h 1204695"/>
                <a:gd name="connsiteX2" fmla="*/ 273982 w 554970"/>
                <a:gd name="connsiteY2" fmla="*/ 857251 h 1204695"/>
                <a:gd name="connsiteX3" fmla="*/ 226358 w 554970"/>
                <a:gd name="connsiteY3" fmla="*/ 933450 h 1204695"/>
                <a:gd name="connsiteX4" fmla="*/ 2520 w 554970"/>
                <a:gd name="connsiteY4" fmla="*/ 1023938 h 1204695"/>
                <a:gd name="connsiteX5" fmla="*/ 102533 w 554970"/>
                <a:gd name="connsiteY5" fmla="*/ 1050131 h 1204695"/>
                <a:gd name="connsiteX6" fmla="*/ 50145 w 554970"/>
                <a:gd name="connsiteY6" fmla="*/ 1114425 h 1204695"/>
                <a:gd name="connsiteX7" fmla="*/ 145395 w 554970"/>
                <a:gd name="connsiteY7" fmla="*/ 1128712 h 1204695"/>
                <a:gd name="connsiteX8" fmla="*/ 171589 w 554970"/>
                <a:gd name="connsiteY8" fmla="*/ 1197769 h 1204695"/>
                <a:gd name="connsiteX9" fmla="*/ 331133 w 554970"/>
                <a:gd name="connsiteY9" fmla="*/ 938213 h 1204695"/>
                <a:gd name="connsiteX10" fmla="*/ 554970 w 554970"/>
                <a:gd name="connsiteY10" fmla="*/ 238125 h 1204695"/>
                <a:gd name="connsiteX0" fmla="*/ 464483 w 554970"/>
                <a:gd name="connsiteY0" fmla="*/ 0 h 1205143"/>
                <a:gd name="connsiteX1" fmla="*/ 316845 w 554970"/>
                <a:gd name="connsiteY1" fmla="*/ 571500 h 1205143"/>
                <a:gd name="connsiteX2" fmla="*/ 273982 w 554970"/>
                <a:gd name="connsiteY2" fmla="*/ 857251 h 1205143"/>
                <a:gd name="connsiteX3" fmla="*/ 226358 w 554970"/>
                <a:gd name="connsiteY3" fmla="*/ 933450 h 1205143"/>
                <a:gd name="connsiteX4" fmla="*/ 2520 w 554970"/>
                <a:gd name="connsiteY4" fmla="*/ 1023938 h 1205143"/>
                <a:gd name="connsiteX5" fmla="*/ 102533 w 554970"/>
                <a:gd name="connsiteY5" fmla="*/ 1050131 h 1205143"/>
                <a:gd name="connsiteX6" fmla="*/ 50145 w 554970"/>
                <a:gd name="connsiteY6" fmla="*/ 1114425 h 1205143"/>
                <a:gd name="connsiteX7" fmla="*/ 145395 w 554970"/>
                <a:gd name="connsiteY7" fmla="*/ 1128712 h 1205143"/>
                <a:gd name="connsiteX8" fmla="*/ 171589 w 554970"/>
                <a:gd name="connsiteY8" fmla="*/ 1197769 h 1205143"/>
                <a:gd name="connsiteX9" fmla="*/ 331133 w 554970"/>
                <a:gd name="connsiteY9" fmla="*/ 938213 h 1205143"/>
                <a:gd name="connsiteX10" fmla="*/ 554970 w 554970"/>
                <a:gd name="connsiteY10" fmla="*/ 238125 h 1205143"/>
                <a:gd name="connsiteX0" fmla="*/ 464483 w 554970"/>
                <a:gd name="connsiteY0" fmla="*/ 0 h 1208010"/>
                <a:gd name="connsiteX1" fmla="*/ 316845 w 554970"/>
                <a:gd name="connsiteY1" fmla="*/ 571500 h 1208010"/>
                <a:gd name="connsiteX2" fmla="*/ 273982 w 554970"/>
                <a:gd name="connsiteY2" fmla="*/ 857251 h 1208010"/>
                <a:gd name="connsiteX3" fmla="*/ 226358 w 554970"/>
                <a:gd name="connsiteY3" fmla="*/ 933450 h 1208010"/>
                <a:gd name="connsiteX4" fmla="*/ 2520 w 554970"/>
                <a:gd name="connsiteY4" fmla="*/ 1023938 h 1208010"/>
                <a:gd name="connsiteX5" fmla="*/ 102533 w 554970"/>
                <a:gd name="connsiteY5" fmla="*/ 1050131 h 1208010"/>
                <a:gd name="connsiteX6" fmla="*/ 50145 w 554970"/>
                <a:gd name="connsiteY6" fmla="*/ 1114425 h 1208010"/>
                <a:gd name="connsiteX7" fmla="*/ 145395 w 554970"/>
                <a:gd name="connsiteY7" fmla="*/ 1147762 h 1208010"/>
                <a:gd name="connsiteX8" fmla="*/ 171589 w 554970"/>
                <a:gd name="connsiteY8" fmla="*/ 1197769 h 1208010"/>
                <a:gd name="connsiteX9" fmla="*/ 331133 w 554970"/>
                <a:gd name="connsiteY9" fmla="*/ 938213 h 1208010"/>
                <a:gd name="connsiteX10" fmla="*/ 554970 w 554970"/>
                <a:gd name="connsiteY10" fmla="*/ 238125 h 1208010"/>
                <a:gd name="connsiteX0" fmla="*/ 455126 w 545613"/>
                <a:gd name="connsiteY0" fmla="*/ 0 h 1208010"/>
                <a:gd name="connsiteX1" fmla="*/ 307488 w 545613"/>
                <a:gd name="connsiteY1" fmla="*/ 571500 h 1208010"/>
                <a:gd name="connsiteX2" fmla="*/ 264625 w 545613"/>
                <a:gd name="connsiteY2" fmla="*/ 857251 h 1208010"/>
                <a:gd name="connsiteX3" fmla="*/ 217001 w 545613"/>
                <a:gd name="connsiteY3" fmla="*/ 933450 h 1208010"/>
                <a:gd name="connsiteX4" fmla="*/ 2688 w 545613"/>
                <a:gd name="connsiteY4" fmla="*/ 1002507 h 1208010"/>
                <a:gd name="connsiteX5" fmla="*/ 93176 w 545613"/>
                <a:gd name="connsiteY5" fmla="*/ 1050131 h 1208010"/>
                <a:gd name="connsiteX6" fmla="*/ 40788 w 545613"/>
                <a:gd name="connsiteY6" fmla="*/ 1114425 h 1208010"/>
                <a:gd name="connsiteX7" fmla="*/ 136038 w 545613"/>
                <a:gd name="connsiteY7" fmla="*/ 1147762 h 1208010"/>
                <a:gd name="connsiteX8" fmla="*/ 162232 w 545613"/>
                <a:gd name="connsiteY8" fmla="*/ 1197769 h 1208010"/>
                <a:gd name="connsiteX9" fmla="*/ 321776 w 545613"/>
                <a:gd name="connsiteY9" fmla="*/ 938213 h 1208010"/>
                <a:gd name="connsiteX10" fmla="*/ 545613 w 545613"/>
                <a:gd name="connsiteY10" fmla="*/ 238125 h 1208010"/>
                <a:gd name="connsiteX0" fmla="*/ 454144 w 544631"/>
                <a:gd name="connsiteY0" fmla="*/ 0 h 1208010"/>
                <a:gd name="connsiteX1" fmla="*/ 306506 w 544631"/>
                <a:gd name="connsiteY1" fmla="*/ 571500 h 1208010"/>
                <a:gd name="connsiteX2" fmla="*/ 263643 w 544631"/>
                <a:gd name="connsiteY2" fmla="*/ 857251 h 1208010"/>
                <a:gd name="connsiteX3" fmla="*/ 216019 w 544631"/>
                <a:gd name="connsiteY3" fmla="*/ 933450 h 1208010"/>
                <a:gd name="connsiteX4" fmla="*/ 1706 w 544631"/>
                <a:gd name="connsiteY4" fmla="*/ 1002507 h 1208010"/>
                <a:gd name="connsiteX5" fmla="*/ 92194 w 544631"/>
                <a:gd name="connsiteY5" fmla="*/ 1050131 h 1208010"/>
                <a:gd name="connsiteX6" fmla="*/ 39806 w 544631"/>
                <a:gd name="connsiteY6" fmla="*/ 1114425 h 1208010"/>
                <a:gd name="connsiteX7" fmla="*/ 135056 w 544631"/>
                <a:gd name="connsiteY7" fmla="*/ 1147762 h 1208010"/>
                <a:gd name="connsiteX8" fmla="*/ 161250 w 544631"/>
                <a:gd name="connsiteY8" fmla="*/ 1197769 h 1208010"/>
                <a:gd name="connsiteX9" fmla="*/ 320794 w 544631"/>
                <a:gd name="connsiteY9" fmla="*/ 938213 h 1208010"/>
                <a:gd name="connsiteX10" fmla="*/ 544631 w 544631"/>
                <a:gd name="connsiteY10" fmla="*/ 238125 h 1208010"/>
                <a:gd name="connsiteX0" fmla="*/ 454298 w 544785"/>
                <a:gd name="connsiteY0" fmla="*/ 0 h 1208010"/>
                <a:gd name="connsiteX1" fmla="*/ 306660 w 544785"/>
                <a:gd name="connsiteY1" fmla="*/ 571500 h 1208010"/>
                <a:gd name="connsiteX2" fmla="*/ 263797 w 544785"/>
                <a:gd name="connsiteY2" fmla="*/ 857251 h 1208010"/>
                <a:gd name="connsiteX3" fmla="*/ 216173 w 544785"/>
                <a:gd name="connsiteY3" fmla="*/ 933450 h 1208010"/>
                <a:gd name="connsiteX4" fmla="*/ 1860 w 544785"/>
                <a:gd name="connsiteY4" fmla="*/ 1002507 h 1208010"/>
                <a:gd name="connsiteX5" fmla="*/ 92348 w 544785"/>
                <a:gd name="connsiteY5" fmla="*/ 1050131 h 1208010"/>
                <a:gd name="connsiteX6" fmla="*/ 39960 w 544785"/>
                <a:gd name="connsiteY6" fmla="*/ 1114425 h 1208010"/>
                <a:gd name="connsiteX7" fmla="*/ 135210 w 544785"/>
                <a:gd name="connsiteY7" fmla="*/ 1147762 h 1208010"/>
                <a:gd name="connsiteX8" fmla="*/ 161404 w 544785"/>
                <a:gd name="connsiteY8" fmla="*/ 1197769 h 1208010"/>
                <a:gd name="connsiteX9" fmla="*/ 320948 w 544785"/>
                <a:gd name="connsiteY9" fmla="*/ 938213 h 1208010"/>
                <a:gd name="connsiteX10" fmla="*/ 544785 w 544785"/>
                <a:gd name="connsiteY10" fmla="*/ 238125 h 1208010"/>
                <a:gd name="connsiteX0" fmla="*/ 458412 w 548899"/>
                <a:gd name="connsiteY0" fmla="*/ 0 h 1208010"/>
                <a:gd name="connsiteX1" fmla="*/ 310774 w 548899"/>
                <a:gd name="connsiteY1" fmla="*/ 571500 h 1208010"/>
                <a:gd name="connsiteX2" fmla="*/ 267911 w 548899"/>
                <a:gd name="connsiteY2" fmla="*/ 857251 h 1208010"/>
                <a:gd name="connsiteX3" fmla="*/ 220287 w 548899"/>
                <a:gd name="connsiteY3" fmla="*/ 933450 h 1208010"/>
                <a:gd name="connsiteX4" fmla="*/ 5974 w 548899"/>
                <a:gd name="connsiteY4" fmla="*/ 1002507 h 1208010"/>
                <a:gd name="connsiteX5" fmla="*/ 63124 w 548899"/>
                <a:gd name="connsiteY5" fmla="*/ 1045368 h 1208010"/>
                <a:gd name="connsiteX6" fmla="*/ 44074 w 548899"/>
                <a:gd name="connsiteY6" fmla="*/ 1114425 h 1208010"/>
                <a:gd name="connsiteX7" fmla="*/ 139324 w 548899"/>
                <a:gd name="connsiteY7" fmla="*/ 1147762 h 1208010"/>
                <a:gd name="connsiteX8" fmla="*/ 165518 w 548899"/>
                <a:gd name="connsiteY8" fmla="*/ 1197769 h 1208010"/>
                <a:gd name="connsiteX9" fmla="*/ 325062 w 548899"/>
                <a:gd name="connsiteY9" fmla="*/ 938213 h 1208010"/>
                <a:gd name="connsiteX10" fmla="*/ 548899 w 548899"/>
                <a:gd name="connsiteY10" fmla="*/ 238125 h 1208010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67911 w 548899"/>
                <a:gd name="connsiteY2" fmla="*/ 857251 h 1205453"/>
                <a:gd name="connsiteX3" fmla="*/ 220287 w 548899"/>
                <a:gd name="connsiteY3" fmla="*/ 933450 h 1205453"/>
                <a:gd name="connsiteX4" fmla="*/ 5974 w 548899"/>
                <a:gd name="connsiteY4" fmla="*/ 1002507 h 1205453"/>
                <a:gd name="connsiteX5" fmla="*/ 63124 w 548899"/>
                <a:gd name="connsiteY5" fmla="*/ 1045368 h 1205453"/>
                <a:gd name="connsiteX6" fmla="*/ 44074 w 548899"/>
                <a:gd name="connsiteY6" fmla="*/ 1114425 h 1205453"/>
                <a:gd name="connsiteX7" fmla="*/ 120274 w 548899"/>
                <a:gd name="connsiteY7" fmla="*/ 1131094 h 1205453"/>
                <a:gd name="connsiteX8" fmla="*/ 165518 w 548899"/>
                <a:gd name="connsiteY8" fmla="*/ 1197769 h 1205453"/>
                <a:gd name="connsiteX9" fmla="*/ 325062 w 548899"/>
                <a:gd name="connsiteY9" fmla="*/ 938213 h 1205453"/>
                <a:gd name="connsiteX10" fmla="*/ 548899 w 548899"/>
                <a:gd name="connsiteY10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1009"/>
                <a:gd name="connsiteX1" fmla="*/ 220287 w 548899"/>
                <a:gd name="connsiteY1" fmla="*/ 933450 h 1201009"/>
                <a:gd name="connsiteX2" fmla="*/ 5974 w 548899"/>
                <a:gd name="connsiteY2" fmla="*/ 1002507 h 1201009"/>
                <a:gd name="connsiteX3" fmla="*/ 63124 w 548899"/>
                <a:gd name="connsiteY3" fmla="*/ 1045368 h 1201009"/>
                <a:gd name="connsiteX4" fmla="*/ 44074 w 548899"/>
                <a:gd name="connsiteY4" fmla="*/ 1114425 h 1201009"/>
                <a:gd name="connsiteX5" fmla="*/ 120274 w 548899"/>
                <a:gd name="connsiteY5" fmla="*/ 1131094 h 1201009"/>
                <a:gd name="connsiteX6" fmla="*/ 165518 w 548899"/>
                <a:gd name="connsiteY6" fmla="*/ 1197769 h 1201009"/>
                <a:gd name="connsiteX7" fmla="*/ 315537 w 548899"/>
                <a:gd name="connsiteY7" fmla="*/ 1021556 h 1201009"/>
                <a:gd name="connsiteX8" fmla="*/ 548899 w 548899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835" h="1201009">
                  <a:moveTo>
                    <a:pt x="460348" y="0"/>
                  </a:moveTo>
                  <a:cubicBezTo>
                    <a:pt x="410739" y="194469"/>
                    <a:pt x="311917" y="747316"/>
                    <a:pt x="255561" y="945357"/>
                  </a:cubicBezTo>
                  <a:cubicBezTo>
                    <a:pt x="199205" y="981473"/>
                    <a:pt x="39660" y="985839"/>
                    <a:pt x="7910" y="1002507"/>
                  </a:cubicBezTo>
                  <a:cubicBezTo>
                    <a:pt x="-23840" y="1019176"/>
                    <a:pt x="49185" y="1002903"/>
                    <a:pt x="65060" y="1045368"/>
                  </a:cubicBezTo>
                  <a:cubicBezTo>
                    <a:pt x="80935" y="1087833"/>
                    <a:pt x="36485" y="1100137"/>
                    <a:pt x="46010" y="1114425"/>
                  </a:cubicBezTo>
                  <a:cubicBezTo>
                    <a:pt x="55535" y="1128713"/>
                    <a:pt x="97207" y="1110059"/>
                    <a:pt x="122210" y="1131094"/>
                  </a:cubicBezTo>
                  <a:cubicBezTo>
                    <a:pt x="147213" y="1152129"/>
                    <a:pt x="134910" y="1216025"/>
                    <a:pt x="167454" y="1197769"/>
                  </a:cubicBezTo>
                  <a:cubicBezTo>
                    <a:pt x="199998" y="1179513"/>
                    <a:pt x="285724" y="1085850"/>
                    <a:pt x="317473" y="1021556"/>
                  </a:cubicBezTo>
                  <a:cubicBezTo>
                    <a:pt x="361129" y="857250"/>
                    <a:pt x="460744" y="506016"/>
                    <a:pt x="550835" y="238125"/>
                  </a:cubicBezTo>
                </a:path>
              </a:pathLst>
            </a:cu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56C2857-7D70-41D2-82AF-845620F85100}"/>
                </a:ext>
              </a:extLst>
            </p:cNvPr>
            <p:cNvSpPr/>
            <p:nvPr/>
          </p:nvSpPr>
          <p:spPr>
            <a:xfrm>
              <a:off x="10035828" y="791633"/>
              <a:ext cx="2416889" cy="1999168"/>
            </a:xfrm>
            <a:custGeom>
              <a:avLst/>
              <a:gdLst>
                <a:gd name="connsiteX0" fmla="*/ 543465 w 2416889"/>
                <a:gd name="connsiteY0" fmla="*/ 133 h 1999168"/>
                <a:gd name="connsiteX1" fmla="*/ 771619 w 2416889"/>
                <a:gd name="connsiteY1" fmla="*/ 32281 h 1999168"/>
                <a:gd name="connsiteX2" fmla="*/ 1005130 w 2416889"/>
                <a:gd name="connsiteY2" fmla="*/ 135530 h 1999168"/>
                <a:gd name="connsiteX3" fmla="*/ 1124132 w 2416889"/>
                <a:gd name="connsiteY3" fmla="*/ 209175 h 1999168"/>
                <a:gd name="connsiteX4" fmla="*/ 1136111 w 2416889"/>
                <a:gd name="connsiteY4" fmla="*/ 198644 h 1999168"/>
                <a:gd name="connsiteX5" fmla="*/ 1395168 w 2416889"/>
                <a:gd name="connsiteY5" fmla="*/ 252038 h 1999168"/>
                <a:gd name="connsiteX6" fmla="*/ 1500831 w 2416889"/>
                <a:gd name="connsiteY6" fmla="*/ 466479 h 1999168"/>
                <a:gd name="connsiteX7" fmla="*/ 1488816 w 2416889"/>
                <a:gd name="connsiteY7" fmla="*/ 494638 h 1999168"/>
                <a:gd name="connsiteX8" fmla="*/ 1504300 w 2416889"/>
                <a:gd name="connsiteY8" fmla="*/ 508121 h 1999168"/>
                <a:gd name="connsiteX9" fmla="*/ 1714593 w 2416889"/>
                <a:gd name="connsiteY9" fmla="*/ 718081 h 1999168"/>
                <a:gd name="connsiteX10" fmla="*/ 2200368 w 2416889"/>
                <a:gd name="connsiteY10" fmla="*/ 1575331 h 1999168"/>
                <a:gd name="connsiteX11" fmla="*/ 2405156 w 2416889"/>
                <a:gd name="connsiteY11" fmla="*/ 1756306 h 1999168"/>
                <a:gd name="connsiteX12" fmla="*/ 1857468 w 2416889"/>
                <a:gd name="connsiteY12" fmla="*/ 1975382 h 1999168"/>
                <a:gd name="connsiteX13" fmla="*/ 847818 w 2416889"/>
                <a:gd name="connsiteY13" fmla="*/ 1837268 h 1999168"/>
                <a:gd name="connsiteX14" fmla="*/ 390617 w 2416889"/>
                <a:gd name="connsiteY14" fmla="*/ 937156 h 1999168"/>
                <a:gd name="connsiteX15" fmla="*/ 93 w 2416889"/>
                <a:gd name="connsiteY15" fmla="*/ 232306 h 1999168"/>
                <a:gd name="connsiteX16" fmla="*/ 543465 w 2416889"/>
                <a:gd name="connsiteY16" fmla="*/ 133 h 19991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416889" h="1999168">
                  <a:moveTo>
                    <a:pt x="543465" y="133"/>
                  </a:moveTo>
                  <a:cubicBezTo>
                    <a:pt x="621997" y="1423"/>
                    <a:pt x="700181" y="12039"/>
                    <a:pt x="771619" y="32281"/>
                  </a:cubicBezTo>
                  <a:cubicBezTo>
                    <a:pt x="843056" y="52521"/>
                    <a:pt x="922431" y="88587"/>
                    <a:pt x="1005130" y="135530"/>
                  </a:cubicBezTo>
                  <a:lnTo>
                    <a:pt x="1124132" y="209175"/>
                  </a:lnTo>
                  <a:lnTo>
                    <a:pt x="1136111" y="198644"/>
                  </a:lnTo>
                  <a:cubicBezTo>
                    <a:pt x="1199241" y="157937"/>
                    <a:pt x="1307293" y="178202"/>
                    <a:pt x="1395168" y="252038"/>
                  </a:cubicBezTo>
                  <a:cubicBezTo>
                    <a:pt x="1470489" y="315327"/>
                    <a:pt x="1509596" y="399999"/>
                    <a:pt x="1500831" y="466479"/>
                  </a:cubicBezTo>
                  <a:lnTo>
                    <a:pt x="1488816" y="494638"/>
                  </a:lnTo>
                  <a:lnTo>
                    <a:pt x="1504300" y="508121"/>
                  </a:lnTo>
                  <a:cubicBezTo>
                    <a:pt x="1581839" y="578777"/>
                    <a:pt x="1653475" y="650413"/>
                    <a:pt x="1714593" y="718081"/>
                  </a:cubicBezTo>
                  <a:cubicBezTo>
                    <a:pt x="1959069" y="1017324"/>
                    <a:pt x="2108293" y="1428487"/>
                    <a:pt x="2200368" y="1575331"/>
                  </a:cubicBezTo>
                  <a:cubicBezTo>
                    <a:pt x="2297206" y="1645975"/>
                    <a:pt x="2462305" y="1689631"/>
                    <a:pt x="2405156" y="1756306"/>
                  </a:cubicBezTo>
                  <a:cubicBezTo>
                    <a:pt x="2348006" y="1822981"/>
                    <a:pt x="2117024" y="1961887"/>
                    <a:pt x="1857468" y="1975382"/>
                  </a:cubicBezTo>
                  <a:cubicBezTo>
                    <a:pt x="1597912" y="1988875"/>
                    <a:pt x="1139918" y="2067456"/>
                    <a:pt x="847818" y="1837268"/>
                  </a:cubicBezTo>
                  <a:cubicBezTo>
                    <a:pt x="555718" y="1607080"/>
                    <a:pt x="469992" y="1223700"/>
                    <a:pt x="390617" y="937156"/>
                  </a:cubicBezTo>
                  <a:cubicBezTo>
                    <a:pt x="311244" y="650612"/>
                    <a:pt x="-6258" y="449794"/>
                    <a:pt x="93" y="232306"/>
                  </a:cubicBezTo>
                  <a:cubicBezTo>
                    <a:pt x="69150" y="76334"/>
                    <a:pt x="307870" y="-3736"/>
                    <a:pt x="543465" y="133"/>
                  </a:cubicBezTo>
                  <a:close/>
                </a:path>
              </a:pathLst>
            </a:cu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F6727C36-9C69-48F4-B730-94B6C83668CA}"/>
                </a:ext>
              </a:extLst>
            </p:cNvPr>
            <p:cNvSpPr/>
            <p:nvPr/>
          </p:nvSpPr>
          <p:spPr>
            <a:xfrm>
              <a:off x="10248556" y="908720"/>
              <a:ext cx="90010" cy="9001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楕円 70">
              <a:extLst>
                <a:ext uri="{FF2B5EF4-FFF2-40B4-BE49-F238E27FC236}">
                  <a16:creationId xmlns:a16="http://schemas.microsoft.com/office/drawing/2014/main" id="{5A9CA6BD-721C-4E82-B428-A0BA3B40EFB9}"/>
                </a:ext>
              </a:extLst>
            </p:cNvPr>
            <p:cNvSpPr/>
            <p:nvPr/>
          </p:nvSpPr>
          <p:spPr>
            <a:xfrm>
              <a:off x="10505731" y="937295"/>
              <a:ext cx="90010" cy="9001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E73CD967-EF34-44A2-A59E-263CFB94ACAA}"/>
                </a:ext>
              </a:extLst>
            </p:cNvPr>
            <p:cNvSpPr/>
            <p:nvPr/>
          </p:nvSpPr>
          <p:spPr>
            <a:xfrm>
              <a:off x="10080768" y="1180231"/>
              <a:ext cx="2042052" cy="1610570"/>
            </a:xfrm>
            <a:custGeom>
              <a:avLst/>
              <a:gdLst>
                <a:gd name="connsiteX0" fmla="*/ 0 w 2042052"/>
                <a:gd name="connsiteY0" fmla="*/ 0 h 1610570"/>
                <a:gd name="connsiteX1" fmla="*/ 25019 w 2042052"/>
                <a:gd name="connsiteY1" fmla="*/ 2622 h 1610570"/>
                <a:gd name="connsiteX2" fmla="*/ 683816 w 2042052"/>
                <a:gd name="connsiteY2" fmla="*/ 277093 h 1610570"/>
                <a:gd name="connsiteX3" fmla="*/ 1060054 w 2042052"/>
                <a:gd name="connsiteY3" fmla="*/ 967655 h 1610570"/>
                <a:gd name="connsiteX4" fmla="*/ 1502966 w 2042052"/>
                <a:gd name="connsiteY4" fmla="*/ 1343893 h 1610570"/>
                <a:gd name="connsiteX5" fmla="*/ 1950939 w 2042052"/>
                <a:gd name="connsiteY5" fmla="*/ 1507902 h 1610570"/>
                <a:gd name="connsiteX6" fmla="*/ 2042052 w 2042052"/>
                <a:gd name="connsiteY6" fmla="*/ 1542721 h 1610570"/>
                <a:gd name="connsiteX7" fmla="*/ 1999568 w 2042052"/>
                <a:gd name="connsiteY7" fmla="*/ 1556236 h 1610570"/>
                <a:gd name="connsiteX8" fmla="*/ 1812528 w 2042052"/>
                <a:gd name="connsiteY8" fmla="*/ 1586783 h 1610570"/>
                <a:gd name="connsiteX9" fmla="*/ 802878 w 2042052"/>
                <a:gd name="connsiteY9" fmla="*/ 1448670 h 1610570"/>
                <a:gd name="connsiteX10" fmla="*/ 345678 w 2042052"/>
                <a:gd name="connsiteY10" fmla="*/ 548558 h 1610570"/>
                <a:gd name="connsiteX11" fmla="*/ 2332 w 2042052"/>
                <a:gd name="connsiteY11" fmla="*/ 5298 h 1610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42052" h="1610570">
                  <a:moveTo>
                    <a:pt x="0" y="0"/>
                  </a:moveTo>
                  <a:lnTo>
                    <a:pt x="25019" y="2622"/>
                  </a:lnTo>
                  <a:cubicBezTo>
                    <a:pt x="258106" y="45976"/>
                    <a:pt x="542429" y="181843"/>
                    <a:pt x="683816" y="277093"/>
                  </a:cubicBezTo>
                  <a:cubicBezTo>
                    <a:pt x="910035" y="429493"/>
                    <a:pt x="923529" y="789855"/>
                    <a:pt x="1060054" y="967655"/>
                  </a:cubicBezTo>
                  <a:cubicBezTo>
                    <a:pt x="1196579" y="1145455"/>
                    <a:pt x="1286272" y="1229593"/>
                    <a:pt x="1502966" y="1343893"/>
                  </a:cubicBezTo>
                  <a:cubicBezTo>
                    <a:pt x="1611313" y="1401043"/>
                    <a:pt x="1803401" y="1456010"/>
                    <a:pt x="1950939" y="1507902"/>
                  </a:cubicBezTo>
                  <a:lnTo>
                    <a:pt x="2042052" y="1542721"/>
                  </a:lnTo>
                  <a:lnTo>
                    <a:pt x="1999568" y="1556236"/>
                  </a:lnTo>
                  <a:cubicBezTo>
                    <a:pt x="1940520" y="1572198"/>
                    <a:pt x="1877417" y="1583410"/>
                    <a:pt x="1812528" y="1586783"/>
                  </a:cubicBezTo>
                  <a:cubicBezTo>
                    <a:pt x="1552972" y="1600277"/>
                    <a:pt x="1094978" y="1678858"/>
                    <a:pt x="802878" y="1448670"/>
                  </a:cubicBezTo>
                  <a:cubicBezTo>
                    <a:pt x="510778" y="1218482"/>
                    <a:pt x="425052" y="835102"/>
                    <a:pt x="345678" y="548558"/>
                  </a:cubicBezTo>
                  <a:cubicBezTo>
                    <a:pt x="286148" y="333650"/>
                    <a:pt x="92671" y="166963"/>
                    <a:pt x="2332" y="5298"/>
                  </a:cubicBezTo>
                  <a:close/>
                </a:path>
              </a:pathLst>
            </a:custGeom>
            <a:solidFill>
              <a:srgbClr val="FFFF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FC93972-823E-4630-91E3-C8D7C4539E4A}"/>
                </a:ext>
              </a:extLst>
            </p:cNvPr>
            <p:cNvSpPr/>
            <p:nvPr/>
          </p:nvSpPr>
          <p:spPr>
            <a:xfrm>
              <a:off x="10971810" y="2150065"/>
              <a:ext cx="954126" cy="1065368"/>
            </a:xfrm>
            <a:custGeom>
              <a:avLst/>
              <a:gdLst>
                <a:gd name="connsiteX0" fmla="*/ 636003 w 850315"/>
                <a:gd name="connsiteY0" fmla="*/ 186651 h 1176960"/>
                <a:gd name="connsiteX1" fmla="*/ 78790 w 850315"/>
                <a:gd name="connsiteY1" fmla="*/ 15201 h 1176960"/>
                <a:gd name="connsiteX2" fmla="*/ 54978 w 850315"/>
                <a:gd name="connsiteY2" fmla="*/ 529551 h 1176960"/>
                <a:gd name="connsiteX3" fmla="*/ 559803 w 850315"/>
                <a:gd name="connsiteY3" fmla="*/ 767676 h 1176960"/>
                <a:gd name="connsiteX4" fmla="*/ 459790 w 850315"/>
                <a:gd name="connsiteY4" fmla="*/ 858164 h 1176960"/>
                <a:gd name="connsiteX5" fmla="*/ 154990 w 850315"/>
                <a:gd name="connsiteY5" fmla="*/ 896264 h 1176960"/>
                <a:gd name="connsiteX6" fmla="*/ 255003 w 850315"/>
                <a:gd name="connsiteY6" fmla="*/ 958176 h 1176960"/>
                <a:gd name="connsiteX7" fmla="*/ 269290 w 850315"/>
                <a:gd name="connsiteY7" fmla="*/ 1029614 h 1176960"/>
                <a:gd name="connsiteX8" fmla="*/ 359778 w 850315"/>
                <a:gd name="connsiteY8" fmla="*/ 1034376 h 1176960"/>
                <a:gd name="connsiteX9" fmla="*/ 340728 w 850315"/>
                <a:gd name="connsiteY9" fmla="*/ 1143914 h 1176960"/>
                <a:gd name="connsiteX10" fmla="*/ 464553 w 850315"/>
                <a:gd name="connsiteY10" fmla="*/ 1148676 h 1176960"/>
                <a:gd name="connsiteX11" fmla="*/ 774115 w 850315"/>
                <a:gd name="connsiteY11" fmla="*/ 805776 h 1176960"/>
                <a:gd name="connsiteX12" fmla="*/ 664578 w 850315"/>
                <a:gd name="connsiteY12" fmla="*/ 705764 h 1176960"/>
                <a:gd name="connsiteX13" fmla="*/ 502653 w 850315"/>
                <a:gd name="connsiteY13" fmla="*/ 491451 h 1176960"/>
                <a:gd name="connsiteX14" fmla="*/ 850315 w 850315"/>
                <a:gd name="connsiteY14" fmla="*/ 620039 h 1176960"/>
                <a:gd name="connsiteX0" fmla="*/ 646214 w 860526"/>
                <a:gd name="connsiteY0" fmla="*/ 207192 h 1197501"/>
                <a:gd name="connsiteX1" fmla="*/ 89001 w 860526"/>
                <a:gd name="connsiteY1" fmla="*/ 35742 h 1197501"/>
                <a:gd name="connsiteX2" fmla="*/ 65189 w 860526"/>
                <a:gd name="connsiteY2" fmla="*/ 550092 h 1197501"/>
                <a:gd name="connsiteX3" fmla="*/ 570014 w 860526"/>
                <a:gd name="connsiteY3" fmla="*/ 788217 h 1197501"/>
                <a:gd name="connsiteX4" fmla="*/ 470001 w 860526"/>
                <a:gd name="connsiteY4" fmla="*/ 878705 h 1197501"/>
                <a:gd name="connsiteX5" fmla="*/ 165201 w 860526"/>
                <a:gd name="connsiteY5" fmla="*/ 916805 h 1197501"/>
                <a:gd name="connsiteX6" fmla="*/ 265214 w 860526"/>
                <a:gd name="connsiteY6" fmla="*/ 978717 h 1197501"/>
                <a:gd name="connsiteX7" fmla="*/ 279501 w 860526"/>
                <a:gd name="connsiteY7" fmla="*/ 1050155 h 1197501"/>
                <a:gd name="connsiteX8" fmla="*/ 369989 w 860526"/>
                <a:gd name="connsiteY8" fmla="*/ 1054917 h 1197501"/>
                <a:gd name="connsiteX9" fmla="*/ 350939 w 860526"/>
                <a:gd name="connsiteY9" fmla="*/ 1164455 h 1197501"/>
                <a:gd name="connsiteX10" fmla="*/ 474764 w 860526"/>
                <a:gd name="connsiteY10" fmla="*/ 1169217 h 1197501"/>
                <a:gd name="connsiteX11" fmla="*/ 784326 w 860526"/>
                <a:gd name="connsiteY11" fmla="*/ 826317 h 1197501"/>
                <a:gd name="connsiteX12" fmla="*/ 674789 w 860526"/>
                <a:gd name="connsiteY12" fmla="*/ 726305 h 1197501"/>
                <a:gd name="connsiteX13" fmla="*/ 512864 w 860526"/>
                <a:gd name="connsiteY13" fmla="*/ 511992 h 1197501"/>
                <a:gd name="connsiteX14" fmla="*/ 860526 w 860526"/>
                <a:gd name="connsiteY14" fmla="*/ 640580 h 1197501"/>
                <a:gd name="connsiteX0" fmla="*/ 648908 w 863220"/>
                <a:gd name="connsiteY0" fmla="*/ 111102 h 1101411"/>
                <a:gd name="connsiteX1" fmla="*/ 86933 w 863220"/>
                <a:gd name="connsiteY1" fmla="*/ 63477 h 1101411"/>
                <a:gd name="connsiteX2" fmla="*/ 67883 w 863220"/>
                <a:gd name="connsiteY2" fmla="*/ 454002 h 1101411"/>
                <a:gd name="connsiteX3" fmla="*/ 572708 w 863220"/>
                <a:gd name="connsiteY3" fmla="*/ 692127 h 1101411"/>
                <a:gd name="connsiteX4" fmla="*/ 472695 w 863220"/>
                <a:gd name="connsiteY4" fmla="*/ 782615 h 1101411"/>
                <a:gd name="connsiteX5" fmla="*/ 167895 w 863220"/>
                <a:gd name="connsiteY5" fmla="*/ 820715 h 1101411"/>
                <a:gd name="connsiteX6" fmla="*/ 267908 w 863220"/>
                <a:gd name="connsiteY6" fmla="*/ 882627 h 1101411"/>
                <a:gd name="connsiteX7" fmla="*/ 282195 w 863220"/>
                <a:gd name="connsiteY7" fmla="*/ 954065 h 1101411"/>
                <a:gd name="connsiteX8" fmla="*/ 372683 w 863220"/>
                <a:gd name="connsiteY8" fmla="*/ 958827 h 1101411"/>
                <a:gd name="connsiteX9" fmla="*/ 353633 w 863220"/>
                <a:gd name="connsiteY9" fmla="*/ 1068365 h 1101411"/>
                <a:gd name="connsiteX10" fmla="*/ 477458 w 863220"/>
                <a:gd name="connsiteY10" fmla="*/ 1073127 h 1101411"/>
                <a:gd name="connsiteX11" fmla="*/ 787020 w 863220"/>
                <a:gd name="connsiteY11" fmla="*/ 730227 h 1101411"/>
                <a:gd name="connsiteX12" fmla="*/ 677483 w 863220"/>
                <a:gd name="connsiteY12" fmla="*/ 630215 h 1101411"/>
                <a:gd name="connsiteX13" fmla="*/ 515558 w 863220"/>
                <a:gd name="connsiteY13" fmla="*/ 415902 h 1101411"/>
                <a:gd name="connsiteX14" fmla="*/ 863220 w 863220"/>
                <a:gd name="connsiteY14" fmla="*/ 544490 h 1101411"/>
                <a:gd name="connsiteX0" fmla="*/ 648908 w 863220"/>
                <a:gd name="connsiteY0" fmla="*/ 67573 h 1057882"/>
                <a:gd name="connsiteX1" fmla="*/ 820358 w 863220"/>
                <a:gd name="connsiteY1" fmla="*/ 58049 h 1057882"/>
                <a:gd name="connsiteX2" fmla="*/ 86933 w 863220"/>
                <a:gd name="connsiteY2" fmla="*/ 19948 h 1057882"/>
                <a:gd name="connsiteX3" fmla="*/ 67883 w 863220"/>
                <a:gd name="connsiteY3" fmla="*/ 410473 h 1057882"/>
                <a:gd name="connsiteX4" fmla="*/ 572708 w 863220"/>
                <a:gd name="connsiteY4" fmla="*/ 648598 h 1057882"/>
                <a:gd name="connsiteX5" fmla="*/ 472695 w 863220"/>
                <a:gd name="connsiteY5" fmla="*/ 739086 h 1057882"/>
                <a:gd name="connsiteX6" fmla="*/ 167895 w 863220"/>
                <a:gd name="connsiteY6" fmla="*/ 777186 h 1057882"/>
                <a:gd name="connsiteX7" fmla="*/ 267908 w 863220"/>
                <a:gd name="connsiteY7" fmla="*/ 839098 h 1057882"/>
                <a:gd name="connsiteX8" fmla="*/ 282195 w 863220"/>
                <a:gd name="connsiteY8" fmla="*/ 910536 h 1057882"/>
                <a:gd name="connsiteX9" fmla="*/ 372683 w 863220"/>
                <a:gd name="connsiteY9" fmla="*/ 915298 h 1057882"/>
                <a:gd name="connsiteX10" fmla="*/ 353633 w 863220"/>
                <a:gd name="connsiteY10" fmla="*/ 1024836 h 1057882"/>
                <a:gd name="connsiteX11" fmla="*/ 477458 w 863220"/>
                <a:gd name="connsiteY11" fmla="*/ 1029598 h 1057882"/>
                <a:gd name="connsiteX12" fmla="*/ 787020 w 863220"/>
                <a:gd name="connsiteY12" fmla="*/ 686698 h 1057882"/>
                <a:gd name="connsiteX13" fmla="*/ 677483 w 863220"/>
                <a:gd name="connsiteY13" fmla="*/ 586686 h 1057882"/>
                <a:gd name="connsiteX14" fmla="*/ 515558 w 863220"/>
                <a:gd name="connsiteY14" fmla="*/ 372373 h 1057882"/>
                <a:gd name="connsiteX15" fmla="*/ 863220 w 863220"/>
                <a:gd name="connsiteY15" fmla="*/ 500961 h 1057882"/>
                <a:gd name="connsiteX0" fmla="*/ 638436 w 852748"/>
                <a:gd name="connsiteY0" fmla="*/ 69576 h 1059885"/>
                <a:gd name="connsiteX1" fmla="*/ 809886 w 852748"/>
                <a:gd name="connsiteY1" fmla="*/ 60052 h 1059885"/>
                <a:gd name="connsiteX2" fmla="*/ 76461 w 852748"/>
                <a:gd name="connsiteY2" fmla="*/ 21951 h 1059885"/>
                <a:gd name="connsiteX3" fmla="*/ 57411 w 852748"/>
                <a:gd name="connsiteY3" fmla="*/ 412476 h 1059885"/>
                <a:gd name="connsiteX4" fmla="*/ 562236 w 852748"/>
                <a:gd name="connsiteY4" fmla="*/ 650601 h 1059885"/>
                <a:gd name="connsiteX5" fmla="*/ 462223 w 852748"/>
                <a:gd name="connsiteY5" fmla="*/ 741089 h 1059885"/>
                <a:gd name="connsiteX6" fmla="*/ 157423 w 852748"/>
                <a:gd name="connsiteY6" fmla="*/ 779189 h 1059885"/>
                <a:gd name="connsiteX7" fmla="*/ 257436 w 852748"/>
                <a:gd name="connsiteY7" fmla="*/ 841101 h 1059885"/>
                <a:gd name="connsiteX8" fmla="*/ 271723 w 852748"/>
                <a:gd name="connsiteY8" fmla="*/ 912539 h 1059885"/>
                <a:gd name="connsiteX9" fmla="*/ 362211 w 852748"/>
                <a:gd name="connsiteY9" fmla="*/ 917301 h 1059885"/>
                <a:gd name="connsiteX10" fmla="*/ 343161 w 852748"/>
                <a:gd name="connsiteY10" fmla="*/ 1026839 h 1059885"/>
                <a:gd name="connsiteX11" fmla="*/ 466986 w 852748"/>
                <a:gd name="connsiteY11" fmla="*/ 1031601 h 1059885"/>
                <a:gd name="connsiteX12" fmla="*/ 776548 w 852748"/>
                <a:gd name="connsiteY12" fmla="*/ 688701 h 1059885"/>
                <a:gd name="connsiteX13" fmla="*/ 667011 w 852748"/>
                <a:gd name="connsiteY13" fmla="*/ 588689 h 1059885"/>
                <a:gd name="connsiteX14" fmla="*/ 505086 w 852748"/>
                <a:gd name="connsiteY14" fmla="*/ 374376 h 1059885"/>
                <a:gd name="connsiteX15" fmla="*/ 852748 w 852748"/>
                <a:gd name="connsiteY15" fmla="*/ 502964 h 1059885"/>
                <a:gd name="connsiteX0" fmla="*/ 809886 w 852748"/>
                <a:gd name="connsiteY0" fmla="*/ 60052 h 1059885"/>
                <a:gd name="connsiteX1" fmla="*/ 76461 w 852748"/>
                <a:gd name="connsiteY1" fmla="*/ 21951 h 1059885"/>
                <a:gd name="connsiteX2" fmla="*/ 57411 w 852748"/>
                <a:gd name="connsiteY2" fmla="*/ 412476 h 1059885"/>
                <a:gd name="connsiteX3" fmla="*/ 562236 w 852748"/>
                <a:gd name="connsiteY3" fmla="*/ 650601 h 1059885"/>
                <a:gd name="connsiteX4" fmla="*/ 462223 w 852748"/>
                <a:gd name="connsiteY4" fmla="*/ 741089 h 1059885"/>
                <a:gd name="connsiteX5" fmla="*/ 157423 w 852748"/>
                <a:gd name="connsiteY5" fmla="*/ 779189 h 1059885"/>
                <a:gd name="connsiteX6" fmla="*/ 257436 w 852748"/>
                <a:gd name="connsiteY6" fmla="*/ 841101 h 1059885"/>
                <a:gd name="connsiteX7" fmla="*/ 271723 w 852748"/>
                <a:gd name="connsiteY7" fmla="*/ 912539 h 1059885"/>
                <a:gd name="connsiteX8" fmla="*/ 362211 w 852748"/>
                <a:gd name="connsiteY8" fmla="*/ 917301 h 1059885"/>
                <a:gd name="connsiteX9" fmla="*/ 343161 w 852748"/>
                <a:gd name="connsiteY9" fmla="*/ 1026839 h 1059885"/>
                <a:gd name="connsiteX10" fmla="*/ 466986 w 852748"/>
                <a:gd name="connsiteY10" fmla="*/ 1031601 h 1059885"/>
                <a:gd name="connsiteX11" fmla="*/ 776548 w 852748"/>
                <a:gd name="connsiteY11" fmla="*/ 688701 h 1059885"/>
                <a:gd name="connsiteX12" fmla="*/ 667011 w 852748"/>
                <a:gd name="connsiteY12" fmla="*/ 588689 h 1059885"/>
                <a:gd name="connsiteX13" fmla="*/ 505086 w 852748"/>
                <a:gd name="connsiteY13" fmla="*/ 374376 h 1059885"/>
                <a:gd name="connsiteX14" fmla="*/ 852748 w 852748"/>
                <a:gd name="connsiteY14" fmla="*/ 502964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47985"/>
                <a:gd name="connsiteY0" fmla="*/ 60052 h 1059885"/>
                <a:gd name="connsiteX1" fmla="*/ 76461 w 847985"/>
                <a:gd name="connsiteY1" fmla="*/ 21951 h 1059885"/>
                <a:gd name="connsiteX2" fmla="*/ 57411 w 847985"/>
                <a:gd name="connsiteY2" fmla="*/ 412476 h 1059885"/>
                <a:gd name="connsiteX3" fmla="*/ 562236 w 847985"/>
                <a:gd name="connsiteY3" fmla="*/ 650601 h 1059885"/>
                <a:gd name="connsiteX4" fmla="*/ 462223 w 847985"/>
                <a:gd name="connsiteY4" fmla="*/ 741089 h 1059885"/>
                <a:gd name="connsiteX5" fmla="*/ 157423 w 847985"/>
                <a:gd name="connsiteY5" fmla="*/ 779189 h 1059885"/>
                <a:gd name="connsiteX6" fmla="*/ 257436 w 847985"/>
                <a:gd name="connsiteY6" fmla="*/ 841101 h 1059885"/>
                <a:gd name="connsiteX7" fmla="*/ 271723 w 847985"/>
                <a:gd name="connsiteY7" fmla="*/ 912539 h 1059885"/>
                <a:gd name="connsiteX8" fmla="*/ 362211 w 847985"/>
                <a:gd name="connsiteY8" fmla="*/ 917301 h 1059885"/>
                <a:gd name="connsiteX9" fmla="*/ 343161 w 847985"/>
                <a:gd name="connsiteY9" fmla="*/ 1026839 h 1059885"/>
                <a:gd name="connsiteX10" fmla="*/ 466986 w 847985"/>
                <a:gd name="connsiteY10" fmla="*/ 1031601 h 1059885"/>
                <a:gd name="connsiteX11" fmla="*/ 776548 w 847985"/>
                <a:gd name="connsiteY11" fmla="*/ 688701 h 1059885"/>
                <a:gd name="connsiteX12" fmla="*/ 667011 w 847985"/>
                <a:gd name="connsiteY12" fmla="*/ 588689 h 1059885"/>
                <a:gd name="connsiteX13" fmla="*/ 505086 w 847985"/>
                <a:gd name="connsiteY13" fmla="*/ 374376 h 1059885"/>
                <a:gd name="connsiteX14" fmla="*/ 847985 w 847985"/>
                <a:gd name="connsiteY14" fmla="*/ 474389 h 1059885"/>
                <a:gd name="connsiteX0" fmla="*/ 809886 w 857242"/>
                <a:gd name="connsiteY0" fmla="*/ 60052 h 1061983"/>
                <a:gd name="connsiteX1" fmla="*/ 76461 w 857242"/>
                <a:gd name="connsiteY1" fmla="*/ 21951 h 1061983"/>
                <a:gd name="connsiteX2" fmla="*/ 57411 w 857242"/>
                <a:gd name="connsiteY2" fmla="*/ 412476 h 1061983"/>
                <a:gd name="connsiteX3" fmla="*/ 562236 w 857242"/>
                <a:gd name="connsiteY3" fmla="*/ 650601 h 1061983"/>
                <a:gd name="connsiteX4" fmla="*/ 462223 w 857242"/>
                <a:gd name="connsiteY4" fmla="*/ 741089 h 1061983"/>
                <a:gd name="connsiteX5" fmla="*/ 157423 w 857242"/>
                <a:gd name="connsiteY5" fmla="*/ 779189 h 1061983"/>
                <a:gd name="connsiteX6" fmla="*/ 257436 w 857242"/>
                <a:gd name="connsiteY6" fmla="*/ 841101 h 1061983"/>
                <a:gd name="connsiteX7" fmla="*/ 271723 w 857242"/>
                <a:gd name="connsiteY7" fmla="*/ 912539 h 1061983"/>
                <a:gd name="connsiteX8" fmla="*/ 362211 w 857242"/>
                <a:gd name="connsiteY8" fmla="*/ 917301 h 1061983"/>
                <a:gd name="connsiteX9" fmla="*/ 343161 w 857242"/>
                <a:gd name="connsiteY9" fmla="*/ 1026839 h 1061983"/>
                <a:gd name="connsiteX10" fmla="*/ 466986 w 857242"/>
                <a:gd name="connsiteY10" fmla="*/ 1031601 h 1061983"/>
                <a:gd name="connsiteX11" fmla="*/ 852748 w 857242"/>
                <a:gd name="connsiteY11" fmla="*/ 660126 h 1061983"/>
                <a:gd name="connsiteX12" fmla="*/ 667011 w 857242"/>
                <a:gd name="connsiteY12" fmla="*/ 588689 h 1061983"/>
                <a:gd name="connsiteX13" fmla="*/ 505086 w 857242"/>
                <a:gd name="connsiteY13" fmla="*/ 374376 h 1061983"/>
                <a:gd name="connsiteX14" fmla="*/ 847985 w 857242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63170 w 858189"/>
                <a:gd name="connsiteY4" fmla="*/ 74108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10833 w 858189"/>
                <a:gd name="connsiteY0" fmla="*/ 60052 h 1061983"/>
                <a:gd name="connsiteX1" fmla="*/ 77408 w 858189"/>
                <a:gd name="connsiteY1" fmla="*/ 21951 h 1061983"/>
                <a:gd name="connsiteX2" fmla="*/ 58358 w 858189"/>
                <a:gd name="connsiteY2" fmla="*/ 412476 h 1061983"/>
                <a:gd name="connsiteX3" fmla="*/ 577471 w 858189"/>
                <a:gd name="connsiteY3" fmla="*/ 650601 h 1061983"/>
                <a:gd name="connsiteX4" fmla="*/ 401258 w 858189"/>
                <a:gd name="connsiteY4" fmla="*/ 722039 h 1061983"/>
                <a:gd name="connsiteX5" fmla="*/ 158370 w 858189"/>
                <a:gd name="connsiteY5" fmla="*/ 779189 h 1061983"/>
                <a:gd name="connsiteX6" fmla="*/ 258383 w 858189"/>
                <a:gd name="connsiteY6" fmla="*/ 841101 h 1061983"/>
                <a:gd name="connsiteX7" fmla="*/ 272670 w 858189"/>
                <a:gd name="connsiteY7" fmla="*/ 912539 h 1061983"/>
                <a:gd name="connsiteX8" fmla="*/ 363158 w 858189"/>
                <a:gd name="connsiteY8" fmla="*/ 917301 h 1061983"/>
                <a:gd name="connsiteX9" fmla="*/ 344108 w 858189"/>
                <a:gd name="connsiteY9" fmla="*/ 1026839 h 1061983"/>
                <a:gd name="connsiteX10" fmla="*/ 467933 w 858189"/>
                <a:gd name="connsiteY10" fmla="*/ 1031601 h 1061983"/>
                <a:gd name="connsiteX11" fmla="*/ 853695 w 858189"/>
                <a:gd name="connsiteY11" fmla="*/ 660126 h 1061983"/>
                <a:gd name="connsiteX12" fmla="*/ 667958 w 858189"/>
                <a:gd name="connsiteY12" fmla="*/ 588689 h 1061983"/>
                <a:gd name="connsiteX13" fmla="*/ 506033 w 858189"/>
                <a:gd name="connsiteY13" fmla="*/ 374376 h 1061983"/>
                <a:gd name="connsiteX14" fmla="*/ 848932 w 858189"/>
                <a:gd name="connsiteY14" fmla="*/ 474389 h 1061983"/>
                <a:gd name="connsiteX0" fmla="*/ 832360 w 879716"/>
                <a:gd name="connsiteY0" fmla="*/ 90949 h 1092880"/>
                <a:gd name="connsiteX1" fmla="*/ 98935 w 879716"/>
                <a:gd name="connsiteY1" fmla="*/ 52848 h 1092880"/>
                <a:gd name="connsiteX2" fmla="*/ 79885 w 879716"/>
                <a:gd name="connsiteY2" fmla="*/ 443373 h 1092880"/>
                <a:gd name="connsiteX3" fmla="*/ 598998 w 879716"/>
                <a:gd name="connsiteY3" fmla="*/ 681498 h 1092880"/>
                <a:gd name="connsiteX4" fmla="*/ 422785 w 879716"/>
                <a:gd name="connsiteY4" fmla="*/ 752936 h 1092880"/>
                <a:gd name="connsiteX5" fmla="*/ 179897 w 879716"/>
                <a:gd name="connsiteY5" fmla="*/ 810086 h 1092880"/>
                <a:gd name="connsiteX6" fmla="*/ 279910 w 879716"/>
                <a:gd name="connsiteY6" fmla="*/ 871998 h 1092880"/>
                <a:gd name="connsiteX7" fmla="*/ 294197 w 879716"/>
                <a:gd name="connsiteY7" fmla="*/ 943436 h 1092880"/>
                <a:gd name="connsiteX8" fmla="*/ 384685 w 879716"/>
                <a:gd name="connsiteY8" fmla="*/ 948198 h 1092880"/>
                <a:gd name="connsiteX9" fmla="*/ 365635 w 879716"/>
                <a:gd name="connsiteY9" fmla="*/ 1057736 h 1092880"/>
                <a:gd name="connsiteX10" fmla="*/ 489460 w 879716"/>
                <a:gd name="connsiteY10" fmla="*/ 1062498 h 1092880"/>
                <a:gd name="connsiteX11" fmla="*/ 875222 w 879716"/>
                <a:gd name="connsiteY11" fmla="*/ 691023 h 1092880"/>
                <a:gd name="connsiteX12" fmla="*/ 689485 w 879716"/>
                <a:gd name="connsiteY12" fmla="*/ 619586 h 1092880"/>
                <a:gd name="connsiteX13" fmla="*/ 527560 w 879716"/>
                <a:gd name="connsiteY13" fmla="*/ 405273 h 1092880"/>
                <a:gd name="connsiteX14" fmla="*/ 870459 w 879716"/>
                <a:gd name="connsiteY14" fmla="*/ 505286 h 1092880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7849"/>
                <a:gd name="connsiteY0" fmla="*/ 122340 h 1124271"/>
                <a:gd name="connsiteX1" fmla="*/ 84205 w 907849"/>
                <a:gd name="connsiteY1" fmla="*/ 46139 h 1124271"/>
                <a:gd name="connsiteX2" fmla="*/ 108018 w 907849"/>
                <a:gd name="connsiteY2" fmla="*/ 474764 h 1124271"/>
                <a:gd name="connsiteX3" fmla="*/ 627131 w 907849"/>
                <a:gd name="connsiteY3" fmla="*/ 712889 h 1124271"/>
                <a:gd name="connsiteX4" fmla="*/ 450918 w 907849"/>
                <a:gd name="connsiteY4" fmla="*/ 784327 h 1124271"/>
                <a:gd name="connsiteX5" fmla="*/ 208030 w 907849"/>
                <a:gd name="connsiteY5" fmla="*/ 841477 h 1124271"/>
                <a:gd name="connsiteX6" fmla="*/ 308043 w 907849"/>
                <a:gd name="connsiteY6" fmla="*/ 903389 h 1124271"/>
                <a:gd name="connsiteX7" fmla="*/ 322330 w 907849"/>
                <a:gd name="connsiteY7" fmla="*/ 974827 h 1124271"/>
                <a:gd name="connsiteX8" fmla="*/ 412818 w 907849"/>
                <a:gd name="connsiteY8" fmla="*/ 979589 h 1124271"/>
                <a:gd name="connsiteX9" fmla="*/ 393768 w 907849"/>
                <a:gd name="connsiteY9" fmla="*/ 1089127 h 1124271"/>
                <a:gd name="connsiteX10" fmla="*/ 517593 w 907849"/>
                <a:gd name="connsiteY10" fmla="*/ 1093889 h 1124271"/>
                <a:gd name="connsiteX11" fmla="*/ 903355 w 907849"/>
                <a:gd name="connsiteY11" fmla="*/ 722414 h 1124271"/>
                <a:gd name="connsiteX12" fmla="*/ 717618 w 907849"/>
                <a:gd name="connsiteY12" fmla="*/ 650977 h 1124271"/>
                <a:gd name="connsiteX13" fmla="*/ 555693 w 907849"/>
                <a:gd name="connsiteY13" fmla="*/ 436664 h 1124271"/>
                <a:gd name="connsiteX14" fmla="*/ 898592 w 907849"/>
                <a:gd name="connsiteY14" fmla="*/ 536677 h 1124271"/>
                <a:gd name="connsiteX0" fmla="*/ 860493 w 908152"/>
                <a:gd name="connsiteY0" fmla="*/ 122340 h 1124271"/>
                <a:gd name="connsiteX1" fmla="*/ 84205 w 908152"/>
                <a:gd name="connsiteY1" fmla="*/ 46139 h 1124271"/>
                <a:gd name="connsiteX2" fmla="*/ 108018 w 908152"/>
                <a:gd name="connsiteY2" fmla="*/ 474764 h 1124271"/>
                <a:gd name="connsiteX3" fmla="*/ 627131 w 908152"/>
                <a:gd name="connsiteY3" fmla="*/ 712889 h 1124271"/>
                <a:gd name="connsiteX4" fmla="*/ 450918 w 908152"/>
                <a:gd name="connsiteY4" fmla="*/ 784327 h 1124271"/>
                <a:gd name="connsiteX5" fmla="*/ 208030 w 908152"/>
                <a:gd name="connsiteY5" fmla="*/ 841477 h 1124271"/>
                <a:gd name="connsiteX6" fmla="*/ 308043 w 908152"/>
                <a:gd name="connsiteY6" fmla="*/ 903389 h 1124271"/>
                <a:gd name="connsiteX7" fmla="*/ 322330 w 908152"/>
                <a:gd name="connsiteY7" fmla="*/ 974827 h 1124271"/>
                <a:gd name="connsiteX8" fmla="*/ 412818 w 908152"/>
                <a:gd name="connsiteY8" fmla="*/ 979589 h 1124271"/>
                <a:gd name="connsiteX9" fmla="*/ 393768 w 908152"/>
                <a:gd name="connsiteY9" fmla="*/ 1089127 h 1124271"/>
                <a:gd name="connsiteX10" fmla="*/ 517593 w 908152"/>
                <a:gd name="connsiteY10" fmla="*/ 1093889 h 1124271"/>
                <a:gd name="connsiteX11" fmla="*/ 903355 w 908152"/>
                <a:gd name="connsiteY11" fmla="*/ 722414 h 1124271"/>
                <a:gd name="connsiteX12" fmla="*/ 722381 w 908152"/>
                <a:gd name="connsiteY12" fmla="*/ 670027 h 1124271"/>
                <a:gd name="connsiteX13" fmla="*/ 555693 w 908152"/>
                <a:gd name="connsiteY13" fmla="*/ 436664 h 1124271"/>
                <a:gd name="connsiteX14" fmla="*/ 898592 w 908152"/>
                <a:gd name="connsiteY14" fmla="*/ 536677 h 1124271"/>
                <a:gd name="connsiteX0" fmla="*/ 860493 w 908403"/>
                <a:gd name="connsiteY0" fmla="*/ 122340 h 1124271"/>
                <a:gd name="connsiteX1" fmla="*/ 84205 w 908403"/>
                <a:gd name="connsiteY1" fmla="*/ 46139 h 1124271"/>
                <a:gd name="connsiteX2" fmla="*/ 108018 w 908403"/>
                <a:gd name="connsiteY2" fmla="*/ 474764 h 1124271"/>
                <a:gd name="connsiteX3" fmla="*/ 627131 w 908403"/>
                <a:gd name="connsiteY3" fmla="*/ 712889 h 1124271"/>
                <a:gd name="connsiteX4" fmla="*/ 450918 w 908403"/>
                <a:gd name="connsiteY4" fmla="*/ 784327 h 1124271"/>
                <a:gd name="connsiteX5" fmla="*/ 208030 w 908403"/>
                <a:gd name="connsiteY5" fmla="*/ 841477 h 1124271"/>
                <a:gd name="connsiteX6" fmla="*/ 308043 w 908403"/>
                <a:gd name="connsiteY6" fmla="*/ 903389 h 1124271"/>
                <a:gd name="connsiteX7" fmla="*/ 322330 w 908403"/>
                <a:gd name="connsiteY7" fmla="*/ 974827 h 1124271"/>
                <a:gd name="connsiteX8" fmla="*/ 412818 w 908403"/>
                <a:gd name="connsiteY8" fmla="*/ 979589 h 1124271"/>
                <a:gd name="connsiteX9" fmla="*/ 393768 w 908403"/>
                <a:gd name="connsiteY9" fmla="*/ 1089127 h 1124271"/>
                <a:gd name="connsiteX10" fmla="*/ 517593 w 908403"/>
                <a:gd name="connsiteY10" fmla="*/ 1093889 h 1124271"/>
                <a:gd name="connsiteX11" fmla="*/ 903355 w 908403"/>
                <a:gd name="connsiteY11" fmla="*/ 722414 h 1124271"/>
                <a:gd name="connsiteX12" fmla="*/ 722381 w 908403"/>
                <a:gd name="connsiteY12" fmla="*/ 670027 h 1124271"/>
                <a:gd name="connsiteX13" fmla="*/ 555693 w 908403"/>
                <a:gd name="connsiteY13" fmla="*/ 436664 h 1124271"/>
                <a:gd name="connsiteX14" fmla="*/ 898592 w 908403"/>
                <a:gd name="connsiteY14" fmla="*/ 536677 h 1124271"/>
                <a:gd name="connsiteX0" fmla="*/ 916027 w 963937"/>
                <a:gd name="connsiteY0" fmla="*/ 85360 h 1087291"/>
                <a:gd name="connsiteX1" fmla="*/ 139739 w 963937"/>
                <a:gd name="connsiteY1" fmla="*/ 9159 h 1087291"/>
                <a:gd name="connsiteX2" fmla="*/ 49252 w 963937"/>
                <a:gd name="connsiteY2" fmla="*/ 331104 h 1087291"/>
                <a:gd name="connsiteX3" fmla="*/ 682665 w 963937"/>
                <a:gd name="connsiteY3" fmla="*/ 675909 h 1087291"/>
                <a:gd name="connsiteX4" fmla="*/ 506452 w 963937"/>
                <a:gd name="connsiteY4" fmla="*/ 747347 h 1087291"/>
                <a:gd name="connsiteX5" fmla="*/ 263564 w 963937"/>
                <a:gd name="connsiteY5" fmla="*/ 804497 h 1087291"/>
                <a:gd name="connsiteX6" fmla="*/ 363577 w 963937"/>
                <a:gd name="connsiteY6" fmla="*/ 866409 h 1087291"/>
                <a:gd name="connsiteX7" fmla="*/ 377864 w 963937"/>
                <a:gd name="connsiteY7" fmla="*/ 937847 h 1087291"/>
                <a:gd name="connsiteX8" fmla="*/ 468352 w 963937"/>
                <a:gd name="connsiteY8" fmla="*/ 942609 h 1087291"/>
                <a:gd name="connsiteX9" fmla="*/ 449302 w 963937"/>
                <a:gd name="connsiteY9" fmla="*/ 1052147 h 1087291"/>
                <a:gd name="connsiteX10" fmla="*/ 573127 w 963937"/>
                <a:gd name="connsiteY10" fmla="*/ 1056909 h 1087291"/>
                <a:gd name="connsiteX11" fmla="*/ 958889 w 963937"/>
                <a:gd name="connsiteY11" fmla="*/ 685434 h 1087291"/>
                <a:gd name="connsiteX12" fmla="*/ 777915 w 963937"/>
                <a:gd name="connsiteY12" fmla="*/ 633047 h 1087291"/>
                <a:gd name="connsiteX13" fmla="*/ 611227 w 963937"/>
                <a:gd name="connsiteY13" fmla="*/ 399684 h 1087291"/>
                <a:gd name="connsiteX14" fmla="*/ 954126 w 963937"/>
                <a:gd name="connsiteY14" fmla="*/ 499697 h 1087291"/>
                <a:gd name="connsiteX0" fmla="*/ 916027 w 963937"/>
                <a:gd name="connsiteY0" fmla="*/ 85360 h 1065149"/>
                <a:gd name="connsiteX1" fmla="*/ 139739 w 963937"/>
                <a:gd name="connsiteY1" fmla="*/ 9159 h 1065149"/>
                <a:gd name="connsiteX2" fmla="*/ 49252 w 963937"/>
                <a:gd name="connsiteY2" fmla="*/ 331104 h 1065149"/>
                <a:gd name="connsiteX3" fmla="*/ 682665 w 963937"/>
                <a:gd name="connsiteY3" fmla="*/ 675909 h 1065149"/>
                <a:gd name="connsiteX4" fmla="*/ 506452 w 963937"/>
                <a:gd name="connsiteY4" fmla="*/ 747347 h 1065149"/>
                <a:gd name="connsiteX5" fmla="*/ 263564 w 963937"/>
                <a:gd name="connsiteY5" fmla="*/ 804497 h 1065149"/>
                <a:gd name="connsiteX6" fmla="*/ 363577 w 963937"/>
                <a:gd name="connsiteY6" fmla="*/ 866409 h 1065149"/>
                <a:gd name="connsiteX7" fmla="*/ 377864 w 963937"/>
                <a:gd name="connsiteY7" fmla="*/ 937847 h 1065149"/>
                <a:gd name="connsiteX8" fmla="*/ 468352 w 963937"/>
                <a:gd name="connsiteY8" fmla="*/ 942609 h 1065149"/>
                <a:gd name="connsiteX9" fmla="*/ 573127 w 963937"/>
                <a:gd name="connsiteY9" fmla="*/ 1056909 h 1065149"/>
                <a:gd name="connsiteX10" fmla="*/ 958889 w 963937"/>
                <a:gd name="connsiteY10" fmla="*/ 685434 h 1065149"/>
                <a:gd name="connsiteX11" fmla="*/ 777915 w 963937"/>
                <a:gd name="connsiteY11" fmla="*/ 633047 h 1065149"/>
                <a:gd name="connsiteX12" fmla="*/ 611227 w 963937"/>
                <a:gd name="connsiteY12" fmla="*/ 399684 h 1065149"/>
                <a:gd name="connsiteX13" fmla="*/ 954126 w 963937"/>
                <a:gd name="connsiteY13" fmla="*/ 499697 h 1065149"/>
                <a:gd name="connsiteX0" fmla="*/ 916027 w 963937"/>
                <a:gd name="connsiteY0" fmla="*/ 85360 h 1068054"/>
                <a:gd name="connsiteX1" fmla="*/ 139739 w 963937"/>
                <a:gd name="connsiteY1" fmla="*/ 9159 h 1068054"/>
                <a:gd name="connsiteX2" fmla="*/ 49252 w 963937"/>
                <a:gd name="connsiteY2" fmla="*/ 331104 h 1068054"/>
                <a:gd name="connsiteX3" fmla="*/ 682665 w 963937"/>
                <a:gd name="connsiteY3" fmla="*/ 675909 h 1068054"/>
                <a:gd name="connsiteX4" fmla="*/ 506452 w 963937"/>
                <a:gd name="connsiteY4" fmla="*/ 747347 h 1068054"/>
                <a:gd name="connsiteX5" fmla="*/ 263564 w 963937"/>
                <a:gd name="connsiteY5" fmla="*/ 804497 h 1068054"/>
                <a:gd name="connsiteX6" fmla="*/ 363577 w 963937"/>
                <a:gd name="connsiteY6" fmla="*/ 866409 h 1068054"/>
                <a:gd name="connsiteX7" fmla="*/ 377864 w 963937"/>
                <a:gd name="connsiteY7" fmla="*/ 937847 h 1068054"/>
                <a:gd name="connsiteX8" fmla="*/ 500102 w 963937"/>
                <a:gd name="connsiteY8" fmla="*/ 968009 h 1068054"/>
                <a:gd name="connsiteX9" fmla="*/ 573127 w 963937"/>
                <a:gd name="connsiteY9" fmla="*/ 1056909 h 1068054"/>
                <a:gd name="connsiteX10" fmla="*/ 958889 w 963937"/>
                <a:gd name="connsiteY10" fmla="*/ 685434 h 1068054"/>
                <a:gd name="connsiteX11" fmla="*/ 777915 w 963937"/>
                <a:gd name="connsiteY11" fmla="*/ 633047 h 1068054"/>
                <a:gd name="connsiteX12" fmla="*/ 611227 w 963937"/>
                <a:gd name="connsiteY12" fmla="*/ 399684 h 1068054"/>
                <a:gd name="connsiteX13" fmla="*/ 954126 w 963937"/>
                <a:gd name="connsiteY13" fmla="*/ 499697 h 1068054"/>
                <a:gd name="connsiteX0" fmla="*/ 916027 w 963937"/>
                <a:gd name="connsiteY0" fmla="*/ 85360 h 1068509"/>
                <a:gd name="connsiteX1" fmla="*/ 139739 w 963937"/>
                <a:gd name="connsiteY1" fmla="*/ 9159 h 1068509"/>
                <a:gd name="connsiteX2" fmla="*/ 49252 w 963937"/>
                <a:gd name="connsiteY2" fmla="*/ 331104 h 1068509"/>
                <a:gd name="connsiteX3" fmla="*/ 682665 w 963937"/>
                <a:gd name="connsiteY3" fmla="*/ 675909 h 1068509"/>
                <a:gd name="connsiteX4" fmla="*/ 506452 w 963937"/>
                <a:gd name="connsiteY4" fmla="*/ 747347 h 1068509"/>
                <a:gd name="connsiteX5" fmla="*/ 263564 w 963937"/>
                <a:gd name="connsiteY5" fmla="*/ 804497 h 1068509"/>
                <a:gd name="connsiteX6" fmla="*/ 363577 w 963937"/>
                <a:gd name="connsiteY6" fmla="*/ 866409 h 1068509"/>
                <a:gd name="connsiteX7" fmla="*/ 377864 w 963937"/>
                <a:gd name="connsiteY7" fmla="*/ 937847 h 1068509"/>
                <a:gd name="connsiteX8" fmla="*/ 500102 w 963937"/>
                <a:gd name="connsiteY8" fmla="*/ 968009 h 1068509"/>
                <a:gd name="connsiteX9" fmla="*/ 573127 w 963937"/>
                <a:gd name="connsiteY9" fmla="*/ 1056909 h 1068509"/>
                <a:gd name="connsiteX10" fmla="*/ 958889 w 963937"/>
                <a:gd name="connsiteY10" fmla="*/ 685434 h 1068509"/>
                <a:gd name="connsiteX11" fmla="*/ 777915 w 963937"/>
                <a:gd name="connsiteY11" fmla="*/ 633047 h 1068509"/>
                <a:gd name="connsiteX12" fmla="*/ 611227 w 963937"/>
                <a:gd name="connsiteY12" fmla="*/ 399684 h 1068509"/>
                <a:gd name="connsiteX13" fmla="*/ 954126 w 963937"/>
                <a:gd name="connsiteY13" fmla="*/ 499697 h 1068509"/>
                <a:gd name="connsiteX0" fmla="*/ 916027 w 963937"/>
                <a:gd name="connsiteY0" fmla="*/ 85360 h 1067839"/>
                <a:gd name="connsiteX1" fmla="*/ 139739 w 963937"/>
                <a:gd name="connsiteY1" fmla="*/ 9159 h 1067839"/>
                <a:gd name="connsiteX2" fmla="*/ 49252 w 963937"/>
                <a:gd name="connsiteY2" fmla="*/ 331104 h 1067839"/>
                <a:gd name="connsiteX3" fmla="*/ 682665 w 963937"/>
                <a:gd name="connsiteY3" fmla="*/ 675909 h 1067839"/>
                <a:gd name="connsiteX4" fmla="*/ 506452 w 963937"/>
                <a:gd name="connsiteY4" fmla="*/ 747347 h 1067839"/>
                <a:gd name="connsiteX5" fmla="*/ 263564 w 963937"/>
                <a:gd name="connsiteY5" fmla="*/ 804497 h 1067839"/>
                <a:gd name="connsiteX6" fmla="*/ 363577 w 963937"/>
                <a:gd name="connsiteY6" fmla="*/ 866409 h 1067839"/>
                <a:gd name="connsiteX7" fmla="*/ 352464 w 963937"/>
                <a:gd name="connsiteY7" fmla="*/ 956897 h 1067839"/>
                <a:gd name="connsiteX8" fmla="*/ 500102 w 963937"/>
                <a:gd name="connsiteY8" fmla="*/ 968009 h 1067839"/>
                <a:gd name="connsiteX9" fmla="*/ 573127 w 963937"/>
                <a:gd name="connsiteY9" fmla="*/ 1056909 h 1067839"/>
                <a:gd name="connsiteX10" fmla="*/ 958889 w 963937"/>
                <a:gd name="connsiteY10" fmla="*/ 685434 h 1067839"/>
                <a:gd name="connsiteX11" fmla="*/ 777915 w 963937"/>
                <a:gd name="connsiteY11" fmla="*/ 633047 h 1067839"/>
                <a:gd name="connsiteX12" fmla="*/ 611227 w 963937"/>
                <a:gd name="connsiteY12" fmla="*/ 399684 h 1067839"/>
                <a:gd name="connsiteX13" fmla="*/ 954126 w 963937"/>
                <a:gd name="connsiteY13" fmla="*/ 499697 h 1067839"/>
                <a:gd name="connsiteX0" fmla="*/ 916027 w 963937"/>
                <a:gd name="connsiteY0" fmla="*/ 85360 h 1066763"/>
                <a:gd name="connsiteX1" fmla="*/ 139739 w 963937"/>
                <a:gd name="connsiteY1" fmla="*/ 9159 h 1066763"/>
                <a:gd name="connsiteX2" fmla="*/ 49252 w 963937"/>
                <a:gd name="connsiteY2" fmla="*/ 331104 h 1066763"/>
                <a:gd name="connsiteX3" fmla="*/ 682665 w 963937"/>
                <a:gd name="connsiteY3" fmla="*/ 675909 h 1066763"/>
                <a:gd name="connsiteX4" fmla="*/ 506452 w 963937"/>
                <a:gd name="connsiteY4" fmla="*/ 747347 h 1066763"/>
                <a:gd name="connsiteX5" fmla="*/ 263564 w 963937"/>
                <a:gd name="connsiteY5" fmla="*/ 804497 h 1066763"/>
                <a:gd name="connsiteX6" fmla="*/ 363577 w 963937"/>
                <a:gd name="connsiteY6" fmla="*/ 866409 h 1066763"/>
                <a:gd name="connsiteX7" fmla="*/ 352464 w 963937"/>
                <a:gd name="connsiteY7" fmla="*/ 956897 h 1066763"/>
                <a:gd name="connsiteX8" fmla="*/ 500102 w 963937"/>
                <a:gd name="connsiteY8" fmla="*/ 968009 h 1066763"/>
                <a:gd name="connsiteX9" fmla="*/ 573127 w 963937"/>
                <a:gd name="connsiteY9" fmla="*/ 1056909 h 1066763"/>
                <a:gd name="connsiteX10" fmla="*/ 958889 w 963937"/>
                <a:gd name="connsiteY10" fmla="*/ 685434 h 1066763"/>
                <a:gd name="connsiteX11" fmla="*/ 777915 w 963937"/>
                <a:gd name="connsiteY11" fmla="*/ 633047 h 1066763"/>
                <a:gd name="connsiteX12" fmla="*/ 611227 w 963937"/>
                <a:gd name="connsiteY12" fmla="*/ 399684 h 1066763"/>
                <a:gd name="connsiteX13" fmla="*/ 954126 w 963937"/>
                <a:gd name="connsiteY13" fmla="*/ 499697 h 1066763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  <a:gd name="connsiteX0" fmla="*/ 916027 w 954126"/>
                <a:gd name="connsiteY0" fmla="*/ 85360 h 1065368"/>
                <a:gd name="connsiteX1" fmla="*/ 139739 w 954126"/>
                <a:gd name="connsiteY1" fmla="*/ 9159 h 1065368"/>
                <a:gd name="connsiteX2" fmla="*/ 49252 w 954126"/>
                <a:gd name="connsiteY2" fmla="*/ 331104 h 1065368"/>
                <a:gd name="connsiteX3" fmla="*/ 682665 w 954126"/>
                <a:gd name="connsiteY3" fmla="*/ 675909 h 1065368"/>
                <a:gd name="connsiteX4" fmla="*/ 506452 w 954126"/>
                <a:gd name="connsiteY4" fmla="*/ 747347 h 1065368"/>
                <a:gd name="connsiteX5" fmla="*/ 263564 w 954126"/>
                <a:gd name="connsiteY5" fmla="*/ 804497 h 1065368"/>
                <a:gd name="connsiteX6" fmla="*/ 363577 w 954126"/>
                <a:gd name="connsiteY6" fmla="*/ 866409 h 1065368"/>
                <a:gd name="connsiteX7" fmla="*/ 352464 w 954126"/>
                <a:gd name="connsiteY7" fmla="*/ 956897 h 1065368"/>
                <a:gd name="connsiteX8" fmla="*/ 500102 w 954126"/>
                <a:gd name="connsiteY8" fmla="*/ 968009 h 1065368"/>
                <a:gd name="connsiteX9" fmla="*/ 573127 w 954126"/>
                <a:gd name="connsiteY9" fmla="*/ 1056909 h 1065368"/>
                <a:gd name="connsiteX10" fmla="*/ 885864 w 954126"/>
                <a:gd name="connsiteY10" fmla="*/ 729884 h 1065368"/>
                <a:gd name="connsiteX11" fmla="*/ 777915 w 954126"/>
                <a:gd name="connsiteY11" fmla="*/ 633047 h 1065368"/>
                <a:gd name="connsiteX12" fmla="*/ 611227 w 954126"/>
                <a:gd name="connsiteY12" fmla="*/ 399684 h 1065368"/>
                <a:gd name="connsiteX13" fmla="*/ 954126 w 954126"/>
                <a:gd name="connsiteY13" fmla="*/ 499697 h 1065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4126" h="1065368">
                  <a:moveTo>
                    <a:pt x="916027" y="85360"/>
                  </a:moveTo>
                  <a:cubicBezTo>
                    <a:pt x="822365" y="77423"/>
                    <a:pt x="284202" y="-31798"/>
                    <a:pt x="139739" y="9159"/>
                  </a:cubicBezTo>
                  <a:cubicBezTo>
                    <a:pt x="-4724" y="50116"/>
                    <a:pt x="-41236" y="219979"/>
                    <a:pt x="49252" y="331104"/>
                  </a:cubicBezTo>
                  <a:cubicBezTo>
                    <a:pt x="139740" y="442229"/>
                    <a:pt x="615196" y="621140"/>
                    <a:pt x="682665" y="675909"/>
                  </a:cubicBezTo>
                  <a:cubicBezTo>
                    <a:pt x="619959" y="719565"/>
                    <a:pt x="598527" y="716391"/>
                    <a:pt x="506452" y="747347"/>
                  </a:cubicBezTo>
                  <a:cubicBezTo>
                    <a:pt x="414377" y="778303"/>
                    <a:pt x="258801" y="768778"/>
                    <a:pt x="263564" y="804497"/>
                  </a:cubicBezTo>
                  <a:cubicBezTo>
                    <a:pt x="268327" y="840216"/>
                    <a:pt x="345585" y="818784"/>
                    <a:pt x="363577" y="866409"/>
                  </a:cubicBezTo>
                  <a:cubicBezTo>
                    <a:pt x="381569" y="914034"/>
                    <a:pt x="329710" y="939964"/>
                    <a:pt x="352464" y="956897"/>
                  </a:cubicBezTo>
                  <a:cubicBezTo>
                    <a:pt x="375218" y="973830"/>
                    <a:pt x="463325" y="951340"/>
                    <a:pt x="500102" y="968009"/>
                  </a:cubicBezTo>
                  <a:cubicBezTo>
                    <a:pt x="536879" y="984678"/>
                    <a:pt x="508833" y="1096596"/>
                    <a:pt x="573127" y="1056909"/>
                  </a:cubicBezTo>
                  <a:cubicBezTo>
                    <a:pt x="637421" y="1017222"/>
                    <a:pt x="851733" y="800528"/>
                    <a:pt x="885864" y="729884"/>
                  </a:cubicBezTo>
                  <a:cubicBezTo>
                    <a:pt x="919995" y="659240"/>
                    <a:pt x="845384" y="633047"/>
                    <a:pt x="777915" y="633047"/>
                  </a:cubicBezTo>
                  <a:cubicBezTo>
                    <a:pt x="719971" y="585422"/>
                    <a:pt x="580271" y="413972"/>
                    <a:pt x="611227" y="399684"/>
                  </a:cubicBezTo>
                  <a:cubicBezTo>
                    <a:pt x="642183" y="385397"/>
                    <a:pt x="795773" y="428259"/>
                    <a:pt x="954126" y="499697"/>
                  </a:cubicBezTo>
                </a:path>
              </a:pathLst>
            </a:cu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10F7B412-2199-4BCF-86DA-1488CCFBC4FC}"/>
                </a:ext>
              </a:extLst>
            </p:cNvPr>
            <p:cNvSpPr/>
            <p:nvPr/>
          </p:nvSpPr>
          <p:spPr>
            <a:xfrm>
              <a:off x="10528599" y="1735454"/>
              <a:ext cx="550835" cy="1201009"/>
            </a:xfrm>
            <a:custGeom>
              <a:avLst/>
              <a:gdLst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30452 w 554302"/>
                <a:gd name="connsiteY2" fmla="*/ 881063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3815 w 554302"/>
                <a:gd name="connsiteY0" fmla="*/ 0 h 1232475"/>
                <a:gd name="connsiteX1" fmla="*/ 316177 w 554302"/>
                <a:gd name="connsiteY1" fmla="*/ 571500 h 1232475"/>
                <a:gd name="connsiteX2" fmla="*/ 273314 w 554302"/>
                <a:gd name="connsiteY2" fmla="*/ 857251 h 1232475"/>
                <a:gd name="connsiteX3" fmla="*/ 225690 w 554302"/>
                <a:gd name="connsiteY3" fmla="*/ 933450 h 1232475"/>
                <a:gd name="connsiteX4" fmla="*/ 1852 w 554302"/>
                <a:gd name="connsiteY4" fmla="*/ 1023938 h 1232475"/>
                <a:gd name="connsiteX5" fmla="*/ 120915 w 554302"/>
                <a:gd name="connsiteY5" fmla="*/ 1057275 h 1232475"/>
                <a:gd name="connsiteX6" fmla="*/ 154252 w 554302"/>
                <a:gd name="connsiteY6" fmla="*/ 1157288 h 1232475"/>
                <a:gd name="connsiteX7" fmla="*/ 225690 w 554302"/>
                <a:gd name="connsiteY7" fmla="*/ 1157288 h 1232475"/>
                <a:gd name="connsiteX8" fmla="*/ 292365 w 554302"/>
                <a:gd name="connsiteY8" fmla="*/ 1223963 h 1232475"/>
                <a:gd name="connsiteX9" fmla="*/ 330465 w 554302"/>
                <a:gd name="connsiteY9" fmla="*/ 938213 h 1232475"/>
                <a:gd name="connsiteX10" fmla="*/ 554302 w 554302"/>
                <a:gd name="connsiteY10" fmla="*/ 238125 h 1232475"/>
                <a:gd name="connsiteX0" fmla="*/ 464867 w 555354"/>
                <a:gd name="connsiteY0" fmla="*/ 0 h 1232475"/>
                <a:gd name="connsiteX1" fmla="*/ 317229 w 555354"/>
                <a:gd name="connsiteY1" fmla="*/ 571500 h 1232475"/>
                <a:gd name="connsiteX2" fmla="*/ 274366 w 555354"/>
                <a:gd name="connsiteY2" fmla="*/ 857251 h 1232475"/>
                <a:gd name="connsiteX3" fmla="*/ 226742 w 555354"/>
                <a:gd name="connsiteY3" fmla="*/ 933450 h 1232475"/>
                <a:gd name="connsiteX4" fmla="*/ 2904 w 555354"/>
                <a:gd name="connsiteY4" fmla="*/ 1023938 h 1232475"/>
                <a:gd name="connsiteX5" fmla="*/ 102917 w 555354"/>
                <a:gd name="connsiteY5" fmla="*/ 1050131 h 1232475"/>
                <a:gd name="connsiteX6" fmla="*/ 155304 w 555354"/>
                <a:gd name="connsiteY6" fmla="*/ 1157288 h 1232475"/>
                <a:gd name="connsiteX7" fmla="*/ 226742 w 555354"/>
                <a:gd name="connsiteY7" fmla="*/ 1157288 h 1232475"/>
                <a:gd name="connsiteX8" fmla="*/ 293417 w 555354"/>
                <a:gd name="connsiteY8" fmla="*/ 1223963 h 1232475"/>
                <a:gd name="connsiteX9" fmla="*/ 331517 w 555354"/>
                <a:gd name="connsiteY9" fmla="*/ 938213 h 1232475"/>
                <a:gd name="connsiteX10" fmla="*/ 555354 w 555354"/>
                <a:gd name="connsiteY10" fmla="*/ 238125 h 1232475"/>
                <a:gd name="connsiteX0" fmla="*/ 464483 w 554970"/>
                <a:gd name="connsiteY0" fmla="*/ 0 h 1232982"/>
                <a:gd name="connsiteX1" fmla="*/ 316845 w 554970"/>
                <a:gd name="connsiteY1" fmla="*/ 571500 h 1232982"/>
                <a:gd name="connsiteX2" fmla="*/ 273982 w 554970"/>
                <a:gd name="connsiteY2" fmla="*/ 857251 h 1232982"/>
                <a:gd name="connsiteX3" fmla="*/ 226358 w 554970"/>
                <a:gd name="connsiteY3" fmla="*/ 933450 h 1232982"/>
                <a:gd name="connsiteX4" fmla="*/ 2520 w 554970"/>
                <a:gd name="connsiteY4" fmla="*/ 1023938 h 1232982"/>
                <a:gd name="connsiteX5" fmla="*/ 102533 w 554970"/>
                <a:gd name="connsiteY5" fmla="*/ 1050131 h 1232982"/>
                <a:gd name="connsiteX6" fmla="*/ 50145 w 554970"/>
                <a:gd name="connsiteY6" fmla="*/ 1114425 h 1232982"/>
                <a:gd name="connsiteX7" fmla="*/ 226358 w 554970"/>
                <a:gd name="connsiteY7" fmla="*/ 1157288 h 1232982"/>
                <a:gd name="connsiteX8" fmla="*/ 293033 w 554970"/>
                <a:gd name="connsiteY8" fmla="*/ 1223963 h 1232982"/>
                <a:gd name="connsiteX9" fmla="*/ 331133 w 554970"/>
                <a:gd name="connsiteY9" fmla="*/ 938213 h 1232982"/>
                <a:gd name="connsiteX10" fmla="*/ 554970 w 554970"/>
                <a:gd name="connsiteY10" fmla="*/ 238125 h 1232982"/>
                <a:gd name="connsiteX0" fmla="*/ 464483 w 554970"/>
                <a:gd name="connsiteY0" fmla="*/ 0 h 1228728"/>
                <a:gd name="connsiteX1" fmla="*/ 316845 w 554970"/>
                <a:gd name="connsiteY1" fmla="*/ 571500 h 1228728"/>
                <a:gd name="connsiteX2" fmla="*/ 273982 w 554970"/>
                <a:gd name="connsiteY2" fmla="*/ 857251 h 1228728"/>
                <a:gd name="connsiteX3" fmla="*/ 226358 w 554970"/>
                <a:gd name="connsiteY3" fmla="*/ 933450 h 1228728"/>
                <a:gd name="connsiteX4" fmla="*/ 2520 w 554970"/>
                <a:gd name="connsiteY4" fmla="*/ 1023938 h 1228728"/>
                <a:gd name="connsiteX5" fmla="*/ 102533 w 554970"/>
                <a:gd name="connsiteY5" fmla="*/ 1050131 h 1228728"/>
                <a:gd name="connsiteX6" fmla="*/ 50145 w 554970"/>
                <a:gd name="connsiteY6" fmla="*/ 1114425 h 1228728"/>
                <a:gd name="connsiteX7" fmla="*/ 166826 w 554970"/>
                <a:gd name="connsiteY7" fmla="*/ 1116806 h 1228728"/>
                <a:gd name="connsiteX8" fmla="*/ 293033 w 554970"/>
                <a:gd name="connsiteY8" fmla="*/ 1223963 h 1228728"/>
                <a:gd name="connsiteX9" fmla="*/ 331133 w 554970"/>
                <a:gd name="connsiteY9" fmla="*/ 938213 h 1228728"/>
                <a:gd name="connsiteX10" fmla="*/ 554970 w 554970"/>
                <a:gd name="connsiteY10" fmla="*/ 238125 h 1228728"/>
                <a:gd name="connsiteX0" fmla="*/ 464483 w 554970"/>
                <a:gd name="connsiteY0" fmla="*/ 0 h 1203420"/>
                <a:gd name="connsiteX1" fmla="*/ 316845 w 554970"/>
                <a:gd name="connsiteY1" fmla="*/ 571500 h 1203420"/>
                <a:gd name="connsiteX2" fmla="*/ 273982 w 554970"/>
                <a:gd name="connsiteY2" fmla="*/ 857251 h 1203420"/>
                <a:gd name="connsiteX3" fmla="*/ 226358 w 554970"/>
                <a:gd name="connsiteY3" fmla="*/ 933450 h 1203420"/>
                <a:gd name="connsiteX4" fmla="*/ 2520 w 554970"/>
                <a:gd name="connsiteY4" fmla="*/ 1023938 h 1203420"/>
                <a:gd name="connsiteX5" fmla="*/ 102533 w 554970"/>
                <a:gd name="connsiteY5" fmla="*/ 1050131 h 1203420"/>
                <a:gd name="connsiteX6" fmla="*/ 50145 w 554970"/>
                <a:gd name="connsiteY6" fmla="*/ 1114425 h 1203420"/>
                <a:gd name="connsiteX7" fmla="*/ 166826 w 554970"/>
                <a:gd name="connsiteY7" fmla="*/ 1116806 h 1203420"/>
                <a:gd name="connsiteX8" fmla="*/ 171589 w 554970"/>
                <a:gd name="connsiteY8" fmla="*/ 1197769 h 1203420"/>
                <a:gd name="connsiteX9" fmla="*/ 331133 w 554970"/>
                <a:gd name="connsiteY9" fmla="*/ 938213 h 1203420"/>
                <a:gd name="connsiteX10" fmla="*/ 554970 w 554970"/>
                <a:gd name="connsiteY10" fmla="*/ 238125 h 1203420"/>
                <a:gd name="connsiteX0" fmla="*/ 464483 w 554970"/>
                <a:gd name="connsiteY0" fmla="*/ 0 h 1200224"/>
                <a:gd name="connsiteX1" fmla="*/ 316845 w 554970"/>
                <a:gd name="connsiteY1" fmla="*/ 571500 h 1200224"/>
                <a:gd name="connsiteX2" fmla="*/ 273982 w 554970"/>
                <a:gd name="connsiteY2" fmla="*/ 857251 h 1200224"/>
                <a:gd name="connsiteX3" fmla="*/ 226358 w 554970"/>
                <a:gd name="connsiteY3" fmla="*/ 933450 h 1200224"/>
                <a:gd name="connsiteX4" fmla="*/ 2520 w 554970"/>
                <a:gd name="connsiteY4" fmla="*/ 1023938 h 1200224"/>
                <a:gd name="connsiteX5" fmla="*/ 102533 w 554970"/>
                <a:gd name="connsiteY5" fmla="*/ 1050131 h 1200224"/>
                <a:gd name="connsiteX6" fmla="*/ 50145 w 554970"/>
                <a:gd name="connsiteY6" fmla="*/ 1114425 h 1200224"/>
                <a:gd name="connsiteX7" fmla="*/ 166826 w 554970"/>
                <a:gd name="connsiteY7" fmla="*/ 1116806 h 1200224"/>
                <a:gd name="connsiteX8" fmla="*/ 171589 w 554970"/>
                <a:gd name="connsiteY8" fmla="*/ 1197769 h 1200224"/>
                <a:gd name="connsiteX9" fmla="*/ 331133 w 554970"/>
                <a:gd name="connsiteY9" fmla="*/ 938213 h 1200224"/>
                <a:gd name="connsiteX10" fmla="*/ 554970 w 554970"/>
                <a:gd name="connsiteY10" fmla="*/ 238125 h 1200224"/>
                <a:gd name="connsiteX0" fmla="*/ 464483 w 554970"/>
                <a:gd name="connsiteY0" fmla="*/ 0 h 1204695"/>
                <a:gd name="connsiteX1" fmla="*/ 316845 w 554970"/>
                <a:gd name="connsiteY1" fmla="*/ 571500 h 1204695"/>
                <a:gd name="connsiteX2" fmla="*/ 273982 w 554970"/>
                <a:gd name="connsiteY2" fmla="*/ 857251 h 1204695"/>
                <a:gd name="connsiteX3" fmla="*/ 226358 w 554970"/>
                <a:gd name="connsiteY3" fmla="*/ 933450 h 1204695"/>
                <a:gd name="connsiteX4" fmla="*/ 2520 w 554970"/>
                <a:gd name="connsiteY4" fmla="*/ 1023938 h 1204695"/>
                <a:gd name="connsiteX5" fmla="*/ 102533 w 554970"/>
                <a:gd name="connsiteY5" fmla="*/ 1050131 h 1204695"/>
                <a:gd name="connsiteX6" fmla="*/ 50145 w 554970"/>
                <a:gd name="connsiteY6" fmla="*/ 1114425 h 1204695"/>
                <a:gd name="connsiteX7" fmla="*/ 145395 w 554970"/>
                <a:gd name="connsiteY7" fmla="*/ 1128712 h 1204695"/>
                <a:gd name="connsiteX8" fmla="*/ 171589 w 554970"/>
                <a:gd name="connsiteY8" fmla="*/ 1197769 h 1204695"/>
                <a:gd name="connsiteX9" fmla="*/ 331133 w 554970"/>
                <a:gd name="connsiteY9" fmla="*/ 938213 h 1204695"/>
                <a:gd name="connsiteX10" fmla="*/ 554970 w 554970"/>
                <a:gd name="connsiteY10" fmla="*/ 238125 h 1204695"/>
                <a:gd name="connsiteX0" fmla="*/ 464483 w 554970"/>
                <a:gd name="connsiteY0" fmla="*/ 0 h 1205143"/>
                <a:gd name="connsiteX1" fmla="*/ 316845 w 554970"/>
                <a:gd name="connsiteY1" fmla="*/ 571500 h 1205143"/>
                <a:gd name="connsiteX2" fmla="*/ 273982 w 554970"/>
                <a:gd name="connsiteY2" fmla="*/ 857251 h 1205143"/>
                <a:gd name="connsiteX3" fmla="*/ 226358 w 554970"/>
                <a:gd name="connsiteY3" fmla="*/ 933450 h 1205143"/>
                <a:gd name="connsiteX4" fmla="*/ 2520 w 554970"/>
                <a:gd name="connsiteY4" fmla="*/ 1023938 h 1205143"/>
                <a:gd name="connsiteX5" fmla="*/ 102533 w 554970"/>
                <a:gd name="connsiteY5" fmla="*/ 1050131 h 1205143"/>
                <a:gd name="connsiteX6" fmla="*/ 50145 w 554970"/>
                <a:gd name="connsiteY6" fmla="*/ 1114425 h 1205143"/>
                <a:gd name="connsiteX7" fmla="*/ 145395 w 554970"/>
                <a:gd name="connsiteY7" fmla="*/ 1128712 h 1205143"/>
                <a:gd name="connsiteX8" fmla="*/ 171589 w 554970"/>
                <a:gd name="connsiteY8" fmla="*/ 1197769 h 1205143"/>
                <a:gd name="connsiteX9" fmla="*/ 331133 w 554970"/>
                <a:gd name="connsiteY9" fmla="*/ 938213 h 1205143"/>
                <a:gd name="connsiteX10" fmla="*/ 554970 w 554970"/>
                <a:gd name="connsiteY10" fmla="*/ 238125 h 1205143"/>
                <a:gd name="connsiteX0" fmla="*/ 464483 w 554970"/>
                <a:gd name="connsiteY0" fmla="*/ 0 h 1208010"/>
                <a:gd name="connsiteX1" fmla="*/ 316845 w 554970"/>
                <a:gd name="connsiteY1" fmla="*/ 571500 h 1208010"/>
                <a:gd name="connsiteX2" fmla="*/ 273982 w 554970"/>
                <a:gd name="connsiteY2" fmla="*/ 857251 h 1208010"/>
                <a:gd name="connsiteX3" fmla="*/ 226358 w 554970"/>
                <a:gd name="connsiteY3" fmla="*/ 933450 h 1208010"/>
                <a:gd name="connsiteX4" fmla="*/ 2520 w 554970"/>
                <a:gd name="connsiteY4" fmla="*/ 1023938 h 1208010"/>
                <a:gd name="connsiteX5" fmla="*/ 102533 w 554970"/>
                <a:gd name="connsiteY5" fmla="*/ 1050131 h 1208010"/>
                <a:gd name="connsiteX6" fmla="*/ 50145 w 554970"/>
                <a:gd name="connsiteY6" fmla="*/ 1114425 h 1208010"/>
                <a:gd name="connsiteX7" fmla="*/ 145395 w 554970"/>
                <a:gd name="connsiteY7" fmla="*/ 1147762 h 1208010"/>
                <a:gd name="connsiteX8" fmla="*/ 171589 w 554970"/>
                <a:gd name="connsiteY8" fmla="*/ 1197769 h 1208010"/>
                <a:gd name="connsiteX9" fmla="*/ 331133 w 554970"/>
                <a:gd name="connsiteY9" fmla="*/ 938213 h 1208010"/>
                <a:gd name="connsiteX10" fmla="*/ 554970 w 554970"/>
                <a:gd name="connsiteY10" fmla="*/ 238125 h 1208010"/>
                <a:gd name="connsiteX0" fmla="*/ 455126 w 545613"/>
                <a:gd name="connsiteY0" fmla="*/ 0 h 1208010"/>
                <a:gd name="connsiteX1" fmla="*/ 307488 w 545613"/>
                <a:gd name="connsiteY1" fmla="*/ 571500 h 1208010"/>
                <a:gd name="connsiteX2" fmla="*/ 264625 w 545613"/>
                <a:gd name="connsiteY2" fmla="*/ 857251 h 1208010"/>
                <a:gd name="connsiteX3" fmla="*/ 217001 w 545613"/>
                <a:gd name="connsiteY3" fmla="*/ 933450 h 1208010"/>
                <a:gd name="connsiteX4" fmla="*/ 2688 w 545613"/>
                <a:gd name="connsiteY4" fmla="*/ 1002507 h 1208010"/>
                <a:gd name="connsiteX5" fmla="*/ 93176 w 545613"/>
                <a:gd name="connsiteY5" fmla="*/ 1050131 h 1208010"/>
                <a:gd name="connsiteX6" fmla="*/ 40788 w 545613"/>
                <a:gd name="connsiteY6" fmla="*/ 1114425 h 1208010"/>
                <a:gd name="connsiteX7" fmla="*/ 136038 w 545613"/>
                <a:gd name="connsiteY7" fmla="*/ 1147762 h 1208010"/>
                <a:gd name="connsiteX8" fmla="*/ 162232 w 545613"/>
                <a:gd name="connsiteY8" fmla="*/ 1197769 h 1208010"/>
                <a:gd name="connsiteX9" fmla="*/ 321776 w 545613"/>
                <a:gd name="connsiteY9" fmla="*/ 938213 h 1208010"/>
                <a:gd name="connsiteX10" fmla="*/ 545613 w 545613"/>
                <a:gd name="connsiteY10" fmla="*/ 238125 h 1208010"/>
                <a:gd name="connsiteX0" fmla="*/ 454144 w 544631"/>
                <a:gd name="connsiteY0" fmla="*/ 0 h 1208010"/>
                <a:gd name="connsiteX1" fmla="*/ 306506 w 544631"/>
                <a:gd name="connsiteY1" fmla="*/ 571500 h 1208010"/>
                <a:gd name="connsiteX2" fmla="*/ 263643 w 544631"/>
                <a:gd name="connsiteY2" fmla="*/ 857251 h 1208010"/>
                <a:gd name="connsiteX3" fmla="*/ 216019 w 544631"/>
                <a:gd name="connsiteY3" fmla="*/ 933450 h 1208010"/>
                <a:gd name="connsiteX4" fmla="*/ 1706 w 544631"/>
                <a:gd name="connsiteY4" fmla="*/ 1002507 h 1208010"/>
                <a:gd name="connsiteX5" fmla="*/ 92194 w 544631"/>
                <a:gd name="connsiteY5" fmla="*/ 1050131 h 1208010"/>
                <a:gd name="connsiteX6" fmla="*/ 39806 w 544631"/>
                <a:gd name="connsiteY6" fmla="*/ 1114425 h 1208010"/>
                <a:gd name="connsiteX7" fmla="*/ 135056 w 544631"/>
                <a:gd name="connsiteY7" fmla="*/ 1147762 h 1208010"/>
                <a:gd name="connsiteX8" fmla="*/ 161250 w 544631"/>
                <a:gd name="connsiteY8" fmla="*/ 1197769 h 1208010"/>
                <a:gd name="connsiteX9" fmla="*/ 320794 w 544631"/>
                <a:gd name="connsiteY9" fmla="*/ 938213 h 1208010"/>
                <a:gd name="connsiteX10" fmla="*/ 544631 w 544631"/>
                <a:gd name="connsiteY10" fmla="*/ 238125 h 1208010"/>
                <a:gd name="connsiteX0" fmla="*/ 454298 w 544785"/>
                <a:gd name="connsiteY0" fmla="*/ 0 h 1208010"/>
                <a:gd name="connsiteX1" fmla="*/ 306660 w 544785"/>
                <a:gd name="connsiteY1" fmla="*/ 571500 h 1208010"/>
                <a:gd name="connsiteX2" fmla="*/ 263797 w 544785"/>
                <a:gd name="connsiteY2" fmla="*/ 857251 h 1208010"/>
                <a:gd name="connsiteX3" fmla="*/ 216173 w 544785"/>
                <a:gd name="connsiteY3" fmla="*/ 933450 h 1208010"/>
                <a:gd name="connsiteX4" fmla="*/ 1860 w 544785"/>
                <a:gd name="connsiteY4" fmla="*/ 1002507 h 1208010"/>
                <a:gd name="connsiteX5" fmla="*/ 92348 w 544785"/>
                <a:gd name="connsiteY5" fmla="*/ 1050131 h 1208010"/>
                <a:gd name="connsiteX6" fmla="*/ 39960 w 544785"/>
                <a:gd name="connsiteY6" fmla="*/ 1114425 h 1208010"/>
                <a:gd name="connsiteX7" fmla="*/ 135210 w 544785"/>
                <a:gd name="connsiteY7" fmla="*/ 1147762 h 1208010"/>
                <a:gd name="connsiteX8" fmla="*/ 161404 w 544785"/>
                <a:gd name="connsiteY8" fmla="*/ 1197769 h 1208010"/>
                <a:gd name="connsiteX9" fmla="*/ 320948 w 544785"/>
                <a:gd name="connsiteY9" fmla="*/ 938213 h 1208010"/>
                <a:gd name="connsiteX10" fmla="*/ 544785 w 544785"/>
                <a:gd name="connsiteY10" fmla="*/ 238125 h 1208010"/>
                <a:gd name="connsiteX0" fmla="*/ 458412 w 548899"/>
                <a:gd name="connsiteY0" fmla="*/ 0 h 1208010"/>
                <a:gd name="connsiteX1" fmla="*/ 310774 w 548899"/>
                <a:gd name="connsiteY1" fmla="*/ 571500 h 1208010"/>
                <a:gd name="connsiteX2" fmla="*/ 267911 w 548899"/>
                <a:gd name="connsiteY2" fmla="*/ 857251 h 1208010"/>
                <a:gd name="connsiteX3" fmla="*/ 220287 w 548899"/>
                <a:gd name="connsiteY3" fmla="*/ 933450 h 1208010"/>
                <a:gd name="connsiteX4" fmla="*/ 5974 w 548899"/>
                <a:gd name="connsiteY4" fmla="*/ 1002507 h 1208010"/>
                <a:gd name="connsiteX5" fmla="*/ 63124 w 548899"/>
                <a:gd name="connsiteY5" fmla="*/ 1045368 h 1208010"/>
                <a:gd name="connsiteX6" fmla="*/ 44074 w 548899"/>
                <a:gd name="connsiteY6" fmla="*/ 1114425 h 1208010"/>
                <a:gd name="connsiteX7" fmla="*/ 139324 w 548899"/>
                <a:gd name="connsiteY7" fmla="*/ 1147762 h 1208010"/>
                <a:gd name="connsiteX8" fmla="*/ 165518 w 548899"/>
                <a:gd name="connsiteY8" fmla="*/ 1197769 h 1208010"/>
                <a:gd name="connsiteX9" fmla="*/ 325062 w 548899"/>
                <a:gd name="connsiteY9" fmla="*/ 938213 h 1208010"/>
                <a:gd name="connsiteX10" fmla="*/ 548899 w 548899"/>
                <a:gd name="connsiteY10" fmla="*/ 238125 h 1208010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67911 w 548899"/>
                <a:gd name="connsiteY2" fmla="*/ 857251 h 1205453"/>
                <a:gd name="connsiteX3" fmla="*/ 220287 w 548899"/>
                <a:gd name="connsiteY3" fmla="*/ 933450 h 1205453"/>
                <a:gd name="connsiteX4" fmla="*/ 5974 w 548899"/>
                <a:gd name="connsiteY4" fmla="*/ 1002507 h 1205453"/>
                <a:gd name="connsiteX5" fmla="*/ 63124 w 548899"/>
                <a:gd name="connsiteY5" fmla="*/ 1045368 h 1205453"/>
                <a:gd name="connsiteX6" fmla="*/ 44074 w 548899"/>
                <a:gd name="connsiteY6" fmla="*/ 1114425 h 1205453"/>
                <a:gd name="connsiteX7" fmla="*/ 120274 w 548899"/>
                <a:gd name="connsiteY7" fmla="*/ 1131094 h 1205453"/>
                <a:gd name="connsiteX8" fmla="*/ 165518 w 548899"/>
                <a:gd name="connsiteY8" fmla="*/ 1197769 h 1205453"/>
                <a:gd name="connsiteX9" fmla="*/ 325062 w 548899"/>
                <a:gd name="connsiteY9" fmla="*/ 938213 h 1205453"/>
                <a:gd name="connsiteX10" fmla="*/ 548899 w 548899"/>
                <a:gd name="connsiteY10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310774 w 548899"/>
                <a:gd name="connsiteY1" fmla="*/ 571500 h 1205453"/>
                <a:gd name="connsiteX2" fmla="*/ 220287 w 548899"/>
                <a:gd name="connsiteY2" fmla="*/ 933450 h 1205453"/>
                <a:gd name="connsiteX3" fmla="*/ 5974 w 548899"/>
                <a:gd name="connsiteY3" fmla="*/ 1002507 h 1205453"/>
                <a:gd name="connsiteX4" fmla="*/ 63124 w 548899"/>
                <a:gd name="connsiteY4" fmla="*/ 1045368 h 1205453"/>
                <a:gd name="connsiteX5" fmla="*/ 44074 w 548899"/>
                <a:gd name="connsiteY5" fmla="*/ 1114425 h 1205453"/>
                <a:gd name="connsiteX6" fmla="*/ 120274 w 548899"/>
                <a:gd name="connsiteY6" fmla="*/ 1131094 h 1205453"/>
                <a:gd name="connsiteX7" fmla="*/ 165518 w 548899"/>
                <a:gd name="connsiteY7" fmla="*/ 1197769 h 1205453"/>
                <a:gd name="connsiteX8" fmla="*/ 325062 w 548899"/>
                <a:gd name="connsiteY8" fmla="*/ 938213 h 1205453"/>
                <a:gd name="connsiteX9" fmla="*/ 548899 w 548899"/>
                <a:gd name="connsiteY9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5453"/>
                <a:gd name="connsiteX1" fmla="*/ 220287 w 548899"/>
                <a:gd name="connsiteY1" fmla="*/ 933450 h 1205453"/>
                <a:gd name="connsiteX2" fmla="*/ 5974 w 548899"/>
                <a:gd name="connsiteY2" fmla="*/ 1002507 h 1205453"/>
                <a:gd name="connsiteX3" fmla="*/ 63124 w 548899"/>
                <a:gd name="connsiteY3" fmla="*/ 1045368 h 1205453"/>
                <a:gd name="connsiteX4" fmla="*/ 44074 w 548899"/>
                <a:gd name="connsiteY4" fmla="*/ 1114425 h 1205453"/>
                <a:gd name="connsiteX5" fmla="*/ 120274 w 548899"/>
                <a:gd name="connsiteY5" fmla="*/ 1131094 h 1205453"/>
                <a:gd name="connsiteX6" fmla="*/ 165518 w 548899"/>
                <a:gd name="connsiteY6" fmla="*/ 1197769 h 1205453"/>
                <a:gd name="connsiteX7" fmla="*/ 325062 w 548899"/>
                <a:gd name="connsiteY7" fmla="*/ 938213 h 1205453"/>
                <a:gd name="connsiteX8" fmla="*/ 548899 w 548899"/>
                <a:gd name="connsiteY8" fmla="*/ 238125 h 1205453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3312"/>
                <a:gd name="connsiteX1" fmla="*/ 220287 w 548899"/>
                <a:gd name="connsiteY1" fmla="*/ 933450 h 1203312"/>
                <a:gd name="connsiteX2" fmla="*/ 5974 w 548899"/>
                <a:gd name="connsiteY2" fmla="*/ 1002507 h 1203312"/>
                <a:gd name="connsiteX3" fmla="*/ 63124 w 548899"/>
                <a:gd name="connsiteY3" fmla="*/ 1045368 h 1203312"/>
                <a:gd name="connsiteX4" fmla="*/ 44074 w 548899"/>
                <a:gd name="connsiteY4" fmla="*/ 1114425 h 1203312"/>
                <a:gd name="connsiteX5" fmla="*/ 120274 w 548899"/>
                <a:gd name="connsiteY5" fmla="*/ 1131094 h 1203312"/>
                <a:gd name="connsiteX6" fmla="*/ 165518 w 548899"/>
                <a:gd name="connsiteY6" fmla="*/ 1197769 h 1203312"/>
                <a:gd name="connsiteX7" fmla="*/ 320300 w 548899"/>
                <a:gd name="connsiteY7" fmla="*/ 976313 h 1203312"/>
                <a:gd name="connsiteX8" fmla="*/ 548899 w 548899"/>
                <a:gd name="connsiteY8" fmla="*/ 238125 h 1203312"/>
                <a:gd name="connsiteX0" fmla="*/ 458412 w 548899"/>
                <a:gd name="connsiteY0" fmla="*/ 0 h 1201009"/>
                <a:gd name="connsiteX1" fmla="*/ 220287 w 548899"/>
                <a:gd name="connsiteY1" fmla="*/ 933450 h 1201009"/>
                <a:gd name="connsiteX2" fmla="*/ 5974 w 548899"/>
                <a:gd name="connsiteY2" fmla="*/ 1002507 h 1201009"/>
                <a:gd name="connsiteX3" fmla="*/ 63124 w 548899"/>
                <a:gd name="connsiteY3" fmla="*/ 1045368 h 1201009"/>
                <a:gd name="connsiteX4" fmla="*/ 44074 w 548899"/>
                <a:gd name="connsiteY4" fmla="*/ 1114425 h 1201009"/>
                <a:gd name="connsiteX5" fmla="*/ 120274 w 548899"/>
                <a:gd name="connsiteY5" fmla="*/ 1131094 h 1201009"/>
                <a:gd name="connsiteX6" fmla="*/ 165518 w 548899"/>
                <a:gd name="connsiteY6" fmla="*/ 1197769 h 1201009"/>
                <a:gd name="connsiteX7" fmla="*/ 315537 w 548899"/>
                <a:gd name="connsiteY7" fmla="*/ 1021556 h 1201009"/>
                <a:gd name="connsiteX8" fmla="*/ 548899 w 548899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  <a:gd name="connsiteX0" fmla="*/ 460348 w 550835"/>
                <a:gd name="connsiteY0" fmla="*/ 0 h 1201009"/>
                <a:gd name="connsiteX1" fmla="*/ 255561 w 550835"/>
                <a:gd name="connsiteY1" fmla="*/ 945357 h 1201009"/>
                <a:gd name="connsiteX2" fmla="*/ 7910 w 550835"/>
                <a:gd name="connsiteY2" fmla="*/ 1002507 h 1201009"/>
                <a:gd name="connsiteX3" fmla="*/ 65060 w 550835"/>
                <a:gd name="connsiteY3" fmla="*/ 1045368 h 1201009"/>
                <a:gd name="connsiteX4" fmla="*/ 46010 w 550835"/>
                <a:gd name="connsiteY4" fmla="*/ 1114425 h 1201009"/>
                <a:gd name="connsiteX5" fmla="*/ 122210 w 550835"/>
                <a:gd name="connsiteY5" fmla="*/ 1131094 h 1201009"/>
                <a:gd name="connsiteX6" fmla="*/ 167454 w 550835"/>
                <a:gd name="connsiteY6" fmla="*/ 1197769 h 1201009"/>
                <a:gd name="connsiteX7" fmla="*/ 317473 w 550835"/>
                <a:gd name="connsiteY7" fmla="*/ 1021556 h 1201009"/>
                <a:gd name="connsiteX8" fmla="*/ 550835 w 550835"/>
                <a:gd name="connsiteY8" fmla="*/ 238125 h 12010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835" h="1201009">
                  <a:moveTo>
                    <a:pt x="460348" y="0"/>
                  </a:moveTo>
                  <a:cubicBezTo>
                    <a:pt x="410739" y="194469"/>
                    <a:pt x="311917" y="747316"/>
                    <a:pt x="255561" y="945357"/>
                  </a:cubicBezTo>
                  <a:cubicBezTo>
                    <a:pt x="199205" y="981473"/>
                    <a:pt x="39660" y="985839"/>
                    <a:pt x="7910" y="1002507"/>
                  </a:cubicBezTo>
                  <a:cubicBezTo>
                    <a:pt x="-23840" y="1019176"/>
                    <a:pt x="49185" y="1002903"/>
                    <a:pt x="65060" y="1045368"/>
                  </a:cubicBezTo>
                  <a:cubicBezTo>
                    <a:pt x="80935" y="1087833"/>
                    <a:pt x="36485" y="1100137"/>
                    <a:pt x="46010" y="1114425"/>
                  </a:cubicBezTo>
                  <a:cubicBezTo>
                    <a:pt x="55535" y="1128713"/>
                    <a:pt x="97207" y="1110059"/>
                    <a:pt x="122210" y="1131094"/>
                  </a:cubicBezTo>
                  <a:cubicBezTo>
                    <a:pt x="147213" y="1152129"/>
                    <a:pt x="134910" y="1216025"/>
                    <a:pt x="167454" y="1197769"/>
                  </a:cubicBezTo>
                  <a:cubicBezTo>
                    <a:pt x="199998" y="1179513"/>
                    <a:pt x="285724" y="1085850"/>
                    <a:pt x="317473" y="1021556"/>
                  </a:cubicBezTo>
                  <a:cubicBezTo>
                    <a:pt x="361129" y="857250"/>
                    <a:pt x="460744" y="506016"/>
                    <a:pt x="550835" y="238125"/>
                  </a:cubicBezTo>
                </a:path>
              </a:pathLst>
            </a:custGeom>
            <a:solidFill>
              <a:srgbClr val="00B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882CD964-7500-4FF4-B54F-0C84D85FA8CF}"/>
                </a:ext>
              </a:extLst>
            </p:cNvPr>
            <p:cNvSpPr/>
            <p:nvPr/>
          </p:nvSpPr>
          <p:spPr>
            <a:xfrm rot="2402299">
              <a:off x="11280131" y="1147625"/>
              <a:ext cx="199985" cy="61860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9945D9F5-B923-4B01-A3F9-DCB86724FE07}"/>
                </a:ext>
              </a:extLst>
            </p:cNvPr>
            <p:cNvSpPr/>
            <p:nvPr/>
          </p:nvSpPr>
          <p:spPr>
            <a:xfrm rot="2643231">
              <a:off x="11544837" y="1447209"/>
              <a:ext cx="98873" cy="77842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4F1F2DBA-656B-4D6B-A978-DB275050163D}"/>
                </a:ext>
              </a:extLst>
            </p:cNvPr>
            <p:cNvSpPr/>
            <p:nvPr/>
          </p:nvSpPr>
          <p:spPr>
            <a:xfrm rot="2643231">
              <a:off x="11697236" y="1690097"/>
              <a:ext cx="98873" cy="77842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F06CB46B-5DF2-4701-989D-F672A454C813}"/>
                </a:ext>
              </a:extLst>
            </p:cNvPr>
            <p:cNvSpPr/>
            <p:nvPr/>
          </p:nvSpPr>
          <p:spPr>
            <a:xfrm rot="2643231">
              <a:off x="11404343" y="1675809"/>
              <a:ext cx="98873" cy="77842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0EE230C6-90D6-4D20-8531-E4A4A253202E}"/>
                </a:ext>
              </a:extLst>
            </p:cNvPr>
            <p:cNvSpPr/>
            <p:nvPr/>
          </p:nvSpPr>
          <p:spPr>
            <a:xfrm rot="2643231">
              <a:off x="11668661" y="1944890"/>
              <a:ext cx="98873" cy="77842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82517BB3-558E-4040-BBDA-9BC2DF4C7BE9}"/>
                </a:ext>
              </a:extLst>
            </p:cNvPr>
            <p:cNvSpPr/>
            <p:nvPr/>
          </p:nvSpPr>
          <p:spPr>
            <a:xfrm rot="2643231">
              <a:off x="11918693" y="1994897"/>
              <a:ext cx="98873" cy="77842"/>
            </a:xfrm>
            <a:prstGeom prst="ellipse">
              <a:avLst/>
            </a:pr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59E535C8-F8DD-4358-ABA2-C6BB8F7F307C}"/>
              </a:ext>
            </a:extLst>
          </p:cNvPr>
          <p:cNvGrpSpPr/>
          <p:nvPr/>
        </p:nvGrpSpPr>
        <p:grpSpPr>
          <a:xfrm>
            <a:off x="912128" y="4273086"/>
            <a:ext cx="2298044" cy="1666932"/>
            <a:chOff x="7479567" y="638690"/>
            <a:chExt cx="2690317" cy="1951475"/>
          </a:xfrm>
        </p:grpSpPr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2025955D-D31B-48E4-8948-E07BEEB71AC4}"/>
                </a:ext>
              </a:extLst>
            </p:cNvPr>
            <p:cNvSpPr/>
            <p:nvPr/>
          </p:nvSpPr>
          <p:spPr>
            <a:xfrm>
              <a:off x="7934742" y="1214023"/>
              <a:ext cx="1753938" cy="1062556"/>
            </a:xfrm>
            <a:custGeom>
              <a:avLst/>
              <a:gdLst>
                <a:gd name="connsiteX0" fmla="*/ 475448 w 1727268"/>
                <a:gd name="connsiteY0" fmla="*/ 62404 h 943563"/>
                <a:gd name="connsiteX1" fmla="*/ 8723 w 1727268"/>
                <a:gd name="connsiteY1" fmla="*/ 452929 h 943563"/>
                <a:gd name="connsiteX2" fmla="*/ 937410 w 1727268"/>
                <a:gd name="connsiteY2" fmla="*/ 943466 h 943563"/>
                <a:gd name="connsiteX3" fmla="*/ 1723223 w 1727268"/>
                <a:gd name="connsiteY3" fmla="*/ 491029 h 943563"/>
                <a:gd name="connsiteX4" fmla="*/ 1213635 w 1727268"/>
                <a:gd name="connsiteY4" fmla="*/ 29066 h 943563"/>
                <a:gd name="connsiteX5" fmla="*/ 537360 w 1727268"/>
                <a:gd name="connsiteY5" fmla="*/ 48116 h 943563"/>
                <a:gd name="connsiteX6" fmla="*/ 475448 w 1727268"/>
                <a:gd name="connsiteY6" fmla="*/ 62404 h 943563"/>
                <a:gd name="connsiteX0" fmla="*/ 477792 w 1729612"/>
                <a:gd name="connsiteY0" fmla="*/ 72846 h 954005"/>
                <a:gd name="connsiteX1" fmla="*/ 11067 w 1729612"/>
                <a:gd name="connsiteY1" fmla="*/ 463371 h 954005"/>
                <a:gd name="connsiteX2" fmla="*/ 939754 w 1729612"/>
                <a:gd name="connsiteY2" fmla="*/ 953908 h 954005"/>
                <a:gd name="connsiteX3" fmla="*/ 1725567 w 1729612"/>
                <a:gd name="connsiteY3" fmla="*/ 501471 h 954005"/>
                <a:gd name="connsiteX4" fmla="*/ 1215979 w 1729612"/>
                <a:gd name="connsiteY4" fmla="*/ 39508 h 954005"/>
                <a:gd name="connsiteX5" fmla="*/ 477792 w 1729612"/>
                <a:gd name="connsiteY5" fmla="*/ 72846 h 954005"/>
                <a:gd name="connsiteX0" fmla="*/ 477792 w 1733002"/>
                <a:gd name="connsiteY0" fmla="*/ 82228 h 963387"/>
                <a:gd name="connsiteX1" fmla="*/ 11067 w 1733002"/>
                <a:gd name="connsiteY1" fmla="*/ 472753 h 963387"/>
                <a:gd name="connsiteX2" fmla="*/ 939754 w 1733002"/>
                <a:gd name="connsiteY2" fmla="*/ 963290 h 963387"/>
                <a:gd name="connsiteX3" fmla="*/ 1725567 w 1733002"/>
                <a:gd name="connsiteY3" fmla="*/ 510853 h 963387"/>
                <a:gd name="connsiteX4" fmla="*/ 1215979 w 1733002"/>
                <a:gd name="connsiteY4" fmla="*/ 48890 h 963387"/>
                <a:gd name="connsiteX5" fmla="*/ 477792 w 1733002"/>
                <a:gd name="connsiteY5" fmla="*/ 82228 h 963387"/>
                <a:gd name="connsiteX0" fmla="*/ 470113 w 1725323"/>
                <a:gd name="connsiteY0" fmla="*/ 82228 h 963387"/>
                <a:gd name="connsiteX1" fmla="*/ 3388 w 1725323"/>
                <a:gd name="connsiteY1" fmla="*/ 472753 h 963387"/>
                <a:gd name="connsiteX2" fmla="*/ 932075 w 1725323"/>
                <a:gd name="connsiteY2" fmla="*/ 963290 h 963387"/>
                <a:gd name="connsiteX3" fmla="*/ 1717888 w 1725323"/>
                <a:gd name="connsiteY3" fmla="*/ 510853 h 963387"/>
                <a:gd name="connsiteX4" fmla="*/ 1208300 w 1725323"/>
                <a:gd name="connsiteY4" fmla="*/ 48890 h 963387"/>
                <a:gd name="connsiteX5" fmla="*/ 470113 w 1725323"/>
                <a:gd name="connsiteY5" fmla="*/ 82228 h 963387"/>
                <a:gd name="connsiteX0" fmla="*/ 193640 w 1793934"/>
                <a:gd name="connsiteY0" fmla="*/ 18719 h 1114191"/>
                <a:gd name="connsiteX1" fmla="*/ 74577 w 1793934"/>
                <a:gd name="connsiteY1" fmla="*/ 623557 h 1114191"/>
                <a:gd name="connsiteX2" fmla="*/ 1003264 w 1793934"/>
                <a:gd name="connsiteY2" fmla="*/ 1114094 h 1114191"/>
                <a:gd name="connsiteX3" fmla="*/ 1789077 w 1793934"/>
                <a:gd name="connsiteY3" fmla="*/ 661657 h 1114191"/>
                <a:gd name="connsiteX4" fmla="*/ 1279489 w 1793934"/>
                <a:gd name="connsiteY4" fmla="*/ 199694 h 1114191"/>
                <a:gd name="connsiteX5" fmla="*/ 193640 w 1793934"/>
                <a:gd name="connsiteY5" fmla="*/ 18719 h 1114191"/>
                <a:gd name="connsiteX0" fmla="*/ 193640 w 1793934"/>
                <a:gd name="connsiteY0" fmla="*/ 18719 h 1114191"/>
                <a:gd name="connsiteX1" fmla="*/ 74577 w 1793934"/>
                <a:gd name="connsiteY1" fmla="*/ 623557 h 1114191"/>
                <a:gd name="connsiteX2" fmla="*/ 1003264 w 1793934"/>
                <a:gd name="connsiteY2" fmla="*/ 1114094 h 1114191"/>
                <a:gd name="connsiteX3" fmla="*/ 1789077 w 1793934"/>
                <a:gd name="connsiteY3" fmla="*/ 661657 h 1114191"/>
                <a:gd name="connsiteX4" fmla="*/ 1279489 w 1793934"/>
                <a:gd name="connsiteY4" fmla="*/ 199694 h 1114191"/>
                <a:gd name="connsiteX5" fmla="*/ 193640 w 1793934"/>
                <a:gd name="connsiteY5" fmla="*/ 18719 h 1114191"/>
                <a:gd name="connsiteX0" fmla="*/ 193640 w 1795593"/>
                <a:gd name="connsiteY0" fmla="*/ 18719 h 1114197"/>
                <a:gd name="connsiteX1" fmla="*/ 74577 w 1795593"/>
                <a:gd name="connsiteY1" fmla="*/ 623557 h 1114197"/>
                <a:gd name="connsiteX2" fmla="*/ 1003264 w 1795593"/>
                <a:gd name="connsiteY2" fmla="*/ 1114094 h 1114197"/>
                <a:gd name="connsiteX3" fmla="*/ 1789077 w 1795593"/>
                <a:gd name="connsiteY3" fmla="*/ 661657 h 1114197"/>
                <a:gd name="connsiteX4" fmla="*/ 1279489 w 1795593"/>
                <a:gd name="connsiteY4" fmla="*/ 199694 h 1114197"/>
                <a:gd name="connsiteX5" fmla="*/ 193640 w 1795593"/>
                <a:gd name="connsiteY5" fmla="*/ 18719 h 1114197"/>
                <a:gd name="connsiteX0" fmla="*/ 234801 w 1774841"/>
                <a:gd name="connsiteY0" fmla="*/ 24228 h 1062556"/>
                <a:gd name="connsiteX1" fmla="*/ 53825 w 1774841"/>
                <a:gd name="connsiteY1" fmla="*/ 571916 h 1062556"/>
                <a:gd name="connsiteX2" fmla="*/ 982512 w 1774841"/>
                <a:gd name="connsiteY2" fmla="*/ 1062453 h 1062556"/>
                <a:gd name="connsiteX3" fmla="*/ 1768325 w 1774841"/>
                <a:gd name="connsiteY3" fmla="*/ 610016 h 1062556"/>
                <a:gd name="connsiteX4" fmla="*/ 1258737 w 1774841"/>
                <a:gd name="connsiteY4" fmla="*/ 148053 h 1062556"/>
                <a:gd name="connsiteX5" fmla="*/ 234801 w 1774841"/>
                <a:gd name="connsiteY5" fmla="*/ 24228 h 1062556"/>
                <a:gd name="connsiteX0" fmla="*/ 213898 w 1753938"/>
                <a:gd name="connsiteY0" fmla="*/ 24228 h 1062556"/>
                <a:gd name="connsiteX1" fmla="*/ 32922 w 1753938"/>
                <a:gd name="connsiteY1" fmla="*/ 571916 h 1062556"/>
                <a:gd name="connsiteX2" fmla="*/ 961609 w 1753938"/>
                <a:gd name="connsiteY2" fmla="*/ 1062453 h 1062556"/>
                <a:gd name="connsiteX3" fmla="*/ 1747422 w 1753938"/>
                <a:gd name="connsiteY3" fmla="*/ 610016 h 1062556"/>
                <a:gd name="connsiteX4" fmla="*/ 1237834 w 1753938"/>
                <a:gd name="connsiteY4" fmla="*/ 148053 h 1062556"/>
                <a:gd name="connsiteX5" fmla="*/ 213898 w 1753938"/>
                <a:gd name="connsiteY5" fmla="*/ 24228 h 1062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53938" h="1062556">
                  <a:moveTo>
                    <a:pt x="213898" y="24228"/>
                  </a:moveTo>
                  <a:cubicBezTo>
                    <a:pt x="13079" y="94872"/>
                    <a:pt x="-44071" y="365542"/>
                    <a:pt x="32922" y="571916"/>
                  </a:cubicBezTo>
                  <a:cubicBezTo>
                    <a:pt x="109915" y="778290"/>
                    <a:pt x="461546" y="1056103"/>
                    <a:pt x="961609" y="1062453"/>
                  </a:cubicBezTo>
                  <a:cubicBezTo>
                    <a:pt x="1461672" y="1068803"/>
                    <a:pt x="1806159" y="781466"/>
                    <a:pt x="1747422" y="610016"/>
                  </a:cubicBezTo>
                  <a:cubicBezTo>
                    <a:pt x="1688685" y="438566"/>
                    <a:pt x="1493421" y="245684"/>
                    <a:pt x="1237834" y="148053"/>
                  </a:cubicBezTo>
                  <a:cubicBezTo>
                    <a:pt x="982247" y="50422"/>
                    <a:pt x="414717" y="-46416"/>
                    <a:pt x="213898" y="24228"/>
                  </a:cubicBezTo>
                  <a:close/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9A80913-D725-4CB0-A7B1-5BA5C62F0322}"/>
                </a:ext>
              </a:extLst>
            </p:cNvPr>
            <p:cNvSpPr/>
            <p:nvPr/>
          </p:nvSpPr>
          <p:spPr>
            <a:xfrm>
              <a:off x="8044280" y="1214023"/>
              <a:ext cx="1587798" cy="829193"/>
            </a:xfrm>
            <a:custGeom>
              <a:avLst/>
              <a:gdLst>
                <a:gd name="connsiteX0" fmla="*/ 313129 w 1587798"/>
                <a:gd name="connsiteY0" fmla="*/ 43 h 829193"/>
                <a:gd name="connsiteX1" fmla="*/ 1128296 w 1587798"/>
                <a:gd name="connsiteY1" fmla="*/ 148053 h 829193"/>
                <a:gd name="connsiteX2" fmla="*/ 1569423 w 1587798"/>
                <a:gd name="connsiteY2" fmla="*/ 479233 h 829193"/>
                <a:gd name="connsiteX3" fmla="*/ 1587798 w 1587798"/>
                <a:gd name="connsiteY3" fmla="*/ 509281 h 829193"/>
                <a:gd name="connsiteX4" fmla="*/ 1583461 w 1587798"/>
                <a:gd name="connsiteY4" fmla="*/ 520570 h 829193"/>
                <a:gd name="connsiteX5" fmla="*/ 885407 w 1587798"/>
                <a:gd name="connsiteY5" fmla="*/ 829090 h 829193"/>
                <a:gd name="connsiteX6" fmla="*/ 30313 w 1587798"/>
                <a:gd name="connsiteY6" fmla="*/ 338553 h 829193"/>
                <a:gd name="connsiteX7" fmla="*/ 3130 w 1587798"/>
                <a:gd name="connsiteY7" fmla="*/ 93196 h 829193"/>
                <a:gd name="connsiteX8" fmla="*/ 3898 w 1587798"/>
                <a:gd name="connsiteY8" fmla="*/ 89011 h 829193"/>
                <a:gd name="connsiteX9" fmla="*/ 35769 w 1587798"/>
                <a:gd name="connsiteY9" fmla="*/ 59580 h 829193"/>
                <a:gd name="connsiteX10" fmla="*/ 104360 w 1587798"/>
                <a:gd name="connsiteY10" fmla="*/ 24228 h 829193"/>
                <a:gd name="connsiteX11" fmla="*/ 313129 w 1587798"/>
                <a:gd name="connsiteY11" fmla="*/ 43 h 829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98" h="829193">
                  <a:moveTo>
                    <a:pt x="313129" y="43"/>
                  </a:moveTo>
                  <a:cubicBezTo>
                    <a:pt x="569448" y="2053"/>
                    <a:pt x="936606" y="74830"/>
                    <a:pt x="1128296" y="148053"/>
                  </a:cubicBezTo>
                  <a:cubicBezTo>
                    <a:pt x="1319986" y="221276"/>
                    <a:pt x="1477745" y="348078"/>
                    <a:pt x="1569423" y="479233"/>
                  </a:cubicBezTo>
                  <a:lnTo>
                    <a:pt x="1587798" y="509281"/>
                  </a:lnTo>
                  <a:lnTo>
                    <a:pt x="1583461" y="520570"/>
                  </a:lnTo>
                  <a:cubicBezTo>
                    <a:pt x="1495485" y="673416"/>
                    <a:pt x="1230734" y="833853"/>
                    <a:pt x="885407" y="829090"/>
                  </a:cubicBezTo>
                  <a:cubicBezTo>
                    <a:pt x="424971" y="822740"/>
                    <a:pt x="101205" y="544927"/>
                    <a:pt x="30313" y="338553"/>
                  </a:cubicBezTo>
                  <a:cubicBezTo>
                    <a:pt x="3729" y="261163"/>
                    <a:pt x="-5486" y="174731"/>
                    <a:pt x="3130" y="93196"/>
                  </a:cubicBezTo>
                  <a:lnTo>
                    <a:pt x="3898" y="89011"/>
                  </a:lnTo>
                  <a:lnTo>
                    <a:pt x="35769" y="59580"/>
                  </a:lnTo>
                  <a:cubicBezTo>
                    <a:pt x="56400" y="45015"/>
                    <a:pt x="79258" y="33059"/>
                    <a:pt x="104360" y="24228"/>
                  </a:cubicBezTo>
                  <a:cubicBezTo>
                    <a:pt x="154565" y="6567"/>
                    <a:pt x="227689" y="-626"/>
                    <a:pt x="313129" y="43"/>
                  </a:cubicBezTo>
                  <a:close/>
                </a:path>
              </a:pathLst>
            </a:custGeom>
            <a:solidFill>
              <a:srgbClr val="FFFF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DDB9E3C-A2D5-440F-BEB0-866BBADEEE6D}"/>
                </a:ext>
              </a:extLst>
            </p:cNvPr>
            <p:cNvSpPr/>
            <p:nvPr/>
          </p:nvSpPr>
          <p:spPr>
            <a:xfrm>
              <a:off x="8890000" y="1191917"/>
              <a:ext cx="324611" cy="456785"/>
            </a:xfrm>
            <a:custGeom>
              <a:avLst/>
              <a:gdLst>
                <a:gd name="connsiteX0" fmla="*/ 0 w 324611"/>
                <a:gd name="connsiteY0" fmla="*/ 87608 h 456785"/>
                <a:gd name="connsiteX1" fmla="*/ 161925 w 324611"/>
                <a:gd name="connsiteY1" fmla="*/ 1883 h 456785"/>
                <a:gd name="connsiteX2" fmla="*/ 314325 w 324611"/>
                <a:gd name="connsiteY2" fmla="*/ 160633 h 456785"/>
                <a:gd name="connsiteX3" fmla="*/ 311150 w 324611"/>
                <a:gd name="connsiteY3" fmla="*/ 281283 h 456785"/>
                <a:gd name="connsiteX4" fmla="*/ 314325 w 324611"/>
                <a:gd name="connsiteY4" fmla="*/ 313033 h 456785"/>
                <a:gd name="connsiteX5" fmla="*/ 317500 w 324611"/>
                <a:gd name="connsiteY5" fmla="*/ 452733 h 456785"/>
                <a:gd name="connsiteX6" fmla="*/ 273050 w 324611"/>
                <a:gd name="connsiteY6" fmla="*/ 420983 h 456785"/>
                <a:gd name="connsiteX7" fmla="*/ 212725 w 324611"/>
                <a:gd name="connsiteY7" fmla="*/ 440033 h 456785"/>
                <a:gd name="connsiteX8" fmla="*/ 177800 w 324611"/>
                <a:gd name="connsiteY8" fmla="*/ 392408 h 456785"/>
                <a:gd name="connsiteX9" fmla="*/ 142875 w 324611"/>
                <a:gd name="connsiteY9" fmla="*/ 405108 h 456785"/>
                <a:gd name="connsiteX10" fmla="*/ 88900 w 324611"/>
                <a:gd name="connsiteY10" fmla="*/ 360658 h 456785"/>
                <a:gd name="connsiteX11" fmla="*/ 231775 w 324611"/>
                <a:gd name="connsiteY11" fmla="*/ 227308 h 456785"/>
                <a:gd name="connsiteX12" fmla="*/ 225425 w 324611"/>
                <a:gd name="connsiteY12" fmla="*/ 151108 h 456785"/>
                <a:gd name="connsiteX13" fmla="*/ 79375 w 324611"/>
                <a:gd name="connsiteY13" fmla="*/ 106658 h 456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24611" h="456785">
                  <a:moveTo>
                    <a:pt x="0" y="87608"/>
                  </a:moveTo>
                  <a:cubicBezTo>
                    <a:pt x="54768" y="38660"/>
                    <a:pt x="109537" y="-10288"/>
                    <a:pt x="161925" y="1883"/>
                  </a:cubicBezTo>
                  <a:cubicBezTo>
                    <a:pt x="214313" y="14054"/>
                    <a:pt x="289454" y="114066"/>
                    <a:pt x="314325" y="160633"/>
                  </a:cubicBezTo>
                  <a:cubicBezTo>
                    <a:pt x="339196" y="207200"/>
                    <a:pt x="311150" y="255883"/>
                    <a:pt x="311150" y="281283"/>
                  </a:cubicBezTo>
                  <a:cubicBezTo>
                    <a:pt x="311150" y="306683"/>
                    <a:pt x="313267" y="284458"/>
                    <a:pt x="314325" y="313033"/>
                  </a:cubicBezTo>
                  <a:cubicBezTo>
                    <a:pt x="315383" y="341608"/>
                    <a:pt x="324379" y="434741"/>
                    <a:pt x="317500" y="452733"/>
                  </a:cubicBezTo>
                  <a:cubicBezTo>
                    <a:pt x="310621" y="470725"/>
                    <a:pt x="290512" y="423100"/>
                    <a:pt x="273050" y="420983"/>
                  </a:cubicBezTo>
                  <a:cubicBezTo>
                    <a:pt x="255588" y="418866"/>
                    <a:pt x="228600" y="444795"/>
                    <a:pt x="212725" y="440033"/>
                  </a:cubicBezTo>
                  <a:cubicBezTo>
                    <a:pt x="196850" y="435271"/>
                    <a:pt x="189442" y="398229"/>
                    <a:pt x="177800" y="392408"/>
                  </a:cubicBezTo>
                  <a:cubicBezTo>
                    <a:pt x="166158" y="386587"/>
                    <a:pt x="157692" y="410400"/>
                    <a:pt x="142875" y="405108"/>
                  </a:cubicBezTo>
                  <a:cubicBezTo>
                    <a:pt x="128058" y="399816"/>
                    <a:pt x="74083" y="390291"/>
                    <a:pt x="88900" y="360658"/>
                  </a:cubicBezTo>
                  <a:cubicBezTo>
                    <a:pt x="103717" y="331025"/>
                    <a:pt x="209021" y="262233"/>
                    <a:pt x="231775" y="227308"/>
                  </a:cubicBezTo>
                  <a:cubicBezTo>
                    <a:pt x="254529" y="192383"/>
                    <a:pt x="250825" y="171216"/>
                    <a:pt x="225425" y="151108"/>
                  </a:cubicBezTo>
                  <a:cubicBezTo>
                    <a:pt x="200025" y="131000"/>
                    <a:pt x="139700" y="118829"/>
                    <a:pt x="79375" y="106658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C4540EA6-F7D9-4844-91FB-CF43E9487002}"/>
                </a:ext>
              </a:extLst>
            </p:cNvPr>
            <p:cNvSpPr/>
            <p:nvPr/>
          </p:nvSpPr>
          <p:spPr>
            <a:xfrm>
              <a:off x="9067800" y="1304803"/>
              <a:ext cx="1102084" cy="967858"/>
            </a:xfrm>
            <a:custGeom>
              <a:avLst/>
              <a:gdLst>
                <a:gd name="connsiteX0" fmla="*/ 0 w 816320"/>
                <a:gd name="connsiteY0" fmla="*/ 540323 h 765108"/>
                <a:gd name="connsiteX1" fmla="*/ 280988 w 816320"/>
                <a:gd name="connsiteY1" fmla="*/ 130748 h 765108"/>
                <a:gd name="connsiteX2" fmla="*/ 485775 w 816320"/>
                <a:gd name="connsiteY2" fmla="*/ 21211 h 765108"/>
                <a:gd name="connsiteX3" fmla="*/ 590550 w 816320"/>
                <a:gd name="connsiteY3" fmla="*/ 502223 h 765108"/>
                <a:gd name="connsiteX4" fmla="*/ 623888 w 816320"/>
                <a:gd name="connsiteY4" fmla="*/ 554611 h 765108"/>
                <a:gd name="connsiteX5" fmla="*/ 809625 w 816320"/>
                <a:gd name="connsiteY5" fmla="*/ 578423 h 765108"/>
                <a:gd name="connsiteX6" fmla="*/ 776288 w 816320"/>
                <a:gd name="connsiteY6" fmla="*/ 606998 h 765108"/>
                <a:gd name="connsiteX7" fmla="*/ 785813 w 816320"/>
                <a:gd name="connsiteY7" fmla="*/ 668911 h 765108"/>
                <a:gd name="connsiteX8" fmla="*/ 757238 w 816320"/>
                <a:gd name="connsiteY8" fmla="*/ 692723 h 765108"/>
                <a:gd name="connsiteX9" fmla="*/ 757238 w 816320"/>
                <a:gd name="connsiteY9" fmla="*/ 764161 h 765108"/>
                <a:gd name="connsiteX10" fmla="*/ 495300 w 816320"/>
                <a:gd name="connsiteY10" fmla="*/ 635573 h 765108"/>
                <a:gd name="connsiteX11" fmla="*/ 514350 w 816320"/>
                <a:gd name="connsiteY11" fmla="*/ 578423 h 765108"/>
                <a:gd name="connsiteX12" fmla="*/ 409575 w 816320"/>
                <a:gd name="connsiteY12" fmla="*/ 240286 h 765108"/>
                <a:gd name="connsiteX13" fmla="*/ 338138 w 816320"/>
                <a:gd name="connsiteY13" fmla="*/ 402211 h 765108"/>
                <a:gd name="connsiteX0" fmla="*/ 0 w 892520"/>
                <a:gd name="connsiteY0" fmla="*/ 554924 h 765422"/>
                <a:gd name="connsiteX1" fmla="*/ 357188 w 892520"/>
                <a:gd name="connsiteY1" fmla="*/ 131062 h 765422"/>
                <a:gd name="connsiteX2" fmla="*/ 561975 w 892520"/>
                <a:gd name="connsiteY2" fmla="*/ 21525 h 765422"/>
                <a:gd name="connsiteX3" fmla="*/ 666750 w 892520"/>
                <a:gd name="connsiteY3" fmla="*/ 502537 h 765422"/>
                <a:gd name="connsiteX4" fmla="*/ 700088 w 892520"/>
                <a:gd name="connsiteY4" fmla="*/ 554925 h 765422"/>
                <a:gd name="connsiteX5" fmla="*/ 885825 w 892520"/>
                <a:gd name="connsiteY5" fmla="*/ 578737 h 765422"/>
                <a:gd name="connsiteX6" fmla="*/ 852488 w 892520"/>
                <a:gd name="connsiteY6" fmla="*/ 607312 h 765422"/>
                <a:gd name="connsiteX7" fmla="*/ 862013 w 892520"/>
                <a:gd name="connsiteY7" fmla="*/ 669225 h 765422"/>
                <a:gd name="connsiteX8" fmla="*/ 833438 w 892520"/>
                <a:gd name="connsiteY8" fmla="*/ 693037 h 765422"/>
                <a:gd name="connsiteX9" fmla="*/ 833438 w 892520"/>
                <a:gd name="connsiteY9" fmla="*/ 764475 h 765422"/>
                <a:gd name="connsiteX10" fmla="*/ 571500 w 892520"/>
                <a:gd name="connsiteY10" fmla="*/ 635887 h 765422"/>
                <a:gd name="connsiteX11" fmla="*/ 590550 w 892520"/>
                <a:gd name="connsiteY11" fmla="*/ 578737 h 765422"/>
                <a:gd name="connsiteX12" fmla="*/ 485775 w 892520"/>
                <a:gd name="connsiteY12" fmla="*/ 240600 h 765422"/>
                <a:gd name="connsiteX13" fmla="*/ 414338 w 892520"/>
                <a:gd name="connsiteY13" fmla="*/ 402525 h 765422"/>
                <a:gd name="connsiteX0" fmla="*/ 0 w 892520"/>
                <a:gd name="connsiteY0" fmla="*/ 547107 h 757605"/>
                <a:gd name="connsiteX1" fmla="*/ 357188 w 892520"/>
                <a:gd name="connsiteY1" fmla="*/ 123245 h 757605"/>
                <a:gd name="connsiteX2" fmla="*/ 561975 w 892520"/>
                <a:gd name="connsiteY2" fmla="*/ 13708 h 757605"/>
                <a:gd name="connsiteX3" fmla="*/ 666750 w 892520"/>
                <a:gd name="connsiteY3" fmla="*/ 494720 h 757605"/>
                <a:gd name="connsiteX4" fmla="*/ 700088 w 892520"/>
                <a:gd name="connsiteY4" fmla="*/ 547108 h 757605"/>
                <a:gd name="connsiteX5" fmla="*/ 885825 w 892520"/>
                <a:gd name="connsiteY5" fmla="*/ 570920 h 757605"/>
                <a:gd name="connsiteX6" fmla="*/ 852488 w 892520"/>
                <a:gd name="connsiteY6" fmla="*/ 599495 h 757605"/>
                <a:gd name="connsiteX7" fmla="*/ 862013 w 892520"/>
                <a:gd name="connsiteY7" fmla="*/ 661408 h 757605"/>
                <a:gd name="connsiteX8" fmla="*/ 833438 w 892520"/>
                <a:gd name="connsiteY8" fmla="*/ 685220 h 757605"/>
                <a:gd name="connsiteX9" fmla="*/ 833438 w 892520"/>
                <a:gd name="connsiteY9" fmla="*/ 756658 h 757605"/>
                <a:gd name="connsiteX10" fmla="*/ 571500 w 892520"/>
                <a:gd name="connsiteY10" fmla="*/ 628070 h 757605"/>
                <a:gd name="connsiteX11" fmla="*/ 590550 w 892520"/>
                <a:gd name="connsiteY11" fmla="*/ 570920 h 757605"/>
                <a:gd name="connsiteX12" fmla="*/ 485775 w 892520"/>
                <a:gd name="connsiteY12" fmla="*/ 232783 h 757605"/>
                <a:gd name="connsiteX13" fmla="*/ 414338 w 892520"/>
                <a:gd name="connsiteY13" fmla="*/ 394708 h 757605"/>
                <a:gd name="connsiteX0" fmla="*/ 0 w 892520"/>
                <a:gd name="connsiteY0" fmla="*/ 533540 h 744038"/>
                <a:gd name="connsiteX1" fmla="*/ 561975 w 892520"/>
                <a:gd name="connsiteY1" fmla="*/ 141 h 744038"/>
                <a:gd name="connsiteX2" fmla="*/ 666750 w 892520"/>
                <a:gd name="connsiteY2" fmla="*/ 481153 h 744038"/>
                <a:gd name="connsiteX3" fmla="*/ 700088 w 892520"/>
                <a:gd name="connsiteY3" fmla="*/ 533541 h 744038"/>
                <a:gd name="connsiteX4" fmla="*/ 885825 w 892520"/>
                <a:gd name="connsiteY4" fmla="*/ 557353 h 744038"/>
                <a:gd name="connsiteX5" fmla="*/ 852488 w 892520"/>
                <a:gd name="connsiteY5" fmla="*/ 585928 h 744038"/>
                <a:gd name="connsiteX6" fmla="*/ 862013 w 892520"/>
                <a:gd name="connsiteY6" fmla="*/ 647841 h 744038"/>
                <a:gd name="connsiteX7" fmla="*/ 833438 w 892520"/>
                <a:gd name="connsiteY7" fmla="*/ 671653 h 744038"/>
                <a:gd name="connsiteX8" fmla="*/ 833438 w 892520"/>
                <a:gd name="connsiteY8" fmla="*/ 743091 h 744038"/>
                <a:gd name="connsiteX9" fmla="*/ 571500 w 892520"/>
                <a:gd name="connsiteY9" fmla="*/ 614503 h 744038"/>
                <a:gd name="connsiteX10" fmla="*/ 590550 w 892520"/>
                <a:gd name="connsiteY10" fmla="*/ 557353 h 744038"/>
                <a:gd name="connsiteX11" fmla="*/ 485775 w 892520"/>
                <a:gd name="connsiteY11" fmla="*/ 219216 h 744038"/>
                <a:gd name="connsiteX12" fmla="*/ 414338 w 892520"/>
                <a:gd name="connsiteY12" fmla="*/ 381141 h 74403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90550 w 892520"/>
                <a:gd name="connsiteY10" fmla="*/ 557393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85787 w 892520"/>
                <a:gd name="connsiteY10" fmla="*/ 509768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892520"/>
                <a:gd name="connsiteY0" fmla="*/ 533580 h 744078"/>
                <a:gd name="connsiteX1" fmla="*/ 561975 w 892520"/>
                <a:gd name="connsiteY1" fmla="*/ 181 h 744078"/>
                <a:gd name="connsiteX2" fmla="*/ 666750 w 892520"/>
                <a:gd name="connsiteY2" fmla="*/ 481193 h 744078"/>
                <a:gd name="connsiteX3" fmla="*/ 700088 w 892520"/>
                <a:gd name="connsiteY3" fmla="*/ 533581 h 744078"/>
                <a:gd name="connsiteX4" fmla="*/ 885825 w 892520"/>
                <a:gd name="connsiteY4" fmla="*/ 557393 h 744078"/>
                <a:gd name="connsiteX5" fmla="*/ 852488 w 892520"/>
                <a:gd name="connsiteY5" fmla="*/ 585968 h 744078"/>
                <a:gd name="connsiteX6" fmla="*/ 862013 w 892520"/>
                <a:gd name="connsiteY6" fmla="*/ 647881 h 744078"/>
                <a:gd name="connsiteX7" fmla="*/ 833438 w 892520"/>
                <a:gd name="connsiteY7" fmla="*/ 671693 h 744078"/>
                <a:gd name="connsiteX8" fmla="*/ 833438 w 892520"/>
                <a:gd name="connsiteY8" fmla="*/ 743131 h 744078"/>
                <a:gd name="connsiteX9" fmla="*/ 571500 w 892520"/>
                <a:gd name="connsiteY9" fmla="*/ 614543 h 744078"/>
                <a:gd name="connsiteX10" fmla="*/ 585787 w 892520"/>
                <a:gd name="connsiteY10" fmla="*/ 509768 h 744078"/>
                <a:gd name="connsiteX11" fmla="*/ 485775 w 892520"/>
                <a:gd name="connsiteY11" fmla="*/ 219256 h 744078"/>
                <a:gd name="connsiteX12" fmla="*/ 414338 w 892520"/>
                <a:gd name="connsiteY12" fmla="*/ 381181 h 744078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17735 w 924480"/>
                <a:gd name="connsiteY11" fmla="*/ 219464 h 744286"/>
                <a:gd name="connsiteX12" fmla="*/ 446298 w 924480"/>
                <a:gd name="connsiteY12" fmla="*/ 38138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17735 w 924480"/>
                <a:gd name="connsiteY11" fmla="*/ 219464 h 744286"/>
                <a:gd name="connsiteX12" fmla="*/ 322452 w 924480"/>
                <a:gd name="connsiteY12" fmla="*/ 50123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41705 w 924480"/>
                <a:gd name="connsiteY11" fmla="*/ 219464 h 744286"/>
                <a:gd name="connsiteX12" fmla="*/ 322452 w 924480"/>
                <a:gd name="connsiteY12" fmla="*/ 501239 h 744286"/>
                <a:gd name="connsiteX0" fmla="*/ 0 w 924480"/>
                <a:gd name="connsiteY0" fmla="*/ 569744 h 744286"/>
                <a:gd name="connsiteX1" fmla="*/ 593935 w 924480"/>
                <a:gd name="connsiteY1" fmla="*/ 389 h 744286"/>
                <a:gd name="connsiteX2" fmla="*/ 698710 w 924480"/>
                <a:gd name="connsiteY2" fmla="*/ 481401 h 744286"/>
                <a:gd name="connsiteX3" fmla="*/ 732048 w 924480"/>
                <a:gd name="connsiteY3" fmla="*/ 533789 h 744286"/>
                <a:gd name="connsiteX4" fmla="*/ 917785 w 924480"/>
                <a:gd name="connsiteY4" fmla="*/ 557601 h 744286"/>
                <a:gd name="connsiteX5" fmla="*/ 884448 w 924480"/>
                <a:gd name="connsiteY5" fmla="*/ 586176 h 744286"/>
                <a:gd name="connsiteX6" fmla="*/ 893973 w 924480"/>
                <a:gd name="connsiteY6" fmla="*/ 648089 h 744286"/>
                <a:gd name="connsiteX7" fmla="*/ 865398 w 924480"/>
                <a:gd name="connsiteY7" fmla="*/ 671901 h 744286"/>
                <a:gd name="connsiteX8" fmla="*/ 865398 w 924480"/>
                <a:gd name="connsiteY8" fmla="*/ 743339 h 744286"/>
                <a:gd name="connsiteX9" fmla="*/ 603460 w 924480"/>
                <a:gd name="connsiteY9" fmla="*/ 614751 h 744286"/>
                <a:gd name="connsiteX10" fmla="*/ 617747 w 924480"/>
                <a:gd name="connsiteY10" fmla="*/ 509976 h 744286"/>
                <a:gd name="connsiteX11" fmla="*/ 549695 w 924480"/>
                <a:gd name="connsiteY11" fmla="*/ 239439 h 744286"/>
                <a:gd name="connsiteX12" fmla="*/ 322452 w 924480"/>
                <a:gd name="connsiteY12" fmla="*/ 501239 h 744286"/>
                <a:gd name="connsiteX0" fmla="*/ 0 w 924480"/>
                <a:gd name="connsiteY0" fmla="*/ 637613 h 812155"/>
                <a:gd name="connsiteX1" fmla="*/ 585945 w 924480"/>
                <a:gd name="connsiteY1" fmla="*/ 343 h 812155"/>
                <a:gd name="connsiteX2" fmla="*/ 698710 w 924480"/>
                <a:gd name="connsiteY2" fmla="*/ 549270 h 812155"/>
                <a:gd name="connsiteX3" fmla="*/ 732048 w 924480"/>
                <a:gd name="connsiteY3" fmla="*/ 601658 h 812155"/>
                <a:gd name="connsiteX4" fmla="*/ 917785 w 924480"/>
                <a:gd name="connsiteY4" fmla="*/ 625470 h 812155"/>
                <a:gd name="connsiteX5" fmla="*/ 884448 w 924480"/>
                <a:gd name="connsiteY5" fmla="*/ 654045 h 812155"/>
                <a:gd name="connsiteX6" fmla="*/ 893973 w 924480"/>
                <a:gd name="connsiteY6" fmla="*/ 715958 h 812155"/>
                <a:gd name="connsiteX7" fmla="*/ 865398 w 924480"/>
                <a:gd name="connsiteY7" fmla="*/ 739770 h 812155"/>
                <a:gd name="connsiteX8" fmla="*/ 865398 w 924480"/>
                <a:gd name="connsiteY8" fmla="*/ 811208 h 812155"/>
                <a:gd name="connsiteX9" fmla="*/ 603460 w 924480"/>
                <a:gd name="connsiteY9" fmla="*/ 682620 h 812155"/>
                <a:gd name="connsiteX10" fmla="*/ 617747 w 924480"/>
                <a:gd name="connsiteY10" fmla="*/ 577845 h 812155"/>
                <a:gd name="connsiteX11" fmla="*/ 549695 w 924480"/>
                <a:gd name="connsiteY11" fmla="*/ 307308 h 812155"/>
                <a:gd name="connsiteX12" fmla="*/ 322452 w 924480"/>
                <a:gd name="connsiteY12" fmla="*/ 569108 h 812155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307039 h 811886"/>
                <a:gd name="connsiteX12" fmla="*/ 322452 w 924480"/>
                <a:gd name="connsiteY12" fmla="*/ 568839 h 811886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247113 h 811886"/>
                <a:gd name="connsiteX12" fmla="*/ 322452 w 924480"/>
                <a:gd name="connsiteY12" fmla="*/ 568839 h 811886"/>
                <a:gd name="connsiteX0" fmla="*/ 0 w 924480"/>
                <a:gd name="connsiteY0" fmla="*/ 637344 h 811886"/>
                <a:gd name="connsiteX1" fmla="*/ 585945 w 924480"/>
                <a:gd name="connsiteY1" fmla="*/ 74 h 811886"/>
                <a:gd name="connsiteX2" fmla="*/ 698710 w 924480"/>
                <a:gd name="connsiteY2" fmla="*/ 549001 h 811886"/>
                <a:gd name="connsiteX3" fmla="*/ 732048 w 924480"/>
                <a:gd name="connsiteY3" fmla="*/ 601389 h 811886"/>
                <a:gd name="connsiteX4" fmla="*/ 917785 w 924480"/>
                <a:gd name="connsiteY4" fmla="*/ 625201 h 811886"/>
                <a:gd name="connsiteX5" fmla="*/ 884448 w 924480"/>
                <a:gd name="connsiteY5" fmla="*/ 653776 h 811886"/>
                <a:gd name="connsiteX6" fmla="*/ 893973 w 924480"/>
                <a:gd name="connsiteY6" fmla="*/ 715689 h 811886"/>
                <a:gd name="connsiteX7" fmla="*/ 865398 w 924480"/>
                <a:gd name="connsiteY7" fmla="*/ 739501 h 811886"/>
                <a:gd name="connsiteX8" fmla="*/ 865398 w 924480"/>
                <a:gd name="connsiteY8" fmla="*/ 810939 h 811886"/>
                <a:gd name="connsiteX9" fmla="*/ 603460 w 924480"/>
                <a:gd name="connsiteY9" fmla="*/ 682351 h 811886"/>
                <a:gd name="connsiteX10" fmla="*/ 617747 w 924480"/>
                <a:gd name="connsiteY10" fmla="*/ 577576 h 811886"/>
                <a:gd name="connsiteX11" fmla="*/ 549695 w 924480"/>
                <a:gd name="connsiteY11" fmla="*/ 247113 h 811886"/>
                <a:gd name="connsiteX12" fmla="*/ 322452 w 924480"/>
                <a:gd name="connsiteY12" fmla="*/ 568839 h 81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24480" h="811886">
                  <a:moveTo>
                    <a:pt x="0" y="637344"/>
                  </a:moveTo>
                  <a:cubicBezTo>
                    <a:pt x="117078" y="526220"/>
                    <a:pt x="441528" y="6808"/>
                    <a:pt x="585945" y="74"/>
                  </a:cubicBezTo>
                  <a:cubicBezTo>
                    <a:pt x="730362" y="-6660"/>
                    <a:pt x="674360" y="448782"/>
                    <a:pt x="698710" y="549001"/>
                  </a:cubicBezTo>
                  <a:cubicBezTo>
                    <a:pt x="723060" y="649220"/>
                    <a:pt x="695536" y="588689"/>
                    <a:pt x="732048" y="601389"/>
                  </a:cubicBezTo>
                  <a:cubicBezTo>
                    <a:pt x="768561" y="614089"/>
                    <a:pt x="892385" y="616470"/>
                    <a:pt x="917785" y="625201"/>
                  </a:cubicBezTo>
                  <a:cubicBezTo>
                    <a:pt x="943185" y="633932"/>
                    <a:pt x="888417" y="638695"/>
                    <a:pt x="884448" y="653776"/>
                  </a:cubicBezTo>
                  <a:cubicBezTo>
                    <a:pt x="880479" y="668857"/>
                    <a:pt x="897148" y="701402"/>
                    <a:pt x="893973" y="715689"/>
                  </a:cubicBezTo>
                  <a:cubicBezTo>
                    <a:pt x="890798" y="729976"/>
                    <a:pt x="870160" y="723626"/>
                    <a:pt x="865398" y="739501"/>
                  </a:cubicBezTo>
                  <a:cubicBezTo>
                    <a:pt x="860636" y="755376"/>
                    <a:pt x="909054" y="820464"/>
                    <a:pt x="865398" y="810939"/>
                  </a:cubicBezTo>
                  <a:cubicBezTo>
                    <a:pt x="821742" y="801414"/>
                    <a:pt x="620923" y="735533"/>
                    <a:pt x="603460" y="682351"/>
                  </a:cubicBezTo>
                  <a:cubicBezTo>
                    <a:pt x="585997" y="629169"/>
                    <a:pt x="626708" y="650116"/>
                    <a:pt x="617747" y="577576"/>
                  </a:cubicBezTo>
                  <a:cubicBezTo>
                    <a:pt x="608786" y="505036"/>
                    <a:pt x="579064" y="276482"/>
                    <a:pt x="549695" y="247113"/>
                  </a:cubicBezTo>
                  <a:cubicBezTo>
                    <a:pt x="512336" y="265684"/>
                    <a:pt x="343486" y="473192"/>
                    <a:pt x="322452" y="568839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BB39066D-CBEC-4321-8BD3-294A6CC60C6E}"/>
                </a:ext>
              </a:extLst>
            </p:cNvPr>
            <p:cNvSpPr/>
            <p:nvPr/>
          </p:nvSpPr>
          <p:spPr>
            <a:xfrm>
              <a:off x="9339457" y="1213465"/>
              <a:ext cx="495479" cy="1376700"/>
            </a:xfrm>
            <a:custGeom>
              <a:avLst/>
              <a:gdLst>
                <a:gd name="connsiteX0" fmla="*/ 26034 w 483607"/>
                <a:gd name="connsiteY0" fmla="*/ 961803 h 1520741"/>
                <a:gd name="connsiteX1" fmla="*/ 59371 w 483607"/>
                <a:gd name="connsiteY1" fmla="*/ 1185640 h 1520741"/>
                <a:gd name="connsiteX2" fmla="*/ 92709 w 483607"/>
                <a:gd name="connsiteY2" fmla="*/ 1509490 h 1520741"/>
                <a:gd name="connsiteX3" fmla="*/ 183196 w 483607"/>
                <a:gd name="connsiteY3" fmla="*/ 1452340 h 1520741"/>
                <a:gd name="connsiteX4" fmla="*/ 254634 w 483607"/>
                <a:gd name="connsiteY4" fmla="*/ 1509490 h 1520741"/>
                <a:gd name="connsiteX5" fmla="*/ 307021 w 483607"/>
                <a:gd name="connsiteY5" fmla="*/ 1423765 h 1520741"/>
                <a:gd name="connsiteX6" fmla="*/ 407034 w 483607"/>
                <a:gd name="connsiteY6" fmla="*/ 1438053 h 1520741"/>
                <a:gd name="connsiteX7" fmla="*/ 407034 w 483607"/>
                <a:gd name="connsiteY7" fmla="*/ 1357090 h 1520741"/>
                <a:gd name="connsiteX8" fmla="*/ 473709 w 483607"/>
                <a:gd name="connsiteY8" fmla="*/ 1314228 h 1520741"/>
                <a:gd name="connsiteX9" fmla="*/ 164146 w 483607"/>
                <a:gd name="connsiteY9" fmla="*/ 1014190 h 1520741"/>
                <a:gd name="connsiteX10" fmla="*/ 202246 w 483607"/>
                <a:gd name="connsiteY10" fmla="*/ 218853 h 1520741"/>
                <a:gd name="connsiteX11" fmla="*/ 11746 w 483607"/>
                <a:gd name="connsiteY11" fmla="*/ 47403 h 1520741"/>
                <a:gd name="connsiteX12" fmla="*/ 26034 w 483607"/>
                <a:gd name="connsiteY12" fmla="*/ 961803 h 1520741"/>
                <a:gd name="connsiteX0" fmla="*/ 68906 w 526479"/>
                <a:gd name="connsiteY0" fmla="*/ 913991 h 1472929"/>
                <a:gd name="connsiteX1" fmla="*/ 102243 w 526479"/>
                <a:gd name="connsiteY1" fmla="*/ 1137828 h 1472929"/>
                <a:gd name="connsiteX2" fmla="*/ 135581 w 526479"/>
                <a:gd name="connsiteY2" fmla="*/ 1461678 h 1472929"/>
                <a:gd name="connsiteX3" fmla="*/ 226068 w 526479"/>
                <a:gd name="connsiteY3" fmla="*/ 1404528 h 1472929"/>
                <a:gd name="connsiteX4" fmla="*/ 297506 w 526479"/>
                <a:gd name="connsiteY4" fmla="*/ 1461678 h 1472929"/>
                <a:gd name="connsiteX5" fmla="*/ 349893 w 526479"/>
                <a:gd name="connsiteY5" fmla="*/ 1375953 h 1472929"/>
                <a:gd name="connsiteX6" fmla="*/ 449906 w 526479"/>
                <a:gd name="connsiteY6" fmla="*/ 1390241 h 1472929"/>
                <a:gd name="connsiteX7" fmla="*/ 449906 w 526479"/>
                <a:gd name="connsiteY7" fmla="*/ 1309278 h 1472929"/>
                <a:gd name="connsiteX8" fmla="*/ 516581 w 526479"/>
                <a:gd name="connsiteY8" fmla="*/ 1266416 h 1472929"/>
                <a:gd name="connsiteX9" fmla="*/ 207018 w 526479"/>
                <a:gd name="connsiteY9" fmla="*/ 966378 h 1472929"/>
                <a:gd name="connsiteX10" fmla="*/ 245118 w 526479"/>
                <a:gd name="connsiteY10" fmla="*/ 171041 h 1472929"/>
                <a:gd name="connsiteX11" fmla="*/ 6993 w 526479"/>
                <a:gd name="connsiteY11" fmla="*/ 61504 h 1472929"/>
                <a:gd name="connsiteX12" fmla="*/ 68906 w 526479"/>
                <a:gd name="connsiteY12" fmla="*/ 913991 h 1472929"/>
                <a:gd name="connsiteX0" fmla="*/ 87368 w 544941"/>
                <a:gd name="connsiteY0" fmla="*/ 937244 h 1496182"/>
                <a:gd name="connsiteX1" fmla="*/ 120705 w 544941"/>
                <a:gd name="connsiteY1" fmla="*/ 1161081 h 1496182"/>
                <a:gd name="connsiteX2" fmla="*/ 154043 w 544941"/>
                <a:gd name="connsiteY2" fmla="*/ 1484931 h 1496182"/>
                <a:gd name="connsiteX3" fmla="*/ 244530 w 544941"/>
                <a:gd name="connsiteY3" fmla="*/ 1427781 h 1496182"/>
                <a:gd name="connsiteX4" fmla="*/ 315968 w 544941"/>
                <a:gd name="connsiteY4" fmla="*/ 1484931 h 1496182"/>
                <a:gd name="connsiteX5" fmla="*/ 368355 w 544941"/>
                <a:gd name="connsiteY5" fmla="*/ 1399206 h 1496182"/>
                <a:gd name="connsiteX6" fmla="*/ 468368 w 544941"/>
                <a:gd name="connsiteY6" fmla="*/ 1413494 h 1496182"/>
                <a:gd name="connsiteX7" fmla="*/ 468368 w 544941"/>
                <a:gd name="connsiteY7" fmla="*/ 1332531 h 1496182"/>
                <a:gd name="connsiteX8" fmla="*/ 535043 w 544941"/>
                <a:gd name="connsiteY8" fmla="*/ 1289669 h 1496182"/>
                <a:gd name="connsiteX9" fmla="*/ 225480 w 544941"/>
                <a:gd name="connsiteY9" fmla="*/ 989631 h 1496182"/>
                <a:gd name="connsiteX10" fmla="*/ 263580 w 544941"/>
                <a:gd name="connsiteY10" fmla="*/ 194294 h 1496182"/>
                <a:gd name="connsiteX11" fmla="*/ 25455 w 544941"/>
                <a:gd name="connsiteY11" fmla="*/ 84757 h 1496182"/>
                <a:gd name="connsiteX12" fmla="*/ 87368 w 544941"/>
                <a:gd name="connsiteY12" fmla="*/ 937244 h 1496182"/>
                <a:gd name="connsiteX0" fmla="*/ 70572 w 528145"/>
                <a:gd name="connsiteY0" fmla="*/ 936380 h 1495318"/>
                <a:gd name="connsiteX1" fmla="*/ 103909 w 528145"/>
                <a:gd name="connsiteY1" fmla="*/ 1160217 h 1495318"/>
                <a:gd name="connsiteX2" fmla="*/ 137247 w 528145"/>
                <a:gd name="connsiteY2" fmla="*/ 1484067 h 1495318"/>
                <a:gd name="connsiteX3" fmla="*/ 227734 w 528145"/>
                <a:gd name="connsiteY3" fmla="*/ 1426917 h 1495318"/>
                <a:gd name="connsiteX4" fmla="*/ 299172 w 528145"/>
                <a:gd name="connsiteY4" fmla="*/ 1484067 h 1495318"/>
                <a:gd name="connsiteX5" fmla="*/ 351559 w 528145"/>
                <a:gd name="connsiteY5" fmla="*/ 1398342 h 1495318"/>
                <a:gd name="connsiteX6" fmla="*/ 451572 w 528145"/>
                <a:gd name="connsiteY6" fmla="*/ 1412630 h 1495318"/>
                <a:gd name="connsiteX7" fmla="*/ 451572 w 528145"/>
                <a:gd name="connsiteY7" fmla="*/ 1331667 h 1495318"/>
                <a:gd name="connsiteX8" fmla="*/ 518247 w 528145"/>
                <a:gd name="connsiteY8" fmla="*/ 1288805 h 1495318"/>
                <a:gd name="connsiteX9" fmla="*/ 208684 w 528145"/>
                <a:gd name="connsiteY9" fmla="*/ 988767 h 1495318"/>
                <a:gd name="connsiteX10" fmla="*/ 280121 w 528145"/>
                <a:gd name="connsiteY10" fmla="*/ 141043 h 1495318"/>
                <a:gd name="connsiteX11" fmla="*/ 8659 w 528145"/>
                <a:gd name="connsiteY11" fmla="*/ 83893 h 1495318"/>
                <a:gd name="connsiteX12" fmla="*/ 70572 w 528145"/>
                <a:gd name="connsiteY12" fmla="*/ 936380 h 1495318"/>
                <a:gd name="connsiteX0" fmla="*/ 70572 w 528145"/>
                <a:gd name="connsiteY0" fmla="*/ 920122 h 1479060"/>
                <a:gd name="connsiteX1" fmla="*/ 103909 w 528145"/>
                <a:gd name="connsiteY1" fmla="*/ 1143959 h 1479060"/>
                <a:gd name="connsiteX2" fmla="*/ 137247 w 528145"/>
                <a:gd name="connsiteY2" fmla="*/ 1467809 h 1479060"/>
                <a:gd name="connsiteX3" fmla="*/ 227734 w 528145"/>
                <a:gd name="connsiteY3" fmla="*/ 1410659 h 1479060"/>
                <a:gd name="connsiteX4" fmla="*/ 299172 w 528145"/>
                <a:gd name="connsiteY4" fmla="*/ 1467809 h 1479060"/>
                <a:gd name="connsiteX5" fmla="*/ 351559 w 528145"/>
                <a:gd name="connsiteY5" fmla="*/ 1382084 h 1479060"/>
                <a:gd name="connsiteX6" fmla="*/ 451572 w 528145"/>
                <a:gd name="connsiteY6" fmla="*/ 1396372 h 1479060"/>
                <a:gd name="connsiteX7" fmla="*/ 451572 w 528145"/>
                <a:gd name="connsiteY7" fmla="*/ 1315409 h 1479060"/>
                <a:gd name="connsiteX8" fmla="*/ 518247 w 528145"/>
                <a:gd name="connsiteY8" fmla="*/ 1272547 h 1479060"/>
                <a:gd name="connsiteX9" fmla="*/ 208684 w 528145"/>
                <a:gd name="connsiteY9" fmla="*/ 972509 h 1479060"/>
                <a:gd name="connsiteX10" fmla="*/ 280121 w 528145"/>
                <a:gd name="connsiteY10" fmla="*/ 124785 h 1479060"/>
                <a:gd name="connsiteX11" fmla="*/ 8659 w 528145"/>
                <a:gd name="connsiteY11" fmla="*/ 67635 h 1479060"/>
                <a:gd name="connsiteX12" fmla="*/ 70572 w 528145"/>
                <a:gd name="connsiteY12" fmla="*/ 920122 h 1479060"/>
                <a:gd name="connsiteX0" fmla="*/ 77750 w 535323"/>
                <a:gd name="connsiteY0" fmla="*/ 905425 h 1464363"/>
                <a:gd name="connsiteX1" fmla="*/ 111087 w 535323"/>
                <a:gd name="connsiteY1" fmla="*/ 1129262 h 1464363"/>
                <a:gd name="connsiteX2" fmla="*/ 144425 w 535323"/>
                <a:gd name="connsiteY2" fmla="*/ 1453112 h 1464363"/>
                <a:gd name="connsiteX3" fmla="*/ 234912 w 535323"/>
                <a:gd name="connsiteY3" fmla="*/ 1395962 h 1464363"/>
                <a:gd name="connsiteX4" fmla="*/ 306350 w 535323"/>
                <a:gd name="connsiteY4" fmla="*/ 1453112 h 1464363"/>
                <a:gd name="connsiteX5" fmla="*/ 358737 w 535323"/>
                <a:gd name="connsiteY5" fmla="*/ 1367387 h 1464363"/>
                <a:gd name="connsiteX6" fmla="*/ 458750 w 535323"/>
                <a:gd name="connsiteY6" fmla="*/ 1381675 h 1464363"/>
                <a:gd name="connsiteX7" fmla="*/ 458750 w 535323"/>
                <a:gd name="connsiteY7" fmla="*/ 1300712 h 1464363"/>
                <a:gd name="connsiteX8" fmla="*/ 525425 w 535323"/>
                <a:gd name="connsiteY8" fmla="*/ 1257850 h 1464363"/>
                <a:gd name="connsiteX9" fmla="*/ 215862 w 535323"/>
                <a:gd name="connsiteY9" fmla="*/ 957812 h 1464363"/>
                <a:gd name="connsiteX10" fmla="*/ 287299 w 535323"/>
                <a:gd name="connsiteY10" fmla="*/ 110088 h 1464363"/>
                <a:gd name="connsiteX11" fmla="*/ 15837 w 535323"/>
                <a:gd name="connsiteY11" fmla="*/ 52938 h 1464363"/>
                <a:gd name="connsiteX12" fmla="*/ 77750 w 535323"/>
                <a:gd name="connsiteY12" fmla="*/ 905425 h 1464363"/>
                <a:gd name="connsiteX0" fmla="*/ 77750 w 535323"/>
                <a:gd name="connsiteY0" fmla="*/ 905425 h 1464363"/>
                <a:gd name="connsiteX1" fmla="*/ 111087 w 535323"/>
                <a:gd name="connsiteY1" fmla="*/ 1129262 h 1464363"/>
                <a:gd name="connsiteX2" fmla="*/ 144425 w 535323"/>
                <a:gd name="connsiteY2" fmla="*/ 1453112 h 1464363"/>
                <a:gd name="connsiteX3" fmla="*/ 234912 w 535323"/>
                <a:gd name="connsiteY3" fmla="*/ 1395962 h 1464363"/>
                <a:gd name="connsiteX4" fmla="*/ 306350 w 535323"/>
                <a:gd name="connsiteY4" fmla="*/ 1453112 h 1464363"/>
                <a:gd name="connsiteX5" fmla="*/ 358737 w 535323"/>
                <a:gd name="connsiteY5" fmla="*/ 1367387 h 1464363"/>
                <a:gd name="connsiteX6" fmla="*/ 458750 w 535323"/>
                <a:gd name="connsiteY6" fmla="*/ 1381675 h 1464363"/>
                <a:gd name="connsiteX7" fmla="*/ 458750 w 535323"/>
                <a:gd name="connsiteY7" fmla="*/ 1300712 h 1464363"/>
                <a:gd name="connsiteX8" fmla="*/ 525425 w 535323"/>
                <a:gd name="connsiteY8" fmla="*/ 1257850 h 1464363"/>
                <a:gd name="connsiteX9" fmla="*/ 215862 w 535323"/>
                <a:gd name="connsiteY9" fmla="*/ 957812 h 1464363"/>
                <a:gd name="connsiteX10" fmla="*/ 287299 w 535323"/>
                <a:gd name="connsiteY10" fmla="*/ 110088 h 1464363"/>
                <a:gd name="connsiteX11" fmla="*/ 15837 w 535323"/>
                <a:gd name="connsiteY11" fmla="*/ 52938 h 1464363"/>
                <a:gd name="connsiteX12" fmla="*/ 77750 w 535323"/>
                <a:gd name="connsiteY12" fmla="*/ 905425 h 1464363"/>
                <a:gd name="connsiteX0" fmla="*/ 77750 w 535323"/>
                <a:gd name="connsiteY0" fmla="*/ 905425 h 1467002"/>
                <a:gd name="connsiteX1" fmla="*/ 111087 w 535323"/>
                <a:gd name="connsiteY1" fmla="*/ 1086399 h 1467002"/>
                <a:gd name="connsiteX2" fmla="*/ 144425 w 535323"/>
                <a:gd name="connsiteY2" fmla="*/ 1453112 h 1467002"/>
                <a:gd name="connsiteX3" fmla="*/ 234912 w 535323"/>
                <a:gd name="connsiteY3" fmla="*/ 1395962 h 1467002"/>
                <a:gd name="connsiteX4" fmla="*/ 306350 w 535323"/>
                <a:gd name="connsiteY4" fmla="*/ 1453112 h 1467002"/>
                <a:gd name="connsiteX5" fmla="*/ 358737 w 535323"/>
                <a:gd name="connsiteY5" fmla="*/ 1367387 h 1467002"/>
                <a:gd name="connsiteX6" fmla="*/ 458750 w 535323"/>
                <a:gd name="connsiteY6" fmla="*/ 1381675 h 1467002"/>
                <a:gd name="connsiteX7" fmla="*/ 458750 w 535323"/>
                <a:gd name="connsiteY7" fmla="*/ 1300712 h 1467002"/>
                <a:gd name="connsiteX8" fmla="*/ 525425 w 535323"/>
                <a:gd name="connsiteY8" fmla="*/ 1257850 h 1467002"/>
                <a:gd name="connsiteX9" fmla="*/ 215862 w 535323"/>
                <a:gd name="connsiteY9" fmla="*/ 957812 h 1467002"/>
                <a:gd name="connsiteX10" fmla="*/ 287299 w 535323"/>
                <a:gd name="connsiteY10" fmla="*/ 110088 h 1467002"/>
                <a:gd name="connsiteX11" fmla="*/ 15837 w 535323"/>
                <a:gd name="connsiteY11" fmla="*/ 52938 h 1467002"/>
                <a:gd name="connsiteX12" fmla="*/ 77750 w 535323"/>
                <a:gd name="connsiteY12" fmla="*/ 905425 h 1467002"/>
                <a:gd name="connsiteX0" fmla="*/ 5220 w 524706"/>
                <a:gd name="connsiteY0" fmla="*/ 80968 h 1495032"/>
                <a:gd name="connsiteX1" fmla="*/ 100470 w 524706"/>
                <a:gd name="connsiteY1" fmla="*/ 1114429 h 1495032"/>
                <a:gd name="connsiteX2" fmla="*/ 133808 w 524706"/>
                <a:gd name="connsiteY2" fmla="*/ 1481142 h 1495032"/>
                <a:gd name="connsiteX3" fmla="*/ 224295 w 524706"/>
                <a:gd name="connsiteY3" fmla="*/ 1423992 h 1495032"/>
                <a:gd name="connsiteX4" fmla="*/ 295733 w 524706"/>
                <a:gd name="connsiteY4" fmla="*/ 1481142 h 1495032"/>
                <a:gd name="connsiteX5" fmla="*/ 348120 w 524706"/>
                <a:gd name="connsiteY5" fmla="*/ 1395417 h 1495032"/>
                <a:gd name="connsiteX6" fmla="*/ 448133 w 524706"/>
                <a:gd name="connsiteY6" fmla="*/ 1409705 h 1495032"/>
                <a:gd name="connsiteX7" fmla="*/ 448133 w 524706"/>
                <a:gd name="connsiteY7" fmla="*/ 1328742 h 1495032"/>
                <a:gd name="connsiteX8" fmla="*/ 514808 w 524706"/>
                <a:gd name="connsiteY8" fmla="*/ 1285880 h 1495032"/>
                <a:gd name="connsiteX9" fmla="*/ 205245 w 524706"/>
                <a:gd name="connsiteY9" fmla="*/ 985842 h 1495032"/>
                <a:gd name="connsiteX10" fmla="*/ 276682 w 524706"/>
                <a:gd name="connsiteY10" fmla="*/ 138118 h 1495032"/>
                <a:gd name="connsiteX11" fmla="*/ 5220 w 524706"/>
                <a:gd name="connsiteY11" fmla="*/ 80968 h 1495032"/>
                <a:gd name="connsiteX0" fmla="*/ 6639 w 526125"/>
                <a:gd name="connsiteY0" fmla="*/ 77457 h 1494551"/>
                <a:gd name="connsiteX1" fmla="*/ 87602 w 526125"/>
                <a:gd name="connsiteY1" fmla="*/ 1063293 h 1494551"/>
                <a:gd name="connsiteX2" fmla="*/ 135227 w 526125"/>
                <a:gd name="connsiteY2" fmla="*/ 1477631 h 1494551"/>
                <a:gd name="connsiteX3" fmla="*/ 225714 w 526125"/>
                <a:gd name="connsiteY3" fmla="*/ 1420481 h 1494551"/>
                <a:gd name="connsiteX4" fmla="*/ 297152 w 526125"/>
                <a:gd name="connsiteY4" fmla="*/ 1477631 h 1494551"/>
                <a:gd name="connsiteX5" fmla="*/ 349539 w 526125"/>
                <a:gd name="connsiteY5" fmla="*/ 1391906 h 1494551"/>
                <a:gd name="connsiteX6" fmla="*/ 449552 w 526125"/>
                <a:gd name="connsiteY6" fmla="*/ 1406194 h 1494551"/>
                <a:gd name="connsiteX7" fmla="*/ 449552 w 526125"/>
                <a:gd name="connsiteY7" fmla="*/ 1325231 h 1494551"/>
                <a:gd name="connsiteX8" fmla="*/ 516227 w 526125"/>
                <a:gd name="connsiteY8" fmla="*/ 1282369 h 1494551"/>
                <a:gd name="connsiteX9" fmla="*/ 206664 w 526125"/>
                <a:gd name="connsiteY9" fmla="*/ 982331 h 1494551"/>
                <a:gd name="connsiteX10" fmla="*/ 278101 w 526125"/>
                <a:gd name="connsiteY10" fmla="*/ 134607 h 1494551"/>
                <a:gd name="connsiteX11" fmla="*/ 6639 w 526125"/>
                <a:gd name="connsiteY11" fmla="*/ 77457 h 1494551"/>
                <a:gd name="connsiteX0" fmla="*/ 6310 w 525796"/>
                <a:gd name="connsiteY0" fmla="*/ 77457 h 1512035"/>
                <a:gd name="connsiteX1" fmla="*/ 87273 w 525796"/>
                <a:gd name="connsiteY1" fmla="*/ 1063293 h 1512035"/>
                <a:gd name="connsiteX2" fmla="*/ 96798 w 525796"/>
                <a:gd name="connsiteY2" fmla="*/ 1496681 h 1512035"/>
                <a:gd name="connsiteX3" fmla="*/ 225385 w 525796"/>
                <a:gd name="connsiteY3" fmla="*/ 1420481 h 1512035"/>
                <a:gd name="connsiteX4" fmla="*/ 296823 w 525796"/>
                <a:gd name="connsiteY4" fmla="*/ 1477631 h 1512035"/>
                <a:gd name="connsiteX5" fmla="*/ 349210 w 525796"/>
                <a:gd name="connsiteY5" fmla="*/ 1391906 h 1512035"/>
                <a:gd name="connsiteX6" fmla="*/ 449223 w 525796"/>
                <a:gd name="connsiteY6" fmla="*/ 1406194 h 1512035"/>
                <a:gd name="connsiteX7" fmla="*/ 449223 w 525796"/>
                <a:gd name="connsiteY7" fmla="*/ 1325231 h 1512035"/>
                <a:gd name="connsiteX8" fmla="*/ 515898 w 525796"/>
                <a:gd name="connsiteY8" fmla="*/ 1282369 h 1512035"/>
                <a:gd name="connsiteX9" fmla="*/ 206335 w 525796"/>
                <a:gd name="connsiteY9" fmla="*/ 982331 h 1512035"/>
                <a:gd name="connsiteX10" fmla="*/ 277772 w 525796"/>
                <a:gd name="connsiteY10" fmla="*/ 134607 h 1512035"/>
                <a:gd name="connsiteX11" fmla="*/ 6310 w 525796"/>
                <a:gd name="connsiteY11" fmla="*/ 77457 h 1512035"/>
                <a:gd name="connsiteX0" fmla="*/ 7370 w 526856"/>
                <a:gd name="connsiteY0" fmla="*/ 75351 h 1511691"/>
                <a:gd name="connsiteX1" fmla="*/ 78808 w 526856"/>
                <a:gd name="connsiteY1" fmla="*/ 1032612 h 1511691"/>
                <a:gd name="connsiteX2" fmla="*/ 97858 w 526856"/>
                <a:gd name="connsiteY2" fmla="*/ 1494575 h 1511691"/>
                <a:gd name="connsiteX3" fmla="*/ 226445 w 526856"/>
                <a:gd name="connsiteY3" fmla="*/ 1418375 h 1511691"/>
                <a:gd name="connsiteX4" fmla="*/ 297883 w 526856"/>
                <a:gd name="connsiteY4" fmla="*/ 1475525 h 1511691"/>
                <a:gd name="connsiteX5" fmla="*/ 350270 w 526856"/>
                <a:gd name="connsiteY5" fmla="*/ 1389800 h 1511691"/>
                <a:gd name="connsiteX6" fmla="*/ 450283 w 526856"/>
                <a:gd name="connsiteY6" fmla="*/ 1404088 h 1511691"/>
                <a:gd name="connsiteX7" fmla="*/ 450283 w 526856"/>
                <a:gd name="connsiteY7" fmla="*/ 1323125 h 1511691"/>
                <a:gd name="connsiteX8" fmla="*/ 516958 w 526856"/>
                <a:gd name="connsiteY8" fmla="*/ 1280263 h 1511691"/>
                <a:gd name="connsiteX9" fmla="*/ 207395 w 526856"/>
                <a:gd name="connsiteY9" fmla="*/ 980225 h 1511691"/>
                <a:gd name="connsiteX10" fmla="*/ 278832 w 526856"/>
                <a:gd name="connsiteY10" fmla="*/ 132501 h 1511691"/>
                <a:gd name="connsiteX11" fmla="*/ 7370 w 526856"/>
                <a:gd name="connsiteY11" fmla="*/ 75351 h 1511691"/>
                <a:gd name="connsiteX0" fmla="*/ 9562 w 529048"/>
                <a:gd name="connsiteY0" fmla="*/ 75351 h 1511691"/>
                <a:gd name="connsiteX1" fmla="*/ 81000 w 529048"/>
                <a:gd name="connsiteY1" fmla="*/ 1032612 h 1511691"/>
                <a:gd name="connsiteX2" fmla="*/ 100050 w 529048"/>
                <a:gd name="connsiteY2" fmla="*/ 1494575 h 1511691"/>
                <a:gd name="connsiteX3" fmla="*/ 228637 w 529048"/>
                <a:gd name="connsiteY3" fmla="*/ 1418375 h 1511691"/>
                <a:gd name="connsiteX4" fmla="*/ 300075 w 529048"/>
                <a:gd name="connsiteY4" fmla="*/ 1475525 h 1511691"/>
                <a:gd name="connsiteX5" fmla="*/ 352462 w 529048"/>
                <a:gd name="connsiteY5" fmla="*/ 1389800 h 1511691"/>
                <a:gd name="connsiteX6" fmla="*/ 452475 w 529048"/>
                <a:gd name="connsiteY6" fmla="*/ 1404088 h 1511691"/>
                <a:gd name="connsiteX7" fmla="*/ 452475 w 529048"/>
                <a:gd name="connsiteY7" fmla="*/ 1323125 h 1511691"/>
                <a:gd name="connsiteX8" fmla="*/ 519150 w 529048"/>
                <a:gd name="connsiteY8" fmla="*/ 1280263 h 1511691"/>
                <a:gd name="connsiteX9" fmla="*/ 209587 w 529048"/>
                <a:gd name="connsiteY9" fmla="*/ 980225 h 1511691"/>
                <a:gd name="connsiteX10" fmla="*/ 281024 w 529048"/>
                <a:gd name="connsiteY10" fmla="*/ 132501 h 1511691"/>
                <a:gd name="connsiteX11" fmla="*/ 9562 w 529048"/>
                <a:gd name="connsiteY11" fmla="*/ 75351 h 1511691"/>
                <a:gd name="connsiteX0" fmla="*/ 9562 w 529048"/>
                <a:gd name="connsiteY0" fmla="*/ 81593 h 1517933"/>
                <a:gd name="connsiteX1" fmla="*/ 81000 w 529048"/>
                <a:gd name="connsiteY1" fmla="*/ 1038854 h 1517933"/>
                <a:gd name="connsiteX2" fmla="*/ 100050 w 529048"/>
                <a:gd name="connsiteY2" fmla="*/ 1500817 h 1517933"/>
                <a:gd name="connsiteX3" fmla="*/ 228637 w 529048"/>
                <a:gd name="connsiteY3" fmla="*/ 1424617 h 1517933"/>
                <a:gd name="connsiteX4" fmla="*/ 300075 w 529048"/>
                <a:gd name="connsiteY4" fmla="*/ 1481767 h 1517933"/>
                <a:gd name="connsiteX5" fmla="*/ 352462 w 529048"/>
                <a:gd name="connsiteY5" fmla="*/ 1396042 h 1517933"/>
                <a:gd name="connsiteX6" fmla="*/ 452475 w 529048"/>
                <a:gd name="connsiteY6" fmla="*/ 1410330 h 1517933"/>
                <a:gd name="connsiteX7" fmla="*/ 452475 w 529048"/>
                <a:gd name="connsiteY7" fmla="*/ 1329367 h 1517933"/>
                <a:gd name="connsiteX8" fmla="*/ 519150 w 529048"/>
                <a:gd name="connsiteY8" fmla="*/ 1286505 h 1517933"/>
                <a:gd name="connsiteX9" fmla="*/ 209587 w 529048"/>
                <a:gd name="connsiteY9" fmla="*/ 986467 h 1517933"/>
                <a:gd name="connsiteX10" fmla="*/ 281024 w 529048"/>
                <a:gd name="connsiteY10" fmla="*/ 138743 h 1517933"/>
                <a:gd name="connsiteX11" fmla="*/ 9562 w 529048"/>
                <a:gd name="connsiteY11" fmla="*/ 81593 h 1517933"/>
                <a:gd name="connsiteX0" fmla="*/ 17168 w 536654"/>
                <a:gd name="connsiteY0" fmla="*/ 71225 h 1507565"/>
                <a:gd name="connsiteX1" fmla="*/ 88606 w 536654"/>
                <a:gd name="connsiteY1" fmla="*/ 1028486 h 1507565"/>
                <a:gd name="connsiteX2" fmla="*/ 107656 w 536654"/>
                <a:gd name="connsiteY2" fmla="*/ 1490449 h 1507565"/>
                <a:gd name="connsiteX3" fmla="*/ 236243 w 536654"/>
                <a:gd name="connsiteY3" fmla="*/ 1414249 h 1507565"/>
                <a:gd name="connsiteX4" fmla="*/ 307681 w 536654"/>
                <a:gd name="connsiteY4" fmla="*/ 1471399 h 1507565"/>
                <a:gd name="connsiteX5" fmla="*/ 360068 w 536654"/>
                <a:gd name="connsiteY5" fmla="*/ 1385674 h 1507565"/>
                <a:gd name="connsiteX6" fmla="*/ 460081 w 536654"/>
                <a:gd name="connsiteY6" fmla="*/ 1399962 h 1507565"/>
                <a:gd name="connsiteX7" fmla="*/ 460081 w 536654"/>
                <a:gd name="connsiteY7" fmla="*/ 1318999 h 1507565"/>
                <a:gd name="connsiteX8" fmla="*/ 526756 w 536654"/>
                <a:gd name="connsiteY8" fmla="*/ 1276137 h 1507565"/>
                <a:gd name="connsiteX9" fmla="*/ 217193 w 536654"/>
                <a:gd name="connsiteY9" fmla="*/ 976099 h 1507565"/>
                <a:gd name="connsiteX10" fmla="*/ 288630 w 536654"/>
                <a:gd name="connsiteY10" fmla="*/ 128375 h 1507565"/>
                <a:gd name="connsiteX11" fmla="*/ 17168 w 536654"/>
                <a:gd name="connsiteY11" fmla="*/ 71225 h 1507565"/>
                <a:gd name="connsiteX0" fmla="*/ 10793 w 530279"/>
                <a:gd name="connsiteY0" fmla="*/ 89659 h 1525999"/>
                <a:gd name="connsiteX1" fmla="*/ 82231 w 530279"/>
                <a:gd name="connsiteY1" fmla="*/ 1046920 h 1525999"/>
                <a:gd name="connsiteX2" fmla="*/ 101281 w 530279"/>
                <a:gd name="connsiteY2" fmla="*/ 1508883 h 1525999"/>
                <a:gd name="connsiteX3" fmla="*/ 229868 w 530279"/>
                <a:gd name="connsiteY3" fmla="*/ 1432683 h 1525999"/>
                <a:gd name="connsiteX4" fmla="*/ 301306 w 530279"/>
                <a:gd name="connsiteY4" fmla="*/ 1489833 h 1525999"/>
                <a:gd name="connsiteX5" fmla="*/ 353693 w 530279"/>
                <a:gd name="connsiteY5" fmla="*/ 1404108 h 1525999"/>
                <a:gd name="connsiteX6" fmla="*/ 453706 w 530279"/>
                <a:gd name="connsiteY6" fmla="*/ 1418396 h 1525999"/>
                <a:gd name="connsiteX7" fmla="*/ 453706 w 530279"/>
                <a:gd name="connsiteY7" fmla="*/ 1337433 h 1525999"/>
                <a:gd name="connsiteX8" fmla="*/ 520381 w 530279"/>
                <a:gd name="connsiteY8" fmla="*/ 1294571 h 1525999"/>
                <a:gd name="connsiteX9" fmla="*/ 210818 w 530279"/>
                <a:gd name="connsiteY9" fmla="*/ 994533 h 1525999"/>
                <a:gd name="connsiteX10" fmla="*/ 301305 w 530279"/>
                <a:gd name="connsiteY10" fmla="*/ 127759 h 1525999"/>
                <a:gd name="connsiteX11" fmla="*/ 10793 w 530279"/>
                <a:gd name="connsiteY11" fmla="*/ 89659 h 1525999"/>
                <a:gd name="connsiteX0" fmla="*/ 9014 w 547550"/>
                <a:gd name="connsiteY0" fmla="*/ 105750 h 1518278"/>
                <a:gd name="connsiteX1" fmla="*/ 99502 w 547550"/>
                <a:gd name="connsiteY1" fmla="*/ 1039199 h 1518278"/>
                <a:gd name="connsiteX2" fmla="*/ 118552 w 547550"/>
                <a:gd name="connsiteY2" fmla="*/ 1501162 h 1518278"/>
                <a:gd name="connsiteX3" fmla="*/ 247139 w 547550"/>
                <a:gd name="connsiteY3" fmla="*/ 1424962 h 1518278"/>
                <a:gd name="connsiteX4" fmla="*/ 318577 w 547550"/>
                <a:gd name="connsiteY4" fmla="*/ 1482112 h 1518278"/>
                <a:gd name="connsiteX5" fmla="*/ 370964 w 547550"/>
                <a:gd name="connsiteY5" fmla="*/ 1396387 h 1518278"/>
                <a:gd name="connsiteX6" fmla="*/ 470977 w 547550"/>
                <a:gd name="connsiteY6" fmla="*/ 1410675 h 1518278"/>
                <a:gd name="connsiteX7" fmla="*/ 470977 w 547550"/>
                <a:gd name="connsiteY7" fmla="*/ 1329712 h 1518278"/>
                <a:gd name="connsiteX8" fmla="*/ 537652 w 547550"/>
                <a:gd name="connsiteY8" fmla="*/ 1286850 h 1518278"/>
                <a:gd name="connsiteX9" fmla="*/ 228089 w 547550"/>
                <a:gd name="connsiteY9" fmla="*/ 986812 h 1518278"/>
                <a:gd name="connsiteX10" fmla="*/ 318576 w 547550"/>
                <a:gd name="connsiteY10" fmla="*/ 120038 h 1518278"/>
                <a:gd name="connsiteX11" fmla="*/ 9014 w 547550"/>
                <a:gd name="connsiteY11" fmla="*/ 105750 h 1518278"/>
                <a:gd name="connsiteX0" fmla="*/ 9014 w 547550"/>
                <a:gd name="connsiteY0" fmla="*/ 105750 h 1518278"/>
                <a:gd name="connsiteX1" fmla="*/ 99502 w 547550"/>
                <a:gd name="connsiteY1" fmla="*/ 1039199 h 1518278"/>
                <a:gd name="connsiteX2" fmla="*/ 118552 w 547550"/>
                <a:gd name="connsiteY2" fmla="*/ 1501162 h 1518278"/>
                <a:gd name="connsiteX3" fmla="*/ 247139 w 547550"/>
                <a:gd name="connsiteY3" fmla="*/ 1424962 h 1518278"/>
                <a:gd name="connsiteX4" fmla="*/ 318577 w 547550"/>
                <a:gd name="connsiteY4" fmla="*/ 1482112 h 1518278"/>
                <a:gd name="connsiteX5" fmla="*/ 370964 w 547550"/>
                <a:gd name="connsiteY5" fmla="*/ 1396387 h 1518278"/>
                <a:gd name="connsiteX6" fmla="*/ 470977 w 547550"/>
                <a:gd name="connsiteY6" fmla="*/ 1410675 h 1518278"/>
                <a:gd name="connsiteX7" fmla="*/ 470977 w 547550"/>
                <a:gd name="connsiteY7" fmla="*/ 1329712 h 1518278"/>
                <a:gd name="connsiteX8" fmla="*/ 537652 w 547550"/>
                <a:gd name="connsiteY8" fmla="*/ 1286850 h 1518278"/>
                <a:gd name="connsiteX9" fmla="*/ 228089 w 547550"/>
                <a:gd name="connsiteY9" fmla="*/ 986812 h 1518278"/>
                <a:gd name="connsiteX10" fmla="*/ 318576 w 547550"/>
                <a:gd name="connsiteY10" fmla="*/ 120038 h 1518278"/>
                <a:gd name="connsiteX11" fmla="*/ 9014 w 547550"/>
                <a:gd name="connsiteY11" fmla="*/ 105750 h 1518278"/>
                <a:gd name="connsiteX0" fmla="*/ 9014 w 547550"/>
                <a:gd name="connsiteY0" fmla="*/ 105750 h 1522447"/>
                <a:gd name="connsiteX1" fmla="*/ 99502 w 547550"/>
                <a:gd name="connsiteY1" fmla="*/ 1039199 h 1522447"/>
                <a:gd name="connsiteX2" fmla="*/ 118552 w 547550"/>
                <a:gd name="connsiteY2" fmla="*/ 1501162 h 1522447"/>
                <a:gd name="connsiteX3" fmla="*/ 242376 w 547550"/>
                <a:gd name="connsiteY3" fmla="*/ 1448774 h 1522447"/>
                <a:gd name="connsiteX4" fmla="*/ 318577 w 547550"/>
                <a:gd name="connsiteY4" fmla="*/ 1482112 h 1522447"/>
                <a:gd name="connsiteX5" fmla="*/ 370964 w 547550"/>
                <a:gd name="connsiteY5" fmla="*/ 1396387 h 1522447"/>
                <a:gd name="connsiteX6" fmla="*/ 470977 w 547550"/>
                <a:gd name="connsiteY6" fmla="*/ 1410675 h 1522447"/>
                <a:gd name="connsiteX7" fmla="*/ 470977 w 547550"/>
                <a:gd name="connsiteY7" fmla="*/ 1329712 h 1522447"/>
                <a:gd name="connsiteX8" fmla="*/ 537652 w 547550"/>
                <a:gd name="connsiteY8" fmla="*/ 1286850 h 1522447"/>
                <a:gd name="connsiteX9" fmla="*/ 228089 w 547550"/>
                <a:gd name="connsiteY9" fmla="*/ 986812 h 1522447"/>
                <a:gd name="connsiteX10" fmla="*/ 318576 w 547550"/>
                <a:gd name="connsiteY10" fmla="*/ 120038 h 1522447"/>
                <a:gd name="connsiteX11" fmla="*/ 9014 w 547550"/>
                <a:gd name="connsiteY11" fmla="*/ 105750 h 1522447"/>
                <a:gd name="connsiteX0" fmla="*/ 9014 w 547550"/>
                <a:gd name="connsiteY0" fmla="*/ 105750 h 1521380"/>
                <a:gd name="connsiteX1" fmla="*/ 99502 w 547550"/>
                <a:gd name="connsiteY1" fmla="*/ 1039199 h 1521380"/>
                <a:gd name="connsiteX2" fmla="*/ 118552 w 547550"/>
                <a:gd name="connsiteY2" fmla="*/ 1501162 h 1521380"/>
                <a:gd name="connsiteX3" fmla="*/ 242376 w 547550"/>
                <a:gd name="connsiteY3" fmla="*/ 1448774 h 1521380"/>
                <a:gd name="connsiteX4" fmla="*/ 318577 w 547550"/>
                <a:gd name="connsiteY4" fmla="*/ 1482112 h 1521380"/>
                <a:gd name="connsiteX5" fmla="*/ 370964 w 547550"/>
                <a:gd name="connsiteY5" fmla="*/ 1396387 h 1521380"/>
                <a:gd name="connsiteX6" fmla="*/ 470977 w 547550"/>
                <a:gd name="connsiteY6" fmla="*/ 1410675 h 1521380"/>
                <a:gd name="connsiteX7" fmla="*/ 470977 w 547550"/>
                <a:gd name="connsiteY7" fmla="*/ 1329712 h 1521380"/>
                <a:gd name="connsiteX8" fmla="*/ 537652 w 547550"/>
                <a:gd name="connsiteY8" fmla="*/ 1286850 h 1521380"/>
                <a:gd name="connsiteX9" fmla="*/ 228089 w 547550"/>
                <a:gd name="connsiteY9" fmla="*/ 986812 h 1521380"/>
                <a:gd name="connsiteX10" fmla="*/ 318576 w 547550"/>
                <a:gd name="connsiteY10" fmla="*/ 120038 h 1521380"/>
                <a:gd name="connsiteX11" fmla="*/ 9014 w 547550"/>
                <a:gd name="connsiteY11" fmla="*/ 105750 h 152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7550" h="1521380">
                  <a:moveTo>
                    <a:pt x="9014" y="105750"/>
                  </a:moveTo>
                  <a:cubicBezTo>
                    <a:pt x="-27498" y="258943"/>
                    <a:pt x="55846" y="845525"/>
                    <a:pt x="99502" y="1039199"/>
                  </a:cubicBezTo>
                  <a:cubicBezTo>
                    <a:pt x="90771" y="1266211"/>
                    <a:pt x="94740" y="1432900"/>
                    <a:pt x="118552" y="1501162"/>
                  </a:cubicBezTo>
                  <a:cubicBezTo>
                    <a:pt x="142364" y="1569424"/>
                    <a:pt x="189989" y="1442424"/>
                    <a:pt x="242376" y="1448774"/>
                  </a:cubicBezTo>
                  <a:cubicBezTo>
                    <a:pt x="294763" y="1455124"/>
                    <a:pt x="297146" y="1490843"/>
                    <a:pt x="318577" y="1482112"/>
                  </a:cubicBezTo>
                  <a:cubicBezTo>
                    <a:pt x="340008" y="1473381"/>
                    <a:pt x="345564" y="1408293"/>
                    <a:pt x="370964" y="1396387"/>
                  </a:cubicBezTo>
                  <a:cubicBezTo>
                    <a:pt x="396364" y="1384481"/>
                    <a:pt x="454308" y="1421787"/>
                    <a:pt x="470977" y="1410675"/>
                  </a:cubicBezTo>
                  <a:cubicBezTo>
                    <a:pt x="487646" y="1399563"/>
                    <a:pt x="459865" y="1350349"/>
                    <a:pt x="470977" y="1329712"/>
                  </a:cubicBezTo>
                  <a:cubicBezTo>
                    <a:pt x="482089" y="1309075"/>
                    <a:pt x="578133" y="1344000"/>
                    <a:pt x="537652" y="1286850"/>
                  </a:cubicBezTo>
                  <a:cubicBezTo>
                    <a:pt x="497171" y="1229700"/>
                    <a:pt x="264602" y="1181281"/>
                    <a:pt x="228089" y="986812"/>
                  </a:cubicBezTo>
                  <a:cubicBezTo>
                    <a:pt x="191576" y="792343"/>
                    <a:pt x="355088" y="266882"/>
                    <a:pt x="318576" y="120038"/>
                  </a:cubicBezTo>
                  <a:cubicBezTo>
                    <a:pt x="282064" y="-26806"/>
                    <a:pt x="45526" y="-47443"/>
                    <a:pt x="9014" y="105750"/>
                  </a:cubicBezTo>
                  <a:close/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1C05D62E-8D7C-4FF7-AA8D-ED4EDA3ACBC4}"/>
                </a:ext>
              </a:extLst>
            </p:cNvPr>
            <p:cNvSpPr/>
            <p:nvPr/>
          </p:nvSpPr>
          <p:spPr>
            <a:xfrm>
              <a:off x="7641815" y="638690"/>
              <a:ext cx="1305145" cy="1076040"/>
            </a:xfrm>
            <a:prstGeom prst="ellipse">
              <a:avLst/>
            </a:pr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7D2D117E-B473-43CF-8728-302974BF3461}"/>
                </a:ext>
              </a:extLst>
            </p:cNvPr>
            <p:cNvSpPr/>
            <p:nvPr/>
          </p:nvSpPr>
          <p:spPr>
            <a:xfrm>
              <a:off x="7605649" y="751202"/>
              <a:ext cx="315035" cy="31503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EF19E892-F7EC-46FC-89B5-A7E8DA66C91F}"/>
                </a:ext>
              </a:extLst>
            </p:cNvPr>
            <p:cNvSpPr/>
            <p:nvPr/>
          </p:nvSpPr>
          <p:spPr>
            <a:xfrm>
              <a:off x="8681974" y="751202"/>
              <a:ext cx="315035" cy="315035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BF9018E1-3B5E-44D6-9179-866784A61D93}"/>
                </a:ext>
              </a:extLst>
            </p:cNvPr>
            <p:cNvSpPr/>
            <p:nvPr/>
          </p:nvSpPr>
          <p:spPr>
            <a:xfrm>
              <a:off x="7677733" y="827864"/>
              <a:ext cx="170868" cy="170866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8FF0AFD9-08BC-4E35-B0B6-5AE8689575CB}"/>
                </a:ext>
              </a:extLst>
            </p:cNvPr>
            <p:cNvSpPr/>
            <p:nvPr/>
          </p:nvSpPr>
          <p:spPr>
            <a:xfrm>
              <a:off x="8754058" y="827864"/>
              <a:ext cx="170868" cy="170866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楕円 91">
              <a:extLst>
                <a:ext uri="{FF2B5EF4-FFF2-40B4-BE49-F238E27FC236}">
                  <a16:creationId xmlns:a16="http://schemas.microsoft.com/office/drawing/2014/main" id="{E4C942A7-BFC2-42B7-82C3-120F82D97B79}"/>
                </a:ext>
              </a:extLst>
            </p:cNvPr>
            <p:cNvSpPr/>
            <p:nvPr/>
          </p:nvSpPr>
          <p:spPr>
            <a:xfrm>
              <a:off x="8148355" y="1117460"/>
              <a:ext cx="81027" cy="118499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E92ECA81-5E0A-462E-8A3D-19EE92774DEB}"/>
                </a:ext>
              </a:extLst>
            </p:cNvPr>
            <p:cNvSpPr/>
            <p:nvPr/>
          </p:nvSpPr>
          <p:spPr>
            <a:xfrm>
              <a:off x="8305517" y="1117460"/>
              <a:ext cx="81027" cy="118499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月 93">
              <a:extLst>
                <a:ext uri="{FF2B5EF4-FFF2-40B4-BE49-F238E27FC236}">
                  <a16:creationId xmlns:a16="http://schemas.microsoft.com/office/drawing/2014/main" id="{76570D73-F34F-4298-A02F-1EE7B1622865}"/>
                </a:ext>
              </a:extLst>
            </p:cNvPr>
            <p:cNvSpPr/>
            <p:nvPr/>
          </p:nvSpPr>
          <p:spPr>
            <a:xfrm rot="15300000">
              <a:off x="8435996" y="1274352"/>
              <a:ext cx="117289" cy="412569"/>
            </a:xfrm>
            <a:prstGeom prst="moon">
              <a:avLst>
                <a:gd name="adj" fmla="val 74243"/>
              </a:avLst>
            </a:pr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7767BBB-94F8-43EA-AA47-AAF7E4263F28}"/>
                </a:ext>
              </a:extLst>
            </p:cNvPr>
            <p:cNvSpPr/>
            <p:nvPr/>
          </p:nvSpPr>
          <p:spPr>
            <a:xfrm>
              <a:off x="7479567" y="1165661"/>
              <a:ext cx="553182" cy="833872"/>
            </a:xfrm>
            <a:custGeom>
              <a:avLst/>
              <a:gdLst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28287 h 825962"/>
                <a:gd name="connsiteX10" fmla="*/ 217566 w 516016"/>
                <a:gd name="connsiteY10" fmla="*/ 759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28287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69941 w 516016"/>
                <a:gd name="connsiteY9" fmla="*/ 79087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5962"/>
                <a:gd name="connsiteX1" fmla="*/ 68341 w 516016"/>
                <a:gd name="connsiteY1" fmla="*/ 806162 h 825962"/>
                <a:gd name="connsiteX2" fmla="*/ 74691 w 516016"/>
                <a:gd name="connsiteY2" fmla="*/ 314037 h 825962"/>
                <a:gd name="connsiteX3" fmla="*/ 71516 w 516016"/>
                <a:gd name="connsiteY3" fmla="*/ 269587 h 825962"/>
                <a:gd name="connsiteX4" fmla="*/ 14366 w 516016"/>
                <a:gd name="connsiteY4" fmla="*/ 145762 h 825962"/>
                <a:gd name="connsiteX5" fmla="*/ 1666 w 516016"/>
                <a:gd name="connsiteY5" fmla="*/ 2887 h 825962"/>
                <a:gd name="connsiteX6" fmla="*/ 42941 w 516016"/>
                <a:gd name="connsiteY6" fmla="*/ 47337 h 825962"/>
                <a:gd name="connsiteX7" fmla="*/ 90566 w 516016"/>
                <a:gd name="connsiteY7" fmla="*/ 15587 h 825962"/>
                <a:gd name="connsiteX8" fmla="*/ 119141 w 516016"/>
                <a:gd name="connsiteY8" fmla="*/ 47337 h 825962"/>
                <a:gd name="connsiteX9" fmla="*/ 198516 w 516016"/>
                <a:gd name="connsiteY9" fmla="*/ 44162 h 825962"/>
                <a:gd name="connsiteX10" fmla="*/ 233441 w 516016"/>
                <a:gd name="connsiteY10" fmla="*/ 114012 h 825962"/>
                <a:gd name="connsiteX11" fmla="*/ 176291 w 516016"/>
                <a:gd name="connsiteY11" fmla="*/ 275937 h 825962"/>
                <a:gd name="connsiteX12" fmla="*/ 169941 w 516016"/>
                <a:gd name="connsiteY12" fmla="*/ 660112 h 825962"/>
                <a:gd name="connsiteX13" fmla="*/ 468391 w 516016"/>
                <a:gd name="connsiteY13" fmla="*/ 564862 h 825962"/>
                <a:gd name="connsiteX0" fmla="*/ 516016 w 516016"/>
                <a:gd name="connsiteY0" fmla="*/ 682337 h 828984"/>
                <a:gd name="connsiteX1" fmla="*/ 68341 w 516016"/>
                <a:gd name="connsiteY1" fmla="*/ 806162 h 828984"/>
                <a:gd name="connsiteX2" fmla="*/ 71516 w 516016"/>
                <a:gd name="connsiteY2" fmla="*/ 269587 h 828984"/>
                <a:gd name="connsiteX3" fmla="*/ 14366 w 516016"/>
                <a:gd name="connsiteY3" fmla="*/ 145762 h 828984"/>
                <a:gd name="connsiteX4" fmla="*/ 1666 w 516016"/>
                <a:gd name="connsiteY4" fmla="*/ 2887 h 828984"/>
                <a:gd name="connsiteX5" fmla="*/ 42941 w 516016"/>
                <a:gd name="connsiteY5" fmla="*/ 47337 h 828984"/>
                <a:gd name="connsiteX6" fmla="*/ 90566 w 516016"/>
                <a:gd name="connsiteY6" fmla="*/ 15587 h 828984"/>
                <a:gd name="connsiteX7" fmla="*/ 119141 w 516016"/>
                <a:gd name="connsiteY7" fmla="*/ 47337 h 828984"/>
                <a:gd name="connsiteX8" fmla="*/ 198516 w 516016"/>
                <a:gd name="connsiteY8" fmla="*/ 44162 h 828984"/>
                <a:gd name="connsiteX9" fmla="*/ 233441 w 516016"/>
                <a:gd name="connsiteY9" fmla="*/ 114012 h 828984"/>
                <a:gd name="connsiteX10" fmla="*/ 176291 w 516016"/>
                <a:gd name="connsiteY10" fmla="*/ 275937 h 828984"/>
                <a:gd name="connsiteX11" fmla="*/ 169941 w 516016"/>
                <a:gd name="connsiteY11" fmla="*/ 660112 h 828984"/>
                <a:gd name="connsiteX12" fmla="*/ 468391 w 516016"/>
                <a:gd name="connsiteY12" fmla="*/ 564862 h 828984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245984 w 528559"/>
                <a:gd name="connsiteY9" fmla="*/ 113865 h 828837"/>
                <a:gd name="connsiteX10" fmla="*/ 188834 w 528559"/>
                <a:gd name="connsiteY10" fmla="*/ 275790 h 828837"/>
                <a:gd name="connsiteX11" fmla="*/ 182484 w 528559"/>
                <a:gd name="connsiteY11" fmla="*/ 659965 h 828837"/>
                <a:gd name="connsiteX12" fmla="*/ 480934 w 528559"/>
                <a:gd name="connsiteY12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188834 w 528559"/>
                <a:gd name="connsiteY9" fmla="*/ 275790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11059 w 528559"/>
                <a:gd name="connsiteY8" fmla="*/ 44015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31684 w 528559"/>
                <a:gd name="connsiteY7" fmla="*/ 47190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53909 w 528559"/>
                <a:gd name="connsiteY7" fmla="*/ 69415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28559 w 528559"/>
                <a:gd name="connsiteY0" fmla="*/ 682190 h 828837"/>
                <a:gd name="connsiteX1" fmla="*/ 80884 w 528559"/>
                <a:gd name="connsiteY1" fmla="*/ 806015 h 828837"/>
                <a:gd name="connsiteX2" fmla="*/ 84059 w 528559"/>
                <a:gd name="connsiteY2" fmla="*/ 269440 h 828837"/>
                <a:gd name="connsiteX3" fmla="*/ 4684 w 528559"/>
                <a:gd name="connsiteY3" fmla="*/ 142440 h 828837"/>
                <a:gd name="connsiteX4" fmla="*/ 14209 w 528559"/>
                <a:gd name="connsiteY4" fmla="*/ 2740 h 828837"/>
                <a:gd name="connsiteX5" fmla="*/ 55484 w 528559"/>
                <a:gd name="connsiteY5" fmla="*/ 47190 h 828837"/>
                <a:gd name="connsiteX6" fmla="*/ 103109 w 528559"/>
                <a:gd name="connsiteY6" fmla="*/ 15440 h 828837"/>
                <a:gd name="connsiteX7" fmla="*/ 153909 w 528559"/>
                <a:gd name="connsiteY7" fmla="*/ 69415 h 828837"/>
                <a:gd name="connsiteX8" fmla="*/ 233284 w 528559"/>
                <a:gd name="connsiteY8" fmla="*/ 91640 h 828837"/>
                <a:gd name="connsiteX9" fmla="*/ 172959 w 528559"/>
                <a:gd name="connsiteY9" fmla="*/ 272615 h 828837"/>
                <a:gd name="connsiteX10" fmla="*/ 182484 w 528559"/>
                <a:gd name="connsiteY10" fmla="*/ 659965 h 828837"/>
                <a:gd name="connsiteX11" fmla="*/ 480934 w 528559"/>
                <a:gd name="connsiteY11" fmla="*/ 564715 h 828837"/>
                <a:gd name="connsiteX0" fmla="*/ 543092 w 543092"/>
                <a:gd name="connsiteY0" fmla="*/ 682190 h 828837"/>
                <a:gd name="connsiteX1" fmla="*/ 95417 w 543092"/>
                <a:gd name="connsiteY1" fmla="*/ 806015 h 828837"/>
                <a:gd name="connsiteX2" fmla="*/ 98592 w 543092"/>
                <a:gd name="connsiteY2" fmla="*/ 269440 h 828837"/>
                <a:gd name="connsiteX3" fmla="*/ 19217 w 543092"/>
                <a:gd name="connsiteY3" fmla="*/ 142440 h 828837"/>
                <a:gd name="connsiteX4" fmla="*/ 3342 w 543092"/>
                <a:gd name="connsiteY4" fmla="*/ 2740 h 828837"/>
                <a:gd name="connsiteX5" fmla="*/ 70017 w 543092"/>
                <a:gd name="connsiteY5" fmla="*/ 47190 h 828837"/>
                <a:gd name="connsiteX6" fmla="*/ 117642 w 543092"/>
                <a:gd name="connsiteY6" fmla="*/ 15440 h 828837"/>
                <a:gd name="connsiteX7" fmla="*/ 168442 w 543092"/>
                <a:gd name="connsiteY7" fmla="*/ 69415 h 828837"/>
                <a:gd name="connsiteX8" fmla="*/ 247817 w 543092"/>
                <a:gd name="connsiteY8" fmla="*/ 91640 h 828837"/>
                <a:gd name="connsiteX9" fmla="*/ 187492 w 543092"/>
                <a:gd name="connsiteY9" fmla="*/ 272615 h 828837"/>
                <a:gd name="connsiteX10" fmla="*/ 197017 w 543092"/>
                <a:gd name="connsiteY10" fmla="*/ 659965 h 828837"/>
                <a:gd name="connsiteX11" fmla="*/ 495467 w 543092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28837"/>
                <a:gd name="connsiteX1" fmla="*/ 95982 w 543657"/>
                <a:gd name="connsiteY1" fmla="*/ 806015 h 828837"/>
                <a:gd name="connsiteX2" fmla="*/ 99157 w 543657"/>
                <a:gd name="connsiteY2" fmla="*/ 269440 h 828837"/>
                <a:gd name="connsiteX3" fmla="*/ 19782 w 543657"/>
                <a:gd name="connsiteY3" fmla="*/ 142440 h 828837"/>
                <a:gd name="connsiteX4" fmla="*/ 3907 w 543657"/>
                <a:gd name="connsiteY4" fmla="*/ 2740 h 828837"/>
                <a:gd name="connsiteX5" fmla="*/ 70582 w 543657"/>
                <a:gd name="connsiteY5" fmla="*/ 47190 h 828837"/>
                <a:gd name="connsiteX6" fmla="*/ 118207 w 543657"/>
                <a:gd name="connsiteY6" fmla="*/ 15440 h 828837"/>
                <a:gd name="connsiteX7" fmla="*/ 169007 w 543657"/>
                <a:gd name="connsiteY7" fmla="*/ 69415 h 828837"/>
                <a:gd name="connsiteX8" fmla="*/ 248382 w 543657"/>
                <a:gd name="connsiteY8" fmla="*/ 91640 h 828837"/>
                <a:gd name="connsiteX9" fmla="*/ 188057 w 543657"/>
                <a:gd name="connsiteY9" fmla="*/ 272615 h 828837"/>
                <a:gd name="connsiteX10" fmla="*/ 197582 w 543657"/>
                <a:gd name="connsiteY10" fmla="*/ 659965 h 828837"/>
                <a:gd name="connsiteX11" fmla="*/ 496032 w 543657"/>
                <a:gd name="connsiteY11" fmla="*/ 564715 h 828837"/>
                <a:gd name="connsiteX0" fmla="*/ 543657 w 543657"/>
                <a:gd name="connsiteY0" fmla="*/ 682190 h 817475"/>
                <a:gd name="connsiteX1" fmla="*/ 95982 w 543657"/>
                <a:gd name="connsiteY1" fmla="*/ 806015 h 817475"/>
                <a:gd name="connsiteX2" fmla="*/ 99157 w 543657"/>
                <a:gd name="connsiteY2" fmla="*/ 269440 h 817475"/>
                <a:gd name="connsiteX3" fmla="*/ 19782 w 543657"/>
                <a:gd name="connsiteY3" fmla="*/ 142440 h 817475"/>
                <a:gd name="connsiteX4" fmla="*/ 3907 w 543657"/>
                <a:gd name="connsiteY4" fmla="*/ 2740 h 817475"/>
                <a:gd name="connsiteX5" fmla="*/ 70582 w 543657"/>
                <a:gd name="connsiteY5" fmla="*/ 47190 h 817475"/>
                <a:gd name="connsiteX6" fmla="*/ 118207 w 543657"/>
                <a:gd name="connsiteY6" fmla="*/ 15440 h 817475"/>
                <a:gd name="connsiteX7" fmla="*/ 169007 w 543657"/>
                <a:gd name="connsiteY7" fmla="*/ 69415 h 817475"/>
                <a:gd name="connsiteX8" fmla="*/ 248382 w 543657"/>
                <a:gd name="connsiteY8" fmla="*/ 91640 h 817475"/>
                <a:gd name="connsiteX9" fmla="*/ 188057 w 543657"/>
                <a:gd name="connsiteY9" fmla="*/ 272615 h 817475"/>
                <a:gd name="connsiteX10" fmla="*/ 197582 w 543657"/>
                <a:gd name="connsiteY10" fmla="*/ 659965 h 817475"/>
                <a:gd name="connsiteX11" fmla="*/ 496032 w 543657"/>
                <a:gd name="connsiteY11" fmla="*/ 564715 h 817475"/>
                <a:gd name="connsiteX0" fmla="*/ 553182 w 553182"/>
                <a:gd name="connsiteY0" fmla="*/ 704415 h 833872"/>
                <a:gd name="connsiteX1" fmla="*/ 95982 w 553182"/>
                <a:gd name="connsiteY1" fmla="*/ 806015 h 833872"/>
                <a:gd name="connsiteX2" fmla="*/ 99157 w 553182"/>
                <a:gd name="connsiteY2" fmla="*/ 269440 h 833872"/>
                <a:gd name="connsiteX3" fmla="*/ 19782 w 553182"/>
                <a:gd name="connsiteY3" fmla="*/ 142440 h 833872"/>
                <a:gd name="connsiteX4" fmla="*/ 3907 w 553182"/>
                <a:gd name="connsiteY4" fmla="*/ 2740 h 833872"/>
                <a:gd name="connsiteX5" fmla="*/ 70582 w 553182"/>
                <a:gd name="connsiteY5" fmla="*/ 47190 h 833872"/>
                <a:gd name="connsiteX6" fmla="*/ 118207 w 553182"/>
                <a:gd name="connsiteY6" fmla="*/ 15440 h 833872"/>
                <a:gd name="connsiteX7" fmla="*/ 169007 w 553182"/>
                <a:gd name="connsiteY7" fmla="*/ 69415 h 833872"/>
                <a:gd name="connsiteX8" fmla="*/ 248382 w 553182"/>
                <a:gd name="connsiteY8" fmla="*/ 91640 h 833872"/>
                <a:gd name="connsiteX9" fmla="*/ 188057 w 553182"/>
                <a:gd name="connsiteY9" fmla="*/ 272615 h 833872"/>
                <a:gd name="connsiteX10" fmla="*/ 197582 w 553182"/>
                <a:gd name="connsiteY10" fmla="*/ 659965 h 833872"/>
                <a:gd name="connsiteX11" fmla="*/ 496032 w 553182"/>
                <a:gd name="connsiteY11" fmla="*/ 564715 h 833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53182" h="833872">
                  <a:moveTo>
                    <a:pt x="553182" y="704415"/>
                  </a:moveTo>
                  <a:cubicBezTo>
                    <a:pt x="366121" y="797019"/>
                    <a:pt x="171653" y="878511"/>
                    <a:pt x="95982" y="806015"/>
                  </a:cubicBezTo>
                  <a:cubicBezTo>
                    <a:pt x="20311" y="733519"/>
                    <a:pt x="111857" y="380036"/>
                    <a:pt x="99157" y="269440"/>
                  </a:cubicBezTo>
                  <a:cubicBezTo>
                    <a:pt x="67407" y="206469"/>
                    <a:pt x="38832" y="199590"/>
                    <a:pt x="19782" y="142440"/>
                  </a:cubicBezTo>
                  <a:cubicBezTo>
                    <a:pt x="732" y="85290"/>
                    <a:pt x="-4560" y="18615"/>
                    <a:pt x="3907" y="2740"/>
                  </a:cubicBezTo>
                  <a:cubicBezTo>
                    <a:pt x="12374" y="-13135"/>
                    <a:pt x="51532" y="45073"/>
                    <a:pt x="70582" y="47190"/>
                  </a:cubicBezTo>
                  <a:cubicBezTo>
                    <a:pt x="89632" y="49307"/>
                    <a:pt x="101803" y="11736"/>
                    <a:pt x="118207" y="15440"/>
                  </a:cubicBezTo>
                  <a:cubicBezTo>
                    <a:pt x="134611" y="19144"/>
                    <a:pt x="131436" y="56715"/>
                    <a:pt x="169007" y="69415"/>
                  </a:cubicBezTo>
                  <a:cubicBezTo>
                    <a:pt x="206578" y="82115"/>
                    <a:pt x="245207" y="57773"/>
                    <a:pt x="248382" y="91640"/>
                  </a:cubicBezTo>
                  <a:cubicBezTo>
                    <a:pt x="251557" y="125507"/>
                    <a:pt x="228274" y="190594"/>
                    <a:pt x="188057" y="272615"/>
                  </a:cubicBezTo>
                  <a:cubicBezTo>
                    <a:pt x="179590" y="367336"/>
                    <a:pt x="180649" y="583236"/>
                    <a:pt x="197582" y="659965"/>
                  </a:cubicBezTo>
                  <a:cubicBezTo>
                    <a:pt x="290715" y="660494"/>
                    <a:pt x="371148" y="636417"/>
                    <a:pt x="496032" y="564715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35AE750-0AA0-4EA6-95E2-0B4CBC7F5764}"/>
              </a:ext>
            </a:extLst>
          </p:cNvPr>
          <p:cNvGrpSpPr/>
          <p:nvPr/>
        </p:nvGrpSpPr>
        <p:grpSpPr>
          <a:xfrm>
            <a:off x="6728573" y="4382795"/>
            <a:ext cx="2360136" cy="1325524"/>
            <a:chOff x="7543800" y="2813255"/>
            <a:chExt cx="2868627" cy="1611109"/>
          </a:xfrm>
        </p:grpSpPr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6F4E629B-43FC-41F2-8C67-3062F16C3790}"/>
                </a:ext>
              </a:extLst>
            </p:cNvPr>
            <p:cNvSpPr/>
            <p:nvPr/>
          </p:nvSpPr>
          <p:spPr>
            <a:xfrm>
              <a:off x="7543800" y="2813256"/>
              <a:ext cx="2791864" cy="1611108"/>
            </a:xfrm>
            <a:prstGeom prst="ellipse">
              <a:avLst/>
            </a:pr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F8A5FDFF-FD70-423F-BDF5-7001542D1DDF}"/>
                </a:ext>
              </a:extLst>
            </p:cNvPr>
            <p:cNvSpPr/>
            <p:nvPr/>
          </p:nvSpPr>
          <p:spPr>
            <a:xfrm>
              <a:off x="7892459" y="2813255"/>
              <a:ext cx="457776" cy="287501"/>
            </a:xfrm>
            <a:custGeom>
              <a:avLst/>
              <a:gdLst>
                <a:gd name="connsiteX0" fmla="*/ 457776 w 457776"/>
                <a:gd name="connsiteY0" fmla="*/ 287501 h 287501"/>
                <a:gd name="connsiteX1" fmla="*/ 252988 w 457776"/>
                <a:gd name="connsiteY1" fmla="*/ 144626 h 287501"/>
                <a:gd name="connsiteX2" fmla="*/ 186313 w 457776"/>
                <a:gd name="connsiteY2" fmla="*/ 87476 h 287501"/>
                <a:gd name="connsiteX3" fmla="*/ 131545 w 457776"/>
                <a:gd name="connsiteY3" fmla="*/ 1751 h 287501"/>
                <a:gd name="connsiteX4" fmla="*/ 117257 w 457776"/>
                <a:gd name="connsiteY4" fmla="*/ 30326 h 287501"/>
                <a:gd name="connsiteX5" fmla="*/ 72013 w 457776"/>
                <a:gd name="connsiteY5" fmla="*/ 37470 h 287501"/>
                <a:gd name="connsiteX6" fmla="*/ 45820 w 457776"/>
                <a:gd name="connsiteY6" fmla="*/ 77951 h 287501"/>
                <a:gd name="connsiteX7" fmla="*/ 576 w 457776"/>
                <a:gd name="connsiteY7" fmla="*/ 89858 h 287501"/>
                <a:gd name="connsiteX8" fmla="*/ 19626 w 457776"/>
                <a:gd name="connsiteY8" fmla="*/ 123195 h 287501"/>
                <a:gd name="connsiteX9" fmla="*/ 10101 w 457776"/>
                <a:gd name="connsiteY9" fmla="*/ 168439 h 287501"/>
                <a:gd name="connsiteX10" fmla="*/ 150595 w 457776"/>
                <a:gd name="connsiteY10" fmla="*/ 144626 h 287501"/>
                <a:gd name="connsiteX11" fmla="*/ 343476 w 457776"/>
                <a:gd name="connsiteY11" fmla="*/ 270833 h 287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7776" h="287501">
                  <a:moveTo>
                    <a:pt x="457776" y="287501"/>
                  </a:moveTo>
                  <a:cubicBezTo>
                    <a:pt x="378004" y="232732"/>
                    <a:pt x="298232" y="177963"/>
                    <a:pt x="252988" y="144626"/>
                  </a:cubicBezTo>
                  <a:cubicBezTo>
                    <a:pt x="207744" y="111289"/>
                    <a:pt x="206553" y="111288"/>
                    <a:pt x="186313" y="87476"/>
                  </a:cubicBezTo>
                  <a:cubicBezTo>
                    <a:pt x="166073" y="63664"/>
                    <a:pt x="143054" y="11276"/>
                    <a:pt x="131545" y="1751"/>
                  </a:cubicBezTo>
                  <a:cubicBezTo>
                    <a:pt x="120036" y="-7774"/>
                    <a:pt x="127179" y="24373"/>
                    <a:pt x="117257" y="30326"/>
                  </a:cubicBezTo>
                  <a:cubicBezTo>
                    <a:pt x="107335" y="36279"/>
                    <a:pt x="83919" y="29533"/>
                    <a:pt x="72013" y="37470"/>
                  </a:cubicBezTo>
                  <a:cubicBezTo>
                    <a:pt x="60107" y="45407"/>
                    <a:pt x="57726" y="69220"/>
                    <a:pt x="45820" y="77951"/>
                  </a:cubicBezTo>
                  <a:cubicBezTo>
                    <a:pt x="33914" y="86682"/>
                    <a:pt x="4942" y="82317"/>
                    <a:pt x="576" y="89858"/>
                  </a:cubicBezTo>
                  <a:cubicBezTo>
                    <a:pt x="-3790" y="97399"/>
                    <a:pt x="18039" y="110098"/>
                    <a:pt x="19626" y="123195"/>
                  </a:cubicBezTo>
                  <a:cubicBezTo>
                    <a:pt x="21213" y="136292"/>
                    <a:pt x="-11727" y="164867"/>
                    <a:pt x="10101" y="168439"/>
                  </a:cubicBezTo>
                  <a:cubicBezTo>
                    <a:pt x="31929" y="172011"/>
                    <a:pt x="95033" y="127560"/>
                    <a:pt x="150595" y="144626"/>
                  </a:cubicBezTo>
                  <a:cubicBezTo>
                    <a:pt x="206157" y="161692"/>
                    <a:pt x="274816" y="216262"/>
                    <a:pt x="343476" y="270833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449EB24-9EA4-4EC6-A370-E81B97F3511D}"/>
                </a:ext>
              </a:extLst>
            </p:cNvPr>
            <p:cNvSpPr/>
            <p:nvPr/>
          </p:nvSpPr>
          <p:spPr>
            <a:xfrm>
              <a:off x="8182259" y="2965019"/>
              <a:ext cx="259807" cy="138199"/>
            </a:xfrm>
            <a:custGeom>
              <a:avLst/>
              <a:gdLst>
                <a:gd name="connsiteX0" fmla="*/ 0 w 283368"/>
                <a:gd name="connsiteY0" fmla="*/ 88228 h 104896"/>
                <a:gd name="connsiteX1" fmla="*/ 188118 w 283368"/>
                <a:gd name="connsiteY1" fmla="*/ 121 h 104896"/>
                <a:gd name="connsiteX2" fmla="*/ 283368 w 283368"/>
                <a:gd name="connsiteY2" fmla="*/ 104896 h 10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68" h="104896">
                  <a:moveTo>
                    <a:pt x="0" y="88228"/>
                  </a:moveTo>
                  <a:cubicBezTo>
                    <a:pt x="70445" y="42785"/>
                    <a:pt x="140890" y="-2657"/>
                    <a:pt x="188118" y="121"/>
                  </a:cubicBezTo>
                  <a:cubicBezTo>
                    <a:pt x="235346" y="2899"/>
                    <a:pt x="259357" y="53897"/>
                    <a:pt x="283368" y="104896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9D5DC5C-4F30-4B33-9BB4-2453F328D327}"/>
                </a:ext>
              </a:extLst>
            </p:cNvPr>
            <p:cNvSpPr/>
            <p:nvPr/>
          </p:nvSpPr>
          <p:spPr>
            <a:xfrm>
              <a:off x="9364647" y="3225478"/>
              <a:ext cx="1047780" cy="511204"/>
            </a:xfrm>
            <a:custGeom>
              <a:avLst/>
              <a:gdLst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45269 w 1047780"/>
                <a:gd name="connsiteY14" fmla="*/ 187275 h 492875"/>
                <a:gd name="connsiteX15" fmla="*/ 195263 w 1047780"/>
                <a:gd name="connsiteY15" fmla="*/ 358725 h 492875"/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19075 w 1047780"/>
                <a:gd name="connsiteY14" fmla="*/ 182512 h 492875"/>
                <a:gd name="connsiteX15" fmla="*/ 195263 w 1047780"/>
                <a:gd name="connsiteY15" fmla="*/ 358725 h 492875"/>
                <a:gd name="connsiteX0" fmla="*/ 0 w 1047780"/>
                <a:gd name="connsiteY0" fmla="*/ 165844 h 492875"/>
                <a:gd name="connsiteX1" fmla="*/ 111919 w 1047780"/>
                <a:gd name="connsiteY1" fmla="*/ 3919 h 492875"/>
                <a:gd name="connsiteX2" fmla="*/ 383382 w 1047780"/>
                <a:gd name="connsiteY2" fmla="*/ 68213 h 492875"/>
                <a:gd name="connsiteX3" fmla="*/ 673894 w 1047780"/>
                <a:gd name="connsiteY3" fmla="*/ 265856 h 492875"/>
                <a:gd name="connsiteX4" fmla="*/ 804863 w 1047780"/>
                <a:gd name="connsiteY4" fmla="*/ 273000 h 492875"/>
                <a:gd name="connsiteX5" fmla="*/ 997744 w 1047780"/>
                <a:gd name="connsiteY5" fmla="*/ 211088 h 492875"/>
                <a:gd name="connsiteX6" fmla="*/ 1004888 w 1047780"/>
                <a:gd name="connsiteY6" fmla="*/ 273000 h 492875"/>
                <a:gd name="connsiteX7" fmla="*/ 1047750 w 1047780"/>
                <a:gd name="connsiteY7" fmla="*/ 313481 h 492875"/>
                <a:gd name="connsiteX8" fmla="*/ 1012032 w 1047780"/>
                <a:gd name="connsiteY8" fmla="*/ 349200 h 492875"/>
                <a:gd name="connsiteX9" fmla="*/ 1028700 w 1047780"/>
                <a:gd name="connsiteY9" fmla="*/ 411113 h 492875"/>
                <a:gd name="connsiteX10" fmla="*/ 973932 w 1047780"/>
                <a:gd name="connsiteY10" fmla="*/ 444450 h 492875"/>
                <a:gd name="connsiteX11" fmla="*/ 964407 w 1047780"/>
                <a:gd name="connsiteY11" fmla="*/ 489694 h 492875"/>
                <a:gd name="connsiteX12" fmla="*/ 704850 w 1047780"/>
                <a:gd name="connsiteY12" fmla="*/ 349200 h 492875"/>
                <a:gd name="connsiteX13" fmla="*/ 378619 w 1047780"/>
                <a:gd name="connsiteY13" fmla="*/ 251569 h 492875"/>
                <a:gd name="connsiteX14" fmla="*/ 219075 w 1047780"/>
                <a:gd name="connsiteY14" fmla="*/ 182512 h 492875"/>
                <a:gd name="connsiteX15" fmla="*/ 195263 w 1047780"/>
                <a:gd name="connsiteY15" fmla="*/ 358725 h 492875"/>
                <a:gd name="connsiteX0" fmla="*/ 0 w 1047780"/>
                <a:gd name="connsiteY0" fmla="*/ 165818 h 492849"/>
                <a:gd name="connsiteX1" fmla="*/ 111919 w 1047780"/>
                <a:gd name="connsiteY1" fmla="*/ 3893 h 492849"/>
                <a:gd name="connsiteX2" fmla="*/ 383382 w 1047780"/>
                <a:gd name="connsiteY2" fmla="*/ 68187 h 492849"/>
                <a:gd name="connsiteX3" fmla="*/ 688182 w 1047780"/>
                <a:gd name="connsiteY3" fmla="*/ 263449 h 492849"/>
                <a:gd name="connsiteX4" fmla="*/ 804863 w 1047780"/>
                <a:gd name="connsiteY4" fmla="*/ 272974 h 492849"/>
                <a:gd name="connsiteX5" fmla="*/ 997744 w 1047780"/>
                <a:gd name="connsiteY5" fmla="*/ 211062 h 492849"/>
                <a:gd name="connsiteX6" fmla="*/ 1004888 w 1047780"/>
                <a:gd name="connsiteY6" fmla="*/ 272974 h 492849"/>
                <a:gd name="connsiteX7" fmla="*/ 1047750 w 1047780"/>
                <a:gd name="connsiteY7" fmla="*/ 313455 h 492849"/>
                <a:gd name="connsiteX8" fmla="*/ 1012032 w 1047780"/>
                <a:gd name="connsiteY8" fmla="*/ 349174 h 492849"/>
                <a:gd name="connsiteX9" fmla="*/ 1028700 w 1047780"/>
                <a:gd name="connsiteY9" fmla="*/ 411087 h 492849"/>
                <a:gd name="connsiteX10" fmla="*/ 973932 w 1047780"/>
                <a:gd name="connsiteY10" fmla="*/ 444424 h 492849"/>
                <a:gd name="connsiteX11" fmla="*/ 964407 w 1047780"/>
                <a:gd name="connsiteY11" fmla="*/ 489668 h 492849"/>
                <a:gd name="connsiteX12" fmla="*/ 704850 w 1047780"/>
                <a:gd name="connsiteY12" fmla="*/ 349174 h 492849"/>
                <a:gd name="connsiteX13" fmla="*/ 378619 w 1047780"/>
                <a:gd name="connsiteY13" fmla="*/ 251543 h 492849"/>
                <a:gd name="connsiteX14" fmla="*/ 219075 w 1047780"/>
                <a:gd name="connsiteY14" fmla="*/ 182486 h 492849"/>
                <a:gd name="connsiteX15" fmla="*/ 195263 w 1047780"/>
                <a:gd name="connsiteY15" fmla="*/ 358699 h 492849"/>
                <a:gd name="connsiteX0" fmla="*/ 0 w 1047780"/>
                <a:gd name="connsiteY0" fmla="*/ 165818 h 492849"/>
                <a:gd name="connsiteX1" fmla="*/ 111919 w 1047780"/>
                <a:gd name="connsiteY1" fmla="*/ 3893 h 492849"/>
                <a:gd name="connsiteX2" fmla="*/ 383382 w 1047780"/>
                <a:gd name="connsiteY2" fmla="*/ 68187 h 492849"/>
                <a:gd name="connsiteX3" fmla="*/ 688182 w 1047780"/>
                <a:gd name="connsiteY3" fmla="*/ 263449 h 492849"/>
                <a:gd name="connsiteX4" fmla="*/ 835819 w 1047780"/>
                <a:gd name="connsiteY4" fmla="*/ 272974 h 492849"/>
                <a:gd name="connsiteX5" fmla="*/ 997744 w 1047780"/>
                <a:gd name="connsiteY5" fmla="*/ 211062 h 492849"/>
                <a:gd name="connsiteX6" fmla="*/ 1004888 w 1047780"/>
                <a:gd name="connsiteY6" fmla="*/ 272974 h 492849"/>
                <a:gd name="connsiteX7" fmla="*/ 1047750 w 1047780"/>
                <a:gd name="connsiteY7" fmla="*/ 313455 h 492849"/>
                <a:gd name="connsiteX8" fmla="*/ 1012032 w 1047780"/>
                <a:gd name="connsiteY8" fmla="*/ 349174 h 492849"/>
                <a:gd name="connsiteX9" fmla="*/ 1028700 w 1047780"/>
                <a:gd name="connsiteY9" fmla="*/ 411087 h 492849"/>
                <a:gd name="connsiteX10" fmla="*/ 973932 w 1047780"/>
                <a:gd name="connsiteY10" fmla="*/ 444424 h 492849"/>
                <a:gd name="connsiteX11" fmla="*/ 964407 w 1047780"/>
                <a:gd name="connsiteY11" fmla="*/ 489668 h 492849"/>
                <a:gd name="connsiteX12" fmla="*/ 704850 w 1047780"/>
                <a:gd name="connsiteY12" fmla="*/ 349174 h 492849"/>
                <a:gd name="connsiteX13" fmla="*/ 378619 w 1047780"/>
                <a:gd name="connsiteY13" fmla="*/ 251543 h 492849"/>
                <a:gd name="connsiteX14" fmla="*/ 219075 w 1047780"/>
                <a:gd name="connsiteY14" fmla="*/ 182486 h 492849"/>
                <a:gd name="connsiteX15" fmla="*/ 195263 w 1047780"/>
                <a:gd name="connsiteY15" fmla="*/ 358699 h 492849"/>
                <a:gd name="connsiteX0" fmla="*/ 0 w 1047780"/>
                <a:gd name="connsiteY0" fmla="*/ 165792 h 492823"/>
                <a:gd name="connsiteX1" fmla="*/ 111919 w 1047780"/>
                <a:gd name="connsiteY1" fmla="*/ 3867 h 492823"/>
                <a:gd name="connsiteX2" fmla="*/ 383382 w 1047780"/>
                <a:gd name="connsiteY2" fmla="*/ 68161 h 492823"/>
                <a:gd name="connsiteX3" fmla="*/ 711995 w 1047780"/>
                <a:gd name="connsiteY3" fmla="*/ 261041 h 492823"/>
                <a:gd name="connsiteX4" fmla="*/ 835819 w 1047780"/>
                <a:gd name="connsiteY4" fmla="*/ 272948 h 492823"/>
                <a:gd name="connsiteX5" fmla="*/ 997744 w 1047780"/>
                <a:gd name="connsiteY5" fmla="*/ 211036 h 492823"/>
                <a:gd name="connsiteX6" fmla="*/ 1004888 w 1047780"/>
                <a:gd name="connsiteY6" fmla="*/ 272948 h 492823"/>
                <a:gd name="connsiteX7" fmla="*/ 1047750 w 1047780"/>
                <a:gd name="connsiteY7" fmla="*/ 313429 h 492823"/>
                <a:gd name="connsiteX8" fmla="*/ 1012032 w 1047780"/>
                <a:gd name="connsiteY8" fmla="*/ 349148 h 492823"/>
                <a:gd name="connsiteX9" fmla="*/ 1028700 w 1047780"/>
                <a:gd name="connsiteY9" fmla="*/ 411061 h 492823"/>
                <a:gd name="connsiteX10" fmla="*/ 973932 w 1047780"/>
                <a:gd name="connsiteY10" fmla="*/ 444398 h 492823"/>
                <a:gd name="connsiteX11" fmla="*/ 964407 w 1047780"/>
                <a:gd name="connsiteY11" fmla="*/ 489642 h 492823"/>
                <a:gd name="connsiteX12" fmla="*/ 704850 w 1047780"/>
                <a:gd name="connsiteY12" fmla="*/ 349148 h 492823"/>
                <a:gd name="connsiteX13" fmla="*/ 378619 w 1047780"/>
                <a:gd name="connsiteY13" fmla="*/ 251517 h 492823"/>
                <a:gd name="connsiteX14" fmla="*/ 219075 w 1047780"/>
                <a:gd name="connsiteY14" fmla="*/ 182460 h 492823"/>
                <a:gd name="connsiteX15" fmla="*/ 195263 w 1047780"/>
                <a:gd name="connsiteY15" fmla="*/ 358673 h 492823"/>
                <a:gd name="connsiteX0" fmla="*/ 0 w 1047780"/>
                <a:gd name="connsiteY0" fmla="*/ 165792 h 492823"/>
                <a:gd name="connsiteX1" fmla="*/ 111919 w 1047780"/>
                <a:gd name="connsiteY1" fmla="*/ 3867 h 492823"/>
                <a:gd name="connsiteX2" fmla="*/ 383382 w 1047780"/>
                <a:gd name="connsiteY2" fmla="*/ 68161 h 492823"/>
                <a:gd name="connsiteX3" fmla="*/ 711995 w 1047780"/>
                <a:gd name="connsiteY3" fmla="*/ 261041 h 492823"/>
                <a:gd name="connsiteX4" fmla="*/ 835819 w 1047780"/>
                <a:gd name="connsiteY4" fmla="*/ 272948 h 492823"/>
                <a:gd name="connsiteX5" fmla="*/ 997744 w 1047780"/>
                <a:gd name="connsiteY5" fmla="*/ 211036 h 492823"/>
                <a:gd name="connsiteX6" fmla="*/ 1004888 w 1047780"/>
                <a:gd name="connsiteY6" fmla="*/ 272948 h 492823"/>
                <a:gd name="connsiteX7" fmla="*/ 1047750 w 1047780"/>
                <a:gd name="connsiteY7" fmla="*/ 313429 h 492823"/>
                <a:gd name="connsiteX8" fmla="*/ 1012032 w 1047780"/>
                <a:gd name="connsiteY8" fmla="*/ 349148 h 492823"/>
                <a:gd name="connsiteX9" fmla="*/ 1028700 w 1047780"/>
                <a:gd name="connsiteY9" fmla="*/ 411061 h 492823"/>
                <a:gd name="connsiteX10" fmla="*/ 973932 w 1047780"/>
                <a:gd name="connsiteY10" fmla="*/ 444398 h 492823"/>
                <a:gd name="connsiteX11" fmla="*/ 964407 w 1047780"/>
                <a:gd name="connsiteY11" fmla="*/ 489642 h 492823"/>
                <a:gd name="connsiteX12" fmla="*/ 704850 w 1047780"/>
                <a:gd name="connsiteY12" fmla="*/ 349148 h 492823"/>
                <a:gd name="connsiteX13" fmla="*/ 378619 w 1047780"/>
                <a:gd name="connsiteY13" fmla="*/ 251517 h 492823"/>
                <a:gd name="connsiteX14" fmla="*/ 219075 w 1047780"/>
                <a:gd name="connsiteY14" fmla="*/ 182460 h 492823"/>
                <a:gd name="connsiteX15" fmla="*/ 195263 w 1047780"/>
                <a:gd name="connsiteY15" fmla="*/ 358673 h 492823"/>
                <a:gd name="connsiteX0" fmla="*/ 0 w 1047780"/>
                <a:gd name="connsiteY0" fmla="*/ 165792 h 511204"/>
                <a:gd name="connsiteX1" fmla="*/ 111919 w 1047780"/>
                <a:gd name="connsiteY1" fmla="*/ 3867 h 511204"/>
                <a:gd name="connsiteX2" fmla="*/ 383382 w 1047780"/>
                <a:gd name="connsiteY2" fmla="*/ 68161 h 511204"/>
                <a:gd name="connsiteX3" fmla="*/ 711995 w 1047780"/>
                <a:gd name="connsiteY3" fmla="*/ 261041 h 511204"/>
                <a:gd name="connsiteX4" fmla="*/ 835819 w 1047780"/>
                <a:gd name="connsiteY4" fmla="*/ 272948 h 511204"/>
                <a:gd name="connsiteX5" fmla="*/ 997744 w 1047780"/>
                <a:gd name="connsiteY5" fmla="*/ 211036 h 511204"/>
                <a:gd name="connsiteX6" fmla="*/ 1004888 w 1047780"/>
                <a:gd name="connsiteY6" fmla="*/ 272948 h 511204"/>
                <a:gd name="connsiteX7" fmla="*/ 1047750 w 1047780"/>
                <a:gd name="connsiteY7" fmla="*/ 313429 h 511204"/>
                <a:gd name="connsiteX8" fmla="*/ 1012032 w 1047780"/>
                <a:gd name="connsiteY8" fmla="*/ 349148 h 511204"/>
                <a:gd name="connsiteX9" fmla="*/ 1028700 w 1047780"/>
                <a:gd name="connsiteY9" fmla="*/ 411061 h 511204"/>
                <a:gd name="connsiteX10" fmla="*/ 973932 w 1047780"/>
                <a:gd name="connsiteY10" fmla="*/ 444398 h 511204"/>
                <a:gd name="connsiteX11" fmla="*/ 950119 w 1047780"/>
                <a:gd name="connsiteY11" fmla="*/ 508692 h 511204"/>
                <a:gd name="connsiteX12" fmla="*/ 704850 w 1047780"/>
                <a:gd name="connsiteY12" fmla="*/ 349148 h 511204"/>
                <a:gd name="connsiteX13" fmla="*/ 378619 w 1047780"/>
                <a:gd name="connsiteY13" fmla="*/ 251517 h 511204"/>
                <a:gd name="connsiteX14" fmla="*/ 219075 w 1047780"/>
                <a:gd name="connsiteY14" fmla="*/ 182460 h 511204"/>
                <a:gd name="connsiteX15" fmla="*/ 195263 w 1047780"/>
                <a:gd name="connsiteY15" fmla="*/ 358673 h 511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47780" h="511204">
                  <a:moveTo>
                    <a:pt x="0" y="165792"/>
                  </a:moveTo>
                  <a:cubicBezTo>
                    <a:pt x="24011" y="92965"/>
                    <a:pt x="48022" y="20139"/>
                    <a:pt x="111919" y="3867"/>
                  </a:cubicBezTo>
                  <a:cubicBezTo>
                    <a:pt x="175816" y="-12405"/>
                    <a:pt x="283369" y="25299"/>
                    <a:pt x="383382" y="68161"/>
                  </a:cubicBezTo>
                  <a:cubicBezTo>
                    <a:pt x="483395" y="111023"/>
                    <a:pt x="636589" y="226910"/>
                    <a:pt x="711995" y="261041"/>
                  </a:cubicBezTo>
                  <a:cubicBezTo>
                    <a:pt x="787401" y="295172"/>
                    <a:pt x="788194" y="281282"/>
                    <a:pt x="835819" y="272948"/>
                  </a:cubicBezTo>
                  <a:cubicBezTo>
                    <a:pt x="883444" y="264614"/>
                    <a:pt x="969566" y="211036"/>
                    <a:pt x="997744" y="211036"/>
                  </a:cubicBezTo>
                  <a:cubicBezTo>
                    <a:pt x="1025922" y="211036"/>
                    <a:pt x="996554" y="255882"/>
                    <a:pt x="1004888" y="272948"/>
                  </a:cubicBezTo>
                  <a:cubicBezTo>
                    <a:pt x="1013222" y="290014"/>
                    <a:pt x="1046559" y="300729"/>
                    <a:pt x="1047750" y="313429"/>
                  </a:cubicBezTo>
                  <a:cubicBezTo>
                    <a:pt x="1048941" y="326129"/>
                    <a:pt x="1015207" y="332876"/>
                    <a:pt x="1012032" y="349148"/>
                  </a:cubicBezTo>
                  <a:cubicBezTo>
                    <a:pt x="1008857" y="365420"/>
                    <a:pt x="1035050" y="395186"/>
                    <a:pt x="1028700" y="411061"/>
                  </a:cubicBezTo>
                  <a:cubicBezTo>
                    <a:pt x="1022350" y="426936"/>
                    <a:pt x="987029" y="428126"/>
                    <a:pt x="973932" y="444398"/>
                  </a:cubicBezTo>
                  <a:cubicBezTo>
                    <a:pt x="960835" y="460670"/>
                    <a:pt x="994966" y="524567"/>
                    <a:pt x="950119" y="508692"/>
                  </a:cubicBezTo>
                  <a:cubicBezTo>
                    <a:pt x="905272" y="492817"/>
                    <a:pt x="790575" y="407885"/>
                    <a:pt x="704850" y="349148"/>
                  </a:cubicBezTo>
                  <a:cubicBezTo>
                    <a:pt x="607219" y="309461"/>
                    <a:pt x="459582" y="279298"/>
                    <a:pt x="378619" y="251517"/>
                  </a:cubicBezTo>
                  <a:cubicBezTo>
                    <a:pt x="297657" y="223736"/>
                    <a:pt x="254397" y="205082"/>
                    <a:pt x="219075" y="182460"/>
                  </a:cubicBezTo>
                  <a:cubicBezTo>
                    <a:pt x="188516" y="200319"/>
                    <a:pt x="204986" y="281877"/>
                    <a:pt x="195263" y="358673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D3A72504-2976-42D4-87DE-B470A513362E}"/>
                </a:ext>
              </a:extLst>
            </p:cNvPr>
            <p:cNvSpPr/>
            <p:nvPr/>
          </p:nvSpPr>
          <p:spPr>
            <a:xfrm>
              <a:off x="7743416" y="3037724"/>
              <a:ext cx="1884661" cy="854442"/>
            </a:xfrm>
            <a:custGeom>
              <a:avLst/>
              <a:gdLst>
                <a:gd name="connsiteX0" fmla="*/ 467433 w 1848106"/>
                <a:gd name="connsiteY0" fmla="*/ 999 h 823859"/>
                <a:gd name="connsiteX1" fmla="*/ 100720 w 1848106"/>
                <a:gd name="connsiteY1" fmla="*/ 79580 h 823859"/>
                <a:gd name="connsiteX2" fmla="*/ 43570 w 1848106"/>
                <a:gd name="connsiteY2" fmla="*/ 98630 h 823859"/>
                <a:gd name="connsiteX3" fmla="*/ 34045 w 1848106"/>
                <a:gd name="connsiteY3" fmla="*/ 303418 h 823859"/>
                <a:gd name="connsiteX4" fmla="*/ 503151 w 1848106"/>
                <a:gd name="connsiteY4" fmla="*/ 508205 h 823859"/>
                <a:gd name="connsiteX5" fmla="*/ 927014 w 1848106"/>
                <a:gd name="connsiteY5" fmla="*/ 817768 h 823859"/>
                <a:gd name="connsiteX6" fmla="*/ 1839033 w 1848106"/>
                <a:gd name="connsiteY6" fmla="*/ 674893 h 823859"/>
                <a:gd name="connsiteX7" fmla="*/ 1367545 w 1848106"/>
                <a:gd name="connsiteY7" fmla="*/ 217693 h 823859"/>
                <a:gd name="connsiteX8" fmla="*/ 919870 w 1848106"/>
                <a:gd name="connsiteY8" fmla="*/ 141493 h 823859"/>
                <a:gd name="connsiteX9" fmla="*/ 467433 w 1848106"/>
                <a:gd name="connsiteY9" fmla="*/ 999 h 823859"/>
                <a:gd name="connsiteX0" fmla="*/ 467433 w 1848106"/>
                <a:gd name="connsiteY0" fmla="*/ 999 h 850438"/>
                <a:gd name="connsiteX1" fmla="*/ 100720 w 1848106"/>
                <a:gd name="connsiteY1" fmla="*/ 79580 h 850438"/>
                <a:gd name="connsiteX2" fmla="*/ 43570 w 1848106"/>
                <a:gd name="connsiteY2" fmla="*/ 98630 h 850438"/>
                <a:gd name="connsiteX3" fmla="*/ 34045 w 1848106"/>
                <a:gd name="connsiteY3" fmla="*/ 303418 h 850438"/>
                <a:gd name="connsiteX4" fmla="*/ 503151 w 1848106"/>
                <a:gd name="connsiteY4" fmla="*/ 508205 h 850438"/>
                <a:gd name="connsiteX5" fmla="*/ 927014 w 1848106"/>
                <a:gd name="connsiteY5" fmla="*/ 817768 h 850438"/>
                <a:gd name="connsiteX6" fmla="*/ 1839033 w 1848106"/>
                <a:gd name="connsiteY6" fmla="*/ 674893 h 850438"/>
                <a:gd name="connsiteX7" fmla="*/ 1367545 w 1848106"/>
                <a:gd name="connsiteY7" fmla="*/ 217693 h 850438"/>
                <a:gd name="connsiteX8" fmla="*/ 919870 w 1848106"/>
                <a:gd name="connsiteY8" fmla="*/ 141493 h 850438"/>
                <a:gd name="connsiteX9" fmla="*/ 467433 w 1848106"/>
                <a:gd name="connsiteY9" fmla="*/ 999 h 850438"/>
                <a:gd name="connsiteX0" fmla="*/ 467433 w 1848106"/>
                <a:gd name="connsiteY0" fmla="*/ 999 h 835071"/>
                <a:gd name="connsiteX1" fmla="*/ 100720 w 1848106"/>
                <a:gd name="connsiteY1" fmla="*/ 79580 h 835071"/>
                <a:gd name="connsiteX2" fmla="*/ 43570 w 1848106"/>
                <a:gd name="connsiteY2" fmla="*/ 98630 h 835071"/>
                <a:gd name="connsiteX3" fmla="*/ 34045 w 1848106"/>
                <a:gd name="connsiteY3" fmla="*/ 303418 h 835071"/>
                <a:gd name="connsiteX4" fmla="*/ 503151 w 1848106"/>
                <a:gd name="connsiteY4" fmla="*/ 508205 h 835071"/>
                <a:gd name="connsiteX5" fmla="*/ 927014 w 1848106"/>
                <a:gd name="connsiteY5" fmla="*/ 817768 h 835071"/>
                <a:gd name="connsiteX6" fmla="*/ 1839033 w 1848106"/>
                <a:gd name="connsiteY6" fmla="*/ 674893 h 835071"/>
                <a:gd name="connsiteX7" fmla="*/ 1367545 w 1848106"/>
                <a:gd name="connsiteY7" fmla="*/ 217693 h 835071"/>
                <a:gd name="connsiteX8" fmla="*/ 919870 w 1848106"/>
                <a:gd name="connsiteY8" fmla="*/ 141493 h 835071"/>
                <a:gd name="connsiteX9" fmla="*/ 467433 w 1848106"/>
                <a:gd name="connsiteY9" fmla="*/ 999 h 835071"/>
                <a:gd name="connsiteX0" fmla="*/ 467433 w 1852282"/>
                <a:gd name="connsiteY0" fmla="*/ 999 h 835271"/>
                <a:gd name="connsiteX1" fmla="*/ 100720 w 1852282"/>
                <a:gd name="connsiteY1" fmla="*/ 79580 h 835271"/>
                <a:gd name="connsiteX2" fmla="*/ 43570 w 1852282"/>
                <a:gd name="connsiteY2" fmla="*/ 98630 h 835271"/>
                <a:gd name="connsiteX3" fmla="*/ 34045 w 1852282"/>
                <a:gd name="connsiteY3" fmla="*/ 303418 h 835271"/>
                <a:gd name="connsiteX4" fmla="*/ 503151 w 1852282"/>
                <a:gd name="connsiteY4" fmla="*/ 508205 h 835271"/>
                <a:gd name="connsiteX5" fmla="*/ 927014 w 1852282"/>
                <a:gd name="connsiteY5" fmla="*/ 817768 h 835271"/>
                <a:gd name="connsiteX6" fmla="*/ 1839033 w 1852282"/>
                <a:gd name="connsiteY6" fmla="*/ 674893 h 835271"/>
                <a:gd name="connsiteX7" fmla="*/ 1431839 w 1852282"/>
                <a:gd name="connsiteY7" fmla="*/ 205786 h 835271"/>
                <a:gd name="connsiteX8" fmla="*/ 919870 w 1852282"/>
                <a:gd name="connsiteY8" fmla="*/ 141493 h 835271"/>
                <a:gd name="connsiteX9" fmla="*/ 467433 w 1852282"/>
                <a:gd name="connsiteY9" fmla="*/ 999 h 835271"/>
                <a:gd name="connsiteX0" fmla="*/ 467433 w 1852432"/>
                <a:gd name="connsiteY0" fmla="*/ 999 h 835271"/>
                <a:gd name="connsiteX1" fmla="*/ 100720 w 1852432"/>
                <a:gd name="connsiteY1" fmla="*/ 79580 h 835271"/>
                <a:gd name="connsiteX2" fmla="*/ 43570 w 1852432"/>
                <a:gd name="connsiteY2" fmla="*/ 98630 h 835271"/>
                <a:gd name="connsiteX3" fmla="*/ 34045 w 1852432"/>
                <a:gd name="connsiteY3" fmla="*/ 303418 h 835271"/>
                <a:gd name="connsiteX4" fmla="*/ 503151 w 1852432"/>
                <a:gd name="connsiteY4" fmla="*/ 508205 h 835271"/>
                <a:gd name="connsiteX5" fmla="*/ 927014 w 1852432"/>
                <a:gd name="connsiteY5" fmla="*/ 817768 h 835271"/>
                <a:gd name="connsiteX6" fmla="*/ 1839033 w 1852432"/>
                <a:gd name="connsiteY6" fmla="*/ 674893 h 835271"/>
                <a:gd name="connsiteX7" fmla="*/ 1431839 w 1852432"/>
                <a:gd name="connsiteY7" fmla="*/ 205786 h 835271"/>
                <a:gd name="connsiteX8" fmla="*/ 919870 w 1852432"/>
                <a:gd name="connsiteY8" fmla="*/ 141493 h 835271"/>
                <a:gd name="connsiteX9" fmla="*/ 467433 w 1852432"/>
                <a:gd name="connsiteY9" fmla="*/ 999 h 835271"/>
                <a:gd name="connsiteX0" fmla="*/ 531726 w 1852432"/>
                <a:gd name="connsiteY0" fmla="*/ 833 h 854155"/>
                <a:gd name="connsiteX1" fmla="*/ 100720 w 1852432"/>
                <a:gd name="connsiteY1" fmla="*/ 98464 h 854155"/>
                <a:gd name="connsiteX2" fmla="*/ 43570 w 1852432"/>
                <a:gd name="connsiteY2" fmla="*/ 117514 h 854155"/>
                <a:gd name="connsiteX3" fmla="*/ 34045 w 1852432"/>
                <a:gd name="connsiteY3" fmla="*/ 322302 h 854155"/>
                <a:gd name="connsiteX4" fmla="*/ 503151 w 1852432"/>
                <a:gd name="connsiteY4" fmla="*/ 527089 h 854155"/>
                <a:gd name="connsiteX5" fmla="*/ 927014 w 1852432"/>
                <a:gd name="connsiteY5" fmla="*/ 836652 h 854155"/>
                <a:gd name="connsiteX6" fmla="*/ 1839033 w 1852432"/>
                <a:gd name="connsiteY6" fmla="*/ 693777 h 854155"/>
                <a:gd name="connsiteX7" fmla="*/ 1431839 w 1852432"/>
                <a:gd name="connsiteY7" fmla="*/ 224670 h 854155"/>
                <a:gd name="connsiteX8" fmla="*/ 919870 w 1852432"/>
                <a:gd name="connsiteY8" fmla="*/ 160377 h 854155"/>
                <a:gd name="connsiteX9" fmla="*/ 531726 w 1852432"/>
                <a:gd name="connsiteY9" fmla="*/ 833 h 854155"/>
                <a:gd name="connsiteX0" fmla="*/ 531726 w 1852432"/>
                <a:gd name="connsiteY0" fmla="*/ 833 h 854155"/>
                <a:gd name="connsiteX1" fmla="*/ 100720 w 1852432"/>
                <a:gd name="connsiteY1" fmla="*/ 98464 h 854155"/>
                <a:gd name="connsiteX2" fmla="*/ 43570 w 1852432"/>
                <a:gd name="connsiteY2" fmla="*/ 117514 h 854155"/>
                <a:gd name="connsiteX3" fmla="*/ 34045 w 1852432"/>
                <a:gd name="connsiteY3" fmla="*/ 322302 h 854155"/>
                <a:gd name="connsiteX4" fmla="*/ 503151 w 1852432"/>
                <a:gd name="connsiteY4" fmla="*/ 527089 h 854155"/>
                <a:gd name="connsiteX5" fmla="*/ 927014 w 1852432"/>
                <a:gd name="connsiteY5" fmla="*/ 836652 h 854155"/>
                <a:gd name="connsiteX6" fmla="*/ 1839033 w 1852432"/>
                <a:gd name="connsiteY6" fmla="*/ 693777 h 854155"/>
                <a:gd name="connsiteX7" fmla="*/ 1431839 w 1852432"/>
                <a:gd name="connsiteY7" fmla="*/ 224670 h 854155"/>
                <a:gd name="connsiteX8" fmla="*/ 919870 w 1852432"/>
                <a:gd name="connsiteY8" fmla="*/ 160377 h 854155"/>
                <a:gd name="connsiteX9" fmla="*/ 531726 w 1852432"/>
                <a:gd name="connsiteY9" fmla="*/ 833 h 854155"/>
                <a:gd name="connsiteX0" fmla="*/ 540720 w 1861426"/>
                <a:gd name="connsiteY0" fmla="*/ 876 h 854198"/>
                <a:gd name="connsiteX1" fmla="*/ 109714 w 1861426"/>
                <a:gd name="connsiteY1" fmla="*/ 98507 h 854198"/>
                <a:gd name="connsiteX2" fmla="*/ 28752 w 1861426"/>
                <a:gd name="connsiteY2" fmla="*/ 146132 h 854198"/>
                <a:gd name="connsiteX3" fmla="*/ 43039 w 1861426"/>
                <a:gd name="connsiteY3" fmla="*/ 322345 h 854198"/>
                <a:gd name="connsiteX4" fmla="*/ 512145 w 1861426"/>
                <a:gd name="connsiteY4" fmla="*/ 527132 h 854198"/>
                <a:gd name="connsiteX5" fmla="*/ 936008 w 1861426"/>
                <a:gd name="connsiteY5" fmla="*/ 836695 h 854198"/>
                <a:gd name="connsiteX6" fmla="*/ 1848027 w 1861426"/>
                <a:gd name="connsiteY6" fmla="*/ 693820 h 854198"/>
                <a:gd name="connsiteX7" fmla="*/ 1440833 w 1861426"/>
                <a:gd name="connsiteY7" fmla="*/ 224713 h 854198"/>
                <a:gd name="connsiteX8" fmla="*/ 928864 w 1861426"/>
                <a:gd name="connsiteY8" fmla="*/ 160420 h 854198"/>
                <a:gd name="connsiteX9" fmla="*/ 540720 w 1861426"/>
                <a:gd name="connsiteY9" fmla="*/ 876 h 854198"/>
                <a:gd name="connsiteX0" fmla="*/ 543877 w 1864583"/>
                <a:gd name="connsiteY0" fmla="*/ 1154 h 854476"/>
                <a:gd name="connsiteX1" fmla="*/ 174783 w 1864583"/>
                <a:gd name="connsiteY1" fmla="*/ 91641 h 854476"/>
                <a:gd name="connsiteX2" fmla="*/ 31909 w 1864583"/>
                <a:gd name="connsiteY2" fmla="*/ 146410 h 854476"/>
                <a:gd name="connsiteX3" fmla="*/ 46196 w 1864583"/>
                <a:gd name="connsiteY3" fmla="*/ 322623 h 854476"/>
                <a:gd name="connsiteX4" fmla="*/ 515302 w 1864583"/>
                <a:gd name="connsiteY4" fmla="*/ 527410 h 854476"/>
                <a:gd name="connsiteX5" fmla="*/ 939165 w 1864583"/>
                <a:gd name="connsiteY5" fmla="*/ 836973 h 854476"/>
                <a:gd name="connsiteX6" fmla="*/ 1851184 w 1864583"/>
                <a:gd name="connsiteY6" fmla="*/ 694098 h 854476"/>
                <a:gd name="connsiteX7" fmla="*/ 1443990 w 1864583"/>
                <a:gd name="connsiteY7" fmla="*/ 224991 h 854476"/>
                <a:gd name="connsiteX8" fmla="*/ 932021 w 1864583"/>
                <a:gd name="connsiteY8" fmla="*/ 160698 h 854476"/>
                <a:gd name="connsiteX9" fmla="*/ 543877 w 1864583"/>
                <a:gd name="connsiteY9" fmla="*/ 1154 h 854476"/>
                <a:gd name="connsiteX0" fmla="*/ 569293 w 1889999"/>
                <a:gd name="connsiteY0" fmla="*/ 1120 h 854442"/>
                <a:gd name="connsiteX1" fmla="*/ 200199 w 1889999"/>
                <a:gd name="connsiteY1" fmla="*/ 91607 h 854442"/>
                <a:gd name="connsiteX2" fmla="*/ 14463 w 1889999"/>
                <a:gd name="connsiteY2" fmla="*/ 129708 h 854442"/>
                <a:gd name="connsiteX3" fmla="*/ 71612 w 1889999"/>
                <a:gd name="connsiteY3" fmla="*/ 322589 h 854442"/>
                <a:gd name="connsiteX4" fmla="*/ 540718 w 1889999"/>
                <a:gd name="connsiteY4" fmla="*/ 527376 h 854442"/>
                <a:gd name="connsiteX5" fmla="*/ 964581 w 1889999"/>
                <a:gd name="connsiteY5" fmla="*/ 836939 h 854442"/>
                <a:gd name="connsiteX6" fmla="*/ 1876600 w 1889999"/>
                <a:gd name="connsiteY6" fmla="*/ 694064 h 854442"/>
                <a:gd name="connsiteX7" fmla="*/ 1469406 w 1889999"/>
                <a:gd name="connsiteY7" fmla="*/ 224957 h 854442"/>
                <a:gd name="connsiteX8" fmla="*/ 957437 w 1889999"/>
                <a:gd name="connsiteY8" fmla="*/ 160664 h 854442"/>
                <a:gd name="connsiteX9" fmla="*/ 569293 w 1889999"/>
                <a:gd name="connsiteY9" fmla="*/ 1120 h 854442"/>
                <a:gd name="connsiteX0" fmla="*/ 569293 w 1889999"/>
                <a:gd name="connsiteY0" fmla="*/ 1120 h 854442"/>
                <a:gd name="connsiteX1" fmla="*/ 200199 w 1889999"/>
                <a:gd name="connsiteY1" fmla="*/ 91607 h 854442"/>
                <a:gd name="connsiteX2" fmla="*/ 14463 w 1889999"/>
                <a:gd name="connsiteY2" fmla="*/ 129708 h 854442"/>
                <a:gd name="connsiteX3" fmla="*/ 71612 w 1889999"/>
                <a:gd name="connsiteY3" fmla="*/ 322589 h 854442"/>
                <a:gd name="connsiteX4" fmla="*/ 540718 w 1889999"/>
                <a:gd name="connsiteY4" fmla="*/ 527376 h 854442"/>
                <a:gd name="connsiteX5" fmla="*/ 964581 w 1889999"/>
                <a:gd name="connsiteY5" fmla="*/ 836939 h 854442"/>
                <a:gd name="connsiteX6" fmla="*/ 1876600 w 1889999"/>
                <a:gd name="connsiteY6" fmla="*/ 694064 h 854442"/>
                <a:gd name="connsiteX7" fmla="*/ 1469406 w 1889999"/>
                <a:gd name="connsiteY7" fmla="*/ 224957 h 854442"/>
                <a:gd name="connsiteX8" fmla="*/ 957437 w 1889999"/>
                <a:gd name="connsiteY8" fmla="*/ 160664 h 854442"/>
                <a:gd name="connsiteX9" fmla="*/ 569293 w 1889999"/>
                <a:gd name="connsiteY9" fmla="*/ 1120 h 854442"/>
                <a:gd name="connsiteX0" fmla="*/ 561084 w 1881790"/>
                <a:gd name="connsiteY0" fmla="*/ 1120 h 854442"/>
                <a:gd name="connsiteX1" fmla="*/ 191990 w 1881790"/>
                <a:gd name="connsiteY1" fmla="*/ 91607 h 854442"/>
                <a:gd name="connsiteX2" fmla="*/ 6254 w 1881790"/>
                <a:gd name="connsiteY2" fmla="*/ 129708 h 854442"/>
                <a:gd name="connsiteX3" fmla="*/ 106265 w 1881790"/>
                <a:gd name="connsiteY3" fmla="*/ 351164 h 854442"/>
                <a:gd name="connsiteX4" fmla="*/ 532509 w 1881790"/>
                <a:gd name="connsiteY4" fmla="*/ 527376 h 854442"/>
                <a:gd name="connsiteX5" fmla="*/ 956372 w 1881790"/>
                <a:gd name="connsiteY5" fmla="*/ 836939 h 854442"/>
                <a:gd name="connsiteX6" fmla="*/ 1868391 w 1881790"/>
                <a:gd name="connsiteY6" fmla="*/ 694064 h 854442"/>
                <a:gd name="connsiteX7" fmla="*/ 1461197 w 1881790"/>
                <a:gd name="connsiteY7" fmla="*/ 224957 h 854442"/>
                <a:gd name="connsiteX8" fmla="*/ 949228 w 1881790"/>
                <a:gd name="connsiteY8" fmla="*/ 160664 h 854442"/>
                <a:gd name="connsiteX9" fmla="*/ 561084 w 1881790"/>
                <a:gd name="connsiteY9" fmla="*/ 1120 h 854442"/>
                <a:gd name="connsiteX0" fmla="*/ 563955 w 1884661"/>
                <a:gd name="connsiteY0" fmla="*/ 1120 h 854442"/>
                <a:gd name="connsiteX1" fmla="*/ 194861 w 1884661"/>
                <a:gd name="connsiteY1" fmla="*/ 91607 h 854442"/>
                <a:gd name="connsiteX2" fmla="*/ 9125 w 1884661"/>
                <a:gd name="connsiteY2" fmla="*/ 129708 h 854442"/>
                <a:gd name="connsiteX3" fmla="*/ 109136 w 1884661"/>
                <a:gd name="connsiteY3" fmla="*/ 351164 h 854442"/>
                <a:gd name="connsiteX4" fmla="*/ 535380 w 1884661"/>
                <a:gd name="connsiteY4" fmla="*/ 527376 h 854442"/>
                <a:gd name="connsiteX5" fmla="*/ 959243 w 1884661"/>
                <a:gd name="connsiteY5" fmla="*/ 836939 h 854442"/>
                <a:gd name="connsiteX6" fmla="*/ 1871262 w 1884661"/>
                <a:gd name="connsiteY6" fmla="*/ 694064 h 854442"/>
                <a:gd name="connsiteX7" fmla="*/ 1464068 w 1884661"/>
                <a:gd name="connsiteY7" fmla="*/ 224957 h 854442"/>
                <a:gd name="connsiteX8" fmla="*/ 952099 w 1884661"/>
                <a:gd name="connsiteY8" fmla="*/ 160664 h 854442"/>
                <a:gd name="connsiteX9" fmla="*/ 563955 w 1884661"/>
                <a:gd name="connsiteY9" fmla="*/ 1120 h 854442"/>
                <a:gd name="connsiteX0" fmla="*/ 563955 w 1884661"/>
                <a:gd name="connsiteY0" fmla="*/ 1120 h 854442"/>
                <a:gd name="connsiteX1" fmla="*/ 225817 w 1884661"/>
                <a:gd name="connsiteY1" fmla="*/ 91607 h 854442"/>
                <a:gd name="connsiteX2" fmla="*/ 9125 w 1884661"/>
                <a:gd name="connsiteY2" fmla="*/ 129708 h 854442"/>
                <a:gd name="connsiteX3" fmla="*/ 109136 w 1884661"/>
                <a:gd name="connsiteY3" fmla="*/ 351164 h 854442"/>
                <a:gd name="connsiteX4" fmla="*/ 535380 w 1884661"/>
                <a:gd name="connsiteY4" fmla="*/ 527376 h 854442"/>
                <a:gd name="connsiteX5" fmla="*/ 959243 w 1884661"/>
                <a:gd name="connsiteY5" fmla="*/ 836939 h 854442"/>
                <a:gd name="connsiteX6" fmla="*/ 1871262 w 1884661"/>
                <a:gd name="connsiteY6" fmla="*/ 694064 h 854442"/>
                <a:gd name="connsiteX7" fmla="*/ 1464068 w 1884661"/>
                <a:gd name="connsiteY7" fmla="*/ 224957 h 854442"/>
                <a:gd name="connsiteX8" fmla="*/ 952099 w 1884661"/>
                <a:gd name="connsiteY8" fmla="*/ 160664 h 854442"/>
                <a:gd name="connsiteX9" fmla="*/ 563955 w 1884661"/>
                <a:gd name="connsiteY9" fmla="*/ 1120 h 854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84661" h="854442">
                  <a:moveTo>
                    <a:pt x="563955" y="1120"/>
                  </a:moveTo>
                  <a:cubicBezTo>
                    <a:pt x="442908" y="-10389"/>
                    <a:pt x="318289" y="70176"/>
                    <a:pt x="225817" y="91607"/>
                  </a:cubicBezTo>
                  <a:cubicBezTo>
                    <a:pt x="133345" y="113038"/>
                    <a:pt x="30556" y="91211"/>
                    <a:pt x="9125" y="129708"/>
                  </a:cubicBezTo>
                  <a:cubicBezTo>
                    <a:pt x="-12306" y="194398"/>
                    <a:pt x="-2386" y="270599"/>
                    <a:pt x="109136" y="351164"/>
                  </a:cubicBezTo>
                  <a:cubicBezTo>
                    <a:pt x="220658" y="431729"/>
                    <a:pt x="393696" y="446414"/>
                    <a:pt x="535380" y="527376"/>
                  </a:cubicBezTo>
                  <a:cubicBezTo>
                    <a:pt x="677064" y="608338"/>
                    <a:pt x="577052" y="778202"/>
                    <a:pt x="959243" y="836939"/>
                  </a:cubicBezTo>
                  <a:cubicBezTo>
                    <a:pt x="1341434" y="895676"/>
                    <a:pt x="1787125" y="796061"/>
                    <a:pt x="1871262" y="694064"/>
                  </a:cubicBezTo>
                  <a:cubicBezTo>
                    <a:pt x="1955400" y="592067"/>
                    <a:pt x="1622024" y="285282"/>
                    <a:pt x="1464068" y="224957"/>
                  </a:cubicBezTo>
                  <a:cubicBezTo>
                    <a:pt x="1306112" y="164632"/>
                    <a:pt x="1102118" y="197970"/>
                    <a:pt x="952099" y="160664"/>
                  </a:cubicBezTo>
                  <a:cubicBezTo>
                    <a:pt x="811605" y="94783"/>
                    <a:pt x="685002" y="12629"/>
                    <a:pt x="563955" y="1120"/>
                  </a:cubicBezTo>
                  <a:close/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F4978C99-65E5-4CA4-B64E-F5550EC7B2F5}"/>
                </a:ext>
              </a:extLst>
            </p:cNvPr>
            <p:cNvSpPr/>
            <p:nvPr/>
          </p:nvSpPr>
          <p:spPr>
            <a:xfrm>
              <a:off x="8638950" y="2829545"/>
              <a:ext cx="435268" cy="270030"/>
            </a:xfrm>
            <a:custGeom>
              <a:avLst/>
              <a:gdLst>
                <a:gd name="connsiteX0" fmla="*/ 229723 w 458019"/>
                <a:gd name="connsiteY0" fmla="*/ 0 h 315036"/>
                <a:gd name="connsiteX1" fmla="*/ 441393 w 458019"/>
                <a:gd name="connsiteY1" fmla="*/ 96205 h 315036"/>
                <a:gd name="connsiteX2" fmla="*/ 458019 w 458019"/>
                <a:gd name="connsiteY2" fmla="*/ 152671 h 315036"/>
                <a:gd name="connsiteX3" fmla="*/ 309083 w 458019"/>
                <a:gd name="connsiteY3" fmla="*/ 151135 h 315036"/>
                <a:gd name="connsiteX4" fmla="*/ 418572 w 458019"/>
                <a:gd name="connsiteY4" fmla="*/ 242041 h 315036"/>
                <a:gd name="connsiteX5" fmla="*/ 392162 w 458019"/>
                <a:gd name="connsiteY5" fmla="*/ 268900 h 315036"/>
                <a:gd name="connsiteX6" fmla="*/ 229723 w 458019"/>
                <a:gd name="connsiteY6" fmla="*/ 315036 h 315036"/>
                <a:gd name="connsiteX7" fmla="*/ 0 w 458019"/>
                <a:gd name="connsiteY7" fmla="*/ 157518 h 315036"/>
                <a:gd name="connsiteX8" fmla="*/ 229723 w 458019"/>
                <a:gd name="connsiteY8" fmla="*/ 0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019" h="315036">
                  <a:moveTo>
                    <a:pt x="229723" y="0"/>
                  </a:moveTo>
                  <a:cubicBezTo>
                    <a:pt x="324878" y="0"/>
                    <a:pt x="406520" y="39669"/>
                    <a:pt x="441393" y="96205"/>
                  </a:cubicBezTo>
                  <a:lnTo>
                    <a:pt x="458019" y="152671"/>
                  </a:lnTo>
                  <a:lnTo>
                    <a:pt x="309083" y="151135"/>
                  </a:lnTo>
                  <a:lnTo>
                    <a:pt x="418572" y="242041"/>
                  </a:lnTo>
                  <a:lnTo>
                    <a:pt x="392162" y="268900"/>
                  </a:lnTo>
                  <a:cubicBezTo>
                    <a:pt x="350590" y="297405"/>
                    <a:pt x="293160" y="315036"/>
                    <a:pt x="229723" y="315036"/>
                  </a:cubicBezTo>
                  <a:cubicBezTo>
                    <a:pt x="102850" y="315036"/>
                    <a:pt x="0" y="244513"/>
                    <a:pt x="0" y="157518"/>
                  </a:cubicBezTo>
                  <a:cubicBezTo>
                    <a:pt x="0" y="70523"/>
                    <a:pt x="102850" y="0"/>
                    <a:pt x="229723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4BB1A35-8859-4BAA-AB63-04C8EBEB32B2}"/>
                </a:ext>
              </a:extLst>
            </p:cNvPr>
            <p:cNvSpPr/>
            <p:nvPr/>
          </p:nvSpPr>
          <p:spPr>
            <a:xfrm flipH="1">
              <a:off x="8056729" y="3892166"/>
              <a:ext cx="426567" cy="287529"/>
            </a:xfrm>
            <a:custGeom>
              <a:avLst/>
              <a:gdLst>
                <a:gd name="connsiteX0" fmla="*/ 229723 w 458019"/>
                <a:gd name="connsiteY0" fmla="*/ 0 h 315036"/>
                <a:gd name="connsiteX1" fmla="*/ 441393 w 458019"/>
                <a:gd name="connsiteY1" fmla="*/ 96205 h 315036"/>
                <a:gd name="connsiteX2" fmla="*/ 458019 w 458019"/>
                <a:gd name="connsiteY2" fmla="*/ 152671 h 315036"/>
                <a:gd name="connsiteX3" fmla="*/ 309083 w 458019"/>
                <a:gd name="connsiteY3" fmla="*/ 151135 h 315036"/>
                <a:gd name="connsiteX4" fmla="*/ 418572 w 458019"/>
                <a:gd name="connsiteY4" fmla="*/ 242041 h 315036"/>
                <a:gd name="connsiteX5" fmla="*/ 392162 w 458019"/>
                <a:gd name="connsiteY5" fmla="*/ 268900 h 315036"/>
                <a:gd name="connsiteX6" fmla="*/ 229723 w 458019"/>
                <a:gd name="connsiteY6" fmla="*/ 315036 h 315036"/>
                <a:gd name="connsiteX7" fmla="*/ 0 w 458019"/>
                <a:gd name="connsiteY7" fmla="*/ 157518 h 315036"/>
                <a:gd name="connsiteX8" fmla="*/ 229723 w 458019"/>
                <a:gd name="connsiteY8" fmla="*/ 0 h 315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8019" h="315036">
                  <a:moveTo>
                    <a:pt x="229723" y="0"/>
                  </a:moveTo>
                  <a:cubicBezTo>
                    <a:pt x="324878" y="0"/>
                    <a:pt x="406520" y="39669"/>
                    <a:pt x="441393" y="96205"/>
                  </a:cubicBezTo>
                  <a:lnTo>
                    <a:pt x="458019" y="152671"/>
                  </a:lnTo>
                  <a:lnTo>
                    <a:pt x="309083" y="151135"/>
                  </a:lnTo>
                  <a:lnTo>
                    <a:pt x="418572" y="242041"/>
                  </a:lnTo>
                  <a:lnTo>
                    <a:pt x="392162" y="268900"/>
                  </a:lnTo>
                  <a:cubicBezTo>
                    <a:pt x="350590" y="297405"/>
                    <a:pt x="293160" y="315036"/>
                    <a:pt x="229723" y="315036"/>
                  </a:cubicBezTo>
                  <a:cubicBezTo>
                    <a:pt x="102850" y="315036"/>
                    <a:pt x="0" y="244513"/>
                    <a:pt x="0" y="157518"/>
                  </a:cubicBezTo>
                  <a:cubicBezTo>
                    <a:pt x="0" y="70523"/>
                    <a:pt x="102850" y="0"/>
                    <a:pt x="229723" y="0"/>
                  </a:cubicBezTo>
                  <a:close/>
                </a:path>
              </a:pathLst>
            </a:custGeom>
            <a:solidFill>
              <a:srgbClr val="0066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7DA1340-31A6-40FB-A2F1-B9B339E673BA}"/>
                </a:ext>
              </a:extLst>
            </p:cNvPr>
            <p:cNvSpPr/>
            <p:nvPr/>
          </p:nvSpPr>
          <p:spPr>
            <a:xfrm>
              <a:off x="8960547" y="3817513"/>
              <a:ext cx="1238704" cy="481237"/>
            </a:xfrm>
            <a:custGeom>
              <a:avLst/>
              <a:gdLst>
                <a:gd name="connsiteX0" fmla="*/ 121481 w 1228915"/>
                <a:gd name="connsiteY0" fmla="*/ 23812 h 481237"/>
                <a:gd name="connsiteX1" fmla="*/ 7181 w 1228915"/>
                <a:gd name="connsiteY1" fmla="*/ 254793 h 481237"/>
                <a:gd name="connsiteX2" fmla="*/ 304837 w 1228915"/>
                <a:gd name="connsiteY2" fmla="*/ 402431 h 481237"/>
                <a:gd name="connsiteX3" fmla="*/ 785850 w 1228915"/>
                <a:gd name="connsiteY3" fmla="*/ 280987 h 481237"/>
                <a:gd name="connsiteX4" fmla="*/ 885862 w 1228915"/>
                <a:gd name="connsiteY4" fmla="*/ 309562 h 481237"/>
                <a:gd name="connsiteX5" fmla="*/ 1031118 w 1228915"/>
                <a:gd name="connsiteY5" fmla="*/ 447675 h 481237"/>
                <a:gd name="connsiteX6" fmla="*/ 1116843 w 1228915"/>
                <a:gd name="connsiteY6" fmla="*/ 481012 h 481237"/>
                <a:gd name="connsiteX7" fmla="*/ 1121606 w 1228915"/>
                <a:gd name="connsiteY7" fmla="*/ 438150 h 481237"/>
                <a:gd name="connsiteX8" fmla="*/ 1183518 w 1228915"/>
                <a:gd name="connsiteY8" fmla="*/ 426243 h 481237"/>
                <a:gd name="connsiteX9" fmla="*/ 1164468 w 1228915"/>
                <a:gd name="connsiteY9" fmla="*/ 376237 h 481237"/>
                <a:gd name="connsiteX10" fmla="*/ 1224000 w 1228915"/>
                <a:gd name="connsiteY10" fmla="*/ 345281 h 481237"/>
                <a:gd name="connsiteX11" fmla="*/ 1188281 w 1228915"/>
                <a:gd name="connsiteY11" fmla="*/ 288131 h 481237"/>
                <a:gd name="connsiteX12" fmla="*/ 895387 w 1228915"/>
                <a:gd name="connsiteY12" fmla="*/ 219075 h 481237"/>
                <a:gd name="connsiteX13" fmla="*/ 833475 w 1228915"/>
                <a:gd name="connsiteY13" fmla="*/ 202406 h 481237"/>
                <a:gd name="connsiteX14" fmla="*/ 697743 w 1228915"/>
                <a:gd name="connsiteY14" fmla="*/ 230981 h 481237"/>
                <a:gd name="connsiteX15" fmla="*/ 302456 w 1228915"/>
                <a:gd name="connsiteY15" fmla="*/ 254793 h 481237"/>
                <a:gd name="connsiteX16" fmla="*/ 419137 w 1228915"/>
                <a:gd name="connsiteY16" fmla="*/ 0 h 481237"/>
                <a:gd name="connsiteX0" fmla="*/ 132638 w 1240072"/>
                <a:gd name="connsiteY0" fmla="*/ 23812 h 481237"/>
                <a:gd name="connsiteX1" fmla="*/ 6432 w 1240072"/>
                <a:gd name="connsiteY1" fmla="*/ 366712 h 481237"/>
                <a:gd name="connsiteX2" fmla="*/ 315994 w 1240072"/>
                <a:gd name="connsiteY2" fmla="*/ 402431 h 481237"/>
                <a:gd name="connsiteX3" fmla="*/ 797007 w 1240072"/>
                <a:gd name="connsiteY3" fmla="*/ 280987 h 481237"/>
                <a:gd name="connsiteX4" fmla="*/ 897019 w 1240072"/>
                <a:gd name="connsiteY4" fmla="*/ 309562 h 481237"/>
                <a:gd name="connsiteX5" fmla="*/ 1042275 w 1240072"/>
                <a:gd name="connsiteY5" fmla="*/ 447675 h 481237"/>
                <a:gd name="connsiteX6" fmla="*/ 1128000 w 1240072"/>
                <a:gd name="connsiteY6" fmla="*/ 481012 h 481237"/>
                <a:gd name="connsiteX7" fmla="*/ 1132763 w 1240072"/>
                <a:gd name="connsiteY7" fmla="*/ 438150 h 481237"/>
                <a:gd name="connsiteX8" fmla="*/ 1194675 w 1240072"/>
                <a:gd name="connsiteY8" fmla="*/ 426243 h 481237"/>
                <a:gd name="connsiteX9" fmla="*/ 1175625 w 1240072"/>
                <a:gd name="connsiteY9" fmla="*/ 376237 h 481237"/>
                <a:gd name="connsiteX10" fmla="*/ 1235157 w 1240072"/>
                <a:gd name="connsiteY10" fmla="*/ 345281 h 481237"/>
                <a:gd name="connsiteX11" fmla="*/ 1199438 w 1240072"/>
                <a:gd name="connsiteY11" fmla="*/ 288131 h 481237"/>
                <a:gd name="connsiteX12" fmla="*/ 906544 w 1240072"/>
                <a:gd name="connsiteY12" fmla="*/ 219075 h 481237"/>
                <a:gd name="connsiteX13" fmla="*/ 844632 w 1240072"/>
                <a:gd name="connsiteY13" fmla="*/ 202406 h 481237"/>
                <a:gd name="connsiteX14" fmla="*/ 708900 w 1240072"/>
                <a:gd name="connsiteY14" fmla="*/ 230981 h 481237"/>
                <a:gd name="connsiteX15" fmla="*/ 313613 w 1240072"/>
                <a:gd name="connsiteY15" fmla="*/ 254793 h 481237"/>
                <a:gd name="connsiteX16" fmla="*/ 430294 w 1240072"/>
                <a:gd name="connsiteY16" fmla="*/ 0 h 481237"/>
                <a:gd name="connsiteX0" fmla="*/ 132638 w 1240072"/>
                <a:gd name="connsiteY0" fmla="*/ 23812 h 481237"/>
                <a:gd name="connsiteX1" fmla="*/ 6432 w 1240072"/>
                <a:gd name="connsiteY1" fmla="*/ 366712 h 481237"/>
                <a:gd name="connsiteX2" fmla="*/ 315994 w 1240072"/>
                <a:gd name="connsiteY2" fmla="*/ 402431 h 481237"/>
                <a:gd name="connsiteX3" fmla="*/ 797007 w 1240072"/>
                <a:gd name="connsiteY3" fmla="*/ 280987 h 481237"/>
                <a:gd name="connsiteX4" fmla="*/ 897019 w 1240072"/>
                <a:gd name="connsiteY4" fmla="*/ 309562 h 481237"/>
                <a:gd name="connsiteX5" fmla="*/ 1042275 w 1240072"/>
                <a:gd name="connsiteY5" fmla="*/ 447675 h 481237"/>
                <a:gd name="connsiteX6" fmla="*/ 1128000 w 1240072"/>
                <a:gd name="connsiteY6" fmla="*/ 481012 h 481237"/>
                <a:gd name="connsiteX7" fmla="*/ 1132763 w 1240072"/>
                <a:gd name="connsiteY7" fmla="*/ 438150 h 481237"/>
                <a:gd name="connsiteX8" fmla="*/ 1194675 w 1240072"/>
                <a:gd name="connsiteY8" fmla="*/ 426243 h 481237"/>
                <a:gd name="connsiteX9" fmla="*/ 1175625 w 1240072"/>
                <a:gd name="connsiteY9" fmla="*/ 376237 h 481237"/>
                <a:gd name="connsiteX10" fmla="*/ 1235157 w 1240072"/>
                <a:gd name="connsiteY10" fmla="*/ 345281 h 481237"/>
                <a:gd name="connsiteX11" fmla="*/ 1199438 w 1240072"/>
                <a:gd name="connsiteY11" fmla="*/ 288131 h 481237"/>
                <a:gd name="connsiteX12" fmla="*/ 906544 w 1240072"/>
                <a:gd name="connsiteY12" fmla="*/ 219075 h 481237"/>
                <a:gd name="connsiteX13" fmla="*/ 830344 w 1240072"/>
                <a:gd name="connsiteY13" fmla="*/ 185737 h 481237"/>
                <a:gd name="connsiteX14" fmla="*/ 708900 w 1240072"/>
                <a:gd name="connsiteY14" fmla="*/ 230981 h 481237"/>
                <a:gd name="connsiteX15" fmla="*/ 313613 w 1240072"/>
                <a:gd name="connsiteY15" fmla="*/ 254793 h 481237"/>
                <a:gd name="connsiteX16" fmla="*/ 430294 w 1240072"/>
                <a:gd name="connsiteY16" fmla="*/ 0 h 481237"/>
                <a:gd name="connsiteX0" fmla="*/ 132638 w 1238704"/>
                <a:gd name="connsiteY0" fmla="*/ 23812 h 481237"/>
                <a:gd name="connsiteX1" fmla="*/ 6432 w 1238704"/>
                <a:gd name="connsiteY1" fmla="*/ 366712 h 481237"/>
                <a:gd name="connsiteX2" fmla="*/ 315994 w 1238704"/>
                <a:gd name="connsiteY2" fmla="*/ 402431 h 481237"/>
                <a:gd name="connsiteX3" fmla="*/ 797007 w 1238704"/>
                <a:gd name="connsiteY3" fmla="*/ 280987 h 481237"/>
                <a:gd name="connsiteX4" fmla="*/ 897019 w 1238704"/>
                <a:gd name="connsiteY4" fmla="*/ 309562 h 481237"/>
                <a:gd name="connsiteX5" fmla="*/ 1042275 w 1238704"/>
                <a:gd name="connsiteY5" fmla="*/ 447675 h 481237"/>
                <a:gd name="connsiteX6" fmla="*/ 1128000 w 1238704"/>
                <a:gd name="connsiteY6" fmla="*/ 481012 h 481237"/>
                <a:gd name="connsiteX7" fmla="*/ 1132763 w 1238704"/>
                <a:gd name="connsiteY7" fmla="*/ 438150 h 481237"/>
                <a:gd name="connsiteX8" fmla="*/ 1194675 w 1238704"/>
                <a:gd name="connsiteY8" fmla="*/ 426243 h 481237"/>
                <a:gd name="connsiteX9" fmla="*/ 1175625 w 1238704"/>
                <a:gd name="connsiteY9" fmla="*/ 376237 h 481237"/>
                <a:gd name="connsiteX10" fmla="*/ 1235157 w 1238704"/>
                <a:gd name="connsiteY10" fmla="*/ 345281 h 481237"/>
                <a:gd name="connsiteX11" fmla="*/ 1199438 w 1238704"/>
                <a:gd name="connsiteY11" fmla="*/ 288131 h 481237"/>
                <a:gd name="connsiteX12" fmla="*/ 937500 w 1238704"/>
                <a:gd name="connsiteY12" fmla="*/ 221457 h 481237"/>
                <a:gd name="connsiteX13" fmla="*/ 830344 w 1238704"/>
                <a:gd name="connsiteY13" fmla="*/ 185737 h 481237"/>
                <a:gd name="connsiteX14" fmla="*/ 708900 w 1238704"/>
                <a:gd name="connsiteY14" fmla="*/ 230981 h 481237"/>
                <a:gd name="connsiteX15" fmla="*/ 313613 w 1238704"/>
                <a:gd name="connsiteY15" fmla="*/ 254793 h 481237"/>
                <a:gd name="connsiteX16" fmla="*/ 430294 w 1238704"/>
                <a:gd name="connsiteY16" fmla="*/ 0 h 481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38704" h="481237">
                  <a:moveTo>
                    <a:pt x="132638" y="23812"/>
                  </a:moveTo>
                  <a:cubicBezTo>
                    <a:pt x="60208" y="107751"/>
                    <a:pt x="-24127" y="303609"/>
                    <a:pt x="6432" y="366712"/>
                  </a:cubicBezTo>
                  <a:cubicBezTo>
                    <a:pt x="36991" y="429815"/>
                    <a:pt x="184232" y="416718"/>
                    <a:pt x="315994" y="402431"/>
                  </a:cubicBezTo>
                  <a:cubicBezTo>
                    <a:pt x="447756" y="388144"/>
                    <a:pt x="700169" y="296465"/>
                    <a:pt x="797007" y="280987"/>
                  </a:cubicBezTo>
                  <a:cubicBezTo>
                    <a:pt x="893845" y="265509"/>
                    <a:pt x="856141" y="281781"/>
                    <a:pt x="897019" y="309562"/>
                  </a:cubicBezTo>
                  <a:cubicBezTo>
                    <a:pt x="937897" y="337343"/>
                    <a:pt x="1003778" y="419100"/>
                    <a:pt x="1042275" y="447675"/>
                  </a:cubicBezTo>
                  <a:cubicBezTo>
                    <a:pt x="1080772" y="476250"/>
                    <a:pt x="1112919" y="482599"/>
                    <a:pt x="1128000" y="481012"/>
                  </a:cubicBezTo>
                  <a:cubicBezTo>
                    <a:pt x="1143081" y="479425"/>
                    <a:pt x="1121651" y="447278"/>
                    <a:pt x="1132763" y="438150"/>
                  </a:cubicBezTo>
                  <a:cubicBezTo>
                    <a:pt x="1143876" y="429022"/>
                    <a:pt x="1187531" y="436562"/>
                    <a:pt x="1194675" y="426243"/>
                  </a:cubicBezTo>
                  <a:cubicBezTo>
                    <a:pt x="1201819" y="415924"/>
                    <a:pt x="1168878" y="389731"/>
                    <a:pt x="1175625" y="376237"/>
                  </a:cubicBezTo>
                  <a:cubicBezTo>
                    <a:pt x="1182372" y="362743"/>
                    <a:pt x="1231188" y="359965"/>
                    <a:pt x="1235157" y="345281"/>
                  </a:cubicBezTo>
                  <a:cubicBezTo>
                    <a:pt x="1239126" y="330597"/>
                    <a:pt x="1249047" y="308768"/>
                    <a:pt x="1199438" y="288131"/>
                  </a:cubicBezTo>
                  <a:cubicBezTo>
                    <a:pt x="1149829" y="267494"/>
                    <a:pt x="999016" y="238523"/>
                    <a:pt x="937500" y="221457"/>
                  </a:cubicBezTo>
                  <a:cubicBezTo>
                    <a:pt x="875984" y="204391"/>
                    <a:pt x="868444" y="184150"/>
                    <a:pt x="830344" y="185737"/>
                  </a:cubicBezTo>
                  <a:cubicBezTo>
                    <a:pt x="792244" y="187324"/>
                    <a:pt x="795022" y="219472"/>
                    <a:pt x="708900" y="230981"/>
                  </a:cubicBezTo>
                  <a:cubicBezTo>
                    <a:pt x="622778" y="242490"/>
                    <a:pt x="360047" y="293290"/>
                    <a:pt x="313613" y="254793"/>
                  </a:cubicBezTo>
                  <a:cubicBezTo>
                    <a:pt x="267179" y="216296"/>
                    <a:pt x="348736" y="108148"/>
                    <a:pt x="430294" y="0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EAD1E78C-E318-4486-B182-CBB7B84264F1}"/>
                </a:ext>
              </a:extLst>
            </p:cNvPr>
            <p:cNvSpPr/>
            <p:nvPr/>
          </p:nvSpPr>
          <p:spPr>
            <a:xfrm>
              <a:off x="7561064" y="3374069"/>
              <a:ext cx="838323" cy="357096"/>
            </a:xfrm>
            <a:custGeom>
              <a:avLst/>
              <a:gdLst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66675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38 w 840581"/>
                <a:gd name="connsiteY0" fmla="*/ 181698 h 342005"/>
                <a:gd name="connsiteX1" fmla="*/ 419100 w 840581"/>
                <a:gd name="connsiteY1" fmla="*/ 243611 h 342005"/>
                <a:gd name="connsiteX2" fmla="*/ 342900 w 840581"/>
                <a:gd name="connsiteY2" fmla="*/ 222179 h 342005"/>
                <a:gd name="connsiteX3" fmla="*/ 214313 w 840581"/>
                <a:gd name="connsiteY3" fmla="*/ 115023 h 342005"/>
                <a:gd name="connsiteX4" fmla="*/ 171450 w 840581"/>
                <a:gd name="connsiteY4" fmla="*/ 3104 h 342005"/>
                <a:gd name="connsiteX5" fmla="*/ 123825 w 840581"/>
                <a:gd name="connsiteY5" fmla="*/ 31679 h 342005"/>
                <a:gd name="connsiteX6" fmla="*/ 54768 w 840581"/>
                <a:gd name="connsiteY6" fmla="*/ 36442 h 342005"/>
                <a:gd name="connsiteX7" fmla="*/ 42863 w 840581"/>
                <a:gd name="connsiteY7" fmla="*/ 105498 h 342005"/>
                <a:gd name="connsiteX8" fmla="*/ 0 w 840581"/>
                <a:gd name="connsiteY8" fmla="*/ 124548 h 342005"/>
                <a:gd name="connsiteX9" fmla="*/ 42863 w 840581"/>
                <a:gd name="connsiteY9" fmla="*/ 169792 h 342005"/>
                <a:gd name="connsiteX10" fmla="*/ 21431 w 840581"/>
                <a:gd name="connsiteY10" fmla="*/ 212654 h 342005"/>
                <a:gd name="connsiteX11" fmla="*/ 178594 w 840581"/>
                <a:gd name="connsiteY11" fmla="*/ 186461 h 342005"/>
                <a:gd name="connsiteX12" fmla="*/ 352425 w 840581"/>
                <a:gd name="connsiteY12" fmla="*/ 310286 h 342005"/>
                <a:gd name="connsiteX13" fmla="*/ 611981 w 840581"/>
                <a:gd name="connsiteY13" fmla="*/ 341242 h 342005"/>
                <a:gd name="connsiteX14" fmla="*/ 840581 w 840581"/>
                <a:gd name="connsiteY14" fmla="*/ 288854 h 342005"/>
                <a:gd name="connsiteX0" fmla="*/ 795363 w 840606"/>
                <a:gd name="connsiteY0" fmla="*/ 181698 h 342005"/>
                <a:gd name="connsiteX1" fmla="*/ 419125 w 840606"/>
                <a:gd name="connsiteY1" fmla="*/ 243611 h 342005"/>
                <a:gd name="connsiteX2" fmla="*/ 342925 w 840606"/>
                <a:gd name="connsiteY2" fmla="*/ 222179 h 342005"/>
                <a:gd name="connsiteX3" fmla="*/ 214338 w 840606"/>
                <a:gd name="connsiteY3" fmla="*/ 115023 h 342005"/>
                <a:gd name="connsiteX4" fmla="*/ 171475 w 840606"/>
                <a:gd name="connsiteY4" fmla="*/ 3104 h 342005"/>
                <a:gd name="connsiteX5" fmla="*/ 123850 w 840606"/>
                <a:gd name="connsiteY5" fmla="*/ 31679 h 342005"/>
                <a:gd name="connsiteX6" fmla="*/ 54793 w 840606"/>
                <a:gd name="connsiteY6" fmla="*/ 36442 h 342005"/>
                <a:gd name="connsiteX7" fmla="*/ 50032 w 840606"/>
                <a:gd name="connsiteY7" fmla="*/ 100736 h 342005"/>
                <a:gd name="connsiteX8" fmla="*/ 25 w 840606"/>
                <a:gd name="connsiteY8" fmla="*/ 124548 h 342005"/>
                <a:gd name="connsiteX9" fmla="*/ 42888 w 840606"/>
                <a:gd name="connsiteY9" fmla="*/ 169792 h 342005"/>
                <a:gd name="connsiteX10" fmla="*/ 21456 w 840606"/>
                <a:gd name="connsiteY10" fmla="*/ 212654 h 342005"/>
                <a:gd name="connsiteX11" fmla="*/ 178619 w 840606"/>
                <a:gd name="connsiteY11" fmla="*/ 186461 h 342005"/>
                <a:gd name="connsiteX12" fmla="*/ 352450 w 840606"/>
                <a:gd name="connsiteY12" fmla="*/ 310286 h 342005"/>
                <a:gd name="connsiteX13" fmla="*/ 612006 w 840606"/>
                <a:gd name="connsiteY13" fmla="*/ 341242 h 342005"/>
                <a:gd name="connsiteX14" fmla="*/ 840606 w 840606"/>
                <a:gd name="connsiteY14" fmla="*/ 288854 h 342005"/>
                <a:gd name="connsiteX0" fmla="*/ 792984 w 838227"/>
                <a:gd name="connsiteY0" fmla="*/ 181698 h 342005"/>
                <a:gd name="connsiteX1" fmla="*/ 416746 w 838227"/>
                <a:gd name="connsiteY1" fmla="*/ 243611 h 342005"/>
                <a:gd name="connsiteX2" fmla="*/ 340546 w 838227"/>
                <a:gd name="connsiteY2" fmla="*/ 222179 h 342005"/>
                <a:gd name="connsiteX3" fmla="*/ 211959 w 838227"/>
                <a:gd name="connsiteY3" fmla="*/ 115023 h 342005"/>
                <a:gd name="connsiteX4" fmla="*/ 169096 w 838227"/>
                <a:gd name="connsiteY4" fmla="*/ 3104 h 342005"/>
                <a:gd name="connsiteX5" fmla="*/ 121471 w 838227"/>
                <a:gd name="connsiteY5" fmla="*/ 31679 h 342005"/>
                <a:gd name="connsiteX6" fmla="*/ 52414 w 838227"/>
                <a:gd name="connsiteY6" fmla="*/ 36442 h 342005"/>
                <a:gd name="connsiteX7" fmla="*/ 47653 w 838227"/>
                <a:gd name="connsiteY7" fmla="*/ 100736 h 342005"/>
                <a:gd name="connsiteX8" fmla="*/ 28 w 838227"/>
                <a:gd name="connsiteY8" fmla="*/ 131692 h 342005"/>
                <a:gd name="connsiteX9" fmla="*/ 40509 w 838227"/>
                <a:gd name="connsiteY9" fmla="*/ 169792 h 342005"/>
                <a:gd name="connsiteX10" fmla="*/ 19077 w 838227"/>
                <a:gd name="connsiteY10" fmla="*/ 212654 h 342005"/>
                <a:gd name="connsiteX11" fmla="*/ 176240 w 838227"/>
                <a:gd name="connsiteY11" fmla="*/ 186461 h 342005"/>
                <a:gd name="connsiteX12" fmla="*/ 350071 w 838227"/>
                <a:gd name="connsiteY12" fmla="*/ 310286 h 342005"/>
                <a:gd name="connsiteX13" fmla="*/ 609627 w 838227"/>
                <a:gd name="connsiteY13" fmla="*/ 341242 h 342005"/>
                <a:gd name="connsiteX14" fmla="*/ 838227 w 838227"/>
                <a:gd name="connsiteY14" fmla="*/ 288854 h 342005"/>
                <a:gd name="connsiteX0" fmla="*/ 793080 w 838323"/>
                <a:gd name="connsiteY0" fmla="*/ 181698 h 342005"/>
                <a:gd name="connsiteX1" fmla="*/ 416842 w 838323"/>
                <a:gd name="connsiteY1" fmla="*/ 243611 h 342005"/>
                <a:gd name="connsiteX2" fmla="*/ 340642 w 838323"/>
                <a:gd name="connsiteY2" fmla="*/ 222179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481136 w 838323"/>
                <a:gd name="connsiteY1" fmla="*/ 255518 h 342005"/>
                <a:gd name="connsiteX2" fmla="*/ 340642 w 838323"/>
                <a:gd name="connsiteY2" fmla="*/ 222179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481136 w 838323"/>
                <a:gd name="connsiteY1" fmla="*/ 255518 h 342005"/>
                <a:gd name="connsiteX2" fmla="*/ 397792 w 838323"/>
                <a:gd name="connsiteY2" fmla="*/ 231704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42005"/>
                <a:gd name="connsiteX1" fmla="*/ 500186 w 838323"/>
                <a:gd name="connsiteY1" fmla="*/ 245993 h 342005"/>
                <a:gd name="connsiteX2" fmla="*/ 397792 w 838323"/>
                <a:gd name="connsiteY2" fmla="*/ 231704 h 342005"/>
                <a:gd name="connsiteX3" fmla="*/ 212055 w 838323"/>
                <a:gd name="connsiteY3" fmla="*/ 115023 h 342005"/>
                <a:gd name="connsiteX4" fmla="*/ 169192 w 838323"/>
                <a:gd name="connsiteY4" fmla="*/ 3104 h 342005"/>
                <a:gd name="connsiteX5" fmla="*/ 121567 w 838323"/>
                <a:gd name="connsiteY5" fmla="*/ 31679 h 342005"/>
                <a:gd name="connsiteX6" fmla="*/ 52510 w 838323"/>
                <a:gd name="connsiteY6" fmla="*/ 36442 h 342005"/>
                <a:gd name="connsiteX7" fmla="*/ 47749 w 838323"/>
                <a:gd name="connsiteY7" fmla="*/ 100736 h 342005"/>
                <a:gd name="connsiteX8" fmla="*/ 124 w 838323"/>
                <a:gd name="connsiteY8" fmla="*/ 131692 h 342005"/>
                <a:gd name="connsiteX9" fmla="*/ 33462 w 838323"/>
                <a:gd name="connsiteY9" fmla="*/ 167411 h 342005"/>
                <a:gd name="connsiteX10" fmla="*/ 19173 w 838323"/>
                <a:gd name="connsiteY10" fmla="*/ 212654 h 342005"/>
                <a:gd name="connsiteX11" fmla="*/ 176336 w 838323"/>
                <a:gd name="connsiteY11" fmla="*/ 186461 h 342005"/>
                <a:gd name="connsiteX12" fmla="*/ 350167 w 838323"/>
                <a:gd name="connsiteY12" fmla="*/ 310286 h 342005"/>
                <a:gd name="connsiteX13" fmla="*/ 609723 w 838323"/>
                <a:gd name="connsiteY13" fmla="*/ 341242 h 342005"/>
                <a:gd name="connsiteX14" fmla="*/ 838323 w 838323"/>
                <a:gd name="connsiteY14" fmla="*/ 288854 h 342005"/>
                <a:gd name="connsiteX0" fmla="*/ 793080 w 838323"/>
                <a:gd name="connsiteY0" fmla="*/ 181698 h 350333"/>
                <a:gd name="connsiteX1" fmla="*/ 500186 w 838323"/>
                <a:gd name="connsiteY1" fmla="*/ 245993 h 350333"/>
                <a:gd name="connsiteX2" fmla="*/ 397792 w 838323"/>
                <a:gd name="connsiteY2" fmla="*/ 231704 h 350333"/>
                <a:gd name="connsiteX3" fmla="*/ 212055 w 838323"/>
                <a:gd name="connsiteY3" fmla="*/ 115023 h 350333"/>
                <a:gd name="connsiteX4" fmla="*/ 169192 w 838323"/>
                <a:gd name="connsiteY4" fmla="*/ 3104 h 350333"/>
                <a:gd name="connsiteX5" fmla="*/ 121567 w 838323"/>
                <a:gd name="connsiteY5" fmla="*/ 31679 h 350333"/>
                <a:gd name="connsiteX6" fmla="*/ 52510 w 838323"/>
                <a:gd name="connsiteY6" fmla="*/ 36442 h 350333"/>
                <a:gd name="connsiteX7" fmla="*/ 47749 w 838323"/>
                <a:gd name="connsiteY7" fmla="*/ 100736 h 350333"/>
                <a:gd name="connsiteX8" fmla="*/ 124 w 838323"/>
                <a:gd name="connsiteY8" fmla="*/ 131692 h 350333"/>
                <a:gd name="connsiteX9" fmla="*/ 33462 w 838323"/>
                <a:gd name="connsiteY9" fmla="*/ 167411 h 350333"/>
                <a:gd name="connsiteX10" fmla="*/ 19173 w 838323"/>
                <a:gd name="connsiteY10" fmla="*/ 212654 h 350333"/>
                <a:gd name="connsiteX11" fmla="*/ 176336 w 838323"/>
                <a:gd name="connsiteY11" fmla="*/ 186461 h 350333"/>
                <a:gd name="connsiteX12" fmla="*/ 366835 w 838323"/>
                <a:gd name="connsiteY12" fmla="*/ 336480 h 350333"/>
                <a:gd name="connsiteX13" fmla="*/ 609723 w 838323"/>
                <a:gd name="connsiteY13" fmla="*/ 341242 h 350333"/>
                <a:gd name="connsiteX14" fmla="*/ 838323 w 838323"/>
                <a:gd name="connsiteY14" fmla="*/ 288854 h 350333"/>
                <a:gd name="connsiteX0" fmla="*/ 793080 w 838323"/>
                <a:gd name="connsiteY0" fmla="*/ 181698 h 350333"/>
                <a:gd name="connsiteX1" fmla="*/ 500186 w 838323"/>
                <a:gd name="connsiteY1" fmla="*/ 245993 h 350333"/>
                <a:gd name="connsiteX2" fmla="*/ 397792 w 838323"/>
                <a:gd name="connsiteY2" fmla="*/ 231704 h 350333"/>
                <a:gd name="connsiteX3" fmla="*/ 212055 w 838323"/>
                <a:gd name="connsiteY3" fmla="*/ 115023 h 350333"/>
                <a:gd name="connsiteX4" fmla="*/ 169192 w 838323"/>
                <a:gd name="connsiteY4" fmla="*/ 3104 h 350333"/>
                <a:gd name="connsiteX5" fmla="*/ 121567 w 838323"/>
                <a:gd name="connsiteY5" fmla="*/ 31679 h 350333"/>
                <a:gd name="connsiteX6" fmla="*/ 52510 w 838323"/>
                <a:gd name="connsiteY6" fmla="*/ 36442 h 350333"/>
                <a:gd name="connsiteX7" fmla="*/ 47749 w 838323"/>
                <a:gd name="connsiteY7" fmla="*/ 100736 h 350333"/>
                <a:gd name="connsiteX8" fmla="*/ 124 w 838323"/>
                <a:gd name="connsiteY8" fmla="*/ 131692 h 350333"/>
                <a:gd name="connsiteX9" fmla="*/ 33462 w 838323"/>
                <a:gd name="connsiteY9" fmla="*/ 167411 h 350333"/>
                <a:gd name="connsiteX10" fmla="*/ 19173 w 838323"/>
                <a:gd name="connsiteY10" fmla="*/ 212654 h 350333"/>
                <a:gd name="connsiteX11" fmla="*/ 176336 w 838323"/>
                <a:gd name="connsiteY11" fmla="*/ 186461 h 350333"/>
                <a:gd name="connsiteX12" fmla="*/ 366835 w 838323"/>
                <a:gd name="connsiteY12" fmla="*/ 336480 h 350333"/>
                <a:gd name="connsiteX13" fmla="*/ 609723 w 838323"/>
                <a:gd name="connsiteY13" fmla="*/ 341242 h 350333"/>
                <a:gd name="connsiteX14" fmla="*/ 838323 w 838323"/>
                <a:gd name="connsiteY14" fmla="*/ 288854 h 350333"/>
                <a:gd name="connsiteX0" fmla="*/ 793080 w 838323"/>
                <a:gd name="connsiteY0" fmla="*/ 181698 h 357096"/>
                <a:gd name="connsiteX1" fmla="*/ 500186 w 838323"/>
                <a:gd name="connsiteY1" fmla="*/ 245993 h 357096"/>
                <a:gd name="connsiteX2" fmla="*/ 397792 w 838323"/>
                <a:gd name="connsiteY2" fmla="*/ 231704 h 357096"/>
                <a:gd name="connsiteX3" fmla="*/ 212055 w 838323"/>
                <a:gd name="connsiteY3" fmla="*/ 115023 h 357096"/>
                <a:gd name="connsiteX4" fmla="*/ 169192 w 838323"/>
                <a:gd name="connsiteY4" fmla="*/ 3104 h 357096"/>
                <a:gd name="connsiteX5" fmla="*/ 121567 w 838323"/>
                <a:gd name="connsiteY5" fmla="*/ 31679 h 357096"/>
                <a:gd name="connsiteX6" fmla="*/ 52510 w 838323"/>
                <a:gd name="connsiteY6" fmla="*/ 36442 h 357096"/>
                <a:gd name="connsiteX7" fmla="*/ 47749 w 838323"/>
                <a:gd name="connsiteY7" fmla="*/ 100736 h 357096"/>
                <a:gd name="connsiteX8" fmla="*/ 124 w 838323"/>
                <a:gd name="connsiteY8" fmla="*/ 131692 h 357096"/>
                <a:gd name="connsiteX9" fmla="*/ 33462 w 838323"/>
                <a:gd name="connsiteY9" fmla="*/ 167411 h 357096"/>
                <a:gd name="connsiteX10" fmla="*/ 19173 w 838323"/>
                <a:gd name="connsiteY10" fmla="*/ 212654 h 357096"/>
                <a:gd name="connsiteX11" fmla="*/ 176336 w 838323"/>
                <a:gd name="connsiteY11" fmla="*/ 186461 h 357096"/>
                <a:gd name="connsiteX12" fmla="*/ 366835 w 838323"/>
                <a:gd name="connsiteY12" fmla="*/ 336480 h 357096"/>
                <a:gd name="connsiteX13" fmla="*/ 609723 w 838323"/>
                <a:gd name="connsiteY13" fmla="*/ 341242 h 357096"/>
                <a:gd name="connsiteX14" fmla="*/ 838323 w 838323"/>
                <a:gd name="connsiteY14" fmla="*/ 288854 h 357096"/>
                <a:gd name="connsiteX0" fmla="*/ 762123 w 838323"/>
                <a:gd name="connsiteY0" fmla="*/ 191223 h 357096"/>
                <a:gd name="connsiteX1" fmla="*/ 500186 w 838323"/>
                <a:gd name="connsiteY1" fmla="*/ 245993 h 357096"/>
                <a:gd name="connsiteX2" fmla="*/ 397792 w 838323"/>
                <a:gd name="connsiteY2" fmla="*/ 231704 h 357096"/>
                <a:gd name="connsiteX3" fmla="*/ 212055 w 838323"/>
                <a:gd name="connsiteY3" fmla="*/ 115023 h 357096"/>
                <a:gd name="connsiteX4" fmla="*/ 169192 w 838323"/>
                <a:gd name="connsiteY4" fmla="*/ 3104 h 357096"/>
                <a:gd name="connsiteX5" fmla="*/ 121567 w 838323"/>
                <a:gd name="connsiteY5" fmla="*/ 31679 h 357096"/>
                <a:gd name="connsiteX6" fmla="*/ 52510 w 838323"/>
                <a:gd name="connsiteY6" fmla="*/ 36442 h 357096"/>
                <a:gd name="connsiteX7" fmla="*/ 47749 w 838323"/>
                <a:gd name="connsiteY7" fmla="*/ 100736 h 357096"/>
                <a:gd name="connsiteX8" fmla="*/ 124 w 838323"/>
                <a:gd name="connsiteY8" fmla="*/ 131692 h 357096"/>
                <a:gd name="connsiteX9" fmla="*/ 33462 w 838323"/>
                <a:gd name="connsiteY9" fmla="*/ 167411 h 357096"/>
                <a:gd name="connsiteX10" fmla="*/ 19173 w 838323"/>
                <a:gd name="connsiteY10" fmla="*/ 212654 h 357096"/>
                <a:gd name="connsiteX11" fmla="*/ 176336 w 838323"/>
                <a:gd name="connsiteY11" fmla="*/ 186461 h 357096"/>
                <a:gd name="connsiteX12" fmla="*/ 366835 w 838323"/>
                <a:gd name="connsiteY12" fmla="*/ 336480 h 357096"/>
                <a:gd name="connsiteX13" fmla="*/ 609723 w 838323"/>
                <a:gd name="connsiteY13" fmla="*/ 341242 h 357096"/>
                <a:gd name="connsiteX14" fmla="*/ 838323 w 838323"/>
                <a:gd name="connsiteY14" fmla="*/ 288854 h 357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38323" h="357096">
                  <a:moveTo>
                    <a:pt x="762123" y="191223"/>
                  </a:moveTo>
                  <a:cubicBezTo>
                    <a:pt x="611707" y="218806"/>
                    <a:pt x="560908" y="239246"/>
                    <a:pt x="500186" y="245993"/>
                  </a:cubicBezTo>
                  <a:cubicBezTo>
                    <a:pt x="439464" y="252740"/>
                    <a:pt x="445814" y="253532"/>
                    <a:pt x="397792" y="231704"/>
                  </a:cubicBezTo>
                  <a:cubicBezTo>
                    <a:pt x="349770" y="209876"/>
                    <a:pt x="240630" y="151535"/>
                    <a:pt x="212055" y="115023"/>
                  </a:cubicBezTo>
                  <a:cubicBezTo>
                    <a:pt x="207293" y="64223"/>
                    <a:pt x="184273" y="16995"/>
                    <a:pt x="169192" y="3104"/>
                  </a:cubicBezTo>
                  <a:cubicBezTo>
                    <a:pt x="154111" y="-10787"/>
                    <a:pt x="141014" y="26123"/>
                    <a:pt x="121567" y="31679"/>
                  </a:cubicBezTo>
                  <a:cubicBezTo>
                    <a:pt x="102120" y="37235"/>
                    <a:pt x="64813" y="24933"/>
                    <a:pt x="52510" y="36442"/>
                  </a:cubicBezTo>
                  <a:cubicBezTo>
                    <a:pt x="40207" y="47951"/>
                    <a:pt x="56480" y="84861"/>
                    <a:pt x="47749" y="100736"/>
                  </a:cubicBezTo>
                  <a:cubicBezTo>
                    <a:pt x="39018" y="116611"/>
                    <a:pt x="2505" y="120580"/>
                    <a:pt x="124" y="131692"/>
                  </a:cubicBezTo>
                  <a:cubicBezTo>
                    <a:pt x="-2257" y="142805"/>
                    <a:pt x="30287" y="153918"/>
                    <a:pt x="33462" y="167411"/>
                  </a:cubicBezTo>
                  <a:cubicBezTo>
                    <a:pt x="36637" y="180904"/>
                    <a:pt x="-4639" y="209479"/>
                    <a:pt x="19173" y="212654"/>
                  </a:cubicBezTo>
                  <a:cubicBezTo>
                    <a:pt x="42985" y="215829"/>
                    <a:pt x="125932" y="198764"/>
                    <a:pt x="176336" y="186461"/>
                  </a:cubicBezTo>
                  <a:cubicBezTo>
                    <a:pt x="231502" y="202733"/>
                    <a:pt x="294604" y="310683"/>
                    <a:pt x="366835" y="336480"/>
                  </a:cubicBezTo>
                  <a:cubicBezTo>
                    <a:pt x="439066" y="362277"/>
                    <a:pt x="504552" y="363864"/>
                    <a:pt x="609723" y="341242"/>
                  </a:cubicBezTo>
                  <a:cubicBezTo>
                    <a:pt x="714894" y="318620"/>
                    <a:pt x="764702" y="313262"/>
                    <a:pt x="838323" y="288854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1616D2C-F669-46A6-9B5C-1E180CC25A01}"/>
                </a:ext>
              </a:extLst>
            </p:cNvPr>
            <p:cNvSpPr/>
            <p:nvPr/>
          </p:nvSpPr>
          <p:spPr>
            <a:xfrm>
              <a:off x="8776479" y="3280958"/>
              <a:ext cx="533400" cy="191273"/>
            </a:xfrm>
            <a:custGeom>
              <a:avLst/>
              <a:gdLst>
                <a:gd name="connsiteX0" fmla="*/ 0 w 533400"/>
                <a:gd name="connsiteY0" fmla="*/ 19823 h 191273"/>
                <a:gd name="connsiteX1" fmla="*/ 259556 w 533400"/>
                <a:gd name="connsiteY1" fmla="*/ 10298 h 191273"/>
                <a:gd name="connsiteX2" fmla="*/ 431006 w 533400"/>
                <a:gd name="connsiteY2" fmla="*/ 146030 h 191273"/>
                <a:gd name="connsiteX3" fmla="*/ 533400 w 533400"/>
                <a:gd name="connsiteY3" fmla="*/ 191273 h 19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3400" h="191273">
                  <a:moveTo>
                    <a:pt x="0" y="19823"/>
                  </a:moveTo>
                  <a:cubicBezTo>
                    <a:pt x="93861" y="4543"/>
                    <a:pt x="187722" y="-10737"/>
                    <a:pt x="259556" y="10298"/>
                  </a:cubicBezTo>
                  <a:cubicBezTo>
                    <a:pt x="331390" y="31333"/>
                    <a:pt x="385365" y="115868"/>
                    <a:pt x="431006" y="146030"/>
                  </a:cubicBezTo>
                  <a:cubicBezTo>
                    <a:pt x="476647" y="176193"/>
                    <a:pt x="505023" y="183733"/>
                    <a:pt x="533400" y="191273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66CD51D7-2B23-4BE0-B5FB-34BADA8769AC}"/>
                </a:ext>
              </a:extLst>
            </p:cNvPr>
            <p:cNvSpPr/>
            <p:nvPr/>
          </p:nvSpPr>
          <p:spPr>
            <a:xfrm>
              <a:off x="8663316" y="3398100"/>
              <a:ext cx="111575" cy="61515"/>
            </a:xfrm>
            <a:prstGeom prst="ellipse">
              <a:avLst/>
            </a:prstGeom>
            <a:solidFill>
              <a:srgbClr val="99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78FF27B5-B77B-4B5D-9534-D3F6962197FB}"/>
                </a:ext>
              </a:extLst>
            </p:cNvPr>
            <p:cNvSpPr/>
            <p:nvPr/>
          </p:nvSpPr>
          <p:spPr>
            <a:xfrm>
              <a:off x="8956210" y="3400481"/>
              <a:ext cx="111575" cy="61515"/>
            </a:xfrm>
            <a:prstGeom prst="ellipse">
              <a:avLst/>
            </a:prstGeom>
            <a:solidFill>
              <a:srgbClr val="99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9B261629-5E4C-4083-81F1-E96CA3BFBF75}"/>
                </a:ext>
              </a:extLst>
            </p:cNvPr>
            <p:cNvSpPr/>
            <p:nvPr/>
          </p:nvSpPr>
          <p:spPr>
            <a:xfrm>
              <a:off x="9203860" y="3552881"/>
              <a:ext cx="111575" cy="61515"/>
            </a:xfrm>
            <a:prstGeom prst="ellipse">
              <a:avLst/>
            </a:prstGeom>
            <a:solidFill>
              <a:srgbClr val="99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109">
              <a:extLst>
                <a:ext uri="{FF2B5EF4-FFF2-40B4-BE49-F238E27FC236}">
                  <a16:creationId xmlns:a16="http://schemas.microsoft.com/office/drawing/2014/main" id="{5D1E28E1-47A9-4D75-B777-5502B17C2F0C}"/>
                </a:ext>
              </a:extLst>
            </p:cNvPr>
            <p:cNvSpPr/>
            <p:nvPr/>
          </p:nvSpPr>
          <p:spPr>
            <a:xfrm>
              <a:off x="8915729" y="3564787"/>
              <a:ext cx="111575" cy="61515"/>
            </a:xfrm>
            <a:prstGeom prst="ellipse">
              <a:avLst/>
            </a:prstGeom>
            <a:solidFill>
              <a:srgbClr val="99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AA6B6F87-B13C-491B-8E7D-36FBF3197566}"/>
                </a:ext>
              </a:extLst>
            </p:cNvPr>
            <p:cNvSpPr/>
            <p:nvPr/>
          </p:nvSpPr>
          <p:spPr>
            <a:xfrm>
              <a:off x="8677604" y="3614794"/>
              <a:ext cx="111575" cy="61515"/>
            </a:xfrm>
            <a:prstGeom prst="ellipse">
              <a:avLst/>
            </a:prstGeom>
            <a:solidFill>
              <a:srgbClr val="9933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37C43704-E113-4D1D-9821-99CFCA038C68}"/>
                </a:ext>
              </a:extLst>
            </p:cNvPr>
            <p:cNvSpPr/>
            <p:nvPr/>
          </p:nvSpPr>
          <p:spPr>
            <a:xfrm>
              <a:off x="8119254" y="3119685"/>
              <a:ext cx="283368" cy="104896"/>
            </a:xfrm>
            <a:custGeom>
              <a:avLst/>
              <a:gdLst>
                <a:gd name="connsiteX0" fmla="*/ 0 w 283368"/>
                <a:gd name="connsiteY0" fmla="*/ 88228 h 104896"/>
                <a:gd name="connsiteX1" fmla="*/ 188118 w 283368"/>
                <a:gd name="connsiteY1" fmla="*/ 121 h 104896"/>
                <a:gd name="connsiteX2" fmla="*/ 283368 w 283368"/>
                <a:gd name="connsiteY2" fmla="*/ 104896 h 104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3368" h="104896">
                  <a:moveTo>
                    <a:pt x="0" y="88228"/>
                  </a:moveTo>
                  <a:cubicBezTo>
                    <a:pt x="70445" y="42785"/>
                    <a:pt x="140890" y="-2657"/>
                    <a:pt x="188118" y="121"/>
                  </a:cubicBezTo>
                  <a:cubicBezTo>
                    <a:pt x="235346" y="2899"/>
                    <a:pt x="259357" y="53897"/>
                    <a:pt x="283368" y="104896"/>
                  </a:cubicBezTo>
                </a:path>
              </a:pathLst>
            </a:custGeom>
            <a:solidFill>
              <a:srgbClr val="92D05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B9DAE2AE-D620-4872-95A3-5CE218EADA92}"/>
                </a:ext>
              </a:extLst>
            </p:cNvPr>
            <p:cNvSpPr/>
            <p:nvPr/>
          </p:nvSpPr>
          <p:spPr>
            <a:xfrm>
              <a:off x="8250222" y="3150763"/>
              <a:ext cx="98059" cy="73818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21700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1270</TotalTime>
  <Words>3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pptx154_カエルのイラスト</dc:title>
  <dc:subject>pptx154_カエルのイラスト</dc:subject>
  <dc:creator>でじけろお</dc:creator>
  <cp:revision>1</cp:revision>
  <dcterms:created xsi:type="dcterms:W3CDTF">2018-05-20T00:31:01Z</dcterms:created>
  <dcterms:modified xsi:type="dcterms:W3CDTF">2021-11-19T16:00:38Z</dcterms:modified>
  <cp:version>1</cp:version>
</cp:coreProperties>
</file>