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5615" autoAdjust="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テキスト ボックス 1235">
            <a:extLst>
              <a:ext uri="{FF2B5EF4-FFF2-40B4-BE49-F238E27FC236}">
                <a16:creationId xmlns:a16="http://schemas.microsoft.com/office/drawing/2014/main" id="{6ACE53C5-E6EE-49A0-AADA-464CA5BE097C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バナナカステラのイラスト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CA51858-A0B4-48AF-9E18-2EAF7787188A}"/>
              </a:ext>
            </a:extLst>
          </p:cNvPr>
          <p:cNvGrpSpPr/>
          <p:nvPr/>
        </p:nvGrpSpPr>
        <p:grpSpPr>
          <a:xfrm>
            <a:off x="3853898" y="1884495"/>
            <a:ext cx="2198204" cy="856454"/>
            <a:chOff x="1037565" y="1808820"/>
            <a:chExt cx="3316638" cy="1292213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8F60500-1E9D-4B3F-98A9-9785154B43C3}"/>
                </a:ext>
              </a:extLst>
            </p:cNvPr>
            <p:cNvSpPr/>
            <p:nvPr/>
          </p:nvSpPr>
          <p:spPr>
            <a:xfrm flipH="1">
              <a:off x="1037565" y="1808820"/>
              <a:ext cx="3316638" cy="1292213"/>
            </a:xfrm>
            <a:custGeom>
              <a:avLst/>
              <a:gdLst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78649 w 3316637"/>
                <a:gd name="connsiteY9" fmla="*/ 719663 h 1292213"/>
                <a:gd name="connsiteX10" fmla="*/ 278649 w 3316637"/>
                <a:gd name="connsiteY10" fmla="*/ 719663 h 1292213"/>
                <a:gd name="connsiteX11" fmla="*/ 234495 w 3316637"/>
                <a:gd name="connsiteY11" fmla="*/ 709277 h 1292213"/>
                <a:gd name="connsiteX12" fmla="*/ 194757 w 3316637"/>
                <a:gd name="connsiteY12" fmla="*/ 687971 h 1292213"/>
                <a:gd name="connsiteX13" fmla="*/ 204205 w 3316637"/>
                <a:gd name="connsiteY13" fmla="*/ 698899 h 1292213"/>
                <a:gd name="connsiteX14" fmla="*/ 1658879 w 3316637"/>
                <a:gd name="connsiteY14" fmla="*/ 1292213 h 1292213"/>
                <a:gd name="connsiteX15" fmla="*/ 3113553 w 3316637"/>
                <a:gd name="connsiteY15" fmla="*/ 698899 h 1292213"/>
                <a:gd name="connsiteX16" fmla="*/ 3123904 w 3316637"/>
                <a:gd name="connsiteY16" fmla="*/ 686928 h 1292213"/>
                <a:gd name="connsiteX17" fmla="*/ 3125904 w 3316637"/>
                <a:gd name="connsiteY17" fmla="*/ 685855 h 1292213"/>
                <a:gd name="connsiteX18" fmla="*/ 3242318 w 3316637"/>
                <a:gd name="connsiteY18" fmla="*/ 549332 h 1292213"/>
                <a:gd name="connsiteX19" fmla="*/ 3249085 w 3316637"/>
                <a:gd name="connsiteY19" fmla="*/ 534933 h 1292213"/>
                <a:gd name="connsiteX20" fmla="*/ 3272186 w 3316637"/>
                <a:gd name="connsiteY20" fmla="*/ 485780 h 1292213"/>
                <a:gd name="connsiteX21" fmla="*/ 3295569 w 3316637"/>
                <a:gd name="connsiteY21" fmla="*/ 415220 h 1292213"/>
                <a:gd name="connsiteX22" fmla="*/ 3185282 w 3316637"/>
                <a:gd name="connsiteY22" fmla="*/ 4468 h 1292213"/>
                <a:gd name="connsiteX23" fmla="*/ 3141913 w 3316637"/>
                <a:gd name="connsiteY23" fmla="*/ 592 h 1292213"/>
                <a:gd name="connsiteX24" fmla="*/ 3108631 w 3316637"/>
                <a:gd name="connsiteY24" fmla="*/ 7784 h 1292213"/>
                <a:gd name="connsiteX25" fmla="*/ 3108630 w 3316637"/>
                <a:gd name="connsiteY25" fmla="*/ 7784 h 1292213"/>
                <a:gd name="connsiteX26" fmla="*/ 3103289 w 3316637"/>
                <a:gd name="connsiteY26" fmla="*/ 8939 h 1292213"/>
                <a:gd name="connsiteX27" fmla="*/ 3027503 w 3316637"/>
                <a:gd name="connsiteY27" fmla="*/ 55148 h 1292213"/>
                <a:gd name="connsiteX28" fmla="*/ 3027235 w 3316637"/>
                <a:gd name="connsiteY28" fmla="*/ 55421 h 1292213"/>
                <a:gd name="connsiteX29" fmla="*/ 3027233 w 3316637"/>
                <a:gd name="connsiteY29" fmla="*/ 55422 h 1292213"/>
                <a:gd name="connsiteX30" fmla="*/ 2932487 w 3316637"/>
                <a:gd name="connsiteY30" fmla="*/ 110872 h 1292213"/>
                <a:gd name="connsiteX31" fmla="*/ 1658879 w 3316637"/>
                <a:gd name="connsiteY31" fmla="*/ 416313 h 1292213"/>
                <a:gd name="connsiteX32" fmla="*/ 385271 w 3316637"/>
                <a:gd name="connsiteY32" fmla="*/ 110871 h 1292213"/>
                <a:gd name="connsiteX33" fmla="*/ 287065 w 3316637"/>
                <a:gd name="connsiteY33" fmla="*/ 53397 h 1292213"/>
                <a:gd name="connsiteX34" fmla="*/ 287062 w 3316637"/>
                <a:gd name="connsiteY34" fmla="*/ 53394 h 1292213"/>
                <a:gd name="connsiteX35" fmla="*/ 287057 w 3316637"/>
                <a:gd name="connsiteY35" fmla="*/ 53391 h 1292213"/>
                <a:gd name="connsiteX36" fmla="*/ 251813 w 3316637"/>
                <a:gd name="connsiteY36" fmla="*/ 27223 h 1292213"/>
                <a:gd name="connsiteX37" fmla="*/ 213397 w 3316637"/>
                <a:gd name="connsiteY37" fmla="*/ 8764 h 1292213"/>
                <a:gd name="connsiteX38" fmla="*/ 209285 w 3316637"/>
                <a:gd name="connsiteY38" fmla="*/ 7875 h 1292213"/>
                <a:gd name="connsiteX39" fmla="*/ 209285 w 3316637"/>
                <a:gd name="connsiteY39" fmla="*/ 787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78649 w 3316637"/>
                <a:gd name="connsiteY9" fmla="*/ 719663 h 1292213"/>
                <a:gd name="connsiteX10" fmla="*/ 234495 w 3316637"/>
                <a:gd name="connsiteY10" fmla="*/ 709277 h 1292213"/>
                <a:gd name="connsiteX11" fmla="*/ 194757 w 3316637"/>
                <a:gd name="connsiteY11" fmla="*/ 687971 h 1292213"/>
                <a:gd name="connsiteX12" fmla="*/ 204205 w 3316637"/>
                <a:gd name="connsiteY12" fmla="*/ 698899 h 1292213"/>
                <a:gd name="connsiteX13" fmla="*/ 1658879 w 3316637"/>
                <a:gd name="connsiteY13" fmla="*/ 1292213 h 1292213"/>
                <a:gd name="connsiteX14" fmla="*/ 3113553 w 3316637"/>
                <a:gd name="connsiteY14" fmla="*/ 698899 h 1292213"/>
                <a:gd name="connsiteX15" fmla="*/ 3123904 w 3316637"/>
                <a:gd name="connsiteY15" fmla="*/ 686928 h 1292213"/>
                <a:gd name="connsiteX16" fmla="*/ 3125904 w 3316637"/>
                <a:gd name="connsiteY16" fmla="*/ 685855 h 1292213"/>
                <a:gd name="connsiteX17" fmla="*/ 3242318 w 3316637"/>
                <a:gd name="connsiteY17" fmla="*/ 549332 h 1292213"/>
                <a:gd name="connsiteX18" fmla="*/ 3249085 w 3316637"/>
                <a:gd name="connsiteY18" fmla="*/ 534933 h 1292213"/>
                <a:gd name="connsiteX19" fmla="*/ 3272186 w 3316637"/>
                <a:gd name="connsiteY19" fmla="*/ 485780 h 1292213"/>
                <a:gd name="connsiteX20" fmla="*/ 3295569 w 3316637"/>
                <a:gd name="connsiteY20" fmla="*/ 415220 h 1292213"/>
                <a:gd name="connsiteX21" fmla="*/ 3185282 w 3316637"/>
                <a:gd name="connsiteY21" fmla="*/ 4468 h 1292213"/>
                <a:gd name="connsiteX22" fmla="*/ 3141913 w 3316637"/>
                <a:gd name="connsiteY22" fmla="*/ 592 h 1292213"/>
                <a:gd name="connsiteX23" fmla="*/ 3108631 w 3316637"/>
                <a:gd name="connsiteY23" fmla="*/ 7784 h 1292213"/>
                <a:gd name="connsiteX24" fmla="*/ 3108630 w 3316637"/>
                <a:gd name="connsiteY24" fmla="*/ 7784 h 1292213"/>
                <a:gd name="connsiteX25" fmla="*/ 3103289 w 3316637"/>
                <a:gd name="connsiteY25" fmla="*/ 8939 h 1292213"/>
                <a:gd name="connsiteX26" fmla="*/ 3027503 w 3316637"/>
                <a:gd name="connsiteY26" fmla="*/ 55148 h 1292213"/>
                <a:gd name="connsiteX27" fmla="*/ 3027235 w 3316637"/>
                <a:gd name="connsiteY27" fmla="*/ 55421 h 1292213"/>
                <a:gd name="connsiteX28" fmla="*/ 3027233 w 3316637"/>
                <a:gd name="connsiteY28" fmla="*/ 55422 h 1292213"/>
                <a:gd name="connsiteX29" fmla="*/ 2932487 w 3316637"/>
                <a:gd name="connsiteY29" fmla="*/ 110872 h 1292213"/>
                <a:gd name="connsiteX30" fmla="*/ 1658879 w 3316637"/>
                <a:gd name="connsiteY30" fmla="*/ 416313 h 1292213"/>
                <a:gd name="connsiteX31" fmla="*/ 385271 w 3316637"/>
                <a:gd name="connsiteY31" fmla="*/ 110871 h 1292213"/>
                <a:gd name="connsiteX32" fmla="*/ 287065 w 3316637"/>
                <a:gd name="connsiteY32" fmla="*/ 53397 h 1292213"/>
                <a:gd name="connsiteX33" fmla="*/ 287062 w 3316637"/>
                <a:gd name="connsiteY33" fmla="*/ 53394 h 1292213"/>
                <a:gd name="connsiteX34" fmla="*/ 287057 w 3316637"/>
                <a:gd name="connsiteY34" fmla="*/ 53391 h 1292213"/>
                <a:gd name="connsiteX35" fmla="*/ 251813 w 3316637"/>
                <a:gd name="connsiteY35" fmla="*/ 27223 h 1292213"/>
                <a:gd name="connsiteX36" fmla="*/ 213397 w 3316637"/>
                <a:gd name="connsiteY36" fmla="*/ 8764 h 1292213"/>
                <a:gd name="connsiteX37" fmla="*/ 209285 w 3316637"/>
                <a:gd name="connsiteY37" fmla="*/ 7875 h 1292213"/>
                <a:gd name="connsiteX38" fmla="*/ 209285 w 3316637"/>
                <a:gd name="connsiteY38" fmla="*/ 7875 h 1292213"/>
                <a:gd name="connsiteX39" fmla="*/ 174764 w 3316637"/>
                <a:gd name="connsiteY39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34495 w 3316637"/>
                <a:gd name="connsiteY9" fmla="*/ 709277 h 1292213"/>
                <a:gd name="connsiteX10" fmla="*/ 194757 w 3316637"/>
                <a:gd name="connsiteY10" fmla="*/ 687971 h 1292213"/>
                <a:gd name="connsiteX11" fmla="*/ 204205 w 3316637"/>
                <a:gd name="connsiteY11" fmla="*/ 698899 h 1292213"/>
                <a:gd name="connsiteX12" fmla="*/ 1658879 w 3316637"/>
                <a:gd name="connsiteY12" fmla="*/ 1292213 h 1292213"/>
                <a:gd name="connsiteX13" fmla="*/ 3113553 w 3316637"/>
                <a:gd name="connsiteY13" fmla="*/ 698899 h 1292213"/>
                <a:gd name="connsiteX14" fmla="*/ 3123904 w 3316637"/>
                <a:gd name="connsiteY14" fmla="*/ 686928 h 1292213"/>
                <a:gd name="connsiteX15" fmla="*/ 3125904 w 3316637"/>
                <a:gd name="connsiteY15" fmla="*/ 685855 h 1292213"/>
                <a:gd name="connsiteX16" fmla="*/ 3242318 w 3316637"/>
                <a:gd name="connsiteY16" fmla="*/ 549332 h 1292213"/>
                <a:gd name="connsiteX17" fmla="*/ 3249085 w 3316637"/>
                <a:gd name="connsiteY17" fmla="*/ 534933 h 1292213"/>
                <a:gd name="connsiteX18" fmla="*/ 3272186 w 3316637"/>
                <a:gd name="connsiteY18" fmla="*/ 485780 h 1292213"/>
                <a:gd name="connsiteX19" fmla="*/ 3295569 w 3316637"/>
                <a:gd name="connsiteY19" fmla="*/ 415220 h 1292213"/>
                <a:gd name="connsiteX20" fmla="*/ 3185282 w 3316637"/>
                <a:gd name="connsiteY20" fmla="*/ 4468 h 1292213"/>
                <a:gd name="connsiteX21" fmla="*/ 3141913 w 3316637"/>
                <a:gd name="connsiteY21" fmla="*/ 592 h 1292213"/>
                <a:gd name="connsiteX22" fmla="*/ 3108631 w 3316637"/>
                <a:gd name="connsiteY22" fmla="*/ 7784 h 1292213"/>
                <a:gd name="connsiteX23" fmla="*/ 3108630 w 3316637"/>
                <a:gd name="connsiteY23" fmla="*/ 7784 h 1292213"/>
                <a:gd name="connsiteX24" fmla="*/ 3103289 w 3316637"/>
                <a:gd name="connsiteY24" fmla="*/ 8939 h 1292213"/>
                <a:gd name="connsiteX25" fmla="*/ 3027503 w 3316637"/>
                <a:gd name="connsiteY25" fmla="*/ 55148 h 1292213"/>
                <a:gd name="connsiteX26" fmla="*/ 3027235 w 3316637"/>
                <a:gd name="connsiteY26" fmla="*/ 55421 h 1292213"/>
                <a:gd name="connsiteX27" fmla="*/ 3027233 w 3316637"/>
                <a:gd name="connsiteY27" fmla="*/ 55422 h 1292213"/>
                <a:gd name="connsiteX28" fmla="*/ 2932487 w 3316637"/>
                <a:gd name="connsiteY28" fmla="*/ 110872 h 1292213"/>
                <a:gd name="connsiteX29" fmla="*/ 1658879 w 3316637"/>
                <a:gd name="connsiteY29" fmla="*/ 416313 h 1292213"/>
                <a:gd name="connsiteX30" fmla="*/ 385271 w 3316637"/>
                <a:gd name="connsiteY30" fmla="*/ 110871 h 1292213"/>
                <a:gd name="connsiteX31" fmla="*/ 287065 w 3316637"/>
                <a:gd name="connsiteY31" fmla="*/ 53397 h 1292213"/>
                <a:gd name="connsiteX32" fmla="*/ 287062 w 3316637"/>
                <a:gd name="connsiteY32" fmla="*/ 53394 h 1292213"/>
                <a:gd name="connsiteX33" fmla="*/ 287057 w 3316637"/>
                <a:gd name="connsiteY33" fmla="*/ 53391 h 1292213"/>
                <a:gd name="connsiteX34" fmla="*/ 251813 w 3316637"/>
                <a:gd name="connsiteY34" fmla="*/ 27223 h 1292213"/>
                <a:gd name="connsiteX35" fmla="*/ 213397 w 3316637"/>
                <a:gd name="connsiteY35" fmla="*/ 8764 h 1292213"/>
                <a:gd name="connsiteX36" fmla="*/ 209285 w 3316637"/>
                <a:gd name="connsiteY36" fmla="*/ 7875 h 1292213"/>
                <a:gd name="connsiteX37" fmla="*/ 209285 w 3316637"/>
                <a:gd name="connsiteY37" fmla="*/ 7875 h 1292213"/>
                <a:gd name="connsiteX38" fmla="*/ 174764 w 3316637"/>
                <a:gd name="connsiteY38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194757 w 3316637"/>
                <a:gd name="connsiteY9" fmla="*/ 687971 h 1292213"/>
                <a:gd name="connsiteX10" fmla="*/ 204205 w 3316637"/>
                <a:gd name="connsiteY10" fmla="*/ 698899 h 1292213"/>
                <a:gd name="connsiteX11" fmla="*/ 1658879 w 3316637"/>
                <a:gd name="connsiteY11" fmla="*/ 1292213 h 1292213"/>
                <a:gd name="connsiteX12" fmla="*/ 3113553 w 3316637"/>
                <a:gd name="connsiteY12" fmla="*/ 698899 h 1292213"/>
                <a:gd name="connsiteX13" fmla="*/ 3123904 w 3316637"/>
                <a:gd name="connsiteY13" fmla="*/ 686928 h 1292213"/>
                <a:gd name="connsiteX14" fmla="*/ 3125904 w 3316637"/>
                <a:gd name="connsiteY14" fmla="*/ 685855 h 1292213"/>
                <a:gd name="connsiteX15" fmla="*/ 3242318 w 3316637"/>
                <a:gd name="connsiteY15" fmla="*/ 549332 h 1292213"/>
                <a:gd name="connsiteX16" fmla="*/ 3249085 w 3316637"/>
                <a:gd name="connsiteY16" fmla="*/ 534933 h 1292213"/>
                <a:gd name="connsiteX17" fmla="*/ 3272186 w 3316637"/>
                <a:gd name="connsiteY17" fmla="*/ 485780 h 1292213"/>
                <a:gd name="connsiteX18" fmla="*/ 3295569 w 3316637"/>
                <a:gd name="connsiteY18" fmla="*/ 415220 h 1292213"/>
                <a:gd name="connsiteX19" fmla="*/ 3185282 w 3316637"/>
                <a:gd name="connsiteY19" fmla="*/ 4468 h 1292213"/>
                <a:gd name="connsiteX20" fmla="*/ 3141913 w 3316637"/>
                <a:gd name="connsiteY20" fmla="*/ 592 h 1292213"/>
                <a:gd name="connsiteX21" fmla="*/ 3108631 w 3316637"/>
                <a:gd name="connsiteY21" fmla="*/ 7784 h 1292213"/>
                <a:gd name="connsiteX22" fmla="*/ 3108630 w 3316637"/>
                <a:gd name="connsiteY22" fmla="*/ 7784 h 1292213"/>
                <a:gd name="connsiteX23" fmla="*/ 3103289 w 3316637"/>
                <a:gd name="connsiteY23" fmla="*/ 8939 h 1292213"/>
                <a:gd name="connsiteX24" fmla="*/ 3027503 w 3316637"/>
                <a:gd name="connsiteY24" fmla="*/ 55148 h 1292213"/>
                <a:gd name="connsiteX25" fmla="*/ 3027235 w 3316637"/>
                <a:gd name="connsiteY25" fmla="*/ 55421 h 1292213"/>
                <a:gd name="connsiteX26" fmla="*/ 3027233 w 3316637"/>
                <a:gd name="connsiteY26" fmla="*/ 55422 h 1292213"/>
                <a:gd name="connsiteX27" fmla="*/ 2932487 w 3316637"/>
                <a:gd name="connsiteY27" fmla="*/ 110872 h 1292213"/>
                <a:gd name="connsiteX28" fmla="*/ 1658879 w 3316637"/>
                <a:gd name="connsiteY28" fmla="*/ 416313 h 1292213"/>
                <a:gd name="connsiteX29" fmla="*/ 385271 w 3316637"/>
                <a:gd name="connsiteY29" fmla="*/ 110871 h 1292213"/>
                <a:gd name="connsiteX30" fmla="*/ 287065 w 3316637"/>
                <a:gd name="connsiteY30" fmla="*/ 53397 h 1292213"/>
                <a:gd name="connsiteX31" fmla="*/ 287062 w 3316637"/>
                <a:gd name="connsiteY31" fmla="*/ 53394 h 1292213"/>
                <a:gd name="connsiteX32" fmla="*/ 287057 w 3316637"/>
                <a:gd name="connsiteY32" fmla="*/ 53391 h 1292213"/>
                <a:gd name="connsiteX33" fmla="*/ 251813 w 3316637"/>
                <a:gd name="connsiteY33" fmla="*/ 27223 h 1292213"/>
                <a:gd name="connsiteX34" fmla="*/ 213397 w 3316637"/>
                <a:gd name="connsiteY34" fmla="*/ 8764 h 1292213"/>
                <a:gd name="connsiteX35" fmla="*/ 209285 w 3316637"/>
                <a:gd name="connsiteY35" fmla="*/ 7875 h 1292213"/>
                <a:gd name="connsiteX36" fmla="*/ 209285 w 3316637"/>
                <a:gd name="connsiteY36" fmla="*/ 7875 h 1292213"/>
                <a:gd name="connsiteX37" fmla="*/ 174764 w 3316637"/>
                <a:gd name="connsiteY37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194757 w 3316637"/>
                <a:gd name="connsiteY8" fmla="*/ 687971 h 1292213"/>
                <a:gd name="connsiteX9" fmla="*/ 204205 w 3316637"/>
                <a:gd name="connsiteY9" fmla="*/ 698899 h 1292213"/>
                <a:gd name="connsiteX10" fmla="*/ 1658879 w 3316637"/>
                <a:gd name="connsiteY10" fmla="*/ 1292213 h 1292213"/>
                <a:gd name="connsiteX11" fmla="*/ 3113553 w 3316637"/>
                <a:gd name="connsiteY11" fmla="*/ 698899 h 1292213"/>
                <a:gd name="connsiteX12" fmla="*/ 3123904 w 3316637"/>
                <a:gd name="connsiteY12" fmla="*/ 686928 h 1292213"/>
                <a:gd name="connsiteX13" fmla="*/ 3125904 w 3316637"/>
                <a:gd name="connsiteY13" fmla="*/ 685855 h 1292213"/>
                <a:gd name="connsiteX14" fmla="*/ 3242318 w 3316637"/>
                <a:gd name="connsiteY14" fmla="*/ 549332 h 1292213"/>
                <a:gd name="connsiteX15" fmla="*/ 3249085 w 3316637"/>
                <a:gd name="connsiteY15" fmla="*/ 534933 h 1292213"/>
                <a:gd name="connsiteX16" fmla="*/ 3272186 w 3316637"/>
                <a:gd name="connsiteY16" fmla="*/ 485780 h 1292213"/>
                <a:gd name="connsiteX17" fmla="*/ 3295569 w 3316637"/>
                <a:gd name="connsiteY17" fmla="*/ 415220 h 1292213"/>
                <a:gd name="connsiteX18" fmla="*/ 3185282 w 3316637"/>
                <a:gd name="connsiteY18" fmla="*/ 4468 h 1292213"/>
                <a:gd name="connsiteX19" fmla="*/ 3141913 w 3316637"/>
                <a:gd name="connsiteY19" fmla="*/ 592 h 1292213"/>
                <a:gd name="connsiteX20" fmla="*/ 3108631 w 3316637"/>
                <a:gd name="connsiteY20" fmla="*/ 7784 h 1292213"/>
                <a:gd name="connsiteX21" fmla="*/ 3108630 w 3316637"/>
                <a:gd name="connsiteY21" fmla="*/ 7784 h 1292213"/>
                <a:gd name="connsiteX22" fmla="*/ 3103289 w 3316637"/>
                <a:gd name="connsiteY22" fmla="*/ 8939 h 1292213"/>
                <a:gd name="connsiteX23" fmla="*/ 3027503 w 3316637"/>
                <a:gd name="connsiteY23" fmla="*/ 55148 h 1292213"/>
                <a:gd name="connsiteX24" fmla="*/ 3027235 w 3316637"/>
                <a:gd name="connsiteY24" fmla="*/ 55421 h 1292213"/>
                <a:gd name="connsiteX25" fmla="*/ 3027233 w 3316637"/>
                <a:gd name="connsiteY25" fmla="*/ 55422 h 1292213"/>
                <a:gd name="connsiteX26" fmla="*/ 2932487 w 3316637"/>
                <a:gd name="connsiteY26" fmla="*/ 110872 h 1292213"/>
                <a:gd name="connsiteX27" fmla="*/ 1658879 w 3316637"/>
                <a:gd name="connsiteY27" fmla="*/ 416313 h 1292213"/>
                <a:gd name="connsiteX28" fmla="*/ 385271 w 3316637"/>
                <a:gd name="connsiteY28" fmla="*/ 110871 h 1292213"/>
                <a:gd name="connsiteX29" fmla="*/ 287065 w 3316637"/>
                <a:gd name="connsiteY29" fmla="*/ 53397 h 1292213"/>
                <a:gd name="connsiteX30" fmla="*/ 287062 w 3316637"/>
                <a:gd name="connsiteY30" fmla="*/ 53394 h 1292213"/>
                <a:gd name="connsiteX31" fmla="*/ 287057 w 3316637"/>
                <a:gd name="connsiteY31" fmla="*/ 53391 h 1292213"/>
                <a:gd name="connsiteX32" fmla="*/ 251813 w 3316637"/>
                <a:gd name="connsiteY32" fmla="*/ 27223 h 1292213"/>
                <a:gd name="connsiteX33" fmla="*/ 213397 w 3316637"/>
                <a:gd name="connsiteY33" fmla="*/ 8764 h 1292213"/>
                <a:gd name="connsiteX34" fmla="*/ 209285 w 3316637"/>
                <a:gd name="connsiteY34" fmla="*/ 7875 h 1292213"/>
                <a:gd name="connsiteX35" fmla="*/ 209285 w 3316637"/>
                <a:gd name="connsiteY35" fmla="*/ 7875 h 1292213"/>
                <a:gd name="connsiteX36" fmla="*/ 174764 w 3316637"/>
                <a:gd name="connsiteY36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194757 w 3316637"/>
                <a:gd name="connsiteY8" fmla="*/ 687971 h 1292213"/>
                <a:gd name="connsiteX9" fmla="*/ 204205 w 3316637"/>
                <a:gd name="connsiteY9" fmla="*/ 698899 h 1292213"/>
                <a:gd name="connsiteX10" fmla="*/ 1658879 w 3316637"/>
                <a:gd name="connsiteY10" fmla="*/ 1292213 h 1292213"/>
                <a:gd name="connsiteX11" fmla="*/ 3113553 w 3316637"/>
                <a:gd name="connsiteY11" fmla="*/ 698899 h 1292213"/>
                <a:gd name="connsiteX12" fmla="*/ 3123904 w 3316637"/>
                <a:gd name="connsiteY12" fmla="*/ 686928 h 1292213"/>
                <a:gd name="connsiteX13" fmla="*/ 3125904 w 3316637"/>
                <a:gd name="connsiteY13" fmla="*/ 685855 h 1292213"/>
                <a:gd name="connsiteX14" fmla="*/ 3242318 w 3316637"/>
                <a:gd name="connsiteY14" fmla="*/ 549332 h 1292213"/>
                <a:gd name="connsiteX15" fmla="*/ 3272186 w 3316637"/>
                <a:gd name="connsiteY15" fmla="*/ 485780 h 1292213"/>
                <a:gd name="connsiteX16" fmla="*/ 3295569 w 3316637"/>
                <a:gd name="connsiteY16" fmla="*/ 415220 h 1292213"/>
                <a:gd name="connsiteX17" fmla="*/ 3185282 w 3316637"/>
                <a:gd name="connsiteY17" fmla="*/ 4468 h 1292213"/>
                <a:gd name="connsiteX18" fmla="*/ 3141913 w 3316637"/>
                <a:gd name="connsiteY18" fmla="*/ 592 h 1292213"/>
                <a:gd name="connsiteX19" fmla="*/ 3108631 w 3316637"/>
                <a:gd name="connsiteY19" fmla="*/ 7784 h 1292213"/>
                <a:gd name="connsiteX20" fmla="*/ 3108630 w 3316637"/>
                <a:gd name="connsiteY20" fmla="*/ 7784 h 1292213"/>
                <a:gd name="connsiteX21" fmla="*/ 3103289 w 3316637"/>
                <a:gd name="connsiteY21" fmla="*/ 8939 h 1292213"/>
                <a:gd name="connsiteX22" fmla="*/ 3027503 w 3316637"/>
                <a:gd name="connsiteY22" fmla="*/ 55148 h 1292213"/>
                <a:gd name="connsiteX23" fmla="*/ 3027235 w 3316637"/>
                <a:gd name="connsiteY23" fmla="*/ 55421 h 1292213"/>
                <a:gd name="connsiteX24" fmla="*/ 3027233 w 3316637"/>
                <a:gd name="connsiteY24" fmla="*/ 55422 h 1292213"/>
                <a:gd name="connsiteX25" fmla="*/ 2932487 w 3316637"/>
                <a:gd name="connsiteY25" fmla="*/ 110872 h 1292213"/>
                <a:gd name="connsiteX26" fmla="*/ 1658879 w 3316637"/>
                <a:gd name="connsiteY26" fmla="*/ 416313 h 1292213"/>
                <a:gd name="connsiteX27" fmla="*/ 385271 w 3316637"/>
                <a:gd name="connsiteY27" fmla="*/ 110871 h 1292213"/>
                <a:gd name="connsiteX28" fmla="*/ 287065 w 3316637"/>
                <a:gd name="connsiteY28" fmla="*/ 53397 h 1292213"/>
                <a:gd name="connsiteX29" fmla="*/ 287062 w 3316637"/>
                <a:gd name="connsiteY29" fmla="*/ 53394 h 1292213"/>
                <a:gd name="connsiteX30" fmla="*/ 287057 w 3316637"/>
                <a:gd name="connsiteY30" fmla="*/ 53391 h 1292213"/>
                <a:gd name="connsiteX31" fmla="*/ 251813 w 3316637"/>
                <a:gd name="connsiteY31" fmla="*/ 27223 h 1292213"/>
                <a:gd name="connsiteX32" fmla="*/ 213397 w 3316637"/>
                <a:gd name="connsiteY32" fmla="*/ 8764 h 1292213"/>
                <a:gd name="connsiteX33" fmla="*/ 209285 w 3316637"/>
                <a:gd name="connsiteY33" fmla="*/ 7875 h 1292213"/>
                <a:gd name="connsiteX34" fmla="*/ 209285 w 3316637"/>
                <a:gd name="connsiteY34" fmla="*/ 7875 h 1292213"/>
                <a:gd name="connsiteX35" fmla="*/ 174764 w 3316637"/>
                <a:gd name="connsiteY35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194757 w 3316637"/>
                <a:gd name="connsiteY7" fmla="*/ 687971 h 1292213"/>
                <a:gd name="connsiteX8" fmla="*/ 204205 w 3316637"/>
                <a:gd name="connsiteY8" fmla="*/ 698899 h 1292213"/>
                <a:gd name="connsiteX9" fmla="*/ 1658879 w 3316637"/>
                <a:gd name="connsiteY9" fmla="*/ 1292213 h 1292213"/>
                <a:gd name="connsiteX10" fmla="*/ 3113553 w 3316637"/>
                <a:gd name="connsiteY10" fmla="*/ 698899 h 1292213"/>
                <a:gd name="connsiteX11" fmla="*/ 3123904 w 3316637"/>
                <a:gd name="connsiteY11" fmla="*/ 686928 h 1292213"/>
                <a:gd name="connsiteX12" fmla="*/ 3125904 w 3316637"/>
                <a:gd name="connsiteY12" fmla="*/ 685855 h 1292213"/>
                <a:gd name="connsiteX13" fmla="*/ 3242318 w 3316637"/>
                <a:gd name="connsiteY13" fmla="*/ 549332 h 1292213"/>
                <a:gd name="connsiteX14" fmla="*/ 3272186 w 3316637"/>
                <a:gd name="connsiteY14" fmla="*/ 485780 h 1292213"/>
                <a:gd name="connsiteX15" fmla="*/ 3295569 w 3316637"/>
                <a:gd name="connsiteY15" fmla="*/ 415220 h 1292213"/>
                <a:gd name="connsiteX16" fmla="*/ 3185282 w 3316637"/>
                <a:gd name="connsiteY16" fmla="*/ 4468 h 1292213"/>
                <a:gd name="connsiteX17" fmla="*/ 3141913 w 3316637"/>
                <a:gd name="connsiteY17" fmla="*/ 592 h 1292213"/>
                <a:gd name="connsiteX18" fmla="*/ 3108631 w 3316637"/>
                <a:gd name="connsiteY18" fmla="*/ 7784 h 1292213"/>
                <a:gd name="connsiteX19" fmla="*/ 3108630 w 3316637"/>
                <a:gd name="connsiteY19" fmla="*/ 7784 h 1292213"/>
                <a:gd name="connsiteX20" fmla="*/ 3103289 w 3316637"/>
                <a:gd name="connsiteY20" fmla="*/ 8939 h 1292213"/>
                <a:gd name="connsiteX21" fmla="*/ 3027503 w 3316637"/>
                <a:gd name="connsiteY21" fmla="*/ 55148 h 1292213"/>
                <a:gd name="connsiteX22" fmla="*/ 3027235 w 3316637"/>
                <a:gd name="connsiteY22" fmla="*/ 55421 h 1292213"/>
                <a:gd name="connsiteX23" fmla="*/ 3027233 w 3316637"/>
                <a:gd name="connsiteY23" fmla="*/ 55422 h 1292213"/>
                <a:gd name="connsiteX24" fmla="*/ 2932487 w 3316637"/>
                <a:gd name="connsiteY24" fmla="*/ 110872 h 1292213"/>
                <a:gd name="connsiteX25" fmla="*/ 1658879 w 3316637"/>
                <a:gd name="connsiteY25" fmla="*/ 416313 h 1292213"/>
                <a:gd name="connsiteX26" fmla="*/ 385271 w 3316637"/>
                <a:gd name="connsiteY26" fmla="*/ 110871 h 1292213"/>
                <a:gd name="connsiteX27" fmla="*/ 287065 w 3316637"/>
                <a:gd name="connsiteY27" fmla="*/ 53397 h 1292213"/>
                <a:gd name="connsiteX28" fmla="*/ 287062 w 3316637"/>
                <a:gd name="connsiteY28" fmla="*/ 53394 h 1292213"/>
                <a:gd name="connsiteX29" fmla="*/ 287057 w 3316637"/>
                <a:gd name="connsiteY29" fmla="*/ 53391 h 1292213"/>
                <a:gd name="connsiteX30" fmla="*/ 251813 w 3316637"/>
                <a:gd name="connsiteY30" fmla="*/ 27223 h 1292213"/>
                <a:gd name="connsiteX31" fmla="*/ 213397 w 3316637"/>
                <a:gd name="connsiteY31" fmla="*/ 8764 h 1292213"/>
                <a:gd name="connsiteX32" fmla="*/ 209285 w 3316637"/>
                <a:gd name="connsiteY32" fmla="*/ 7875 h 1292213"/>
                <a:gd name="connsiteX33" fmla="*/ 209285 w 3316637"/>
                <a:gd name="connsiteY33" fmla="*/ 7875 h 1292213"/>
                <a:gd name="connsiteX34" fmla="*/ 174764 w 3316637"/>
                <a:gd name="connsiteY34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194757 w 3316637"/>
                <a:gd name="connsiteY7" fmla="*/ 687971 h 1292213"/>
                <a:gd name="connsiteX8" fmla="*/ 204205 w 3316637"/>
                <a:gd name="connsiteY8" fmla="*/ 698899 h 1292213"/>
                <a:gd name="connsiteX9" fmla="*/ 1658879 w 3316637"/>
                <a:gd name="connsiteY9" fmla="*/ 1292213 h 1292213"/>
                <a:gd name="connsiteX10" fmla="*/ 3113553 w 3316637"/>
                <a:gd name="connsiteY10" fmla="*/ 698899 h 1292213"/>
                <a:gd name="connsiteX11" fmla="*/ 3123904 w 3316637"/>
                <a:gd name="connsiteY11" fmla="*/ 686928 h 1292213"/>
                <a:gd name="connsiteX12" fmla="*/ 3125904 w 3316637"/>
                <a:gd name="connsiteY12" fmla="*/ 685855 h 1292213"/>
                <a:gd name="connsiteX13" fmla="*/ 3272186 w 3316637"/>
                <a:gd name="connsiteY13" fmla="*/ 485780 h 1292213"/>
                <a:gd name="connsiteX14" fmla="*/ 3295569 w 3316637"/>
                <a:gd name="connsiteY14" fmla="*/ 415220 h 1292213"/>
                <a:gd name="connsiteX15" fmla="*/ 3185282 w 3316637"/>
                <a:gd name="connsiteY15" fmla="*/ 4468 h 1292213"/>
                <a:gd name="connsiteX16" fmla="*/ 3141913 w 3316637"/>
                <a:gd name="connsiteY16" fmla="*/ 592 h 1292213"/>
                <a:gd name="connsiteX17" fmla="*/ 3108631 w 3316637"/>
                <a:gd name="connsiteY17" fmla="*/ 7784 h 1292213"/>
                <a:gd name="connsiteX18" fmla="*/ 3108630 w 3316637"/>
                <a:gd name="connsiteY18" fmla="*/ 7784 h 1292213"/>
                <a:gd name="connsiteX19" fmla="*/ 3103289 w 3316637"/>
                <a:gd name="connsiteY19" fmla="*/ 8939 h 1292213"/>
                <a:gd name="connsiteX20" fmla="*/ 3027503 w 3316637"/>
                <a:gd name="connsiteY20" fmla="*/ 55148 h 1292213"/>
                <a:gd name="connsiteX21" fmla="*/ 3027235 w 3316637"/>
                <a:gd name="connsiteY21" fmla="*/ 55421 h 1292213"/>
                <a:gd name="connsiteX22" fmla="*/ 3027233 w 3316637"/>
                <a:gd name="connsiteY22" fmla="*/ 55422 h 1292213"/>
                <a:gd name="connsiteX23" fmla="*/ 2932487 w 3316637"/>
                <a:gd name="connsiteY23" fmla="*/ 110872 h 1292213"/>
                <a:gd name="connsiteX24" fmla="*/ 1658879 w 3316637"/>
                <a:gd name="connsiteY24" fmla="*/ 416313 h 1292213"/>
                <a:gd name="connsiteX25" fmla="*/ 385271 w 3316637"/>
                <a:gd name="connsiteY25" fmla="*/ 110871 h 1292213"/>
                <a:gd name="connsiteX26" fmla="*/ 287065 w 3316637"/>
                <a:gd name="connsiteY26" fmla="*/ 53397 h 1292213"/>
                <a:gd name="connsiteX27" fmla="*/ 287062 w 3316637"/>
                <a:gd name="connsiteY27" fmla="*/ 53394 h 1292213"/>
                <a:gd name="connsiteX28" fmla="*/ 287057 w 3316637"/>
                <a:gd name="connsiteY28" fmla="*/ 53391 h 1292213"/>
                <a:gd name="connsiteX29" fmla="*/ 251813 w 3316637"/>
                <a:gd name="connsiteY29" fmla="*/ 27223 h 1292213"/>
                <a:gd name="connsiteX30" fmla="*/ 213397 w 3316637"/>
                <a:gd name="connsiteY30" fmla="*/ 8764 h 1292213"/>
                <a:gd name="connsiteX31" fmla="*/ 209285 w 3316637"/>
                <a:gd name="connsiteY31" fmla="*/ 7875 h 1292213"/>
                <a:gd name="connsiteX32" fmla="*/ 209285 w 3316637"/>
                <a:gd name="connsiteY32" fmla="*/ 7875 h 1292213"/>
                <a:gd name="connsiteX33" fmla="*/ 174764 w 3316637"/>
                <a:gd name="connsiteY33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204205 w 3316637"/>
                <a:gd name="connsiteY7" fmla="*/ 698899 h 1292213"/>
                <a:gd name="connsiteX8" fmla="*/ 1658879 w 3316637"/>
                <a:gd name="connsiteY8" fmla="*/ 1292213 h 1292213"/>
                <a:gd name="connsiteX9" fmla="*/ 3113553 w 3316637"/>
                <a:gd name="connsiteY9" fmla="*/ 698899 h 1292213"/>
                <a:gd name="connsiteX10" fmla="*/ 3123904 w 3316637"/>
                <a:gd name="connsiteY10" fmla="*/ 686928 h 1292213"/>
                <a:gd name="connsiteX11" fmla="*/ 3125904 w 3316637"/>
                <a:gd name="connsiteY11" fmla="*/ 685855 h 1292213"/>
                <a:gd name="connsiteX12" fmla="*/ 3272186 w 3316637"/>
                <a:gd name="connsiteY12" fmla="*/ 485780 h 1292213"/>
                <a:gd name="connsiteX13" fmla="*/ 3295569 w 3316637"/>
                <a:gd name="connsiteY13" fmla="*/ 415220 h 1292213"/>
                <a:gd name="connsiteX14" fmla="*/ 3185282 w 3316637"/>
                <a:gd name="connsiteY14" fmla="*/ 4468 h 1292213"/>
                <a:gd name="connsiteX15" fmla="*/ 3141913 w 3316637"/>
                <a:gd name="connsiteY15" fmla="*/ 592 h 1292213"/>
                <a:gd name="connsiteX16" fmla="*/ 3108631 w 3316637"/>
                <a:gd name="connsiteY16" fmla="*/ 7784 h 1292213"/>
                <a:gd name="connsiteX17" fmla="*/ 3108630 w 3316637"/>
                <a:gd name="connsiteY17" fmla="*/ 7784 h 1292213"/>
                <a:gd name="connsiteX18" fmla="*/ 3103289 w 3316637"/>
                <a:gd name="connsiteY18" fmla="*/ 8939 h 1292213"/>
                <a:gd name="connsiteX19" fmla="*/ 3027503 w 3316637"/>
                <a:gd name="connsiteY19" fmla="*/ 55148 h 1292213"/>
                <a:gd name="connsiteX20" fmla="*/ 3027235 w 3316637"/>
                <a:gd name="connsiteY20" fmla="*/ 55421 h 1292213"/>
                <a:gd name="connsiteX21" fmla="*/ 3027233 w 3316637"/>
                <a:gd name="connsiteY21" fmla="*/ 55422 h 1292213"/>
                <a:gd name="connsiteX22" fmla="*/ 2932487 w 3316637"/>
                <a:gd name="connsiteY22" fmla="*/ 110872 h 1292213"/>
                <a:gd name="connsiteX23" fmla="*/ 1658879 w 3316637"/>
                <a:gd name="connsiteY23" fmla="*/ 416313 h 1292213"/>
                <a:gd name="connsiteX24" fmla="*/ 385271 w 3316637"/>
                <a:gd name="connsiteY24" fmla="*/ 110871 h 1292213"/>
                <a:gd name="connsiteX25" fmla="*/ 287065 w 3316637"/>
                <a:gd name="connsiteY25" fmla="*/ 53397 h 1292213"/>
                <a:gd name="connsiteX26" fmla="*/ 287062 w 3316637"/>
                <a:gd name="connsiteY26" fmla="*/ 53394 h 1292213"/>
                <a:gd name="connsiteX27" fmla="*/ 287057 w 3316637"/>
                <a:gd name="connsiteY27" fmla="*/ 53391 h 1292213"/>
                <a:gd name="connsiteX28" fmla="*/ 251813 w 3316637"/>
                <a:gd name="connsiteY28" fmla="*/ 27223 h 1292213"/>
                <a:gd name="connsiteX29" fmla="*/ 213397 w 3316637"/>
                <a:gd name="connsiteY29" fmla="*/ 8764 h 1292213"/>
                <a:gd name="connsiteX30" fmla="*/ 209285 w 3316637"/>
                <a:gd name="connsiteY30" fmla="*/ 7875 h 1292213"/>
                <a:gd name="connsiteX31" fmla="*/ 209285 w 3316637"/>
                <a:gd name="connsiteY31" fmla="*/ 7875 h 1292213"/>
                <a:gd name="connsiteX32" fmla="*/ 174764 w 3316637"/>
                <a:gd name="connsiteY32" fmla="*/ 415 h 1292213"/>
                <a:gd name="connsiteX0" fmla="*/ 214956 w 3356829"/>
                <a:gd name="connsiteY0" fmla="*/ 415 h 1292213"/>
                <a:gd name="connsiteX1" fmla="*/ 171577 w 3356829"/>
                <a:gd name="connsiteY1" fmla="*/ 4292 h 1292213"/>
                <a:gd name="connsiteX2" fmla="*/ 61265 w 3356829"/>
                <a:gd name="connsiteY2" fmla="*/ 415139 h 1292213"/>
                <a:gd name="connsiteX3" fmla="*/ 84653 w 3356829"/>
                <a:gd name="connsiteY3" fmla="*/ 485715 h 1292213"/>
                <a:gd name="connsiteX4" fmla="*/ 105598 w 3356829"/>
                <a:gd name="connsiteY4" fmla="*/ 530281 h 1292213"/>
                <a:gd name="connsiteX5" fmla="*/ 230969 w 3356829"/>
                <a:gd name="connsiteY5" fmla="*/ 685837 h 1292213"/>
                <a:gd name="connsiteX6" fmla="*/ 0 w 3356829"/>
                <a:gd name="connsiteY6" fmla="*/ 662571 h 1292213"/>
                <a:gd name="connsiteX7" fmla="*/ 244397 w 3356829"/>
                <a:gd name="connsiteY7" fmla="*/ 698899 h 1292213"/>
                <a:gd name="connsiteX8" fmla="*/ 1699071 w 3356829"/>
                <a:gd name="connsiteY8" fmla="*/ 1292213 h 1292213"/>
                <a:gd name="connsiteX9" fmla="*/ 3153745 w 3356829"/>
                <a:gd name="connsiteY9" fmla="*/ 698899 h 1292213"/>
                <a:gd name="connsiteX10" fmla="*/ 3164096 w 3356829"/>
                <a:gd name="connsiteY10" fmla="*/ 686928 h 1292213"/>
                <a:gd name="connsiteX11" fmla="*/ 3166096 w 3356829"/>
                <a:gd name="connsiteY11" fmla="*/ 685855 h 1292213"/>
                <a:gd name="connsiteX12" fmla="*/ 3312378 w 3356829"/>
                <a:gd name="connsiteY12" fmla="*/ 485780 h 1292213"/>
                <a:gd name="connsiteX13" fmla="*/ 3335761 w 3356829"/>
                <a:gd name="connsiteY13" fmla="*/ 415220 h 1292213"/>
                <a:gd name="connsiteX14" fmla="*/ 3225474 w 3356829"/>
                <a:gd name="connsiteY14" fmla="*/ 4468 h 1292213"/>
                <a:gd name="connsiteX15" fmla="*/ 3182105 w 3356829"/>
                <a:gd name="connsiteY15" fmla="*/ 592 h 1292213"/>
                <a:gd name="connsiteX16" fmla="*/ 3148823 w 3356829"/>
                <a:gd name="connsiteY16" fmla="*/ 7784 h 1292213"/>
                <a:gd name="connsiteX17" fmla="*/ 3148822 w 3356829"/>
                <a:gd name="connsiteY17" fmla="*/ 7784 h 1292213"/>
                <a:gd name="connsiteX18" fmla="*/ 3143481 w 3356829"/>
                <a:gd name="connsiteY18" fmla="*/ 8939 h 1292213"/>
                <a:gd name="connsiteX19" fmla="*/ 3067695 w 3356829"/>
                <a:gd name="connsiteY19" fmla="*/ 55148 h 1292213"/>
                <a:gd name="connsiteX20" fmla="*/ 3067427 w 3356829"/>
                <a:gd name="connsiteY20" fmla="*/ 55421 h 1292213"/>
                <a:gd name="connsiteX21" fmla="*/ 3067425 w 3356829"/>
                <a:gd name="connsiteY21" fmla="*/ 55422 h 1292213"/>
                <a:gd name="connsiteX22" fmla="*/ 2972679 w 3356829"/>
                <a:gd name="connsiteY22" fmla="*/ 110872 h 1292213"/>
                <a:gd name="connsiteX23" fmla="*/ 1699071 w 3356829"/>
                <a:gd name="connsiteY23" fmla="*/ 416313 h 1292213"/>
                <a:gd name="connsiteX24" fmla="*/ 425463 w 3356829"/>
                <a:gd name="connsiteY24" fmla="*/ 110871 h 1292213"/>
                <a:gd name="connsiteX25" fmla="*/ 327257 w 3356829"/>
                <a:gd name="connsiteY25" fmla="*/ 53397 h 1292213"/>
                <a:gd name="connsiteX26" fmla="*/ 327254 w 3356829"/>
                <a:gd name="connsiteY26" fmla="*/ 53394 h 1292213"/>
                <a:gd name="connsiteX27" fmla="*/ 327249 w 3356829"/>
                <a:gd name="connsiteY27" fmla="*/ 53391 h 1292213"/>
                <a:gd name="connsiteX28" fmla="*/ 292005 w 3356829"/>
                <a:gd name="connsiteY28" fmla="*/ 27223 h 1292213"/>
                <a:gd name="connsiteX29" fmla="*/ 253589 w 3356829"/>
                <a:gd name="connsiteY29" fmla="*/ 8764 h 1292213"/>
                <a:gd name="connsiteX30" fmla="*/ 249477 w 3356829"/>
                <a:gd name="connsiteY30" fmla="*/ 7875 h 1292213"/>
                <a:gd name="connsiteX31" fmla="*/ 249477 w 3356829"/>
                <a:gd name="connsiteY31" fmla="*/ 7875 h 1292213"/>
                <a:gd name="connsiteX32" fmla="*/ 214956 w 3356829"/>
                <a:gd name="connsiteY32" fmla="*/ 415 h 1292213"/>
                <a:gd name="connsiteX0" fmla="*/ 174765 w 3316638"/>
                <a:gd name="connsiteY0" fmla="*/ 415 h 1292213"/>
                <a:gd name="connsiteX1" fmla="*/ 131386 w 3316638"/>
                <a:gd name="connsiteY1" fmla="*/ 4292 h 1292213"/>
                <a:gd name="connsiteX2" fmla="*/ 21074 w 3316638"/>
                <a:gd name="connsiteY2" fmla="*/ 415139 h 1292213"/>
                <a:gd name="connsiteX3" fmla="*/ 44462 w 3316638"/>
                <a:gd name="connsiteY3" fmla="*/ 485715 h 1292213"/>
                <a:gd name="connsiteX4" fmla="*/ 65407 w 3316638"/>
                <a:gd name="connsiteY4" fmla="*/ 530281 h 1292213"/>
                <a:gd name="connsiteX5" fmla="*/ 190778 w 3316638"/>
                <a:gd name="connsiteY5" fmla="*/ 685837 h 1292213"/>
                <a:gd name="connsiteX6" fmla="*/ 204206 w 3316638"/>
                <a:gd name="connsiteY6" fmla="*/ 698899 h 1292213"/>
                <a:gd name="connsiteX7" fmla="*/ 1658880 w 3316638"/>
                <a:gd name="connsiteY7" fmla="*/ 1292213 h 1292213"/>
                <a:gd name="connsiteX8" fmla="*/ 3113554 w 3316638"/>
                <a:gd name="connsiteY8" fmla="*/ 698899 h 1292213"/>
                <a:gd name="connsiteX9" fmla="*/ 3123905 w 3316638"/>
                <a:gd name="connsiteY9" fmla="*/ 686928 h 1292213"/>
                <a:gd name="connsiteX10" fmla="*/ 3125905 w 3316638"/>
                <a:gd name="connsiteY10" fmla="*/ 685855 h 1292213"/>
                <a:gd name="connsiteX11" fmla="*/ 3272187 w 3316638"/>
                <a:gd name="connsiteY11" fmla="*/ 485780 h 1292213"/>
                <a:gd name="connsiteX12" fmla="*/ 3295570 w 3316638"/>
                <a:gd name="connsiteY12" fmla="*/ 415220 h 1292213"/>
                <a:gd name="connsiteX13" fmla="*/ 3185283 w 3316638"/>
                <a:gd name="connsiteY13" fmla="*/ 4468 h 1292213"/>
                <a:gd name="connsiteX14" fmla="*/ 3141914 w 3316638"/>
                <a:gd name="connsiteY14" fmla="*/ 592 h 1292213"/>
                <a:gd name="connsiteX15" fmla="*/ 3108632 w 3316638"/>
                <a:gd name="connsiteY15" fmla="*/ 7784 h 1292213"/>
                <a:gd name="connsiteX16" fmla="*/ 3108631 w 3316638"/>
                <a:gd name="connsiteY16" fmla="*/ 7784 h 1292213"/>
                <a:gd name="connsiteX17" fmla="*/ 3103290 w 3316638"/>
                <a:gd name="connsiteY17" fmla="*/ 8939 h 1292213"/>
                <a:gd name="connsiteX18" fmla="*/ 3027504 w 3316638"/>
                <a:gd name="connsiteY18" fmla="*/ 55148 h 1292213"/>
                <a:gd name="connsiteX19" fmla="*/ 3027236 w 3316638"/>
                <a:gd name="connsiteY19" fmla="*/ 55421 h 1292213"/>
                <a:gd name="connsiteX20" fmla="*/ 3027234 w 3316638"/>
                <a:gd name="connsiteY20" fmla="*/ 55422 h 1292213"/>
                <a:gd name="connsiteX21" fmla="*/ 2932488 w 3316638"/>
                <a:gd name="connsiteY21" fmla="*/ 110872 h 1292213"/>
                <a:gd name="connsiteX22" fmla="*/ 1658880 w 3316638"/>
                <a:gd name="connsiteY22" fmla="*/ 416313 h 1292213"/>
                <a:gd name="connsiteX23" fmla="*/ 385272 w 3316638"/>
                <a:gd name="connsiteY23" fmla="*/ 110871 h 1292213"/>
                <a:gd name="connsiteX24" fmla="*/ 287066 w 3316638"/>
                <a:gd name="connsiteY24" fmla="*/ 53397 h 1292213"/>
                <a:gd name="connsiteX25" fmla="*/ 287063 w 3316638"/>
                <a:gd name="connsiteY25" fmla="*/ 53394 h 1292213"/>
                <a:gd name="connsiteX26" fmla="*/ 287058 w 3316638"/>
                <a:gd name="connsiteY26" fmla="*/ 53391 h 1292213"/>
                <a:gd name="connsiteX27" fmla="*/ 251814 w 3316638"/>
                <a:gd name="connsiteY27" fmla="*/ 27223 h 1292213"/>
                <a:gd name="connsiteX28" fmla="*/ 213398 w 3316638"/>
                <a:gd name="connsiteY28" fmla="*/ 8764 h 1292213"/>
                <a:gd name="connsiteX29" fmla="*/ 209286 w 3316638"/>
                <a:gd name="connsiteY29" fmla="*/ 7875 h 1292213"/>
                <a:gd name="connsiteX30" fmla="*/ 209286 w 3316638"/>
                <a:gd name="connsiteY30" fmla="*/ 7875 h 1292213"/>
                <a:gd name="connsiteX31" fmla="*/ 174765 w 3316638"/>
                <a:gd name="connsiteY31" fmla="*/ 415 h 1292213"/>
                <a:gd name="connsiteX0" fmla="*/ 174765 w 3316638"/>
                <a:gd name="connsiteY0" fmla="*/ 415 h 1292213"/>
                <a:gd name="connsiteX1" fmla="*/ 131386 w 3316638"/>
                <a:gd name="connsiteY1" fmla="*/ 4292 h 1292213"/>
                <a:gd name="connsiteX2" fmla="*/ 21074 w 3316638"/>
                <a:gd name="connsiteY2" fmla="*/ 415139 h 1292213"/>
                <a:gd name="connsiteX3" fmla="*/ 44462 w 3316638"/>
                <a:gd name="connsiteY3" fmla="*/ 485715 h 1292213"/>
                <a:gd name="connsiteX4" fmla="*/ 65407 w 3316638"/>
                <a:gd name="connsiteY4" fmla="*/ 530281 h 1292213"/>
                <a:gd name="connsiteX5" fmla="*/ 204206 w 3316638"/>
                <a:gd name="connsiteY5" fmla="*/ 698899 h 1292213"/>
                <a:gd name="connsiteX6" fmla="*/ 1658880 w 3316638"/>
                <a:gd name="connsiteY6" fmla="*/ 1292213 h 1292213"/>
                <a:gd name="connsiteX7" fmla="*/ 3113554 w 3316638"/>
                <a:gd name="connsiteY7" fmla="*/ 698899 h 1292213"/>
                <a:gd name="connsiteX8" fmla="*/ 3123905 w 3316638"/>
                <a:gd name="connsiteY8" fmla="*/ 686928 h 1292213"/>
                <a:gd name="connsiteX9" fmla="*/ 3125905 w 3316638"/>
                <a:gd name="connsiteY9" fmla="*/ 685855 h 1292213"/>
                <a:gd name="connsiteX10" fmla="*/ 3272187 w 3316638"/>
                <a:gd name="connsiteY10" fmla="*/ 485780 h 1292213"/>
                <a:gd name="connsiteX11" fmla="*/ 3295570 w 3316638"/>
                <a:gd name="connsiteY11" fmla="*/ 415220 h 1292213"/>
                <a:gd name="connsiteX12" fmla="*/ 3185283 w 3316638"/>
                <a:gd name="connsiteY12" fmla="*/ 4468 h 1292213"/>
                <a:gd name="connsiteX13" fmla="*/ 3141914 w 3316638"/>
                <a:gd name="connsiteY13" fmla="*/ 592 h 1292213"/>
                <a:gd name="connsiteX14" fmla="*/ 3108632 w 3316638"/>
                <a:gd name="connsiteY14" fmla="*/ 7784 h 1292213"/>
                <a:gd name="connsiteX15" fmla="*/ 3108631 w 3316638"/>
                <a:gd name="connsiteY15" fmla="*/ 7784 h 1292213"/>
                <a:gd name="connsiteX16" fmla="*/ 3103290 w 3316638"/>
                <a:gd name="connsiteY16" fmla="*/ 8939 h 1292213"/>
                <a:gd name="connsiteX17" fmla="*/ 3027504 w 3316638"/>
                <a:gd name="connsiteY17" fmla="*/ 55148 h 1292213"/>
                <a:gd name="connsiteX18" fmla="*/ 3027236 w 3316638"/>
                <a:gd name="connsiteY18" fmla="*/ 55421 h 1292213"/>
                <a:gd name="connsiteX19" fmla="*/ 3027234 w 3316638"/>
                <a:gd name="connsiteY19" fmla="*/ 55422 h 1292213"/>
                <a:gd name="connsiteX20" fmla="*/ 2932488 w 3316638"/>
                <a:gd name="connsiteY20" fmla="*/ 110872 h 1292213"/>
                <a:gd name="connsiteX21" fmla="*/ 1658880 w 3316638"/>
                <a:gd name="connsiteY21" fmla="*/ 416313 h 1292213"/>
                <a:gd name="connsiteX22" fmla="*/ 385272 w 3316638"/>
                <a:gd name="connsiteY22" fmla="*/ 110871 h 1292213"/>
                <a:gd name="connsiteX23" fmla="*/ 287066 w 3316638"/>
                <a:gd name="connsiteY23" fmla="*/ 53397 h 1292213"/>
                <a:gd name="connsiteX24" fmla="*/ 287063 w 3316638"/>
                <a:gd name="connsiteY24" fmla="*/ 53394 h 1292213"/>
                <a:gd name="connsiteX25" fmla="*/ 287058 w 3316638"/>
                <a:gd name="connsiteY25" fmla="*/ 53391 h 1292213"/>
                <a:gd name="connsiteX26" fmla="*/ 251814 w 3316638"/>
                <a:gd name="connsiteY26" fmla="*/ 27223 h 1292213"/>
                <a:gd name="connsiteX27" fmla="*/ 213398 w 3316638"/>
                <a:gd name="connsiteY27" fmla="*/ 8764 h 1292213"/>
                <a:gd name="connsiteX28" fmla="*/ 209286 w 3316638"/>
                <a:gd name="connsiteY28" fmla="*/ 7875 h 1292213"/>
                <a:gd name="connsiteX29" fmla="*/ 209286 w 3316638"/>
                <a:gd name="connsiteY29" fmla="*/ 7875 h 1292213"/>
                <a:gd name="connsiteX30" fmla="*/ 174765 w 3316638"/>
                <a:gd name="connsiteY30" fmla="*/ 415 h 129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16638" h="1292213">
                  <a:moveTo>
                    <a:pt x="174765" y="415"/>
                  </a:moveTo>
                  <a:cubicBezTo>
                    <a:pt x="160109" y="-737"/>
                    <a:pt x="145582" y="488"/>
                    <a:pt x="131386" y="4292"/>
                  </a:cubicBezTo>
                  <a:cubicBezTo>
                    <a:pt x="17817" y="34723"/>
                    <a:pt x="-31571" y="218665"/>
                    <a:pt x="21074" y="415139"/>
                  </a:cubicBezTo>
                  <a:cubicBezTo>
                    <a:pt x="27655" y="439698"/>
                    <a:pt x="35518" y="463291"/>
                    <a:pt x="44462" y="485715"/>
                  </a:cubicBezTo>
                  <a:lnTo>
                    <a:pt x="65407" y="530281"/>
                  </a:lnTo>
                  <a:lnTo>
                    <a:pt x="204206" y="698899"/>
                  </a:lnTo>
                  <a:cubicBezTo>
                    <a:pt x="549971" y="1061251"/>
                    <a:pt x="1073239" y="1292213"/>
                    <a:pt x="1658880" y="1292213"/>
                  </a:cubicBezTo>
                  <a:cubicBezTo>
                    <a:pt x="2244521" y="1292213"/>
                    <a:pt x="2767789" y="1061251"/>
                    <a:pt x="3113554" y="698899"/>
                  </a:cubicBezTo>
                  <a:lnTo>
                    <a:pt x="3123905" y="686928"/>
                  </a:lnTo>
                  <a:lnTo>
                    <a:pt x="3125905" y="685855"/>
                  </a:lnTo>
                  <a:cubicBezTo>
                    <a:pt x="3150619" y="652330"/>
                    <a:pt x="3243910" y="530886"/>
                    <a:pt x="3272187" y="485780"/>
                  </a:cubicBezTo>
                  <a:cubicBezTo>
                    <a:pt x="3281129" y="463361"/>
                    <a:pt x="3288991" y="439774"/>
                    <a:pt x="3295570" y="415220"/>
                  </a:cubicBezTo>
                  <a:cubicBezTo>
                    <a:pt x="3348202" y="218792"/>
                    <a:pt x="3298826" y="34892"/>
                    <a:pt x="3185283" y="4468"/>
                  </a:cubicBezTo>
                  <a:cubicBezTo>
                    <a:pt x="3171090" y="665"/>
                    <a:pt x="3156567" y="-559"/>
                    <a:pt x="3141914" y="592"/>
                  </a:cubicBezTo>
                  <a:lnTo>
                    <a:pt x="3108632" y="7784"/>
                  </a:lnTo>
                  <a:lnTo>
                    <a:pt x="3108631" y="7784"/>
                  </a:lnTo>
                  <a:lnTo>
                    <a:pt x="3103290" y="8939"/>
                  </a:lnTo>
                  <a:cubicBezTo>
                    <a:pt x="3077523" y="17964"/>
                    <a:pt x="3051900" y="33727"/>
                    <a:pt x="3027504" y="55148"/>
                  </a:cubicBezTo>
                  <a:lnTo>
                    <a:pt x="3027236" y="55421"/>
                  </a:lnTo>
                  <a:cubicBezTo>
                    <a:pt x="3027235" y="55421"/>
                    <a:pt x="3027235" y="55422"/>
                    <a:pt x="3027234" y="55422"/>
                  </a:cubicBezTo>
                  <a:lnTo>
                    <a:pt x="2932488" y="110872"/>
                  </a:lnTo>
                  <a:cubicBezTo>
                    <a:pt x="2552022" y="308547"/>
                    <a:pt x="2112613" y="416313"/>
                    <a:pt x="1658880" y="416313"/>
                  </a:cubicBezTo>
                  <a:cubicBezTo>
                    <a:pt x="1205148" y="416313"/>
                    <a:pt x="765739" y="308546"/>
                    <a:pt x="385272" y="110871"/>
                  </a:cubicBezTo>
                  <a:lnTo>
                    <a:pt x="287066" y="53397"/>
                  </a:lnTo>
                  <a:lnTo>
                    <a:pt x="287063" y="53394"/>
                  </a:lnTo>
                  <a:cubicBezTo>
                    <a:pt x="287061" y="53393"/>
                    <a:pt x="287060" y="53392"/>
                    <a:pt x="287058" y="53391"/>
                  </a:cubicBezTo>
                  <a:lnTo>
                    <a:pt x="251814" y="27223"/>
                  </a:lnTo>
                  <a:cubicBezTo>
                    <a:pt x="239135" y="19475"/>
                    <a:pt x="226285" y="13277"/>
                    <a:pt x="213398" y="8764"/>
                  </a:cubicBezTo>
                  <a:lnTo>
                    <a:pt x="209286" y="7875"/>
                  </a:lnTo>
                  <a:lnTo>
                    <a:pt x="209286" y="7875"/>
                  </a:lnTo>
                  <a:lnTo>
                    <a:pt x="174765" y="415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5F305CD-DC76-4AB3-9F2D-AC7035301E11}"/>
                </a:ext>
              </a:extLst>
            </p:cNvPr>
            <p:cNvSpPr/>
            <p:nvPr/>
          </p:nvSpPr>
          <p:spPr>
            <a:xfrm flipH="1">
              <a:off x="1061250" y="1822020"/>
              <a:ext cx="3269268" cy="1201419"/>
            </a:xfrm>
            <a:custGeom>
              <a:avLst/>
              <a:gdLst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78649 w 3316637"/>
                <a:gd name="connsiteY9" fmla="*/ 719663 h 1292213"/>
                <a:gd name="connsiteX10" fmla="*/ 278649 w 3316637"/>
                <a:gd name="connsiteY10" fmla="*/ 719663 h 1292213"/>
                <a:gd name="connsiteX11" fmla="*/ 234495 w 3316637"/>
                <a:gd name="connsiteY11" fmla="*/ 709277 h 1292213"/>
                <a:gd name="connsiteX12" fmla="*/ 194757 w 3316637"/>
                <a:gd name="connsiteY12" fmla="*/ 687971 h 1292213"/>
                <a:gd name="connsiteX13" fmla="*/ 204205 w 3316637"/>
                <a:gd name="connsiteY13" fmla="*/ 698899 h 1292213"/>
                <a:gd name="connsiteX14" fmla="*/ 1658879 w 3316637"/>
                <a:gd name="connsiteY14" fmla="*/ 1292213 h 1292213"/>
                <a:gd name="connsiteX15" fmla="*/ 3113553 w 3316637"/>
                <a:gd name="connsiteY15" fmla="*/ 698899 h 1292213"/>
                <a:gd name="connsiteX16" fmla="*/ 3123904 w 3316637"/>
                <a:gd name="connsiteY16" fmla="*/ 686928 h 1292213"/>
                <a:gd name="connsiteX17" fmla="*/ 3125904 w 3316637"/>
                <a:gd name="connsiteY17" fmla="*/ 685855 h 1292213"/>
                <a:gd name="connsiteX18" fmla="*/ 3242318 w 3316637"/>
                <a:gd name="connsiteY18" fmla="*/ 549332 h 1292213"/>
                <a:gd name="connsiteX19" fmla="*/ 3249085 w 3316637"/>
                <a:gd name="connsiteY19" fmla="*/ 534933 h 1292213"/>
                <a:gd name="connsiteX20" fmla="*/ 3272186 w 3316637"/>
                <a:gd name="connsiteY20" fmla="*/ 485780 h 1292213"/>
                <a:gd name="connsiteX21" fmla="*/ 3295569 w 3316637"/>
                <a:gd name="connsiteY21" fmla="*/ 415220 h 1292213"/>
                <a:gd name="connsiteX22" fmla="*/ 3185282 w 3316637"/>
                <a:gd name="connsiteY22" fmla="*/ 4468 h 1292213"/>
                <a:gd name="connsiteX23" fmla="*/ 3141913 w 3316637"/>
                <a:gd name="connsiteY23" fmla="*/ 592 h 1292213"/>
                <a:gd name="connsiteX24" fmla="*/ 3108631 w 3316637"/>
                <a:gd name="connsiteY24" fmla="*/ 7784 h 1292213"/>
                <a:gd name="connsiteX25" fmla="*/ 3108630 w 3316637"/>
                <a:gd name="connsiteY25" fmla="*/ 7784 h 1292213"/>
                <a:gd name="connsiteX26" fmla="*/ 3103289 w 3316637"/>
                <a:gd name="connsiteY26" fmla="*/ 8939 h 1292213"/>
                <a:gd name="connsiteX27" fmla="*/ 3027503 w 3316637"/>
                <a:gd name="connsiteY27" fmla="*/ 55148 h 1292213"/>
                <a:gd name="connsiteX28" fmla="*/ 3027235 w 3316637"/>
                <a:gd name="connsiteY28" fmla="*/ 55421 h 1292213"/>
                <a:gd name="connsiteX29" fmla="*/ 3027233 w 3316637"/>
                <a:gd name="connsiteY29" fmla="*/ 55422 h 1292213"/>
                <a:gd name="connsiteX30" fmla="*/ 2932487 w 3316637"/>
                <a:gd name="connsiteY30" fmla="*/ 110872 h 1292213"/>
                <a:gd name="connsiteX31" fmla="*/ 1658879 w 3316637"/>
                <a:gd name="connsiteY31" fmla="*/ 416313 h 1292213"/>
                <a:gd name="connsiteX32" fmla="*/ 385271 w 3316637"/>
                <a:gd name="connsiteY32" fmla="*/ 110871 h 1292213"/>
                <a:gd name="connsiteX33" fmla="*/ 287065 w 3316637"/>
                <a:gd name="connsiteY33" fmla="*/ 53397 h 1292213"/>
                <a:gd name="connsiteX34" fmla="*/ 287062 w 3316637"/>
                <a:gd name="connsiteY34" fmla="*/ 53394 h 1292213"/>
                <a:gd name="connsiteX35" fmla="*/ 287057 w 3316637"/>
                <a:gd name="connsiteY35" fmla="*/ 53391 h 1292213"/>
                <a:gd name="connsiteX36" fmla="*/ 251813 w 3316637"/>
                <a:gd name="connsiteY36" fmla="*/ 27223 h 1292213"/>
                <a:gd name="connsiteX37" fmla="*/ 213397 w 3316637"/>
                <a:gd name="connsiteY37" fmla="*/ 8764 h 1292213"/>
                <a:gd name="connsiteX38" fmla="*/ 209285 w 3316637"/>
                <a:gd name="connsiteY38" fmla="*/ 7875 h 1292213"/>
                <a:gd name="connsiteX39" fmla="*/ 209285 w 3316637"/>
                <a:gd name="connsiteY39" fmla="*/ 787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78649 w 3316637"/>
                <a:gd name="connsiteY9" fmla="*/ 719663 h 1292213"/>
                <a:gd name="connsiteX10" fmla="*/ 234495 w 3316637"/>
                <a:gd name="connsiteY10" fmla="*/ 709277 h 1292213"/>
                <a:gd name="connsiteX11" fmla="*/ 194757 w 3316637"/>
                <a:gd name="connsiteY11" fmla="*/ 687971 h 1292213"/>
                <a:gd name="connsiteX12" fmla="*/ 204205 w 3316637"/>
                <a:gd name="connsiteY12" fmla="*/ 698899 h 1292213"/>
                <a:gd name="connsiteX13" fmla="*/ 1658879 w 3316637"/>
                <a:gd name="connsiteY13" fmla="*/ 1292213 h 1292213"/>
                <a:gd name="connsiteX14" fmla="*/ 3113553 w 3316637"/>
                <a:gd name="connsiteY14" fmla="*/ 698899 h 1292213"/>
                <a:gd name="connsiteX15" fmla="*/ 3123904 w 3316637"/>
                <a:gd name="connsiteY15" fmla="*/ 686928 h 1292213"/>
                <a:gd name="connsiteX16" fmla="*/ 3125904 w 3316637"/>
                <a:gd name="connsiteY16" fmla="*/ 685855 h 1292213"/>
                <a:gd name="connsiteX17" fmla="*/ 3242318 w 3316637"/>
                <a:gd name="connsiteY17" fmla="*/ 549332 h 1292213"/>
                <a:gd name="connsiteX18" fmla="*/ 3249085 w 3316637"/>
                <a:gd name="connsiteY18" fmla="*/ 534933 h 1292213"/>
                <a:gd name="connsiteX19" fmla="*/ 3272186 w 3316637"/>
                <a:gd name="connsiteY19" fmla="*/ 485780 h 1292213"/>
                <a:gd name="connsiteX20" fmla="*/ 3295569 w 3316637"/>
                <a:gd name="connsiteY20" fmla="*/ 415220 h 1292213"/>
                <a:gd name="connsiteX21" fmla="*/ 3185282 w 3316637"/>
                <a:gd name="connsiteY21" fmla="*/ 4468 h 1292213"/>
                <a:gd name="connsiteX22" fmla="*/ 3141913 w 3316637"/>
                <a:gd name="connsiteY22" fmla="*/ 592 h 1292213"/>
                <a:gd name="connsiteX23" fmla="*/ 3108631 w 3316637"/>
                <a:gd name="connsiteY23" fmla="*/ 7784 h 1292213"/>
                <a:gd name="connsiteX24" fmla="*/ 3108630 w 3316637"/>
                <a:gd name="connsiteY24" fmla="*/ 7784 h 1292213"/>
                <a:gd name="connsiteX25" fmla="*/ 3103289 w 3316637"/>
                <a:gd name="connsiteY25" fmla="*/ 8939 h 1292213"/>
                <a:gd name="connsiteX26" fmla="*/ 3027503 w 3316637"/>
                <a:gd name="connsiteY26" fmla="*/ 55148 h 1292213"/>
                <a:gd name="connsiteX27" fmla="*/ 3027235 w 3316637"/>
                <a:gd name="connsiteY27" fmla="*/ 55421 h 1292213"/>
                <a:gd name="connsiteX28" fmla="*/ 3027233 w 3316637"/>
                <a:gd name="connsiteY28" fmla="*/ 55422 h 1292213"/>
                <a:gd name="connsiteX29" fmla="*/ 2932487 w 3316637"/>
                <a:gd name="connsiteY29" fmla="*/ 110872 h 1292213"/>
                <a:gd name="connsiteX30" fmla="*/ 1658879 w 3316637"/>
                <a:gd name="connsiteY30" fmla="*/ 416313 h 1292213"/>
                <a:gd name="connsiteX31" fmla="*/ 385271 w 3316637"/>
                <a:gd name="connsiteY31" fmla="*/ 110871 h 1292213"/>
                <a:gd name="connsiteX32" fmla="*/ 287065 w 3316637"/>
                <a:gd name="connsiteY32" fmla="*/ 53397 h 1292213"/>
                <a:gd name="connsiteX33" fmla="*/ 287062 w 3316637"/>
                <a:gd name="connsiteY33" fmla="*/ 53394 h 1292213"/>
                <a:gd name="connsiteX34" fmla="*/ 287057 w 3316637"/>
                <a:gd name="connsiteY34" fmla="*/ 53391 h 1292213"/>
                <a:gd name="connsiteX35" fmla="*/ 251813 w 3316637"/>
                <a:gd name="connsiteY35" fmla="*/ 27223 h 1292213"/>
                <a:gd name="connsiteX36" fmla="*/ 213397 w 3316637"/>
                <a:gd name="connsiteY36" fmla="*/ 8764 h 1292213"/>
                <a:gd name="connsiteX37" fmla="*/ 209285 w 3316637"/>
                <a:gd name="connsiteY37" fmla="*/ 7875 h 1292213"/>
                <a:gd name="connsiteX38" fmla="*/ 209285 w 3316637"/>
                <a:gd name="connsiteY38" fmla="*/ 7875 h 1292213"/>
                <a:gd name="connsiteX39" fmla="*/ 174764 w 3316637"/>
                <a:gd name="connsiteY39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234495 w 3316637"/>
                <a:gd name="connsiteY9" fmla="*/ 709277 h 1292213"/>
                <a:gd name="connsiteX10" fmla="*/ 194757 w 3316637"/>
                <a:gd name="connsiteY10" fmla="*/ 687971 h 1292213"/>
                <a:gd name="connsiteX11" fmla="*/ 204205 w 3316637"/>
                <a:gd name="connsiteY11" fmla="*/ 698899 h 1292213"/>
                <a:gd name="connsiteX12" fmla="*/ 1658879 w 3316637"/>
                <a:gd name="connsiteY12" fmla="*/ 1292213 h 1292213"/>
                <a:gd name="connsiteX13" fmla="*/ 3113553 w 3316637"/>
                <a:gd name="connsiteY13" fmla="*/ 698899 h 1292213"/>
                <a:gd name="connsiteX14" fmla="*/ 3123904 w 3316637"/>
                <a:gd name="connsiteY14" fmla="*/ 686928 h 1292213"/>
                <a:gd name="connsiteX15" fmla="*/ 3125904 w 3316637"/>
                <a:gd name="connsiteY15" fmla="*/ 685855 h 1292213"/>
                <a:gd name="connsiteX16" fmla="*/ 3242318 w 3316637"/>
                <a:gd name="connsiteY16" fmla="*/ 549332 h 1292213"/>
                <a:gd name="connsiteX17" fmla="*/ 3249085 w 3316637"/>
                <a:gd name="connsiteY17" fmla="*/ 534933 h 1292213"/>
                <a:gd name="connsiteX18" fmla="*/ 3272186 w 3316637"/>
                <a:gd name="connsiteY18" fmla="*/ 485780 h 1292213"/>
                <a:gd name="connsiteX19" fmla="*/ 3295569 w 3316637"/>
                <a:gd name="connsiteY19" fmla="*/ 415220 h 1292213"/>
                <a:gd name="connsiteX20" fmla="*/ 3185282 w 3316637"/>
                <a:gd name="connsiteY20" fmla="*/ 4468 h 1292213"/>
                <a:gd name="connsiteX21" fmla="*/ 3141913 w 3316637"/>
                <a:gd name="connsiteY21" fmla="*/ 592 h 1292213"/>
                <a:gd name="connsiteX22" fmla="*/ 3108631 w 3316637"/>
                <a:gd name="connsiteY22" fmla="*/ 7784 h 1292213"/>
                <a:gd name="connsiteX23" fmla="*/ 3108630 w 3316637"/>
                <a:gd name="connsiteY23" fmla="*/ 7784 h 1292213"/>
                <a:gd name="connsiteX24" fmla="*/ 3103289 w 3316637"/>
                <a:gd name="connsiteY24" fmla="*/ 8939 h 1292213"/>
                <a:gd name="connsiteX25" fmla="*/ 3027503 w 3316637"/>
                <a:gd name="connsiteY25" fmla="*/ 55148 h 1292213"/>
                <a:gd name="connsiteX26" fmla="*/ 3027235 w 3316637"/>
                <a:gd name="connsiteY26" fmla="*/ 55421 h 1292213"/>
                <a:gd name="connsiteX27" fmla="*/ 3027233 w 3316637"/>
                <a:gd name="connsiteY27" fmla="*/ 55422 h 1292213"/>
                <a:gd name="connsiteX28" fmla="*/ 2932487 w 3316637"/>
                <a:gd name="connsiteY28" fmla="*/ 110872 h 1292213"/>
                <a:gd name="connsiteX29" fmla="*/ 1658879 w 3316637"/>
                <a:gd name="connsiteY29" fmla="*/ 416313 h 1292213"/>
                <a:gd name="connsiteX30" fmla="*/ 385271 w 3316637"/>
                <a:gd name="connsiteY30" fmla="*/ 110871 h 1292213"/>
                <a:gd name="connsiteX31" fmla="*/ 287065 w 3316637"/>
                <a:gd name="connsiteY31" fmla="*/ 53397 h 1292213"/>
                <a:gd name="connsiteX32" fmla="*/ 287062 w 3316637"/>
                <a:gd name="connsiteY32" fmla="*/ 53394 h 1292213"/>
                <a:gd name="connsiteX33" fmla="*/ 287057 w 3316637"/>
                <a:gd name="connsiteY33" fmla="*/ 53391 h 1292213"/>
                <a:gd name="connsiteX34" fmla="*/ 251813 w 3316637"/>
                <a:gd name="connsiteY34" fmla="*/ 27223 h 1292213"/>
                <a:gd name="connsiteX35" fmla="*/ 213397 w 3316637"/>
                <a:gd name="connsiteY35" fmla="*/ 8764 h 1292213"/>
                <a:gd name="connsiteX36" fmla="*/ 209285 w 3316637"/>
                <a:gd name="connsiteY36" fmla="*/ 7875 h 1292213"/>
                <a:gd name="connsiteX37" fmla="*/ 209285 w 3316637"/>
                <a:gd name="connsiteY37" fmla="*/ 7875 h 1292213"/>
                <a:gd name="connsiteX38" fmla="*/ 174764 w 3316637"/>
                <a:gd name="connsiteY38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234496 w 3316637"/>
                <a:gd name="connsiteY8" fmla="*/ 709277 h 1292213"/>
                <a:gd name="connsiteX9" fmla="*/ 194757 w 3316637"/>
                <a:gd name="connsiteY9" fmla="*/ 687971 h 1292213"/>
                <a:gd name="connsiteX10" fmla="*/ 204205 w 3316637"/>
                <a:gd name="connsiteY10" fmla="*/ 698899 h 1292213"/>
                <a:gd name="connsiteX11" fmla="*/ 1658879 w 3316637"/>
                <a:gd name="connsiteY11" fmla="*/ 1292213 h 1292213"/>
                <a:gd name="connsiteX12" fmla="*/ 3113553 w 3316637"/>
                <a:gd name="connsiteY12" fmla="*/ 698899 h 1292213"/>
                <a:gd name="connsiteX13" fmla="*/ 3123904 w 3316637"/>
                <a:gd name="connsiteY13" fmla="*/ 686928 h 1292213"/>
                <a:gd name="connsiteX14" fmla="*/ 3125904 w 3316637"/>
                <a:gd name="connsiteY14" fmla="*/ 685855 h 1292213"/>
                <a:gd name="connsiteX15" fmla="*/ 3242318 w 3316637"/>
                <a:gd name="connsiteY15" fmla="*/ 549332 h 1292213"/>
                <a:gd name="connsiteX16" fmla="*/ 3249085 w 3316637"/>
                <a:gd name="connsiteY16" fmla="*/ 534933 h 1292213"/>
                <a:gd name="connsiteX17" fmla="*/ 3272186 w 3316637"/>
                <a:gd name="connsiteY17" fmla="*/ 485780 h 1292213"/>
                <a:gd name="connsiteX18" fmla="*/ 3295569 w 3316637"/>
                <a:gd name="connsiteY18" fmla="*/ 415220 h 1292213"/>
                <a:gd name="connsiteX19" fmla="*/ 3185282 w 3316637"/>
                <a:gd name="connsiteY19" fmla="*/ 4468 h 1292213"/>
                <a:gd name="connsiteX20" fmla="*/ 3141913 w 3316637"/>
                <a:gd name="connsiteY20" fmla="*/ 592 h 1292213"/>
                <a:gd name="connsiteX21" fmla="*/ 3108631 w 3316637"/>
                <a:gd name="connsiteY21" fmla="*/ 7784 h 1292213"/>
                <a:gd name="connsiteX22" fmla="*/ 3108630 w 3316637"/>
                <a:gd name="connsiteY22" fmla="*/ 7784 h 1292213"/>
                <a:gd name="connsiteX23" fmla="*/ 3103289 w 3316637"/>
                <a:gd name="connsiteY23" fmla="*/ 8939 h 1292213"/>
                <a:gd name="connsiteX24" fmla="*/ 3027503 w 3316637"/>
                <a:gd name="connsiteY24" fmla="*/ 55148 h 1292213"/>
                <a:gd name="connsiteX25" fmla="*/ 3027235 w 3316637"/>
                <a:gd name="connsiteY25" fmla="*/ 55421 h 1292213"/>
                <a:gd name="connsiteX26" fmla="*/ 3027233 w 3316637"/>
                <a:gd name="connsiteY26" fmla="*/ 55422 h 1292213"/>
                <a:gd name="connsiteX27" fmla="*/ 2932487 w 3316637"/>
                <a:gd name="connsiteY27" fmla="*/ 110872 h 1292213"/>
                <a:gd name="connsiteX28" fmla="*/ 1658879 w 3316637"/>
                <a:gd name="connsiteY28" fmla="*/ 416313 h 1292213"/>
                <a:gd name="connsiteX29" fmla="*/ 385271 w 3316637"/>
                <a:gd name="connsiteY29" fmla="*/ 110871 h 1292213"/>
                <a:gd name="connsiteX30" fmla="*/ 287065 w 3316637"/>
                <a:gd name="connsiteY30" fmla="*/ 53397 h 1292213"/>
                <a:gd name="connsiteX31" fmla="*/ 287062 w 3316637"/>
                <a:gd name="connsiteY31" fmla="*/ 53394 h 1292213"/>
                <a:gd name="connsiteX32" fmla="*/ 287057 w 3316637"/>
                <a:gd name="connsiteY32" fmla="*/ 53391 h 1292213"/>
                <a:gd name="connsiteX33" fmla="*/ 251813 w 3316637"/>
                <a:gd name="connsiteY33" fmla="*/ 27223 h 1292213"/>
                <a:gd name="connsiteX34" fmla="*/ 213397 w 3316637"/>
                <a:gd name="connsiteY34" fmla="*/ 8764 h 1292213"/>
                <a:gd name="connsiteX35" fmla="*/ 209285 w 3316637"/>
                <a:gd name="connsiteY35" fmla="*/ 7875 h 1292213"/>
                <a:gd name="connsiteX36" fmla="*/ 209285 w 3316637"/>
                <a:gd name="connsiteY36" fmla="*/ 7875 h 1292213"/>
                <a:gd name="connsiteX37" fmla="*/ 174764 w 3316637"/>
                <a:gd name="connsiteY37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194757 w 3316637"/>
                <a:gd name="connsiteY8" fmla="*/ 687971 h 1292213"/>
                <a:gd name="connsiteX9" fmla="*/ 204205 w 3316637"/>
                <a:gd name="connsiteY9" fmla="*/ 698899 h 1292213"/>
                <a:gd name="connsiteX10" fmla="*/ 1658879 w 3316637"/>
                <a:gd name="connsiteY10" fmla="*/ 1292213 h 1292213"/>
                <a:gd name="connsiteX11" fmla="*/ 3113553 w 3316637"/>
                <a:gd name="connsiteY11" fmla="*/ 698899 h 1292213"/>
                <a:gd name="connsiteX12" fmla="*/ 3123904 w 3316637"/>
                <a:gd name="connsiteY12" fmla="*/ 686928 h 1292213"/>
                <a:gd name="connsiteX13" fmla="*/ 3125904 w 3316637"/>
                <a:gd name="connsiteY13" fmla="*/ 685855 h 1292213"/>
                <a:gd name="connsiteX14" fmla="*/ 3242318 w 3316637"/>
                <a:gd name="connsiteY14" fmla="*/ 549332 h 1292213"/>
                <a:gd name="connsiteX15" fmla="*/ 3249085 w 3316637"/>
                <a:gd name="connsiteY15" fmla="*/ 534933 h 1292213"/>
                <a:gd name="connsiteX16" fmla="*/ 3272186 w 3316637"/>
                <a:gd name="connsiteY16" fmla="*/ 485780 h 1292213"/>
                <a:gd name="connsiteX17" fmla="*/ 3295569 w 3316637"/>
                <a:gd name="connsiteY17" fmla="*/ 415220 h 1292213"/>
                <a:gd name="connsiteX18" fmla="*/ 3185282 w 3316637"/>
                <a:gd name="connsiteY18" fmla="*/ 4468 h 1292213"/>
                <a:gd name="connsiteX19" fmla="*/ 3141913 w 3316637"/>
                <a:gd name="connsiteY19" fmla="*/ 592 h 1292213"/>
                <a:gd name="connsiteX20" fmla="*/ 3108631 w 3316637"/>
                <a:gd name="connsiteY20" fmla="*/ 7784 h 1292213"/>
                <a:gd name="connsiteX21" fmla="*/ 3108630 w 3316637"/>
                <a:gd name="connsiteY21" fmla="*/ 7784 h 1292213"/>
                <a:gd name="connsiteX22" fmla="*/ 3103289 w 3316637"/>
                <a:gd name="connsiteY22" fmla="*/ 8939 h 1292213"/>
                <a:gd name="connsiteX23" fmla="*/ 3027503 w 3316637"/>
                <a:gd name="connsiteY23" fmla="*/ 55148 h 1292213"/>
                <a:gd name="connsiteX24" fmla="*/ 3027235 w 3316637"/>
                <a:gd name="connsiteY24" fmla="*/ 55421 h 1292213"/>
                <a:gd name="connsiteX25" fmla="*/ 3027233 w 3316637"/>
                <a:gd name="connsiteY25" fmla="*/ 55422 h 1292213"/>
                <a:gd name="connsiteX26" fmla="*/ 2932487 w 3316637"/>
                <a:gd name="connsiteY26" fmla="*/ 110872 h 1292213"/>
                <a:gd name="connsiteX27" fmla="*/ 1658879 w 3316637"/>
                <a:gd name="connsiteY27" fmla="*/ 416313 h 1292213"/>
                <a:gd name="connsiteX28" fmla="*/ 385271 w 3316637"/>
                <a:gd name="connsiteY28" fmla="*/ 110871 h 1292213"/>
                <a:gd name="connsiteX29" fmla="*/ 287065 w 3316637"/>
                <a:gd name="connsiteY29" fmla="*/ 53397 h 1292213"/>
                <a:gd name="connsiteX30" fmla="*/ 287062 w 3316637"/>
                <a:gd name="connsiteY30" fmla="*/ 53394 h 1292213"/>
                <a:gd name="connsiteX31" fmla="*/ 287057 w 3316637"/>
                <a:gd name="connsiteY31" fmla="*/ 53391 h 1292213"/>
                <a:gd name="connsiteX32" fmla="*/ 251813 w 3316637"/>
                <a:gd name="connsiteY32" fmla="*/ 27223 h 1292213"/>
                <a:gd name="connsiteX33" fmla="*/ 213397 w 3316637"/>
                <a:gd name="connsiteY33" fmla="*/ 8764 h 1292213"/>
                <a:gd name="connsiteX34" fmla="*/ 209285 w 3316637"/>
                <a:gd name="connsiteY34" fmla="*/ 7875 h 1292213"/>
                <a:gd name="connsiteX35" fmla="*/ 209285 w 3316637"/>
                <a:gd name="connsiteY35" fmla="*/ 7875 h 1292213"/>
                <a:gd name="connsiteX36" fmla="*/ 174764 w 3316637"/>
                <a:gd name="connsiteY36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74336 w 3316637"/>
                <a:gd name="connsiteY5" fmla="*/ 549282 h 1292213"/>
                <a:gd name="connsiteX6" fmla="*/ 190777 w 3316637"/>
                <a:gd name="connsiteY6" fmla="*/ 685837 h 1292213"/>
                <a:gd name="connsiteX7" fmla="*/ 194758 w 3316637"/>
                <a:gd name="connsiteY7" fmla="*/ 687971 h 1292213"/>
                <a:gd name="connsiteX8" fmla="*/ 194757 w 3316637"/>
                <a:gd name="connsiteY8" fmla="*/ 687971 h 1292213"/>
                <a:gd name="connsiteX9" fmla="*/ 204205 w 3316637"/>
                <a:gd name="connsiteY9" fmla="*/ 698899 h 1292213"/>
                <a:gd name="connsiteX10" fmla="*/ 1658879 w 3316637"/>
                <a:gd name="connsiteY10" fmla="*/ 1292213 h 1292213"/>
                <a:gd name="connsiteX11" fmla="*/ 3113553 w 3316637"/>
                <a:gd name="connsiteY11" fmla="*/ 698899 h 1292213"/>
                <a:gd name="connsiteX12" fmla="*/ 3123904 w 3316637"/>
                <a:gd name="connsiteY12" fmla="*/ 686928 h 1292213"/>
                <a:gd name="connsiteX13" fmla="*/ 3125904 w 3316637"/>
                <a:gd name="connsiteY13" fmla="*/ 685855 h 1292213"/>
                <a:gd name="connsiteX14" fmla="*/ 3242318 w 3316637"/>
                <a:gd name="connsiteY14" fmla="*/ 549332 h 1292213"/>
                <a:gd name="connsiteX15" fmla="*/ 3272186 w 3316637"/>
                <a:gd name="connsiteY15" fmla="*/ 485780 h 1292213"/>
                <a:gd name="connsiteX16" fmla="*/ 3295569 w 3316637"/>
                <a:gd name="connsiteY16" fmla="*/ 415220 h 1292213"/>
                <a:gd name="connsiteX17" fmla="*/ 3185282 w 3316637"/>
                <a:gd name="connsiteY17" fmla="*/ 4468 h 1292213"/>
                <a:gd name="connsiteX18" fmla="*/ 3141913 w 3316637"/>
                <a:gd name="connsiteY18" fmla="*/ 592 h 1292213"/>
                <a:gd name="connsiteX19" fmla="*/ 3108631 w 3316637"/>
                <a:gd name="connsiteY19" fmla="*/ 7784 h 1292213"/>
                <a:gd name="connsiteX20" fmla="*/ 3108630 w 3316637"/>
                <a:gd name="connsiteY20" fmla="*/ 7784 h 1292213"/>
                <a:gd name="connsiteX21" fmla="*/ 3103289 w 3316637"/>
                <a:gd name="connsiteY21" fmla="*/ 8939 h 1292213"/>
                <a:gd name="connsiteX22" fmla="*/ 3027503 w 3316637"/>
                <a:gd name="connsiteY22" fmla="*/ 55148 h 1292213"/>
                <a:gd name="connsiteX23" fmla="*/ 3027235 w 3316637"/>
                <a:gd name="connsiteY23" fmla="*/ 55421 h 1292213"/>
                <a:gd name="connsiteX24" fmla="*/ 3027233 w 3316637"/>
                <a:gd name="connsiteY24" fmla="*/ 55422 h 1292213"/>
                <a:gd name="connsiteX25" fmla="*/ 2932487 w 3316637"/>
                <a:gd name="connsiteY25" fmla="*/ 110872 h 1292213"/>
                <a:gd name="connsiteX26" fmla="*/ 1658879 w 3316637"/>
                <a:gd name="connsiteY26" fmla="*/ 416313 h 1292213"/>
                <a:gd name="connsiteX27" fmla="*/ 385271 w 3316637"/>
                <a:gd name="connsiteY27" fmla="*/ 110871 h 1292213"/>
                <a:gd name="connsiteX28" fmla="*/ 287065 w 3316637"/>
                <a:gd name="connsiteY28" fmla="*/ 53397 h 1292213"/>
                <a:gd name="connsiteX29" fmla="*/ 287062 w 3316637"/>
                <a:gd name="connsiteY29" fmla="*/ 53394 h 1292213"/>
                <a:gd name="connsiteX30" fmla="*/ 287057 w 3316637"/>
                <a:gd name="connsiteY30" fmla="*/ 53391 h 1292213"/>
                <a:gd name="connsiteX31" fmla="*/ 251813 w 3316637"/>
                <a:gd name="connsiteY31" fmla="*/ 27223 h 1292213"/>
                <a:gd name="connsiteX32" fmla="*/ 213397 w 3316637"/>
                <a:gd name="connsiteY32" fmla="*/ 8764 h 1292213"/>
                <a:gd name="connsiteX33" fmla="*/ 209285 w 3316637"/>
                <a:gd name="connsiteY33" fmla="*/ 7875 h 1292213"/>
                <a:gd name="connsiteX34" fmla="*/ 209285 w 3316637"/>
                <a:gd name="connsiteY34" fmla="*/ 7875 h 1292213"/>
                <a:gd name="connsiteX35" fmla="*/ 174764 w 3316637"/>
                <a:gd name="connsiteY35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194757 w 3316637"/>
                <a:gd name="connsiteY7" fmla="*/ 687971 h 1292213"/>
                <a:gd name="connsiteX8" fmla="*/ 204205 w 3316637"/>
                <a:gd name="connsiteY8" fmla="*/ 698899 h 1292213"/>
                <a:gd name="connsiteX9" fmla="*/ 1658879 w 3316637"/>
                <a:gd name="connsiteY9" fmla="*/ 1292213 h 1292213"/>
                <a:gd name="connsiteX10" fmla="*/ 3113553 w 3316637"/>
                <a:gd name="connsiteY10" fmla="*/ 698899 h 1292213"/>
                <a:gd name="connsiteX11" fmla="*/ 3123904 w 3316637"/>
                <a:gd name="connsiteY11" fmla="*/ 686928 h 1292213"/>
                <a:gd name="connsiteX12" fmla="*/ 3125904 w 3316637"/>
                <a:gd name="connsiteY12" fmla="*/ 685855 h 1292213"/>
                <a:gd name="connsiteX13" fmla="*/ 3242318 w 3316637"/>
                <a:gd name="connsiteY13" fmla="*/ 549332 h 1292213"/>
                <a:gd name="connsiteX14" fmla="*/ 3272186 w 3316637"/>
                <a:gd name="connsiteY14" fmla="*/ 485780 h 1292213"/>
                <a:gd name="connsiteX15" fmla="*/ 3295569 w 3316637"/>
                <a:gd name="connsiteY15" fmla="*/ 415220 h 1292213"/>
                <a:gd name="connsiteX16" fmla="*/ 3185282 w 3316637"/>
                <a:gd name="connsiteY16" fmla="*/ 4468 h 1292213"/>
                <a:gd name="connsiteX17" fmla="*/ 3141913 w 3316637"/>
                <a:gd name="connsiteY17" fmla="*/ 592 h 1292213"/>
                <a:gd name="connsiteX18" fmla="*/ 3108631 w 3316637"/>
                <a:gd name="connsiteY18" fmla="*/ 7784 h 1292213"/>
                <a:gd name="connsiteX19" fmla="*/ 3108630 w 3316637"/>
                <a:gd name="connsiteY19" fmla="*/ 7784 h 1292213"/>
                <a:gd name="connsiteX20" fmla="*/ 3103289 w 3316637"/>
                <a:gd name="connsiteY20" fmla="*/ 8939 h 1292213"/>
                <a:gd name="connsiteX21" fmla="*/ 3027503 w 3316637"/>
                <a:gd name="connsiteY21" fmla="*/ 55148 h 1292213"/>
                <a:gd name="connsiteX22" fmla="*/ 3027235 w 3316637"/>
                <a:gd name="connsiteY22" fmla="*/ 55421 h 1292213"/>
                <a:gd name="connsiteX23" fmla="*/ 3027233 w 3316637"/>
                <a:gd name="connsiteY23" fmla="*/ 55422 h 1292213"/>
                <a:gd name="connsiteX24" fmla="*/ 2932487 w 3316637"/>
                <a:gd name="connsiteY24" fmla="*/ 110872 h 1292213"/>
                <a:gd name="connsiteX25" fmla="*/ 1658879 w 3316637"/>
                <a:gd name="connsiteY25" fmla="*/ 416313 h 1292213"/>
                <a:gd name="connsiteX26" fmla="*/ 385271 w 3316637"/>
                <a:gd name="connsiteY26" fmla="*/ 110871 h 1292213"/>
                <a:gd name="connsiteX27" fmla="*/ 287065 w 3316637"/>
                <a:gd name="connsiteY27" fmla="*/ 53397 h 1292213"/>
                <a:gd name="connsiteX28" fmla="*/ 287062 w 3316637"/>
                <a:gd name="connsiteY28" fmla="*/ 53394 h 1292213"/>
                <a:gd name="connsiteX29" fmla="*/ 287057 w 3316637"/>
                <a:gd name="connsiteY29" fmla="*/ 53391 h 1292213"/>
                <a:gd name="connsiteX30" fmla="*/ 251813 w 3316637"/>
                <a:gd name="connsiteY30" fmla="*/ 27223 h 1292213"/>
                <a:gd name="connsiteX31" fmla="*/ 213397 w 3316637"/>
                <a:gd name="connsiteY31" fmla="*/ 8764 h 1292213"/>
                <a:gd name="connsiteX32" fmla="*/ 209285 w 3316637"/>
                <a:gd name="connsiteY32" fmla="*/ 7875 h 1292213"/>
                <a:gd name="connsiteX33" fmla="*/ 209285 w 3316637"/>
                <a:gd name="connsiteY33" fmla="*/ 7875 h 1292213"/>
                <a:gd name="connsiteX34" fmla="*/ 174764 w 3316637"/>
                <a:gd name="connsiteY34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194757 w 3316637"/>
                <a:gd name="connsiteY7" fmla="*/ 687971 h 1292213"/>
                <a:gd name="connsiteX8" fmla="*/ 204205 w 3316637"/>
                <a:gd name="connsiteY8" fmla="*/ 698899 h 1292213"/>
                <a:gd name="connsiteX9" fmla="*/ 1658879 w 3316637"/>
                <a:gd name="connsiteY9" fmla="*/ 1292213 h 1292213"/>
                <a:gd name="connsiteX10" fmla="*/ 3113553 w 3316637"/>
                <a:gd name="connsiteY10" fmla="*/ 698899 h 1292213"/>
                <a:gd name="connsiteX11" fmla="*/ 3123904 w 3316637"/>
                <a:gd name="connsiteY11" fmla="*/ 686928 h 1292213"/>
                <a:gd name="connsiteX12" fmla="*/ 3125904 w 3316637"/>
                <a:gd name="connsiteY12" fmla="*/ 685855 h 1292213"/>
                <a:gd name="connsiteX13" fmla="*/ 3272186 w 3316637"/>
                <a:gd name="connsiteY13" fmla="*/ 485780 h 1292213"/>
                <a:gd name="connsiteX14" fmla="*/ 3295569 w 3316637"/>
                <a:gd name="connsiteY14" fmla="*/ 415220 h 1292213"/>
                <a:gd name="connsiteX15" fmla="*/ 3185282 w 3316637"/>
                <a:gd name="connsiteY15" fmla="*/ 4468 h 1292213"/>
                <a:gd name="connsiteX16" fmla="*/ 3141913 w 3316637"/>
                <a:gd name="connsiteY16" fmla="*/ 592 h 1292213"/>
                <a:gd name="connsiteX17" fmla="*/ 3108631 w 3316637"/>
                <a:gd name="connsiteY17" fmla="*/ 7784 h 1292213"/>
                <a:gd name="connsiteX18" fmla="*/ 3108630 w 3316637"/>
                <a:gd name="connsiteY18" fmla="*/ 7784 h 1292213"/>
                <a:gd name="connsiteX19" fmla="*/ 3103289 w 3316637"/>
                <a:gd name="connsiteY19" fmla="*/ 8939 h 1292213"/>
                <a:gd name="connsiteX20" fmla="*/ 3027503 w 3316637"/>
                <a:gd name="connsiteY20" fmla="*/ 55148 h 1292213"/>
                <a:gd name="connsiteX21" fmla="*/ 3027235 w 3316637"/>
                <a:gd name="connsiteY21" fmla="*/ 55421 h 1292213"/>
                <a:gd name="connsiteX22" fmla="*/ 3027233 w 3316637"/>
                <a:gd name="connsiteY22" fmla="*/ 55422 h 1292213"/>
                <a:gd name="connsiteX23" fmla="*/ 2932487 w 3316637"/>
                <a:gd name="connsiteY23" fmla="*/ 110872 h 1292213"/>
                <a:gd name="connsiteX24" fmla="*/ 1658879 w 3316637"/>
                <a:gd name="connsiteY24" fmla="*/ 416313 h 1292213"/>
                <a:gd name="connsiteX25" fmla="*/ 385271 w 3316637"/>
                <a:gd name="connsiteY25" fmla="*/ 110871 h 1292213"/>
                <a:gd name="connsiteX26" fmla="*/ 287065 w 3316637"/>
                <a:gd name="connsiteY26" fmla="*/ 53397 h 1292213"/>
                <a:gd name="connsiteX27" fmla="*/ 287062 w 3316637"/>
                <a:gd name="connsiteY27" fmla="*/ 53394 h 1292213"/>
                <a:gd name="connsiteX28" fmla="*/ 287057 w 3316637"/>
                <a:gd name="connsiteY28" fmla="*/ 53391 h 1292213"/>
                <a:gd name="connsiteX29" fmla="*/ 251813 w 3316637"/>
                <a:gd name="connsiteY29" fmla="*/ 27223 h 1292213"/>
                <a:gd name="connsiteX30" fmla="*/ 213397 w 3316637"/>
                <a:gd name="connsiteY30" fmla="*/ 8764 h 1292213"/>
                <a:gd name="connsiteX31" fmla="*/ 209285 w 3316637"/>
                <a:gd name="connsiteY31" fmla="*/ 7875 h 1292213"/>
                <a:gd name="connsiteX32" fmla="*/ 209285 w 3316637"/>
                <a:gd name="connsiteY32" fmla="*/ 7875 h 1292213"/>
                <a:gd name="connsiteX33" fmla="*/ 174764 w 3316637"/>
                <a:gd name="connsiteY33" fmla="*/ 415 h 1292213"/>
                <a:gd name="connsiteX0" fmla="*/ 174764 w 3316637"/>
                <a:gd name="connsiteY0" fmla="*/ 415 h 1292213"/>
                <a:gd name="connsiteX1" fmla="*/ 131385 w 3316637"/>
                <a:gd name="connsiteY1" fmla="*/ 4292 h 1292213"/>
                <a:gd name="connsiteX2" fmla="*/ 21073 w 3316637"/>
                <a:gd name="connsiteY2" fmla="*/ 415139 h 1292213"/>
                <a:gd name="connsiteX3" fmla="*/ 44461 w 3316637"/>
                <a:gd name="connsiteY3" fmla="*/ 485715 h 1292213"/>
                <a:gd name="connsiteX4" fmla="*/ 65406 w 3316637"/>
                <a:gd name="connsiteY4" fmla="*/ 530281 h 1292213"/>
                <a:gd name="connsiteX5" fmla="*/ 190777 w 3316637"/>
                <a:gd name="connsiteY5" fmla="*/ 685837 h 1292213"/>
                <a:gd name="connsiteX6" fmla="*/ 194758 w 3316637"/>
                <a:gd name="connsiteY6" fmla="*/ 687971 h 1292213"/>
                <a:gd name="connsiteX7" fmla="*/ 204205 w 3316637"/>
                <a:gd name="connsiteY7" fmla="*/ 698899 h 1292213"/>
                <a:gd name="connsiteX8" fmla="*/ 1658879 w 3316637"/>
                <a:gd name="connsiteY8" fmla="*/ 1292213 h 1292213"/>
                <a:gd name="connsiteX9" fmla="*/ 3113553 w 3316637"/>
                <a:gd name="connsiteY9" fmla="*/ 698899 h 1292213"/>
                <a:gd name="connsiteX10" fmla="*/ 3123904 w 3316637"/>
                <a:gd name="connsiteY10" fmla="*/ 686928 h 1292213"/>
                <a:gd name="connsiteX11" fmla="*/ 3125904 w 3316637"/>
                <a:gd name="connsiteY11" fmla="*/ 685855 h 1292213"/>
                <a:gd name="connsiteX12" fmla="*/ 3272186 w 3316637"/>
                <a:gd name="connsiteY12" fmla="*/ 485780 h 1292213"/>
                <a:gd name="connsiteX13" fmla="*/ 3295569 w 3316637"/>
                <a:gd name="connsiteY13" fmla="*/ 415220 h 1292213"/>
                <a:gd name="connsiteX14" fmla="*/ 3185282 w 3316637"/>
                <a:gd name="connsiteY14" fmla="*/ 4468 h 1292213"/>
                <a:gd name="connsiteX15" fmla="*/ 3141913 w 3316637"/>
                <a:gd name="connsiteY15" fmla="*/ 592 h 1292213"/>
                <a:gd name="connsiteX16" fmla="*/ 3108631 w 3316637"/>
                <a:gd name="connsiteY16" fmla="*/ 7784 h 1292213"/>
                <a:gd name="connsiteX17" fmla="*/ 3108630 w 3316637"/>
                <a:gd name="connsiteY17" fmla="*/ 7784 h 1292213"/>
                <a:gd name="connsiteX18" fmla="*/ 3103289 w 3316637"/>
                <a:gd name="connsiteY18" fmla="*/ 8939 h 1292213"/>
                <a:gd name="connsiteX19" fmla="*/ 3027503 w 3316637"/>
                <a:gd name="connsiteY19" fmla="*/ 55148 h 1292213"/>
                <a:gd name="connsiteX20" fmla="*/ 3027235 w 3316637"/>
                <a:gd name="connsiteY20" fmla="*/ 55421 h 1292213"/>
                <a:gd name="connsiteX21" fmla="*/ 3027233 w 3316637"/>
                <a:gd name="connsiteY21" fmla="*/ 55422 h 1292213"/>
                <a:gd name="connsiteX22" fmla="*/ 2932487 w 3316637"/>
                <a:gd name="connsiteY22" fmla="*/ 110872 h 1292213"/>
                <a:gd name="connsiteX23" fmla="*/ 1658879 w 3316637"/>
                <a:gd name="connsiteY23" fmla="*/ 416313 h 1292213"/>
                <a:gd name="connsiteX24" fmla="*/ 385271 w 3316637"/>
                <a:gd name="connsiteY24" fmla="*/ 110871 h 1292213"/>
                <a:gd name="connsiteX25" fmla="*/ 287065 w 3316637"/>
                <a:gd name="connsiteY25" fmla="*/ 53397 h 1292213"/>
                <a:gd name="connsiteX26" fmla="*/ 287062 w 3316637"/>
                <a:gd name="connsiteY26" fmla="*/ 53394 h 1292213"/>
                <a:gd name="connsiteX27" fmla="*/ 287057 w 3316637"/>
                <a:gd name="connsiteY27" fmla="*/ 53391 h 1292213"/>
                <a:gd name="connsiteX28" fmla="*/ 251813 w 3316637"/>
                <a:gd name="connsiteY28" fmla="*/ 27223 h 1292213"/>
                <a:gd name="connsiteX29" fmla="*/ 213397 w 3316637"/>
                <a:gd name="connsiteY29" fmla="*/ 8764 h 1292213"/>
                <a:gd name="connsiteX30" fmla="*/ 209285 w 3316637"/>
                <a:gd name="connsiteY30" fmla="*/ 7875 h 1292213"/>
                <a:gd name="connsiteX31" fmla="*/ 209285 w 3316637"/>
                <a:gd name="connsiteY31" fmla="*/ 7875 h 1292213"/>
                <a:gd name="connsiteX32" fmla="*/ 174764 w 3316637"/>
                <a:gd name="connsiteY32" fmla="*/ 415 h 1292213"/>
                <a:gd name="connsiteX0" fmla="*/ 214956 w 3356829"/>
                <a:gd name="connsiteY0" fmla="*/ 415 h 1292213"/>
                <a:gd name="connsiteX1" fmla="*/ 171577 w 3356829"/>
                <a:gd name="connsiteY1" fmla="*/ 4292 h 1292213"/>
                <a:gd name="connsiteX2" fmla="*/ 61265 w 3356829"/>
                <a:gd name="connsiteY2" fmla="*/ 415139 h 1292213"/>
                <a:gd name="connsiteX3" fmla="*/ 84653 w 3356829"/>
                <a:gd name="connsiteY3" fmla="*/ 485715 h 1292213"/>
                <a:gd name="connsiteX4" fmla="*/ 105598 w 3356829"/>
                <a:gd name="connsiteY4" fmla="*/ 530281 h 1292213"/>
                <a:gd name="connsiteX5" fmla="*/ 230969 w 3356829"/>
                <a:gd name="connsiteY5" fmla="*/ 685837 h 1292213"/>
                <a:gd name="connsiteX6" fmla="*/ 0 w 3356829"/>
                <a:gd name="connsiteY6" fmla="*/ 662571 h 1292213"/>
                <a:gd name="connsiteX7" fmla="*/ 244397 w 3356829"/>
                <a:gd name="connsiteY7" fmla="*/ 698899 h 1292213"/>
                <a:gd name="connsiteX8" fmla="*/ 1699071 w 3356829"/>
                <a:gd name="connsiteY8" fmla="*/ 1292213 h 1292213"/>
                <a:gd name="connsiteX9" fmla="*/ 3153745 w 3356829"/>
                <a:gd name="connsiteY9" fmla="*/ 698899 h 1292213"/>
                <a:gd name="connsiteX10" fmla="*/ 3164096 w 3356829"/>
                <a:gd name="connsiteY10" fmla="*/ 686928 h 1292213"/>
                <a:gd name="connsiteX11" fmla="*/ 3166096 w 3356829"/>
                <a:gd name="connsiteY11" fmla="*/ 685855 h 1292213"/>
                <a:gd name="connsiteX12" fmla="*/ 3312378 w 3356829"/>
                <a:gd name="connsiteY12" fmla="*/ 485780 h 1292213"/>
                <a:gd name="connsiteX13" fmla="*/ 3335761 w 3356829"/>
                <a:gd name="connsiteY13" fmla="*/ 415220 h 1292213"/>
                <a:gd name="connsiteX14" fmla="*/ 3225474 w 3356829"/>
                <a:gd name="connsiteY14" fmla="*/ 4468 h 1292213"/>
                <a:gd name="connsiteX15" fmla="*/ 3182105 w 3356829"/>
                <a:gd name="connsiteY15" fmla="*/ 592 h 1292213"/>
                <a:gd name="connsiteX16" fmla="*/ 3148823 w 3356829"/>
                <a:gd name="connsiteY16" fmla="*/ 7784 h 1292213"/>
                <a:gd name="connsiteX17" fmla="*/ 3148822 w 3356829"/>
                <a:gd name="connsiteY17" fmla="*/ 7784 h 1292213"/>
                <a:gd name="connsiteX18" fmla="*/ 3143481 w 3356829"/>
                <a:gd name="connsiteY18" fmla="*/ 8939 h 1292213"/>
                <a:gd name="connsiteX19" fmla="*/ 3067695 w 3356829"/>
                <a:gd name="connsiteY19" fmla="*/ 55148 h 1292213"/>
                <a:gd name="connsiteX20" fmla="*/ 3067427 w 3356829"/>
                <a:gd name="connsiteY20" fmla="*/ 55421 h 1292213"/>
                <a:gd name="connsiteX21" fmla="*/ 3067425 w 3356829"/>
                <a:gd name="connsiteY21" fmla="*/ 55422 h 1292213"/>
                <a:gd name="connsiteX22" fmla="*/ 2972679 w 3356829"/>
                <a:gd name="connsiteY22" fmla="*/ 110872 h 1292213"/>
                <a:gd name="connsiteX23" fmla="*/ 1699071 w 3356829"/>
                <a:gd name="connsiteY23" fmla="*/ 416313 h 1292213"/>
                <a:gd name="connsiteX24" fmla="*/ 425463 w 3356829"/>
                <a:gd name="connsiteY24" fmla="*/ 110871 h 1292213"/>
                <a:gd name="connsiteX25" fmla="*/ 327257 w 3356829"/>
                <a:gd name="connsiteY25" fmla="*/ 53397 h 1292213"/>
                <a:gd name="connsiteX26" fmla="*/ 327254 w 3356829"/>
                <a:gd name="connsiteY26" fmla="*/ 53394 h 1292213"/>
                <a:gd name="connsiteX27" fmla="*/ 327249 w 3356829"/>
                <a:gd name="connsiteY27" fmla="*/ 53391 h 1292213"/>
                <a:gd name="connsiteX28" fmla="*/ 292005 w 3356829"/>
                <a:gd name="connsiteY28" fmla="*/ 27223 h 1292213"/>
                <a:gd name="connsiteX29" fmla="*/ 253589 w 3356829"/>
                <a:gd name="connsiteY29" fmla="*/ 8764 h 1292213"/>
                <a:gd name="connsiteX30" fmla="*/ 249477 w 3356829"/>
                <a:gd name="connsiteY30" fmla="*/ 7875 h 1292213"/>
                <a:gd name="connsiteX31" fmla="*/ 249477 w 3356829"/>
                <a:gd name="connsiteY31" fmla="*/ 7875 h 1292213"/>
                <a:gd name="connsiteX32" fmla="*/ 214956 w 3356829"/>
                <a:gd name="connsiteY32" fmla="*/ 415 h 1292213"/>
                <a:gd name="connsiteX0" fmla="*/ 174765 w 3316638"/>
                <a:gd name="connsiteY0" fmla="*/ 415 h 1292213"/>
                <a:gd name="connsiteX1" fmla="*/ 131386 w 3316638"/>
                <a:gd name="connsiteY1" fmla="*/ 4292 h 1292213"/>
                <a:gd name="connsiteX2" fmla="*/ 21074 w 3316638"/>
                <a:gd name="connsiteY2" fmla="*/ 415139 h 1292213"/>
                <a:gd name="connsiteX3" fmla="*/ 44462 w 3316638"/>
                <a:gd name="connsiteY3" fmla="*/ 485715 h 1292213"/>
                <a:gd name="connsiteX4" fmla="*/ 65407 w 3316638"/>
                <a:gd name="connsiteY4" fmla="*/ 530281 h 1292213"/>
                <a:gd name="connsiteX5" fmla="*/ 190778 w 3316638"/>
                <a:gd name="connsiteY5" fmla="*/ 685837 h 1292213"/>
                <a:gd name="connsiteX6" fmla="*/ 204206 w 3316638"/>
                <a:gd name="connsiteY6" fmla="*/ 698899 h 1292213"/>
                <a:gd name="connsiteX7" fmla="*/ 1658880 w 3316638"/>
                <a:gd name="connsiteY7" fmla="*/ 1292213 h 1292213"/>
                <a:gd name="connsiteX8" fmla="*/ 3113554 w 3316638"/>
                <a:gd name="connsiteY8" fmla="*/ 698899 h 1292213"/>
                <a:gd name="connsiteX9" fmla="*/ 3123905 w 3316638"/>
                <a:gd name="connsiteY9" fmla="*/ 686928 h 1292213"/>
                <a:gd name="connsiteX10" fmla="*/ 3125905 w 3316638"/>
                <a:gd name="connsiteY10" fmla="*/ 685855 h 1292213"/>
                <a:gd name="connsiteX11" fmla="*/ 3272187 w 3316638"/>
                <a:gd name="connsiteY11" fmla="*/ 485780 h 1292213"/>
                <a:gd name="connsiteX12" fmla="*/ 3295570 w 3316638"/>
                <a:gd name="connsiteY12" fmla="*/ 415220 h 1292213"/>
                <a:gd name="connsiteX13" fmla="*/ 3185283 w 3316638"/>
                <a:gd name="connsiteY13" fmla="*/ 4468 h 1292213"/>
                <a:gd name="connsiteX14" fmla="*/ 3141914 w 3316638"/>
                <a:gd name="connsiteY14" fmla="*/ 592 h 1292213"/>
                <a:gd name="connsiteX15" fmla="*/ 3108632 w 3316638"/>
                <a:gd name="connsiteY15" fmla="*/ 7784 h 1292213"/>
                <a:gd name="connsiteX16" fmla="*/ 3108631 w 3316638"/>
                <a:gd name="connsiteY16" fmla="*/ 7784 h 1292213"/>
                <a:gd name="connsiteX17" fmla="*/ 3103290 w 3316638"/>
                <a:gd name="connsiteY17" fmla="*/ 8939 h 1292213"/>
                <a:gd name="connsiteX18" fmla="*/ 3027504 w 3316638"/>
                <a:gd name="connsiteY18" fmla="*/ 55148 h 1292213"/>
                <a:gd name="connsiteX19" fmla="*/ 3027236 w 3316638"/>
                <a:gd name="connsiteY19" fmla="*/ 55421 h 1292213"/>
                <a:gd name="connsiteX20" fmla="*/ 3027234 w 3316638"/>
                <a:gd name="connsiteY20" fmla="*/ 55422 h 1292213"/>
                <a:gd name="connsiteX21" fmla="*/ 2932488 w 3316638"/>
                <a:gd name="connsiteY21" fmla="*/ 110872 h 1292213"/>
                <a:gd name="connsiteX22" fmla="*/ 1658880 w 3316638"/>
                <a:gd name="connsiteY22" fmla="*/ 416313 h 1292213"/>
                <a:gd name="connsiteX23" fmla="*/ 385272 w 3316638"/>
                <a:gd name="connsiteY23" fmla="*/ 110871 h 1292213"/>
                <a:gd name="connsiteX24" fmla="*/ 287066 w 3316638"/>
                <a:gd name="connsiteY24" fmla="*/ 53397 h 1292213"/>
                <a:gd name="connsiteX25" fmla="*/ 287063 w 3316638"/>
                <a:gd name="connsiteY25" fmla="*/ 53394 h 1292213"/>
                <a:gd name="connsiteX26" fmla="*/ 287058 w 3316638"/>
                <a:gd name="connsiteY26" fmla="*/ 53391 h 1292213"/>
                <a:gd name="connsiteX27" fmla="*/ 251814 w 3316638"/>
                <a:gd name="connsiteY27" fmla="*/ 27223 h 1292213"/>
                <a:gd name="connsiteX28" fmla="*/ 213398 w 3316638"/>
                <a:gd name="connsiteY28" fmla="*/ 8764 h 1292213"/>
                <a:gd name="connsiteX29" fmla="*/ 209286 w 3316638"/>
                <a:gd name="connsiteY29" fmla="*/ 7875 h 1292213"/>
                <a:gd name="connsiteX30" fmla="*/ 209286 w 3316638"/>
                <a:gd name="connsiteY30" fmla="*/ 7875 h 1292213"/>
                <a:gd name="connsiteX31" fmla="*/ 174765 w 3316638"/>
                <a:gd name="connsiteY31" fmla="*/ 415 h 1292213"/>
                <a:gd name="connsiteX0" fmla="*/ 174765 w 3316638"/>
                <a:gd name="connsiteY0" fmla="*/ 415 h 1292213"/>
                <a:gd name="connsiteX1" fmla="*/ 131386 w 3316638"/>
                <a:gd name="connsiteY1" fmla="*/ 4292 h 1292213"/>
                <a:gd name="connsiteX2" fmla="*/ 21074 w 3316638"/>
                <a:gd name="connsiteY2" fmla="*/ 415139 h 1292213"/>
                <a:gd name="connsiteX3" fmla="*/ 44462 w 3316638"/>
                <a:gd name="connsiteY3" fmla="*/ 485715 h 1292213"/>
                <a:gd name="connsiteX4" fmla="*/ 65407 w 3316638"/>
                <a:gd name="connsiteY4" fmla="*/ 530281 h 1292213"/>
                <a:gd name="connsiteX5" fmla="*/ 204206 w 3316638"/>
                <a:gd name="connsiteY5" fmla="*/ 698899 h 1292213"/>
                <a:gd name="connsiteX6" fmla="*/ 1658880 w 3316638"/>
                <a:gd name="connsiteY6" fmla="*/ 1292213 h 1292213"/>
                <a:gd name="connsiteX7" fmla="*/ 3113554 w 3316638"/>
                <a:gd name="connsiteY7" fmla="*/ 698899 h 1292213"/>
                <a:gd name="connsiteX8" fmla="*/ 3123905 w 3316638"/>
                <a:gd name="connsiteY8" fmla="*/ 686928 h 1292213"/>
                <a:gd name="connsiteX9" fmla="*/ 3125905 w 3316638"/>
                <a:gd name="connsiteY9" fmla="*/ 685855 h 1292213"/>
                <a:gd name="connsiteX10" fmla="*/ 3272187 w 3316638"/>
                <a:gd name="connsiteY10" fmla="*/ 485780 h 1292213"/>
                <a:gd name="connsiteX11" fmla="*/ 3295570 w 3316638"/>
                <a:gd name="connsiteY11" fmla="*/ 415220 h 1292213"/>
                <a:gd name="connsiteX12" fmla="*/ 3185283 w 3316638"/>
                <a:gd name="connsiteY12" fmla="*/ 4468 h 1292213"/>
                <a:gd name="connsiteX13" fmla="*/ 3141914 w 3316638"/>
                <a:gd name="connsiteY13" fmla="*/ 592 h 1292213"/>
                <a:gd name="connsiteX14" fmla="*/ 3108632 w 3316638"/>
                <a:gd name="connsiteY14" fmla="*/ 7784 h 1292213"/>
                <a:gd name="connsiteX15" fmla="*/ 3108631 w 3316638"/>
                <a:gd name="connsiteY15" fmla="*/ 7784 h 1292213"/>
                <a:gd name="connsiteX16" fmla="*/ 3103290 w 3316638"/>
                <a:gd name="connsiteY16" fmla="*/ 8939 h 1292213"/>
                <a:gd name="connsiteX17" fmla="*/ 3027504 w 3316638"/>
                <a:gd name="connsiteY17" fmla="*/ 55148 h 1292213"/>
                <a:gd name="connsiteX18" fmla="*/ 3027236 w 3316638"/>
                <a:gd name="connsiteY18" fmla="*/ 55421 h 1292213"/>
                <a:gd name="connsiteX19" fmla="*/ 3027234 w 3316638"/>
                <a:gd name="connsiteY19" fmla="*/ 55422 h 1292213"/>
                <a:gd name="connsiteX20" fmla="*/ 2932488 w 3316638"/>
                <a:gd name="connsiteY20" fmla="*/ 110872 h 1292213"/>
                <a:gd name="connsiteX21" fmla="*/ 1658880 w 3316638"/>
                <a:gd name="connsiteY21" fmla="*/ 416313 h 1292213"/>
                <a:gd name="connsiteX22" fmla="*/ 385272 w 3316638"/>
                <a:gd name="connsiteY22" fmla="*/ 110871 h 1292213"/>
                <a:gd name="connsiteX23" fmla="*/ 287066 w 3316638"/>
                <a:gd name="connsiteY23" fmla="*/ 53397 h 1292213"/>
                <a:gd name="connsiteX24" fmla="*/ 287063 w 3316638"/>
                <a:gd name="connsiteY24" fmla="*/ 53394 h 1292213"/>
                <a:gd name="connsiteX25" fmla="*/ 287058 w 3316638"/>
                <a:gd name="connsiteY25" fmla="*/ 53391 h 1292213"/>
                <a:gd name="connsiteX26" fmla="*/ 251814 w 3316638"/>
                <a:gd name="connsiteY26" fmla="*/ 27223 h 1292213"/>
                <a:gd name="connsiteX27" fmla="*/ 213398 w 3316638"/>
                <a:gd name="connsiteY27" fmla="*/ 8764 h 1292213"/>
                <a:gd name="connsiteX28" fmla="*/ 209286 w 3316638"/>
                <a:gd name="connsiteY28" fmla="*/ 7875 h 1292213"/>
                <a:gd name="connsiteX29" fmla="*/ 209286 w 3316638"/>
                <a:gd name="connsiteY29" fmla="*/ 7875 h 1292213"/>
                <a:gd name="connsiteX30" fmla="*/ 174765 w 3316638"/>
                <a:gd name="connsiteY30" fmla="*/ 415 h 129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16638" h="1292213">
                  <a:moveTo>
                    <a:pt x="174765" y="415"/>
                  </a:moveTo>
                  <a:cubicBezTo>
                    <a:pt x="160109" y="-737"/>
                    <a:pt x="145582" y="488"/>
                    <a:pt x="131386" y="4292"/>
                  </a:cubicBezTo>
                  <a:cubicBezTo>
                    <a:pt x="17817" y="34723"/>
                    <a:pt x="-31571" y="218665"/>
                    <a:pt x="21074" y="415139"/>
                  </a:cubicBezTo>
                  <a:cubicBezTo>
                    <a:pt x="27655" y="439698"/>
                    <a:pt x="35518" y="463291"/>
                    <a:pt x="44462" y="485715"/>
                  </a:cubicBezTo>
                  <a:lnTo>
                    <a:pt x="65407" y="530281"/>
                  </a:lnTo>
                  <a:lnTo>
                    <a:pt x="204206" y="698899"/>
                  </a:lnTo>
                  <a:cubicBezTo>
                    <a:pt x="549971" y="1061251"/>
                    <a:pt x="1073239" y="1292213"/>
                    <a:pt x="1658880" y="1292213"/>
                  </a:cubicBezTo>
                  <a:cubicBezTo>
                    <a:pt x="2244521" y="1292213"/>
                    <a:pt x="2767789" y="1061251"/>
                    <a:pt x="3113554" y="698899"/>
                  </a:cubicBezTo>
                  <a:lnTo>
                    <a:pt x="3123905" y="686928"/>
                  </a:lnTo>
                  <a:lnTo>
                    <a:pt x="3125905" y="685855"/>
                  </a:lnTo>
                  <a:cubicBezTo>
                    <a:pt x="3150619" y="652330"/>
                    <a:pt x="3243910" y="530886"/>
                    <a:pt x="3272187" y="485780"/>
                  </a:cubicBezTo>
                  <a:cubicBezTo>
                    <a:pt x="3281129" y="463361"/>
                    <a:pt x="3288991" y="439774"/>
                    <a:pt x="3295570" y="415220"/>
                  </a:cubicBezTo>
                  <a:cubicBezTo>
                    <a:pt x="3348202" y="218792"/>
                    <a:pt x="3298826" y="34892"/>
                    <a:pt x="3185283" y="4468"/>
                  </a:cubicBezTo>
                  <a:cubicBezTo>
                    <a:pt x="3171090" y="665"/>
                    <a:pt x="3156567" y="-559"/>
                    <a:pt x="3141914" y="592"/>
                  </a:cubicBezTo>
                  <a:lnTo>
                    <a:pt x="3108632" y="7784"/>
                  </a:lnTo>
                  <a:lnTo>
                    <a:pt x="3108631" y="7784"/>
                  </a:lnTo>
                  <a:lnTo>
                    <a:pt x="3103290" y="8939"/>
                  </a:lnTo>
                  <a:cubicBezTo>
                    <a:pt x="3077523" y="17964"/>
                    <a:pt x="3051900" y="33727"/>
                    <a:pt x="3027504" y="55148"/>
                  </a:cubicBezTo>
                  <a:lnTo>
                    <a:pt x="3027236" y="55421"/>
                  </a:lnTo>
                  <a:cubicBezTo>
                    <a:pt x="3027235" y="55421"/>
                    <a:pt x="3027235" y="55422"/>
                    <a:pt x="3027234" y="55422"/>
                  </a:cubicBezTo>
                  <a:lnTo>
                    <a:pt x="2932488" y="110872"/>
                  </a:lnTo>
                  <a:cubicBezTo>
                    <a:pt x="2552022" y="308547"/>
                    <a:pt x="2112613" y="416313"/>
                    <a:pt x="1658880" y="416313"/>
                  </a:cubicBezTo>
                  <a:cubicBezTo>
                    <a:pt x="1205148" y="416313"/>
                    <a:pt x="765739" y="308546"/>
                    <a:pt x="385272" y="110871"/>
                  </a:cubicBezTo>
                  <a:lnTo>
                    <a:pt x="287066" y="53397"/>
                  </a:lnTo>
                  <a:lnTo>
                    <a:pt x="287063" y="53394"/>
                  </a:lnTo>
                  <a:cubicBezTo>
                    <a:pt x="287061" y="53393"/>
                    <a:pt x="287060" y="53392"/>
                    <a:pt x="287058" y="53391"/>
                  </a:cubicBezTo>
                  <a:lnTo>
                    <a:pt x="251814" y="27223"/>
                  </a:lnTo>
                  <a:cubicBezTo>
                    <a:pt x="239135" y="19475"/>
                    <a:pt x="226285" y="13277"/>
                    <a:pt x="213398" y="8764"/>
                  </a:cubicBezTo>
                  <a:lnTo>
                    <a:pt x="209286" y="7875"/>
                  </a:lnTo>
                  <a:lnTo>
                    <a:pt x="209286" y="7875"/>
                  </a:lnTo>
                  <a:lnTo>
                    <a:pt x="174765" y="415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E3F714F-77D7-408A-BC7B-A3BE2AF1E3A9}"/>
                </a:ext>
              </a:extLst>
            </p:cNvPr>
            <p:cNvGrpSpPr/>
            <p:nvPr/>
          </p:nvGrpSpPr>
          <p:grpSpPr>
            <a:xfrm>
              <a:off x="1395550" y="2021562"/>
              <a:ext cx="2631236" cy="905156"/>
              <a:chOff x="3068163" y="4084974"/>
              <a:chExt cx="2631236" cy="90515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596F74F-E209-4476-AB74-54C984E62BD3}"/>
                  </a:ext>
                </a:extLst>
              </p:cNvPr>
              <p:cNvSpPr/>
              <p:nvPr/>
            </p:nvSpPr>
            <p:spPr>
              <a:xfrm rot="5048870" flipH="1">
                <a:off x="4306436" y="4374439"/>
                <a:ext cx="676117" cy="555266"/>
              </a:xfrm>
              <a:custGeom>
                <a:avLst/>
                <a:gdLst>
                  <a:gd name="connsiteX0" fmla="*/ 721271 w 1002628"/>
                  <a:gd name="connsiteY0" fmla="*/ 411708 h 823416"/>
                  <a:gd name="connsiteX1" fmla="*/ 384225 w 1002628"/>
                  <a:gd name="connsiteY1" fmla="*/ 543909 h 823416"/>
                  <a:gd name="connsiteX2" fmla="*/ 384225 w 1002628"/>
                  <a:gd name="connsiteY2" fmla="*/ 279507 h 823416"/>
                  <a:gd name="connsiteX3" fmla="*/ 1002628 w 1002628"/>
                  <a:gd name="connsiteY3" fmla="*/ 407798 h 823416"/>
                  <a:gd name="connsiteX4" fmla="*/ 999623 w 1002628"/>
                  <a:gd name="connsiteY4" fmla="*/ 398578 h 823416"/>
                  <a:gd name="connsiteX5" fmla="*/ 997347 w 1002628"/>
                  <a:gd name="connsiteY5" fmla="*/ 385674 h 823416"/>
                  <a:gd name="connsiteX6" fmla="*/ 993445 w 1002628"/>
                  <a:gd name="connsiteY6" fmla="*/ 379627 h 823416"/>
                  <a:gd name="connsiteX7" fmla="*/ 989103 w 1002628"/>
                  <a:gd name="connsiteY7" fmla="*/ 366305 h 823416"/>
                  <a:gd name="connsiteX8" fmla="*/ 954022 w 1002628"/>
                  <a:gd name="connsiteY8" fmla="*/ 338498 h 823416"/>
                  <a:gd name="connsiteX9" fmla="*/ 104553 w 1002628"/>
                  <a:gd name="connsiteY9" fmla="*/ 5308 h 823416"/>
                  <a:gd name="connsiteX10" fmla="*/ 5308 w 1002628"/>
                  <a:gd name="connsiteY10" fmla="*/ 48632 h 823416"/>
                  <a:gd name="connsiteX11" fmla="*/ 5308 w 1002628"/>
                  <a:gd name="connsiteY11" fmla="*/ 48631 h 823416"/>
                  <a:gd name="connsiteX12" fmla="*/ 48632 w 1002628"/>
                  <a:gd name="connsiteY12" fmla="*/ 147876 h 823416"/>
                  <a:gd name="connsiteX13" fmla="*/ 231082 w 1002628"/>
                  <a:gd name="connsiteY13" fmla="*/ 219439 h 823416"/>
                  <a:gd name="connsiteX14" fmla="*/ 231082 w 1002628"/>
                  <a:gd name="connsiteY14" fmla="*/ 603977 h 823416"/>
                  <a:gd name="connsiteX15" fmla="*/ 48632 w 1002628"/>
                  <a:gd name="connsiteY15" fmla="*/ 675540 h 823416"/>
                  <a:gd name="connsiteX16" fmla="*/ 5308 w 1002628"/>
                  <a:gd name="connsiteY16" fmla="*/ 774785 h 823416"/>
                  <a:gd name="connsiteX17" fmla="*/ 5308 w 1002628"/>
                  <a:gd name="connsiteY17" fmla="*/ 774784 h 823416"/>
                  <a:gd name="connsiteX18" fmla="*/ 104553 w 1002628"/>
                  <a:gd name="connsiteY18" fmla="*/ 818108 h 823416"/>
                  <a:gd name="connsiteX19" fmla="*/ 954022 w 1002628"/>
                  <a:gd name="connsiteY19" fmla="*/ 484918 h 823416"/>
                  <a:gd name="connsiteX20" fmla="*/ 1002628 w 1002628"/>
                  <a:gd name="connsiteY20" fmla="*/ 415618 h 823416"/>
                  <a:gd name="connsiteX21" fmla="*/ 1001939 w 1002628"/>
                  <a:gd name="connsiteY21" fmla="*/ 411708 h 82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02628" h="823416">
                    <a:moveTo>
                      <a:pt x="721271" y="411708"/>
                    </a:moveTo>
                    <a:lnTo>
                      <a:pt x="384225" y="543909"/>
                    </a:lnTo>
                    <a:lnTo>
                      <a:pt x="384225" y="279507"/>
                    </a:lnTo>
                    <a:close/>
                    <a:moveTo>
                      <a:pt x="1002628" y="407798"/>
                    </a:moveTo>
                    <a:lnTo>
                      <a:pt x="999623" y="398578"/>
                    </a:lnTo>
                    <a:lnTo>
                      <a:pt x="997347" y="385674"/>
                    </a:lnTo>
                    <a:lnTo>
                      <a:pt x="993445" y="379627"/>
                    </a:lnTo>
                    <a:lnTo>
                      <a:pt x="989103" y="366305"/>
                    </a:lnTo>
                    <a:cubicBezTo>
                      <a:pt x="980741" y="354157"/>
                      <a:pt x="968786" y="344289"/>
                      <a:pt x="954022" y="338498"/>
                    </a:cubicBezTo>
                    <a:lnTo>
                      <a:pt x="104553" y="5308"/>
                    </a:lnTo>
                    <a:cubicBezTo>
                      <a:pt x="65183" y="-10135"/>
                      <a:pt x="20750" y="9262"/>
                      <a:pt x="5308" y="48632"/>
                    </a:cubicBezTo>
                    <a:lnTo>
                      <a:pt x="5308" y="48631"/>
                    </a:lnTo>
                    <a:cubicBezTo>
                      <a:pt x="-10135" y="88001"/>
                      <a:pt x="9262" y="132433"/>
                      <a:pt x="48632" y="147876"/>
                    </a:cubicBezTo>
                    <a:lnTo>
                      <a:pt x="231082" y="219439"/>
                    </a:lnTo>
                    <a:lnTo>
                      <a:pt x="231082" y="603977"/>
                    </a:lnTo>
                    <a:lnTo>
                      <a:pt x="48632" y="675540"/>
                    </a:lnTo>
                    <a:cubicBezTo>
                      <a:pt x="9262" y="690983"/>
                      <a:pt x="-10135" y="735415"/>
                      <a:pt x="5308" y="774785"/>
                    </a:cubicBezTo>
                    <a:lnTo>
                      <a:pt x="5308" y="774784"/>
                    </a:lnTo>
                    <a:cubicBezTo>
                      <a:pt x="20750" y="814154"/>
                      <a:pt x="65183" y="833550"/>
                      <a:pt x="104553" y="818108"/>
                    </a:cubicBezTo>
                    <a:lnTo>
                      <a:pt x="954022" y="484918"/>
                    </a:lnTo>
                    <a:cubicBezTo>
                      <a:pt x="983549" y="473337"/>
                      <a:pt x="1001842" y="445448"/>
                      <a:pt x="1002628" y="415618"/>
                    </a:cubicBezTo>
                    <a:lnTo>
                      <a:pt x="1001939" y="411708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4114563-EF4E-4254-9EA1-0AD85E3A5907}"/>
                  </a:ext>
                </a:extLst>
              </p:cNvPr>
              <p:cNvSpPr/>
              <p:nvPr/>
            </p:nvSpPr>
            <p:spPr>
              <a:xfrm rot="229898" flipH="1">
                <a:off x="3957905" y="4329101"/>
                <a:ext cx="418446" cy="646235"/>
              </a:xfrm>
              <a:custGeom>
                <a:avLst/>
                <a:gdLst>
                  <a:gd name="connsiteX0" fmla="*/ 543951 w 620523"/>
                  <a:gd name="connsiteY0" fmla="*/ 0 h 958316"/>
                  <a:gd name="connsiteX1" fmla="*/ 534345 w 620523"/>
                  <a:gd name="connsiteY1" fmla="*/ 1940 h 958316"/>
                  <a:gd name="connsiteX2" fmla="*/ 523355 w 620523"/>
                  <a:gd name="connsiteY2" fmla="*/ 2706 h 958316"/>
                  <a:gd name="connsiteX3" fmla="*/ 518278 w 620523"/>
                  <a:gd name="connsiteY3" fmla="*/ 5183 h 958316"/>
                  <a:gd name="connsiteX4" fmla="*/ 514146 w 620523"/>
                  <a:gd name="connsiteY4" fmla="*/ 6018 h 958316"/>
                  <a:gd name="connsiteX5" fmla="*/ 507798 w 620523"/>
                  <a:gd name="connsiteY5" fmla="*/ 10297 h 958316"/>
                  <a:gd name="connsiteX6" fmla="*/ 496974 w 620523"/>
                  <a:gd name="connsiteY6" fmla="*/ 15579 h 958316"/>
                  <a:gd name="connsiteX7" fmla="*/ 492587 w 620523"/>
                  <a:gd name="connsiteY7" fmla="*/ 20553 h 958316"/>
                  <a:gd name="connsiteX8" fmla="*/ 489806 w 620523"/>
                  <a:gd name="connsiteY8" fmla="*/ 22428 h 958316"/>
                  <a:gd name="connsiteX9" fmla="*/ 486151 w 620523"/>
                  <a:gd name="connsiteY9" fmla="*/ 27850 h 958316"/>
                  <a:gd name="connsiteX10" fmla="*/ 476860 w 620523"/>
                  <a:gd name="connsiteY10" fmla="*/ 38383 h 958316"/>
                  <a:gd name="connsiteX11" fmla="*/ 153143 w 620523"/>
                  <a:gd name="connsiteY11" fmla="*/ 599076 h 958316"/>
                  <a:gd name="connsiteX12" fmla="*/ 153144 w 620523"/>
                  <a:gd name="connsiteY12" fmla="*/ 76572 h 958316"/>
                  <a:gd name="connsiteX13" fmla="*/ 76572 w 620523"/>
                  <a:gd name="connsiteY13" fmla="*/ 0 h 958316"/>
                  <a:gd name="connsiteX14" fmla="*/ 0 w 620523"/>
                  <a:gd name="connsiteY14" fmla="*/ 76572 h 958316"/>
                  <a:gd name="connsiteX15" fmla="*/ 0 w 620523"/>
                  <a:gd name="connsiteY15" fmla="*/ 881393 h 958316"/>
                  <a:gd name="connsiteX16" fmla="*/ 4012 w 620523"/>
                  <a:gd name="connsiteY16" fmla="*/ 901265 h 958316"/>
                  <a:gd name="connsiteX17" fmla="*/ 4072 w 620523"/>
                  <a:gd name="connsiteY17" fmla="*/ 902129 h 958316"/>
                  <a:gd name="connsiteX18" fmla="*/ 4267 w 620523"/>
                  <a:gd name="connsiteY18" fmla="*/ 902528 h 958316"/>
                  <a:gd name="connsiteX19" fmla="*/ 6017 w 620523"/>
                  <a:gd name="connsiteY19" fmla="*/ 911199 h 958316"/>
                  <a:gd name="connsiteX20" fmla="*/ 14998 w 620523"/>
                  <a:gd name="connsiteY20" fmla="*/ 924518 h 958316"/>
                  <a:gd name="connsiteX21" fmla="*/ 16946 w 620523"/>
                  <a:gd name="connsiteY21" fmla="*/ 928510 h 958316"/>
                  <a:gd name="connsiteX22" fmla="*/ 18780 w 620523"/>
                  <a:gd name="connsiteY22" fmla="*/ 930128 h 958316"/>
                  <a:gd name="connsiteX23" fmla="*/ 22427 w 620523"/>
                  <a:gd name="connsiteY23" fmla="*/ 935538 h 958316"/>
                  <a:gd name="connsiteX24" fmla="*/ 32977 w 620523"/>
                  <a:gd name="connsiteY24" fmla="*/ 942651 h 958316"/>
                  <a:gd name="connsiteX25" fmla="*/ 39749 w 620523"/>
                  <a:gd name="connsiteY25" fmla="*/ 948624 h 958316"/>
                  <a:gd name="connsiteX26" fmla="*/ 39748 w 620523"/>
                  <a:gd name="connsiteY26" fmla="*/ 948625 h 958316"/>
                  <a:gd name="connsiteX27" fmla="*/ 43917 w 620523"/>
                  <a:gd name="connsiteY27" fmla="*/ 950027 h 958316"/>
                  <a:gd name="connsiteX28" fmla="*/ 46767 w 620523"/>
                  <a:gd name="connsiteY28" fmla="*/ 951948 h 958316"/>
                  <a:gd name="connsiteX29" fmla="*/ 53933 w 620523"/>
                  <a:gd name="connsiteY29" fmla="*/ 953395 h 958316"/>
                  <a:gd name="connsiteX30" fmla="*/ 68569 w 620523"/>
                  <a:gd name="connsiteY30" fmla="*/ 958316 h 958316"/>
                  <a:gd name="connsiteX31" fmla="*/ 75810 w 620523"/>
                  <a:gd name="connsiteY31" fmla="*/ 957811 h 958316"/>
                  <a:gd name="connsiteX32" fmla="*/ 76572 w 620523"/>
                  <a:gd name="connsiteY32" fmla="*/ 957965 h 958316"/>
                  <a:gd name="connsiteX33" fmla="*/ 76571 w 620523"/>
                  <a:gd name="connsiteY33" fmla="*/ 957966 h 958316"/>
                  <a:gd name="connsiteX34" fmla="*/ 78145 w 620523"/>
                  <a:gd name="connsiteY34" fmla="*/ 957649 h 958316"/>
                  <a:gd name="connsiteX35" fmla="*/ 97852 w 620523"/>
                  <a:gd name="connsiteY35" fmla="*/ 956274 h 958316"/>
                  <a:gd name="connsiteX36" fmla="*/ 144347 w 620523"/>
                  <a:gd name="connsiteY36" fmla="*/ 920597 h 958316"/>
                  <a:gd name="connsiteX37" fmla="*/ 467379 w 620523"/>
                  <a:gd name="connsiteY37" fmla="*/ 361091 h 958316"/>
                  <a:gd name="connsiteX38" fmla="*/ 467379 w 620523"/>
                  <a:gd name="connsiteY38" fmla="*/ 881393 h 958316"/>
                  <a:gd name="connsiteX39" fmla="*/ 543951 w 620523"/>
                  <a:gd name="connsiteY39" fmla="*/ 957965 h 958316"/>
                  <a:gd name="connsiteX40" fmla="*/ 543950 w 620523"/>
                  <a:gd name="connsiteY40" fmla="*/ 957966 h 958316"/>
                  <a:gd name="connsiteX41" fmla="*/ 620522 w 620523"/>
                  <a:gd name="connsiteY41" fmla="*/ 881394 h 958316"/>
                  <a:gd name="connsiteX42" fmla="*/ 620523 w 620523"/>
                  <a:gd name="connsiteY42" fmla="*/ 76572 h 958316"/>
                  <a:gd name="connsiteX43" fmla="*/ 617450 w 620523"/>
                  <a:gd name="connsiteY43" fmla="*/ 61348 h 958316"/>
                  <a:gd name="connsiteX44" fmla="*/ 617136 w 620523"/>
                  <a:gd name="connsiteY44" fmla="*/ 56851 h 958316"/>
                  <a:gd name="connsiteX45" fmla="*/ 616122 w 620523"/>
                  <a:gd name="connsiteY45" fmla="*/ 54773 h 958316"/>
                  <a:gd name="connsiteX46" fmla="*/ 614506 w 620523"/>
                  <a:gd name="connsiteY46" fmla="*/ 46767 h 958316"/>
                  <a:gd name="connsiteX47" fmla="*/ 606213 w 620523"/>
                  <a:gd name="connsiteY47" fmla="*/ 34467 h 958316"/>
                  <a:gd name="connsiteX48" fmla="*/ 604262 w 620523"/>
                  <a:gd name="connsiteY48" fmla="*/ 30470 h 958316"/>
                  <a:gd name="connsiteX49" fmla="*/ 602426 w 620523"/>
                  <a:gd name="connsiteY49" fmla="*/ 28849 h 958316"/>
                  <a:gd name="connsiteX50" fmla="*/ 598096 w 620523"/>
                  <a:gd name="connsiteY50" fmla="*/ 22428 h 958316"/>
                  <a:gd name="connsiteX51" fmla="*/ 585572 w 620523"/>
                  <a:gd name="connsiteY51" fmla="*/ 13984 h 958316"/>
                  <a:gd name="connsiteX52" fmla="*/ 581459 w 620523"/>
                  <a:gd name="connsiteY52" fmla="*/ 10356 h 958316"/>
                  <a:gd name="connsiteX53" fmla="*/ 578929 w 620523"/>
                  <a:gd name="connsiteY53" fmla="*/ 9505 h 958316"/>
                  <a:gd name="connsiteX54" fmla="*/ 573757 w 620523"/>
                  <a:gd name="connsiteY54" fmla="*/ 6018 h 958316"/>
                  <a:gd name="connsiteX55" fmla="*/ 560748 w 620523"/>
                  <a:gd name="connsiteY55" fmla="*/ 3391 h 958316"/>
                  <a:gd name="connsiteX56" fmla="*/ 552638 w 620523"/>
                  <a:gd name="connsiteY56" fmla="*/ 664 h 958316"/>
                  <a:gd name="connsiteX57" fmla="*/ 548625 w 620523"/>
                  <a:gd name="connsiteY57" fmla="*/ 944 h 95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20523" h="958316">
                    <a:moveTo>
                      <a:pt x="543951" y="0"/>
                    </a:moveTo>
                    <a:lnTo>
                      <a:pt x="534345" y="1940"/>
                    </a:lnTo>
                    <a:lnTo>
                      <a:pt x="523355" y="2706"/>
                    </a:lnTo>
                    <a:lnTo>
                      <a:pt x="518278" y="5183"/>
                    </a:lnTo>
                    <a:lnTo>
                      <a:pt x="514146" y="6018"/>
                    </a:lnTo>
                    <a:lnTo>
                      <a:pt x="507798" y="10297"/>
                    </a:lnTo>
                    <a:lnTo>
                      <a:pt x="496974" y="15579"/>
                    </a:lnTo>
                    <a:lnTo>
                      <a:pt x="492587" y="20553"/>
                    </a:lnTo>
                    <a:lnTo>
                      <a:pt x="489806" y="22428"/>
                    </a:lnTo>
                    <a:lnTo>
                      <a:pt x="486151" y="27850"/>
                    </a:lnTo>
                    <a:lnTo>
                      <a:pt x="476860" y="38383"/>
                    </a:lnTo>
                    <a:lnTo>
                      <a:pt x="153143" y="599076"/>
                    </a:lnTo>
                    <a:lnTo>
                      <a:pt x="153144" y="76572"/>
                    </a:lnTo>
                    <a:cubicBezTo>
                      <a:pt x="153144" y="34282"/>
                      <a:pt x="118862" y="0"/>
                      <a:pt x="76572" y="0"/>
                    </a:cubicBezTo>
                    <a:cubicBezTo>
                      <a:pt x="34282" y="0"/>
                      <a:pt x="0" y="34282"/>
                      <a:pt x="0" y="76572"/>
                    </a:cubicBezTo>
                    <a:lnTo>
                      <a:pt x="0" y="881393"/>
                    </a:lnTo>
                    <a:lnTo>
                      <a:pt x="4012" y="901265"/>
                    </a:lnTo>
                    <a:lnTo>
                      <a:pt x="4072" y="902129"/>
                    </a:lnTo>
                    <a:lnTo>
                      <a:pt x="4267" y="902528"/>
                    </a:lnTo>
                    <a:lnTo>
                      <a:pt x="6017" y="911199"/>
                    </a:lnTo>
                    <a:lnTo>
                      <a:pt x="14998" y="924518"/>
                    </a:lnTo>
                    <a:lnTo>
                      <a:pt x="16946" y="928510"/>
                    </a:lnTo>
                    <a:lnTo>
                      <a:pt x="18780" y="930128"/>
                    </a:lnTo>
                    <a:lnTo>
                      <a:pt x="22427" y="935538"/>
                    </a:lnTo>
                    <a:lnTo>
                      <a:pt x="32977" y="942651"/>
                    </a:lnTo>
                    <a:lnTo>
                      <a:pt x="39749" y="948624"/>
                    </a:lnTo>
                    <a:lnTo>
                      <a:pt x="39748" y="948625"/>
                    </a:lnTo>
                    <a:lnTo>
                      <a:pt x="43917" y="950027"/>
                    </a:lnTo>
                    <a:lnTo>
                      <a:pt x="46767" y="951948"/>
                    </a:lnTo>
                    <a:lnTo>
                      <a:pt x="53933" y="953395"/>
                    </a:lnTo>
                    <a:lnTo>
                      <a:pt x="68569" y="958316"/>
                    </a:lnTo>
                    <a:lnTo>
                      <a:pt x="75810" y="957811"/>
                    </a:lnTo>
                    <a:lnTo>
                      <a:pt x="76572" y="957965"/>
                    </a:lnTo>
                    <a:lnTo>
                      <a:pt x="76571" y="957966"/>
                    </a:lnTo>
                    <a:lnTo>
                      <a:pt x="78145" y="957649"/>
                    </a:lnTo>
                    <a:lnTo>
                      <a:pt x="97852" y="956274"/>
                    </a:lnTo>
                    <a:cubicBezTo>
                      <a:pt x="116781" y="951202"/>
                      <a:pt x="133775" y="938909"/>
                      <a:pt x="144347" y="920597"/>
                    </a:cubicBezTo>
                    <a:lnTo>
                      <a:pt x="467379" y="361091"/>
                    </a:lnTo>
                    <a:lnTo>
                      <a:pt x="467379" y="881393"/>
                    </a:lnTo>
                    <a:cubicBezTo>
                      <a:pt x="467379" y="923683"/>
                      <a:pt x="501661" y="957965"/>
                      <a:pt x="543951" y="957965"/>
                    </a:cubicBezTo>
                    <a:lnTo>
                      <a:pt x="543950" y="957966"/>
                    </a:lnTo>
                    <a:cubicBezTo>
                      <a:pt x="586240" y="957966"/>
                      <a:pt x="620522" y="923684"/>
                      <a:pt x="620522" y="881394"/>
                    </a:cubicBezTo>
                    <a:cubicBezTo>
                      <a:pt x="620522" y="613120"/>
                      <a:pt x="620523" y="344846"/>
                      <a:pt x="620523" y="76572"/>
                    </a:cubicBezTo>
                    <a:lnTo>
                      <a:pt x="617450" y="61348"/>
                    </a:lnTo>
                    <a:lnTo>
                      <a:pt x="617136" y="56851"/>
                    </a:lnTo>
                    <a:lnTo>
                      <a:pt x="616122" y="54773"/>
                    </a:lnTo>
                    <a:lnTo>
                      <a:pt x="614506" y="46767"/>
                    </a:lnTo>
                    <a:lnTo>
                      <a:pt x="606213" y="34467"/>
                    </a:lnTo>
                    <a:lnTo>
                      <a:pt x="604262" y="30470"/>
                    </a:lnTo>
                    <a:lnTo>
                      <a:pt x="602426" y="28849"/>
                    </a:lnTo>
                    <a:lnTo>
                      <a:pt x="598096" y="22428"/>
                    </a:lnTo>
                    <a:lnTo>
                      <a:pt x="585572" y="13984"/>
                    </a:lnTo>
                    <a:lnTo>
                      <a:pt x="581459" y="10356"/>
                    </a:lnTo>
                    <a:lnTo>
                      <a:pt x="578929" y="9505"/>
                    </a:lnTo>
                    <a:lnTo>
                      <a:pt x="573757" y="6018"/>
                    </a:lnTo>
                    <a:lnTo>
                      <a:pt x="560748" y="3391"/>
                    </a:lnTo>
                    <a:lnTo>
                      <a:pt x="552638" y="664"/>
                    </a:lnTo>
                    <a:lnTo>
                      <a:pt x="548625" y="944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A6DAB62-0657-46E7-BAF7-7EE0C480C79A}"/>
                  </a:ext>
                </a:extLst>
              </p:cNvPr>
              <p:cNvSpPr/>
              <p:nvPr/>
            </p:nvSpPr>
            <p:spPr>
              <a:xfrm rot="7054488">
                <a:off x="3024110" y="4175784"/>
                <a:ext cx="507670" cy="419564"/>
              </a:xfrm>
              <a:custGeom>
                <a:avLst/>
                <a:gdLst>
                  <a:gd name="connsiteX0" fmla="*/ 531023 w 959511"/>
                  <a:gd name="connsiteY0" fmla="*/ 509629 h 662773"/>
                  <a:gd name="connsiteX1" fmla="*/ 838596 w 959511"/>
                  <a:gd name="connsiteY1" fmla="*/ 509629 h 662773"/>
                  <a:gd name="connsiteX2" fmla="*/ 838596 w 959511"/>
                  <a:gd name="connsiteY2" fmla="*/ 248144 h 662773"/>
                  <a:gd name="connsiteX3" fmla="*/ 702892 w 959511"/>
                  <a:gd name="connsiteY3" fmla="*/ 112440 h 662773"/>
                  <a:gd name="connsiteX4" fmla="*/ 666727 w 959511"/>
                  <a:gd name="connsiteY4" fmla="*/ 112440 h 662773"/>
                  <a:gd name="connsiteX5" fmla="*/ 531023 w 959511"/>
                  <a:gd name="connsiteY5" fmla="*/ 248144 h 662773"/>
                  <a:gd name="connsiteX6" fmla="*/ 142877 w 959511"/>
                  <a:gd name="connsiteY6" fmla="*/ 509629 h 662773"/>
                  <a:gd name="connsiteX7" fmla="*/ 388147 w 959511"/>
                  <a:gd name="connsiteY7" fmla="*/ 509629 h 662773"/>
                  <a:gd name="connsiteX8" fmla="*/ 388147 w 959511"/>
                  <a:gd name="connsiteY8" fmla="*/ 252092 h 662773"/>
                  <a:gd name="connsiteX9" fmla="*/ 388549 w 959511"/>
                  <a:gd name="connsiteY9" fmla="*/ 250103 h 662773"/>
                  <a:gd name="connsiteX10" fmla="*/ 388549 w 959511"/>
                  <a:gd name="connsiteY10" fmla="*/ 220833 h 662773"/>
                  <a:gd name="connsiteX11" fmla="*/ 280155 w 959511"/>
                  <a:gd name="connsiteY11" fmla="*/ 112440 h 662773"/>
                  <a:gd name="connsiteX12" fmla="*/ 251270 w 959511"/>
                  <a:gd name="connsiteY12" fmla="*/ 112440 h 662773"/>
                  <a:gd name="connsiteX13" fmla="*/ 142877 w 959511"/>
                  <a:gd name="connsiteY13" fmla="*/ 220833 h 662773"/>
                  <a:gd name="connsiteX14" fmla="*/ 0 w 959511"/>
                  <a:gd name="connsiteY14" fmla="*/ 585464 h 662773"/>
                  <a:gd name="connsiteX15" fmla="*/ 0 w 959511"/>
                  <a:gd name="connsiteY15" fmla="*/ 231001 h 662773"/>
                  <a:gd name="connsiteX16" fmla="*/ 231000 w 959511"/>
                  <a:gd name="connsiteY16" fmla="*/ 1 h 662773"/>
                  <a:gd name="connsiteX17" fmla="*/ 292561 w 959511"/>
                  <a:gd name="connsiteY17" fmla="*/ 1 h 662773"/>
                  <a:gd name="connsiteX18" fmla="*/ 455904 w 959511"/>
                  <a:gd name="connsiteY18" fmla="*/ 67659 h 662773"/>
                  <a:gd name="connsiteX19" fmla="*/ 461026 w 959511"/>
                  <a:gd name="connsiteY19" fmla="*/ 75256 h 662773"/>
                  <a:gd name="connsiteX20" fmla="*/ 461983 w 959511"/>
                  <a:gd name="connsiteY20" fmla="*/ 73836 h 662773"/>
                  <a:gd name="connsiteX21" fmla="*/ 640239 w 959511"/>
                  <a:gd name="connsiteY21" fmla="*/ 0 h 662773"/>
                  <a:gd name="connsiteX22" fmla="*/ 707419 w 959511"/>
                  <a:gd name="connsiteY22" fmla="*/ 0 h 662773"/>
                  <a:gd name="connsiteX23" fmla="*/ 959511 w 959511"/>
                  <a:gd name="connsiteY23" fmla="*/ 252092 h 662773"/>
                  <a:gd name="connsiteX24" fmla="*/ 959511 w 959511"/>
                  <a:gd name="connsiteY24" fmla="*/ 585464 h 662773"/>
                  <a:gd name="connsiteX25" fmla="*/ 959360 w 959511"/>
                  <a:gd name="connsiteY25" fmla="*/ 585464 h 662773"/>
                  <a:gd name="connsiteX26" fmla="*/ 959509 w 959511"/>
                  <a:gd name="connsiteY26" fmla="*/ 586201 h 662773"/>
                  <a:gd name="connsiteX27" fmla="*/ 959510 w 959511"/>
                  <a:gd name="connsiteY27" fmla="*/ 586200 h 662773"/>
                  <a:gd name="connsiteX28" fmla="*/ 882938 w 959511"/>
                  <a:gd name="connsiteY28" fmla="*/ 662772 h 662773"/>
                  <a:gd name="connsiteX29" fmla="*/ 78116 w 959511"/>
                  <a:gd name="connsiteY29" fmla="*/ 662773 h 662773"/>
                  <a:gd name="connsiteX30" fmla="*/ 1544 w 959511"/>
                  <a:gd name="connsiteY30" fmla="*/ 586201 h 662773"/>
                  <a:gd name="connsiteX31" fmla="*/ 1692 w 959511"/>
                  <a:gd name="connsiteY31" fmla="*/ 585464 h 662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59511" h="662773">
                    <a:moveTo>
                      <a:pt x="531023" y="509629"/>
                    </a:moveTo>
                    <a:lnTo>
                      <a:pt x="838596" y="509629"/>
                    </a:lnTo>
                    <a:lnTo>
                      <a:pt x="838596" y="248144"/>
                    </a:lnTo>
                    <a:cubicBezTo>
                      <a:pt x="838596" y="173197"/>
                      <a:pt x="777839" y="112440"/>
                      <a:pt x="702892" y="112440"/>
                    </a:cubicBezTo>
                    <a:lnTo>
                      <a:pt x="666727" y="112440"/>
                    </a:lnTo>
                    <a:cubicBezTo>
                      <a:pt x="591780" y="112440"/>
                      <a:pt x="531023" y="173197"/>
                      <a:pt x="531023" y="248144"/>
                    </a:cubicBezTo>
                    <a:close/>
                    <a:moveTo>
                      <a:pt x="142877" y="509629"/>
                    </a:moveTo>
                    <a:lnTo>
                      <a:pt x="388147" y="509629"/>
                    </a:lnTo>
                    <a:lnTo>
                      <a:pt x="388147" y="252092"/>
                    </a:lnTo>
                    <a:lnTo>
                      <a:pt x="388549" y="250103"/>
                    </a:lnTo>
                    <a:lnTo>
                      <a:pt x="388549" y="220833"/>
                    </a:lnTo>
                    <a:cubicBezTo>
                      <a:pt x="388549" y="160969"/>
                      <a:pt x="340019" y="112440"/>
                      <a:pt x="280155" y="112440"/>
                    </a:cubicBezTo>
                    <a:lnTo>
                      <a:pt x="251270" y="112440"/>
                    </a:lnTo>
                    <a:cubicBezTo>
                      <a:pt x="191406" y="112440"/>
                      <a:pt x="142877" y="160969"/>
                      <a:pt x="142877" y="220833"/>
                    </a:cubicBezTo>
                    <a:close/>
                    <a:moveTo>
                      <a:pt x="0" y="585464"/>
                    </a:moveTo>
                    <a:lnTo>
                      <a:pt x="0" y="231001"/>
                    </a:lnTo>
                    <a:cubicBezTo>
                      <a:pt x="0" y="103423"/>
                      <a:pt x="103422" y="1"/>
                      <a:pt x="231000" y="1"/>
                    </a:cubicBezTo>
                    <a:lnTo>
                      <a:pt x="292561" y="1"/>
                    </a:lnTo>
                    <a:cubicBezTo>
                      <a:pt x="356350" y="1"/>
                      <a:pt x="414101" y="25856"/>
                      <a:pt x="455904" y="67659"/>
                    </a:cubicBezTo>
                    <a:lnTo>
                      <a:pt x="461026" y="75256"/>
                    </a:lnTo>
                    <a:lnTo>
                      <a:pt x="461983" y="73836"/>
                    </a:lnTo>
                    <a:cubicBezTo>
                      <a:pt x="507603" y="28216"/>
                      <a:pt x="570626" y="0"/>
                      <a:pt x="640239" y="0"/>
                    </a:cubicBezTo>
                    <a:lnTo>
                      <a:pt x="707419" y="0"/>
                    </a:lnTo>
                    <a:cubicBezTo>
                      <a:pt x="846646" y="0"/>
                      <a:pt x="959511" y="112865"/>
                      <a:pt x="959511" y="252092"/>
                    </a:cubicBezTo>
                    <a:lnTo>
                      <a:pt x="959511" y="585464"/>
                    </a:lnTo>
                    <a:lnTo>
                      <a:pt x="959360" y="585464"/>
                    </a:lnTo>
                    <a:lnTo>
                      <a:pt x="959509" y="586201"/>
                    </a:lnTo>
                    <a:lnTo>
                      <a:pt x="959510" y="586200"/>
                    </a:lnTo>
                    <a:cubicBezTo>
                      <a:pt x="959510" y="628490"/>
                      <a:pt x="925228" y="662772"/>
                      <a:pt x="882938" y="662772"/>
                    </a:cubicBezTo>
                    <a:cubicBezTo>
                      <a:pt x="614664" y="662772"/>
                      <a:pt x="346390" y="662773"/>
                      <a:pt x="78116" y="662773"/>
                    </a:cubicBezTo>
                    <a:cubicBezTo>
                      <a:pt x="35826" y="662773"/>
                      <a:pt x="1544" y="628491"/>
                      <a:pt x="1544" y="586201"/>
                    </a:cubicBezTo>
                    <a:lnTo>
                      <a:pt x="1692" y="585464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9A29F10-1F62-485D-9158-7064790DA0BE}"/>
                  </a:ext>
                </a:extLst>
              </p:cNvPr>
              <p:cNvSpPr/>
              <p:nvPr/>
            </p:nvSpPr>
            <p:spPr>
              <a:xfrm rot="6739261" flipH="1">
                <a:off x="3438920" y="4307754"/>
                <a:ext cx="559226" cy="532060"/>
              </a:xfrm>
              <a:custGeom>
                <a:avLst/>
                <a:gdLst>
                  <a:gd name="connsiteX0" fmla="*/ 721271 w 1002628"/>
                  <a:gd name="connsiteY0" fmla="*/ 411708 h 823416"/>
                  <a:gd name="connsiteX1" fmla="*/ 384225 w 1002628"/>
                  <a:gd name="connsiteY1" fmla="*/ 543909 h 823416"/>
                  <a:gd name="connsiteX2" fmla="*/ 384225 w 1002628"/>
                  <a:gd name="connsiteY2" fmla="*/ 279507 h 823416"/>
                  <a:gd name="connsiteX3" fmla="*/ 1002628 w 1002628"/>
                  <a:gd name="connsiteY3" fmla="*/ 407798 h 823416"/>
                  <a:gd name="connsiteX4" fmla="*/ 999623 w 1002628"/>
                  <a:gd name="connsiteY4" fmla="*/ 398578 h 823416"/>
                  <a:gd name="connsiteX5" fmla="*/ 997347 w 1002628"/>
                  <a:gd name="connsiteY5" fmla="*/ 385674 h 823416"/>
                  <a:gd name="connsiteX6" fmla="*/ 993445 w 1002628"/>
                  <a:gd name="connsiteY6" fmla="*/ 379627 h 823416"/>
                  <a:gd name="connsiteX7" fmla="*/ 989103 w 1002628"/>
                  <a:gd name="connsiteY7" fmla="*/ 366305 h 823416"/>
                  <a:gd name="connsiteX8" fmla="*/ 954022 w 1002628"/>
                  <a:gd name="connsiteY8" fmla="*/ 338498 h 823416"/>
                  <a:gd name="connsiteX9" fmla="*/ 104553 w 1002628"/>
                  <a:gd name="connsiteY9" fmla="*/ 5308 h 823416"/>
                  <a:gd name="connsiteX10" fmla="*/ 5308 w 1002628"/>
                  <a:gd name="connsiteY10" fmla="*/ 48632 h 823416"/>
                  <a:gd name="connsiteX11" fmla="*/ 5308 w 1002628"/>
                  <a:gd name="connsiteY11" fmla="*/ 48631 h 823416"/>
                  <a:gd name="connsiteX12" fmla="*/ 48632 w 1002628"/>
                  <a:gd name="connsiteY12" fmla="*/ 147876 h 823416"/>
                  <a:gd name="connsiteX13" fmla="*/ 231082 w 1002628"/>
                  <a:gd name="connsiteY13" fmla="*/ 219439 h 823416"/>
                  <a:gd name="connsiteX14" fmla="*/ 231082 w 1002628"/>
                  <a:gd name="connsiteY14" fmla="*/ 603977 h 823416"/>
                  <a:gd name="connsiteX15" fmla="*/ 48632 w 1002628"/>
                  <a:gd name="connsiteY15" fmla="*/ 675540 h 823416"/>
                  <a:gd name="connsiteX16" fmla="*/ 5308 w 1002628"/>
                  <a:gd name="connsiteY16" fmla="*/ 774785 h 823416"/>
                  <a:gd name="connsiteX17" fmla="*/ 5308 w 1002628"/>
                  <a:gd name="connsiteY17" fmla="*/ 774784 h 823416"/>
                  <a:gd name="connsiteX18" fmla="*/ 104553 w 1002628"/>
                  <a:gd name="connsiteY18" fmla="*/ 818108 h 823416"/>
                  <a:gd name="connsiteX19" fmla="*/ 954022 w 1002628"/>
                  <a:gd name="connsiteY19" fmla="*/ 484918 h 823416"/>
                  <a:gd name="connsiteX20" fmla="*/ 1002628 w 1002628"/>
                  <a:gd name="connsiteY20" fmla="*/ 415618 h 823416"/>
                  <a:gd name="connsiteX21" fmla="*/ 1001939 w 1002628"/>
                  <a:gd name="connsiteY21" fmla="*/ 411708 h 82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02628" h="823416">
                    <a:moveTo>
                      <a:pt x="721271" y="411708"/>
                    </a:moveTo>
                    <a:lnTo>
                      <a:pt x="384225" y="543909"/>
                    </a:lnTo>
                    <a:lnTo>
                      <a:pt x="384225" y="279507"/>
                    </a:lnTo>
                    <a:close/>
                    <a:moveTo>
                      <a:pt x="1002628" y="407798"/>
                    </a:moveTo>
                    <a:lnTo>
                      <a:pt x="999623" y="398578"/>
                    </a:lnTo>
                    <a:lnTo>
                      <a:pt x="997347" y="385674"/>
                    </a:lnTo>
                    <a:lnTo>
                      <a:pt x="993445" y="379627"/>
                    </a:lnTo>
                    <a:lnTo>
                      <a:pt x="989103" y="366305"/>
                    </a:lnTo>
                    <a:cubicBezTo>
                      <a:pt x="980741" y="354157"/>
                      <a:pt x="968786" y="344289"/>
                      <a:pt x="954022" y="338498"/>
                    </a:cubicBezTo>
                    <a:lnTo>
                      <a:pt x="104553" y="5308"/>
                    </a:lnTo>
                    <a:cubicBezTo>
                      <a:pt x="65183" y="-10135"/>
                      <a:pt x="20750" y="9262"/>
                      <a:pt x="5308" y="48632"/>
                    </a:cubicBezTo>
                    <a:lnTo>
                      <a:pt x="5308" y="48631"/>
                    </a:lnTo>
                    <a:cubicBezTo>
                      <a:pt x="-10135" y="88001"/>
                      <a:pt x="9262" y="132433"/>
                      <a:pt x="48632" y="147876"/>
                    </a:cubicBezTo>
                    <a:lnTo>
                      <a:pt x="231082" y="219439"/>
                    </a:lnTo>
                    <a:lnTo>
                      <a:pt x="231082" y="603977"/>
                    </a:lnTo>
                    <a:lnTo>
                      <a:pt x="48632" y="675540"/>
                    </a:lnTo>
                    <a:cubicBezTo>
                      <a:pt x="9262" y="690983"/>
                      <a:pt x="-10135" y="735415"/>
                      <a:pt x="5308" y="774785"/>
                    </a:cubicBezTo>
                    <a:lnTo>
                      <a:pt x="5308" y="774784"/>
                    </a:lnTo>
                    <a:cubicBezTo>
                      <a:pt x="20750" y="814154"/>
                      <a:pt x="65183" y="833550"/>
                      <a:pt x="104553" y="818108"/>
                    </a:cubicBezTo>
                    <a:lnTo>
                      <a:pt x="954022" y="484918"/>
                    </a:lnTo>
                    <a:cubicBezTo>
                      <a:pt x="983549" y="473337"/>
                      <a:pt x="1001842" y="445448"/>
                      <a:pt x="1002628" y="415618"/>
                    </a:cubicBezTo>
                    <a:lnTo>
                      <a:pt x="1001939" y="411708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7657B86-F8BF-443E-884F-DB2EE88A1732}"/>
                  </a:ext>
                </a:extLst>
              </p:cNvPr>
              <p:cNvSpPr/>
              <p:nvPr/>
            </p:nvSpPr>
            <p:spPr>
              <a:xfrm rot="3438547" flipH="1">
                <a:off x="5232163" y="4133896"/>
                <a:ext cx="516158" cy="418314"/>
              </a:xfrm>
              <a:custGeom>
                <a:avLst/>
                <a:gdLst>
                  <a:gd name="connsiteX0" fmla="*/ 721271 w 1002628"/>
                  <a:gd name="connsiteY0" fmla="*/ 411708 h 823416"/>
                  <a:gd name="connsiteX1" fmla="*/ 384225 w 1002628"/>
                  <a:gd name="connsiteY1" fmla="*/ 543909 h 823416"/>
                  <a:gd name="connsiteX2" fmla="*/ 384225 w 1002628"/>
                  <a:gd name="connsiteY2" fmla="*/ 279507 h 823416"/>
                  <a:gd name="connsiteX3" fmla="*/ 1002628 w 1002628"/>
                  <a:gd name="connsiteY3" fmla="*/ 407798 h 823416"/>
                  <a:gd name="connsiteX4" fmla="*/ 999623 w 1002628"/>
                  <a:gd name="connsiteY4" fmla="*/ 398578 h 823416"/>
                  <a:gd name="connsiteX5" fmla="*/ 997347 w 1002628"/>
                  <a:gd name="connsiteY5" fmla="*/ 385674 h 823416"/>
                  <a:gd name="connsiteX6" fmla="*/ 993445 w 1002628"/>
                  <a:gd name="connsiteY6" fmla="*/ 379627 h 823416"/>
                  <a:gd name="connsiteX7" fmla="*/ 989103 w 1002628"/>
                  <a:gd name="connsiteY7" fmla="*/ 366305 h 823416"/>
                  <a:gd name="connsiteX8" fmla="*/ 954022 w 1002628"/>
                  <a:gd name="connsiteY8" fmla="*/ 338498 h 823416"/>
                  <a:gd name="connsiteX9" fmla="*/ 104553 w 1002628"/>
                  <a:gd name="connsiteY9" fmla="*/ 5308 h 823416"/>
                  <a:gd name="connsiteX10" fmla="*/ 5308 w 1002628"/>
                  <a:gd name="connsiteY10" fmla="*/ 48632 h 823416"/>
                  <a:gd name="connsiteX11" fmla="*/ 5308 w 1002628"/>
                  <a:gd name="connsiteY11" fmla="*/ 48631 h 823416"/>
                  <a:gd name="connsiteX12" fmla="*/ 48632 w 1002628"/>
                  <a:gd name="connsiteY12" fmla="*/ 147876 h 823416"/>
                  <a:gd name="connsiteX13" fmla="*/ 231082 w 1002628"/>
                  <a:gd name="connsiteY13" fmla="*/ 219439 h 823416"/>
                  <a:gd name="connsiteX14" fmla="*/ 231082 w 1002628"/>
                  <a:gd name="connsiteY14" fmla="*/ 603977 h 823416"/>
                  <a:gd name="connsiteX15" fmla="*/ 48632 w 1002628"/>
                  <a:gd name="connsiteY15" fmla="*/ 675540 h 823416"/>
                  <a:gd name="connsiteX16" fmla="*/ 5308 w 1002628"/>
                  <a:gd name="connsiteY16" fmla="*/ 774785 h 823416"/>
                  <a:gd name="connsiteX17" fmla="*/ 5308 w 1002628"/>
                  <a:gd name="connsiteY17" fmla="*/ 774784 h 823416"/>
                  <a:gd name="connsiteX18" fmla="*/ 104553 w 1002628"/>
                  <a:gd name="connsiteY18" fmla="*/ 818108 h 823416"/>
                  <a:gd name="connsiteX19" fmla="*/ 954022 w 1002628"/>
                  <a:gd name="connsiteY19" fmla="*/ 484918 h 823416"/>
                  <a:gd name="connsiteX20" fmla="*/ 1002628 w 1002628"/>
                  <a:gd name="connsiteY20" fmla="*/ 415618 h 823416"/>
                  <a:gd name="connsiteX21" fmla="*/ 1001939 w 1002628"/>
                  <a:gd name="connsiteY21" fmla="*/ 411708 h 82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02628" h="823416">
                    <a:moveTo>
                      <a:pt x="721271" y="411708"/>
                    </a:moveTo>
                    <a:lnTo>
                      <a:pt x="384225" y="543909"/>
                    </a:lnTo>
                    <a:lnTo>
                      <a:pt x="384225" y="279507"/>
                    </a:lnTo>
                    <a:close/>
                    <a:moveTo>
                      <a:pt x="1002628" y="407798"/>
                    </a:moveTo>
                    <a:lnTo>
                      <a:pt x="999623" y="398578"/>
                    </a:lnTo>
                    <a:lnTo>
                      <a:pt x="997347" y="385674"/>
                    </a:lnTo>
                    <a:lnTo>
                      <a:pt x="993445" y="379627"/>
                    </a:lnTo>
                    <a:lnTo>
                      <a:pt x="989103" y="366305"/>
                    </a:lnTo>
                    <a:cubicBezTo>
                      <a:pt x="980741" y="354157"/>
                      <a:pt x="968786" y="344289"/>
                      <a:pt x="954022" y="338498"/>
                    </a:cubicBezTo>
                    <a:lnTo>
                      <a:pt x="104553" y="5308"/>
                    </a:lnTo>
                    <a:cubicBezTo>
                      <a:pt x="65183" y="-10135"/>
                      <a:pt x="20750" y="9262"/>
                      <a:pt x="5308" y="48632"/>
                    </a:cubicBezTo>
                    <a:lnTo>
                      <a:pt x="5308" y="48631"/>
                    </a:lnTo>
                    <a:cubicBezTo>
                      <a:pt x="-10135" y="88001"/>
                      <a:pt x="9262" y="132433"/>
                      <a:pt x="48632" y="147876"/>
                    </a:cubicBezTo>
                    <a:lnTo>
                      <a:pt x="231082" y="219439"/>
                    </a:lnTo>
                    <a:lnTo>
                      <a:pt x="231082" y="603977"/>
                    </a:lnTo>
                    <a:lnTo>
                      <a:pt x="48632" y="675540"/>
                    </a:lnTo>
                    <a:cubicBezTo>
                      <a:pt x="9262" y="690983"/>
                      <a:pt x="-10135" y="735415"/>
                      <a:pt x="5308" y="774785"/>
                    </a:cubicBezTo>
                    <a:lnTo>
                      <a:pt x="5308" y="774784"/>
                    </a:lnTo>
                    <a:cubicBezTo>
                      <a:pt x="20750" y="814154"/>
                      <a:pt x="65183" y="833550"/>
                      <a:pt x="104553" y="818108"/>
                    </a:cubicBezTo>
                    <a:lnTo>
                      <a:pt x="954022" y="484918"/>
                    </a:lnTo>
                    <a:cubicBezTo>
                      <a:pt x="983549" y="473337"/>
                      <a:pt x="1001842" y="445448"/>
                      <a:pt x="1002628" y="415618"/>
                    </a:cubicBezTo>
                    <a:lnTo>
                      <a:pt x="1001939" y="411708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4F1C1BF-B2A8-4688-8E49-EF5078F64E57}"/>
                  </a:ext>
                </a:extLst>
              </p:cNvPr>
              <p:cNvSpPr/>
              <p:nvPr/>
            </p:nvSpPr>
            <p:spPr>
              <a:xfrm rot="20627330" flipH="1">
                <a:off x="4906326" y="4240534"/>
                <a:ext cx="403909" cy="602072"/>
              </a:xfrm>
              <a:custGeom>
                <a:avLst/>
                <a:gdLst>
                  <a:gd name="connsiteX0" fmla="*/ 543951 w 620523"/>
                  <a:gd name="connsiteY0" fmla="*/ 0 h 958316"/>
                  <a:gd name="connsiteX1" fmla="*/ 534345 w 620523"/>
                  <a:gd name="connsiteY1" fmla="*/ 1940 h 958316"/>
                  <a:gd name="connsiteX2" fmla="*/ 523355 w 620523"/>
                  <a:gd name="connsiteY2" fmla="*/ 2706 h 958316"/>
                  <a:gd name="connsiteX3" fmla="*/ 518278 w 620523"/>
                  <a:gd name="connsiteY3" fmla="*/ 5183 h 958316"/>
                  <a:gd name="connsiteX4" fmla="*/ 514146 w 620523"/>
                  <a:gd name="connsiteY4" fmla="*/ 6018 h 958316"/>
                  <a:gd name="connsiteX5" fmla="*/ 507798 w 620523"/>
                  <a:gd name="connsiteY5" fmla="*/ 10297 h 958316"/>
                  <a:gd name="connsiteX6" fmla="*/ 496974 w 620523"/>
                  <a:gd name="connsiteY6" fmla="*/ 15579 h 958316"/>
                  <a:gd name="connsiteX7" fmla="*/ 492587 w 620523"/>
                  <a:gd name="connsiteY7" fmla="*/ 20553 h 958316"/>
                  <a:gd name="connsiteX8" fmla="*/ 489806 w 620523"/>
                  <a:gd name="connsiteY8" fmla="*/ 22428 h 958316"/>
                  <a:gd name="connsiteX9" fmla="*/ 486151 w 620523"/>
                  <a:gd name="connsiteY9" fmla="*/ 27850 h 958316"/>
                  <a:gd name="connsiteX10" fmla="*/ 476860 w 620523"/>
                  <a:gd name="connsiteY10" fmla="*/ 38383 h 958316"/>
                  <a:gd name="connsiteX11" fmla="*/ 153143 w 620523"/>
                  <a:gd name="connsiteY11" fmla="*/ 599076 h 958316"/>
                  <a:gd name="connsiteX12" fmla="*/ 153144 w 620523"/>
                  <a:gd name="connsiteY12" fmla="*/ 76572 h 958316"/>
                  <a:gd name="connsiteX13" fmla="*/ 76572 w 620523"/>
                  <a:gd name="connsiteY13" fmla="*/ 0 h 958316"/>
                  <a:gd name="connsiteX14" fmla="*/ 0 w 620523"/>
                  <a:gd name="connsiteY14" fmla="*/ 76572 h 958316"/>
                  <a:gd name="connsiteX15" fmla="*/ 0 w 620523"/>
                  <a:gd name="connsiteY15" fmla="*/ 881393 h 958316"/>
                  <a:gd name="connsiteX16" fmla="*/ 4012 w 620523"/>
                  <a:gd name="connsiteY16" fmla="*/ 901265 h 958316"/>
                  <a:gd name="connsiteX17" fmla="*/ 4072 w 620523"/>
                  <a:gd name="connsiteY17" fmla="*/ 902129 h 958316"/>
                  <a:gd name="connsiteX18" fmla="*/ 4267 w 620523"/>
                  <a:gd name="connsiteY18" fmla="*/ 902528 h 958316"/>
                  <a:gd name="connsiteX19" fmla="*/ 6017 w 620523"/>
                  <a:gd name="connsiteY19" fmla="*/ 911199 h 958316"/>
                  <a:gd name="connsiteX20" fmla="*/ 14998 w 620523"/>
                  <a:gd name="connsiteY20" fmla="*/ 924518 h 958316"/>
                  <a:gd name="connsiteX21" fmla="*/ 16946 w 620523"/>
                  <a:gd name="connsiteY21" fmla="*/ 928510 h 958316"/>
                  <a:gd name="connsiteX22" fmla="*/ 18780 w 620523"/>
                  <a:gd name="connsiteY22" fmla="*/ 930128 h 958316"/>
                  <a:gd name="connsiteX23" fmla="*/ 22427 w 620523"/>
                  <a:gd name="connsiteY23" fmla="*/ 935538 h 958316"/>
                  <a:gd name="connsiteX24" fmla="*/ 32977 w 620523"/>
                  <a:gd name="connsiteY24" fmla="*/ 942651 h 958316"/>
                  <a:gd name="connsiteX25" fmla="*/ 39749 w 620523"/>
                  <a:gd name="connsiteY25" fmla="*/ 948624 h 958316"/>
                  <a:gd name="connsiteX26" fmla="*/ 39748 w 620523"/>
                  <a:gd name="connsiteY26" fmla="*/ 948625 h 958316"/>
                  <a:gd name="connsiteX27" fmla="*/ 43917 w 620523"/>
                  <a:gd name="connsiteY27" fmla="*/ 950027 h 958316"/>
                  <a:gd name="connsiteX28" fmla="*/ 46767 w 620523"/>
                  <a:gd name="connsiteY28" fmla="*/ 951948 h 958316"/>
                  <a:gd name="connsiteX29" fmla="*/ 53933 w 620523"/>
                  <a:gd name="connsiteY29" fmla="*/ 953395 h 958316"/>
                  <a:gd name="connsiteX30" fmla="*/ 68569 w 620523"/>
                  <a:gd name="connsiteY30" fmla="*/ 958316 h 958316"/>
                  <a:gd name="connsiteX31" fmla="*/ 75810 w 620523"/>
                  <a:gd name="connsiteY31" fmla="*/ 957811 h 958316"/>
                  <a:gd name="connsiteX32" fmla="*/ 76572 w 620523"/>
                  <a:gd name="connsiteY32" fmla="*/ 957965 h 958316"/>
                  <a:gd name="connsiteX33" fmla="*/ 76571 w 620523"/>
                  <a:gd name="connsiteY33" fmla="*/ 957966 h 958316"/>
                  <a:gd name="connsiteX34" fmla="*/ 78145 w 620523"/>
                  <a:gd name="connsiteY34" fmla="*/ 957649 h 958316"/>
                  <a:gd name="connsiteX35" fmla="*/ 97852 w 620523"/>
                  <a:gd name="connsiteY35" fmla="*/ 956274 h 958316"/>
                  <a:gd name="connsiteX36" fmla="*/ 144347 w 620523"/>
                  <a:gd name="connsiteY36" fmla="*/ 920597 h 958316"/>
                  <a:gd name="connsiteX37" fmla="*/ 467379 w 620523"/>
                  <a:gd name="connsiteY37" fmla="*/ 361091 h 958316"/>
                  <a:gd name="connsiteX38" fmla="*/ 467379 w 620523"/>
                  <a:gd name="connsiteY38" fmla="*/ 881393 h 958316"/>
                  <a:gd name="connsiteX39" fmla="*/ 543951 w 620523"/>
                  <a:gd name="connsiteY39" fmla="*/ 957965 h 958316"/>
                  <a:gd name="connsiteX40" fmla="*/ 543950 w 620523"/>
                  <a:gd name="connsiteY40" fmla="*/ 957966 h 958316"/>
                  <a:gd name="connsiteX41" fmla="*/ 620522 w 620523"/>
                  <a:gd name="connsiteY41" fmla="*/ 881394 h 958316"/>
                  <a:gd name="connsiteX42" fmla="*/ 620523 w 620523"/>
                  <a:gd name="connsiteY42" fmla="*/ 76572 h 958316"/>
                  <a:gd name="connsiteX43" fmla="*/ 617450 w 620523"/>
                  <a:gd name="connsiteY43" fmla="*/ 61348 h 958316"/>
                  <a:gd name="connsiteX44" fmla="*/ 617136 w 620523"/>
                  <a:gd name="connsiteY44" fmla="*/ 56851 h 958316"/>
                  <a:gd name="connsiteX45" fmla="*/ 616122 w 620523"/>
                  <a:gd name="connsiteY45" fmla="*/ 54773 h 958316"/>
                  <a:gd name="connsiteX46" fmla="*/ 614506 w 620523"/>
                  <a:gd name="connsiteY46" fmla="*/ 46767 h 958316"/>
                  <a:gd name="connsiteX47" fmla="*/ 606213 w 620523"/>
                  <a:gd name="connsiteY47" fmla="*/ 34467 h 958316"/>
                  <a:gd name="connsiteX48" fmla="*/ 604262 w 620523"/>
                  <a:gd name="connsiteY48" fmla="*/ 30470 h 958316"/>
                  <a:gd name="connsiteX49" fmla="*/ 602426 w 620523"/>
                  <a:gd name="connsiteY49" fmla="*/ 28849 h 958316"/>
                  <a:gd name="connsiteX50" fmla="*/ 598096 w 620523"/>
                  <a:gd name="connsiteY50" fmla="*/ 22428 h 958316"/>
                  <a:gd name="connsiteX51" fmla="*/ 585572 w 620523"/>
                  <a:gd name="connsiteY51" fmla="*/ 13984 h 958316"/>
                  <a:gd name="connsiteX52" fmla="*/ 581459 w 620523"/>
                  <a:gd name="connsiteY52" fmla="*/ 10356 h 958316"/>
                  <a:gd name="connsiteX53" fmla="*/ 578929 w 620523"/>
                  <a:gd name="connsiteY53" fmla="*/ 9505 h 958316"/>
                  <a:gd name="connsiteX54" fmla="*/ 573757 w 620523"/>
                  <a:gd name="connsiteY54" fmla="*/ 6018 h 958316"/>
                  <a:gd name="connsiteX55" fmla="*/ 560748 w 620523"/>
                  <a:gd name="connsiteY55" fmla="*/ 3391 h 958316"/>
                  <a:gd name="connsiteX56" fmla="*/ 552638 w 620523"/>
                  <a:gd name="connsiteY56" fmla="*/ 664 h 958316"/>
                  <a:gd name="connsiteX57" fmla="*/ 548625 w 620523"/>
                  <a:gd name="connsiteY57" fmla="*/ 944 h 95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20523" h="958316">
                    <a:moveTo>
                      <a:pt x="543951" y="0"/>
                    </a:moveTo>
                    <a:lnTo>
                      <a:pt x="534345" y="1940"/>
                    </a:lnTo>
                    <a:lnTo>
                      <a:pt x="523355" y="2706"/>
                    </a:lnTo>
                    <a:lnTo>
                      <a:pt x="518278" y="5183"/>
                    </a:lnTo>
                    <a:lnTo>
                      <a:pt x="514146" y="6018"/>
                    </a:lnTo>
                    <a:lnTo>
                      <a:pt x="507798" y="10297"/>
                    </a:lnTo>
                    <a:lnTo>
                      <a:pt x="496974" y="15579"/>
                    </a:lnTo>
                    <a:lnTo>
                      <a:pt x="492587" y="20553"/>
                    </a:lnTo>
                    <a:lnTo>
                      <a:pt x="489806" y="22428"/>
                    </a:lnTo>
                    <a:lnTo>
                      <a:pt x="486151" y="27850"/>
                    </a:lnTo>
                    <a:lnTo>
                      <a:pt x="476860" y="38383"/>
                    </a:lnTo>
                    <a:lnTo>
                      <a:pt x="153143" y="599076"/>
                    </a:lnTo>
                    <a:lnTo>
                      <a:pt x="153144" y="76572"/>
                    </a:lnTo>
                    <a:cubicBezTo>
                      <a:pt x="153144" y="34282"/>
                      <a:pt x="118862" y="0"/>
                      <a:pt x="76572" y="0"/>
                    </a:cubicBezTo>
                    <a:cubicBezTo>
                      <a:pt x="34282" y="0"/>
                      <a:pt x="0" y="34282"/>
                      <a:pt x="0" y="76572"/>
                    </a:cubicBezTo>
                    <a:lnTo>
                      <a:pt x="0" y="881393"/>
                    </a:lnTo>
                    <a:lnTo>
                      <a:pt x="4012" y="901265"/>
                    </a:lnTo>
                    <a:lnTo>
                      <a:pt x="4072" y="902129"/>
                    </a:lnTo>
                    <a:lnTo>
                      <a:pt x="4267" y="902528"/>
                    </a:lnTo>
                    <a:lnTo>
                      <a:pt x="6017" y="911199"/>
                    </a:lnTo>
                    <a:lnTo>
                      <a:pt x="14998" y="924518"/>
                    </a:lnTo>
                    <a:lnTo>
                      <a:pt x="16946" y="928510"/>
                    </a:lnTo>
                    <a:lnTo>
                      <a:pt x="18780" y="930128"/>
                    </a:lnTo>
                    <a:lnTo>
                      <a:pt x="22427" y="935538"/>
                    </a:lnTo>
                    <a:lnTo>
                      <a:pt x="32977" y="942651"/>
                    </a:lnTo>
                    <a:lnTo>
                      <a:pt x="39749" y="948624"/>
                    </a:lnTo>
                    <a:lnTo>
                      <a:pt x="39748" y="948625"/>
                    </a:lnTo>
                    <a:lnTo>
                      <a:pt x="43917" y="950027"/>
                    </a:lnTo>
                    <a:lnTo>
                      <a:pt x="46767" y="951948"/>
                    </a:lnTo>
                    <a:lnTo>
                      <a:pt x="53933" y="953395"/>
                    </a:lnTo>
                    <a:lnTo>
                      <a:pt x="68569" y="958316"/>
                    </a:lnTo>
                    <a:lnTo>
                      <a:pt x="75810" y="957811"/>
                    </a:lnTo>
                    <a:lnTo>
                      <a:pt x="76572" y="957965"/>
                    </a:lnTo>
                    <a:lnTo>
                      <a:pt x="76571" y="957966"/>
                    </a:lnTo>
                    <a:lnTo>
                      <a:pt x="78145" y="957649"/>
                    </a:lnTo>
                    <a:lnTo>
                      <a:pt x="97852" y="956274"/>
                    </a:lnTo>
                    <a:cubicBezTo>
                      <a:pt x="116781" y="951202"/>
                      <a:pt x="133775" y="938909"/>
                      <a:pt x="144347" y="920597"/>
                    </a:cubicBezTo>
                    <a:lnTo>
                      <a:pt x="467379" y="361091"/>
                    </a:lnTo>
                    <a:lnTo>
                      <a:pt x="467379" y="881393"/>
                    </a:lnTo>
                    <a:cubicBezTo>
                      <a:pt x="467379" y="923683"/>
                      <a:pt x="501661" y="957965"/>
                      <a:pt x="543951" y="957965"/>
                    </a:cubicBezTo>
                    <a:lnTo>
                      <a:pt x="543950" y="957966"/>
                    </a:lnTo>
                    <a:cubicBezTo>
                      <a:pt x="586240" y="957966"/>
                      <a:pt x="620522" y="923684"/>
                      <a:pt x="620522" y="881394"/>
                    </a:cubicBezTo>
                    <a:cubicBezTo>
                      <a:pt x="620522" y="613120"/>
                      <a:pt x="620523" y="344846"/>
                      <a:pt x="620523" y="76572"/>
                    </a:cubicBezTo>
                    <a:lnTo>
                      <a:pt x="617450" y="61348"/>
                    </a:lnTo>
                    <a:lnTo>
                      <a:pt x="617136" y="56851"/>
                    </a:lnTo>
                    <a:lnTo>
                      <a:pt x="616122" y="54773"/>
                    </a:lnTo>
                    <a:lnTo>
                      <a:pt x="614506" y="46767"/>
                    </a:lnTo>
                    <a:lnTo>
                      <a:pt x="606213" y="34467"/>
                    </a:lnTo>
                    <a:lnTo>
                      <a:pt x="604262" y="30470"/>
                    </a:lnTo>
                    <a:lnTo>
                      <a:pt x="602426" y="28849"/>
                    </a:lnTo>
                    <a:lnTo>
                      <a:pt x="598096" y="22428"/>
                    </a:lnTo>
                    <a:lnTo>
                      <a:pt x="585572" y="13984"/>
                    </a:lnTo>
                    <a:lnTo>
                      <a:pt x="581459" y="10356"/>
                    </a:lnTo>
                    <a:lnTo>
                      <a:pt x="578929" y="9505"/>
                    </a:lnTo>
                    <a:lnTo>
                      <a:pt x="573757" y="6018"/>
                    </a:lnTo>
                    <a:lnTo>
                      <a:pt x="560748" y="3391"/>
                    </a:lnTo>
                    <a:lnTo>
                      <a:pt x="552638" y="664"/>
                    </a:lnTo>
                    <a:lnTo>
                      <a:pt x="548625" y="944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752ECC2-26D6-4C99-A042-610D255C24A1}"/>
              </a:ext>
            </a:extLst>
          </p:cNvPr>
          <p:cNvGrpSpPr/>
          <p:nvPr/>
        </p:nvGrpSpPr>
        <p:grpSpPr>
          <a:xfrm rot="1745239">
            <a:off x="6769099" y="1582369"/>
            <a:ext cx="2140684" cy="1292050"/>
            <a:chOff x="1037565" y="3689541"/>
            <a:chExt cx="2140684" cy="1292050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CD75538-E5AA-4E08-9C61-0690E9637AC3}"/>
                </a:ext>
              </a:extLst>
            </p:cNvPr>
            <p:cNvSpPr/>
            <p:nvPr/>
          </p:nvSpPr>
          <p:spPr>
            <a:xfrm flipH="1">
              <a:off x="1037565" y="3689554"/>
              <a:ext cx="1800200" cy="1292037"/>
            </a:xfrm>
            <a:custGeom>
              <a:avLst/>
              <a:gdLst>
                <a:gd name="connsiteX0" fmla="*/ 1625476 w 1800200"/>
                <a:gd name="connsiteY0" fmla="*/ 416 h 1292037"/>
                <a:gd name="connsiteX1" fmla="*/ 1592194 w 1800200"/>
                <a:gd name="connsiteY1" fmla="*/ 7608 h 1292037"/>
                <a:gd name="connsiteX2" fmla="*/ 1592193 w 1800200"/>
                <a:gd name="connsiteY2" fmla="*/ 7608 h 1292037"/>
                <a:gd name="connsiteX3" fmla="*/ 1586852 w 1800200"/>
                <a:gd name="connsiteY3" fmla="*/ 8763 h 1292037"/>
                <a:gd name="connsiteX4" fmla="*/ 1511066 w 1800200"/>
                <a:gd name="connsiteY4" fmla="*/ 54972 h 1292037"/>
                <a:gd name="connsiteX5" fmla="*/ 1510798 w 1800200"/>
                <a:gd name="connsiteY5" fmla="*/ 55245 h 1292037"/>
                <a:gd name="connsiteX6" fmla="*/ 1510796 w 1800200"/>
                <a:gd name="connsiteY6" fmla="*/ 55246 h 1292037"/>
                <a:gd name="connsiteX7" fmla="*/ 1416050 w 1800200"/>
                <a:gd name="connsiteY7" fmla="*/ 110696 h 1292037"/>
                <a:gd name="connsiteX8" fmla="*/ 142442 w 1800200"/>
                <a:gd name="connsiteY8" fmla="*/ 416137 h 1292037"/>
                <a:gd name="connsiteX9" fmla="*/ 0 w 1800200"/>
                <a:gd name="connsiteY9" fmla="*/ 411919 h 1292037"/>
                <a:gd name="connsiteX10" fmla="*/ 0 w 1800200"/>
                <a:gd name="connsiteY10" fmla="*/ 1285041 h 1292037"/>
                <a:gd name="connsiteX11" fmla="*/ 142442 w 1800200"/>
                <a:gd name="connsiteY11" fmla="*/ 1292037 h 1292037"/>
                <a:gd name="connsiteX12" fmla="*/ 1597116 w 1800200"/>
                <a:gd name="connsiteY12" fmla="*/ 698723 h 1292037"/>
                <a:gd name="connsiteX13" fmla="*/ 1607467 w 1800200"/>
                <a:gd name="connsiteY13" fmla="*/ 686752 h 1292037"/>
                <a:gd name="connsiteX14" fmla="*/ 1609467 w 1800200"/>
                <a:gd name="connsiteY14" fmla="*/ 685679 h 1292037"/>
                <a:gd name="connsiteX15" fmla="*/ 1755749 w 1800200"/>
                <a:gd name="connsiteY15" fmla="*/ 485604 h 1292037"/>
                <a:gd name="connsiteX16" fmla="*/ 1779132 w 1800200"/>
                <a:gd name="connsiteY16" fmla="*/ 415044 h 1292037"/>
                <a:gd name="connsiteX17" fmla="*/ 1668845 w 1800200"/>
                <a:gd name="connsiteY17" fmla="*/ 4292 h 1292037"/>
                <a:gd name="connsiteX18" fmla="*/ 1625476 w 1800200"/>
                <a:gd name="connsiteY18" fmla="*/ 416 h 129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00200" h="1292037">
                  <a:moveTo>
                    <a:pt x="1625476" y="416"/>
                  </a:moveTo>
                  <a:lnTo>
                    <a:pt x="1592194" y="7608"/>
                  </a:lnTo>
                  <a:lnTo>
                    <a:pt x="1592193" y="7608"/>
                  </a:lnTo>
                  <a:lnTo>
                    <a:pt x="1586852" y="8763"/>
                  </a:lnTo>
                  <a:cubicBezTo>
                    <a:pt x="1561085" y="17788"/>
                    <a:pt x="1535462" y="33551"/>
                    <a:pt x="1511066" y="54972"/>
                  </a:cubicBezTo>
                  <a:lnTo>
                    <a:pt x="1510798" y="55245"/>
                  </a:lnTo>
                  <a:cubicBezTo>
                    <a:pt x="1510797" y="55245"/>
                    <a:pt x="1510797" y="55246"/>
                    <a:pt x="1510796" y="55246"/>
                  </a:cubicBezTo>
                  <a:lnTo>
                    <a:pt x="1416050" y="110696"/>
                  </a:lnTo>
                  <a:cubicBezTo>
                    <a:pt x="1035584" y="308371"/>
                    <a:pt x="596175" y="416137"/>
                    <a:pt x="142442" y="416137"/>
                  </a:cubicBezTo>
                  <a:lnTo>
                    <a:pt x="0" y="411919"/>
                  </a:lnTo>
                  <a:lnTo>
                    <a:pt x="0" y="1285041"/>
                  </a:lnTo>
                  <a:lnTo>
                    <a:pt x="142442" y="1292037"/>
                  </a:lnTo>
                  <a:cubicBezTo>
                    <a:pt x="728083" y="1292037"/>
                    <a:pt x="1251351" y="1061075"/>
                    <a:pt x="1597116" y="698723"/>
                  </a:cubicBezTo>
                  <a:lnTo>
                    <a:pt x="1607467" y="686752"/>
                  </a:lnTo>
                  <a:lnTo>
                    <a:pt x="1609467" y="685679"/>
                  </a:lnTo>
                  <a:cubicBezTo>
                    <a:pt x="1634181" y="652154"/>
                    <a:pt x="1727472" y="530710"/>
                    <a:pt x="1755749" y="485604"/>
                  </a:cubicBezTo>
                  <a:cubicBezTo>
                    <a:pt x="1764691" y="463185"/>
                    <a:pt x="1772553" y="439598"/>
                    <a:pt x="1779132" y="415044"/>
                  </a:cubicBezTo>
                  <a:cubicBezTo>
                    <a:pt x="1831764" y="218616"/>
                    <a:pt x="1782388" y="34716"/>
                    <a:pt x="1668845" y="4292"/>
                  </a:cubicBezTo>
                  <a:cubicBezTo>
                    <a:pt x="1654652" y="489"/>
                    <a:pt x="1640129" y="-735"/>
                    <a:pt x="1625476" y="416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22A720D-2649-4D1C-9551-F15816364077}"/>
                </a:ext>
              </a:extLst>
            </p:cNvPr>
            <p:cNvSpPr/>
            <p:nvPr/>
          </p:nvSpPr>
          <p:spPr>
            <a:xfrm flipH="1">
              <a:off x="1061251" y="3689541"/>
              <a:ext cx="1776514" cy="1201255"/>
            </a:xfrm>
            <a:custGeom>
              <a:avLst/>
              <a:gdLst>
                <a:gd name="connsiteX0" fmla="*/ 1604286 w 1776514"/>
                <a:gd name="connsiteY0" fmla="*/ 387 h 1201255"/>
                <a:gd name="connsiteX1" fmla="*/ 1571479 w 1776514"/>
                <a:gd name="connsiteY1" fmla="*/ 7073 h 1201255"/>
                <a:gd name="connsiteX2" fmla="*/ 1571478 w 1776514"/>
                <a:gd name="connsiteY2" fmla="*/ 7073 h 1201255"/>
                <a:gd name="connsiteX3" fmla="*/ 1566213 w 1776514"/>
                <a:gd name="connsiteY3" fmla="*/ 8147 h 1201255"/>
                <a:gd name="connsiteX4" fmla="*/ 1491509 w 1776514"/>
                <a:gd name="connsiteY4" fmla="*/ 51109 h 1201255"/>
                <a:gd name="connsiteX5" fmla="*/ 1491246 w 1776514"/>
                <a:gd name="connsiteY5" fmla="*/ 51363 h 1201255"/>
                <a:gd name="connsiteX6" fmla="*/ 1491244 w 1776514"/>
                <a:gd name="connsiteY6" fmla="*/ 51364 h 1201255"/>
                <a:gd name="connsiteX7" fmla="*/ 1397851 w 1776514"/>
                <a:gd name="connsiteY7" fmla="*/ 102918 h 1201255"/>
                <a:gd name="connsiteX8" fmla="*/ 142433 w 1776514"/>
                <a:gd name="connsiteY8" fmla="*/ 386898 h 1201255"/>
                <a:gd name="connsiteX9" fmla="*/ 0 w 1776514"/>
                <a:gd name="connsiteY9" fmla="*/ 382919 h 1201255"/>
                <a:gd name="connsiteX10" fmla="*/ 0 w 1776514"/>
                <a:gd name="connsiteY10" fmla="*/ 1194657 h 1201255"/>
                <a:gd name="connsiteX11" fmla="*/ 142433 w 1776514"/>
                <a:gd name="connsiteY11" fmla="*/ 1201255 h 1201255"/>
                <a:gd name="connsiteX12" fmla="*/ 1576330 w 1776514"/>
                <a:gd name="connsiteY12" fmla="*/ 649629 h 1201255"/>
                <a:gd name="connsiteX13" fmla="*/ 1586534 w 1776514"/>
                <a:gd name="connsiteY13" fmla="*/ 638499 h 1201255"/>
                <a:gd name="connsiteX14" fmla="*/ 1588505 w 1776514"/>
                <a:gd name="connsiteY14" fmla="*/ 637501 h 1201255"/>
                <a:gd name="connsiteX15" fmla="*/ 1732698 w 1776514"/>
                <a:gd name="connsiteY15" fmla="*/ 451484 h 1201255"/>
                <a:gd name="connsiteX16" fmla="*/ 1755747 w 1776514"/>
                <a:gd name="connsiteY16" fmla="*/ 385882 h 1201255"/>
                <a:gd name="connsiteX17" fmla="*/ 1647035 w 1776514"/>
                <a:gd name="connsiteY17" fmla="*/ 3990 h 1201255"/>
                <a:gd name="connsiteX18" fmla="*/ 1604286 w 1776514"/>
                <a:gd name="connsiteY18" fmla="*/ 387 h 120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76514" h="1201255">
                  <a:moveTo>
                    <a:pt x="1604286" y="387"/>
                  </a:moveTo>
                  <a:lnTo>
                    <a:pt x="1571479" y="7073"/>
                  </a:lnTo>
                  <a:lnTo>
                    <a:pt x="1571478" y="7073"/>
                  </a:lnTo>
                  <a:lnTo>
                    <a:pt x="1566213" y="8147"/>
                  </a:lnTo>
                  <a:cubicBezTo>
                    <a:pt x="1540814" y="16538"/>
                    <a:pt x="1515557" y="31193"/>
                    <a:pt x="1491509" y="51109"/>
                  </a:cubicBezTo>
                  <a:lnTo>
                    <a:pt x="1491246" y="51363"/>
                  </a:lnTo>
                  <a:cubicBezTo>
                    <a:pt x="1491245" y="51363"/>
                    <a:pt x="1491245" y="51364"/>
                    <a:pt x="1491244" y="51364"/>
                  </a:cubicBezTo>
                  <a:lnTo>
                    <a:pt x="1397851" y="102918"/>
                  </a:lnTo>
                  <a:cubicBezTo>
                    <a:pt x="1022819" y="286704"/>
                    <a:pt x="589686" y="386898"/>
                    <a:pt x="142433" y="386898"/>
                  </a:cubicBezTo>
                  <a:lnTo>
                    <a:pt x="0" y="382919"/>
                  </a:lnTo>
                  <a:lnTo>
                    <a:pt x="0" y="1194657"/>
                  </a:lnTo>
                  <a:lnTo>
                    <a:pt x="142433" y="1201255"/>
                  </a:lnTo>
                  <a:cubicBezTo>
                    <a:pt x="719710" y="1201255"/>
                    <a:pt x="1235504" y="986521"/>
                    <a:pt x="1576330" y="649629"/>
                  </a:cubicBezTo>
                  <a:lnTo>
                    <a:pt x="1586534" y="638499"/>
                  </a:lnTo>
                  <a:lnTo>
                    <a:pt x="1588505" y="637501"/>
                  </a:lnTo>
                  <a:cubicBezTo>
                    <a:pt x="1612866" y="606332"/>
                    <a:pt x="1704825" y="493421"/>
                    <a:pt x="1732698" y="451484"/>
                  </a:cubicBezTo>
                  <a:cubicBezTo>
                    <a:pt x="1741512" y="430640"/>
                    <a:pt x="1749262" y="408711"/>
                    <a:pt x="1755747" y="385882"/>
                  </a:cubicBezTo>
                  <a:cubicBezTo>
                    <a:pt x="1807627" y="203255"/>
                    <a:pt x="1758956" y="32277"/>
                    <a:pt x="1647035" y="3990"/>
                  </a:cubicBezTo>
                  <a:cubicBezTo>
                    <a:pt x="1633045" y="454"/>
                    <a:pt x="1618729" y="-684"/>
                    <a:pt x="1604286" y="387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68EE036-BB29-402F-AB31-3F23E3CD8B23}"/>
                </a:ext>
              </a:extLst>
            </p:cNvPr>
            <p:cNvSpPr/>
            <p:nvPr/>
          </p:nvSpPr>
          <p:spPr>
            <a:xfrm rot="229898" flipH="1">
              <a:off x="1315207" y="3933978"/>
              <a:ext cx="1547007" cy="847960"/>
            </a:xfrm>
            <a:custGeom>
              <a:avLst/>
              <a:gdLst>
                <a:gd name="connsiteX0" fmla="*/ 679231 w 1547007"/>
                <a:gd name="connsiteY0" fmla="*/ 796510 h 847960"/>
                <a:gd name="connsiteX1" fmla="*/ 679231 w 1547007"/>
                <a:gd name="connsiteY1" fmla="*/ 796510 h 847960"/>
                <a:gd name="connsiteX2" fmla="*/ 679232 w 1547007"/>
                <a:gd name="connsiteY2" fmla="*/ 796510 h 847960"/>
                <a:gd name="connsiteX3" fmla="*/ 25719 w 1547007"/>
                <a:gd name="connsiteY3" fmla="*/ 379946 h 847960"/>
                <a:gd name="connsiteX4" fmla="*/ 0 w 1547007"/>
                <a:gd name="connsiteY4" fmla="*/ 763962 h 847960"/>
                <a:gd name="connsiteX5" fmla="*/ 8900 w 1547007"/>
                <a:gd name="connsiteY5" fmla="*/ 806815 h 847960"/>
                <a:gd name="connsiteX6" fmla="*/ 69958 w 1547007"/>
                <a:gd name="connsiteY6" fmla="*/ 846871 h 847960"/>
                <a:gd name="connsiteX7" fmla="*/ 69957 w 1547007"/>
                <a:gd name="connsiteY7" fmla="*/ 846871 h 847960"/>
                <a:gd name="connsiteX8" fmla="*/ 110014 w 1547007"/>
                <a:gd name="connsiteY8" fmla="*/ 785814 h 847960"/>
                <a:gd name="connsiteX9" fmla="*/ 775087 w 1547007"/>
                <a:gd name="connsiteY9" fmla="*/ 343387 h 847960"/>
                <a:gd name="connsiteX10" fmla="*/ 915718 w 1547007"/>
                <a:gd name="connsiteY10" fmla="*/ 494584 h 847960"/>
                <a:gd name="connsiteX11" fmla="*/ 753691 w 1547007"/>
                <a:gd name="connsiteY11" fmla="*/ 548764 h 847960"/>
                <a:gd name="connsiteX12" fmla="*/ 1380381 w 1547007"/>
                <a:gd name="connsiteY12" fmla="*/ 280780 h 847960"/>
                <a:gd name="connsiteX13" fmla="*/ 1445904 w 1547007"/>
                <a:gd name="connsiteY13" fmla="*/ 429741 h 847960"/>
                <a:gd name="connsiteX14" fmla="*/ 1294383 w 1547007"/>
                <a:gd name="connsiteY14" fmla="*/ 496390 h 847960"/>
                <a:gd name="connsiteX15" fmla="*/ 1186839 w 1547007"/>
                <a:gd name="connsiteY15" fmla="*/ 465256 h 847960"/>
                <a:gd name="connsiteX16" fmla="*/ 1179134 w 1547007"/>
                <a:gd name="connsiteY16" fmla="*/ 447741 h 847960"/>
                <a:gd name="connsiteX17" fmla="*/ 1228860 w 1547007"/>
                <a:gd name="connsiteY17" fmla="*/ 347429 h 847960"/>
                <a:gd name="connsiteX18" fmla="*/ 518747 w 1547007"/>
                <a:gd name="connsiteY18" fmla="*/ 184902 h 847960"/>
                <a:gd name="connsiteX19" fmla="*/ 512269 w 1547007"/>
                <a:gd name="connsiteY19" fmla="*/ 186210 h 847960"/>
                <a:gd name="connsiteX20" fmla="*/ 504858 w 1547007"/>
                <a:gd name="connsiteY20" fmla="*/ 186727 h 847960"/>
                <a:gd name="connsiteX21" fmla="*/ 501435 w 1547007"/>
                <a:gd name="connsiteY21" fmla="*/ 188397 h 847960"/>
                <a:gd name="connsiteX22" fmla="*/ 498648 w 1547007"/>
                <a:gd name="connsiteY22" fmla="*/ 188960 h 847960"/>
                <a:gd name="connsiteX23" fmla="*/ 494367 w 1547007"/>
                <a:gd name="connsiteY23" fmla="*/ 191846 h 847960"/>
                <a:gd name="connsiteX24" fmla="*/ 487068 w 1547007"/>
                <a:gd name="connsiteY24" fmla="*/ 195408 h 847960"/>
                <a:gd name="connsiteX25" fmla="*/ 484110 w 1547007"/>
                <a:gd name="connsiteY25" fmla="*/ 198762 h 847960"/>
                <a:gd name="connsiteX26" fmla="*/ 482235 w 1547007"/>
                <a:gd name="connsiteY26" fmla="*/ 200026 h 847960"/>
                <a:gd name="connsiteX27" fmla="*/ 479770 w 1547007"/>
                <a:gd name="connsiteY27" fmla="*/ 203683 h 847960"/>
                <a:gd name="connsiteX28" fmla="*/ 473505 w 1547007"/>
                <a:gd name="connsiteY28" fmla="*/ 210785 h 847960"/>
                <a:gd name="connsiteX29" fmla="*/ 255208 w 1547007"/>
                <a:gd name="connsiteY29" fmla="*/ 588886 h 847960"/>
                <a:gd name="connsiteX30" fmla="*/ 255209 w 1547007"/>
                <a:gd name="connsiteY30" fmla="*/ 236538 h 847960"/>
                <a:gd name="connsiteX31" fmla="*/ 203573 w 1547007"/>
                <a:gd name="connsiteY31" fmla="*/ 184902 h 847960"/>
                <a:gd name="connsiteX32" fmla="*/ 151937 w 1547007"/>
                <a:gd name="connsiteY32" fmla="*/ 236538 h 847960"/>
                <a:gd name="connsiteX33" fmla="*/ 151937 w 1547007"/>
                <a:gd name="connsiteY33" fmla="*/ 779265 h 847960"/>
                <a:gd name="connsiteX34" fmla="*/ 154643 w 1547007"/>
                <a:gd name="connsiteY34" fmla="*/ 792665 h 847960"/>
                <a:gd name="connsiteX35" fmla="*/ 154683 w 1547007"/>
                <a:gd name="connsiteY35" fmla="*/ 793248 h 847960"/>
                <a:gd name="connsiteX36" fmla="*/ 154814 w 1547007"/>
                <a:gd name="connsiteY36" fmla="*/ 793517 h 847960"/>
                <a:gd name="connsiteX37" fmla="*/ 155995 w 1547007"/>
                <a:gd name="connsiteY37" fmla="*/ 799364 h 847960"/>
                <a:gd name="connsiteX38" fmla="*/ 162051 w 1547007"/>
                <a:gd name="connsiteY38" fmla="*/ 808345 h 847960"/>
                <a:gd name="connsiteX39" fmla="*/ 163364 w 1547007"/>
                <a:gd name="connsiteY39" fmla="*/ 811038 h 847960"/>
                <a:gd name="connsiteX40" fmla="*/ 164601 w 1547007"/>
                <a:gd name="connsiteY40" fmla="*/ 812129 h 847960"/>
                <a:gd name="connsiteX41" fmla="*/ 167061 w 1547007"/>
                <a:gd name="connsiteY41" fmla="*/ 815777 h 847960"/>
                <a:gd name="connsiteX42" fmla="*/ 174175 w 1547007"/>
                <a:gd name="connsiteY42" fmla="*/ 820573 h 847960"/>
                <a:gd name="connsiteX43" fmla="*/ 178742 w 1547007"/>
                <a:gd name="connsiteY43" fmla="*/ 824601 h 847960"/>
                <a:gd name="connsiteX44" fmla="*/ 178741 w 1547007"/>
                <a:gd name="connsiteY44" fmla="*/ 824602 h 847960"/>
                <a:gd name="connsiteX45" fmla="*/ 181552 w 1547007"/>
                <a:gd name="connsiteY45" fmla="*/ 825547 h 847960"/>
                <a:gd name="connsiteX46" fmla="*/ 183474 w 1547007"/>
                <a:gd name="connsiteY46" fmla="*/ 826843 h 847960"/>
                <a:gd name="connsiteX47" fmla="*/ 188306 w 1547007"/>
                <a:gd name="connsiteY47" fmla="*/ 827818 h 847960"/>
                <a:gd name="connsiteX48" fmla="*/ 198176 w 1547007"/>
                <a:gd name="connsiteY48" fmla="*/ 831137 h 847960"/>
                <a:gd name="connsiteX49" fmla="*/ 203059 w 1547007"/>
                <a:gd name="connsiteY49" fmla="*/ 830796 h 847960"/>
                <a:gd name="connsiteX50" fmla="*/ 203573 w 1547007"/>
                <a:gd name="connsiteY50" fmla="*/ 830900 h 847960"/>
                <a:gd name="connsiteX51" fmla="*/ 203572 w 1547007"/>
                <a:gd name="connsiteY51" fmla="*/ 830901 h 847960"/>
                <a:gd name="connsiteX52" fmla="*/ 204634 w 1547007"/>
                <a:gd name="connsiteY52" fmla="*/ 830687 h 847960"/>
                <a:gd name="connsiteX53" fmla="*/ 217923 w 1547007"/>
                <a:gd name="connsiteY53" fmla="*/ 829760 h 847960"/>
                <a:gd name="connsiteX54" fmla="*/ 249277 w 1547007"/>
                <a:gd name="connsiteY54" fmla="*/ 805701 h 847960"/>
                <a:gd name="connsiteX55" fmla="*/ 467111 w 1547007"/>
                <a:gd name="connsiteY55" fmla="*/ 428402 h 847960"/>
                <a:gd name="connsiteX56" fmla="*/ 467111 w 1547007"/>
                <a:gd name="connsiteY56" fmla="*/ 779264 h 847960"/>
                <a:gd name="connsiteX57" fmla="*/ 518747 w 1547007"/>
                <a:gd name="connsiteY57" fmla="*/ 830900 h 847960"/>
                <a:gd name="connsiteX58" fmla="*/ 518747 w 1547007"/>
                <a:gd name="connsiteY58" fmla="*/ 830901 h 847960"/>
                <a:gd name="connsiteX59" fmla="*/ 570382 w 1547007"/>
                <a:gd name="connsiteY59" fmla="*/ 779265 h 847960"/>
                <a:gd name="connsiteX60" fmla="*/ 570383 w 1547007"/>
                <a:gd name="connsiteY60" fmla="*/ 236538 h 847960"/>
                <a:gd name="connsiteX61" fmla="*/ 568311 w 1547007"/>
                <a:gd name="connsiteY61" fmla="*/ 226272 h 847960"/>
                <a:gd name="connsiteX62" fmla="*/ 568099 w 1547007"/>
                <a:gd name="connsiteY62" fmla="*/ 223239 h 847960"/>
                <a:gd name="connsiteX63" fmla="*/ 567415 w 1547007"/>
                <a:gd name="connsiteY63" fmla="*/ 221838 h 847960"/>
                <a:gd name="connsiteX64" fmla="*/ 566325 w 1547007"/>
                <a:gd name="connsiteY64" fmla="*/ 216439 h 847960"/>
                <a:gd name="connsiteX65" fmla="*/ 560733 w 1547007"/>
                <a:gd name="connsiteY65" fmla="*/ 208145 h 847960"/>
                <a:gd name="connsiteX66" fmla="*/ 559418 w 1547007"/>
                <a:gd name="connsiteY66" fmla="*/ 205449 h 847960"/>
                <a:gd name="connsiteX67" fmla="*/ 558179 w 1547007"/>
                <a:gd name="connsiteY67" fmla="*/ 204356 h 847960"/>
                <a:gd name="connsiteX68" fmla="*/ 555259 w 1547007"/>
                <a:gd name="connsiteY68" fmla="*/ 200026 h 847960"/>
                <a:gd name="connsiteX69" fmla="*/ 546814 w 1547007"/>
                <a:gd name="connsiteY69" fmla="*/ 194332 h 847960"/>
                <a:gd name="connsiteX70" fmla="*/ 544040 w 1547007"/>
                <a:gd name="connsiteY70" fmla="*/ 191886 h 847960"/>
                <a:gd name="connsiteX71" fmla="*/ 542334 w 1547007"/>
                <a:gd name="connsiteY71" fmla="*/ 191312 h 847960"/>
                <a:gd name="connsiteX72" fmla="*/ 538847 w 1547007"/>
                <a:gd name="connsiteY72" fmla="*/ 188960 h 847960"/>
                <a:gd name="connsiteX73" fmla="*/ 530074 w 1547007"/>
                <a:gd name="connsiteY73" fmla="*/ 187189 h 847960"/>
                <a:gd name="connsiteX74" fmla="*/ 524605 w 1547007"/>
                <a:gd name="connsiteY74" fmla="*/ 185350 h 847960"/>
                <a:gd name="connsiteX75" fmla="*/ 521899 w 1547007"/>
                <a:gd name="connsiteY75" fmla="*/ 185539 h 847960"/>
                <a:gd name="connsiteX76" fmla="*/ 755536 w 1547007"/>
                <a:gd name="connsiteY76" fmla="*/ 192408 h 847960"/>
                <a:gd name="connsiteX77" fmla="*/ 727716 w 1547007"/>
                <a:gd name="connsiteY77" fmla="*/ 193756 h 847960"/>
                <a:gd name="connsiteX78" fmla="*/ 725442 w 1547007"/>
                <a:gd name="connsiteY78" fmla="*/ 194922 h 847960"/>
                <a:gd name="connsiteX79" fmla="*/ 722924 w 1547007"/>
                <a:gd name="connsiteY79" fmla="*/ 195359 h 847960"/>
                <a:gd name="connsiteX80" fmla="*/ 717806 w 1547007"/>
                <a:gd name="connsiteY80" fmla="*/ 198838 h 847960"/>
                <a:gd name="connsiteX81" fmla="*/ 710301 w 1547007"/>
                <a:gd name="connsiteY81" fmla="*/ 202686 h 847960"/>
                <a:gd name="connsiteX82" fmla="*/ 707285 w 1547007"/>
                <a:gd name="connsiteY82" fmla="*/ 205989 h 847960"/>
                <a:gd name="connsiteX83" fmla="*/ 699889 w 1547007"/>
                <a:gd name="connsiteY83" fmla="*/ 211016 h 847960"/>
                <a:gd name="connsiteX84" fmla="*/ 689054 w 1547007"/>
                <a:gd name="connsiteY84" fmla="*/ 235271 h 847960"/>
                <a:gd name="connsiteX85" fmla="*/ 635128 w 1547007"/>
                <a:gd name="connsiteY85" fmla="*/ 752890 h 847960"/>
                <a:gd name="connsiteX86" fmla="*/ 646171 w 1547007"/>
                <a:gd name="connsiteY86" fmla="*/ 783658 h 847960"/>
                <a:gd name="connsiteX87" fmla="*/ 679231 w 1547007"/>
                <a:gd name="connsiteY87" fmla="*/ 796510 h 847960"/>
                <a:gd name="connsiteX88" fmla="*/ 714943 w 1547007"/>
                <a:gd name="connsiteY88" fmla="*/ 783917 h 847960"/>
                <a:gd name="connsiteX89" fmla="*/ 732386 w 1547007"/>
                <a:gd name="connsiteY89" fmla="*/ 753256 h 847960"/>
                <a:gd name="connsiteX90" fmla="*/ 743969 w 1547007"/>
                <a:gd name="connsiteY90" fmla="*/ 642081 h 847960"/>
                <a:gd name="connsiteX91" fmla="*/ 979617 w 1547007"/>
                <a:gd name="connsiteY91" fmla="*/ 563283 h 847960"/>
                <a:gd name="connsiteX92" fmla="*/ 1055743 w 1547007"/>
                <a:gd name="connsiteY92" fmla="*/ 645129 h 847960"/>
                <a:gd name="connsiteX93" fmla="*/ 1124225 w 1547007"/>
                <a:gd name="connsiteY93" fmla="*/ 647709 h 847960"/>
                <a:gd name="connsiteX94" fmla="*/ 1124224 w 1547007"/>
                <a:gd name="connsiteY94" fmla="*/ 647709 h 847960"/>
                <a:gd name="connsiteX95" fmla="*/ 1133219 w 1547007"/>
                <a:gd name="connsiteY95" fmla="*/ 586334 h 847960"/>
                <a:gd name="connsiteX96" fmla="*/ 778781 w 1547007"/>
                <a:gd name="connsiteY96" fmla="*/ 205267 h 847960"/>
                <a:gd name="connsiteX97" fmla="*/ 755536 w 1547007"/>
                <a:gd name="connsiteY97" fmla="*/ 192408 h 847960"/>
                <a:gd name="connsiteX98" fmla="*/ 1297693 w 1547007"/>
                <a:gd name="connsiteY98" fmla="*/ 92797 h 847960"/>
                <a:gd name="connsiteX99" fmla="*/ 1349944 w 1547007"/>
                <a:gd name="connsiteY99" fmla="*/ 211584 h 847960"/>
                <a:gd name="connsiteX100" fmla="*/ 1200711 w 1547007"/>
                <a:gd name="connsiteY100" fmla="*/ 277227 h 847960"/>
                <a:gd name="connsiteX101" fmla="*/ 1199644 w 1547007"/>
                <a:gd name="connsiteY101" fmla="*/ 277928 h 847960"/>
                <a:gd name="connsiteX102" fmla="*/ 1182683 w 1547007"/>
                <a:gd name="connsiteY102" fmla="*/ 285389 h 847960"/>
                <a:gd name="connsiteX103" fmla="*/ 1096782 w 1547007"/>
                <a:gd name="connsiteY103" fmla="*/ 260521 h 847960"/>
                <a:gd name="connsiteX104" fmla="*/ 1090628 w 1547007"/>
                <a:gd name="connsiteY104" fmla="*/ 246531 h 847960"/>
                <a:gd name="connsiteX105" fmla="*/ 1130347 w 1547007"/>
                <a:gd name="connsiteY105" fmla="*/ 166408 h 847960"/>
                <a:gd name="connsiteX106" fmla="*/ 1348108 w 1547007"/>
                <a:gd name="connsiteY106" fmla="*/ 1892 h 847960"/>
                <a:gd name="connsiteX107" fmla="*/ 1311955 w 1547007"/>
                <a:gd name="connsiteY107" fmla="*/ 4831 h 847960"/>
                <a:gd name="connsiteX108" fmla="*/ 1311560 w 1547007"/>
                <a:gd name="connsiteY108" fmla="*/ 5091 h 847960"/>
                <a:gd name="connsiteX109" fmla="*/ 1311199 w 1547007"/>
                <a:gd name="connsiteY109" fmla="*/ 4271 h 847960"/>
                <a:gd name="connsiteX110" fmla="*/ 1105801 w 1547007"/>
                <a:gd name="connsiteY110" fmla="*/ 94619 h 847960"/>
                <a:gd name="connsiteX111" fmla="*/ 1021156 w 1547007"/>
                <a:gd name="connsiteY111" fmla="*/ 265374 h 847960"/>
                <a:gd name="connsiteX112" fmla="*/ 1034271 w 1547007"/>
                <a:gd name="connsiteY112" fmla="*/ 295188 h 847960"/>
                <a:gd name="connsiteX113" fmla="*/ 1108273 w 1547007"/>
                <a:gd name="connsiteY113" fmla="*/ 357052 h 847960"/>
                <a:gd name="connsiteX114" fmla="*/ 1113767 w 1547007"/>
                <a:gd name="connsiteY114" fmla="*/ 357596 h 847960"/>
                <a:gd name="connsiteX115" fmla="*/ 1113148 w 1547007"/>
                <a:gd name="connsiteY115" fmla="*/ 358422 h 847960"/>
                <a:gd name="connsiteX116" fmla="*/ 1108337 w 1547007"/>
                <a:gd name="connsiteY116" fmla="*/ 463573 h 847960"/>
                <a:gd name="connsiteX117" fmla="*/ 1122648 w 1547007"/>
                <a:gd name="connsiteY117" fmla="*/ 496108 h 847960"/>
                <a:gd name="connsiteX118" fmla="*/ 1322430 w 1547007"/>
                <a:gd name="connsiteY118" fmla="*/ 553944 h 847960"/>
                <a:gd name="connsiteX119" fmla="*/ 1515606 w 1547007"/>
                <a:gd name="connsiteY119" fmla="*/ 468972 h 847960"/>
                <a:gd name="connsiteX120" fmla="*/ 1515574 w 1547007"/>
                <a:gd name="connsiteY120" fmla="*/ 468899 h 847960"/>
                <a:gd name="connsiteX121" fmla="*/ 1516033 w 1547007"/>
                <a:gd name="connsiteY121" fmla="*/ 468783 h 847960"/>
                <a:gd name="connsiteX122" fmla="*/ 1516032 w 1547007"/>
                <a:gd name="connsiteY122" fmla="*/ 468784 h 847960"/>
                <a:gd name="connsiteX123" fmla="*/ 1544091 w 1547007"/>
                <a:gd name="connsiteY123" fmla="*/ 412182 h 847960"/>
                <a:gd name="connsiteX124" fmla="*/ 1372638 w 1547007"/>
                <a:gd name="connsiteY124" fmla="*/ 22399 h 847960"/>
                <a:gd name="connsiteX125" fmla="*/ 1348108 w 1547007"/>
                <a:gd name="connsiteY125" fmla="*/ 1892 h 84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547007" h="847960">
                  <a:moveTo>
                    <a:pt x="679231" y="796510"/>
                  </a:moveTo>
                  <a:lnTo>
                    <a:pt x="679231" y="796510"/>
                  </a:lnTo>
                  <a:lnTo>
                    <a:pt x="679232" y="796510"/>
                  </a:lnTo>
                  <a:close/>
                  <a:moveTo>
                    <a:pt x="25719" y="379946"/>
                  </a:moveTo>
                  <a:lnTo>
                    <a:pt x="0" y="763962"/>
                  </a:lnTo>
                  <a:lnTo>
                    <a:pt x="8900" y="806815"/>
                  </a:lnTo>
                  <a:cubicBezTo>
                    <a:pt x="14700" y="834737"/>
                    <a:pt x="42035" y="852671"/>
                    <a:pt x="69958" y="846871"/>
                  </a:cubicBezTo>
                  <a:lnTo>
                    <a:pt x="69957" y="846871"/>
                  </a:lnTo>
                  <a:cubicBezTo>
                    <a:pt x="97879" y="841072"/>
                    <a:pt x="115813" y="813736"/>
                    <a:pt x="110014" y="785814"/>
                  </a:cubicBezTo>
                  <a:close/>
                  <a:moveTo>
                    <a:pt x="775087" y="343387"/>
                  </a:moveTo>
                  <a:lnTo>
                    <a:pt x="915718" y="494584"/>
                  </a:lnTo>
                  <a:lnTo>
                    <a:pt x="753691" y="548764"/>
                  </a:lnTo>
                  <a:close/>
                  <a:moveTo>
                    <a:pt x="1380381" y="280780"/>
                  </a:moveTo>
                  <a:lnTo>
                    <a:pt x="1445904" y="429741"/>
                  </a:lnTo>
                  <a:lnTo>
                    <a:pt x="1294383" y="496390"/>
                  </a:lnTo>
                  <a:cubicBezTo>
                    <a:pt x="1250954" y="515493"/>
                    <a:pt x="1202805" y="501554"/>
                    <a:pt x="1186839" y="465256"/>
                  </a:cubicBezTo>
                  <a:lnTo>
                    <a:pt x="1179134" y="447741"/>
                  </a:lnTo>
                  <a:cubicBezTo>
                    <a:pt x="1163168" y="411444"/>
                    <a:pt x="1185431" y="366532"/>
                    <a:pt x="1228860" y="347429"/>
                  </a:cubicBezTo>
                  <a:close/>
                  <a:moveTo>
                    <a:pt x="518747" y="184902"/>
                  </a:moveTo>
                  <a:lnTo>
                    <a:pt x="512269" y="186210"/>
                  </a:lnTo>
                  <a:lnTo>
                    <a:pt x="504858" y="186727"/>
                  </a:lnTo>
                  <a:lnTo>
                    <a:pt x="501435" y="188397"/>
                  </a:lnTo>
                  <a:lnTo>
                    <a:pt x="498648" y="188960"/>
                  </a:lnTo>
                  <a:lnTo>
                    <a:pt x="494367" y="191846"/>
                  </a:lnTo>
                  <a:lnTo>
                    <a:pt x="487068" y="195408"/>
                  </a:lnTo>
                  <a:lnTo>
                    <a:pt x="484110" y="198762"/>
                  </a:lnTo>
                  <a:lnTo>
                    <a:pt x="482235" y="200026"/>
                  </a:lnTo>
                  <a:lnTo>
                    <a:pt x="479770" y="203683"/>
                  </a:lnTo>
                  <a:lnTo>
                    <a:pt x="473505" y="210785"/>
                  </a:lnTo>
                  <a:lnTo>
                    <a:pt x="255208" y="588886"/>
                  </a:lnTo>
                  <a:lnTo>
                    <a:pt x="255209" y="236538"/>
                  </a:lnTo>
                  <a:cubicBezTo>
                    <a:pt x="255209" y="208020"/>
                    <a:pt x="232091" y="184902"/>
                    <a:pt x="203573" y="184902"/>
                  </a:cubicBezTo>
                  <a:cubicBezTo>
                    <a:pt x="175055" y="184902"/>
                    <a:pt x="151937" y="208020"/>
                    <a:pt x="151937" y="236538"/>
                  </a:cubicBezTo>
                  <a:lnTo>
                    <a:pt x="151937" y="779265"/>
                  </a:lnTo>
                  <a:lnTo>
                    <a:pt x="154643" y="792665"/>
                  </a:lnTo>
                  <a:lnTo>
                    <a:pt x="154683" y="793248"/>
                  </a:lnTo>
                  <a:lnTo>
                    <a:pt x="154814" y="793517"/>
                  </a:lnTo>
                  <a:lnTo>
                    <a:pt x="155995" y="799364"/>
                  </a:lnTo>
                  <a:lnTo>
                    <a:pt x="162051" y="808345"/>
                  </a:lnTo>
                  <a:lnTo>
                    <a:pt x="163364" y="811038"/>
                  </a:lnTo>
                  <a:lnTo>
                    <a:pt x="164601" y="812129"/>
                  </a:lnTo>
                  <a:lnTo>
                    <a:pt x="167061" y="815777"/>
                  </a:lnTo>
                  <a:lnTo>
                    <a:pt x="174175" y="820573"/>
                  </a:lnTo>
                  <a:lnTo>
                    <a:pt x="178742" y="824601"/>
                  </a:lnTo>
                  <a:lnTo>
                    <a:pt x="178741" y="824602"/>
                  </a:lnTo>
                  <a:lnTo>
                    <a:pt x="181552" y="825547"/>
                  </a:lnTo>
                  <a:lnTo>
                    <a:pt x="183474" y="826843"/>
                  </a:lnTo>
                  <a:lnTo>
                    <a:pt x="188306" y="827818"/>
                  </a:lnTo>
                  <a:lnTo>
                    <a:pt x="198176" y="831137"/>
                  </a:lnTo>
                  <a:lnTo>
                    <a:pt x="203059" y="830796"/>
                  </a:lnTo>
                  <a:lnTo>
                    <a:pt x="203573" y="830900"/>
                  </a:lnTo>
                  <a:lnTo>
                    <a:pt x="203572" y="830901"/>
                  </a:lnTo>
                  <a:lnTo>
                    <a:pt x="204634" y="830687"/>
                  </a:lnTo>
                  <a:lnTo>
                    <a:pt x="217923" y="829760"/>
                  </a:lnTo>
                  <a:cubicBezTo>
                    <a:pt x="230688" y="826340"/>
                    <a:pt x="242147" y="818050"/>
                    <a:pt x="249277" y="805701"/>
                  </a:cubicBezTo>
                  <a:lnTo>
                    <a:pt x="467111" y="428402"/>
                  </a:lnTo>
                  <a:lnTo>
                    <a:pt x="467111" y="779264"/>
                  </a:lnTo>
                  <a:cubicBezTo>
                    <a:pt x="467111" y="807782"/>
                    <a:pt x="490229" y="830900"/>
                    <a:pt x="518747" y="830900"/>
                  </a:cubicBezTo>
                  <a:lnTo>
                    <a:pt x="518747" y="830901"/>
                  </a:lnTo>
                  <a:cubicBezTo>
                    <a:pt x="547265" y="830901"/>
                    <a:pt x="570382" y="807783"/>
                    <a:pt x="570382" y="779265"/>
                  </a:cubicBezTo>
                  <a:cubicBezTo>
                    <a:pt x="570382" y="598356"/>
                    <a:pt x="570383" y="417447"/>
                    <a:pt x="570383" y="236538"/>
                  </a:cubicBezTo>
                  <a:lnTo>
                    <a:pt x="568311" y="226272"/>
                  </a:lnTo>
                  <a:lnTo>
                    <a:pt x="568099" y="223239"/>
                  </a:lnTo>
                  <a:lnTo>
                    <a:pt x="567415" y="221838"/>
                  </a:lnTo>
                  <a:lnTo>
                    <a:pt x="566325" y="216439"/>
                  </a:lnTo>
                  <a:lnTo>
                    <a:pt x="560733" y="208145"/>
                  </a:lnTo>
                  <a:lnTo>
                    <a:pt x="559418" y="205449"/>
                  </a:lnTo>
                  <a:lnTo>
                    <a:pt x="558179" y="204356"/>
                  </a:lnTo>
                  <a:lnTo>
                    <a:pt x="555259" y="200026"/>
                  </a:lnTo>
                  <a:lnTo>
                    <a:pt x="546814" y="194332"/>
                  </a:lnTo>
                  <a:lnTo>
                    <a:pt x="544040" y="191886"/>
                  </a:lnTo>
                  <a:lnTo>
                    <a:pt x="542334" y="191312"/>
                  </a:lnTo>
                  <a:lnTo>
                    <a:pt x="538847" y="188960"/>
                  </a:lnTo>
                  <a:lnTo>
                    <a:pt x="530074" y="187189"/>
                  </a:lnTo>
                  <a:lnTo>
                    <a:pt x="524605" y="185350"/>
                  </a:lnTo>
                  <a:lnTo>
                    <a:pt x="521899" y="185539"/>
                  </a:lnTo>
                  <a:close/>
                  <a:moveTo>
                    <a:pt x="755536" y="192408"/>
                  </a:moveTo>
                  <a:cubicBezTo>
                    <a:pt x="746612" y="190474"/>
                    <a:pt x="736926" y="190908"/>
                    <a:pt x="727716" y="193756"/>
                  </a:cubicBezTo>
                  <a:lnTo>
                    <a:pt x="725442" y="194922"/>
                  </a:lnTo>
                  <a:lnTo>
                    <a:pt x="722924" y="195359"/>
                  </a:lnTo>
                  <a:lnTo>
                    <a:pt x="717806" y="198838"/>
                  </a:lnTo>
                  <a:lnTo>
                    <a:pt x="710301" y="202686"/>
                  </a:lnTo>
                  <a:lnTo>
                    <a:pt x="707285" y="205989"/>
                  </a:lnTo>
                  <a:lnTo>
                    <a:pt x="699889" y="211016"/>
                  </a:lnTo>
                  <a:cubicBezTo>
                    <a:pt x="693924" y="217928"/>
                    <a:pt x="689991" y="226274"/>
                    <a:pt x="689054" y="235271"/>
                  </a:cubicBezTo>
                  <a:lnTo>
                    <a:pt x="635128" y="752890"/>
                  </a:lnTo>
                  <a:cubicBezTo>
                    <a:pt x="633878" y="764885"/>
                    <a:pt x="638190" y="775764"/>
                    <a:pt x="646171" y="783658"/>
                  </a:cubicBezTo>
                  <a:lnTo>
                    <a:pt x="679231" y="796510"/>
                  </a:lnTo>
                  <a:lnTo>
                    <a:pt x="714943" y="783917"/>
                  </a:lnTo>
                  <a:cubicBezTo>
                    <a:pt x="724562" y="776090"/>
                    <a:pt x="731136" y="765251"/>
                    <a:pt x="732386" y="753256"/>
                  </a:cubicBezTo>
                  <a:lnTo>
                    <a:pt x="743969" y="642081"/>
                  </a:lnTo>
                  <a:lnTo>
                    <a:pt x="979617" y="563283"/>
                  </a:lnTo>
                  <a:lnTo>
                    <a:pt x="1055743" y="645129"/>
                  </a:lnTo>
                  <a:cubicBezTo>
                    <a:pt x="1072171" y="662790"/>
                    <a:pt x="1102830" y="663946"/>
                    <a:pt x="1124225" y="647709"/>
                  </a:cubicBezTo>
                  <a:lnTo>
                    <a:pt x="1124224" y="647709"/>
                  </a:lnTo>
                  <a:cubicBezTo>
                    <a:pt x="1145619" y="631474"/>
                    <a:pt x="1149646" y="603995"/>
                    <a:pt x="1133219" y="586334"/>
                  </a:cubicBezTo>
                  <a:lnTo>
                    <a:pt x="778781" y="205267"/>
                  </a:lnTo>
                  <a:cubicBezTo>
                    <a:pt x="772621" y="198644"/>
                    <a:pt x="764460" y="194342"/>
                    <a:pt x="755536" y="192408"/>
                  </a:cubicBezTo>
                  <a:close/>
                  <a:moveTo>
                    <a:pt x="1297693" y="92797"/>
                  </a:moveTo>
                  <a:lnTo>
                    <a:pt x="1349944" y="211584"/>
                  </a:lnTo>
                  <a:lnTo>
                    <a:pt x="1200711" y="277227"/>
                  </a:lnTo>
                  <a:lnTo>
                    <a:pt x="1199644" y="277928"/>
                  </a:lnTo>
                  <a:lnTo>
                    <a:pt x="1182683" y="285389"/>
                  </a:lnTo>
                  <a:cubicBezTo>
                    <a:pt x="1147994" y="300647"/>
                    <a:pt x="1109535" y="289514"/>
                    <a:pt x="1096782" y="260521"/>
                  </a:cubicBezTo>
                  <a:lnTo>
                    <a:pt x="1090628" y="246531"/>
                  </a:lnTo>
                  <a:cubicBezTo>
                    <a:pt x="1077875" y="217539"/>
                    <a:pt x="1095658" y="181666"/>
                    <a:pt x="1130347" y="166408"/>
                  </a:cubicBezTo>
                  <a:close/>
                  <a:moveTo>
                    <a:pt x="1348108" y="1892"/>
                  </a:moveTo>
                  <a:cubicBezTo>
                    <a:pt x="1337126" y="-1287"/>
                    <a:pt x="1324208" y="-558"/>
                    <a:pt x="1311955" y="4831"/>
                  </a:cubicBezTo>
                  <a:lnTo>
                    <a:pt x="1311560" y="5091"/>
                  </a:lnTo>
                  <a:lnTo>
                    <a:pt x="1311199" y="4271"/>
                  </a:lnTo>
                  <a:lnTo>
                    <a:pt x="1105801" y="94619"/>
                  </a:lnTo>
                  <a:cubicBezTo>
                    <a:pt x="1031875" y="127137"/>
                    <a:pt x="993978" y="203586"/>
                    <a:pt x="1021156" y="265374"/>
                  </a:cubicBezTo>
                  <a:lnTo>
                    <a:pt x="1034271" y="295188"/>
                  </a:lnTo>
                  <a:cubicBezTo>
                    <a:pt x="1047860" y="326082"/>
                    <a:pt x="1075144" y="347461"/>
                    <a:pt x="1108273" y="357052"/>
                  </a:cubicBezTo>
                  <a:lnTo>
                    <a:pt x="1113767" y="357596"/>
                  </a:lnTo>
                  <a:lnTo>
                    <a:pt x="1113148" y="358422"/>
                  </a:lnTo>
                  <a:cubicBezTo>
                    <a:pt x="1096431" y="392143"/>
                    <a:pt x="1093507" y="429858"/>
                    <a:pt x="1108337" y="463573"/>
                  </a:cubicBezTo>
                  <a:lnTo>
                    <a:pt x="1122648" y="496108"/>
                  </a:lnTo>
                  <a:cubicBezTo>
                    <a:pt x="1152308" y="563537"/>
                    <a:pt x="1241753" y="589431"/>
                    <a:pt x="1322430" y="553944"/>
                  </a:cubicBezTo>
                  <a:lnTo>
                    <a:pt x="1515606" y="468972"/>
                  </a:lnTo>
                  <a:lnTo>
                    <a:pt x="1515574" y="468899"/>
                  </a:lnTo>
                  <a:lnTo>
                    <a:pt x="1516033" y="468783"/>
                  </a:lnTo>
                  <a:lnTo>
                    <a:pt x="1516032" y="468784"/>
                  </a:lnTo>
                  <a:cubicBezTo>
                    <a:pt x="1540538" y="458004"/>
                    <a:pt x="1553100" y="432663"/>
                    <a:pt x="1544091" y="412182"/>
                  </a:cubicBezTo>
                  <a:cubicBezTo>
                    <a:pt x="1486940" y="282254"/>
                    <a:pt x="1429789" y="152326"/>
                    <a:pt x="1372638" y="22399"/>
                  </a:cubicBezTo>
                  <a:cubicBezTo>
                    <a:pt x="1368133" y="12158"/>
                    <a:pt x="1359089" y="5071"/>
                    <a:pt x="1348108" y="189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台形 13">
              <a:extLst>
                <a:ext uri="{FF2B5EF4-FFF2-40B4-BE49-F238E27FC236}">
                  <a16:creationId xmlns:a16="http://schemas.microsoft.com/office/drawing/2014/main" id="{48DD4521-2EB9-48DD-BA2F-2F2D3D88AF50}"/>
                </a:ext>
              </a:extLst>
            </p:cNvPr>
            <p:cNvSpPr/>
            <p:nvPr/>
          </p:nvSpPr>
          <p:spPr>
            <a:xfrm rot="5400000">
              <a:off x="2565047" y="4351708"/>
              <a:ext cx="892178" cy="334226"/>
            </a:xfrm>
            <a:custGeom>
              <a:avLst/>
              <a:gdLst>
                <a:gd name="connsiteX0" fmla="*/ 0 w 886438"/>
                <a:gd name="connsiteY0" fmla="*/ 313678 h 313678"/>
                <a:gd name="connsiteX1" fmla="*/ 78420 w 886438"/>
                <a:gd name="connsiteY1" fmla="*/ 0 h 313678"/>
                <a:gd name="connsiteX2" fmla="*/ 808019 w 886438"/>
                <a:gd name="connsiteY2" fmla="*/ 0 h 313678"/>
                <a:gd name="connsiteX3" fmla="*/ 886438 w 886438"/>
                <a:gd name="connsiteY3" fmla="*/ 313678 h 313678"/>
                <a:gd name="connsiteX4" fmla="*/ 0 w 886438"/>
                <a:gd name="connsiteY4" fmla="*/ 313678 h 313678"/>
                <a:gd name="connsiteX0" fmla="*/ 0 w 915987"/>
                <a:gd name="connsiteY0" fmla="*/ 313678 h 313678"/>
                <a:gd name="connsiteX1" fmla="*/ 78420 w 915987"/>
                <a:gd name="connsiteY1" fmla="*/ 0 h 313678"/>
                <a:gd name="connsiteX2" fmla="*/ 808019 w 915987"/>
                <a:gd name="connsiteY2" fmla="*/ 0 h 313678"/>
                <a:gd name="connsiteX3" fmla="*/ 915987 w 915987"/>
                <a:gd name="connsiteY3" fmla="*/ 266862 h 313678"/>
                <a:gd name="connsiteX4" fmla="*/ 886438 w 915987"/>
                <a:gd name="connsiteY4" fmla="*/ 313678 h 313678"/>
                <a:gd name="connsiteX5" fmla="*/ 0 w 915987"/>
                <a:gd name="connsiteY5" fmla="*/ 313678 h 313678"/>
                <a:gd name="connsiteX0" fmla="*/ 0 w 915987"/>
                <a:gd name="connsiteY0" fmla="*/ 313678 h 313678"/>
                <a:gd name="connsiteX1" fmla="*/ 78420 w 915987"/>
                <a:gd name="connsiteY1" fmla="*/ 0 h 313678"/>
                <a:gd name="connsiteX2" fmla="*/ 808019 w 915987"/>
                <a:gd name="connsiteY2" fmla="*/ 0 h 313678"/>
                <a:gd name="connsiteX3" fmla="*/ 915987 w 915987"/>
                <a:gd name="connsiteY3" fmla="*/ 266862 h 313678"/>
                <a:gd name="connsiteX4" fmla="*/ 843579 w 915987"/>
                <a:gd name="connsiteY4" fmla="*/ 313678 h 313678"/>
                <a:gd name="connsiteX5" fmla="*/ 0 w 915987"/>
                <a:gd name="connsiteY5" fmla="*/ 313678 h 313678"/>
                <a:gd name="connsiteX0" fmla="*/ 0 w 892178"/>
                <a:gd name="connsiteY0" fmla="*/ 313678 h 313678"/>
                <a:gd name="connsiteX1" fmla="*/ 78420 w 892178"/>
                <a:gd name="connsiteY1" fmla="*/ 0 h 313678"/>
                <a:gd name="connsiteX2" fmla="*/ 808019 w 892178"/>
                <a:gd name="connsiteY2" fmla="*/ 0 h 313678"/>
                <a:gd name="connsiteX3" fmla="*/ 892178 w 892178"/>
                <a:gd name="connsiteY3" fmla="*/ 302581 h 313678"/>
                <a:gd name="connsiteX4" fmla="*/ 843579 w 892178"/>
                <a:gd name="connsiteY4" fmla="*/ 313678 h 313678"/>
                <a:gd name="connsiteX5" fmla="*/ 0 w 892178"/>
                <a:gd name="connsiteY5" fmla="*/ 313678 h 313678"/>
                <a:gd name="connsiteX0" fmla="*/ 0 w 892178"/>
                <a:gd name="connsiteY0" fmla="*/ 313678 h 313678"/>
                <a:gd name="connsiteX1" fmla="*/ 78420 w 892178"/>
                <a:gd name="connsiteY1" fmla="*/ 0 h 313678"/>
                <a:gd name="connsiteX2" fmla="*/ 808019 w 892178"/>
                <a:gd name="connsiteY2" fmla="*/ 0 h 313678"/>
                <a:gd name="connsiteX3" fmla="*/ 892178 w 892178"/>
                <a:gd name="connsiteY3" fmla="*/ 302581 h 313678"/>
                <a:gd name="connsiteX4" fmla="*/ 812623 w 892178"/>
                <a:gd name="connsiteY4" fmla="*/ 313678 h 313678"/>
                <a:gd name="connsiteX5" fmla="*/ 0 w 892178"/>
                <a:gd name="connsiteY5" fmla="*/ 313678 h 313678"/>
                <a:gd name="connsiteX0" fmla="*/ 0 w 892178"/>
                <a:gd name="connsiteY0" fmla="*/ 325319 h 325319"/>
                <a:gd name="connsiteX1" fmla="*/ 78420 w 892178"/>
                <a:gd name="connsiteY1" fmla="*/ 11641 h 325319"/>
                <a:gd name="connsiteX2" fmla="*/ 808019 w 892178"/>
                <a:gd name="connsiteY2" fmla="*/ 11641 h 325319"/>
                <a:gd name="connsiteX3" fmla="*/ 892178 w 892178"/>
                <a:gd name="connsiteY3" fmla="*/ 314222 h 325319"/>
                <a:gd name="connsiteX4" fmla="*/ 812623 w 892178"/>
                <a:gd name="connsiteY4" fmla="*/ 325319 h 325319"/>
                <a:gd name="connsiteX5" fmla="*/ 0 w 892178"/>
                <a:gd name="connsiteY5" fmla="*/ 325319 h 325319"/>
                <a:gd name="connsiteX0" fmla="*/ 0 w 892178"/>
                <a:gd name="connsiteY0" fmla="*/ 334226 h 334226"/>
                <a:gd name="connsiteX1" fmla="*/ 78420 w 892178"/>
                <a:gd name="connsiteY1" fmla="*/ 20548 h 334226"/>
                <a:gd name="connsiteX2" fmla="*/ 808019 w 892178"/>
                <a:gd name="connsiteY2" fmla="*/ 20548 h 334226"/>
                <a:gd name="connsiteX3" fmla="*/ 892178 w 892178"/>
                <a:gd name="connsiteY3" fmla="*/ 323129 h 334226"/>
                <a:gd name="connsiteX4" fmla="*/ 812623 w 892178"/>
                <a:gd name="connsiteY4" fmla="*/ 334226 h 334226"/>
                <a:gd name="connsiteX5" fmla="*/ 0 w 892178"/>
                <a:gd name="connsiteY5" fmla="*/ 334226 h 33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2178" h="334226">
                  <a:moveTo>
                    <a:pt x="0" y="334226"/>
                  </a:moveTo>
                  <a:cubicBezTo>
                    <a:pt x="26140" y="229667"/>
                    <a:pt x="40008" y="46742"/>
                    <a:pt x="78420" y="20548"/>
                  </a:cubicBezTo>
                  <a:cubicBezTo>
                    <a:pt x="116832" y="-5646"/>
                    <a:pt x="767229" y="-8028"/>
                    <a:pt x="808019" y="20548"/>
                  </a:cubicBezTo>
                  <a:cubicBezTo>
                    <a:pt x="848809" y="49124"/>
                    <a:pt x="875239" y="261162"/>
                    <a:pt x="892178" y="323129"/>
                  </a:cubicBezTo>
                  <a:lnTo>
                    <a:pt x="812623" y="334226"/>
                  </a:lnTo>
                  <a:lnTo>
                    <a:pt x="0" y="334226"/>
                  </a:ln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台形 13">
              <a:extLst>
                <a:ext uri="{FF2B5EF4-FFF2-40B4-BE49-F238E27FC236}">
                  <a16:creationId xmlns:a16="http://schemas.microsoft.com/office/drawing/2014/main" id="{2DF69353-CB72-4E0C-B0A6-14EA839E3630}"/>
                </a:ext>
              </a:extLst>
            </p:cNvPr>
            <p:cNvSpPr/>
            <p:nvPr/>
          </p:nvSpPr>
          <p:spPr>
            <a:xfrm rot="5400000">
              <a:off x="2763531" y="4447296"/>
              <a:ext cx="514570" cy="154379"/>
            </a:xfrm>
            <a:custGeom>
              <a:avLst/>
              <a:gdLst>
                <a:gd name="connsiteX0" fmla="*/ 0 w 886438"/>
                <a:gd name="connsiteY0" fmla="*/ 313678 h 313678"/>
                <a:gd name="connsiteX1" fmla="*/ 78420 w 886438"/>
                <a:gd name="connsiteY1" fmla="*/ 0 h 313678"/>
                <a:gd name="connsiteX2" fmla="*/ 808019 w 886438"/>
                <a:gd name="connsiteY2" fmla="*/ 0 h 313678"/>
                <a:gd name="connsiteX3" fmla="*/ 886438 w 886438"/>
                <a:gd name="connsiteY3" fmla="*/ 313678 h 313678"/>
                <a:gd name="connsiteX4" fmla="*/ 0 w 886438"/>
                <a:gd name="connsiteY4" fmla="*/ 313678 h 313678"/>
                <a:gd name="connsiteX0" fmla="*/ 0 w 915987"/>
                <a:gd name="connsiteY0" fmla="*/ 313678 h 313678"/>
                <a:gd name="connsiteX1" fmla="*/ 78420 w 915987"/>
                <a:gd name="connsiteY1" fmla="*/ 0 h 313678"/>
                <a:gd name="connsiteX2" fmla="*/ 808019 w 915987"/>
                <a:gd name="connsiteY2" fmla="*/ 0 h 313678"/>
                <a:gd name="connsiteX3" fmla="*/ 915987 w 915987"/>
                <a:gd name="connsiteY3" fmla="*/ 266862 h 313678"/>
                <a:gd name="connsiteX4" fmla="*/ 886438 w 915987"/>
                <a:gd name="connsiteY4" fmla="*/ 313678 h 313678"/>
                <a:gd name="connsiteX5" fmla="*/ 0 w 915987"/>
                <a:gd name="connsiteY5" fmla="*/ 313678 h 313678"/>
                <a:gd name="connsiteX0" fmla="*/ 0 w 915987"/>
                <a:gd name="connsiteY0" fmla="*/ 313678 h 313678"/>
                <a:gd name="connsiteX1" fmla="*/ 78420 w 915987"/>
                <a:gd name="connsiteY1" fmla="*/ 0 h 313678"/>
                <a:gd name="connsiteX2" fmla="*/ 808019 w 915987"/>
                <a:gd name="connsiteY2" fmla="*/ 0 h 313678"/>
                <a:gd name="connsiteX3" fmla="*/ 915987 w 915987"/>
                <a:gd name="connsiteY3" fmla="*/ 266862 h 313678"/>
                <a:gd name="connsiteX4" fmla="*/ 843579 w 915987"/>
                <a:gd name="connsiteY4" fmla="*/ 313678 h 313678"/>
                <a:gd name="connsiteX5" fmla="*/ 0 w 915987"/>
                <a:gd name="connsiteY5" fmla="*/ 313678 h 313678"/>
                <a:gd name="connsiteX0" fmla="*/ 0 w 892178"/>
                <a:gd name="connsiteY0" fmla="*/ 313678 h 313678"/>
                <a:gd name="connsiteX1" fmla="*/ 78420 w 892178"/>
                <a:gd name="connsiteY1" fmla="*/ 0 h 313678"/>
                <a:gd name="connsiteX2" fmla="*/ 808019 w 892178"/>
                <a:gd name="connsiteY2" fmla="*/ 0 h 313678"/>
                <a:gd name="connsiteX3" fmla="*/ 892178 w 892178"/>
                <a:gd name="connsiteY3" fmla="*/ 302581 h 313678"/>
                <a:gd name="connsiteX4" fmla="*/ 843579 w 892178"/>
                <a:gd name="connsiteY4" fmla="*/ 313678 h 313678"/>
                <a:gd name="connsiteX5" fmla="*/ 0 w 892178"/>
                <a:gd name="connsiteY5" fmla="*/ 313678 h 313678"/>
                <a:gd name="connsiteX0" fmla="*/ 0 w 892178"/>
                <a:gd name="connsiteY0" fmla="*/ 313678 h 313678"/>
                <a:gd name="connsiteX1" fmla="*/ 78420 w 892178"/>
                <a:gd name="connsiteY1" fmla="*/ 0 h 313678"/>
                <a:gd name="connsiteX2" fmla="*/ 808019 w 892178"/>
                <a:gd name="connsiteY2" fmla="*/ 0 h 313678"/>
                <a:gd name="connsiteX3" fmla="*/ 892178 w 892178"/>
                <a:gd name="connsiteY3" fmla="*/ 302581 h 313678"/>
                <a:gd name="connsiteX4" fmla="*/ 812623 w 892178"/>
                <a:gd name="connsiteY4" fmla="*/ 313678 h 313678"/>
                <a:gd name="connsiteX5" fmla="*/ 0 w 892178"/>
                <a:gd name="connsiteY5" fmla="*/ 313678 h 313678"/>
                <a:gd name="connsiteX0" fmla="*/ 0 w 892178"/>
                <a:gd name="connsiteY0" fmla="*/ 325319 h 325319"/>
                <a:gd name="connsiteX1" fmla="*/ 78420 w 892178"/>
                <a:gd name="connsiteY1" fmla="*/ 11641 h 325319"/>
                <a:gd name="connsiteX2" fmla="*/ 808019 w 892178"/>
                <a:gd name="connsiteY2" fmla="*/ 11641 h 325319"/>
                <a:gd name="connsiteX3" fmla="*/ 892178 w 892178"/>
                <a:gd name="connsiteY3" fmla="*/ 314222 h 325319"/>
                <a:gd name="connsiteX4" fmla="*/ 812623 w 892178"/>
                <a:gd name="connsiteY4" fmla="*/ 325319 h 325319"/>
                <a:gd name="connsiteX5" fmla="*/ 0 w 892178"/>
                <a:gd name="connsiteY5" fmla="*/ 325319 h 325319"/>
                <a:gd name="connsiteX0" fmla="*/ 0 w 892178"/>
                <a:gd name="connsiteY0" fmla="*/ 334226 h 334226"/>
                <a:gd name="connsiteX1" fmla="*/ 78420 w 892178"/>
                <a:gd name="connsiteY1" fmla="*/ 20548 h 334226"/>
                <a:gd name="connsiteX2" fmla="*/ 808019 w 892178"/>
                <a:gd name="connsiteY2" fmla="*/ 20548 h 334226"/>
                <a:gd name="connsiteX3" fmla="*/ 892178 w 892178"/>
                <a:gd name="connsiteY3" fmla="*/ 323129 h 334226"/>
                <a:gd name="connsiteX4" fmla="*/ 812623 w 892178"/>
                <a:gd name="connsiteY4" fmla="*/ 334226 h 334226"/>
                <a:gd name="connsiteX5" fmla="*/ 0 w 892178"/>
                <a:gd name="connsiteY5" fmla="*/ 334226 h 33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2178" h="334226">
                  <a:moveTo>
                    <a:pt x="0" y="334226"/>
                  </a:moveTo>
                  <a:cubicBezTo>
                    <a:pt x="26140" y="229667"/>
                    <a:pt x="40008" y="46742"/>
                    <a:pt x="78420" y="20548"/>
                  </a:cubicBezTo>
                  <a:cubicBezTo>
                    <a:pt x="116832" y="-5646"/>
                    <a:pt x="767229" y="-8028"/>
                    <a:pt x="808019" y="20548"/>
                  </a:cubicBezTo>
                  <a:cubicBezTo>
                    <a:pt x="848809" y="49124"/>
                    <a:pt x="875239" y="261162"/>
                    <a:pt x="892178" y="323129"/>
                  </a:cubicBezTo>
                  <a:lnTo>
                    <a:pt x="812623" y="334226"/>
                  </a:lnTo>
                  <a:lnTo>
                    <a:pt x="0" y="334226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9A4D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C6512A1-6690-46FF-9869-AC7A00104FB0}"/>
              </a:ext>
            </a:extLst>
          </p:cNvPr>
          <p:cNvGrpSpPr/>
          <p:nvPr/>
        </p:nvGrpSpPr>
        <p:grpSpPr>
          <a:xfrm>
            <a:off x="1196271" y="1100474"/>
            <a:ext cx="1481236" cy="2463342"/>
            <a:chOff x="5613997" y="1750805"/>
            <a:chExt cx="1784753" cy="2968099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8E64F83-9670-4E4F-9EC1-81D1D20C80BD}"/>
                </a:ext>
              </a:extLst>
            </p:cNvPr>
            <p:cNvGrpSpPr/>
            <p:nvPr/>
          </p:nvGrpSpPr>
          <p:grpSpPr>
            <a:xfrm rot="2700000">
              <a:off x="4941301" y="3187431"/>
              <a:ext cx="2204169" cy="858778"/>
              <a:chOff x="1037565" y="1808820"/>
              <a:chExt cx="3316638" cy="1292213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9B60476-D33A-487B-AF25-0C74A3DDAA9A}"/>
                  </a:ext>
                </a:extLst>
              </p:cNvPr>
              <p:cNvSpPr/>
              <p:nvPr/>
            </p:nvSpPr>
            <p:spPr>
              <a:xfrm flipH="1">
                <a:off x="1037565" y="1808820"/>
                <a:ext cx="3316638" cy="1292213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F279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EAC4D5C-9F91-4225-BF84-CEDB495A8DBD}"/>
                  </a:ext>
                </a:extLst>
              </p:cNvPr>
              <p:cNvSpPr/>
              <p:nvPr/>
            </p:nvSpPr>
            <p:spPr>
              <a:xfrm flipH="1">
                <a:off x="1061250" y="1822020"/>
                <a:ext cx="3269268" cy="1201419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93844E8D-577A-4176-87A3-F2DD6BF5E31A}"/>
                  </a:ext>
                </a:extLst>
              </p:cNvPr>
              <p:cNvGrpSpPr/>
              <p:nvPr/>
            </p:nvGrpSpPr>
            <p:grpSpPr>
              <a:xfrm>
                <a:off x="1395550" y="2021562"/>
                <a:ext cx="2631236" cy="905156"/>
                <a:chOff x="3068163" y="4084974"/>
                <a:chExt cx="2631236" cy="905156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14512CF-5B73-444F-AABE-22651133607F}"/>
                    </a:ext>
                  </a:extLst>
                </p:cNvPr>
                <p:cNvSpPr/>
                <p:nvPr/>
              </p:nvSpPr>
              <p:spPr>
                <a:xfrm rot="5048870" flipH="1">
                  <a:off x="4306436" y="4374439"/>
                  <a:ext cx="676117" cy="555266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4C7EBD3-45F6-4293-99A9-E987992EB6F9}"/>
                    </a:ext>
                  </a:extLst>
                </p:cNvPr>
                <p:cNvSpPr/>
                <p:nvPr/>
              </p:nvSpPr>
              <p:spPr>
                <a:xfrm rot="229898" flipH="1">
                  <a:off x="3957905" y="4329101"/>
                  <a:ext cx="418446" cy="646235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C98D935D-1E45-4651-B8DF-8C8395731927}"/>
                    </a:ext>
                  </a:extLst>
                </p:cNvPr>
                <p:cNvSpPr/>
                <p:nvPr/>
              </p:nvSpPr>
              <p:spPr>
                <a:xfrm rot="7054488">
                  <a:off x="3024110" y="4175784"/>
                  <a:ext cx="507670" cy="419564"/>
                </a:xfrm>
                <a:custGeom>
                  <a:avLst/>
                  <a:gdLst>
                    <a:gd name="connsiteX0" fmla="*/ 531023 w 959511"/>
                    <a:gd name="connsiteY0" fmla="*/ 509629 h 662773"/>
                    <a:gd name="connsiteX1" fmla="*/ 838596 w 959511"/>
                    <a:gd name="connsiteY1" fmla="*/ 509629 h 662773"/>
                    <a:gd name="connsiteX2" fmla="*/ 838596 w 959511"/>
                    <a:gd name="connsiteY2" fmla="*/ 248144 h 662773"/>
                    <a:gd name="connsiteX3" fmla="*/ 702892 w 959511"/>
                    <a:gd name="connsiteY3" fmla="*/ 112440 h 662773"/>
                    <a:gd name="connsiteX4" fmla="*/ 666727 w 959511"/>
                    <a:gd name="connsiteY4" fmla="*/ 112440 h 662773"/>
                    <a:gd name="connsiteX5" fmla="*/ 531023 w 959511"/>
                    <a:gd name="connsiteY5" fmla="*/ 248144 h 662773"/>
                    <a:gd name="connsiteX6" fmla="*/ 142877 w 959511"/>
                    <a:gd name="connsiteY6" fmla="*/ 509629 h 662773"/>
                    <a:gd name="connsiteX7" fmla="*/ 388147 w 959511"/>
                    <a:gd name="connsiteY7" fmla="*/ 509629 h 662773"/>
                    <a:gd name="connsiteX8" fmla="*/ 388147 w 959511"/>
                    <a:gd name="connsiteY8" fmla="*/ 252092 h 662773"/>
                    <a:gd name="connsiteX9" fmla="*/ 388549 w 959511"/>
                    <a:gd name="connsiteY9" fmla="*/ 250103 h 662773"/>
                    <a:gd name="connsiteX10" fmla="*/ 388549 w 959511"/>
                    <a:gd name="connsiteY10" fmla="*/ 220833 h 662773"/>
                    <a:gd name="connsiteX11" fmla="*/ 280155 w 959511"/>
                    <a:gd name="connsiteY11" fmla="*/ 112440 h 662773"/>
                    <a:gd name="connsiteX12" fmla="*/ 251270 w 959511"/>
                    <a:gd name="connsiteY12" fmla="*/ 112440 h 662773"/>
                    <a:gd name="connsiteX13" fmla="*/ 142877 w 959511"/>
                    <a:gd name="connsiteY13" fmla="*/ 220833 h 662773"/>
                    <a:gd name="connsiteX14" fmla="*/ 0 w 959511"/>
                    <a:gd name="connsiteY14" fmla="*/ 585464 h 662773"/>
                    <a:gd name="connsiteX15" fmla="*/ 0 w 959511"/>
                    <a:gd name="connsiteY15" fmla="*/ 231001 h 662773"/>
                    <a:gd name="connsiteX16" fmla="*/ 231000 w 959511"/>
                    <a:gd name="connsiteY16" fmla="*/ 1 h 662773"/>
                    <a:gd name="connsiteX17" fmla="*/ 292561 w 959511"/>
                    <a:gd name="connsiteY17" fmla="*/ 1 h 662773"/>
                    <a:gd name="connsiteX18" fmla="*/ 455904 w 959511"/>
                    <a:gd name="connsiteY18" fmla="*/ 67659 h 662773"/>
                    <a:gd name="connsiteX19" fmla="*/ 461026 w 959511"/>
                    <a:gd name="connsiteY19" fmla="*/ 75256 h 662773"/>
                    <a:gd name="connsiteX20" fmla="*/ 461983 w 959511"/>
                    <a:gd name="connsiteY20" fmla="*/ 73836 h 662773"/>
                    <a:gd name="connsiteX21" fmla="*/ 640239 w 959511"/>
                    <a:gd name="connsiteY21" fmla="*/ 0 h 662773"/>
                    <a:gd name="connsiteX22" fmla="*/ 707419 w 959511"/>
                    <a:gd name="connsiteY22" fmla="*/ 0 h 662773"/>
                    <a:gd name="connsiteX23" fmla="*/ 959511 w 959511"/>
                    <a:gd name="connsiteY23" fmla="*/ 252092 h 662773"/>
                    <a:gd name="connsiteX24" fmla="*/ 959511 w 959511"/>
                    <a:gd name="connsiteY24" fmla="*/ 585464 h 662773"/>
                    <a:gd name="connsiteX25" fmla="*/ 959360 w 959511"/>
                    <a:gd name="connsiteY25" fmla="*/ 585464 h 662773"/>
                    <a:gd name="connsiteX26" fmla="*/ 959509 w 959511"/>
                    <a:gd name="connsiteY26" fmla="*/ 586201 h 662773"/>
                    <a:gd name="connsiteX27" fmla="*/ 959510 w 959511"/>
                    <a:gd name="connsiteY27" fmla="*/ 586200 h 662773"/>
                    <a:gd name="connsiteX28" fmla="*/ 882938 w 959511"/>
                    <a:gd name="connsiteY28" fmla="*/ 662772 h 662773"/>
                    <a:gd name="connsiteX29" fmla="*/ 78116 w 959511"/>
                    <a:gd name="connsiteY29" fmla="*/ 662773 h 662773"/>
                    <a:gd name="connsiteX30" fmla="*/ 1544 w 959511"/>
                    <a:gd name="connsiteY30" fmla="*/ 586201 h 662773"/>
                    <a:gd name="connsiteX31" fmla="*/ 1692 w 959511"/>
                    <a:gd name="connsiteY31" fmla="*/ 585464 h 662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59511" h="662773">
                      <a:moveTo>
                        <a:pt x="531023" y="509629"/>
                      </a:moveTo>
                      <a:lnTo>
                        <a:pt x="838596" y="509629"/>
                      </a:lnTo>
                      <a:lnTo>
                        <a:pt x="838596" y="248144"/>
                      </a:lnTo>
                      <a:cubicBezTo>
                        <a:pt x="838596" y="173197"/>
                        <a:pt x="777839" y="112440"/>
                        <a:pt x="702892" y="112440"/>
                      </a:cubicBezTo>
                      <a:lnTo>
                        <a:pt x="666727" y="112440"/>
                      </a:lnTo>
                      <a:cubicBezTo>
                        <a:pt x="591780" y="112440"/>
                        <a:pt x="531023" y="173197"/>
                        <a:pt x="531023" y="248144"/>
                      </a:cubicBezTo>
                      <a:close/>
                      <a:moveTo>
                        <a:pt x="142877" y="509629"/>
                      </a:moveTo>
                      <a:lnTo>
                        <a:pt x="388147" y="509629"/>
                      </a:lnTo>
                      <a:lnTo>
                        <a:pt x="388147" y="252092"/>
                      </a:lnTo>
                      <a:lnTo>
                        <a:pt x="388549" y="250103"/>
                      </a:lnTo>
                      <a:lnTo>
                        <a:pt x="388549" y="220833"/>
                      </a:lnTo>
                      <a:cubicBezTo>
                        <a:pt x="388549" y="160969"/>
                        <a:pt x="340019" y="112440"/>
                        <a:pt x="280155" y="112440"/>
                      </a:cubicBezTo>
                      <a:lnTo>
                        <a:pt x="251270" y="112440"/>
                      </a:lnTo>
                      <a:cubicBezTo>
                        <a:pt x="191406" y="112440"/>
                        <a:pt x="142877" y="160969"/>
                        <a:pt x="142877" y="220833"/>
                      </a:cubicBezTo>
                      <a:close/>
                      <a:moveTo>
                        <a:pt x="0" y="585464"/>
                      </a:moveTo>
                      <a:lnTo>
                        <a:pt x="0" y="231001"/>
                      </a:lnTo>
                      <a:cubicBezTo>
                        <a:pt x="0" y="103423"/>
                        <a:pt x="103422" y="1"/>
                        <a:pt x="231000" y="1"/>
                      </a:cubicBezTo>
                      <a:lnTo>
                        <a:pt x="292561" y="1"/>
                      </a:lnTo>
                      <a:cubicBezTo>
                        <a:pt x="356350" y="1"/>
                        <a:pt x="414101" y="25856"/>
                        <a:pt x="455904" y="67659"/>
                      </a:cubicBezTo>
                      <a:lnTo>
                        <a:pt x="461026" y="75256"/>
                      </a:lnTo>
                      <a:lnTo>
                        <a:pt x="461983" y="73836"/>
                      </a:lnTo>
                      <a:cubicBezTo>
                        <a:pt x="507603" y="28216"/>
                        <a:pt x="570626" y="0"/>
                        <a:pt x="640239" y="0"/>
                      </a:cubicBezTo>
                      <a:lnTo>
                        <a:pt x="707419" y="0"/>
                      </a:lnTo>
                      <a:cubicBezTo>
                        <a:pt x="846646" y="0"/>
                        <a:pt x="959511" y="112865"/>
                        <a:pt x="959511" y="252092"/>
                      </a:cubicBezTo>
                      <a:lnTo>
                        <a:pt x="959511" y="585464"/>
                      </a:lnTo>
                      <a:lnTo>
                        <a:pt x="959360" y="585464"/>
                      </a:lnTo>
                      <a:lnTo>
                        <a:pt x="959509" y="586201"/>
                      </a:lnTo>
                      <a:lnTo>
                        <a:pt x="959510" y="586200"/>
                      </a:lnTo>
                      <a:cubicBezTo>
                        <a:pt x="959510" y="628490"/>
                        <a:pt x="925228" y="662772"/>
                        <a:pt x="882938" y="662772"/>
                      </a:cubicBezTo>
                      <a:cubicBezTo>
                        <a:pt x="614664" y="662772"/>
                        <a:pt x="346390" y="662773"/>
                        <a:pt x="78116" y="662773"/>
                      </a:cubicBezTo>
                      <a:cubicBezTo>
                        <a:pt x="35826" y="662773"/>
                        <a:pt x="1544" y="628491"/>
                        <a:pt x="1544" y="586201"/>
                      </a:cubicBezTo>
                      <a:lnTo>
                        <a:pt x="1692" y="58546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BA5C4AA6-C01F-4A4F-AE13-B383FB059967}"/>
                    </a:ext>
                  </a:extLst>
                </p:cNvPr>
                <p:cNvSpPr/>
                <p:nvPr/>
              </p:nvSpPr>
              <p:spPr>
                <a:xfrm rot="6739261" flipH="1">
                  <a:off x="3438920" y="4307754"/>
                  <a:ext cx="559226" cy="532060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301BC31E-8BED-49F0-A250-2B9277D398C2}"/>
                    </a:ext>
                  </a:extLst>
                </p:cNvPr>
                <p:cNvSpPr/>
                <p:nvPr/>
              </p:nvSpPr>
              <p:spPr>
                <a:xfrm rot="3438547" flipH="1">
                  <a:off x="5232163" y="4133896"/>
                  <a:ext cx="516158" cy="418314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781BAD0-9D68-4A11-8380-2FC5C70A94C9}"/>
                    </a:ext>
                  </a:extLst>
                </p:cNvPr>
                <p:cNvSpPr/>
                <p:nvPr/>
              </p:nvSpPr>
              <p:spPr>
                <a:xfrm rot="20627330" flipH="1">
                  <a:off x="4906326" y="4240534"/>
                  <a:ext cx="403909" cy="602072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BA97481C-B8D3-4F7E-99CC-416057D8D026}"/>
                </a:ext>
              </a:extLst>
            </p:cNvPr>
            <p:cNvGrpSpPr/>
            <p:nvPr/>
          </p:nvGrpSpPr>
          <p:grpSpPr>
            <a:xfrm rot="2700000">
              <a:off x="5392714" y="2805466"/>
              <a:ext cx="2204169" cy="858778"/>
              <a:chOff x="1037565" y="1808820"/>
              <a:chExt cx="3316638" cy="1292213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FDC75DD-8B6C-465D-8A97-6786C1DCEDD9}"/>
                  </a:ext>
                </a:extLst>
              </p:cNvPr>
              <p:cNvSpPr/>
              <p:nvPr/>
            </p:nvSpPr>
            <p:spPr>
              <a:xfrm flipH="1">
                <a:off x="1037565" y="1808820"/>
                <a:ext cx="3316638" cy="1292213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F279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44117B4-D09D-4CBF-99DB-6E1C45A14B98}"/>
                  </a:ext>
                </a:extLst>
              </p:cNvPr>
              <p:cNvSpPr/>
              <p:nvPr/>
            </p:nvSpPr>
            <p:spPr>
              <a:xfrm flipH="1">
                <a:off x="1061250" y="1822020"/>
                <a:ext cx="3269268" cy="1201419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4CCD66BE-40DE-412D-91BC-44260BA0DD68}"/>
                  </a:ext>
                </a:extLst>
              </p:cNvPr>
              <p:cNvGrpSpPr/>
              <p:nvPr/>
            </p:nvGrpSpPr>
            <p:grpSpPr>
              <a:xfrm>
                <a:off x="1395550" y="2021562"/>
                <a:ext cx="2631236" cy="905156"/>
                <a:chOff x="3068163" y="4084974"/>
                <a:chExt cx="2631236" cy="905156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307F1183-BB1F-4E99-AA7B-BCDBFD8B6C49}"/>
                    </a:ext>
                  </a:extLst>
                </p:cNvPr>
                <p:cNvSpPr/>
                <p:nvPr/>
              </p:nvSpPr>
              <p:spPr>
                <a:xfrm rot="5048870" flipH="1">
                  <a:off x="4306436" y="4374439"/>
                  <a:ext cx="676117" cy="555266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1C01E1A6-5B3B-405F-9AA9-DBDDB0722F52}"/>
                    </a:ext>
                  </a:extLst>
                </p:cNvPr>
                <p:cNvSpPr/>
                <p:nvPr/>
              </p:nvSpPr>
              <p:spPr>
                <a:xfrm rot="229898" flipH="1">
                  <a:off x="3957905" y="4329101"/>
                  <a:ext cx="418446" cy="646235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F010E53-09D3-4324-820E-9FE838A3CD57}"/>
                    </a:ext>
                  </a:extLst>
                </p:cNvPr>
                <p:cNvSpPr/>
                <p:nvPr/>
              </p:nvSpPr>
              <p:spPr>
                <a:xfrm rot="7054488">
                  <a:off x="3024110" y="4175784"/>
                  <a:ext cx="507670" cy="419564"/>
                </a:xfrm>
                <a:custGeom>
                  <a:avLst/>
                  <a:gdLst>
                    <a:gd name="connsiteX0" fmla="*/ 531023 w 959511"/>
                    <a:gd name="connsiteY0" fmla="*/ 509629 h 662773"/>
                    <a:gd name="connsiteX1" fmla="*/ 838596 w 959511"/>
                    <a:gd name="connsiteY1" fmla="*/ 509629 h 662773"/>
                    <a:gd name="connsiteX2" fmla="*/ 838596 w 959511"/>
                    <a:gd name="connsiteY2" fmla="*/ 248144 h 662773"/>
                    <a:gd name="connsiteX3" fmla="*/ 702892 w 959511"/>
                    <a:gd name="connsiteY3" fmla="*/ 112440 h 662773"/>
                    <a:gd name="connsiteX4" fmla="*/ 666727 w 959511"/>
                    <a:gd name="connsiteY4" fmla="*/ 112440 h 662773"/>
                    <a:gd name="connsiteX5" fmla="*/ 531023 w 959511"/>
                    <a:gd name="connsiteY5" fmla="*/ 248144 h 662773"/>
                    <a:gd name="connsiteX6" fmla="*/ 142877 w 959511"/>
                    <a:gd name="connsiteY6" fmla="*/ 509629 h 662773"/>
                    <a:gd name="connsiteX7" fmla="*/ 388147 w 959511"/>
                    <a:gd name="connsiteY7" fmla="*/ 509629 h 662773"/>
                    <a:gd name="connsiteX8" fmla="*/ 388147 w 959511"/>
                    <a:gd name="connsiteY8" fmla="*/ 252092 h 662773"/>
                    <a:gd name="connsiteX9" fmla="*/ 388549 w 959511"/>
                    <a:gd name="connsiteY9" fmla="*/ 250103 h 662773"/>
                    <a:gd name="connsiteX10" fmla="*/ 388549 w 959511"/>
                    <a:gd name="connsiteY10" fmla="*/ 220833 h 662773"/>
                    <a:gd name="connsiteX11" fmla="*/ 280155 w 959511"/>
                    <a:gd name="connsiteY11" fmla="*/ 112440 h 662773"/>
                    <a:gd name="connsiteX12" fmla="*/ 251270 w 959511"/>
                    <a:gd name="connsiteY12" fmla="*/ 112440 h 662773"/>
                    <a:gd name="connsiteX13" fmla="*/ 142877 w 959511"/>
                    <a:gd name="connsiteY13" fmla="*/ 220833 h 662773"/>
                    <a:gd name="connsiteX14" fmla="*/ 0 w 959511"/>
                    <a:gd name="connsiteY14" fmla="*/ 585464 h 662773"/>
                    <a:gd name="connsiteX15" fmla="*/ 0 w 959511"/>
                    <a:gd name="connsiteY15" fmla="*/ 231001 h 662773"/>
                    <a:gd name="connsiteX16" fmla="*/ 231000 w 959511"/>
                    <a:gd name="connsiteY16" fmla="*/ 1 h 662773"/>
                    <a:gd name="connsiteX17" fmla="*/ 292561 w 959511"/>
                    <a:gd name="connsiteY17" fmla="*/ 1 h 662773"/>
                    <a:gd name="connsiteX18" fmla="*/ 455904 w 959511"/>
                    <a:gd name="connsiteY18" fmla="*/ 67659 h 662773"/>
                    <a:gd name="connsiteX19" fmla="*/ 461026 w 959511"/>
                    <a:gd name="connsiteY19" fmla="*/ 75256 h 662773"/>
                    <a:gd name="connsiteX20" fmla="*/ 461983 w 959511"/>
                    <a:gd name="connsiteY20" fmla="*/ 73836 h 662773"/>
                    <a:gd name="connsiteX21" fmla="*/ 640239 w 959511"/>
                    <a:gd name="connsiteY21" fmla="*/ 0 h 662773"/>
                    <a:gd name="connsiteX22" fmla="*/ 707419 w 959511"/>
                    <a:gd name="connsiteY22" fmla="*/ 0 h 662773"/>
                    <a:gd name="connsiteX23" fmla="*/ 959511 w 959511"/>
                    <a:gd name="connsiteY23" fmla="*/ 252092 h 662773"/>
                    <a:gd name="connsiteX24" fmla="*/ 959511 w 959511"/>
                    <a:gd name="connsiteY24" fmla="*/ 585464 h 662773"/>
                    <a:gd name="connsiteX25" fmla="*/ 959360 w 959511"/>
                    <a:gd name="connsiteY25" fmla="*/ 585464 h 662773"/>
                    <a:gd name="connsiteX26" fmla="*/ 959509 w 959511"/>
                    <a:gd name="connsiteY26" fmla="*/ 586201 h 662773"/>
                    <a:gd name="connsiteX27" fmla="*/ 959510 w 959511"/>
                    <a:gd name="connsiteY27" fmla="*/ 586200 h 662773"/>
                    <a:gd name="connsiteX28" fmla="*/ 882938 w 959511"/>
                    <a:gd name="connsiteY28" fmla="*/ 662772 h 662773"/>
                    <a:gd name="connsiteX29" fmla="*/ 78116 w 959511"/>
                    <a:gd name="connsiteY29" fmla="*/ 662773 h 662773"/>
                    <a:gd name="connsiteX30" fmla="*/ 1544 w 959511"/>
                    <a:gd name="connsiteY30" fmla="*/ 586201 h 662773"/>
                    <a:gd name="connsiteX31" fmla="*/ 1692 w 959511"/>
                    <a:gd name="connsiteY31" fmla="*/ 585464 h 662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59511" h="662773">
                      <a:moveTo>
                        <a:pt x="531023" y="509629"/>
                      </a:moveTo>
                      <a:lnTo>
                        <a:pt x="838596" y="509629"/>
                      </a:lnTo>
                      <a:lnTo>
                        <a:pt x="838596" y="248144"/>
                      </a:lnTo>
                      <a:cubicBezTo>
                        <a:pt x="838596" y="173197"/>
                        <a:pt x="777839" y="112440"/>
                        <a:pt x="702892" y="112440"/>
                      </a:cubicBezTo>
                      <a:lnTo>
                        <a:pt x="666727" y="112440"/>
                      </a:lnTo>
                      <a:cubicBezTo>
                        <a:pt x="591780" y="112440"/>
                        <a:pt x="531023" y="173197"/>
                        <a:pt x="531023" y="248144"/>
                      </a:cubicBezTo>
                      <a:close/>
                      <a:moveTo>
                        <a:pt x="142877" y="509629"/>
                      </a:moveTo>
                      <a:lnTo>
                        <a:pt x="388147" y="509629"/>
                      </a:lnTo>
                      <a:lnTo>
                        <a:pt x="388147" y="252092"/>
                      </a:lnTo>
                      <a:lnTo>
                        <a:pt x="388549" y="250103"/>
                      </a:lnTo>
                      <a:lnTo>
                        <a:pt x="388549" y="220833"/>
                      </a:lnTo>
                      <a:cubicBezTo>
                        <a:pt x="388549" y="160969"/>
                        <a:pt x="340019" y="112440"/>
                        <a:pt x="280155" y="112440"/>
                      </a:cubicBezTo>
                      <a:lnTo>
                        <a:pt x="251270" y="112440"/>
                      </a:lnTo>
                      <a:cubicBezTo>
                        <a:pt x="191406" y="112440"/>
                        <a:pt x="142877" y="160969"/>
                        <a:pt x="142877" y="220833"/>
                      </a:cubicBezTo>
                      <a:close/>
                      <a:moveTo>
                        <a:pt x="0" y="585464"/>
                      </a:moveTo>
                      <a:lnTo>
                        <a:pt x="0" y="231001"/>
                      </a:lnTo>
                      <a:cubicBezTo>
                        <a:pt x="0" y="103423"/>
                        <a:pt x="103422" y="1"/>
                        <a:pt x="231000" y="1"/>
                      </a:cubicBezTo>
                      <a:lnTo>
                        <a:pt x="292561" y="1"/>
                      </a:lnTo>
                      <a:cubicBezTo>
                        <a:pt x="356350" y="1"/>
                        <a:pt x="414101" y="25856"/>
                        <a:pt x="455904" y="67659"/>
                      </a:cubicBezTo>
                      <a:lnTo>
                        <a:pt x="461026" y="75256"/>
                      </a:lnTo>
                      <a:lnTo>
                        <a:pt x="461983" y="73836"/>
                      </a:lnTo>
                      <a:cubicBezTo>
                        <a:pt x="507603" y="28216"/>
                        <a:pt x="570626" y="0"/>
                        <a:pt x="640239" y="0"/>
                      </a:cubicBezTo>
                      <a:lnTo>
                        <a:pt x="707419" y="0"/>
                      </a:lnTo>
                      <a:cubicBezTo>
                        <a:pt x="846646" y="0"/>
                        <a:pt x="959511" y="112865"/>
                        <a:pt x="959511" y="252092"/>
                      </a:cubicBezTo>
                      <a:lnTo>
                        <a:pt x="959511" y="585464"/>
                      </a:lnTo>
                      <a:lnTo>
                        <a:pt x="959360" y="585464"/>
                      </a:lnTo>
                      <a:lnTo>
                        <a:pt x="959509" y="586201"/>
                      </a:lnTo>
                      <a:lnTo>
                        <a:pt x="959510" y="586200"/>
                      </a:lnTo>
                      <a:cubicBezTo>
                        <a:pt x="959510" y="628490"/>
                        <a:pt x="925228" y="662772"/>
                        <a:pt x="882938" y="662772"/>
                      </a:cubicBezTo>
                      <a:cubicBezTo>
                        <a:pt x="614664" y="662772"/>
                        <a:pt x="346390" y="662773"/>
                        <a:pt x="78116" y="662773"/>
                      </a:cubicBezTo>
                      <a:cubicBezTo>
                        <a:pt x="35826" y="662773"/>
                        <a:pt x="1544" y="628491"/>
                        <a:pt x="1544" y="586201"/>
                      </a:cubicBezTo>
                      <a:lnTo>
                        <a:pt x="1692" y="58546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C62760C-E20F-4725-A049-6F75442CAFB3}"/>
                    </a:ext>
                  </a:extLst>
                </p:cNvPr>
                <p:cNvSpPr/>
                <p:nvPr/>
              </p:nvSpPr>
              <p:spPr>
                <a:xfrm rot="6739261" flipH="1">
                  <a:off x="3438920" y="4307754"/>
                  <a:ext cx="559226" cy="532060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4CC2E44-AE75-4FE8-B1F9-0E4314E00105}"/>
                    </a:ext>
                  </a:extLst>
                </p:cNvPr>
                <p:cNvSpPr/>
                <p:nvPr/>
              </p:nvSpPr>
              <p:spPr>
                <a:xfrm rot="3438547" flipH="1">
                  <a:off x="5232163" y="4133896"/>
                  <a:ext cx="516158" cy="418314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5E3215A-9942-45D5-AB3D-85BB350DC520}"/>
                    </a:ext>
                  </a:extLst>
                </p:cNvPr>
                <p:cNvSpPr/>
                <p:nvPr/>
              </p:nvSpPr>
              <p:spPr>
                <a:xfrm rot="20627330" flipH="1">
                  <a:off x="4906326" y="4240534"/>
                  <a:ext cx="403909" cy="602072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3D84E1A-2878-4021-B02C-D0E6496A1F97}"/>
                </a:ext>
              </a:extLst>
            </p:cNvPr>
            <p:cNvGrpSpPr/>
            <p:nvPr/>
          </p:nvGrpSpPr>
          <p:grpSpPr>
            <a:xfrm rot="2700000">
              <a:off x="5867276" y="2423501"/>
              <a:ext cx="2204169" cy="858778"/>
              <a:chOff x="1037565" y="1808820"/>
              <a:chExt cx="3316638" cy="1292213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029CECD-C12A-46F2-B6E7-10D7AFF49441}"/>
                  </a:ext>
                </a:extLst>
              </p:cNvPr>
              <p:cNvSpPr/>
              <p:nvPr/>
            </p:nvSpPr>
            <p:spPr>
              <a:xfrm flipH="1">
                <a:off x="1037565" y="1808820"/>
                <a:ext cx="3316638" cy="1292213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F279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13FC2B3-6527-4388-99EB-B26C22180E2A}"/>
                  </a:ext>
                </a:extLst>
              </p:cNvPr>
              <p:cNvSpPr/>
              <p:nvPr/>
            </p:nvSpPr>
            <p:spPr>
              <a:xfrm flipH="1">
                <a:off x="1061250" y="1822020"/>
                <a:ext cx="3269268" cy="1201419"/>
              </a:xfrm>
              <a:custGeom>
                <a:avLst/>
                <a:gdLst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78649 w 3316637"/>
                  <a:gd name="connsiteY10" fmla="*/ 719663 h 1292213"/>
                  <a:gd name="connsiteX11" fmla="*/ 234495 w 3316637"/>
                  <a:gd name="connsiteY11" fmla="*/ 709277 h 1292213"/>
                  <a:gd name="connsiteX12" fmla="*/ 194757 w 3316637"/>
                  <a:gd name="connsiteY12" fmla="*/ 687971 h 1292213"/>
                  <a:gd name="connsiteX13" fmla="*/ 204205 w 3316637"/>
                  <a:gd name="connsiteY13" fmla="*/ 698899 h 1292213"/>
                  <a:gd name="connsiteX14" fmla="*/ 1658879 w 3316637"/>
                  <a:gd name="connsiteY14" fmla="*/ 1292213 h 1292213"/>
                  <a:gd name="connsiteX15" fmla="*/ 3113553 w 3316637"/>
                  <a:gd name="connsiteY15" fmla="*/ 698899 h 1292213"/>
                  <a:gd name="connsiteX16" fmla="*/ 3123904 w 3316637"/>
                  <a:gd name="connsiteY16" fmla="*/ 686928 h 1292213"/>
                  <a:gd name="connsiteX17" fmla="*/ 3125904 w 3316637"/>
                  <a:gd name="connsiteY17" fmla="*/ 685855 h 1292213"/>
                  <a:gd name="connsiteX18" fmla="*/ 3242318 w 3316637"/>
                  <a:gd name="connsiteY18" fmla="*/ 549332 h 1292213"/>
                  <a:gd name="connsiteX19" fmla="*/ 3249085 w 3316637"/>
                  <a:gd name="connsiteY19" fmla="*/ 534933 h 1292213"/>
                  <a:gd name="connsiteX20" fmla="*/ 3272186 w 3316637"/>
                  <a:gd name="connsiteY20" fmla="*/ 485780 h 1292213"/>
                  <a:gd name="connsiteX21" fmla="*/ 3295569 w 3316637"/>
                  <a:gd name="connsiteY21" fmla="*/ 415220 h 1292213"/>
                  <a:gd name="connsiteX22" fmla="*/ 3185282 w 3316637"/>
                  <a:gd name="connsiteY22" fmla="*/ 4468 h 1292213"/>
                  <a:gd name="connsiteX23" fmla="*/ 3141913 w 3316637"/>
                  <a:gd name="connsiteY23" fmla="*/ 592 h 1292213"/>
                  <a:gd name="connsiteX24" fmla="*/ 3108631 w 3316637"/>
                  <a:gd name="connsiteY24" fmla="*/ 7784 h 1292213"/>
                  <a:gd name="connsiteX25" fmla="*/ 3108630 w 3316637"/>
                  <a:gd name="connsiteY25" fmla="*/ 7784 h 1292213"/>
                  <a:gd name="connsiteX26" fmla="*/ 3103289 w 3316637"/>
                  <a:gd name="connsiteY26" fmla="*/ 8939 h 1292213"/>
                  <a:gd name="connsiteX27" fmla="*/ 3027503 w 3316637"/>
                  <a:gd name="connsiteY27" fmla="*/ 55148 h 1292213"/>
                  <a:gd name="connsiteX28" fmla="*/ 3027235 w 3316637"/>
                  <a:gd name="connsiteY28" fmla="*/ 55421 h 1292213"/>
                  <a:gd name="connsiteX29" fmla="*/ 3027233 w 3316637"/>
                  <a:gd name="connsiteY29" fmla="*/ 55422 h 1292213"/>
                  <a:gd name="connsiteX30" fmla="*/ 2932487 w 3316637"/>
                  <a:gd name="connsiteY30" fmla="*/ 110872 h 1292213"/>
                  <a:gd name="connsiteX31" fmla="*/ 1658879 w 3316637"/>
                  <a:gd name="connsiteY31" fmla="*/ 416313 h 1292213"/>
                  <a:gd name="connsiteX32" fmla="*/ 385271 w 3316637"/>
                  <a:gd name="connsiteY32" fmla="*/ 110871 h 1292213"/>
                  <a:gd name="connsiteX33" fmla="*/ 287065 w 3316637"/>
                  <a:gd name="connsiteY33" fmla="*/ 53397 h 1292213"/>
                  <a:gd name="connsiteX34" fmla="*/ 287062 w 3316637"/>
                  <a:gd name="connsiteY34" fmla="*/ 53394 h 1292213"/>
                  <a:gd name="connsiteX35" fmla="*/ 287057 w 3316637"/>
                  <a:gd name="connsiteY35" fmla="*/ 53391 h 1292213"/>
                  <a:gd name="connsiteX36" fmla="*/ 251813 w 3316637"/>
                  <a:gd name="connsiteY36" fmla="*/ 27223 h 1292213"/>
                  <a:gd name="connsiteX37" fmla="*/ 213397 w 3316637"/>
                  <a:gd name="connsiteY37" fmla="*/ 8764 h 1292213"/>
                  <a:gd name="connsiteX38" fmla="*/ 209285 w 3316637"/>
                  <a:gd name="connsiteY38" fmla="*/ 7875 h 1292213"/>
                  <a:gd name="connsiteX39" fmla="*/ 209285 w 3316637"/>
                  <a:gd name="connsiteY39" fmla="*/ 787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78649 w 3316637"/>
                  <a:gd name="connsiteY9" fmla="*/ 719663 h 1292213"/>
                  <a:gd name="connsiteX10" fmla="*/ 234495 w 3316637"/>
                  <a:gd name="connsiteY10" fmla="*/ 709277 h 1292213"/>
                  <a:gd name="connsiteX11" fmla="*/ 194757 w 3316637"/>
                  <a:gd name="connsiteY11" fmla="*/ 687971 h 1292213"/>
                  <a:gd name="connsiteX12" fmla="*/ 204205 w 3316637"/>
                  <a:gd name="connsiteY12" fmla="*/ 698899 h 1292213"/>
                  <a:gd name="connsiteX13" fmla="*/ 1658879 w 3316637"/>
                  <a:gd name="connsiteY13" fmla="*/ 1292213 h 1292213"/>
                  <a:gd name="connsiteX14" fmla="*/ 3113553 w 3316637"/>
                  <a:gd name="connsiteY14" fmla="*/ 698899 h 1292213"/>
                  <a:gd name="connsiteX15" fmla="*/ 3123904 w 3316637"/>
                  <a:gd name="connsiteY15" fmla="*/ 686928 h 1292213"/>
                  <a:gd name="connsiteX16" fmla="*/ 3125904 w 3316637"/>
                  <a:gd name="connsiteY16" fmla="*/ 685855 h 1292213"/>
                  <a:gd name="connsiteX17" fmla="*/ 3242318 w 3316637"/>
                  <a:gd name="connsiteY17" fmla="*/ 549332 h 1292213"/>
                  <a:gd name="connsiteX18" fmla="*/ 3249085 w 3316637"/>
                  <a:gd name="connsiteY18" fmla="*/ 534933 h 1292213"/>
                  <a:gd name="connsiteX19" fmla="*/ 3272186 w 3316637"/>
                  <a:gd name="connsiteY19" fmla="*/ 485780 h 1292213"/>
                  <a:gd name="connsiteX20" fmla="*/ 3295569 w 3316637"/>
                  <a:gd name="connsiteY20" fmla="*/ 415220 h 1292213"/>
                  <a:gd name="connsiteX21" fmla="*/ 3185282 w 3316637"/>
                  <a:gd name="connsiteY21" fmla="*/ 4468 h 1292213"/>
                  <a:gd name="connsiteX22" fmla="*/ 3141913 w 3316637"/>
                  <a:gd name="connsiteY22" fmla="*/ 592 h 1292213"/>
                  <a:gd name="connsiteX23" fmla="*/ 3108631 w 3316637"/>
                  <a:gd name="connsiteY23" fmla="*/ 7784 h 1292213"/>
                  <a:gd name="connsiteX24" fmla="*/ 3108630 w 3316637"/>
                  <a:gd name="connsiteY24" fmla="*/ 7784 h 1292213"/>
                  <a:gd name="connsiteX25" fmla="*/ 3103289 w 3316637"/>
                  <a:gd name="connsiteY25" fmla="*/ 8939 h 1292213"/>
                  <a:gd name="connsiteX26" fmla="*/ 3027503 w 3316637"/>
                  <a:gd name="connsiteY26" fmla="*/ 55148 h 1292213"/>
                  <a:gd name="connsiteX27" fmla="*/ 3027235 w 3316637"/>
                  <a:gd name="connsiteY27" fmla="*/ 55421 h 1292213"/>
                  <a:gd name="connsiteX28" fmla="*/ 3027233 w 3316637"/>
                  <a:gd name="connsiteY28" fmla="*/ 55422 h 1292213"/>
                  <a:gd name="connsiteX29" fmla="*/ 2932487 w 3316637"/>
                  <a:gd name="connsiteY29" fmla="*/ 110872 h 1292213"/>
                  <a:gd name="connsiteX30" fmla="*/ 1658879 w 3316637"/>
                  <a:gd name="connsiteY30" fmla="*/ 416313 h 1292213"/>
                  <a:gd name="connsiteX31" fmla="*/ 385271 w 3316637"/>
                  <a:gd name="connsiteY31" fmla="*/ 110871 h 1292213"/>
                  <a:gd name="connsiteX32" fmla="*/ 287065 w 3316637"/>
                  <a:gd name="connsiteY32" fmla="*/ 53397 h 1292213"/>
                  <a:gd name="connsiteX33" fmla="*/ 287062 w 3316637"/>
                  <a:gd name="connsiteY33" fmla="*/ 53394 h 1292213"/>
                  <a:gd name="connsiteX34" fmla="*/ 287057 w 3316637"/>
                  <a:gd name="connsiteY34" fmla="*/ 53391 h 1292213"/>
                  <a:gd name="connsiteX35" fmla="*/ 251813 w 3316637"/>
                  <a:gd name="connsiteY35" fmla="*/ 27223 h 1292213"/>
                  <a:gd name="connsiteX36" fmla="*/ 213397 w 3316637"/>
                  <a:gd name="connsiteY36" fmla="*/ 8764 h 1292213"/>
                  <a:gd name="connsiteX37" fmla="*/ 209285 w 3316637"/>
                  <a:gd name="connsiteY37" fmla="*/ 7875 h 1292213"/>
                  <a:gd name="connsiteX38" fmla="*/ 209285 w 3316637"/>
                  <a:gd name="connsiteY38" fmla="*/ 7875 h 1292213"/>
                  <a:gd name="connsiteX39" fmla="*/ 174764 w 3316637"/>
                  <a:gd name="connsiteY39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234495 w 3316637"/>
                  <a:gd name="connsiteY9" fmla="*/ 709277 h 1292213"/>
                  <a:gd name="connsiteX10" fmla="*/ 194757 w 3316637"/>
                  <a:gd name="connsiteY10" fmla="*/ 687971 h 1292213"/>
                  <a:gd name="connsiteX11" fmla="*/ 204205 w 3316637"/>
                  <a:gd name="connsiteY11" fmla="*/ 698899 h 1292213"/>
                  <a:gd name="connsiteX12" fmla="*/ 1658879 w 3316637"/>
                  <a:gd name="connsiteY12" fmla="*/ 1292213 h 1292213"/>
                  <a:gd name="connsiteX13" fmla="*/ 3113553 w 3316637"/>
                  <a:gd name="connsiteY13" fmla="*/ 698899 h 1292213"/>
                  <a:gd name="connsiteX14" fmla="*/ 3123904 w 3316637"/>
                  <a:gd name="connsiteY14" fmla="*/ 686928 h 1292213"/>
                  <a:gd name="connsiteX15" fmla="*/ 3125904 w 3316637"/>
                  <a:gd name="connsiteY15" fmla="*/ 685855 h 1292213"/>
                  <a:gd name="connsiteX16" fmla="*/ 3242318 w 3316637"/>
                  <a:gd name="connsiteY16" fmla="*/ 549332 h 1292213"/>
                  <a:gd name="connsiteX17" fmla="*/ 3249085 w 3316637"/>
                  <a:gd name="connsiteY17" fmla="*/ 534933 h 1292213"/>
                  <a:gd name="connsiteX18" fmla="*/ 3272186 w 3316637"/>
                  <a:gd name="connsiteY18" fmla="*/ 485780 h 1292213"/>
                  <a:gd name="connsiteX19" fmla="*/ 3295569 w 3316637"/>
                  <a:gd name="connsiteY19" fmla="*/ 415220 h 1292213"/>
                  <a:gd name="connsiteX20" fmla="*/ 3185282 w 3316637"/>
                  <a:gd name="connsiteY20" fmla="*/ 4468 h 1292213"/>
                  <a:gd name="connsiteX21" fmla="*/ 3141913 w 3316637"/>
                  <a:gd name="connsiteY21" fmla="*/ 592 h 1292213"/>
                  <a:gd name="connsiteX22" fmla="*/ 3108631 w 3316637"/>
                  <a:gd name="connsiteY22" fmla="*/ 7784 h 1292213"/>
                  <a:gd name="connsiteX23" fmla="*/ 3108630 w 3316637"/>
                  <a:gd name="connsiteY23" fmla="*/ 7784 h 1292213"/>
                  <a:gd name="connsiteX24" fmla="*/ 3103289 w 3316637"/>
                  <a:gd name="connsiteY24" fmla="*/ 8939 h 1292213"/>
                  <a:gd name="connsiteX25" fmla="*/ 3027503 w 3316637"/>
                  <a:gd name="connsiteY25" fmla="*/ 55148 h 1292213"/>
                  <a:gd name="connsiteX26" fmla="*/ 3027235 w 3316637"/>
                  <a:gd name="connsiteY26" fmla="*/ 55421 h 1292213"/>
                  <a:gd name="connsiteX27" fmla="*/ 3027233 w 3316637"/>
                  <a:gd name="connsiteY27" fmla="*/ 55422 h 1292213"/>
                  <a:gd name="connsiteX28" fmla="*/ 2932487 w 3316637"/>
                  <a:gd name="connsiteY28" fmla="*/ 110872 h 1292213"/>
                  <a:gd name="connsiteX29" fmla="*/ 1658879 w 3316637"/>
                  <a:gd name="connsiteY29" fmla="*/ 416313 h 1292213"/>
                  <a:gd name="connsiteX30" fmla="*/ 385271 w 3316637"/>
                  <a:gd name="connsiteY30" fmla="*/ 110871 h 1292213"/>
                  <a:gd name="connsiteX31" fmla="*/ 287065 w 3316637"/>
                  <a:gd name="connsiteY31" fmla="*/ 53397 h 1292213"/>
                  <a:gd name="connsiteX32" fmla="*/ 287062 w 3316637"/>
                  <a:gd name="connsiteY32" fmla="*/ 53394 h 1292213"/>
                  <a:gd name="connsiteX33" fmla="*/ 287057 w 3316637"/>
                  <a:gd name="connsiteY33" fmla="*/ 53391 h 1292213"/>
                  <a:gd name="connsiteX34" fmla="*/ 251813 w 3316637"/>
                  <a:gd name="connsiteY34" fmla="*/ 27223 h 1292213"/>
                  <a:gd name="connsiteX35" fmla="*/ 213397 w 3316637"/>
                  <a:gd name="connsiteY35" fmla="*/ 8764 h 1292213"/>
                  <a:gd name="connsiteX36" fmla="*/ 209285 w 3316637"/>
                  <a:gd name="connsiteY36" fmla="*/ 7875 h 1292213"/>
                  <a:gd name="connsiteX37" fmla="*/ 209285 w 3316637"/>
                  <a:gd name="connsiteY37" fmla="*/ 7875 h 1292213"/>
                  <a:gd name="connsiteX38" fmla="*/ 174764 w 3316637"/>
                  <a:gd name="connsiteY38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234496 w 3316637"/>
                  <a:gd name="connsiteY8" fmla="*/ 709277 h 1292213"/>
                  <a:gd name="connsiteX9" fmla="*/ 194757 w 3316637"/>
                  <a:gd name="connsiteY9" fmla="*/ 687971 h 1292213"/>
                  <a:gd name="connsiteX10" fmla="*/ 204205 w 3316637"/>
                  <a:gd name="connsiteY10" fmla="*/ 698899 h 1292213"/>
                  <a:gd name="connsiteX11" fmla="*/ 1658879 w 3316637"/>
                  <a:gd name="connsiteY11" fmla="*/ 1292213 h 1292213"/>
                  <a:gd name="connsiteX12" fmla="*/ 3113553 w 3316637"/>
                  <a:gd name="connsiteY12" fmla="*/ 698899 h 1292213"/>
                  <a:gd name="connsiteX13" fmla="*/ 3123904 w 3316637"/>
                  <a:gd name="connsiteY13" fmla="*/ 686928 h 1292213"/>
                  <a:gd name="connsiteX14" fmla="*/ 3125904 w 3316637"/>
                  <a:gd name="connsiteY14" fmla="*/ 685855 h 1292213"/>
                  <a:gd name="connsiteX15" fmla="*/ 3242318 w 3316637"/>
                  <a:gd name="connsiteY15" fmla="*/ 549332 h 1292213"/>
                  <a:gd name="connsiteX16" fmla="*/ 3249085 w 3316637"/>
                  <a:gd name="connsiteY16" fmla="*/ 534933 h 1292213"/>
                  <a:gd name="connsiteX17" fmla="*/ 3272186 w 3316637"/>
                  <a:gd name="connsiteY17" fmla="*/ 485780 h 1292213"/>
                  <a:gd name="connsiteX18" fmla="*/ 3295569 w 3316637"/>
                  <a:gd name="connsiteY18" fmla="*/ 415220 h 1292213"/>
                  <a:gd name="connsiteX19" fmla="*/ 3185282 w 3316637"/>
                  <a:gd name="connsiteY19" fmla="*/ 4468 h 1292213"/>
                  <a:gd name="connsiteX20" fmla="*/ 3141913 w 3316637"/>
                  <a:gd name="connsiteY20" fmla="*/ 592 h 1292213"/>
                  <a:gd name="connsiteX21" fmla="*/ 3108631 w 3316637"/>
                  <a:gd name="connsiteY21" fmla="*/ 7784 h 1292213"/>
                  <a:gd name="connsiteX22" fmla="*/ 3108630 w 3316637"/>
                  <a:gd name="connsiteY22" fmla="*/ 7784 h 1292213"/>
                  <a:gd name="connsiteX23" fmla="*/ 3103289 w 3316637"/>
                  <a:gd name="connsiteY23" fmla="*/ 8939 h 1292213"/>
                  <a:gd name="connsiteX24" fmla="*/ 3027503 w 3316637"/>
                  <a:gd name="connsiteY24" fmla="*/ 55148 h 1292213"/>
                  <a:gd name="connsiteX25" fmla="*/ 3027235 w 3316637"/>
                  <a:gd name="connsiteY25" fmla="*/ 55421 h 1292213"/>
                  <a:gd name="connsiteX26" fmla="*/ 3027233 w 3316637"/>
                  <a:gd name="connsiteY26" fmla="*/ 55422 h 1292213"/>
                  <a:gd name="connsiteX27" fmla="*/ 2932487 w 3316637"/>
                  <a:gd name="connsiteY27" fmla="*/ 110872 h 1292213"/>
                  <a:gd name="connsiteX28" fmla="*/ 1658879 w 3316637"/>
                  <a:gd name="connsiteY28" fmla="*/ 416313 h 1292213"/>
                  <a:gd name="connsiteX29" fmla="*/ 385271 w 3316637"/>
                  <a:gd name="connsiteY29" fmla="*/ 110871 h 1292213"/>
                  <a:gd name="connsiteX30" fmla="*/ 287065 w 3316637"/>
                  <a:gd name="connsiteY30" fmla="*/ 53397 h 1292213"/>
                  <a:gd name="connsiteX31" fmla="*/ 287062 w 3316637"/>
                  <a:gd name="connsiteY31" fmla="*/ 53394 h 1292213"/>
                  <a:gd name="connsiteX32" fmla="*/ 287057 w 3316637"/>
                  <a:gd name="connsiteY32" fmla="*/ 53391 h 1292213"/>
                  <a:gd name="connsiteX33" fmla="*/ 251813 w 3316637"/>
                  <a:gd name="connsiteY33" fmla="*/ 27223 h 1292213"/>
                  <a:gd name="connsiteX34" fmla="*/ 213397 w 3316637"/>
                  <a:gd name="connsiteY34" fmla="*/ 8764 h 1292213"/>
                  <a:gd name="connsiteX35" fmla="*/ 209285 w 3316637"/>
                  <a:gd name="connsiteY35" fmla="*/ 7875 h 1292213"/>
                  <a:gd name="connsiteX36" fmla="*/ 209285 w 3316637"/>
                  <a:gd name="connsiteY36" fmla="*/ 7875 h 1292213"/>
                  <a:gd name="connsiteX37" fmla="*/ 174764 w 3316637"/>
                  <a:gd name="connsiteY37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49085 w 3316637"/>
                  <a:gd name="connsiteY15" fmla="*/ 534933 h 1292213"/>
                  <a:gd name="connsiteX16" fmla="*/ 3272186 w 3316637"/>
                  <a:gd name="connsiteY16" fmla="*/ 485780 h 1292213"/>
                  <a:gd name="connsiteX17" fmla="*/ 3295569 w 3316637"/>
                  <a:gd name="connsiteY17" fmla="*/ 415220 h 1292213"/>
                  <a:gd name="connsiteX18" fmla="*/ 3185282 w 3316637"/>
                  <a:gd name="connsiteY18" fmla="*/ 4468 h 1292213"/>
                  <a:gd name="connsiteX19" fmla="*/ 3141913 w 3316637"/>
                  <a:gd name="connsiteY19" fmla="*/ 592 h 1292213"/>
                  <a:gd name="connsiteX20" fmla="*/ 3108631 w 3316637"/>
                  <a:gd name="connsiteY20" fmla="*/ 7784 h 1292213"/>
                  <a:gd name="connsiteX21" fmla="*/ 3108630 w 3316637"/>
                  <a:gd name="connsiteY21" fmla="*/ 7784 h 1292213"/>
                  <a:gd name="connsiteX22" fmla="*/ 3103289 w 3316637"/>
                  <a:gd name="connsiteY22" fmla="*/ 8939 h 1292213"/>
                  <a:gd name="connsiteX23" fmla="*/ 3027503 w 3316637"/>
                  <a:gd name="connsiteY23" fmla="*/ 55148 h 1292213"/>
                  <a:gd name="connsiteX24" fmla="*/ 3027235 w 3316637"/>
                  <a:gd name="connsiteY24" fmla="*/ 55421 h 1292213"/>
                  <a:gd name="connsiteX25" fmla="*/ 3027233 w 3316637"/>
                  <a:gd name="connsiteY25" fmla="*/ 55422 h 1292213"/>
                  <a:gd name="connsiteX26" fmla="*/ 2932487 w 3316637"/>
                  <a:gd name="connsiteY26" fmla="*/ 110872 h 1292213"/>
                  <a:gd name="connsiteX27" fmla="*/ 1658879 w 3316637"/>
                  <a:gd name="connsiteY27" fmla="*/ 416313 h 1292213"/>
                  <a:gd name="connsiteX28" fmla="*/ 385271 w 3316637"/>
                  <a:gd name="connsiteY28" fmla="*/ 110871 h 1292213"/>
                  <a:gd name="connsiteX29" fmla="*/ 287065 w 3316637"/>
                  <a:gd name="connsiteY29" fmla="*/ 53397 h 1292213"/>
                  <a:gd name="connsiteX30" fmla="*/ 287062 w 3316637"/>
                  <a:gd name="connsiteY30" fmla="*/ 53394 h 1292213"/>
                  <a:gd name="connsiteX31" fmla="*/ 287057 w 3316637"/>
                  <a:gd name="connsiteY31" fmla="*/ 53391 h 1292213"/>
                  <a:gd name="connsiteX32" fmla="*/ 251813 w 3316637"/>
                  <a:gd name="connsiteY32" fmla="*/ 27223 h 1292213"/>
                  <a:gd name="connsiteX33" fmla="*/ 213397 w 3316637"/>
                  <a:gd name="connsiteY33" fmla="*/ 8764 h 1292213"/>
                  <a:gd name="connsiteX34" fmla="*/ 209285 w 3316637"/>
                  <a:gd name="connsiteY34" fmla="*/ 7875 h 1292213"/>
                  <a:gd name="connsiteX35" fmla="*/ 209285 w 3316637"/>
                  <a:gd name="connsiteY35" fmla="*/ 7875 h 1292213"/>
                  <a:gd name="connsiteX36" fmla="*/ 174764 w 3316637"/>
                  <a:gd name="connsiteY36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74336 w 3316637"/>
                  <a:gd name="connsiteY5" fmla="*/ 549282 h 1292213"/>
                  <a:gd name="connsiteX6" fmla="*/ 190777 w 3316637"/>
                  <a:gd name="connsiteY6" fmla="*/ 685837 h 1292213"/>
                  <a:gd name="connsiteX7" fmla="*/ 194758 w 3316637"/>
                  <a:gd name="connsiteY7" fmla="*/ 687971 h 1292213"/>
                  <a:gd name="connsiteX8" fmla="*/ 194757 w 3316637"/>
                  <a:gd name="connsiteY8" fmla="*/ 687971 h 1292213"/>
                  <a:gd name="connsiteX9" fmla="*/ 204205 w 3316637"/>
                  <a:gd name="connsiteY9" fmla="*/ 698899 h 1292213"/>
                  <a:gd name="connsiteX10" fmla="*/ 1658879 w 3316637"/>
                  <a:gd name="connsiteY10" fmla="*/ 1292213 h 1292213"/>
                  <a:gd name="connsiteX11" fmla="*/ 3113553 w 3316637"/>
                  <a:gd name="connsiteY11" fmla="*/ 698899 h 1292213"/>
                  <a:gd name="connsiteX12" fmla="*/ 3123904 w 3316637"/>
                  <a:gd name="connsiteY12" fmla="*/ 686928 h 1292213"/>
                  <a:gd name="connsiteX13" fmla="*/ 3125904 w 3316637"/>
                  <a:gd name="connsiteY13" fmla="*/ 685855 h 1292213"/>
                  <a:gd name="connsiteX14" fmla="*/ 3242318 w 3316637"/>
                  <a:gd name="connsiteY14" fmla="*/ 549332 h 1292213"/>
                  <a:gd name="connsiteX15" fmla="*/ 3272186 w 3316637"/>
                  <a:gd name="connsiteY15" fmla="*/ 485780 h 1292213"/>
                  <a:gd name="connsiteX16" fmla="*/ 3295569 w 3316637"/>
                  <a:gd name="connsiteY16" fmla="*/ 415220 h 1292213"/>
                  <a:gd name="connsiteX17" fmla="*/ 3185282 w 3316637"/>
                  <a:gd name="connsiteY17" fmla="*/ 4468 h 1292213"/>
                  <a:gd name="connsiteX18" fmla="*/ 3141913 w 3316637"/>
                  <a:gd name="connsiteY18" fmla="*/ 592 h 1292213"/>
                  <a:gd name="connsiteX19" fmla="*/ 3108631 w 3316637"/>
                  <a:gd name="connsiteY19" fmla="*/ 7784 h 1292213"/>
                  <a:gd name="connsiteX20" fmla="*/ 3108630 w 3316637"/>
                  <a:gd name="connsiteY20" fmla="*/ 7784 h 1292213"/>
                  <a:gd name="connsiteX21" fmla="*/ 3103289 w 3316637"/>
                  <a:gd name="connsiteY21" fmla="*/ 8939 h 1292213"/>
                  <a:gd name="connsiteX22" fmla="*/ 3027503 w 3316637"/>
                  <a:gd name="connsiteY22" fmla="*/ 55148 h 1292213"/>
                  <a:gd name="connsiteX23" fmla="*/ 3027235 w 3316637"/>
                  <a:gd name="connsiteY23" fmla="*/ 55421 h 1292213"/>
                  <a:gd name="connsiteX24" fmla="*/ 3027233 w 3316637"/>
                  <a:gd name="connsiteY24" fmla="*/ 55422 h 1292213"/>
                  <a:gd name="connsiteX25" fmla="*/ 2932487 w 3316637"/>
                  <a:gd name="connsiteY25" fmla="*/ 110872 h 1292213"/>
                  <a:gd name="connsiteX26" fmla="*/ 1658879 w 3316637"/>
                  <a:gd name="connsiteY26" fmla="*/ 416313 h 1292213"/>
                  <a:gd name="connsiteX27" fmla="*/ 385271 w 3316637"/>
                  <a:gd name="connsiteY27" fmla="*/ 110871 h 1292213"/>
                  <a:gd name="connsiteX28" fmla="*/ 287065 w 3316637"/>
                  <a:gd name="connsiteY28" fmla="*/ 53397 h 1292213"/>
                  <a:gd name="connsiteX29" fmla="*/ 287062 w 3316637"/>
                  <a:gd name="connsiteY29" fmla="*/ 53394 h 1292213"/>
                  <a:gd name="connsiteX30" fmla="*/ 287057 w 3316637"/>
                  <a:gd name="connsiteY30" fmla="*/ 53391 h 1292213"/>
                  <a:gd name="connsiteX31" fmla="*/ 251813 w 3316637"/>
                  <a:gd name="connsiteY31" fmla="*/ 27223 h 1292213"/>
                  <a:gd name="connsiteX32" fmla="*/ 213397 w 3316637"/>
                  <a:gd name="connsiteY32" fmla="*/ 8764 h 1292213"/>
                  <a:gd name="connsiteX33" fmla="*/ 209285 w 3316637"/>
                  <a:gd name="connsiteY33" fmla="*/ 7875 h 1292213"/>
                  <a:gd name="connsiteX34" fmla="*/ 209285 w 3316637"/>
                  <a:gd name="connsiteY34" fmla="*/ 7875 h 1292213"/>
                  <a:gd name="connsiteX35" fmla="*/ 174764 w 3316637"/>
                  <a:gd name="connsiteY35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42318 w 3316637"/>
                  <a:gd name="connsiteY13" fmla="*/ 549332 h 1292213"/>
                  <a:gd name="connsiteX14" fmla="*/ 3272186 w 3316637"/>
                  <a:gd name="connsiteY14" fmla="*/ 485780 h 1292213"/>
                  <a:gd name="connsiteX15" fmla="*/ 3295569 w 3316637"/>
                  <a:gd name="connsiteY15" fmla="*/ 415220 h 1292213"/>
                  <a:gd name="connsiteX16" fmla="*/ 3185282 w 3316637"/>
                  <a:gd name="connsiteY16" fmla="*/ 4468 h 1292213"/>
                  <a:gd name="connsiteX17" fmla="*/ 3141913 w 3316637"/>
                  <a:gd name="connsiteY17" fmla="*/ 592 h 1292213"/>
                  <a:gd name="connsiteX18" fmla="*/ 3108631 w 3316637"/>
                  <a:gd name="connsiteY18" fmla="*/ 7784 h 1292213"/>
                  <a:gd name="connsiteX19" fmla="*/ 3108630 w 3316637"/>
                  <a:gd name="connsiteY19" fmla="*/ 7784 h 1292213"/>
                  <a:gd name="connsiteX20" fmla="*/ 3103289 w 3316637"/>
                  <a:gd name="connsiteY20" fmla="*/ 8939 h 1292213"/>
                  <a:gd name="connsiteX21" fmla="*/ 3027503 w 3316637"/>
                  <a:gd name="connsiteY21" fmla="*/ 55148 h 1292213"/>
                  <a:gd name="connsiteX22" fmla="*/ 3027235 w 3316637"/>
                  <a:gd name="connsiteY22" fmla="*/ 55421 h 1292213"/>
                  <a:gd name="connsiteX23" fmla="*/ 3027233 w 3316637"/>
                  <a:gd name="connsiteY23" fmla="*/ 55422 h 1292213"/>
                  <a:gd name="connsiteX24" fmla="*/ 2932487 w 3316637"/>
                  <a:gd name="connsiteY24" fmla="*/ 110872 h 1292213"/>
                  <a:gd name="connsiteX25" fmla="*/ 1658879 w 3316637"/>
                  <a:gd name="connsiteY25" fmla="*/ 416313 h 1292213"/>
                  <a:gd name="connsiteX26" fmla="*/ 385271 w 3316637"/>
                  <a:gd name="connsiteY26" fmla="*/ 110871 h 1292213"/>
                  <a:gd name="connsiteX27" fmla="*/ 287065 w 3316637"/>
                  <a:gd name="connsiteY27" fmla="*/ 53397 h 1292213"/>
                  <a:gd name="connsiteX28" fmla="*/ 287062 w 3316637"/>
                  <a:gd name="connsiteY28" fmla="*/ 53394 h 1292213"/>
                  <a:gd name="connsiteX29" fmla="*/ 287057 w 3316637"/>
                  <a:gd name="connsiteY29" fmla="*/ 53391 h 1292213"/>
                  <a:gd name="connsiteX30" fmla="*/ 251813 w 3316637"/>
                  <a:gd name="connsiteY30" fmla="*/ 27223 h 1292213"/>
                  <a:gd name="connsiteX31" fmla="*/ 213397 w 3316637"/>
                  <a:gd name="connsiteY31" fmla="*/ 8764 h 1292213"/>
                  <a:gd name="connsiteX32" fmla="*/ 209285 w 3316637"/>
                  <a:gd name="connsiteY32" fmla="*/ 7875 h 1292213"/>
                  <a:gd name="connsiteX33" fmla="*/ 209285 w 3316637"/>
                  <a:gd name="connsiteY33" fmla="*/ 7875 h 1292213"/>
                  <a:gd name="connsiteX34" fmla="*/ 174764 w 3316637"/>
                  <a:gd name="connsiteY34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194757 w 3316637"/>
                  <a:gd name="connsiteY7" fmla="*/ 687971 h 1292213"/>
                  <a:gd name="connsiteX8" fmla="*/ 204205 w 3316637"/>
                  <a:gd name="connsiteY8" fmla="*/ 698899 h 1292213"/>
                  <a:gd name="connsiteX9" fmla="*/ 1658879 w 3316637"/>
                  <a:gd name="connsiteY9" fmla="*/ 1292213 h 1292213"/>
                  <a:gd name="connsiteX10" fmla="*/ 3113553 w 3316637"/>
                  <a:gd name="connsiteY10" fmla="*/ 698899 h 1292213"/>
                  <a:gd name="connsiteX11" fmla="*/ 3123904 w 3316637"/>
                  <a:gd name="connsiteY11" fmla="*/ 686928 h 1292213"/>
                  <a:gd name="connsiteX12" fmla="*/ 3125904 w 3316637"/>
                  <a:gd name="connsiteY12" fmla="*/ 685855 h 1292213"/>
                  <a:gd name="connsiteX13" fmla="*/ 3272186 w 3316637"/>
                  <a:gd name="connsiteY13" fmla="*/ 485780 h 1292213"/>
                  <a:gd name="connsiteX14" fmla="*/ 3295569 w 3316637"/>
                  <a:gd name="connsiteY14" fmla="*/ 415220 h 1292213"/>
                  <a:gd name="connsiteX15" fmla="*/ 3185282 w 3316637"/>
                  <a:gd name="connsiteY15" fmla="*/ 4468 h 1292213"/>
                  <a:gd name="connsiteX16" fmla="*/ 3141913 w 3316637"/>
                  <a:gd name="connsiteY16" fmla="*/ 592 h 1292213"/>
                  <a:gd name="connsiteX17" fmla="*/ 3108631 w 3316637"/>
                  <a:gd name="connsiteY17" fmla="*/ 7784 h 1292213"/>
                  <a:gd name="connsiteX18" fmla="*/ 3108630 w 3316637"/>
                  <a:gd name="connsiteY18" fmla="*/ 7784 h 1292213"/>
                  <a:gd name="connsiteX19" fmla="*/ 3103289 w 3316637"/>
                  <a:gd name="connsiteY19" fmla="*/ 8939 h 1292213"/>
                  <a:gd name="connsiteX20" fmla="*/ 3027503 w 3316637"/>
                  <a:gd name="connsiteY20" fmla="*/ 55148 h 1292213"/>
                  <a:gd name="connsiteX21" fmla="*/ 3027235 w 3316637"/>
                  <a:gd name="connsiteY21" fmla="*/ 55421 h 1292213"/>
                  <a:gd name="connsiteX22" fmla="*/ 3027233 w 3316637"/>
                  <a:gd name="connsiteY22" fmla="*/ 55422 h 1292213"/>
                  <a:gd name="connsiteX23" fmla="*/ 2932487 w 3316637"/>
                  <a:gd name="connsiteY23" fmla="*/ 110872 h 1292213"/>
                  <a:gd name="connsiteX24" fmla="*/ 1658879 w 3316637"/>
                  <a:gd name="connsiteY24" fmla="*/ 416313 h 1292213"/>
                  <a:gd name="connsiteX25" fmla="*/ 385271 w 3316637"/>
                  <a:gd name="connsiteY25" fmla="*/ 110871 h 1292213"/>
                  <a:gd name="connsiteX26" fmla="*/ 287065 w 3316637"/>
                  <a:gd name="connsiteY26" fmla="*/ 53397 h 1292213"/>
                  <a:gd name="connsiteX27" fmla="*/ 287062 w 3316637"/>
                  <a:gd name="connsiteY27" fmla="*/ 53394 h 1292213"/>
                  <a:gd name="connsiteX28" fmla="*/ 287057 w 3316637"/>
                  <a:gd name="connsiteY28" fmla="*/ 53391 h 1292213"/>
                  <a:gd name="connsiteX29" fmla="*/ 251813 w 3316637"/>
                  <a:gd name="connsiteY29" fmla="*/ 27223 h 1292213"/>
                  <a:gd name="connsiteX30" fmla="*/ 213397 w 3316637"/>
                  <a:gd name="connsiteY30" fmla="*/ 8764 h 1292213"/>
                  <a:gd name="connsiteX31" fmla="*/ 209285 w 3316637"/>
                  <a:gd name="connsiteY31" fmla="*/ 7875 h 1292213"/>
                  <a:gd name="connsiteX32" fmla="*/ 209285 w 3316637"/>
                  <a:gd name="connsiteY32" fmla="*/ 7875 h 1292213"/>
                  <a:gd name="connsiteX33" fmla="*/ 174764 w 3316637"/>
                  <a:gd name="connsiteY33" fmla="*/ 415 h 1292213"/>
                  <a:gd name="connsiteX0" fmla="*/ 174764 w 3316637"/>
                  <a:gd name="connsiteY0" fmla="*/ 415 h 1292213"/>
                  <a:gd name="connsiteX1" fmla="*/ 131385 w 3316637"/>
                  <a:gd name="connsiteY1" fmla="*/ 4292 h 1292213"/>
                  <a:gd name="connsiteX2" fmla="*/ 21073 w 3316637"/>
                  <a:gd name="connsiteY2" fmla="*/ 415139 h 1292213"/>
                  <a:gd name="connsiteX3" fmla="*/ 44461 w 3316637"/>
                  <a:gd name="connsiteY3" fmla="*/ 485715 h 1292213"/>
                  <a:gd name="connsiteX4" fmla="*/ 65406 w 3316637"/>
                  <a:gd name="connsiteY4" fmla="*/ 530281 h 1292213"/>
                  <a:gd name="connsiteX5" fmla="*/ 190777 w 3316637"/>
                  <a:gd name="connsiteY5" fmla="*/ 685837 h 1292213"/>
                  <a:gd name="connsiteX6" fmla="*/ 194758 w 3316637"/>
                  <a:gd name="connsiteY6" fmla="*/ 687971 h 1292213"/>
                  <a:gd name="connsiteX7" fmla="*/ 204205 w 3316637"/>
                  <a:gd name="connsiteY7" fmla="*/ 698899 h 1292213"/>
                  <a:gd name="connsiteX8" fmla="*/ 1658879 w 3316637"/>
                  <a:gd name="connsiteY8" fmla="*/ 1292213 h 1292213"/>
                  <a:gd name="connsiteX9" fmla="*/ 3113553 w 3316637"/>
                  <a:gd name="connsiteY9" fmla="*/ 698899 h 1292213"/>
                  <a:gd name="connsiteX10" fmla="*/ 3123904 w 3316637"/>
                  <a:gd name="connsiteY10" fmla="*/ 686928 h 1292213"/>
                  <a:gd name="connsiteX11" fmla="*/ 3125904 w 3316637"/>
                  <a:gd name="connsiteY11" fmla="*/ 685855 h 1292213"/>
                  <a:gd name="connsiteX12" fmla="*/ 3272186 w 3316637"/>
                  <a:gd name="connsiteY12" fmla="*/ 485780 h 1292213"/>
                  <a:gd name="connsiteX13" fmla="*/ 3295569 w 3316637"/>
                  <a:gd name="connsiteY13" fmla="*/ 415220 h 1292213"/>
                  <a:gd name="connsiteX14" fmla="*/ 3185282 w 3316637"/>
                  <a:gd name="connsiteY14" fmla="*/ 4468 h 1292213"/>
                  <a:gd name="connsiteX15" fmla="*/ 3141913 w 3316637"/>
                  <a:gd name="connsiteY15" fmla="*/ 592 h 1292213"/>
                  <a:gd name="connsiteX16" fmla="*/ 3108631 w 3316637"/>
                  <a:gd name="connsiteY16" fmla="*/ 7784 h 1292213"/>
                  <a:gd name="connsiteX17" fmla="*/ 3108630 w 3316637"/>
                  <a:gd name="connsiteY17" fmla="*/ 7784 h 1292213"/>
                  <a:gd name="connsiteX18" fmla="*/ 3103289 w 3316637"/>
                  <a:gd name="connsiteY18" fmla="*/ 8939 h 1292213"/>
                  <a:gd name="connsiteX19" fmla="*/ 3027503 w 3316637"/>
                  <a:gd name="connsiteY19" fmla="*/ 55148 h 1292213"/>
                  <a:gd name="connsiteX20" fmla="*/ 3027235 w 3316637"/>
                  <a:gd name="connsiteY20" fmla="*/ 55421 h 1292213"/>
                  <a:gd name="connsiteX21" fmla="*/ 3027233 w 3316637"/>
                  <a:gd name="connsiteY21" fmla="*/ 55422 h 1292213"/>
                  <a:gd name="connsiteX22" fmla="*/ 2932487 w 3316637"/>
                  <a:gd name="connsiteY22" fmla="*/ 110872 h 1292213"/>
                  <a:gd name="connsiteX23" fmla="*/ 1658879 w 3316637"/>
                  <a:gd name="connsiteY23" fmla="*/ 416313 h 1292213"/>
                  <a:gd name="connsiteX24" fmla="*/ 385271 w 3316637"/>
                  <a:gd name="connsiteY24" fmla="*/ 110871 h 1292213"/>
                  <a:gd name="connsiteX25" fmla="*/ 287065 w 3316637"/>
                  <a:gd name="connsiteY25" fmla="*/ 53397 h 1292213"/>
                  <a:gd name="connsiteX26" fmla="*/ 287062 w 3316637"/>
                  <a:gd name="connsiteY26" fmla="*/ 53394 h 1292213"/>
                  <a:gd name="connsiteX27" fmla="*/ 287057 w 3316637"/>
                  <a:gd name="connsiteY27" fmla="*/ 53391 h 1292213"/>
                  <a:gd name="connsiteX28" fmla="*/ 251813 w 3316637"/>
                  <a:gd name="connsiteY28" fmla="*/ 27223 h 1292213"/>
                  <a:gd name="connsiteX29" fmla="*/ 213397 w 3316637"/>
                  <a:gd name="connsiteY29" fmla="*/ 8764 h 1292213"/>
                  <a:gd name="connsiteX30" fmla="*/ 209285 w 3316637"/>
                  <a:gd name="connsiteY30" fmla="*/ 7875 h 1292213"/>
                  <a:gd name="connsiteX31" fmla="*/ 209285 w 3316637"/>
                  <a:gd name="connsiteY31" fmla="*/ 7875 h 1292213"/>
                  <a:gd name="connsiteX32" fmla="*/ 174764 w 3316637"/>
                  <a:gd name="connsiteY32" fmla="*/ 415 h 1292213"/>
                  <a:gd name="connsiteX0" fmla="*/ 214956 w 3356829"/>
                  <a:gd name="connsiteY0" fmla="*/ 415 h 1292213"/>
                  <a:gd name="connsiteX1" fmla="*/ 171577 w 3356829"/>
                  <a:gd name="connsiteY1" fmla="*/ 4292 h 1292213"/>
                  <a:gd name="connsiteX2" fmla="*/ 61265 w 3356829"/>
                  <a:gd name="connsiteY2" fmla="*/ 415139 h 1292213"/>
                  <a:gd name="connsiteX3" fmla="*/ 84653 w 3356829"/>
                  <a:gd name="connsiteY3" fmla="*/ 485715 h 1292213"/>
                  <a:gd name="connsiteX4" fmla="*/ 105598 w 3356829"/>
                  <a:gd name="connsiteY4" fmla="*/ 530281 h 1292213"/>
                  <a:gd name="connsiteX5" fmla="*/ 230969 w 3356829"/>
                  <a:gd name="connsiteY5" fmla="*/ 685837 h 1292213"/>
                  <a:gd name="connsiteX6" fmla="*/ 0 w 3356829"/>
                  <a:gd name="connsiteY6" fmla="*/ 662571 h 1292213"/>
                  <a:gd name="connsiteX7" fmla="*/ 244397 w 3356829"/>
                  <a:gd name="connsiteY7" fmla="*/ 698899 h 1292213"/>
                  <a:gd name="connsiteX8" fmla="*/ 1699071 w 3356829"/>
                  <a:gd name="connsiteY8" fmla="*/ 1292213 h 1292213"/>
                  <a:gd name="connsiteX9" fmla="*/ 3153745 w 3356829"/>
                  <a:gd name="connsiteY9" fmla="*/ 698899 h 1292213"/>
                  <a:gd name="connsiteX10" fmla="*/ 3164096 w 3356829"/>
                  <a:gd name="connsiteY10" fmla="*/ 686928 h 1292213"/>
                  <a:gd name="connsiteX11" fmla="*/ 3166096 w 3356829"/>
                  <a:gd name="connsiteY11" fmla="*/ 685855 h 1292213"/>
                  <a:gd name="connsiteX12" fmla="*/ 3312378 w 3356829"/>
                  <a:gd name="connsiteY12" fmla="*/ 485780 h 1292213"/>
                  <a:gd name="connsiteX13" fmla="*/ 3335761 w 3356829"/>
                  <a:gd name="connsiteY13" fmla="*/ 415220 h 1292213"/>
                  <a:gd name="connsiteX14" fmla="*/ 3225474 w 3356829"/>
                  <a:gd name="connsiteY14" fmla="*/ 4468 h 1292213"/>
                  <a:gd name="connsiteX15" fmla="*/ 3182105 w 3356829"/>
                  <a:gd name="connsiteY15" fmla="*/ 592 h 1292213"/>
                  <a:gd name="connsiteX16" fmla="*/ 3148823 w 3356829"/>
                  <a:gd name="connsiteY16" fmla="*/ 7784 h 1292213"/>
                  <a:gd name="connsiteX17" fmla="*/ 3148822 w 3356829"/>
                  <a:gd name="connsiteY17" fmla="*/ 7784 h 1292213"/>
                  <a:gd name="connsiteX18" fmla="*/ 3143481 w 3356829"/>
                  <a:gd name="connsiteY18" fmla="*/ 8939 h 1292213"/>
                  <a:gd name="connsiteX19" fmla="*/ 3067695 w 3356829"/>
                  <a:gd name="connsiteY19" fmla="*/ 55148 h 1292213"/>
                  <a:gd name="connsiteX20" fmla="*/ 3067427 w 3356829"/>
                  <a:gd name="connsiteY20" fmla="*/ 55421 h 1292213"/>
                  <a:gd name="connsiteX21" fmla="*/ 3067425 w 3356829"/>
                  <a:gd name="connsiteY21" fmla="*/ 55422 h 1292213"/>
                  <a:gd name="connsiteX22" fmla="*/ 2972679 w 3356829"/>
                  <a:gd name="connsiteY22" fmla="*/ 110872 h 1292213"/>
                  <a:gd name="connsiteX23" fmla="*/ 1699071 w 3356829"/>
                  <a:gd name="connsiteY23" fmla="*/ 416313 h 1292213"/>
                  <a:gd name="connsiteX24" fmla="*/ 425463 w 3356829"/>
                  <a:gd name="connsiteY24" fmla="*/ 110871 h 1292213"/>
                  <a:gd name="connsiteX25" fmla="*/ 327257 w 3356829"/>
                  <a:gd name="connsiteY25" fmla="*/ 53397 h 1292213"/>
                  <a:gd name="connsiteX26" fmla="*/ 327254 w 3356829"/>
                  <a:gd name="connsiteY26" fmla="*/ 53394 h 1292213"/>
                  <a:gd name="connsiteX27" fmla="*/ 327249 w 3356829"/>
                  <a:gd name="connsiteY27" fmla="*/ 53391 h 1292213"/>
                  <a:gd name="connsiteX28" fmla="*/ 292005 w 3356829"/>
                  <a:gd name="connsiteY28" fmla="*/ 27223 h 1292213"/>
                  <a:gd name="connsiteX29" fmla="*/ 253589 w 3356829"/>
                  <a:gd name="connsiteY29" fmla="*/ 8764 h 1292213"/>
                  <a:gd name="connsiteX30" fmla="*/ 249477 w 3356829"/>
                  <a:gd name="connsiteY30" fmla="*/ 7875 h 1292213"/>
                  <a:gd name="connsiteX31" fmla="*/ 249477 w 3356829"/>
                  <a:gd name="connsiteY31" fmla="*/ 7875 h 1292213"/>
                  <a:gd name="connsiteX32" fmla="*/ 214956 w 3356829"/>
                  <a:gd name="connsiteY32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190778 w 3316638"/>
                  <a:gd name="connsiteY5" fmla="*/ 685837 h 1292213"/>
                  <a:gd name="connsiteX6" fmla="*/ 204206 w 3316638"/>
                  <a:gd name="connsiteY6" fmla="*/ 698899 h 1292213"/>
                  <a:gd name="connsiteX7" fmla="*/ 1658880 w 3316638"/>
                  <a:gd name="connsiteY7" fmla="*/ 1292213 h 1292213"/>
                  <a:gd name="connsiteX8" fmla="*/ 3113554 w 3316638"/>
                  <a:gd name="connsiteY8" fmla="*/ 698899 h 1292213"/>
                  <a:gd name="connsiteX9" fmla="*/ 3123905 w 3316638"/>
                  <a:gd name="connsiteY9" fmla="*/ 686928 h 1292213"/>
                  <a:gd name="connsiteX10" fmla="*/ 3125905 w 3316638"/>
                  <a:gd name="connsiteY10" fmla="*/ 685855 h 1292213"/>
                  <a:gd name="connsiteX11" fmla="*/ 3272187 w 3316638"/>
                  <a:gd name="connsiteY11" fmla="*/ 485780 h 1292213"/>
                  <a:gd name="connsiteX12" fmla="*/ 3295570 w 3316638"/>
                  <a:gd name="connsiteY12" fmla="*/ 415220 h 1292213"/>
                  <a:gd name="connsiteX13" fmla="*/ 3185283 w 3316638"/>
                  <a:gd name="connsiteY13" fmla="*/ 4468 h 1292213"/>
                  <a:gd name="connsiteX14" fmla="*/ 3141914 w 3316638"/>
                  <a:gd name="connsiteY14" fmla="*/ 592 h 1292213"/>
                  <a:gd name="connsiteX15" fmla="*/ 3108632 w 3316638"/>
                  <a:gd name="connsiteY15" fmla="*/ 7784 h 1292213"/>
                  <a:gd name="connsiteX16" fmla="*/ 3108631 w 3316638"/>
                  <a:gd name="connsiteY16" fmla="*/ 7784 h 1292213"/>
                  <a:gd name="connsiteX17" fmla="*/ 3103290 w 3316638"/>
                  <a:gd name="connsiteY17" fmla="*/ 8939 h 1292213"/>
                  <a:gd name="connsiteX18" fmla="*/ 3027504 w 3316638"/>
                  <a:gd name="connsiteY18" fmla="*/ 55148 h 1292213"/>
                  <a:gd name="connsiteX19" fmla="*/ 3027236 w 3316638"/>
                  <a:gd name="connsiteY19" fmla="*/ 55421 h 1292213"/>
                  <a:gd name="connsiteX20" fmla="*/ 3027234 w 3316638"/>
                  <a:gd name="connsiteY20" fmla="*/ 55422 h 1292213"/>
                  <a:gd name="connsiteX21" fmla="*/ 2932488 w 3316638"/>
                  <a:gd name="connsiteY21" fmla="*/ 110872 h 1292213"/>
                  <a:gd name="connsiteX22" fmla="*/ 1658880 w 3316638"/>
                  <a:gd name="connsiteY22" fmla="*/ 416313 h 1292213"/>
                  <a:gd name="connsiteX23" fmla="*/ 385272 w 3316638"/>
                  <a:gd name="connsiteY23" fmla="*/ 110871 h 1292213"/>
                  <a:gd name="connsiteX24" fmla="*/ 287066 w 3316638"/>
                  <a:gd name="connsiteY24" fmla="*/ 53397 h 1292213"/>
                  <a:gd name="connsiteX25" fmla="*/ 287063 w 3316638"/>
                  <a:gd name="connsiteY25" fmla="*/ 53394 h 1292213"/>
                  <a:gd name="connsiteX26" fmla="*/ 287058 w 3316638"/>
                  <a:gd name="connsiteY26" fmla="*/ 53391 h 1292213"/>
                  <a:gd name="connsiteX27" fmla="*/ 251814 w 3316638"/>
                  <a:gd name="connsiteY27" fmla="*/ 27223 h 1292213"/>
                  <a:gd name="connsiteX28" fmla="*/ 213398 w 3316638"/>
                  <a:gd name="connsiteY28" fmla="*/ 8764 h 1292213"/>
                  <a:gd name="connsiteX29" fmla="*/ 209286 w 3316638"/>
                  <a:gd name="connsiteY29" fmla="*/ 7875 h 1292213"/>
                  <a:gd name="connsiteX30" fmla="*/ 209286 w 3316638"/>
                  <a:gd name="connsiteY30" fmla="*/ 7875 h 1292213"/>
                  <a:gd name="connsiteX31" fmla="*/ 174765 w 3316638"/>
                  <a:gd name="connsiteY31" fmla="*/ 415 h 1292213"/>
                  <a:gd name="connsiteX0" fmla="*/ 174765 w 3316638"/>
                  <a:gd name="connsiteY0" fmla="*/ 415 h 1292213"/>
                  <a:gd name="connsiteX1" fmla="*/ 131386 w 3316638"/>
                  <a:gd name="connsiteY1" fmla="*/ 4292 h 1292213"/>
                  <a:gd name="connsiteX2" fmla="*/ 21074 w 3316638"/>
                  <a:gd name="connsiteY2" fmla="*/ 415139 h 1292213"/>
                  <a:gd name="connsiteX3" fmla="*/ 44462 w 3316638"/>
                  <a:gd name="connsiteY3" fmla="*/ 485715 h 1292213"/>
                  <a:gd name="connsiteX4" fmla="*/ 65407 w 3316638"/>
                  <a:gd name="connsiteY4" fmla="*/ 530281 h 1292213"/>
                  <a:gd name="connsiteX5" fmla="*/ 204206 w 3316638"/>
                  <a:gd name="connsiteY5" fmla="*/ 698899 h 1292213"/>
                  <a:gd name="connsiteX6" fmla="*/ 1658880 w 3316638"/>
                  <a:gd name="connsiteY6" fmla="*/ 1292213 h 1292213"/>
                  <a:gd name="connsiteX7" fmla="*/ 3113554 w 3316638"/>
                  <a:gd name="connsiteY7" fmla="*/ 698899 h 1292213"/>
                  <a:gd name="connsiteX8" fmla="*/ 3123905 w 3316638"/>
                  <a:gd name="connsiteY8" fmla="*/ 686928 h 1292213"/>
                  <a:gd name="connsiteX9" fmla="*/ 3125905 w 3316638"/>
                  <a:gd name="connsiteY9" fmla="*/ 685855 h 1292213"/>
                  <a:gd name="connsiteX10" fmla="*/ 3272187 w 3316638"/>
                  <a:gd name="connsiteY10" fmla="*/ 485780 h 1292213"/>
                  <a:gd name="connsiteX11" fmla="*/ 3295570 w 3316638"/>
                  <a:gd name="connsiteY11" fmla="*/ 415220 h 1292213"/>
                  <a:gd name="connsiteX12" fmla="*/ 3185283 w 3316638"/>
                  <a:gd name="connsiteY12" fmla="*/ 4468 h 1292213"/>
                  <a:gd name="connsiteX13" fmla="*/ 3141914 w 3316638"/>
                  <a:gd name="connsiteY13" fmla="*/ 592 h 1292213"/>
                  <a:gd name="connsiteX14" fmla="*/ 3108632 w 3316638"/>
                  <a:gd name="connsiteY14" fmla="*/ 7784 h 1292213"/>
                  <a:gd name="connsiteX15" fmla="*/ 3108631 w 3316638"/>
                  <a:gd name="connsiteY15" fmla="*/ 7784 h 1292213"/>
                  <a:gd name="connsiteX16" fmla="*/ 3103290 w 3316638"/>
                  <a:gd name="connsiteY16" fmla="*/ 8939 h 1292213"/>
                  <a:gd name="connsiteX17" fmla="*/ 3027504 w 3316638"/>
                  <a:gd name="connsiteY17" fmla="*/ 55148 h 1292213"/>
                  <a:gd name="connsiteX18" fmla="*/ 3027236 w 3316638"/>
                  <a:gd name="connsiteY18" fmla="*/ 55421 h 1292213"/>
                  <a:gd name="connsiteX19" fmla="*/ 3027234 w 3316638"/>
                  <a:gd name="connsiteY19" fmla="*/ 55422 h 1292213"/>
                  <a:gd name="connsiteX20" fmla="*/ 2932488 w 3316638"/>
                  <a:gd name="connsiteY20" fmla="*/ 110872 h 1292213"/>
                  <a:gd name="connsiteX21" fmla="*/ 1658880 w 3316638"/>
                  <a:gd name="connsiteY21" fmla="*/ 416313 h 1292213"/>
                  <a:gd name="connsiteX22" fmla="*/ 385272 w 3316638"/>
                  <a:gd name="connsiteY22" fmla="*/ 110871 h 1292213"/>
                  <a:gd name="connsiteX23" fmla="*/ 287066 w 3316638"/>
                  <a:gd name="connsiteY23" fmla="*/ 53397 h 1292213"/>
                  <a:gd name="connsiteX24" fmla="*/ 287063 w 3316638"/>
                  <a:gd name="connsiteY24" fmla="*/ 53394 h 1292213"/>
                  <a:gd name="connsiteX25" fmla="*/ 287058 w 3316638"/>
                  <a:gd name="connsiteY25" fmla="*/ 53391 h 1292213"/>
                  <a:gd name="connsiteX26" fmla="*/ 251814 w 3316638"/>
                  <a:gd name="connsiteY26" fmla="*/ 27223 h 1292213"/>
                  <a:gd name="connsiteX27" fmla="*/ 213398 w 3316638"/>
                  <a:gd name="connsiteY27" fmla="*/ 8764 h 1292213"/>
                  <a:gd name="connsiteX28" fmla="*/ 209286 w 3316638"/>
                  <a:gd name="connsiteY28" fmla="*/ 7875 h 1292213"/>
                  <a:gd name="connsiteX29" fmla="*/ 209286 w 3316638"/>
                  <a:gd name="connsiteY29" fmla="*/ 7875 h 1292213"/>
                  <a:gd name="connsiteX30" fmla="*/ 174765 w 3316638"/>
                  <a:gd name="connsiteY30" fmla="*/ 415 h 129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316638" h="1292213">
                    <a:moveTo>
                      <a:pt x="174765" y="415"/>
                    </a:moveTo>
                    <a:cubicBezTo>
                      <a:pt x="160109" y="-737"/>
                      <a:pt x="145582" y="488"/>
                      <a:pt x="131386" y="4292"/>
                    </a:cubicBezTo>
                    <a:cubicBezTo>
                      <a:pt x="17817" y="34723"/>
                      <a:pt x="-31571" y="218665"/>
                      <a:pt x="21074" y="415139"/>
                    </a:cubicBezTo>
                    <a:cubicBezTo>
                      <a:pt x="27655" y="439698"/>
                      <a:pt x="35518" y="463291"/>
                      <a:pt x="44462" y="485715"/>
                    </a:cubicBezTo>
                    <a:lnTo>
                      <a:pt x="65407" y="530281"/>
                    </a:lnTo>
                    <a:lnTo>
                      <a:pt x="204206" y="698899"/>
                    </a:lnTo>
                    <a:cubicBezTo>
                      <a:pt x="549971" y="1061251"/>
                      <a:pt x="1073239" y="1292213"/>
                      <a:pt x="1658880" y="1292213"/>
                    </a:cubicBezTo>
                    <a:cubicBezTo>
                      <a:pt x="2244521" y="1292213"/>
                      <a:pt x="2767789" y="1061251"/>
                      <a:pt x="3113554" y="698899"/>
                    </a:cubicBezTo>
                    <a:lnTo>
                      <a:pt x="3123905" y="686928"/>
                    </a:lnTo>
                    <a:lnTo>
                      <a:pt x="3125905" y="685855"/>
                    </a:lnTo>
                    <a:cubicBezTo>
                      <a:pt x="3150619" y="652330"/>
                      <a:pt x="3243910" y="530886"/>
                      <a:pt x="3272187" y="485780"/>
                    </a:cubicBezTo>
                    <a:cubicBezTo>
                      <a:pt x="3281129" y="463361"/>
                      <a:pt x="3288991" y="439774"/>
                      <a:pt x="3295570" y="415220"/>
                    </a:cubicBezTo>
                    <a:cubicBezTo>
                      <a:pt x="3348202" y="218792"/>
                      <a:pt x="3298826" y="34892"/>
                      <a:pt x="3185283" y="4468"/>
                    </a:cubicBezTo>
                    <a:cubicBezTo>
                      <a:pt x="3171090" y="665"/>
                      <a:pt x="3156567" y="-559"/>
                      <a:pt x="3141914" y="592"/>
                    </a:cubicBezTo>
                    <a:lnTo>
                      <a:pt x="3108632" y="7784"/>
                    </a:lnTo>
                    <a:lnTo>
                      <a:pt x="3108631" y="7784"/>
                    </a:lnTo>
                    <a:lnTo>
                      <a:pt x="3103290" y="8939"/>
                    </a:lnTo>
                    <a:cubicBezTo>
                      <a:pt x="3077523" y="17964"/>
                      <a:pt x="3051900" y="33727"/>
                      <a:pt x="3027504" y="55148"/>
                    </a:cubicBezTo>
                    <a:lnTo>
                      <a:pt x="3027236" y="55421"/>
                    </a:lnTo>
                    <a:cubicBezTo>
                      <a:pt x="3027235" y="55421"/>
                      <a:pt x="3027235" y="55422"/>
                      <a:pt x="3027234" y="55422"/>
                    </a:cubicBezTo>
                    <a:lnTo>
                      <a:pt x="2932488" y="110872"/>
                    </a:lnTo>
                    <a:cubicBezTo>
                      <a:pt x="2552022" y="308547"/>
                      <a:pt x="2112613" y="416313"/>
                      <a:pt x="1658880" y="416313"/>
                    </a:cubicBezTo>
                    <a:cubicBezTo>
                      <a:pt x="1205148" y="416313"/>
                      <a:pt x="765739" y="308546"/>
                      <a:pt x="385272" y="110871"/>
                    </a:cubicBezTo>
                    <a:lnTo>
                      <a:pt x="287066" y="53397"/>
                    </a:lnTo>
                    <a:lnTo>
                      <a:pt x="287063" y="53394"/>
                    </a:lnTo>
                    <a:cubicBezTo>
                      <a:pt x="287061" y="53393"/>
                      <a:pt x="287060" y="53392"/>
                      <a:pt x="287058" y="53391"/>
                    </a:cubicBezTo>
                    <a:lnTo>
                      <a:pt x="251814" y="27223"/>
                    </a:lnTo>
                    <a:cubicBezTo>
                      <a:pt x="239135" y="19475"/>
                      <a:pt x="226285" y="13277"/>
                      <a:pt x="213398" y="8764"/>
                    </a:cubicBezTo>
                    <a:lnTo>
                      <a:pt x="209286" y="7875"/>
                    </a:lnTo>
                    <a:lnTo>
                      <a:pt x="209286" y="7875"/>
                    </a:lnTo>
                    <a:lnTo>
                      <a:pt x="174765" y="415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9A4D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CBD4C98C-4206-4897-AA01-EB6E9E7C26C7}"/>
                  </a:ext>
                </a:extLst>
              </p:cNvPr>
              <p:cNvGrpSpPr/>
              <p:nvPr/>
            </p:nvGrpSpPr>
            <p:grpSpPr>
              <a:xfrm>
                <a:off x="1395550" y="2021562"/>
                <a:ext cx="2631236" cy="905156"/>
                <a:chOff x="3068163" y="4084974"/>
                <a:chExt cx="2631236" cy="905156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81F5824-166C-4EE6-BD94-1BF90450A855}"/>
                    </a:ext>
                  </a:extLst>
                </p:cNvPr>
                <p:cNvSpPr/>
                <p:nvPr/>
              </p:nvSpPr>
              <p:spPr>
                <a:xfrm rot="5048870" flipH="1">
                  <a:off x="4306436" y="4374439"/>
                  <a:ext cx="676117" cy="555266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2B5932A-A30C-466C-BEEC-2F0FAEAB06F6}"/>
                    </a:ext>
                  </a:extLst>
                </p:cNvPr>
                <p:cNvSpPr/>
                <p:nvPr/>
              </p:nvSpPr>
              <p:spPr>
                <a:xfrm rot="229898" flipH="1">
                  <a:off x="3957905" y="4329101"/>
                  <a:ext cx="418446" cy="646235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6E25DE5-5D87-4A3F-8690-40F29DFD736D}"/>
                    </a:ext>
                  </a:extLst>
                </p:cNvPr>
                <p:cNvSpPr/>
                <p:nvPr/>
              </p:nvSpPr>
              <p:spPr>
                <a:xfrm rot="7054488">
                  <a:off x="3024110" y="4175784"/>
                  <a:ext cx="507670" cy="419564"/>
                </a:xfrm>
                <a:custGeom>
                  <a:avLst/>
                  <a:gdLst>
                    <a:gd name="connsiteX0" fmla="*/ 531023 w 959511"/>
                    <a:gd name="connsiteY0" fmla="*/ 509629 h 662773"/>
                    <a:gd name="connsiteX1" fmla="*/ 838596 w 959511"/>
                    <a:gd name="connsiteY1" fmla="*/ 509629 h 662773"/>
                    <a:gd name="connsiteX2" fmla="*/ 838596 w 959511"/>
                    <a:gd name="connsiteY2" fmla="*/ 248144 h 662773"/>
                    <a:gd name="connsiteX3" fmla="*/ 702892 w 959511"/>
                    <a:gd name="connsiteY3" fmla="*/ 112440 h 662773"/>
                    <a:gd name="connsiteX4" fmla="*/ 666727 w 959511"/>
                    <a:gd name="connsiteY4" fmla="*/ 112440 h 662773"/>
                    <a:gd name="connsiteX5" fmla="*/ 531023 w 959511"/>
                    <a:gd name="connsiteY5" fmla="*/ 248144 h 662773"/>
                    <a:gd name="connsiteX6" fmla="*/ 142877 w 959511"/>
                    <a:gd name="connsiteY6" fmla="*/ 509629 h 662773"/>
                    <a:gd name="connsiteX7" fmla="*/ 388147 w 959511"/>
                    <a:gd name="connsiteY7" fmla="*/ 509629 h 662773"/>
                    <a:gd name="connsiteX8" fmla="*/ 388147 w 959511"/>
                    <a:gd name="connsiteY8" fmla="*/ 252092 h 662773"/>
                    <a:gd name="connsiteX9" fmla="*/ 388549 w 959511"/>
                    <a:gd name="connsiteY9" fmla="*/ 250103 h 662773"/>
                    <a:gd name="connsiteX10" fmla="*/ 388549 w 959511"/>
                    <a:gd name="connsiteY10" fmla="*/ 220833 h 662773"/>
                    <a:gd name="connsiteX11" fmla="*/ 280155 w 959511"/>
                    <a:gd name="connsiteY11" fmla="*/ 112440 h 662773"/>
                    <a:gd name="connsiteX12" fmla="*/ 251270 w 959511"/>
                    <a:gd name="connsiteY12" fmla="*/ 112440 h 662773"/>
                    <a:gd name="connsiteX13" fmla="*/ 142877 w 959511"/>
                    <a:gd name="connsiteY13" fmla="*/ 220833 h 662773"/>
                    <a:gd name="connsiteX14" fmla="*/ 0 w 959511"/>
                    <a:gd name="connsiteY14" fmla="*/ 585464 h 662773"/>
                    <a:gd name="connsiteX15" fmla="*/ 0 w 959511"/>
                    <a:gd name="connsiteY15" fmla="*/ 231001 h 662773"/>
                    <a:gd name="connsiteX16" fmla="*/ 231000 w 959511"/>
                    <a:gd name="connsiteY16" fmla="*/ 1 h 662773"/>
                    <a:gd name="connsiteX17" fmla="*/ 292561 w 959511"/>
                    <a:gd name="connsiteY17" fmla="*/ 1 h 662773"/>
                    <a:gd name="connsiteX18" fmla="*/ 455904 w 959511"/>
                    <a:gd name="connsiteY18" fmla="*/ 67659 h 662773"/>
                    <a:gd name="connsiteX19" fmla="*/ 461026 w 959511"/>
                    <a:gd name="connsiteY19" fmla="*/ 75256 h 662773"/>
                    <a:gd name="connsiteX20" fmla="*/ 461983 w 959511"/>
                    <a:gd name="connsiteY20" fmla="*/ 73836 h 662773"/>
                    <a:gd name="connsiteX21" fmla="*/ 640239 w 959511"/>
                    <a:gd name="connsiteY21" fmla="*/ 0 h 662773"/>
                    <a:gd name="connsiteX22" fmla="*/ 707419 w 959511"/>
                    <a:gd name="connsiteY22" fmla="*/ 0 h 662773"/>
                    <a:gd name="connsiteX23" fmla="*/ 959511 w 959511"/>
                    <a:gd name="connsiteY23" fmla="*/ 252092 h 662773"/>
                    <a:gd name="connsiteX24" fmla="*/ 959511 w 959511"/>
                    <a:gd name="connsiteY24" fmla="*/ 585464 h 662773"/>
                    <a:gd name="connsiteX25" fmla="*/ 959360 w 959511"/>
                    <a:gd name="connsiteY25" fmla="*/ 585464 h 662773"/>
                    <a:gd name="connsiteX26" fmla="*/ 959509 w 959511"/>
                    <a:gd name="connsiteY26" fmla="*/ 586201 h 662773"/>
                    <a:gd name="connsiteX27" fmla="*/ 959510 w 959511"/>
                    <a:gd name="connsiteY27" fmla="*/ 586200 h 662773"/>
                    <a:gd name="connsiteX28" fmla="*/ 882938 w 959511"/>
                    <a:gd name="connsiteY28" fmla="*/ 662772 h 662773"/>
                    <a:gd name="connsiteX29" fmla="*/ 78116 w 959511"/>
                    <a:gd name="connsiteY29" fmla="*/ 662773 h 662773"/>
                    <a:gd name="connsiteX30" fmla="*/ 1544 w 959511"/>
                    <a:gd name="connsiteY30" fmla="*/ 586201 h 662773"/>
                    <a:gd name="connsiteX31" fmla="*/ 1692 w 959511"/>
                    <a:gd name="connsiteY31" fmla="*/ 585464 h 662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59511" h="662773">
                      <a:moveTo>
                        <a:pt x="531023" y="509629"/>
                      </a:moveTo>
                      <a:lnTo>
                        <a:pt x="838596" y="509629"/>
                      </a:lnTo>
                      <a:lnTo>
                        <a:pt x="838596" y="248144"/>
                      </a:lnTo>
                      <a:cubicBezTo>
                        <a:pt x="838596" y="173197"/>
                        <a:pt x="777839" y="112440"/>
                        <a:pt x="702892" y="112440"/>
                      </a:cubicBezTo>
                      <a:lnTo>
                        <a:pt x="666727" y="112440"/>
                      </a:lnTo>
                      <a:cubicBezTo>
                        <a:pt x="591780" y="112440"/>
                        <a:pt x="531023" y="173197"/>
                        <a:pt x="531023" y="248144"/>
                      </a:cubicBezTo>
                      <a:close/>
                      <a:moveTo>
                        <a:pt x="142877" y="509629"/>
                      </a:moveTo>
                      <a:lnTo>
                        <a:pt x="388147" y="509629"/>
                      </a:lnTo>
                      <a:lnTo>
                        <a:pt x="388147" y="252092"/>
                      </a:lnTo>
                      <a:lnTo>
                        <a:pt x="388549" y="250103"/>
                      </a:lnTo>
                      <a:lnTo>
                        <a:pt x="388549" y="220833"/>
                      </a:lnTo>
                      <a:cubicBezTo>
                        <a:pt x="388549" y="160969"/>
                        <a:pt x="340019" y="112440"/>
                        <a:pt x="280155" y="112440"/>
                      </a:cubicBezTo>
                      <a:lnTo>
                        <a:pt x="251270" y="112440"/>
                      </a:lnTo>
                      <a:cubicBezTo>
                        <a:pt x="191406" y="112440"/>
                        <a:pt x="142877" y="160969"/>
                        <a:pt x="142877" y="220833"/>
                      </a:cubicBezTo>
                      <a:close/>
                      <a:moveTo>
                        <a:pt x="0" y="585464"/>
                      </a:moveTo>
                      <a:lnTo>
                        <a:pt x="0" y="231001"/>
                      </a:lnTo>
                      <a:cubicBezTo>
                        <a:pt x="0" y="103423"/>
                        <a:pt x="103422" y="1"/>
                        <a:pt x="231000" y="1"/>
                      </a:cubicBezTo>
                      <a:lnTo>
                        <a:pt x="292561" y="1"/>
                      </a:lnTo>
                      <a:cubicBezTo>
                        <a:pt x="356350" y="1"/>
                        <a:pt x="414101" y="25856"/>
                        <a:pt x="455904" y="67659"/>
                      </a:cubicBezTo>
                      <a:lnTo>
                        <a:pt x="461026" y="75256"/>
                      </a:lnTo>
                      <a:lnTo>
                        <a:pt x="461983" y="73836"/>
                      </a:lnTo>
                      <a:cubicBezTo>
                        <a:pt x="507603" y="28216"/>
                        <a:pt x="570626" y="0"/>
                        <a:pt x="640239" y="0"/>
                      </a:cubicBezTo>
                      <a:lnTo>
                        <a:pt x="707419" y="0"/>
                      </a:lnTo>
                      <a:cubicBezTo>
                        <a:pt x="846646" y="0"/>
                        <a:pt x="959511" y="112865"/>
                        <a:pt x="959511" y="252092"/>
                      </a:cubicBezTo>
                      <a:lnTo>
                        <a:pt x="959511" y="585464"/>
                      </a:lnTo>
                      <a:lnTo>
                        <a:pt x="959360" y="585464"/>
                      </a:lnTo>
                      <a:lnTo>
                        <a:pt x="959509" y="586201"/>
                      </a:lnTo>
                      <a:lnTo>
                        <a:pt x="959510" y="586200"/>
                      </a:lnTo>
                      <a:cubicBezTo>
                        <a:pt x="959510" y="628490"/>
                        <a:pt x="925228" y="662772"/>
                        <a:pt x="882938" y="662772"/>
                      </a:cubicBezTo>
                      <a:cubicBezTo>
                        <a:pt x="614664" y="662772"/>
                        <a:pt x="346390" y="662773"/>
                        <a:pt x="78116" y="662773"/>
                      </a:cubicBezTo>
                      <a:cubicBezTo>
                        <a:pt x="35826" y="662773"/>
                        <a:pt x="1544" y="628491"/>
                        <a:pt x="1544" y="586201"/>
                      </a:cubicBezTo>
                      <a:lnTo>
                        <a:pt x="1692" y="58546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5ED9C8A-6709-41BC-8C65-AF4C09ACEC93}"/>
                    </a:ext>
                  </a:extLst>
                </p:cNvPr>
                <p:cNvSpPr/>
                <p:nvPr/>
              </p:nvSpPr>
              <p:spPr>
                <a:xfrm rot="6739261" flipH="1">
                  <a:off x="3438920" y="4307754"/>
                  <a:ext cx="559226" cy="532060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29709A5-E32D-4891-9573-831460877FA5}"/>
                    </a:ext>
                  </a:extLst>
                </p:cNvPr>
                <p:cNvSpPr/>
                <p:nvPr/>
              </p:nvSpPr>
              <p:spPr>
                <a:xfrm rot="3438547" flipH="1">
                  <a:off x="5232163" y="4133896"/>
                  <a:ext cx="516158" cy="418314"/>
                </a:xfrm>
                <a:custGeom>
                  <a:avLst/>
                  <a:gdLst>
                    <a:gd name="connsiteX0" fmla="*/ 721271 w 1002628"/>
                    <a:gd name="connsiteY0" fmla="*/ 411708 h 823416"/>
                    <a:gd name="connsiteX1" fmla="*/ 384225 w 1002628"/>
                    <a:gd name="connsiteY1" fmla="*/ 543909 h 823416"/>
                    <a:gd name="connsiteX2" fmla="*/ 384225 w 1002628"/>
                    <a:gd name="connsiteY2" fmla="*/ 279507 h 823416"/>
                    <a:gd name="connsiteX3" fmla="*/ 1002628 w 1002628"/>
                    <a:gd name="connsiteY3" fmla="*/ 407798 h 823416"/>
                    <a:gd name="connsiteX4" fmla="*/ 999623 w 1002628"/>
                    <a:gd name="connsiteY4" fmla="*/ 398578 h 823416"/>
                    <a:gd name="connsiteX5" fmla="*/ 997347 w 1002628"/>
                    <a:gd name="connsiteY5" fmla="*/ 385674 h 823416"/>
                    <a:gd name="connsiteX6" fmla="*/ 993445 w 1002628"/>
                    <a:gd name="connsiteY6" fmla="*/ 379627 h 823416"/>
                    <a:gd name="connsiteX7" fmla="*/ 989103 w 1002628"/>
                    <a:gd name="connsiteY7" fmla="*/ 366305 h 823416"/>
                    <a:gd name="connsiteX8" fmla="*/ 954022 w 1002628"/>
                    <a:gd name="connsiteY8" fmla="*/ 338498 h 823416"/>
                    <a:gd name="connsiteX9" fmla="*/ 104553 w 1002628"/>
                    <a:gd name="connsiteY9" fmla="*/ 5308 h 823416"/>
                    <a:gd name="connsiteX10" fmla="*/ 5308 w 1002628"/>
                    <a:gd name="connsiteY10" fmla="*/ 48632 h 823416"/>
                    <a:gd name="connsiteX11" fmla="*/ 5308 w 1002628"/>
                    <a:gd name="connsiteY11" fmla="*/ 48631 h 823416"/>
                    <a:gd name="connsiteX12" fmla="*/ 48632 w 1002628"/>
                    <a:gd name="connsiteY12" fmla="*/ 147876 h 823416"/>
                    <a:gd name="connsiteX13" fmla="*/ 231082 w 1002628"/>
                    <a:gd name="connsiteY13" fmla="*/ 219439 h 823416"/>
                    <a:gd name="connsiteX14" fmla="*/ 231082 w 1002628"/>
                    <a:gd name="connsiteY14" fmla="*/ 603977 h 823416"/>
                    <a:gd name="connsiteX15" fmla="*/ 48632 w 1002628"/>
                    <a:gd name="connsiteY15" fmla="*/ 675540 h 823416"/>
                    <a:gd name="connsiteX16" fmla="*/ 5308 w 1002628"/>
                    <a:gd name="connsiteY16" fmla="*/ 774785 h 823416"/>
                    <a:gd name="connsiteX17" fmla="*/ 5308 w 1002628"/>
                    <a:gd name="connsiteY17" fmla="*/ 774784 h 823416"/>
                    <a:gd name="connsiteX18" fmla="*/ 104553 w 1002628"/>
                    <a:gd name="connsiteY18" fmla="*/ 818108 h 823416"/>
                    <a:gd name="connsiteX19" fmla="*/ 954022 w 1002628"/>
                    <a:gd name="connsiteY19" fmla="*/ 484918 h 823416"/>
                    <a:gd name="connsiteX20" fmla="*/ 1002628 w 1002628"/>
                    <a:gd name="connsiteY20" fmla="*/ 415618 h 823416"/>
                    <a:gd name="connsiteX21" fmla="*/ 1001939 w 1002628"/>
                    <a:gd name="connsiteY21" fmla="*/ 411708 h 82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02628" h="823416">
                      <a:moveTo>
                        <a:pt x="721271" y="411708"/>
                      </a:moveTo>
                      <a:lnTo>
                        <a:pt x="384225" y="543909"/>
                      </a:lnTo>
                      <a:lnTo>
                        <a:pt x="384225" y="279507"/>
                      </a:lnTo>
                      <a:close/>
                      <a:moveTo>
                        <a:pt x="1002628" y="407798"/>
                      </a:moveTo>
                      <a:lnTo>
                        <a:pt x="999623" y="398578"/>
                      </a:lnTo>
                      <a:lnTo>
                        <a:pt x="997347" y="385674"/>
                      </a:lnTo>
                      <a:lnTo>
                        <a:pt x="993445" y="379627"/>
                      </a:lnTo>
                      <a:lnTo>
                        <a:pt x="989103" y="366305"/>
                      </a:lnTo>
                      <a:cubicBezTo>
                        <a:pt x="980741" y="354157"/>
                        <a:pt x="968786" y="344289"/>
                        <a:pt x="954022" y="338498"/>
                      </a:cubicBezTo>
                      <a:lnTo>
                        <a:pt x="104553" y="5308"/>
                      </a:lnTo>
                      <a:cubicBezTo>
                        <a:pt x="65183" y="-10135"/>
                        <a:pt x="20750" y="9262"/>
                        <a:pt x="5308" y="48632"/>
                      </a:cubicBezTo>
                      <a:lnTo>
                        <a:pt x="5308" y="48631"/>
                      </a:lnTo>
                      <a:cubicBezTo>
                        <a:pt x="-10135" y="88001"/>
                        <a:pt x="9262" y="132433"/>
                        <a:pt x="48632" y="147876"/>
                      </a:cubicBezTo>
                      <a:lnTo>
                        <a:pt x="231082" y="219439"/>
                      </a:lnTo>
                      <a:lnTo>
                        <a:pt x="231082" y="603977"/>
                      </a:lnTo>
                      <a:lnTo>
                        <a:pt x="48632" y="675540"/>
                      </a:lnTo>
                      <a:cubicBezTo>
                        <a:pt x="9262" y="690983"/>
                        <a:pt x="-10135" y="735415"/>
                        <a:pt x="5308" y="774785"/>
                      </a:cubicBezTo>
                      <a:lnTo>
                        <a:pt x="5308" y="774784"/>
                      </a:lnTo>
                      <a:cubicBezTo>
                        <a:pt x="20750" y="814154"/>
                        <a:pt x="65183" y="833550"/>
                        <a:pt x="104553" y="818108"/>
                      </a:cubicBezTo>
                      <a:lnTo>
                        <a:pt x="954022" y="484918"/>
                      </a:lnTo>
                      <a:cubicBezTo>
                        <a:pt x="983549" y="473337"/>
                        <a:pt x="1001842" y="445448"/>
                        <a:pt x="1002628" y="415618"/>
                      </a:cubicBezTo>
                      <a:lnTo>
                        <a:pt x="1001939" y="411708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3DBF300-D603-4AA9-BA2A-C78496E80D86}"/>
                    </a:ext>
                  </a:extLst>
                </p:cNvPr>
                <p:cNvSpPr/>
                <p:nvPr/>
              </p:nvSpPr>
              <p:spPr>
                <a:xfrm rot="20627330" flipH="1">
                  <a:off x="4906326" y="4240534"/>
                  <a:ext cx="403909" cy="602072"/>
                </a:xfrm>
                <a:custGeom>
                  <a:avLst/>
                  <a:gdLst>
                    <a:gd name="connsiteX0" fmla="*/ 543951 w 620523"/>
                    <a:gd name="connsiteY0" fmla="*/ 0 h 958316"/>
                    <a:gd name="connsiteX1" fmla="*/ 534345 w 620523"/>
                    <a:gd name="connsiteY1" fmla="*/ 1940 h 958316"/>
                    <a:gd name="connsiteX2" fmla="*/ 523355 w 620523"/>
                    <a:gd name="connsiteY2" fmla="*/ 2706 h 958316"/>
                    <a:gd name="connsiteX3" fmla="*/ 518278 w 620523"/>
                    <a:gd name="connsiteY3" fmla="*/ 5183 h 958316"/>
                    <a:gd name="connsiteX4" fmla="*/ 514146 w 620523"/>
                    <a:gd name="connsiteY4" fmla="*/ 6018 h 958316"/>
                    <a:gd name="connsiteX5" fmla="*/ 507798 w 620523"/>
                    <a:gd name="connsiteY5" fmla="*/ 10297 h 958316"/>
                    <a:gd name="connsiteX6" fmla="*/ 496974 w 620523"/>
                    <a:gd name="connsiteY6" fmla="*/ 15579 h 958316"/>
                    <a:gd name="connsiteX7" fmla="*/ 492587 w 620523"/>
                    <a:gd name="connsiteY7" fmla="*/ 20553 h 958316"/>
                    <a:gd name="connsiteX8" fmla="*/ 489806 w 620523"/>
                    <a:gd name="connsiteY8" fmla="*/ 22428 h 958316"/>
                    <a:gd name="connsiteX9" fmla="*/ 486151 w 620523"/>
                    <a:gd name="connsiteY9" fmla="*/ 27850 h 958316"/>
                    <a:gd name="connsiteX10" fmla="*/ 476860 w 620523"/>
                    <a:gd name="connsiteY10" fmla="*/ 38383 h 958316"/>
                    <a:gd name="connsiteX11" fmla="*/ 153143 w 620523"/>
                    <a:gd name="connsiteY11" fmla="*/ 599076 h 958316"/>
                    <a:gd name="connsiteX12" fmla="*/ 153144 w 620523"/>
                    <a:gd name="connsiteY12" fmla="*/ 76572 h 958316"/>
                    <a:gd name="connsiteX13" fmla="*/ 76572 w 620523"/>
                    <a:gd name="connsiteY13" fmla="*/ 0 h 958316"/>
                    <a:gd name="connsiteX14" fmla="*/ 0 w 620523"/>
                    <a:gd name="connsiteY14" fmla="*/ 76572 h 958316"/>
                    <a:gd name="connsiteX15" fmla="*/ 0 w 620523"/>
                    <a:gd name="connsiteY15" fmla="*/ 881393 h 958316"/>
                    <a:gd name="connsiteX16" fmla="*/ 4012 w 620523"/>
                    <a:gd name="connsiteY16" fmla="*/ 901265 h 958316"/>
                    <a:gd name="connsiteX17" fmla="*/ 4072 w 620523"/>
                    <a:gd name="connsiteY17" fmla="*/ 902129 h 958316"/>
                    <a:gd name="connsiteX18" fmla="*/ 4267 w 620523"/>
                    <a:gd name="connsiteY18" fmla="*/ 902528 h 958316"/>
                    <a:gd name="connsiteX19" fmla="*/ 6017 w 620523"/>
                    <a:gd name="connsiteY19" fmla="*/ 911199 h 958316"/>
                    <a:gd name="connsiteX20" fmla="*/ 14998 w 620523"/>
                    <a:gd name="connsiteY20" fmla="*/ 924518 h 958316"/>
                    <a:gd name="connsiteX21" fmla="*/ 16946 w 620523"/>
                    <a:gd name="connsiteY21" fmla="*/ 928510 h 958316"/>
                    <a:gd name="connsiteX22" fmla="*/ 18780 w 620523"/>
                    <a:gd name="connsiteY22" fmla="*/ 930128 h 958316"/>
                    <a:gd name="connsiteX23" fmla="*/ 22427 w 620523"/>
                    <a:gd name="connsiteY23" fmla="*/ 935538 h 958316"/>
                    <a:gd name="connsiteX24" fmla="*/ 32977 w 620523"/>
                    <a:gd name="connsiteY24" fmla="*/ 942651 h 958316"/>
                    <a:gd name="connsiteX25" fmla="*/ 39749 w 620523"/>
                    <a:gd name="connsiteY25" fmla="*/ 948624 h 958316"/>
                    <a:gd name="connsiteX26" fmla="*/ 39748 w 620523"/>
                    <a:gd name="connsiteY26" fmla="*/ 948625 h 958316"/>
                    <a:gd name="connsiteX27" fmla="*/ 43917 w 620523"/>
                    <a:gd name="connsiteY27" fmla="*/ 950027 h 958316"/>
                    <a:gd name="connsiteX28" fmla="*/ 46767 w 620523"/>
                    <a:gd name="connsiteY28" fmla="*/ 951948 h 958316"/>
                    <a:gd name="connsiteX29" fmla="*/ 53933 w 620523"/>
                    <a:gd name="connsiteY29" fmla="*/ 953395 h 958316"/>
                    <a:gd name="connsiteX30" fmla="*/ 68569 w 620523"/>
                    <a:gd name="connsiteY30" fmla="*/ 958316 h 958316"/>
                    <a:gd name="connsiteX31" fmla="*/ 75810 w 620523"/>
                    <a:gd name="connsiteY31" fmla="*/ 957811 h 958316"/>
                    <a:gd name="connsiteX32" fmla="*/ 76572 w 620523"/>
                    <a:gd name="connsiteY32" fmla="*/ 957965 h 958316"/>
                    <a:gd name="connsiteX33" fmla="*/ 76571 w 620523"/>
                    <a:gd name="connsiteY33" fmla="*/ 957966 h 958316"/>
                    <a:gd name="connsiteX34" fmla="*/ 78145 w 620523"/>
                    <a:gd name="connsiteY34" fmla="*/ 957649 h 958316"/>
                    <a:gd name="connsiteX35" fmla="*/ 97852 w 620523"/>
                    <a:gd name="connsiteY35" fmla="*/ 956274 h 958316"/>
                    <a:gd name="connsiteX36" fmla="*/ 144347 w 620523"/>
                    <a:gd name="connsiteY36" fmla="*/ 920597 h 958316"/>
                    <a:gd name="connsiteX37" fmla="*/ 467379 w 620523"/>
                    <a:gd name="connsiteY37" fmla="*/ 361091 h 958316"/>
                    <a:gd name="connsiteX38" fmla="*/ 467379 w 620523"/>
                    <a:gd name="connsiteY38" fmla="*/ 881393 h 958316"/>
                    <a:gd name="connsiteX39" fmla="*/ 543951 w 620523"/>
                    <a:gd name="connsiteY39" fmla="*/ 957965 h 958316"/>
                    <a:gd name="connsiteX40" fmla="*/ 543950 w 620523"/>
                    <a:gd name="connsiteY40" fmla="*/ 957966 h 958316"/>
                    <a:gd name="connsiteX41" fmla="*/ 620522 w 620523"/>
                    <a:gd name="connsiteY41" fmla="*/ 881394 h 958316"/>
                    <a:gd name="connsiteX42" fmla="*/ 620523 w 620523"/>
                    <a:gd name="connsiteY42" fmla="*/ 76572 h 958316"/>
                    <a:gd name="connsiteX43" fmla="*/ 617450 w 620523"/>
                    <a:gd name="connsiteY43" fmla="*/ 61348 h 958316"/>
                    <a:gd name="connsiteX44" fmla="*/ 617136 w 620523"/>
                    <a:gd name="connsiteY44" fmla="*/ 56851 h 958316"/>
                    <a:gd name="connsiteX45" fmla="*/ 616122 w 620523"/>
                    <a:gd name="connsiteY45" fmla="*/ 54773 h 958316"/>
                    <a:gd name="connsiteX46" fmla="*/ 614506 w 620523"/>
                    <a:gd name="connsiteY46" fmla="*/ 46767 h 958316"/>
                    <a:gd name="connsiteX47" fmla="*/ 606213 w 620523"/>
                    <a:gd name="connsiteY47" fmla="*/ 34467 h 958316"/>
                    <a:gd name="connsiteX48" fmla="*/ 604262 w 620523"/>
                    <a:gd name="connsiteY48" fmla="*/ 30470 h 958316"/>
                    <a:gd name="connsiteX49" fmla="*/ 602426 w 620523"/>
                    <a:gd name="connsiteY49" fmla="*/ 28849 h 958316"/>
                    <a:gd name="connsiteX50" fmla="*/ 598096 w 620523"/>
                    <a:gd name="connsiteY50" fmla="*/ 22428 h 958316"/>
                    <a:gd name="connsiteX51" fmla="*/ 585572 w 620523"/>
                    <a:gd name="connsiteY51" fmla="*/ 13984 h 958316"/>
                    <a:gd name="connsiteX52" fmla="*/ 581459 w 620523"/>
                    <a:gd name="connsiteY52" fmla="*/ 10356 h 958316"/>
                    <a:gd name="connsiteX53" fmla="*/ 578929 w 620523"/>
                    <a:gd name="connsiteY53" fmla="*/ 9505 h 958316"/>
                    <a:gd name="connsiteX54" fmla="*/ 573757 w 620523"/>
                    <a:gd name="connsiteY54" fmla="*/ 6018 h 958316"/>
                    <a:gd name="connsiteX55" fmla="*/ 560748 w 620523"/>
                    <a:gd name="connsiteY55" fmla="*/ 3391 h 958316"/>
                    <a:gd name="connsiteX56" fmla="*/ 552638 w 620523"/>
                    <a:gd name="connsiteY56" fmla="*/ 664 h 958316"/>
                    <a:gd name="connsiteX57" fmla="*/ 548625 w 620523"/>
                    <a:gd name="connsiteY57" fmla="*/ 944 h 95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20523" h="958316">
                      <a:moveTo>
                        <a:pt x="543951" y="0"/>
                      </a:moveTo>
                      <a:lnTo>
                        <a:pt x="534345" y="1940"/>
                      </a:lnTo>
                      <a:lnTo>
                        <a:pt x="523355" y="2706"/>
                      </a:lnTo>
                      <a:lnTo>
                        <a:pt x="518278" y="5183"/>
                      </a:lnTo>
                      <a:lnTo>
                        <a:pt x="514146" y="6018"/>
                      </a:lnTo>
                      <a:lnTo>
                        <a:pt x="507798" y="10297"/>
                      </a:lnTo>
                      <a:lnTo>
                        <a:pt x="496974" y="15579"/>
                      </a:lnTo>
                      <a:lnTo>
                        <a:pt x="492587" y="20553"/>
                      </a:lnTo>
                      <a:lnTo>
                        <a:pt x="489806" y="22428"/>
                      </a:lnTo>
                      <a:lnTo>
                        <a:pt x="486151" y="27850"/>
                      </a:lnTo>
                      <a:lnTo>
                        <a:pt x="476860" y="38383"/>
                      </a:lnTo>
                      <a:lnTo>
                        <a:pt x="153143" y="599076"/>
                      </a:lnTo>
                      <a:lnTo>
                        <a:pt x="153144" y="76572"/>
                      </a:lnTo>
                      <a:cubicBezTo>
                        <a:pt x="153144" y="34282"/>
                        <a:pt x="118862" y="0"/>
                        <a:pt x="76572" y="0"/>
                      </a:cubicBezTo>
                      <a:cubicBezTo>
                        <a:pt x="34282" y="0"/>
                        <a:pt x="0" y="34282"/>
                        <a:pt x="0" y="76572"/>
                      </a:cubicBezTo>
                      <a:lnTo>
                        <a:pt x="0" y="881393"/>
                      </a:lnTo>
                      <a:lnTo>
                        <a:pt x="4012" y="901265"/>
                      </a:lnTo>
                      <a:lnTo>
                        <a:pt x="4072" y="902129"/>
                      </a:lnTo>
                      <a:lnTo>
                        <a:pt x="4267" y="902528"/>
                      </a:lnTo>
                      <a:lnTo>
                        <a:pt x="6017" y="911199"/>
                      </a:lnTo>
                      <a:lnTo>
                        <a:pt x="14998" y="924518"/>
                      </a:lnTo>
                      <a:lnTo>
                        <a:pt x="16946" y="928510"/>
                      </a:lnTo>
                      <a:lnTo>
                        <a:pt x="18780" y="930128"/>
                      </a:lnTo>
                      <a:lnTo>
                        <a:pt x="22427" y="935538"/>
                      </a:lnTo>
                      <a:lnTo>
                        <a:pt x="32977" y="942651"/>
                      </a:lnTo>
                      <a:lnTo>
                        <a:pt x="39749" y="948624"/>
                      </a:lnTo>
                      <a:lnTo>
                        <a:pt x="39748" y="948625"/>
                      </a:lnTo>
                      <a:lnTo>
                        <a:pt x="43917" y="950027"/>
                      </a:lnTo>
                      <a:lnTo>
                        <a:pt x="46767" y="951948"/>
                      </a:lnTo>
                      <a:lnTo>
                        <a:pt x="53933" y="953395"/>
                      </a:lnTo>
                      <a:lnTo>
                        <a:pt x="68569" y="958316"/>
                      </a:lnTo>
                      <a:lnTo>
                        <a:pt x="75810" y="957811"/>
                      </a:lnTo>
                      <a:lnTo>
                        <a:pt x="76572" y="957965"/>
                      </a:lnTo>
                      <a:lnTo>
                        <a:pt x="76571" y="957966"/>
                      </a:lnTo>
                      <a:lnTo>
                        <a:pt x="78145" y="957649"/>
                      </a:lnTo>
                      <a:lnTo>
                        <a:pt x="97852" y="956274"/>
                      </a:lnTo>
                      <a:cubicBezTo>
                        <a:pt x="116781" y="951202"/>
                        <a:pt x="133775" y="938909"/>
                        <a:pt x="144347" y="920597"/>
                      </a:cubicBezTo>
                      <a:lnTo>
                        <a:pt x="467379" y="361091"/>
                      </a:lnTo>
                      <a:lnTo>
                        <a:pt x="467379" y="881393"/>
                      </a:lnTo>
                      <a:cubicBezTo>
                        <a:pt x="467379" y="923683"/>
                        <a:pt x="501661" y="957965"/>
                        <a:pt x="543951" y="957965"/>
                      </a:cubicBezTo>
                      <a:lnTo>
                        <a:pt x="543950" y="957966"/>
                      </a:lnTo>
                      <a:cubicBezTo>
                        <a:pt x="586240" y="957966"/>
                        <a:pt x="620522" y="923684"/>
                        <a:pt x="620522" y="881394"/>
                      </a:cubicBezTo>
                      <a:cubicBezTo>
                        <a:pt x="620522" y="613120"/>
                        <a:pt x="620523" y="344846"/>
                        <a:pt x="620523" y="76572"/>
                      </a:cubicBezTo>
                      <a:lnTo>
                        <a:pt x="617450" y="61348"/>
                      </a:lnTo>
                      <a:lnTo>
                        <a:pt x="617136" y="56851"/>
                      </a:lnTo>
                      <a:lnTo>
                        <a:pt x="616122" y="54773"/>
                      </a:lnTo>
                      <a:lnTo>
                        <a:pt x="614506" y="46767"/>
                      </a:lnTo>
                      <a:lnTo>
                        <a:pt x="606213" y="34467"/>
                      </a:lnTo>
                      <a:lnTo>
                        <a:pt x="604262" y="30470"/>
                      </a:lnTo>
                      <a:lnTo>
                        <a:pt x="602426" y="28849"/>
                      </a:lnTo>
                      <a:lnTo>
                        <a:pt x="598096" y="22428"/>
                      </a:lnTo>
                      <a:lnTo>
                        <a:pt x="585572" y="13984"/>
                      </a:lnTo>
                      <a:lnTo>
                        <a:pt x="581459" y="10356"/>
                      </a:lnTo>
                      <a:lnTo>
                        <a:pt x="578929" y="9505"/>
                      </a:lnTo>
                      <a:lnTo>
                        <a:pt x="573757" y="6018"/>
                      </a:lnTo>
                      <a:lnTo>
                        <a:pt x="560748" y="3391"/>
                      </a:lnTo>
                      <a:lnTo>
                        <a:pt x="552638" y="664"/>
                      </a:lnTo>
                      <a:lnTo>
                        <a:pt x="548625" y="944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rgbClr val="9A4D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15262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6039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pptx176_バナナカステラのイラスト</dc:title>
  <dc:subject>pptx176_バナナカステラのイラスト</dc:subject>
  <dc:creator>でじけろお</dc:creator>
  <cp:revision>1</cp:revision>
  <dcterms:created xsi:type="dcterms:W3CDTF">2018-05-20T00:31:01Z</dcterms:created>
  <dcterms:modified xsi:type="dcterms:W3CDTF">2022-02-07T16:44:46Z</dcterms:modified>
  <cp:version>1</cp:version>
</cp:coreProperties>
</file>