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36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96" d="100"/>
          <a:sy n="96" d="100"/>
        </p:scale>
        <p:origin x="3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E99679B8-052B-49C1-93AC-4830380DFD79}"/>
              </a:ext>
            </a:extLst>
          </p:cNvPr>
          <p:cNvSpPr>
            <a:spLocks/>
          </p:cNvSpPr>
          <p:nvPr/>
        </p:nvSpPr>
        <p:spPr bwMode="auto">
          <a:xfrm>
            <a:off x="3821113" y="1978721"/>
            <a:ext cx="2236788" cy="1064559"/>
          </a:xfrm>
          <a:custGeom>
            <a:avLst/>
            <a:gdLst>
              <a:gd name="T0" fmla="*/ 102 w 2950"/>
              <a:gd name="T1" fmla="*/ 195 h 1404"/>
              <a:gd name="T2" fmla="*/ 64 w 2950"/>
              <a:gd name="T3" fmla="*/ 338 h 1404"/>
              <a:gd name="T4" fmla="*/ 8 w 2950"/>
              <a:gd name="T5" fmla="*/ 392 h 1404"/>
              <a:gd name="T6" fmla="*/ 15 w 2950"/>
              <a:gd name="T7" fmla="*/ 437 h 1404"/>
              <a:gd name="T8" fmla="*/ 31 w 2950"/>
              <a:gd name="T9" fmla="*/ 473 h 1404"/>
              <a:gd name="T10" fmla="*/ 109 w 2950"/>
              <a:gd name="T11" fmla="*/ 511 h 1404"/>
              <a:gd name="T12" fmla="*/ 119 w 2950"/>
              <a:gd name="T13" fmla="*/ 539 h 1404"/>
              <a:gd name="T14" fmla="*/ 213 w 2950"/>
              <a:gd name="T15" fmla="*/ 551 h 1404"/>
              <a:gd name="T16" fmla="*/ 277 w 2950"/>
              <a:gd name="T17" fmla="*/ 576 h 1404"/>
              <a:gd name="T18" fmla="*/ 282 w 2950"/>
              <a:gd name="T19" fmla="*/ 630 h 1404"/>
              <a:gd name="T20" fmla="*/ 312 w 2950"/>
              <a:gd name="T21" fmla="*/ 649 h 1404"/>
              <a:gd name="T22" fmla="*/ 388 w 2950"/>
              <a:gd name="T23" fmla="*/ 705 h 1404"/>
              <a:gd name="T24" fmla="*/ 635 w 2950"/>
              <a:gd name="T25" fmla="*/ 897 h 1404"/>
              <a:gd name="T26" fmla="*/ 875 w 2950"/>
              <a:gd name="T27" fmla="*/ 1001 h 1404"/>
              <a:gd name="T28" fmla="*/ 1150 w 2950"/>
              <a:gd name="T29" fmla="*/ 1029 h 1404"/>
              <a:gd name="T30" fmla="*/ 1335 w 2950"/>
              <a:gd name="T31" fmla="*/ 1127 h 1404"/>
              <a:gd name="T32" fmla="*/ 1367 w 2950"/>
              <a:gd name="T33" fmla="*/ 1184 h 1404"/>
              <a:gd name="T34" fmla="*/ 1190 w 2950"/>
              <a:gd name="T35" fmla="*/ 1239 h 1404"/>
              <a:gd name="T36" fmla="*/ 1079 w 2950"/>
              <a:gd name="T37" fmla="*/ 1274 h 1404"/>
              <a:gd name="T38" fmla="*/ 982 w 2950"/>
              <a:gd name="T39" fmla="*/ 1290 h 1404"/>
              <a:gd name="T40" fmla="*/ 961 w 2950"/>
              <a:gd name="T41" fmla="*/ 1356 h 1404"/>
              <a:gd name="T42" fmla="*/ 1040 w 2950"/>
              <a:gd name="T43" fmla="*/ 1358 h 1404"/>
              <a:gd name="T44" fmla="*/ 1116 w 2950"/>
              <a:gd name="T45" fmla="*/ 1373 h 1404"/>
              <a:gd name="T46" fmla="*/ 1215 w 2950"/>
              <a:gd name="T47" fmla="*/ 1375 h 1404"/>
              <a:gd name="T48" fmla="*/ 1492 w 2950"/>
              <a:gd name="T49" fmla="*/ 1325 h 1404"/>
              <a:gd name="T50" fmla="*/ 1596 w 2950"/>
              <a:gd name="T51" fmla="*/ 1275 h 1404"/>
              <a:gd name="T52" fmla="*/ 1799 w 2950"/>
              <a:gd name="T53" fmla="*/ 1390 h 1404"/>
              <a:gd name="T54" fmla="*/ 1895 w 2950"/>
              <a:gd name="T55" fmla="*/ 1399 h 1404"/>
              <a:gd name="T56" fmla="*/ 2024 w 2950"/>
              <a:gd name="T57" fmla="*/ 1350 h 1404"/>
              <a:gd name="T58" fmla="*/ 2057 w 2950"/>
              <a:gd name="T59" fmla="*/ 1285 h 1404"/>
              <a:gd name="T60" fmla="*/ 2073 w 2950"/>
              <a:gd name="T61" fmla="*/ 1216 h 1404"/>
              <a:gd name="T62" fmla="*/ 2081 w 2950"/>
              <a:gd name="T63" fmla="*/ 1161 h 1404"/>
              <a:gd name="T64" fmla="*/ 1971 w 2950"/>
              <a:gd name="T65" fmla="*/ 1120 h 1404"/>
              <a:gd name="T66" fmla="*/ 1877 w 2950"/>
              <a:gd name="T67" fmla="*/ 1120 h 1404"/>
              <a:gd name="T68" fmla="*/ 1850 w 2950"/>
              <a:gd name="T69" fmla="*/ 1065 h 1404"/>
              <a:gd name="T70" fmla="*/ 2131 w 2950"/>
              <a:gd name="T71" fmla="*/ 923 h 1404"/>
              <a:gd name="T72" fmla="*/ 2223 w 2950"/>
              <a:gd name="T73" fmla="*/ 819 h 1404"/>
              <a:gd name="T74" fmla="*/ 2283 w 2950"/>
              <a:gd name="T75" fmla="*/ 649 h 1404"/>
              <a:gd name="T76" fmla="*/ 2374 w 2950"/>
              <a:gd name="T77" fmla="*/ 452 h 1404"/>
              <a:gd name="T78" fmla="*/ 2679 w 2950"/>
              <a:gd name="T79" fmla="*/ 346 h 1404"/>
              <a:gd name="T80" fmla="*/ 2809 w 2950"/>
              <a:gd name="T81" fmla="*/ 339 h 1404"/>
              <a:gd name="T82" fmla="*/ 2945 w 2950"/>
              <a:gd name="T83" fmla="*/ 260 h 1404"/>
              <a:gd name="T84" fmla="*/ 2920 w 2950"/>
              <a:gd name="T85" fmla="*/ 204 h 1404"/>
              <a:gd name="T86" fmla="*/ 2768 w 2950"/>
              <a:gd name="T87" fmla="*/ 172 h 1404"/>
              <a:gd name="T88" fmla="*/ 2532 w 2950"/>
              <a:gd name="T89" fmla="*/ 258 h 1404"/>
              <a:gd name="T90" fmla="*/ 2362 w 2950"/>
              <a:gd name="T91" fmla="*/ 291 h 1404"/>
              <a:gd name="T92" fmla="*/ 2347 w 2950"/>
              <a:gd name="T93" fmla="*/ 326 h 1404"/>
              <a:gd name="T94" fmla="*/ 2213 w 2950"/>
              <a:gd name="T95" fmla="*/ 255 h 1404"/>
              <a:gd name="T96" fmla="*/ 2121 w 2950"/>
              <a:gd name="T97" fmla="*/ 148 h 1404"/>
              <a:gd name="T98" fmla="*/ 1788 w 2950"/>
              <a:gd name="T99" fmla="*/ 38 h 1404"/>
              <a:gd name="T100" fmla="*/ 1495 w 2950"/>
              <a:gd name="T101" fmla="*/ 27 h 1404"/>
              <a:gd name="T102" fmla="*/ 1330 w 2950"/>
              <a:gd name="T103" fmla="*/ 50 h 1404"/>
              <a:gd name="T104" fmla="*/ 842 w 2950"/>
              <a:gd name="T105" fmla="*/ 230 h 1404"/>
              <a:gd name="T106" fmla="*/ 696 w 2950"/>
              <a:gd name="T107" fmla="*/ 258 h 1404"/>
              <a:gd name="T108" fmla="*/ 472 w 2950"/>
              <a:gd name="T109" fmla="*/ 98 h 1404"/>
              <a:gd name="T110" fmla="*/ 434 w 2950"/>
              <a:gd name="T111" fmla="*/ 20 h 1404"/>
              <a:gd name="T112" fmla="*/ 376 w 2950"/>
              <a:gd name="T113" fmla="*/ 5 h 1404"/>
              <a:gd name="T114" fmla="*/ 277 w 2950"/>
              <a:gd name="T115" fmla="*/ 4 h 1404"/>
              <a:gd name="T116" fmla="*/ 236 w 2950"/>
              <a:gd name="T117" fmla="*/ 43 h 1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50" h="1404">
                <a:moveTo>
                  <a:pt x="211" y="118"/>
                </a:moveTo>
                <a:lnTo>
                  <a:pt x="211" y="118"/>
                </a:lnTo>
                <a:lnTo>
                  <a:pt x="186" y="131"/>
                </a:lnTo>
                <a:lnTo>
                  <a:pt x="168" y="143"/>
                </a:lnTo>
                <a:lnTo>
                  <a:pt x="148" y="156"/>
                </a:lnTo>
                <a:lnTo>
                  <a:pt x="127" y="171"/>
                </a:lnTo>
                <a:lnTo>
                  <a:pt x="109" y="187"/>
                </a:lnTo>
                <a:lnTo>
                  <a:pt x="102" y="195"/>
                </a:lnTo>
                <a:lnTo>
                  <a:pt x="95" y="204"/>
                </a:lnTo>
                <a:lnTo>
                  <a:pt x="91" y="212"/>
                </a:lnTo>
                <a:lnTo>
                  <a:pt x="87" y="222"/>
                </a:lnTo>
                <a:lnTo>
                  <a:pt x="87" y="222"/>
                </a:lnTo>
                <a:lnTo>
                  <a:pt x="81" y="258"/>
                </a:lnTo>
                <a:lnTo>
                  <a:pt x="74" y="300"/>
                </a:lnTo>
                <a:lnTo>
                  <a:pt x="69" y="320"/>
                </a:lnTo>
                <a:lnTo>
                  <a:pt x="64" y="338"/>
                </a:lnTo>
                <a:lnTo>
                  <a:pt x="58" y="353"/>
                </a:lnTo>
                <a:lnTo>
                  <a:pt x="54" y="359"/>
                </a:lnTo>
                <a:lnTo>
                  <a:pt x="49" y="364"/>
                </a:lnTo>
                <a:lnTo>
                  <a:pt x="49" y="364"/>
                </a:lnTo>
                <a:lnTo>
                  <a:pt x="39" y="372"/>
                </a:lnTo>
                <a:lnTo>
                  <a:pt x="31" y="379"/>
                </a:lnTo>
                <a:lnTo>
                  <a:pt x="15" y="387"/>
                </a:lnTo>
                <a:lnTo>
                  <a:pt x="8" y="392"/>
                </a:lnTo>
                <a:lnTo>
                  <a:pt x="3" y="396"/>
                </a:lnTo>
                <a:lnTo>
                  <a:pt x="0" y="401"/>
                </a:lnTo>
                <a:lnTo>
                  <a:pt x="0" y="406"/>
                </a:lnTo>
                <a:lnTo>
                  <a:pt x="0" y="406"/>
                </a:lnTo>
                <a:lnTo>
                  <a:pt x="1" y="417"/>
                </a:lnTo>
                <a:lnTo>
                  <a:pt x="5" y="427"/>
                </a:lnTo>
                <a:lnTo>
                  <a:pt x="10" y="434"/>
                </a:lnTo>
                <a:lnTo>
                  <a:pt x="15" y="437"/>
                </a:lnTo>
                <a:lnTo>
                  <a:pt x="15" y="437"/>
                </a:lnTo>
                <a:lnTo>
                  <a:pt x="20" y="439"/>
                </a:lnTo>
                <a:lnTo>
                  <a:pt x="25" y="444"/>
                </a:lnTo>
                <a:lnTo>
                  <a:pt x="26" y="450"/>
                </a:lnTo>
                <a:lnTo>
                  <a:pt x="26" y="460"/>
                </a:lnTo>
                <a:lnTo>
                  <a:pt x="26" y="460"/>
                </a:lnTo>
                <a:lnTo>
                  <a:pt x="28" y="467"/>
                </a:lnTo>
                <a:lnTo>
                  <a:pt x="31" y="473"/>
                </a:lnTo>
                <a:lnTo>
                  <a:pt x="36" y="480"/>
                </a:lnTo>
                <a:lnTo>
                  <a:pt x="43" y="485"/>
                </a:lnTo>
                <a:lnTo>
                  <a:pt x="58" y="496"/>
                </a:lnTo>
                <a:lnTo>
                  <a:pt x="69" y="503"/>
                </a:lnTo>
                <a:lnTo>
                  <a:pt x="69" y="503"/>
                </a:lnTo>
                <a:lnTo>
                  <a:pt x="81" y="505"/>
                </a:lnTo>
                <a:lnTo>
                  <a:pt x="100" y="510"/>
                </a:lnTo>
                <a:lnTo>
                  <a:pt x="109" y="511"/>
                </a:lnTo>
                <a:lnTo>
                  <a:pt x="117" y="515"/>
                </a:lnTo>
                <a:lnTo>
                  <a:pt x="122" y="520"/>
                </a:lnTo>
                <a:lnTo>
                  <a:pt x="122" y="523"/>
                </a:lnTo>
                <a:lnTo>
                  <a:pt x="122" y="526"/>
                </a:lnTo>
                <a:lnTo>
                  <a:pt x="122" y="526"/>
                </a:lnTo>
                <a:lnTo>
                  <a:pt x="119" y="534"/>
                </a:lnTo>
                <a:lnTo>
                  <a:pt x="119" y="538"/>
                </a:lnTo>
                <a:lnTo>
                  <a:pt x="119" y="539"/>
                </a:lnTo>
                <a:lnTo>
                  <a:pt x="125" y="541"/>
                </a:lnTo>
                <a:lnTo>
                  <a:pt x="142" y="544"/>
                </a:lnTo>
                <a:lnTo>
                  <a:pt x="142" y="544"/>
                </a:lnTo>
                <a:lnTo>
                  <a:pt x="166" y="549"/>
                </a:lnTo>
                <a:lnTo>
                  <a:pt x="191" y="553"/>
                </a:lnTo>
                <a:lnTo>
                  <a:pt x="191" y="553"/>
                </a:lnTo>
                <a:lnTo>
                  <a:pt x="203" y="553"/>
                </a:lnTo>
                <a:lnTo>
                  <a:pt x="213" y="551"/>
                </a:lnTo>
                <a:lnTo>
                  <a:pt x="231" y="549"/>
                </a:lnTo>
                <a:lnTo>
                  <a:pt x="239" y="549"/>
                </a:lnTo>
                <a:lnTo>
                  <a:pt x="247" y="549"/>
                </a:lnTo>
                <a:lnTo>
                  <a:pt x="254" y="551"/>
                </a:lnTo>
                <a:lnTo>
                  <a:pt x="261" y="556"/>
                </a:lnTo>
                <a:lnTo>
                  <a:pt x="261" y="556"/>
                </a:lnTo>
                <a:lnTo>
                  <a:pt x="272" y="569"/>
                </a:lnTo>
                <a:lnTo>
                  <a:pt x="277" y="576"/>
                </a:lnTo>
                <a:lnTo>
                  <a:pt x="282" y="582"/>
                </a:lnTo>
                <a:lnTo>
                  <a:pt x="284" y="591"/>
                </a:lnTo>
                <a:lnTo>
                  <a:pt x="285" y="599"/>
                </a:lnTo>
                <a:lnTo>
                  <a:pt x="285" y="609"/>
                </a:lnTo>
                <a:lnTo>
                  <a:pt x="284" y="617"/>
                </a:lnTo>
                <a:lnTo>
                  <a:pt x="284" y="617"/>
                </a:lnTo>
                <a:lnTo>
                  <a:pt x="282" y="625"/>
                </a:lnTo>
                <a:lnTo>
                  <a:pt x="282" y="630"/>
                </a:lnTo>
                <a:lnTo>
                  <a:pt x="285" y="634"/>
                </a:lnTo>
                <a:lnTo>
                  <a:pt x="289" y="634"/>
                </a:lnTo>
                <a:lnTo>
                  <a:pt x="295" y="632"/>
                </a:lnTo>
                <a:lnTo>
                  <a:pt x="299" y="629"/>
                </a:lnTo>
                <a:lnTo>
                  <a:pt x="299" y="629"/>
                </a:lnTo>
                <a:lnTo>
                  <a:pt x="310" y="649"/>
                </a:lnTo>
                <a:lnTo>
                  <a:pt x="310" y="649"/>
                </a:lnTo>
                <a:lnTo>
                  <a:pt x="312" y="649"/>
                </a:lnTo>
                <a:lnTo>
                  <a:pt x="315" y="649"/>
                </a:lnTo>
                <a:lnTo>
                  <a:pt x="323" y="645"/>
                </a:lnTo>
                <a:lnTo>
                  <a:pt x="332" y="642"/>
                </a:lnTo>
                <a:lnTo>
                  <a:pt x="335" y="644"/>
                </a:lnTo>
                <a:lnTo>
                  <a:pt x="338" y="645"/>
                </a:lnTo>
                <a:lnTo>
                  <a:pt x="338" y="645"/>
                </a:lnTo>
                <a:lnTo>
                  <a:pt x="353" y="665"/>
                </a:lnTo>
                <a:lnTo>
                  <a:pt x="388" y="705"/>
                </a:lnTo>
                <a:lnTo>
                  <a:pt x="411" y="728"/>
                </a:lnTo>
                <a:lnTo>
                  <a:pt x="436" y="751"/>
                </a:lnTo>
                <a:lnTo>
                  <a:pt x="462" y="773"/>
                </a:lnTo>
                <a:lnTo>
                  <a:pt x="487" y="791"/>
                </a:lnTo>
                <a:lnTo>
                  <a:pt x="487" y="791"/>
                </a:lnTo>
                <a:lnTo>
                  <a:pt x="536" y="826"/>
                </a:lnTo>
                <a:lnTo>
                  <a:pt x="586" y="862"/>
                </a:lnTo>
                <a:lnTo>
                  <a:pt x="635" y="897"/>
                </a:lnTo>
                <a:lnTo>
                  <a:pt x="660" y="912"/>
                </a:lnTo>
                <a:lnTo>
                  <a:pt x="686" y="926"/>
                </a:lnTo>
                <a:lnTo>
                  <a:pt x="686" y="926"/>
                </a:lnTo>
                <a:lnTo>
                  <a:pt x="718" y="941"/>
                </a:lnTo>
                <a:lnTo>
                  <a:pt x="754" y="956"/>
                </a:lnTo>
                <a:lnTo>
                  <a:pt x="795" y="973"/>
                </a:lnTo>
                <a:lnTo>
                  <a:pt x="835" y="988"/>
                </a:lnTo>
                <a:lnTo>
                  <a:pt x="875" y="1001"/>
                </a:lnTo>
                <a:lnTo>
                  <a:pt x="909" y="1012"/>
                </a:lnTo>
                <a:lnTo>
                  <a:pt x="937" y="1019"/>
                </a:lnTo>
                <a:lnTo>
                  <a:pt x="956" y="1022"/>
                </a:lnTo>
                <a:lnTo>
                  <a:pt x="956" y="1022"/>
                </a:lnTo>
                <a:lnTo>
                  <a:pt x="1003" y="1022"/>
                </a:lnTo>
                <a:lnTo>
                  <a:pt x="1078" y="1024"/>
                </a:lnTo>
                <a:lnTo>
                  <a:pt x="1116" y="1026"/>
                </a:lnTo>
                <a:lnTo>
                  <a:pt x="1150" y="1029"/>
                </a:lnTo>
                <a:lnTo>
                  <a:pt x="1178" y="1032"/>
                </a:lnTo>
                <a:lnTo>
                  <a:pt x="1188" y="1036"/>
                </a:lnTo>
                <a:lnTo>
                  <a:pt x="1193" y="1037"/>
                </a:lnTo>
                <a:lnTo>
                  <a:pt x="1193" y="1037"/>
                </a:lnTo>
                <a:lnTo>
                  <a:pt x="1225" y="1057"/>
                </a:lnTo>
                <a:lnTo>
                  <a:pt x="1271" y="1085"/>
                </a:lnTo>
                <a:lnTo>
                  <a:pt x="1317" y="1115"/>
                </a:lnTo>
                <a:lnTo>
                  <a:pt x="1335" y="1127"/>
                </a:lnTo>
                <a:lnTo>
                  <a:pt x="1348" y="1138"/>
                </a:lnTo>
                <a:lnTo>
                  <a:pt x="1348" y="1138"/>
                </a:lnTo>
                <a:lnTo>
                  <a:pt x="1355" y="1148"/>
                </a:lnTo>
                <a:lnTo>
                  <a:pt x="1362" y="1156"/>
                </a:lnTo>
                <a:lnTo>
                  <a:pt x="1365" y="1165"/>
                </a:lnTo>
                <a:lnTo>
                  <a:pt x="1367" y="1173"/>
                </a:lnTo>
                <a:lnTo>
                  <a:pt x="1367" y="1179"/>
                </a:lnTo>
                <a:lnTo>
                  <a:pt x="1367" y="1184"/>
                </a:lnTo>
                <a:lnTo>
                  <a:pt x="1363" y="1189"/>
                </a:lnTo>
                <a:lnTo>
                  <a:pt x="1360" y="1193"/>
                </a:lnTo>
                <a:lnTo>
                  <a:pt x="1360" y="1193"/>
                </a:lnTo>
                <a:lnTo>
                  <a:pt x="1334" y="1199"/>
                </a:lnTo>
                <a:lnTo>
                  <a:pt x="1284" y="1211"/>
                </a:lnTo>
                <a:lnTo>
                  <a:pt x="1230" y="1226"/>
                </a:lnTo>
                <a:lnTo>
                  <a:pt x="1208" y="1232"/>
                </a:lnTo>
                <a:lnTo>
                  <a:pt x="1190" y="1239"/>
                </a:lnTo>
                <a:lnTo>
                  <a:pt x="1190" y="1239"/>
                </a:lnTo>
                <a:lnTo>
                  <a:pt x="1162" y="1251"/>
                </a:lnTo>
                <a:lnTo>
                  <a:pt x="1132" y="1262"/>
                </a:lnTo>
                <a:lnTo>
                  <a:pt x="1117" y="1267"/>
                </a:lnTo>
                <a:lnTo>
                  <a:pt x="1104" y="1270"/>
                </a:lnTo>
                <a:lnTo>
                  <a:pt x="1091" y="1272"/>
                </a:lnTo>
                <a:lnTo>
                  <a:pt x="1079" y="1274"/>
                </a:lnTo>
                <a:lnTo>
                  <a:pt x="1079" y="1274"/>
                </a:lnTo>
                <a:lnTo>
                  <a:pt x="1056" y="1270"/>
                </a:lnTo>
                <a:lnTo>
                  <a:pt x="1035" y="1269"/>
                </a:lnTo>
                <a:lnTo>
                  <a:pt x="1023" y="1269"/>
                </a:lnTo>
                <a:lnTo>
                  <a:pt x="1015" y="1269"/>
                </a:lnTo>
                <a:lnTo>
                  <a:pt x="1005" y="1272"/>
                </a:lnTo>
                <a:lnTo>
                  <a:pt x="998" y="1277"/>
                </a:lnTo>
                <a:lnTo>
                  <a:pt x="998" y="1277"/>
                </a:lnTo>
                <a:lnTo>
                  <a:pt x="982" y="1290"/>
                </a:lnTo>
                <a:lnTo>
                  <a:pt x="964" y="1307"/>
                </a:lnTo>
                <a:lnTo>
                  <a:pt x="957" y="1317"/>
                </a:lnTo>
                <a:lnTo>
                  <a:pt x="952" y="1325"/>
                </a:lnTo>
                <a:lnTo>
                  <a:pt x="951" y="1333"/>
                </a:lnTo>
                <a:lnTo>
                  <a:pt x="951" y="1338"/>
                </a:lnTo>
                <a:lnTo>
                  <a:pt x="952" y="1342"/>
                </a:lnTo>
                <a:lnTo>
                  <a:pt x="952" y="1342"/>
                </a:lnTo>
                <a:lnTo>
                  <a:pt x="961" y="1356"/>
                </a:lnTo>
                <a:lnTo>
                  <a:pt x="965" y="1360"/>
                </a:lnTo>
                <a:lnTo>
                  <a:pt x="970" y="1365"/>
                </a:lnTo>
                <a:lnTo>
                  <a:pt x="977" y="1366"/>
                </a:lnTo>
                <a:lnTo>
                  <a:pt x="984" y="1368"/>
                </a:lnTo>
                <a:lnTo>
                  <a:pt x="992" y="1366"/>
                </a:lnTo>
                <a:lnTo>
                  <a:pt x="1002" y="1365"/>
                </a:lnTo>
                <a:lnTo>
                  <a:pt x="1002" y="1365"/>
                </a:lnTo>
                <a:lnTo>
                  <a:pt x="1040" y="1358"/>
                </a:lnTo>
                <a:lnTo>
                  <a:pt x="1053" y="1356"/>
                </a:lnTo>
                <a:lnTo>
                  <a:pt x="1056" y="1356"/>
                </a:lnTo>
                <a:lnTo>
                  <a:pt x="1060" y="1358"/>
                </a:lnTo>
                <a:lnTo>
                  <a:pt x="1060" y="1358"/>
                </a:lnTo>
                <a:lnTo>
                  <a:pt x="1068" y="1361"/>
                </a:lnTo>
                <a:lnTo>
                  <a:pt x="1083" y="1366"/>
                </a:lnTo>
                <a:lnTo>
                  <a:pt x="1104" y="1371"/>
                </a:lnTo>
                <a:lnTo>
                  <a:pt x="1116" y="1373"/>
                </a:lnTo>
                <a:lnTo>
                  <a:pt x="1129" y="1373"/>
                </a:lnTo>
                <a:lnTo>
                  <a:pt x="1129" y="1373"/>
                </a:lnTo>
                <a:lnTo>
                  <a:pt x="1140" y="1373"/>
                </a:lnTo>
                <a:lnTo>
                  <a:pt x="1150" y="1375"/>
                </a:lnTo>
                <a:lnTo>
                  <a:pt x="1169" y="1378"/>
                </a:lnTo>
                <a:lnTo>
                  <a:pt x="1180" y="1380"/>
                </a:lnTo>
                <a:lnTo>
                  <a:pt x="1195" y="1378"/>
                </a:lnTo>
                <a:lnTo>
                  <a:pt x="1215" y="1375"/>
                </a:lnTo>
                <a:lnTo>
                  <a:pt x="1239" y="1370"/>
                </a:lnTo>
                <a:lnTo>
                  <a:pt x="1239" y="1370"/>
                </a:lnTo>
                <a:lnTo>
                  <a:pt x="1334" y="1348"/>
                </a:lnTo>
                <a:lnTo>
                  <a:pt x="1416" y="1330"/>
                </a:lnTo>
                <a:lnTo>
                  <a:pt x="1416" y="1330"/>
                </a:lnTo>
                <a:lnTo>
                  <a:pt x="1439" y="1327"/>
                </a:lnTo>
                <a:lnTo>
                  <a:pt x="1459" y="1325"/>
                </a:lnTo>
                <a:lnTo>
                  <a:pt x="1492" y="1325"/>
                </a:lnTo>
                <a:lnTo>
                  <a:pt x="1505" y="1325"/>
                </a:lnTo>
                <a:lnTo>
                  <a:pt x="1518" y="1322"/>
                </a:lnTo>
                <a:lnTo>
                  <a:pt x="1533" y="1318"/>
                </a:lnTo>
                <a:lnTo>
                  <a:pt x="1548" y="1312"/>
                </a:lnTo>
                <a:lnTo>
                  <a:pt x="1548" y="1312"/>
                </a:lnTo>
                <a:lnTo>
                  <a:pt x="1561" y="1302"/>
                </a:lnTo>
                <a:lnTo>
                  <a:pt x="1575" y="1294"/>
                </a:lnTo>
                <a:lnTo>
                  <a:pt x="1596" y="1275"/>
                </a:lnTo>
                <a:lnTo>
                  <a:pt x="1608" y="1262"/>
                </a:lnTo>
                <a:lnTo>
                  <a:pt x="1613" y="1257"/>
                </a:lnTo>
                <a:lnTo>
                  <a:pt x="1613" y="1257"/>
                </a:lnTo>
                <a:lnTo>
                  <a:pt x="1637" y="1277"/>
                </a:lnTo>
                <a:lnTo>
                  <a:pt x="1697" y="1322"/>
                </a:lnTo>
                <a:lnTo>
                  <a:pt x="1733" y="1348"/>
                </a:lnTo>
                <a:lnTo>
                  <a:pt x="1768" y="1371"/>
                </a:lnTo>
                <a:lnTo>
                  <a:pt x="1799" y="1390"/>
                </a:lnTo>
                <a:lnTo>
                  <a:pt x="1812" y="1396"/>
                </a:lnTo>
                <a:lnTo>
                  <a:pt x="1824" y="1399"/>
                </a:lnTo>
                <a:lnTo>
                  <a:pt x="1824" y="1399"/>
                </a:lnTo>
                <a:lnTo>
                  <a:pt x="1835" y="1403"/>
                </a:lnTo>
                <a:lnTo>
                  <a:pt x="1845" y="1404"/>
                </a:lnTo>
                <a:lnTo>
                  <a:pt x="1859" y="1404"/>
                </a:lnTo>
                <a:lnTo>
                  <a:pt x="1870" y="1404"/>
                </a:lnTo>
                <a:lnTo>
                  <a:pt x="1895" y="1399"/>
                </a:lnTo>
                <a:lnTo>
                  <a:pt x="1918" y="1394"/>
                </a:lnTo>
                <a:lnTo>
                  <a:pt x="1941" y="1386"/>
                </a:lnTo>
                <a:lnTo>
                  <a:pt x="1961" y="1380"/>
                </a:lnTo>
                <a:lnTo>
                  <a:pt x="1989" y="1370"/>
                </a:lnTo>
                <a:lnTo>
                  <a:pt x="1989" y="1370"/>
                </a:lnTo>
                <a:lnTo>
                  <a:pt x="1999" y="1365"/>
                </a:lnTo>
                <a:lnTo>
                  <a:pt x="2010" y="1358"/>
                </a:lnTo>
                <a:lnTo>
                  <a:pt x="2024" y="1350"/>
                </a:lnTo>
                <a:lnTo>
                  <a:pt x="2035" y="1340"/>
                </a:lnTo>
                <a:lnTo>
                  <a:pt x="2045" y="1330"/>
                </a:lnTo>
                <a:lnTo>
                  <a:pt x="2053" y="1320"/>
                </a:lnTo>
                <a:lnTo>
                  <a:pt x="2058" y="1308"/>
                </a:lnTo>
                <a:lnTo>
                  <a:pt x="2058" y="1305"/>
                </a:lnTo>
                <a:lnTo>
                  <a:pt x="2058" y="1300"/>
                </a:lnTo>
                <a:lnTo>
                  <a:pt x="2058" y="1300"/>
                </a:lnTo>
                <a:lnTo>
                  <a:pt x="2057" y="1285"/>
                </a:lnTo>
                <a:lnTo>
                  <a:pt x="2057" y="1277"/>
                </a:lnTo>
                <a:lnTo>
                  <a:pt x="2058" y="1269"/>
                </a:lnTo>
                <a:lnTo>
                  <a:pt x="2062" y="1257"/>
                </a:lnTo>
                <a:lnTo>
                  <a:pt x="2062" y="1257"/>
                </a:lnTo>
                <a:lnTo>
                  <a:pt x="2070" y="1237"/>
                </a:lnTo>
                <a:lnTo>
                  <a:pt x="2071" y="1227"/>
                </a:lnTo>
                <a:lnTo>
                  <a:pt x="2073" y="1216"/>
                </a:lnTo>
                <a:lnTo>
                  <a:pt x="2073" y="1216"/>
                </a:lnTo>
                <a:lnTo>
                  <a:pt x="2076" y="1209"/>
                </a:lnTo>
                <a:lnTo>
                  <a:pt x="2080" y="1203"/>
                </a:lnTo>
                <a:lnTo>
                  <a:pt x="2090" y="1193"/>
                </a:lnTo>
                <a:lnTo>
                  <a:pt x="2093" y="1188"/>
                </a:lnTo>
                <a:lnTo>
                  <a:pt x="2093" y="1181"/>
                </a:lnTo>
                <a:lnTo>
                  <a:pt x="2090" y="1173"/>
                </a:lnTo>
                <a:lnTo>
                  <a:pt x="2081" y="1161"/>
                </a:lnTo>
                <a:lnTo>
                  <a:pt x="2081" y="1161"/>
                </a:lnTo>
                <a:lnTo>
                  <a:pt x="2062" y="1140"/>
                </a:lnTo>
                <a:lnTo>
                  <a:pt x="2042" y="1127"/>
                </a:lnTo>
                <a:lnTo>
                  <a:pt x="2027" y="1118"/>
                </a:lnTo>
                <a:lnTo>
                  <a:pt x="2012" y="1115"/>
                </a:lnTo>
                <a:lnTo>
                  <a:pt x="2012" y="1115"/>
                </a:lnTo>
                <a:lnTo>
                  <a:pt x="2005" y="1115"/>
                </a:lnTo>
                <a:lnTo>
                  <a:pt x="1996" y="1117"/>
                </a:lnTo>
                <a:lnTo>
                  <a:pt x="1971" y="1120"/>
                </a:lnTo>
                <a:lnTo>
                  <a:pt x="1944" y="1125"/>
                </a:lnTo>
                <a:lnTo>
                  <a:pt x="1930" y="1127"/>
                </a:lnTo>
                <a:lnTo>
                  <a:pt x="1916" y="1127"/>
                </a:lnTo>
                <a:lnTo>
                  <a:pt x="1916" y="1127"/>
                </a:lnTo>
                <a:lnTo>
                  <a:pt x="1895" y="1127"/>
                </a:lnTo>
                <a:lnTo>
                  <a:pt x="1883" y="1125"/>
                </a:lnTo>
                <a:lnTo>
                  <a:pt x="1880" y="1123"/>
                </a:lnTo>
                <a:lnTo>
                  <a:pt x="1877" y="1120"/>
                </a:lnTo>
                <a:lnTo>
                  <a:pt x="1867" y="1112"/>
                </a:lnTo>
                <a:lnTo>
                  <a:pt x="1867" y="1112"/>
                </a:lnTo>
                <a:lnTo>
                  <a:pt x="1860" y="1103"/>
                </a:lnTo>
                <a:lnTo>
                  <a:pt x="1857" y="1097"/>
                </a:lnTo>
                <a:lnTo>
                  <a:pt x="1854" y="1089"/>
                </a:lnTo>
                <a:lnTo>
                  <a:pt x="1852" y="1082"/>
                </a:lnTo>
                <a:lnTo>
                  <a:pt x="1850" y="1070"/>
                </a:lnTo>
                <a:lnTo>
                  <a:pt x="1850" y="1065"/>
                </a:lnTo>
                <a:lnTo>
                  <a:pt x="1878" y="1022"/>
                </a:lnTo>
                <a:lnTo>
                  <a:pt x="1878" y="1022"/>
                </a:lnTo>
                <a:lnTo>
                  <a:pt x="1901" y="1016"/>
                </a:lnTo>
                <a:lnTo>
                  <a:pt x="1961" y="996"/>
                </a:lnTo>
                <a:lnTo>
                  <a:pt x="2001" y="981"/>
                </a:lnTo>
                <a:lnTo>
                  <a:pt x="2043" y="964"/>
                </a:lnTo>
                <a:lnTo>
                  <a:pt x="2088" y="945"/>
                </a:lnTo>
                <a:lnTo>
                  <a:pt x="2131" y="923"/>
                </a:lnTo>
                <a:lnTo>
                  <a:pt x="2131" y="923"/>
                </a:lnTo>
                <a:lnTo>
                  <a:pt x="2151" y="910"/>
                </a:lnTo>
                <a:lnTo>
                  <a:pt x="2169" y="897"/>
                </a:lnTo>
                <a:lnTo>
                  <a:pt x="2184" y="882"/>
                </a:lnTo>
                <a:lnTo>
                  <a:pt x="2197" y="867"/>
                </a:lnTo>
                <a:lnTo>
                  <a:pt x="2207" y="852"/>
                </a:lnTo>
                <a:lnTo>
                  <a:pt x="2215" y="835"/>
                </a:lnTo>
                <a:lnTo>
                  <a:pt x="2223" y="819"/>
                </a:lnTo>
                <a:lnTo>
                  <a:pt x="2230" y="801"/>
                </a:lnTo>
                <a:lnTo>
                  <a:pt x="2240" y="768"/>
                </a:lnTo>
                <a:lnTo>
                  <a:pt x="2248" y="733"/>
                </a:lnTo>
                <a:lnTo>
                  <a:pt x="2258" y="702"/>
                </a:lnTo>
                <a:lnTo>
                  <a:pt x="2263" y="687"/>
                </a:lnTo>
                <a:lnTo>
                  <a:pt x="2270" y="672"/>
                </a:lnTo>
                <a:lnTo>
                  <a:pt x="2270" y="672"/>
                </a:lnTo>
                <a:lnTo>
                  <a:pt x="2283" y="649"/>
                </a:lnTo>
                <a:lnTo>
                  <a:pt x="2294" y="630"/>
                </a:lnTo>
                <a:lnTo>
                  <a:pt x="2314" y="607"/>
                </a:lnTo>
                <a:lnTo>
                  <a:pt x="2322" y="597"/>
                </a:lnTo>
                <a:lnTo>
                  <a:pt x="2331" y="584"/>
                </a:lnTo>
                <a:lnTo>
                  <a:pt x="2339" y="568"/>
                </a:lnTo>
                <a:lnTo>
                  <a:pt x="2347" y="544"/>
                </a:lnTo>
                <a:lnTo>
                  <a:pt x="2347" y="544"/>
                </a:lnTo>
                <a:lnTo>
                  <a:pt x="2374" y="452"/>
                </a:lnTo>
                <a:lnTo>
                  <a:pt x="2374" y="452"/>
                </a:lnTo>
                <a:lnTo>
                  <a:pt x="2463" y="420"/>
                </a:lnTo>
                <a:lnTo>
                  <a:pt x="2539" y="392"/>
                </a:lnTo>
                <a:lnTo>
                  <a:pt x="2600" y="367"/>
                </a:lnTo>
                <a:lnTo>
                  <a:pt x="2600" y="367"/>
                </a:lnTo>
                <a:lnTo>
                  <a:pt x="2625" y="359"/>
                </a:lnTo>
                <a:lnTo>
                  <a:pt x="2651" y="351"/>
                </a:lnTo>
                <a:lnTo>
                  <a:pt x="2679" y="346"/>
                </a:lnTo>
                <a:lnTo>
                  <a:pt x="2705" y="341"/>
                </a:lnTo>
                <a:lnTo>
                  <a:pt x="2732" y="339"/>
                </a:lnTo>
                <a:lnTo>
                  <a:pt x="2755" y="339"/>
                </a:lnTo>
                <a:lnTo>
                  <a:pt x="2775" y="339"/>
                </a:lnTo>
                <a:lnTo>
                  <a:pt x="2793" y="341"/>
                </a:lnTo>
                <a:lnTo>
                  <a:pt x="2793" y="341"/>
                </a:lnTo>
                <a:lnTo>
                  <a:pt x="2799" y="341"/>
                </a:lnTo>
                <a:lnTo>
                  <a:pt x="2809" y="339"/>
                </a:lnTo>
                <a:lnTo>
                  <a:pt x="2834" y="333"/>
                </a:lnTo>
                <a:lnTo>
                  <a:pt x="2861" y="323"/>
                </a:lnTo>
                <a:lnTo>
                  <a:pt x="2887" y="310"/>
                </a:lnTo>
                <a:lnTo>
                  <a:pt x="2912" y="293"/>
                </a:lnTo>
                <a:lnTo>
                  <a:pt x="2923" y="285"/>
                </a:lnTo>
                <a:lnTo>
                  <a:pt x="2932" y="277"/>
                </a:lnTo>
                <a:lnTo>
                  <a:pt x="2940" y="268"/>
                </a:lnTo>
                <a:lnTo>
                  <a:pt x="2945" y="260"/>
                </a:lnTo>
                <a:lnTo>
                  <a:pt x="2950" y="252"/>
                </a:lnTo>
                <a:lnTo>
                  <a:pt x="2950" y="243"/>
                </a:lnTo>
                <a:lnTo>
                  <a:pt x="2950" y="243"/>
                </a:lnTo>
                <a:lnTo>
                  <a:pt x="2948" y="237"/>
                </a:lnTo>
                <a:lnTo>
                  <a:pt x="2945" y="230"/>
                </a:lnTo>
                <a:lnTo>
                  <a:pt x="2941" y="224"/>
                </a:lnTo>
                <a:lnTo>
                  <a:pt x="2935" y="217"/>
                </a:lnTo>
                <a:lnTo>
                  <a:pt x="2920" y="204"/>
                </a:lnTo>
                <a:lnTo>
                  <a:pt x="2902" y="194"/>
                </a:lnTo>
                <a:lnTo>
                  <a:pt x="2880" y="184"/>
                </a:lnTo>
                <a:lnTo>
                  <a:pt x="2857" y="177"/>
                </a:lnTo>
                <a:lnTo>
                  <a:pt x="2833" y="172"/>
                </a:lnTo>
                <a:lnTo>
                  <a:pt x="2808" y="171"/>
                </a:lnTo>
                <a:lnTo>
                  <a:pt x="2808" y="171"/>
                </a:lnTo>
                <a:lnTo>
                  <a:pt x="2786" y="171"/>
                </a:lnTo>
                <a:lnTo>
                  <a:pt x="2768" y="172"/>
                </a:lnTo>
                <a:lnTo>
                  <a:pt x="2753" y="174"/>
                </a:lnTo>
                <a:lnTo>
                  <a:pt x="2740" y="179"/>
                </a:lnTo>
                <a:lnTo>
                  <a:pt x="2707" y="192"/>
                </a:lnTo>
                <a:lnTo>
                  <a:pt x="2654" y="214"/>
                </a:lnTo>
                <a:lnTo>
                  <a:pt x="2654" y="214"/>
                </a:lnTo>
                <a:lnTo>
                  <a:pt x="2600" y="235"/>
                </a:lnTo>
                <a:lnTo>
                  <a:pt x="2562" y="248"/>
                </a:lnTo>
                <a:lnTo>
                  <a:pt x="2532" y="258"/>
                </a:lnTo>
                <a:lnTo>
                  <a:pt x="2496" y="267"/>
                </a:lnTo>
                <a:lnTo>
                  <a:pt x="2496" y="267"/>
                </a:lnTo>
                <a:lnTo>
                  <a:pt x="2463" y="277"/>
                </a:lnTo>
                <a:lnTo>
                  <a:pt x="2440" y="283"/>
                </a:lnTo>
                <a:lnTo>
                  <a:pt x="2413" y="286"/>
                </a:lnTo>
                <a:lnTo>
                  <a:pt x="2374" y="290"/>
                </a:lnTo>
                <a:lnTo>
                  <a:pt x="2374" y="290"/>
                </a:lnTo>
                <a:lnTo>
                  <a:pt x="2362" y="291"/>
                </a:lnTo>
                <a:lnTo>
                  <a:pt x="2355" y="295"/>
                </a:lnTo>
                <a:lnTo>
                  <a:pt x="2350" y="298"/>
                </a:lnTo>
                <a:lnTo>
                  <a:pt x="2349" y="303"/>
                </a:lnTo>
                <a:lnTo>
                  <a:pt x="2347" y="308"/>
                </a:lnTo>
                <a:lnTo>
                  <a:pt x="2349" y="313"/>
                </a:lnTo>
                <a:lnTo>
                  <a:pt x="2349" y="321"/>
                </a:lnTo>
                <a:lnTo>
                  <a:pt x="2349" y="324"/>
                </a:lnTo>
                <a:lnTo>
                  <a:pt x="2347" y="326"/>
                </a:lnTo>
                <a:lnTo>
                  <a:pt x="2344" y="326"/>
                </a:lnTo>
                <a:lnTo>
                  <a:pt x="2337" y="324"/>
                </a:lnTo>
                <a:lnTo>
                  <a:pt x="2313" y="315"/>
                </a:lnTo>
                <a:lnTo>
                  <a:pt x="2270" y="295"/>
                </a:lnTo>
                <a:lnTo>
                  <a:pt x="2270" y="295"/>
                </a:lnTo>
                <a:lnTo>
                  <a:pt x="2246" y="281"/>
                </a:lnTo>
                <a:lnTo>
                  <a:pt x="2227" y="267"/>
                </a:lnTo>
                <a:lnTo>
                  <a:pt x="2213" y="255"/>
                </a:lnTo>
                <a:lnTo>
                  <a:pt x="2202" y="242"/>
                </a:lnTo>
                <a:lnTo>
                  <a:pt x="2194" y="229"/>
                </a:lnTo>
                <a:lnTo>
                  <a:pt x="2187" y="215"/>
                </a:lnTo>
                <a:lnTo>
                  <a:pt x="2179" y="202"/>
                </a:lnTo>
                <a:lnTo>
                  <a:pt x="2169" y="189"/>
                </a:lnTo>
                <a:lnTo>
                  <a:pt x="2157" y="176"/>
                </a:lnTo>
                <a:lnTo>
                  <a:pt x="2142" y="161"/>
                </a:lnTo>
                <a:lnTo>
                  <a:pt x="2121" y="148"/>
                </a:lnTo>
                <a:lnTo>
                  <a:pt x="2096" y="133"/>
                </a:lnTo>
                <a:lnTo>
                  <a:pt x="2062" y="116"/>
                </a:lnTo>
                <a:lnTo>
                  <a:pt x="2020" y="101"/>
                </a:lnTo>
                <a:lnTo>
                  <a:pt x="1969" y="85"/>
                </a:lnTo>
                <a:lnTo>
                  <a:pt x="1908" y="66"/>
                </a:lnTo>
                <a:lnTo>
                  <a:pt x="1908" y="66"/>
                </a:lnTo>
                <a:lnTo>
                  <a:pt x="1845" y="52"/>
                </a:lnTo>
                <a:lnTo>
                  <a:pt x="1788" y="38"/>
                </a:lnTo>
                <a:lnTo>
                  <a:pt x="1735" y="30"/>
                </a:lnTo>
                <a:lnTo>
                  <a:pt x="1689" y="23"/>
                </a:lnTo>
                <a:lnTo>
                  <a:pt x="1647" y="20"/>
                </a:lnTo>
                <a:lnTo>
                  <a:pt x="1609" y="19"/>
                </a:lnTo>
                <a:lnTo>
                  <a:pt x="1576" y="19"/>
                </a:lnTo>
                <a:lnTo>
                  <a:pt x="1547" y="20"/>
                </a:lnTo>
                <a:lnTo>
                  <a:pt x="1520" y="23"/>
                </a:lnTo>
                <a:lnTo>
                  <a:pt x="1495" y="27"/>
                </a:lnTo>
                <a:lnTo>
                  <a:pt x="1454" y="33"/>
                </a:lnTo>
                <a:lnTo>
                  <a:pt x="1419" y="42"/>
                </a:lnTo>
                <a:lnTo>
                  <a:pt x="1403" y="43"/>
                </a:lnTo>
                <a:lnTo>
                  <a:pt x="1386" y="43"/>
                </a:lnTo>
                <a:lnTo>
                  <a:pt x="1386" y="43"/>
                </a:lnTo>
                <a:lnTo>
                  <a:pt x="1368" y="45"/>
                </a:lnTo>
                <a:lnTo>
                  <a:pt x="1350" y="47"/>
                </a:lnTo>
                <a:lnTo>
                  <a:pt x="1330" y="50"/>
                </a:lnTo>
                <a:lnTo>
                  <a:pt x="1309" y="57"/>
                </a:lnTo>
                <a:lnTo>
                  <a:pt x="1263" y="70"/>
                </a:lnTo>
                <a:lnTo>
                  <a:pt x="1211" y="88"/>
                </a:lnTo>
                <a:lnTo>
                  <a:pt x="1094" y="133"/>
                </a:lnTo>
                <a:lnTo>
                  <a:pt x="961" y="187"/>
                </a:lnTo>
                <a:lnTo>
                  <a:pt x="961" y="187"/>
                </a:lnTo>
                <a:lnTo>
                  <a:pt x="894" y="210"/>
                </a:lnTo>
                <a:lnTo>
                  <a:pt x="842" y="230"/>
                </a:lnTo>
                <a:lnTo>
                  <a:pt x="799" y="243"/>
                </a:lnTo>
                <a:lnTo>
                  <a:pt x="766" y="253"/>
                </a:lnTo>
                <a:lnTo>
                  <a:pt x="741" y="260"/>
                </a:lnTo>
                <a:lnTo>
                  <a:pt x="724" y="263"/>
                </a:lnTo>
                <a:lnTo>
                  <a:pt x="713" y="265"/>
                </a:lnTo>
                <a:lnTo>
                  <a:pt x="706" y="263"/>
                </a:lnTo>
                <a:lnTo>
                  <a:pt x="706" y="263"/>
                </a:lnTo>
                <a:lnTo>
                  <a:pt x="696" y="258"/>
                </a:lnTo>
                <a:lnTo>
                  <a:pt x="678" y="245"/>
                </a:lnTo>
                <a:lnTo>
                  <a:pt x="630" y="205"/>
                </a:lnTo>
                <a:lnTo>
                  <a:pt x="553" y="141"/>
                </a:lnTo>
                <a:lnTo>
                  <a:pt x="553" y="141"/>
                </a:lnTo>
                <a:lnTo>
                  <a:pt x="545" y="134"/>
                </a:lnTo>
                <a:lnTo>
                  <a:pt x="533" y="128"/>
                </a:lnTo>
                <a:lnTo>
                  <a:pt x="505" y="113"/>
                </a:lnTo>
                <a:lnTo>
                  <a:pt x="472" y="98"/>
                </a:lnTo>
                <a:lnTo>
                  <a:pt x="472" y="98"/>
                </a:lnTo>
                <a:lnTo>
                  <a:pt x="470" y="88"/>
                </a:lnTo>
                <a:lnTo>
                  <a:pt x="465" y="66"/>
                </a:lnTo>
                <a:lnTo>
                  <a:pt x="460" y="55"/>
                </a:lnTo>
                <a:lnTo>
                  <a:pt x="454" y="42"/>
                </a:lnTo>
                <a:lnTo>
                  <a:pt x="445" y="30"/>
                </a:lnTo>
                <a:lnTo>
                  <a:pt x="439" y="25"/>
                </a:lnTo>
                <a:lnTo>
                  <a:pt x="434" y="20"/>
                </a:lnTo>
                <a:lnTo>
                  <a:pt x="434" y="20"/>
                </a:lnTo>
                <a:lnTo>
                  <a:pt x="412" y="9"/>
                </a:lnTo>
                <a:lnTo>
                  <a:pt x="399" y="0"/>
                </a:lnTo>
                <a:lnTo>
                  <a:pt x="393" y="0"/>
                </a:lnTo>
                <a:lnTo>
                  <a:pt x="388" y="0"/>
                </a:lnTo>
                <a:lnTo>
                  <a:pt x="383" y="2"/>
                </a:lnTo>
                <a:lnTo>
                  <a:pt x="376" y="5"/>
                </a:lnTo>
                <a:lnTo>
                  <a:pt x="376" y="5"/>
                </a:lnTo>
                <a:lnTo>
                  <a:pt x="327" y="37"/>
                </a:lnTo>
                <a:lnTo>
                  <a:pt x="327" y="37"/>
                </a:lnTo>
                <a:lnTo>
                  <a:pt x="320" y="30"/>
                </a:lnTo>
                <a:lnTo>
                  <a:pt x="315" y="23"/>
                </a:lnTo>
                <a:lnTo>
                  <a:pt x="307" y="17"/>
                </a:lnTo>
                <a:lnTo>
                  <a:pt x="299" y="10"/>
                </a:lnTo>
                <a:lnTo>
                  <a:pt x="287" y="5"/>
                </a:lnTo>
                <a:lnTo>
                  <a:pt x="277" y="4"/>
                </a:lnTo>
                <a:lnTo>
                  <a:pt x="270" y="4"/>
                </a:lnTo>
                <a:lnTo>
                  <a:pt x="264" y="5"/>
                </a:lnTo>
                <a:lnTo>
                  <a:pt x="264" y="5"/>
                </a:lnTo>
                <a:lnTo>
                  <a:pt x="259" y="9"/>
                </a:lnTo>
                <a:lnTo>
                  <a:pt x="254" y="14"/>
                </a:lnTo>
                <a:lnTo>
                  <a:pt x="249" y="19"/>
                </a:lnTo>
                <a:lnTo>
                  <a:pt x="244" y="27"/>
                </a:lnTo>
                <a:lnTo>
                  <a:pt x="236" y="43"/>
                </a:lnTo>
                <a:lnTo>
                  <a:pt x="231" y="62"/>
                </a:lnTo>
                <a:lnTo>
                  <a:pt x="219" y="98"/>
                </a:lnTo>
                <a:lnTo>
                  <a:pt x="216" y="109"/>
                </a:lnTo>
                <a:lnTo>
                  <a:pt x="213" y="114"/>
                </a:lnTo>
                <a:lnTo>
                  <a:pt x="211" y="118"/>
                </a:lnTo>
                <a:lnTo>
                  <a:pt x="211" y="118"/>
                </a:lnTo>
                <a:close/>
              </a:path>
            </a:pathLst>
          </a:custGeom>
          <a:solidFill>
            <a:schemeClr val="tx1"/>
          </a:soli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57344074-EC3A-4E5A-871B-731BD7425A88}"/>
              </a:ext>
            </a:extLst>
          </p:cNvPr>
          <p:cNvSpPr>
            <a:spLocks/>
          </p:cNvSpPr>
          <p:nvPr/>
        </p:nvSpPr>
        <p:spPr bwMode="auto">
          <a:xfrm>
            <a:off x="805386" y="1905001"/>
            <a:ext cx="2429978" cy="1089024"/>
          </a:xfrm>
          <a:custGeom>
            <a:avLst/>
            <a:gdLst>
              <a:gd name="T0" fmla="*/ 604 w 4572"/>
              <a:gd name="T1" fmla="*/ 228 h 2049"/>
              <a:gd name="T2" fmla="*/ 538 w 4572"/>
              <a:gd name="T3" fmla="*/ 390 h 2049"/>
              <a:gd name="T4" fmla="*/ 483 w 4572"/>
              <a:gd name="T5" fmla="*/ 425 h 2049"/>
              <a:gd name="T6" fmla="*/ 508 w 4572"/>
              <a:gd name="T7" fmla="*/ 486 h 2049"/>
              <a:gd name="T8" fmla="*/ 604 w 4572"/>
              <a:gd name="T9" fmla="*/ 572 h 2049"/>
              <a:gd name="T10" fmla="*/ 685 w 4572"/>
              <a:gd name="T11" fmla="*/ 648 h 2049"/>
              <a:gd name="T12" fmla="*/ 843 w 4572"/>
              <a:gd name="T13" fmla="*/ 617 h 2049"/>
              <a:gd name="T14" fmla="*/ 866 w 4572"/>
              <a:gd name="T15" fmla="*/ 774 h 2049"/>
              <a:gd name="T16" fmla="*/ 539 w 4572"/>
              <a:gd name="T17" fmla="*/ 1207 h 2049"/>
              <a:gd name="T18" fmla="*/ 275 w 4572"/>
              <a:gd name="T19" fmla="*/ 1298 h 2049"/>
              <a:gd name="T20" fmla="*/ 107 w 4572"/>
              <a:gd name="T21" fmla="*/ 1247 h 2049"/>
              <a:gd name="T22" fmla="*/ 5 w 4572"/>
              <a:gd name="T23" fmla="*/ 1303 h 2049"/>
              <a:gd name="T24" fmla="*/ 29 w 4572"/>
              <a:gd name="T25" fmla="*/ 1373 h 2049"/>
              <a:gd name="T26" fmla="*/ 158 w 4572"/>
              <a:gd name="T27" fmla="*/ 1388 h 2049"/>
              <a:gd name="T28" fmla="*/ 293 w 4572"/>
              <a:gd name="T29" fmla="*/ 1457 h 2049"/>
              <a:gd name="T30" fmla="*/ 381 w 4572"/>
              <a:gd name="T31" fmla="*/ 1484 h 2049"/>
              <a:gd name="T32" fmla="*/ 506 w 4572"/>
              <a:gd name="T33" fmla="*/ 1527 h 2049"/>
              <a:gd name="T34" fmla="*/ 363 w 4572"/>
              <a:gd name="T35" fmla="*/ 1632 h 2049"/>
              <a:gd name="T36" fmla="*/ 429 w 4572"/>
              <a:gd name="T37" fmla="*/ 1694 h 2049"/>
              <a:gd name="T38" fmla="*/ 539 w 4572"/>
              <a:gd name="T39" fmla="*/ 1646 h 2049"/>
              <a:gd name="T40" fmla="*/ 769 w 4572"/>
              <a:gd name="T41" fmla="*/ 1522 h 2049"/>
              <a:gd name="T42" fmla="*/ 1238 w 4572"/>
              <a:gd name="T43" fmla="*/ 1317 h 2049"/>
              <a:gd name="T44" fmla="*/ 1513 w 4572"/>
              <a:gd name="T45" fmla="*/ 1153 h 2049"/>
              <a:gd name="T46" fmla="*/ 1682 w 4572"/>
              <a:gd name="T47" fmla="*/ 1249 h 2049"/>
              <a:gd name="T48" fmla="*/ 1735 w 4572"/>
              <a:gd name="T49" fmla="*/ 1227 h 2049"/>
              <a:gd name="T50" fmla="*/ 1825 w 4572"/>
              <a:gd name="T51" fmla="*/ 1194 h 2049"/>
              <a:gd name="T52" fmla="*/ 2233 w 4572"/>
              <a:gd name="T53" fmla="*/ 1145 h 2049"/>
              <a:gd name="T54" fmla="*/ 2748 w 4572"/>
              <a:gd name="T55" fmla="*/ 1110 h 2049"/>
              <a:gd name="T56" fmla="*/ 3326 w 4572"/>
              <a:gd name="T57" fmla="*/ 1171 h 2049"/>
              <a:gd name="T58" fmla="*/ 3770 w 4572"/>
              <a:gd name="T59" fmla="*/ 1484 h 2049"/>
              <a:gd name="T60" fmla="*/ 4082 w 4572"/>
              <a:gd name="T61" fmla="*/ 1806 h 2049"/>
              <a:gd name="T62" fmla="*/ 4267 w 4572"/>
              <a:gd name="T63" fmla="*/ 2004 h 2049"/>
              <a:gd name="T64" fmla="*/ 4353 w 4572"/>
              <a:gd name="T65" fmla="*/ 2039 h 2049"/>
              <a:gd name="T66" fmla="*/ 4422 w 4572"/>
              <a:gd name="T67" fmla="*/ 1947 h 2049"/>
              <a:gd name="T68" fmla="*/ 4250 w 4572"/>
              <a:gd name="T69" fmla="*/ 1717 h 2049"/>
              <a:gd name="T70" fmla="*/ 4107 w 4572"/>
              <a:gd name="T71" fmla="*/ 1426 h 2049"/>
              <a:gd name="T72" fmla="*/ 3937 w 4572"/>
              <a:gd name="T73" fmla="*/ 1340 h 2049"/>
              <a:gd name="T74" fmla="*/ 3747 w 4572"/>
              <a:gd name="T75" fmla="*/ 1133 h 2049"/>
              <a:gd name="T76" fmla="*/ 4150 w 4572"/>
              <a:gd name="T77" fmla="*/ 1259 h 2049"/>
              <a:gd name="T78" fmla="*/ 4392 w 4572"/>
              <a:gd name="T79" fmla="*/ 1561 h 2049"/>
              <a:gd name="T80" fmla="*/ 4480 w 4572"/>
              <a:gd name="T81" fmla="*/ 1720 h 2049"/>
              <a:gd name="T82" fmla="*/ 4572 w 4572"/>
              <a:gd name="T83" fmla="*/ 1550 h 2049"/>
              <a:gd name="T84" fmla="*/ 4366 w 4572"/>
              <a:gd name="T85" fmla="*/ 1145 h 2049"/>
              <a:gd name="T86" fmla="*/ 4232 w 4572"/>
              <a:gd name="T87" fmla="*/ 963 h 2049"/>
              <a:gd name="T88" fmla="*/ 3978 w 4572"/>
              <a:gd name="T89" fmla="*/ 900 h 2049"/>
              <a:gd name="T90" fmla="*/ 3377 w 4572"/>
              <a:gd name="T91" fmla="*/ 500 h 2049"/>
              <a:gd name="T92" fmla="*/ 3496 w 4572"/>
              <a:gd name="T93" fmla="*/ 450 h 2049"/>
              <a:gd name="T94" fmla="*/ 3867 w 4572"/>
              <a:gd name="T95" fmla="*/ 389 h 2049"/>
              <a:gd name="T96" fmla="*/ 4161 w 4572"/>
              <a:gd name="T97" fmla="*/ 291 h 2049"/>
              <a:gd name="T98" fmla="*/ 4067 w 4572"/>
              <a:gd name="T99" fmla="*/ 190 h 2049"/>
              <a:gd name="T100" fmla="*/ 3793 w 4572"/>
              <a:gd name="T101" fmla="*/ 207 h 2049"/>
              <a:gd name="T102" fmla="*/ 3451 w 4572"/>
              <a:gd name="T103" fmla="*/ 303 h 2049"/>
              <a:gd name="T104" fmla="*/ 3214 w 4572"/>
              <a:gd name="T105" fmla="*/ 280 h 2049"/>
              <a:gd name="T106" fmla="*/ 2311 w 4572"/>
              <a:gd name="T107" fmla="*/ 414 h 2049"/>
              <a:gd name="T108" fmla="*/ 1479 w 4572"/>
              <a:gd name="T109" fmla="*/ 473 h 2049"/>
              <a:gd name="T110" fmla="*/ 1071 w 4572"/>
              <a:gd name="T111" fmla="*/ 154 h 2049"/>
              <a:gd name="T112" fmla="*/ 936 w 4572"/>
              <a:gd name="T113" fmla="*/ 66 h 2049"/>
              <a:gd name="T114" fmla="*/ 876 w 4572"/>
              <a:gd name="T115" fmla="*/ 36 h 2049"/>
              <a:gd name="T116" fmla="*/ 805 w 4572"/>
              <a:gd name="T117" fmla="*/ 2 h 2049"/>
              <a:gd name="T118" fmla="*/ 766 w 4572"/>
              <a:gd name="T119" fmla="*/ 103 h 2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572" h="2049">
                <a:moveTo>
                  <a:pt x="731" y="147"/>
                </a:moveTo>
                <a:lnTo>
                  <a:pt x="731" y="147"/>
                </a:lnTo>
                <a:lnTo>
                  <a:pt x="709" y="156"/>
                </a:lnTo>
                <a:lnTo>
                  <a:pt x="691" y="164"/>
                </a:lnTo>
                <a:lnTo>
                  <a:pt x="673" y="170"/>
                </a:lnTo>
                <a:lnTo>
                  <a:pt x="657" y="179"/>
                </a:lnTo>
                <a:lnTo>
                  <a:pt x="642" y="187"/>
                </a:lnTo>
                <a:lnTo>
                  <a:pt x="627" y="197"/>
                </a:lnTo>
                <a:lnTo>
                  <a:pt x="615" y="210"/>
                </a:lnTo>
                <a:lnTo>
                  <a:pt x="604" y="228"/>
                </a:lnTo>
                <a:lnTo>
                  <a:pt x="604" y="228"/>
                </a:lnTo>
                <a:lnTo>
                  <a:pt x="596" y="247"/>
                </a:lnTo>
                <a:lnTo>
                  <a:pt x="591" y="263"/>
                </a:lnTo>
                <a:lnTo>
                  <a:pt x="587" y="280"/>
                </a:lnTo>
                <a:lnTo>
                  <a:pt x="586" y="294"/>
                </a:lnTo>
                <a:lnTo>
                  <a:pt x="582" y="309"/>
                </a:lnTo>
                <a:lnTo>
                  <a:pt x="579" y="324"/>
                </a:lnTo>
                <a:lnTo>
                  <a:pt x="572" y="341"/>
                </a:lnTo>
                <a:lnTo>
                  <a:pt x="561" y="359"/>
                </a:lnTo>
                <a:lnTo>
                  <a:pt x="561" y="359"/>
                </a:lnTo>
                <a:lnTo>
                  <a:pt x="543" y="384"/>
                </a:lnTo>
                <a:lnTo>
                  <a:pt x="538" y="390"/>
                </a:lnTo>
                <a:lnTo>
                  <a:pt x="534" y="392"/>
                </a:lnTo>
                <a:lnTo>
                  <a:pt x="531" y="392"/>
                </a:lnTo>
                <a:lnTo>
                  <a:pt x="528" y="392"/>
                </a:lnTo>
                <a:lnTo>
                  <a:pt x="525" y="394"/>
                </a:lnTo>
                <a:lnTo>
                  <a:pt x="518" y="395"/>
                </a:lnTo>
                <a:lnTo>
                  <a:pt x="518" y="395"/>
                </a:lnTo>
                <a:lnTo>
                  <a:pt x="511" y="399"/>
                </a:lnTo>
                <a:lnTo>
                  <a:pt x="503" y="404"/>
                </a:lnTo>
                <a:lnTo>
                  <a:pt x="495" y="410"/>
                </a:lnTo>
                <a:lnTo>
                  <a:pt x="488" y="417"/>
                </a:lnTo>
                <a:lnTo>
                  <a:pt x="483" y="425"/>
                </a:lnTo>
                <a:lnTo>
                  <a:pt x="480" y="432"/>
                </a:lnTo>
                <a:lnTo>
                  <a:pt x="480" y="438"/>
                </a:lnTo>
                <a:lnTo>
                  <a:pt x="482" y="443"/>
                </a:lnTo>
                <a:lnTo>
                  <a:pt x="482" y="443"/>
                </a:lnTo>
                <a:lnTo>
                  <a:pt x="487" y="453"/>
                </a:lnTo>
                <a:lnTo>
                  <a:pt x="492" y="465"/>
                </a:lnTo>
                <a:lnTo>
                  <a:pt x="495" y="475"/>
                </a:lnTo>
                <a:lnTo>
                  <a:pt x="500" y="481"/>
                </a:lnTo>
                <a:lnTo>
                  <a:pt x="500" y="481"/>
                </a:lnTo>
                <a:lnTo>
                  <a:pt x="503" y="485"/>
                </a:lnTo>
                <a:lnTo>
                  <a:pt x="508" y="486"/>
                </a:lnTo>
                <a:lnTo>
                  <a:pt x="516" y="490"/>
                </a:lnTo>
                <a:lnTo>
                  <a:pt x="523" y="493"/>
                </a:lnTo>
                <a:lnTo>
                  <a:pt x="530" y="496"/>
                </a:lnTo>
                <a:lnTo>
                  <a:pt x="536" y="501"/>
                </a:lnTo>
                <a:lnTo>
                  <a:pt x="543" y="509"/>
                </a:lnTo>
                <a:lnTo>
                  <a:pt x="543" y="509"/>
                </a:lnTo>
                <a:lnTo>
                  <a:pt x="556" y="526"/>
                </a:lnTo>
                <a:lnTo>
                  <a:pt x="571" y="539"/>
                </a:lnTo>
                <a:lnTo>
                  <a:pt x="596" y="562"/>
                </a:lnTo>
                <a:lnTo>
                  <a:pt x="596" y="562"/>
                </a:lnTo>
                <a:lnTo>
                  <a:pt x="604" y="572"/>
                </a:lnTo>
                <a:lnTo>
                  <a:pt x="607" y="579"/>
                </a:lnTo>
                <a:lnTo>
                  <a:pt x="614" y="586"/>
                </a:lnTo>
                <a:lnTo>
                  <a:pt x="627" y="597"/>
                </a:lnTo>
                <a:lnTo>
                  <a:pt x="627" y="597"/>
                </a:lnTo>
                <a:lnTo>
                  <a:pt x="635" y="605"/>
                </a:lnTo>
                <a:lnTo>
                  <a:pt x="643" y="615"/>
                </a:lnTo>
                <a:lnTo>
                  <a:pt x="650" y="625"/>
                </a:lnTo>
                <a:lnTo>
                  <a:pt x="658" y="634"/>
                </a:lnTo>
                <a:lnTo>
                  <a:pt x="667" y="642"/>
                </a:lnTo>
                <a:lnTo>
                  <a:pt x="678" y="647"/>
                </a:lnTo>
                <a:lnTo>
                  <a:pt x="685" y="648"/>
                </a:lnTo>
                <a:lnTo>
                  <a:pt x="693" y="648"/>
                </a:lnTo>
                <a:lnTo>
                  <a:pt x="711" y="648"/>
                </a:lnTo>
                <a:lnTo>
                  <a:pt x="711" y="648"/>
                </a:lnTo>
                <a:lnTo>
                  <a:pt x="731" y="643"/>
                </a:lnTo>
                <a:lnTo>
                  <a:pt x="749" y="638"/>
                </a:lnTo>
                <a:lnTo>
                  <a:pt x="777" y="629"/>
                </a:lnTo>
                <a:lnTo>
                  <a:pt x="800" y="620"/>
                </a:lnTo>
                <a:lnTo>
                  <a:pt x="812" y="617"/>
                </a:lnTo>
                <a:lnTo>
                  <a:pt x="823" y="617"/>
                </a:lnTo>
                <a:lnTo>
                  <a:pt x="823" y="617"/>
                </a:lnTo>
                <a:lnTo>
                  <a:pt x="843" y="617"/>
                </a:lnTo>
                <a:lnTo>
                  <a:pt x="851" y="619"/>
                </a:lnTo>
                <a:lnTo>
                  <a:pt x="856" y="620"/>
                </a:lnTo>
                <a:lnTo>
                  <a:pt x="861" y="622"/>
                </a:lnTo>
                <a:lnTo>
                  <a:pt x="865" y="627"/>
                </a:lnTo>
                <a:lnTo>
                  <a:pt x="866" y="632"/>
                </a:lnTo>
                <a:lnTo>
                  <a:pt x="865" y="640"/>
                </a:lnTo>
                <a:lnTo>
                  <a:pt x="865" y="640"/>
                </a:lnTo>
                <a:lnTo>
                  <a:pt x="865" y="653"/>
                </a:lnTo>
                <a:lnTo>
                  <a:pt x="865" y="672"/>
                </a:lnTo>
                <a:lnTo>
                  <a:pt x="865" y="721"/>
                </a:lnTo>
                <a:lnTo>
                  <a:pt x="866" y="774"/>
                </a:lnTo>
                <a:lnTo>
                  <a:pt x="866" y="797"/>
                </a:lnTo>
                <a:lnTo>
                  <a:pt x="865" y="817"/>
                </a:lnTo>
                <a:lnTo>
                  <a:pt x="865" y="817"/>
                </a:lnTo>
                <a:lnTo>
                  <a:pt x="865" y="839"/>
                </a:lnTo>
                <a:lnTo>
                  <a:pt x="868" y="867"/>
                </a:lnTo>
                <a:lnTo>
                  <a:pt x="878" y="933"/>
                </a:lnTo>
                <a:lnTo>
                  <a:pt x="888" y="989"/>
                </a:lnTo>
                <a:lnTo>
                  <a:pt x="893" y="1014"/>
                </a:lnTo>
                <a:lnTo>
                  <a:pt x="893" y="1014"/>
                </a:lnTo>
                <a:lnTo>
                  <a:pt x="690" y="1125"/>
                </a:lnTo>
                <a:lnTo>
                  <a:pt x="539" y="1207"/>
                </a:lnTo>
                <a:lnTo>
                  <a:pt x="483" y="1237"/>
                </a:lnTo>
                <a:lnTo>
                  <a:pt x="450" y="1252"/>
                </a:lnTo>
                <a:lnTo>
                  <a:pt x="450" y="1252"/>
                </a:lnTo>
                <a:lnTo>
                  <a:pt x="406" y="1270"/>
                </a:lnTo>
                <a:lnTo>
                  <a:pt x="379" y="1280"/>
                </a:lnTo>
                <a:lnTo>
                  <a:pt x="353" y="1290"/>
                </a:lnTo>
                <a:lnTo>
                  <a:pt x="326" y="1297"/>
                </a:lnTo>
                <a:lnTo>
                  <a:pt x="303" y="1300"/>
                </a:lnTo>
                <a:lnTo>
                  <a:pt x="293" y="1302"/>
                </a:lnTo>
                <a:lnTo>
                  <a:pt x="284" y="1300"/>
                </a:lnTo>
                <a:lnTo>
                  <a:pt x="275" y="1298"/>
                </a:lnTo>
                <a:lnTo>
                  <a:pt x="270" y="1295"/>
                </a:lnTo>
                <a:lnTo>
                  <a:pt x="270" y="1295"/>
                </a:lnTo>
                <a:lnTo>
                  <a:pt x="255" y="1287"/>
                </a:lnTo>
                <a:lnTo>
                  <a:pt x="237" y="1278"/>
                </a:lnTo>
                <a:lnTo>
                  <a:pt x="218" y="1270"/>
                </a:lnTo>
                <a:lnTo>
                  <a:pt x="194" y="1262"/>
                </a:lnTo>
                <a:lnTo>
                  <a:pt x="153" y="1250"/>
                </a:lnTo>
                <a:lnTo>
                  <a:pt x="128" y="1245"/>
                </a:lnTo>
                <a:lnTo>
                  <a:pt x="128" y="1245"/>
                </a:lnTo>
                <a:lnTo>
                  <a:pt x="120" y="1245"/>
                </a:lnTo>
                <a:lnTo>
                  <a:pt x="107" y="1247"/>
                </a:lnTo>
                <a:lnTo>
                  <a:pt x="79" y="1252"/>
                </a:lnTo>
                <a:lnTo>
                  <a:pt x="49" y="1260"/>
                </a:lnTo>
                <a:lnTo>
                  <a:pt x="28" y="1269"/>
                </a:lnTo>
                <a:lnTo>
                  <a:pt x="28" y="1269"/>
                </a:lnTo>
                <a:lnTo>
                  <a:pt x="14" y="1272"/>
                </a:lnTo>
                <a:lnTo>
                  <a:pt x="8" y="1274"/>
                </a:lnTo>
                <a:lnTo>
                  <a:pt x="3" y="1277"/>
                </a:lnTo>
                <a:lnTo>
                  <a:pt x="1" y="1280"/>
                </a:lnTo>
                <a:lnTo>
                  <a:pt x="0" y="1285"/>
                </a:lnTo>
                <a:lnTo>
                  <a:pt x="1" y="1292"/>
                </a:lnTo>
                <a:lnTo>
                  <a:pt x="5" y="1303"/>
                </a:lnTo>
                <a:lnTo>
                  <a:pt x="5" y="1303"/>
                </a:lnTo>
                <a:lnTo>
                  <a:pt x="11" y="1320"/>
                </a:lnTo>
                <a:lnTo>
                  <a:pt x="11" y="1328"/>
                </a:lnTo>
                <a:lnTo>
                  <a:pt x="14" y="1335"/>
                </a:lnTo>
                <a:lnTo>
                  <a:pt x="24" y="1350"/>
                </a:lnTo>
                <a:lnTo>
                  <a:pt x="24" y="1350"/>
                </a:lnTo>
                <a:lnTo>
                  <a:pt x="29" y="1358"/>
                </a:lnTo>
                <a:lnTo>
                  <a:pt x="29" y="1363"/>
                </a:lnTo>
                <a:lnTo>
                  <a:pt x="29" y="1368"/>
                </a:lnTo>
                <a:lnTo>
                  <a:pt x="28" y="1369"/>
                </a:lnTo>
                <a:lnTo>
                  <a:pt x="29" y="1373"/>
                </a:lnTo>
                <a:lnTo>
                  <a:pt x="33" y="1376"/>
                </a:lnTo>
                <a:lnTo>
                  <a:pt x="62" y="1388"/>
                </a:lnTo>
                <a:lnTo>
                  <a:pt x="62" y="1388"/>
                </a:lnTo>
                <a:lnTo>
                  <a:pt x="74" y="1391"/>
                </a:lnTo>
                <a:lnTo>
                  <a:pt x="84" y="1393"/>
                </a:lnTo>
                <a:lnTo>
                  <a:pt x="100" y="1394"/>
                </a:lnTo>
                <a:lnTo>
                  <a:pt x="115" y="1393"/>
                </a:lnTo>
                <a:lnTo>
                  <a:pt x="127" y="1389"/>
                </a:lnTo>
                <a:lnTo>
                  <a:pt x="138" y="1386"/>
                </a:lnTo>
                <a:lnTo>
                  <a:pt x="151" y="1386"/>
                </a:lnTo>
                <a:lnTo>
                  <a:pt x="158" y="1388"/>
                </a:lnTo>
                <a:lnTo>
                  <a:pt x="165" y="1389"/>
                </a:lnTo>
                <a:lnTo>
                  <a:pt x="173" y="1394"/>
                </a:lnTo>
                <a:lnTo>
                  <a:pt x="181" y="1399"/>
                </a:lnTo>
                <a:lnTo>
                  <a:pt x="181" y="1399"/>
                </a:lnTo>
                <a:lnTo>
                  <a:pt x="198" y="1411"/>
                </a:lnTo>
                <a:lnTo>
                  <a:pt x="213" y="1419"/>
                </a:lnTo>
                <a:lnTo>
                  <a:pt x="239" y="1431"/>
                </a:lnTo>
                <a:lnTo>
                  <a:pt x="265" y="1441"/>
                </a:lnTo>
                <a:lnTo>
                  <a:pt x="279" y="1447"/>
                </a:lnTo>
                <a:lnTo>
                  <a:pt x="293" y="1457"/>
                </a:lnTo>
                <a:lnTo>
                  <a:pt x="293" y="1457"/>
                </a:lnTo>
                <a:lnTo>
                  <a:pt x="300" y="1462"/>
                </a:lnTo>
                <a:lnTo>
                  <a:pt x="303" y="1467"/>
                </a:lnTo>
                <a:lnTo>
                  <a:pt x="307" y="1470"/>
                </a:lnTo>
                <a:lnTo>
                  <a:pt x="308" y="1475"/>
                </a:lnTo>
                <a:lnTo>
                  <a:pt x="310" y="1482"/>
                </a:lnTo>
                <a:lnTo>
                  <a:pt x="312" y="1487"/>
                </a:lnTo>
                <a:lnTo>
                  <a:pt x="313" y="1489"/>
                </a:lnTo>
                <a:lnTo>
                  <a:pt x="317" y="1490"/>
                </a:lnTo>
                <a:lnTo>
                  <a:pt x="326" y="1490"/>
                </a:lnTo>
                <a:lnTo>
                  <a:pt x="348" y="1489"/>
                </a:lnTo>
                <a:lnTo>
                  <a:pt x="381" y="1484"/>
                </a:lnTo>
                <a:lnTo>
                  <a:pt x="381" y="1484"/>
                </a:lnTo>
                <a:lnTo>
                  <a:pt x="424" y="1475"/>
                </a:lnTo>
                <a:lnTo>
                  <a:pt x="470" y="1465"/>
                </a:lnTo>
                <a:lnTo>
                  <a:pt x="561" y="1444"/>
                </a:lnTo>
                <a:lnTo>
                  <a:pt x="630" y="1426"/>
                </a:lnTo>
                <a:lnTo>
                  <a:pt x="658" y="1419"/>
                </a:lnTo>
                <a:lnTo>
                  <a:pt x="658" y="1419"/>
                </a:lnTo>
                <a:lnTo>
                  <a:pt x="546" y="1503"/>
                </a:lnTo>
                <a:lnTo>
                  <a:pt x="546" y="1503"/>
                </a:lnTo>
                <a:lnTo>
                  <a:pt x="528" y="1517"/>
                </a:lnTo>
                <a:lnTo>
                  <a:pt x="506" y="1527"/>
                </a:lnTo>
                <a:lnTo>
                  <a:pt x="467" y="1546"/>
                </a:lnTo>
                <a:lnTo>
                  <a:pt x="447" y="1556"/>
                </a:lnTo>
                <a:lnTo>
                  <a:pt x="430" y="1565"/>
                </a:lnTo>
                <a:lnTo>
                  <a:pt x="416" y="1576"/>
                </a:lnTo>
                <a:lnTo>
                  <a:pt x="409" y="1581"/>
                </a:lnTo>
                <a:lnTo>
                  <a:pt x="404" y="1588"/>
                </a:lnTo>
                <a:lnTo>
                  <a:pt x="404" y="1588"/>
                </a:lnTo>
                <a:lnTo>
                  <a:pt x="394" y="1599"/>
                </a:lnTo>
                <a:lnTo>
                  <a:pt x="384" y="1609"/>
                </a:lnTo>
                <a:lnTo>
                  <a:pt x="368" y="1626"/>
                </a:lnTo>
                <a:lnTo>
                  <a:pt x="363" y="1632"/>
                </a:lnTo>
                <a:lnTo>
                  <a:pt x="361" y="1636"/>
                </a:lnTo>
                <a:lnTo>
                  <a:pt x="361" y="1641"/>
                </a:lnTo>
                <a:lnTo>
                  <a:pt x="363" y="1644"/>
                </a:lnTo>
                <a:lnTo>
                  <a:pt x="364" y="1647"/>
                </a:lnTo>
                <a:lnTo>
                  <a:pt x="373" y="1657"/>
                </a:lnTo>
                <a:lnTo>
                  <a:pt x="373" y="1657"/>
                </a:lnTo>
                <a:lnTo>
                  <a:pt x="392" y="1675"/>
                </a:lnTo>
                <a:lnTo>
                  <a:pt x="401" y="1682"/>
                </a:lnTo>
                <a:lnTo>
                  <a:pt x="409" y="1689"/>
                </a:lnTo>
                <a:lnTo>
                  <a:pt x="417" y="1692"/>
                </a:lnTo>
                <a:lnTo>
                  <a:pt x="429" y="1694"/>
                </a:lnTo>
                <a:lnTo>
                  <a:pt x="442" y="1692"/>
                </a:lnTo>
                <a:lnTo>
                  <a:pt x="459" y="1689"/>
                </a:lnTo>
                <a:lnTo>
                  <a:pt x="459" y="1689"/>
                </a:lnTo>
                <a:lnTo>
                  <a:pt x="473" y="1682"/>
                </a:lnTo>
                <a:lnTo>
                  <a:pt x="487" y="1677"/>
                </a:lnTo>
                <a:lnTo>
                  <a:pt x="495" y="1672"/>
                </a:lnTo>
                <a:lnTo>
                  <a:pt x="503" y="1667"/>
                </a:lnTo>
                <a:lnTo>
                  <a:pt x="516" y="1657"/>
                </a:lnTo>
                <a:lnTo>
                  <a:pt x="526" y="1651"/>
                </a:lnTo>
                <a:lnTo>
                  <a:pt x="539" y="1646"/>
                </a:lnTo>
                <a:lnTo>
                  <a:pt x="539" y="1646"/>
                </a:lnTo>
                <a:lnTo>
                  <a:pt x="584" y="1627"/>
                </a:lnTo>
                <a:lnTo>
                  <a:pt x="605" y="1619"/>
                </a:lnTo>
                <a:lnTo>
                  <a:pt x="635" y="1611"/>
                </a:lnTo>
                <a:lnTo>
                  <a:pt x="635" y="1611"/>
                </a:lnTo>
                <a:lnTo>
                  <a:pt x="652" y="1606"/>
                </a:lnTo>
                <a:lnTo>
                  <a:pt x="668" y="1598"/>
                </a:lnTo>
                <a:lnTo>
                  <a:pt x="683" y="1586"/>
                </a:lnTo>
                <a:lnTo>
                  <a:pt x="700" y="1575"/>
                </a:lnTo>
                <a:lnTo>
                  <a:pt x="733" y="1548"/>
                </a:lnTo>
                <a:lnTo>
                  <a:pt x="751" y="1535"/>
                </a:lnTo>
                <a:lnTo>
                  <a:pt x="769" y="1522"/>
                </a:lnTo>
                <a:lnTo>
                  <a:pt x="769" y="1522"/>
                </a:lnTo>
                <a:lnTo>
                  <a:pt x="828" y="1487"/>
                </a:lnTo>
                <a:lnTo>
                  <a:pt x="914" y="1439"/>
                </a:lnTo>
                <a:lnTo>
                  <a:pt x="959" y="1416"/>
                </a:lnTo>
                <a:lnTo>
                  <a:pt x="1002" y="1396"/>
                </a:lnTo>
                <a:lnTo>
                  <a:pt x="1038" y="1379"/>
                </a:lnTo>
                <a:lnTo>
                  <a:pt x="1064" y="1368"/>
                </a:lnTo>
                <a:lnTo>
                  <a:pt x="1064" y="1368"/>
                </a:lnTo>
                <a:lnTo>
                  <a:pt x="1122" y="1351"/>
                </a:lnTo>
                <a:lnTo>
                  <a:pt x="1198" y="1330"/>
                </a:lnTo>
                <a:lnTo>
                  <a:pt x="1238" y="1317"/>
                </a:lnTo>
                <a:lnTo>
                  <a:pt x="1277" y="1303"/>
                </a:lnTo>
                <a:lnTo>
                  <a:pt x="1312" y="1290"/>
                </a:lnTo>
                <a:lnTo>
                  <a:pt x="1342" y="1275"/>
                </a:lnTo>
                <a:lnTo>
                  <a:pt x="1342" y="1275"/>
                </a:lnTo>
                <a:lnTo>
                  <a:pt x="1368" y="1260"/>
                </a:lnTo>
                <a:lnTo>
                  <a:pt x="1393" y="1244"/>
                </a:lnTo>
                <a:lnTo>
                  <a:pt x="1437" y="1209"/>
                </a:lnTo>
                <a:lnTo>
                  <a:pt x="1477" y="1179"/>
                </a:lnTo>
                <a:lnTo>
                  <a:pt x="1507" y="1156"/>
                </a:lnTo>
                <a:lnTo>
                  <a:pt x="1507" y="1156"/>
                </a:lnTo>
                <a:lnTo>
                  <a:pt x="1513" y="1153"/>
                </a:lnTo>
                <a:lnTo>
                  <a:pt x="1522" y="1153"/>
                </a:lnTo>
                <a:lnTo>
                  <a:pt x="1532" y="1154"/>
                </a:lnTo>
                <a:lnTo>
                  <a:pt x="1541" y="1158"/>
                </a:lnTo>
                <a:lnTo>
                  <a:pt x="1563" y="1168"/>
                </a:lnTo>
                <a:lnTo>
                  <a:pt x="1584" y="1181"/>
                </a:lnTo>
                <a:lnTo>
                  <a:pt x="1607" y="1197"/>
                </a:lnTo>
                <a:lnTo>
                  <a:pt x="1627" y="1212"/>
                </a:lnTo>
                <a:lnTo>
                  <a:pt x="1644" y="1226"/>
                </a:lnTo>
                <a:lnTo>
                  <a:pt x="1657" y="1234"/>
                </a:lnTo>
                <a:lnTo>
                  <a:pt x="1657" y="1234"/>
                </a:lnTo>
                <a:lnTo>
                  <a:pt x="1682" y="1249"/>
                </a:lnTo>
                <a:lnTo>
                  <a:pt x="1687" y="1252"/>
                </a:lnTo>
                <a:lnTo>
                  <a:pt x="1692" y="1252"/>
                </a:lnTo>
                <a:lnTo>
                  <a:pt x="1692" y="1252"/>
                </a:lnTo>
                <a:lnTo>
                  <a:pt x="1713" y="1255"/>
                </a:lnTo>
                <a:lnTo>
                  <a:pt x="1721" y="1255"/>
                </a:lnTo>
                <a:lnTo>
                  <a:pt x="1726" y="1254"/>
                </a:lnTo>
                <a:lnTo>
                  <a:pt x="1731" y="1252"/>
                </a:lnTo>
                <a:lnTo>
                  <a:pt x="1733" y="1249"/>
                </a:lnTo>
                <a:lnTo>
                  <a:pt x="1733" y="1249"/>
                </a:lnTo>
                <a:lnTo>
                  <a:pt x="1735" y="1232"/>
                </a:lnTo>
                <a:lnTo>
                  <a:pt x="1735" y="1227"/>
                </a:lnTo>
                <a:lnTo>
                  <a:pt x="1736" y="1226"/>
                </a:lnTo>
                <a:lnTo>
                  <a:pt x="1738" y="1226"/>
                </a:lnTo>
                <a:lnTo>
                  <a:pt x="1738" y="1226"/>
                </a:lnTo>
                <a:lnTo>
                  <a:pt x="1779" y="1231"/>
                </a:lnTo>
                <a:lnTo>
                  <a:pt x="1817" y="1234"/>
                </a:lnTo>
                <a:lnTo>
                  <a:pt x="1817" y="1234"/>
                </a:lnTo>
                <a:lnTo>
                  <a:pt x="1819" y="1214"/>
                </a:lnTo>
                <a:lnTo>
                  <a:pt x="1820" y="1201"/>
                </a:lnTo>
                <a:lnTo>
                  <a:pt x="1822" y="1196"/>
                </a:lnTo>
                <a:lnTo>
                  <a:pt x="1825" y="1194"/>
                </a:lnTo>
                <a:lnTo>
                  <a:pt x="1825" y="1194"/>
                </a:lnTo>
                <a:lnTo>
                  <a:pt x="1852" y="1192"/>
                </a:lnTo>
                <a:lnTo>
                  <a:pt x="1901" y="1184"/>
                </a:lnTo>
                <a:lnTo>
                  <a:pt x="1972" y="1171"/>
                </a:lnTo>
                <a:lnTo>
                  <a:pt x="1972" y="1171"/>
                </a:lnTo>
                <a:lnTo>
                  <a:pt x="1989" y="1166"/>
                </a:lnTo>
                <a:lnTo>
                  <a:pt x="2009" y="1161"/>
                </a:lnTo>
                <a:lnTo>
                  <a:pt x="2037" y="1154"/>
                </a:lnTo>
                <a:lnTo>
                  <a:pt x="2075" y="1149"/>
                </a:lnTo>
                <a:lnTo>
                  <a:pt x="2119" y="1145"/>
                </a:lnTo>
                <a:lnTo>
                  <a:pt x="2172" y="1143"/>
                </a:lnTo>
                <a:lnTo>
                  <a:pt x="2233" y="1145"/>
                </a:lnTo>
                <a:lnTo>
                  <a:pt x="2233" y="1145"/>
                </a:lnTo>
                <a:lnTo>
                  <a:pt x="2264" y="1146"/>
                </a:lnTo>
                <a:lnTo>
                  <a:pt x="2294" y="1146"/>
                </a:lnTo>
                <a:lnTo>
                  <a:pt x="2350" y="1145"/>
                </a:lnTo>
                <a:lnTo>
                  <a:pt x="2405" y="1140"/>
                </a:lnTo>
                <a:lnTo>
                  <a:pt x="2461" y="1133"/>
                </a:lnTo>
                <a:lnTo>
                  <a:pt x="2519" y="1125"/>
                </a:lnTo>
                <a:lnTo>
                  <a:pt x="2585" y="1118"/>
                </a:lnTo>
                <a:lnTo>
                  <a:pt x="2661" y="1113"/>
                </a:lnTo>
                <a:lnTo>
                  <a:pt x="2748" y="1110"/>
                </a:lnTo>
                <a:lnTo>
                  <a:pt x="2748" y="1110"/>
                </a:lnTo>
                <a:lnTo>
                  <a:pt x="2841" y="1110"/>
                </a:lnTo>
                <a:lnTo>
                  <a:pt x="2930" y="1110"/>
                </a:lnTo>
                <a:lnTo>
                  <a:pt x="3017" y="1111"/>
                </a:lnTo>
                <a:lnTo>
                  <a:pt x="3059" y="1115"/>
                </a:lnTo>
                <a:lnTo>
                  <a:pt x="3100" y="1118"/>
                </a:lnTo>
                <a:lnTo>
                  <a:pt x="3139" y="1123"/>
                </a:lnTo>
                <a:lnTo>
                  <a:pt x="3179" y="1130"/>
                </a:lnTo>
                <a:lnTo>
                  <a:pt x="3217" y="1138"/>
                </a:lnTo>
                <a:lnTo>
                  <a:pt x="3255" y="1146"/>
                </a:lnTo>
                <a:lnTo>
                  <a:pt x="3291" y="1158"/>
                </a:lnTo>
                <a:lnTo>
                  <a:pt x="3326" y="1171"/>
                </a:lnTo>
                <a:lnTo>
                  <a:pt x="3361" y="1186"/>
                </a:lnTo>
                <a:lnTo>
                  <a:pt x="3394" y="1202"/>
                </a:lnTo>
                <a:lnTo>
                  <a:pt x="3394" y="1202"/>
                </a:lnTo>
                <a:lnTo>
                  <a:pt x="3425" y="1221"/>
                </a:lnTo>
                <a:lnTo>
                  <a:pt x="3455" y="1239"/>
                </a:lnTo>
                <a:lnTo>
                  <a:pt x="3509" y="1277"/>
                </a:lnTo>
                <a:lnTo>
                  <a:pt x="3560" y="1315"/>
                </a:lnTo>
                <a:lnTo>
                  <a:pt x="3607" y="1353"/>
                </a:lnTo>
                <a:lnTo>
                  <a:pt x="3691" y="1424"/>
                </a:lnTo>
                <a:lnTo>
                  <a:pt x="3730" y="1455"/>
                </a:lnTo>
                <a:lnTo>
                  <a:pt x="3770" y="1484"/>
                </a:lnTo>
                <a:lnTo>
                  <a:pt x="3770" y="1484"/>
                </a:lnTo>
                <a:lnTo>
                  <a:pt x="3895" y="1566"/>
                </a:lnTo>
                <a:lnTo>
                  <a:pt x="3938" y="1596"/>
                </a:lnTo>
                <a:lnTo>
                  <a:pt x="3955" y="1609"/>
                </a:lnTo>
                <a:lnTo>
                  <a:pt x="3970" y="1622"/>
                </a:lnTo>
                <a:lnTo>
                  <a:pt x="3970" y="1622"/>
                </a:lnTo>
                <a:lnTo>
                  <a:pt x="3976" y="1631"/>
                </a:lnTo>
                <a:lnTo>
                  <a:pt x="3985" y="1642"/>
                </a:lnTo>
                <a:lnTo>
                  <a:pt x="4004" y="1674"/>
                </a:lnTo>
                <a:lnTo>
                  <a:pt x="4054" y="1758"/>
                </a:lnTo>
                <a:lnTo>
                  <a:pt x="4082" y="1806"/>
                </a:lnTo>
                <a:lnTo>
                  <a:pt x="4112" y="1852"/>
                </a:lnTo>
                <a:lnTo>
                  <a:pt x="4141" y="1894"/>
                </a:lnTo>
                <a:lnTo>
                  <a:pt x="4155" y="1912"/>
                </a:lnTo>
                <a:lnTo>
                  <a:pt x="4170" y="1927"/>
                </a:lnTo>
                <a:lnTo>
                  <a:pt x="4170" y="1927"/>
                </a:lnTo>
                <a:lnTo>
                  <a:pt x="4193" y="1952"/>
                </a:lnTo>
                <a:lnTo>
                  <a:pt x="4212" y="1968"/>
                </a:lnTo>
                <a:lnTo>
                  <a:pt x="4227" y="1981"/>
                </a:lnTo>
                <a:lnTo>
                  <a:pt x="4239" y="1988"/>
                </a:lnTo>
                <a:lnTo>
                  <a:pt x="4257" y="2000"/>
                </a:lnTo>
                <a:lnTo>
                  <a:pt x="4267" y="2004"/>
                </a:lnTo>
                <a:lnTo>
                  <a:pt x="4277" y="2011"/>
                </a:lnTo>
                <a:lnTo>
                  <a:pt x="4277" y="2011"/>
                </a:lnTo>
                <a:lnTo>
                  <a:pt x="4287" y="2021"/>
                </a:lnTo>
                <a:lnTo>
                  <a:pt x="4293" y="2031"/>
                </a:lnTo>
                <a:lnTo>
                  <a:pt x="4300" y="2038"/>
                </a:lnTo>
                <a:lnTo>
                  <a:pt x="4307" y="2044"/>
                </a:lnTo>
                <a:lnTo>
                  <a:pt x="4313" y="2049"/>
                </a:lnTo>
                <a:lnTo>
                  <a:pt x="4318" y="2049"/>
                </a:lnTo>
                <a:lnTo>
                  <a:pt x="4323" y="2049"/>
                </a:lnTo>
                <a:lnTo>
                  <a:pt x="4336" y="2046"/>
                </a:lnTo>
                <a:lnTo>
                  <a:pt x="4353" y="2039"/>
                </a:lnTo>
                <a:lnTo>
                  <a:pt x="4353" y="2039"/>
                </a:lnTo>
                <a:lnTo>
                  <a:pt x="4371" y="2028"/>
                </a:lnTo>
                <a:lnTo>
                  <a:pt x="4386" y="2018"/>
                </a:lnTo>
                <a:lnTo>
                  <a:pt x="4399" y="2008"/>
                </a:lnTo>
                <a:lnTo>
                  <a:pt x="4409" y="1998"/>
                </a:lnTo>
                <a:lnTo>
                  <a:pt x="4415" y="1986"/>
                </a:lnTo>
                <a:lnTo>
                  <a:pt x="4419" y="1976"/>
                </a:lnTo>
                <a:lnTo>
                  <a:pt x="4422" y="1965"/>
                </a:lnTo>
                <a:lnTo>
                  <a:pt x="4422" y="1953"/>
                </a:lnTo>
                <a:lnTo>
                  <a:pt x="4422" y="1953"/>
                </a:lnTo>
                <a:lnTo>
                  <a:pt x="4422" y="1947"/>
                </a:lnTo>
                <a:lnTo>
                  <a:pt x="4419" y="1940"/>
                </a:lnTo>
                <a:lnTo>
                  <a:pt x="4409" y="1918"/>
                </a:lnTo>
                <a:lnTo>
                  <a:pt x="4396" y="1895"/>
                </a:lnTo>
                <a:lnTo>
                  <a:pt x="4376" y="1867"/>
                </a:lnTo>
                <a:lnTo>
                  <a:pt x="4354" y="1839"/>
                </a:lnTo>
                <a:lnTo>
                  <a:pt x="4330" y="1808"/>
                </a:lnTo>
                <a:lnTo>
                  <a:pt x="4303" y="1778"/>
                </a:lnTo>
                <a:lnTo>
                  <a:pt x="4277" y="1750"/>
                </a:lnTo>
                <a:lnTo>
                  <a:pt x="4277" y="1750"/>
                </a:lnTo>
                <a:lnTo>
                  <a:pt x="4264" y="1735"/>
                </a:lnTo>
                <a:lnTo>
                  <a:pt x="4250" y="1717"/>
                </a:lnTo>
                <a:lnTo>
                  <a:pt x="4240" y="1699"/>
                </a:lnTo>
                <a:lnTo>
                  <a:pt x="4229" y="1677"/>
                </a:lnTo>
                <a:lnTo>
                  <a:pt x="4209" y="1632"/>
                </a:lnTo>
                <a:lnTo>
                  <a:pt x="4191" y="1586"/>
                </a:lnTo>
                <a:lnTo>
                  <a:pt x="4173" y="1540"/>
                </a:lnTo>
                <a:lnTo>
                  <a:pt x="4153" y="1495"/>
                </a:lnTo>
                <a:lnTo>
                  <a:pt x="4143" y="1475"/>
                </a:lnTo>
                <a:lnTo>
                  <a:pt x="4132" y="1457"/>
                </a:lnTo>
                <a:lnTo>
                  <a:pt x="4120" y="1441"/>
                </a:lnTo>
                <a:lnTo>
                  <a:pt x="4107" y="1426"/>
                </a:lnTo>
                <a:lnTo>
                  <a:pt x="4107" y="1426"/>
                </a:lnTo>
                <a:lnTo>
                  <a:pt x="4066" y="1386"/>
                </a:lnTo>
                <a:lnTo>
                  <a:pt x="4051" y="1374"/>
                </a:lnTo>
                <a:lnTo>
                  <a:pt x="4037" y="1366"/>
                </a:lnTo>
                <a:lnTo>
                  <a:pt x="4026" y="1360"/>
                </a:lnTo>
                <a:lnTo>
                  <a:pt x="4016" y="1355"/>
                </a:lnTo>
                <a:lnTo>
                  <a:pt x="3993" y="1350"/>
                </a:lnTo>
                <a:lnTo>
                  <a:pt x="3993" y="1350"/>
                </a:lnTo>
                <a:lnTo>
                  <a:pt x="3980" y="1346"/>
                </a:lnTo>
                <a:lnTo>
                  <a:pt x="3968" y="1345"/>
                </a:lnTo>
                <a:lnTo>
                  <a:pt x="3948" y="1343"/>
                </a:lnTo>
                <a:lnTo>
                  <a:pt x="3937" y="1340"/>
                </a:lnTo>
                <a:lnTo>
                  <a:pt x="3925" y="1333"/>
                </a:lnTo>
                <a:lnTo>
                  <a:pt x="3910" y="1323"/>
                </a:lnTo>
                <a:lnTo>
                  <a:pt x="3892" y="1310"/>
                </a:lnTo>
                <a:lnTo>
                  <a:pt x="3892" y="1310"/>
                </a:lnTo>
                <a:lnTo>
                  <a:pt x="3871" y="1290"/>
                </a:lnTo>
                <a:lnTo>
                  <a:pt x="3849" y="1265"/>
                </a:lnTo>
                <a:lnTo>
                  <a:pt x="3826" y="1235"/>
                </a:lnTo>
                <a:lnTo>
                  <a:pt x="3803" y="1206"/>
                </a:lnTo>
                <a:lnTo>
                  <a:pt x="3765" y="1156"/>
                </a:lnTo>
                <a:lnTo>
                  <a:pt x="3754" y="1140"/>
                </a:lnTo>
                <a:lnTo>
                  <a:pt x="3747" y="1133"/>
                </a:lnTo>
                <a:lnTo>
                  <a:pt x="3747" y="1133"/>
                </a:lnTo>
                <a:lnTo>
                  <a:pt x="3887" y="1163"/>
                </a:lnTo>
                <a:lnTo>
                  <a:pt x="3945" y="1178"/>
                </a:lnTo>
                <a:lnTo>
                  <a:pt x="3999" y="1191"/>
                </a:lnTo>
                <a:lnTo>
                  <a:pt x="4046" y="1202"/>
                </a:lnTo>
                <a:lnTo>
                  <a:pt x="4077" y="1214"/>
                </a:lnTo>
                <a:lnTo>
                  <a:pt x="4077" y="1214"/>
                </a:lnTo>
                <a:lnTo>
                  <a:pt x="4097" y="1224"/>
                </a:lnTo>
                <a:lnTo>
                  <a:pt x="4117" y="1235"/>
                </a:lnTo>
                <a:lnTo>
                  <a:pt x="4133" y="1247"/>
                </a:lnTo>
                <a:lnTo>
                  <a:pt x="4150" y="1259"/>
                </a:lnTo>
                <a:lnTo>
                  <a:pt x="4165" y="1270"/>
                </a:lnTo>
                <a:lnTo>
                  <a:pt x="4178" y="1283"/>
                </a:lnTo>
                <a:lnTo>
                  <a:pt x="4199" y="1307"/>
                </a:lnTo>
                <a:lnTo>
                  <a:pt x="4199" y="1307"/>
                </a:lnTo>
                <a:lnTo>
                  <a:pt x="4242" y="1358"/>
                </a:lnTo>
                <a:lnTo>
                  <a:pt x="4295" y="1426"/>
                </a:lnTo>
                <a:lnTo>
                  <a:pt x="4295" y="1426"/>
                </a:lnTo>
                <a:lnTo>
                  <a:pt x="4344" y="1489"/>
                </a:lnTo>
                <a:lnTo>
                  <a:pt x="4366" y="1520"/>
                </a:lnTo>
                <a:lnTo>
                  <a:pt x="4392" y="1561"/>
                </a:lnTo>
                <a:lnTo>
                  <a:pt x="4392" y="1561"/>
                </a:lnTo>
                <a:lnTo>
                  <a:pt x="4399" y="1573"/>
                </a:lnTo>
                <a:lnTo>
                  <a:pt x="4406" y="1588"/>
                </a:lnTo>
                <a:lnTo>
                  <a:pt x="4417" y="1618"/>
                </a:lnTo>
                <a:lnTo>
                  <a:pt x="4429" y="1649"/>
                </a:lnTo>
                <a:lnTo>
                  <a:pt x="4439" y="1677"/>
                </a:lnTo>
                <a:lnTo>
                  <a:pt x="4445" y="1690"/>
                </a:lnTo>
                <a:lnTo>
                  <a:pt x="4450" y="1700"/>
                </a:lnTo>
                <a:lnTo>
                  <a:pt x="4457" y="1708"/>
                </a:lnTo>
                <a:lnTo>
                  <a:pt x="4463" y="1715"/>
                </a:lnTo>
                <a:lnTo>
                  <a:pt x="4472" y="1720"/>
                </a:lnTo>
                <a:lnTo>
                  <a:pt x="4480" y="1720"/>
                </a:lnTo>
                <a:lnTo>
                  <a:pt x="4490" y="1718"/>
                </a:lnTo>
                <a:lnTo>
                  <a:pt x="4500" y="1712"/>
                </a:lnTo>
                <a:lnTo>
                  <a:pt x="4500" y="1712"/>
                </a:lnTo>
                <a:lnTo>
                  <a:pt x="4519" y="1694"/>
                </a:lnTo>
                <a:lnTo>
                  <a:pt x="4536" y="1675"/>
                </a:lnTo>
                <a:lnTo>
                  <a:pt x="4549" y="1657"/>
                </a:lnTo>
                <a:lnTo>
                  <a:pt x="4559" y="1637"/>
                </a:lnTo>
                <a:lnTo>
                  <a:pt x="4567" y="1618"/>
                </a:lnTo>
                <a:lnTo>
                  <a:pt x="4571" y="1596"/>
                </a:lnTo>
                <a:lnTo>
                  <a:pt x="4572" y="1573"/>
                </a:lnTo>
                <a:lnTo>
                  <a:pt x="4572" y="1550"/>
                </a:lnTo>
                <a:lnTo>
                  <a:pt x="4572" y="1550"/>
                </a:lnTo>
                <a:lnTo>
                  <a:pt x="4569" y="1525"/>
                </a:lnTo>
                <a:lnTo>
                  <a:pt x="4566" y="1500"/>
                </a:lnTo>
                <a:lnTo>
                  <a:pt x="4557" y="1475"/>
                </a:lnTo>
                <a:lnTo>
                  <a:pt x="4548" y="1447"/>
                </a:lnTo>
                <a:lnTo>
                  <a:pt x="4534" y="1416"/>
                </a:lnTo>
                <a:lnTo>
                  <a:pt x="4515" y="1379"/>
                </a:lnTo>
                <a:lnTo>
                  <a:pt x="4491" y="1338"/>
                </a:lnTo>
                <a:lnTo>
                  <a:pt x="4462" y="1292"/>
                </a:lnTo>
                <a:lnTo>
                  <a:pt x="4462" y="1292"/>
                </a:lnTo>
                <a:lnTo>
                  <a:pt x="4366" y="1145"/>
                </a:lnTo>
                <a:lnTo>
                  <a:pt x="4338" y="1100"/>
                </a:lnTo>
                <a:lnTo>
                  <a:pt x="4328" y="1080"/>
                </a:lnTo>
                <a:lnTo>
                  <a:pt x="4318" y="1060"/>
                </a:lnTo>
                <a:lnTo>
                  <a:pt x="4318" y="1060"/>
                </a:lnTo>
                <a:lnTo>
                  <a:pt x="4310" y="1040"/>
                </a:lnTo>
                <a:lnTo>
                  <a:pt x="4300" y="1022"/>
                </a:lnTo>
                <a:lnTo>
                  <a:pt x="4288" y="1006"/>
                </a:lnTo>
                <a:lnTo>
                  <a:pt x="4277" y="992"/>
                </a:lnTo>
                <a:lnTo>
                  <a:pt x="4264" y="979"/>
                </a:lnTo>
                <a:lnTo>
                  <a:pt x="4249" y="971"/>
                </a:lnTo>
                <a:lnTo>
                  <a:pt x="4232" y="963"/>
                </a:lnTo>
                <a:lnTo>
                  <a:pt x="4216" y="959"/>
                </a:lnTo>
                <a:lnTo>
                  <a:pt x="4216" y="959"/>
                </a:lnTo>
                <a:lnTo>
                  <a:pt x="4198" y="959"/>
                </a:lnTo>
                <a:lnTo>
                  <a:pt x="4184" y="961"/>
                </a:lnTo>
                <a:lnTo>
                  <a:pt x="4158" y="968"/>
                </a:lnTo>
                <a:lnTo>
                  <a:pt x="4143" y="968"/>
                </a:lnTo>
                <a:lnTo>
                  <a:pt x="4127" y="966"/>
                </a:lnTo>
                <a:lnTo>
                  <a:pt x="4105" y="959"/>
                </a:lnTo>
                <a:lnTo>
                  <a:pt x="4077" y="948"/>
                </a:lnTo>
                <a:lnTo>
                  <a:pt x="4077" y="948"/>
                </a:lnTo>
                <a:lnTo>
                  <a:pt x="3978" y="900"/>
                </a:lnTo>
                <a:lnTo>
                  <a:pt x="3833" y="824"/>
                </a:lnTo>
                <a:lnTo>
                  <a:pt x="3755" y="782"/>
                </a:lnTo>
                <a:lnTo>
                  <a:pt x="3684" y="741"/>
                </a:lnTo>
                <a:lnTo>
                  <a:pt x="3621" y="703"/>
                </a:lnTo>
                <a:lnTo>
                  <a:pt x="3595" y="686"/>
                </a:lnTo>
                <a:lnTo>
                  <a:pt x="3574" y="672"/>
                </a:lnTo>
                <a:lnTo>
                  <a:pt x="3574" y="672"/>
                </a:lnTo>
                <a:lnTo>
                  <a:pt x="3536" y="640"/>
                </a:lnTo>
                <a:lnTo>
                  <a:pt x="3498" y="610"/>
                </a:lnTo>
                <a:lnTo>
                  <a:pt x="3430" y="549"/>
                </a:lnTo>
                <a:lnTo>
                  <a:pt x="3377" y="500"/>
                </a:lnTo>
                <a:lnTo>
                  <a:pt x="3342" y="470"/>
                </a:lnTo>
                <a:lnTo>
                  <a:pt x="3342" y="470"/>
                </a:lnTo>
                <a:lnTo>
                  <a:pt x="3341" y="468"/>
                </a:lnTo>
                <a:lnTo>
                  <a:pt x="3341" y="466"/>
                </a:lnTo>
                <a:lnTo>
                  <a:pt x="3341" y="465"/>
                </a:lnTo>
                <a:lnTo>
                  <a:pt x="3344" y="463"/>
                </a:lnTo>
                <a:lnTo>
                  <a:pt x="3351" y="462"/>
                </a:lnTo>
                <a:lnTo>
                  <a:pt x="3364" y="460"/>
                </a:lnTo>
                <a:lnTo>
                  <a:pt x="3399" y="457"/>
                </a:lnTo>
                <a:lnTo>
                  <a:pt x="3445" y="455"/>
                </a:lnTo>
                <a:lnTo>
                  <a:pt x="3496" y="450"/>
                </a:lnTo>
                <a:lnTo>
                  <a:pt x="3550" y="445"/>
                </a:lnTo>
                <a:lnTo>
                  <a:pt x="3577" y="442"/>
                </a:lnTo>
                <a:lnTo>
                  <a:pt x="3602" y="437"/>
                </a:lnTo>
                <a:lnTo>
                  <a:pt x="3625" y="432"/>
                </a:lnTo>
                <a:lnTo>
                  <a:pt x="3646" y="423"/>
                </a:lnTo>
                <a:lnTo>
                  <a:pt x="3646" y="423"/>
                </a:lnTo>
                <a:lnTo>
                  <a:pt x="3671" y="417"/>
                </a:lnTo>
                <a:lnTo>
                  <a:pt x="3701" y="410"/>
                </a:lnTo>
                <a:lnTo>
                  <a:pt x="3737" y="405"/>
                </a:lnTo>
                <a:lnTo>
                  <a:pt x="3778" y="400"/>
                </a:lnTo>
                <a:lnTo>
                  <a:pt x="3867" y="389"/>
                </a:lnTo>
                <a:lnTo>
                  <a:pt x="3962" y="376"/>
                </a:lnTo>
                <a:lnTo>
                  <a:pt x="4004" y="369"/>
                </a:lnTo>
                <a:lnTo>
                  <a:pt x="4046" y="359"/>
                </a:lnTo>
                <a:lnTo>
                  <a:pt x="4082" y="349"/>
                </a:lnTo>
                <a:lnTo>
                  <a:pt x="4113" y="337"/>
                </a:lnTo>
                <a:lnTo>
                  <a:pt x="4127" y="331"/>
                </a:lnTo>
                <a:lnTo>
                  <a:pt x="4138" y="324"/>
                </a:lnTo>
                <a:lnTo>
                  <a:pt x="4148" y="316"/>
                </a:lnTo>
                <a:lnTo>
                  <a:pt x="4155" y="309"/>
                </a:lnTo>
                <a:lnTo>
                  <a:pt x="4160" y="299"/>
                </a:lnTo>
                <a:lnTo>
                  <a:pt x="4161" y="291"/>
                </a:lnTo>
                <a:lnTo>
                  <a:pt x="4161" y="281"/>
                </a:lnTo>
                <a:lnTo>
                  <a:pt x="4158" y="270"/>
                </a:lnTo>
                <a:lnTo>
                  <a:pt x="4158" y="270"/>
                </a:lnTo>
                <a:lnTo>
                  <a:pt x="4148" y="250"/>
                </a:lnTo>
                <a:lnTo>
                  <a:pt x="4138" y="233"/>
                </a:lnTo>
                <a:lnTo>
                  <a:pt x="4128" y="220"/>
                </a:lnTo>
                <a:lnTo>
                  <a:pt x="4117" y="210"/>
                </a:lnTo>
                <a:lnTo>
                  <a:pt x="4105" y="202"/>
                </a:lnTo>
                <a:lnTo>
                  <a:pt x="4094" y="195"/>
                </a:lnTo>
                <a:lnTo>
                  <a:pt x="4080" y="192"/>
                </a:lnTo>
                <a:lnTo>
                  <a:pt x="4067" y="190"/>
                </a:lnTo>
                <a:lnTo>
                  <a:pt x="4051" y="189"/>
                </a:lnTo>
                <a:lnTo>
                  <a:pt x="4036" y="189"/>
                </a:lnTo>
                <a:lnTo>
                  <a:pt x="3998" y="190"/>
                </a:lnTo>
                <a:lnTo>
                  <a:pt x="3955" y="194"/>
                </a:lnTo>
                <a:lnTo>
                  <a:pt x="3904" y="194"/>
                </a:lnTo>
                <a:lnTo>
                  <a:pt x="3904" y="194"/>
                </a:lnTo>
                <a:lnTo>
                  <a:pt x="3859" y="192"/>
                </a:lnTo>
                <a:lnTo>
                  <a:pt x="3828" y="195"/>
                </a:lnTo>
                <a:lnTo>
                  <a:pt x="3818" y="197"/>
                </a:lnTo>
                <a:lnTo>
                  <a:pt x="3808" y="200"/>
                </a:lnTo>
                <a:lnTo>
                  <a:pt x="3793" y="207"/>
                </a:lnTo>
                <a:lnTo>
                  <a:pt x="3777" y="215"/>
                </a:lnTo>
                <a:lnTo>
                  <a:pt x="3754" y="225"/>
                </a:lnTo>
                <a:lnTo>
                  <a:pt x="3720" y="238"/>
                </a:lnTo>
                <a:lnTo>
                  <a:pt x="3697" y="245"/>
                </a:lnTo>
                <a:lnTo>
                  <a:pt x="3669" y="251"/>
                </a:lnTo>
                <a:lnTo>
                  <a:pt x="3669" y="251"/>
                </a:lnTo>
                <a:lnTo>
                  <a:pt x="3613" y="265"/>
                </a:lnTo>
                <a:lnTo>
                  <a:pt x="3567" y="276"/>
                </a:lnTo>
                <a:lnTo>
                  <a:pt x="3526" y="288"/>
                </a:lnTo>
                <a:lnTo>
                  <a:pt x="3489" y="296"/>
                </a:lnTo>
                <a:lnTo>
                  <a:pt x="3451" y="303"/>
                </a:lnTo>
                <a:lnTo>
                  <a:pt x="3413" y="306"/>
                </a:lnTo>
                <a:lnTo>
                  <a:pt x="3369" y="308"/>
                </a:lnTo>
                <a:lnTo>
                  <a:pt x="3316" y="304"/>
                </a:lnTo>
                <a:lnTo>
                  <a:pt x="3316" y="304"/>
                </a:lnTo>
                <a:lnTo>
                  <a:pt x="3291" y="303"/>
                </a:lnTo>
                <a:lnTo>
                  <a:pt x="3271" y="299"/>
                </a:lnTo>
                <a:lnTo>
                  <a:pt x="3257" y="296"/>
                </a:lnTo>
                <a:lnTo>
                  <a:pt x="3245" y="293"/>
                </a:lnTo>
                <a:lnTo>
                  <a:pt x="3230" y="286"/>
                </a:lnTo>
                <a:lnTo>
                  <a:pt x="3220" y="281"/>
                </a:lnTo>
                <a:lnTo>
                  <a:pt x="3214" y="280"/>
                </a:lnTo>
                <a:lnTo>
                  <a:pt x="3205" y="280"/>
                </a:lnTo>
                <a:lnTo>
                  <a:pt x="3177" y="281"/>
                </a:lnTo>
                <a:lnTo>
                  <a:pt x="3131" y="288"/>
                </a:lnTo>
                <a:lnTo>
                  <a:pt x="3059" y="301"/>
                </a:lnTo>
                <a:lnTo>
                  <a:pt x="3059" y="301"/>
                </a:lnTo>
                <a:lnTo>
                  <a:pt x="2887" y="334"/>
                </a:lnTo>
                <a:lnTo>
                  <a:pt x="2798" y="349"/>
                </a:lnTo>
                <a:lnTo>
                  <a:pt x="2702" y="366"/>
                </a:lnTo>
                <a:lnTo>
                  <a:pt x="2591" y="380"/>
                </a:lnTo>
                <a:lnTo>
                  <a:pt x="2463" y="397"/>
                </a:lnTo>
                <a:lnTo>
                  <a:pt x="2311" y="414"/>
                </a:lnTo>
                <a:lnTo>
                  <a:pt x="2129" y="432"/>
                </a:lnTo>
                <a:lnTo>
                  <a:pt x="2129" y="432"/>
                </a:lnTo>
                <a:lnTo>
                  <a:pt x="1951" y="450"/>
                </a:lnTo>
                <a:lnTo>
                  <a:pt x="1809" y="465"/>
                </a:lnTo>
                <a:lnTo>
                  <a:pt x="1697" y="478"/>
                </a:lnTo>
                <a:lnTo>
                  <a:pt x="1649" y="481"/>
                </a:lnTo>
                <a:lnTo>
                  <a:pt x="1607" y="485"/>
                </a:lnTo>
                <a:lnTo>
                  <a:pt x="1571" y="485"/>
                </a:lnTo>
                <a:lnTo>
                  <a:pt x="1536" y="483"/>
                </a:lnTo>
                <a:lnTo>
                  <a:pt x="1507" y="480"/>
                </a:lnTo>
                <a:lnTo>
                  <a:pt x="1479" y="473"/>
                </a:lnTo>
                <a:lnTo>
                  <a:pt x="1452" y="463"/>
                </a:lnTo>
                <a:lnTo>
                  <a:pt x="1428" y="452"/>
                </a:lnTo>
                <a:lnTo>
                  <a:pt x="1401" y="435"/>
                </a:lnTo>
                <a:lnTo>
                  <a:pt x="1376" y="417"/>
                </a:lnTo>
                <a:lnTo>
                  <a:pt x="1376" y="417"/>
                </a:lnTo>
                <a:lnTo>
                  <a:pt x="1324" y="372"/>
                </a:lnTo>
                <a:lnTo>
                  <a:pt x="1272" y="328"/>
                </a:lnTo>
                <a:lnTo>
                  <a:pt x="1173" y="238"/>
                </a:lnTo>
                <a:lnTo>
                  <a:pt x="1129" y="199"/>
                </a:lnTo>
                <a:lnTo>
                  <a:pt x="1089" y="165"/>
                </a:lnTo>
                <a:lnTo>
                  <a:pt x="1071" y="154"/>
                </a:lnTo>
                <a:lnTo>
                  <a:pt x="1054" y="144"/>
                </a:lnTo>
                <a:lnTo>
                  <a:pt x="1040" y="136"/>
                </a:lnTo>
                <a:lnTo>
                  <a:pt x="1026" y="131"/>
                </a:lnTo>
                <a:lnTo>
                  <a:pt x="1026" y="131"/>
                </a:lnTo>
                <a:lnTo>
                  <a:pt x="983" y="122"/>
                </a:lnTo>
                <a:lnTo>
                  <a:pt x="952" y="119"/>
                </a:lnTo>
                <a:lnTo>
                  <a:pt x="927" y="116"/>
                </a:lnTo>
                <a:lnTo>
                  <a:pt x="927" y="116"/>
                </a:lnTo>
                <a:lnTo>
                  <a:pt x="931" y="101"/>
                </a:lnTo>
                <a:lnTo>
                  <a:pt x="932" y="84"/>
                </a:lnTo>
                <a:lnTo>
                  <a:pt x="936" y="66"/>
                </a:lnTo>
                <a:lnTo>
                  <a:pt x="936" y="46"/>
                </a:lnTo>
                <a:lnTo>
                  <a:pt x="934" y="32"/>
                </a:lnTo>
                <a:lnTo>
                  <a:pt x="932" y="25"/>
                </a:lnTo>
                <a:lnTo>
                  <a:pt x="929" y="20"/>
                </a:lnTo>
                <a:lnTo>
                  <a:pt x="924" y="17"/>
                </a:lnTo>
                <a:lnTo>
                  <a:pt x="919" y="17"/>
                </a:lnTo>
                <a:lnTo>
                  <a:pt x="919" y="17"/>
                </a:lnTo>
                <a:lnTo>
                  <a:pt x="912" y="17"/>
                </a:lnTo>
                <a:lnTo>
                  <a:pt x="906" y="18"/>
                </a:lnTo>
                <a:lnTo>
                  <a:pt x="891" y="27"/>
                </a:lnTo>
                <a:lnTo>
                  <a:pt x="876" y="36"/>
                </a:lnTo>
                <a:lnTo>
                  <a:pt x="863" y="50"/>
                </a:lnTo>
                <a:lnTo>
                  <a:pt x="840" y="71"/>
                </a:lnTo>
                <a:lnTo>
                  <a:pt x="830" y="81"/>
                </a:lnTo>
                <a:lnTo>
                  <a:pt x="830" y="81"/>
                </a:lnTo>
                <a:lnTo>
                  <a:pt x="830" y="68"/>
                </a:lnTo>
                <a:lnTo>
                  <a:pt x="827" y="55"/>
                </a:lnTo>
                <a:lnTo>
                  <a:pt x="825" y="38"/>
                </a:lnTo>
                <a:lnTo>
                  <a:pt x="820" y="23"/>
                </a:lnTo>
                <a:lnTo>
                  <a:pt x="813" y="10"/>
                </a:lnTo>
                <a:lnTo>
                  <a:pt x="810" y="5"/>
                </a:lnTo>
                <a:lnTo>
                  <a:pt x="805" y="2"/>
                </a:lnTo>
                <a:lnTo>
                  <a:pt x="802" y="0"/>
                </a:lnTo>
                <a:lnTo>
                  <a:pt x="795" y="0"/>
                </a:lnTo>
                <a:lnTo>
                  <a:pt x="795" y="0"/>
                </a:lnTo>
                <a:lnTo>
                  <a:pt x="790" y="3"/>
                </a:lnTo>
                <a:lnTo>
                  <a:pt x="787" y="7"/>
                </a:lnTo>
                <a:lnTo>
                  <a:pt x="784" y="13"/>
                </a:lnTo>
                <a:lnTo>
                  <a:pt x="782" y="22"/>
                </a:lnTo>
                <a:lnTo>
                  <a:pt x="777" y="43"/>
                </a:lnTo>
                <a:lnTo>
                  <a:pt x="774" y="66"/>
                </a:lnTo>
                <a:lnTo>
                  <a:pt x="769" y="91"/>
                </a:lnTo>
                <a:lnTo>
                  <a:pt x="766" y="103"/>
                </a:lnTo>
                <a:lnTo>
                  <a:pt x="761" y="114"/>
                </a:lnTo>
                <a:lnTo>
                  <a:pt x="756" y="124"/>
                </a:lnTo>
                <a:lnTo>
                  <a:pt x="749" y="132"/>
                </a:lnTo>
                <a:lnTo>
                  <a:pt x="741" y="141"/>
                </a:lnTo>
                <a:lnTo>
                  <a:pt x="731" y="147"/>
                </a:lnTo>
                <a:lnTo>
                  <a:pt x="731" y="147"/>
                </a:lnTo>
                <a:close/>
              </a:path>
            </a:pathLst>
          </a:custGeom>
          <a:solidFill>
            <a:schemeClr val="tx1"/>
          </a:soli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5B29E43A-6152-F39C-6916-6D4779A17A61}"/>
              </a:ext>
            </a:extLst>
          </p:cNvPr>
          <p:cNvSpPr>
            <a:spLocks/>
          </p:cNvSpPr>
          <p:nvPr/>
        </p:nvSpPr>
        <p:spPr bwMode="auto">
          <a:xfrm>
            <a:off x="3668439" y="4481059"/>
            <a:ext cx="2608497" cy="1215203"/>
          </a:xfrm>
          <a:custGeom>
            <a:avLst/>
            <a:gdLst>
              <a:gd name="T0" fmla="*/ 816 w 4233"/>
              <a:gd name="T1" fmla="*/ 634 h 1972"/>
              <a:gd name="T2" fmla="*/ 712 w 4233"/>
              <a:gd name="T3" fmla="*/ 748 h 1972"/>
              <a:gd name="T4" fmla="*/ 286 w 4233"/>
              <a:gd name="T5" fmla="*/ 808 h 1972"/>
              <a:gd name="T6" fmla="*/ 100 w 4233"/>
              <a:gd name="T7" fmla="*/ 859 h 1972"/>
              <a:gd name="T8" fmla="*/ 10 w 4233"/>
              <a:gd name="T9" fmla="*/ 933 h 1972"/>
              <a:gd name="T10" fmla="*/ 44 w 4233"/>
              <a:gd name="T11" fmla="*/ 1015 h 1972"/>
              <a:gd name="T12" fmla="*/ 200 w 4233"/>
              <a:gd name="T13" fmla="*/ 1021 h 1972"/>
              <a:gd name="T14" fmla="*/ 386 w 4233"/>
              <a:gd name="T15" fmla="*/ 965 h 1972"/>
              <a:gd name="T16" fmla="*/ 414 w 4233"/>
              <a:gd name="T17" fmla="*/ 981 h 1972"/>
              <a:gd name="T18" fmla="*/ 318 w 4233"/>
              <a:gd name="T19" fmla="*/ 1043 h 1972"/>
              <a:gd name="T20" fmla="*/ 354 w 4233"/>
              <a:gd name="T21" fmla="*/ 1103 h 1972"/>
              <a:gd name="T22" fmla="*/ 434 w 4233"/>
              <a:gd name="T23" fmla="*/ 1133 h 1972"/>
              <a:gd name="T24" fmla="*/ 542 w 4233"/>
              <a:gd name="T25" fmla="*/ 1119 h 1972"/>
              <a:gd name="T26" fmla="*/ 742 w 4233"/>
              <a:gd name="T27" fmla="*/ 1073 h 1972"/>
              <a:gd name="T28" fmla="*/ 1174 w 4233"/>
              <a:gd name="T29" fmla="*/ 1053 h 1972"/>
              <a:gd name="T30" fmla="*/ 1524 w 4233"/>
              <a:gd name="T31" fmla="*/ 1057 h 1972"/>
              <a:gd name="T32" fmla="*/ 1690 w 4233"/>
              <a:gd name="T33" fmla="*/ 1141 h 1972"/>
              <a:gd name="T34" fmla="*/ 1882 w 4233"/>
              <a:gd name="T35" fmla="*/ 1182 h 1972"/>
              <a:gd name="T36" fmla="*/ 2020 w 4233"/>
              <a:gd name="T37" fmla="*/ 1322 h 1972"/>
              <a:gd name="T38" fmla="*/ 2078 w 4233"/>
              <a:gd name="T39" fmla="*/ 1442 h 1972"/>
              <a:gd name="T40" fmla="*/ 1982 w 4233"/>
              <a:gd name="T41" fmla="*/ 1507 h 1972"/>
              <a:gd name="T42" fmla="*/ 1848 w 4233"/>
              <a:gd name="T43" fmla="*/ 1581 h 1972"/>
              <a:gd name="T44" fmla="*/ 1834 w 4233"/>
              <a:gd name="T45" fmla="*/ 1655 h 1972"/>
              <a:gd name="T46" fmla="*/ 2058 w 4233"/>
              <a:gd name="T47" fmla="*/ 1745 h 1972"/>
              <a:gd name="T48" fmla="*/ 2264 w 4233"/>
              <a:gd name="T49" fmla="*/ 1697 h 1972"/>
              <a:gd name="T50" fmla="*/ 2442 w 4233"/>
              <a:gd name="T51" fmla="*/ 1671 h 1972"/>
              <a:gd name="T52" fmla="*/ 2530 w 4233"/>
              <a:gd name="T53" fmla="*/ 1607 h 1972"/>
              <a:gd name="T54" fmla="*/ 2562 w 4233"/>
              <a:gd name="T55" fmla="*/ 1663 h 1972"/>
              <a:gd name="T56" fmla="*/ 2484 w 4233"/>
              <a:gd name="T57" fmla="*/ 1779 h 1972"/>
              <a:gd name="T58" fmla="*/ 2394 w 4233"/>
              <a:gd name="T59" fmla="*/ 1791 h 1972"/>
              <a:gd name="T60" fmla="*/ 2340 w 4233"/>
              <a:gd name="T61" fmla="*/ 1809 h 1972"/>
              <a:gd name="T62" fmla="*/ 2340 w 4233"/>
              <a:gd name="T63" fmla="*/ 1912 h 1972"/>
              <a:gd name="T64" fmla="*/ 2498 w 4233"/>
              <a:gd name="T65" fmla="*/ 1972 h 1972"/>
              <a:gd name="T66" fmla="*/ 2602 w 4233"/>
              <a:gd name="T67" fmla="*/ 1908 h 1972"/>
              <a:gd name="T68" fmla="*/ 2847 w 4233"/>
              <a:gd name="T69" fmla="*/ 1789 h 1972"/>
              <a:gd name="T70" fmla="*/ 2883 w 4233"/>
              <a:gd name="T71" fmla="*/ 1671 h 1972"/>
              <a:gd name="T72" fmla="*/ 2843 w 4233"/>
              <a:gd name="T73" fmla="*/ 1575 h 1972"/>
              <a:gd name="T74" fmla="*/ 2861 w 4233"/>
              <a:gd name="T75" fmla="*/ 1390 h 1972"/>
              <a:gd name="T76" fmla="*/ 2947 w 4233"/>
              <a:gd name="T77" fmla="*/ 1366 h 1972"/>
              <a:gd name="T78" fmla="*/ 3427 w 4233"/>
              <a:gd name="T79" fmla="*/ 1623 h 1972"/>
              <a:gd name="T80" fmla="*/ 3855 w 4233"/>
              <a:gd name="T81" fmla="*/ 1830 h 1972"/>
              <a:gd name="T82" fmla="*/ 4167 w 4233"/>
              <a:gd name="T83" fmla="*/ 1908 h 1972"/>
              <a:gd name="T84" fmla="*/ 4231 w 4233"/>
              <a:gd name="T85" fmla="*/ 1850 h 1972"/>
              <a:gd name="T86" fmla="*/ 4019 w 4233"/>
              <a:gd name="T87" fmla="*/ 1711 h 1972"/>
              <a:gd name="T88" fmla="*/ 3519 w 4233"/>
              <a:gd name="T89" fmla="*/ 1424 h 1972"/>
              <a:gd name="T90" fmla="*/ 3185 w 4233"/>
              <a:gd name="T91" fmla="*/ 1224 h 1972"/>
              <a:gd name="T92" fmla="*/ 3035 w 4233"/>
              <a:gd name="T93" fmla="*/ 1055 h 1972"/>
              <a:gd name="T94" fmla="*/ 2823 w 4233"/>
              <a:gd name="T95" fmla="*/ 820 h 1972"/>
              <a:gd name="T96" fmla="*/ 2394 w 4233"/>
              <a:gd name="T97" fmla="*/ 612 h 1972"/>
              <a:gd name="T98" fmla="*/ 1938 w 4233"/>
              <a:gd name="T99" fmla="*/ 475 h 1972"/>
              <a:gd name="T100" fmla="*/ 1456 w 4233"/>
              <a:gd name="T101" fmla="*/ 407 h 1972"/>
              <a:gd name="T102" fmla="*/ 1306 w 4233"/>
              <a:gd name="T103" fmla="*/ 269 h 1972"/>
              <a:gd name="T104" fmla="*/ 1344 w 4233"/>
              <a:gd name="T105" fmla="*/ 46 h 1972"/>
              <a:gd name="T106" fmla="*/ 1212 w 4233"/>
              <a:gd name="T107" fmla="*/ 102 h 1972"/>
              <a:gd name="T108" fmla="*/ 1092 w 4233"/>
              <a:gd name="T109" fmla="*/ 100 h 1972"/>
              <a:gd name="T110" fmla="*/ 898 w 4233"/>
              <a:gd name="T111" fmla="*/ 106 h 1972"/>
              <a:gd name="T112" fmla="*/ 802 w 4233"/>
              <a:gd name="T113" fmla="*/ 0 h 1972"/>
              <a:gd name="T114" fmla="*/ 756 w 4233"/>
              <a:gd name="T115" fmla="*/ 106 h 1972"/>
              <a:gd name="T116" fmla="*/ 738 w 4233"/>
              <a:gd name="T117" fmla="*/ 323 h 1972"/>
              <a:gd name="T118" fmla="*/ 794 w 4233"/>
              <a:gd name="T119" fmla="*/ 508 h 1972"/>
              <a:gd name="T120" fmla="*/ 874 w 4233"/>
              <a:gd name="T121" fmla="*/ 596 h 1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233" h="1972">
                <a:moveTo>
                  <a:pt x="874" y="596"/>
                </a:moveTo>
                <a:lnTo>
                  <a:pt x="874" y="596"/>
                </a:lnTo>
                <a:lnTo>
                  <a:pt x="872" y="594"/>
                </a:lnTo>
                <a:lnTo>
                  <a:pt x="868" y="594"/>
                </a:lnTo>
                <a:lnTo>
                  <a:pt x="860" y="596"/>
                </a:lnTo>
                <a:lnTo>
                  <a:pt x="852" y="602"/>
                </a:lnTo>
                <a:lnTo>
                  <a:pt x="842" y="608"/>
                </a:lnTo>
                <a:lnTo>
                  <a:pt x="830" y="620"/>
                </a:lnTo>
                <a:lnTo>
                  <a:pt x="816" y="634"/>
                </a:lnTo>
                <a:lnTo>
                  <a:pt x="802" y="652"/>
                </a:lnTo>
                <a:lnTo>
                  <a:pt x="802" y="652"/>
                </a:lnTo>
                <a:lnTo>
                  <a:pt x="764" y="708"/>
                </a:lnTo>
                <a:lnTo>
                  <a:pt x="754" y="724"/>
                </a:lnTo>
                <a:lnTo>
                  <a:pt x="754" y="724"/>
                </a:lnTo>
                <a:lnTo>
                  <a:pt x="750" y="728"/>
                </a:lnTo>
                <a:lnTo>
                  <a:pt x="742" y="734"/>
                </a:lnTo>
                <a:lnTo>
                  <a:pt x="730" y="740"/>
                </a:lnTo>
                <a:lnTo>
                  <a:pt x="712" y="748"/>
                </a:lnTo>
                <a:lnTo>
                  <a:pt x="686" y="756"/>
                </a:lnTo>
                <a:lnTo>
                  <a:pt x="652" y="764"/>
                </a:lnTo>
                <a:lnTo>
                  <a:pt x="610" y="772"/>
                </a:lnTo>
                <a:lnTo>
                  <a:pt x="610" y="772"/>
                </a:lnTo>
                <a:lnTo>
                  <a:pt x="482" y="794"/>
                </a:lnTo>
                <a:lnTo>
                  <a:pt x="436" y="800"/>
                </a:lnTo>
                <a:lnTo>
                  <a:pt x="378" y="804"/>
                </a:lnTo>
                <a:lnTo>
                  <a:pt x="378" y="804"/>
                </a:lnTo>
                <a:lnTo>
                  <a:pt x="286" y="808"/>
                </a:lnTo>
                <a:lnTo>
                  <a:pt x="258" y="812"/>
                </a:lnTo>
                <a:lnTo>
                  <a:pt x="226" y="820"/>
                </a:lnTo>
                <a:lnTo>
                  <a:pt x="226" y="820"/>
                </a:lnTo>
                <a:lnTo>
                  <a:pt x="192" y="829"/>
                </a:lnTo>
                <a:lnTo>
                  <a:pt x="166" y="835"/>
                </a:lnTo>
                <a:lnTo>
                  <a:pt x="142" y="843"/>
                </a:lnTo>
                <a:lnTo>
                  <a:pt x="114" y="853"/>
                </a:lnTo>
                <a:lnTo>
                  <a:pt x="114" y="853"/>
                </a:lnTo>
                <a:lnTo>
                  <a:pt x="100" y="859"/>
                </a:lnTo>
                <a:lnTo>
                  <a:pt x="90" y="861"/>
                </a:lnTo>
                <a:lnTo>
                  <a:pt x="78" y="865"/>
                </a:lnTo>
                <a:lnTo>
                  <a:pt x="72" y="867"/>
                </a:lnTo>
                <a:lnTo>
                  <a:pt x="64" y="873"/>
                </a:lnTo>
                <a:lnTo>
                  <a:pt x="42" y="893"/>
                </a:lnTo>
                <a:lnTo>
                  <a:pt x="42" y="893"/>
                </a:lnTo>
                <a:lnTo>
                  <a:pt x="28" y="907"/>
                </a:lnTo>
                <a:lnTo>
                  <a:pt x="18" y="921"/>
                </a:lnTo>
                <a:lnTo>
                  <a:pt x="10" y="933"/>
                </a:lnTo>
                <a:lnTo>
                  <a:pt x="4" y="945"/>
                </a:lnTo>
                <a:lnTo>
                  <a:pt x="0" y="955"/>
                </a:lnTo>
                <a:lnTo>
                  <a:pt x="0" y="967"/>
                </a:lnTo>
                <a:lnTo>
                  <a:pt x="4" y="977"/>
                </a:lnTo>
                <a:lnTo>
                  <a:pt x="10" y="989"/>
                </a:lnTo>
                <a:lnTo>
                  <a:pt x="10" y="989"/>
                </a:lnTo>
                <a:lnTo>
                  <a:pt x="18" y="999"/>
                </a:lnTo>
                <a:lnTo>
                  <a:pt x="30" y="1009"/>
                </a:lnTo>
                <a:lnTo>
                  <a:pt x="44" y="1015"/>
                </a:lnTo>
                <a:lnTo>
                  <a:pt x="60" y="1021"/>
                </a:lnTo>
                <a:lnTo>
                  <a:pt x="76" y="1025"/>
                </a:lnTo>
                <a:lnTo>
                  <a:pt x="96" y="1027"/>
                </a:lnTo>
                <a:lnTo>
                  <a:pt x="116" y="1029"/>
                </a:lnTo>
                <a:lnTo>
                  <a:pt x="138" y="1029"/>
                </a:lnTo>
                <a:lnTo>
                  <a:pt x="138" y="1029"/>
                </a:lnTo>
                <a:lnTo>
                  <a:pt x="160" y="1027"/>
                </a:lnTo>
                <a:lnTo>
                  <a:pt x="180" y="1025"/>
                </a:lnTo>
                <a:lnTo>
                  <a:pt x="200" y="1021"/>
                </a:lnTo>
                <a:lnTo>
                  <a:pt x="218" y="1015"/>
                </a:lnTo>
                <a:lnTo>
                  <a:pt x="252" y="1003"/>
                </a:lnTo>
                <a:lnTo>
                  <a:pt x="282" y="989"/>
                </a:lnTo>
                <a:lnTo>
                  <a:pt x="282" y="989"/>
                </a:lnTo>
                <a:lnTo>
                  <a:pt x="310" y="979"/>
                </a:lnTo>
                <a:lnTo>
                  <a:pt x="338" y="971"/>
                </a:lnTo>
                <a:lnTo>
                  <a:pt x="364" y="967"/>
                </a:lnTo>
                <a:lnTo>
                  <a:pt x="386" y="965"/>
                </a:lnTo>
                <a:lnTo>
                  <a:pt x="386" y="965"/>
                </a:lnTo>
                <a:lnTo>
                  <a:pt x="690" y="933"/>
                </a:lnTo>
                <a:lnTo>
                  <a:pt x="690" y="933"/>
                </a:lnTo>
                <a:lnTo>
                  <a:pt x="608" y="953"/>
                </a:lnTo>
                <a:lnTo>
                  <a:pt x="538" y="971"/>
                </a:lnTo>
                <a:lnTo>
                  <a:pt x="482" y="981"/>
                </a:lnTo>
                <a:lnTo>
                  <a:pt x="482" y="981"/>
                </a:lnTo>
                <a:lnTo>
                  <a:pt x="464" y="983"/>
                </a:lnTo>
                <a:lnTo>
                  <a:pt x="446" y="983"/>
                </a:lnTo>
                <a:lnTo>
                  <a:pt x="414" y="981"/>
                </a:lnTo>
                <a:lnTo>
                  <a:pt x="398" y="983"/>
                </a:lnTo>
                <a:lnTo>
                  <a:pt x="384" y="985"/>
                </a:lnTo>
                <a:lnTo>
                  <a:pt x="370" y="989"/>
                </a:lnTo>
                <a:lnTo>
                  <a:pt x="354" y="997"/>
                </a:lnTo>
                <a:lnTo>
                  <a:pt x="354" y="997"/>
                </a:lnTo>
                <a:lnTo>
                  <a:pt x="340" y="1007"/>
                </a:lnTo>
                <a:lnTo>
                  <a:pt x="330" y="1019"/>
                </a:lnTo>
                <a:lnTo>
                  <a:pt x="322" y="1031"/>
                </a:lnTo>
                <a:lnTo>
                  <a:pt x="318" y="1043"/>
                </a:lnTo>
                <a:lnTo>
                  <a:pt x="318" y="1057"/>
                </a:lnTo>
                <a:lnTo>
                  <a:pt x="318" y="1067"/>
                </a:lnTo>
                <a:lnTo>
                  <a:pt x="324" y="1077"/>
                </a:lnTo>
                <a:lnTo>
                  <a:pt x="330" y="1085"/>
                </a:lnTo>
                <a:lnTo>
                  <a:pt x="330" y="1085"/>
                </a:lnTo>
                <a:lnTo>
                  <a:pt x="350" y="1099"/>
                </a:lnTo>
                <a:lnTo>
                  <a:pt x="354" y="1101"/>
                </a:lnTo>
                <a:lnTo>
                  <a:pt x="354" y="1101"/>
                </a:lnTo>
                <a:lnTo>
                  <a:pt x="354" y="1103"/>
                </a:lnTo>
                <a:lnTo>
                  <a:pt x="358" y="1111"/>
                </a:lnTo>
                <a:lnTo>
                  <a:pt x="362" y="1115"/>
                </a:lnTo>
                <a:lnTo>
                  <a:pt x="368" y="1119"/>
                </a:lnTo>
                <a:lnTo>
                  <a:pt x="376" y="1123"/>
                </a:lnTo>
                <a:lnTo>
                  <a:pt x="386" y="1125"/>
                </a:lnTo>
                <a:lnTo>
                  <a:pt x="386" y="1125"/>
                </a:lnTo>
                <a:lnTo>
                  <a:pt x="422" y="1131"/>
                </a:lnTo>
                <a:lnTo>
                  <a:pt x="434" y="1133"/>
                </a:lnTo>
                <a:lnTo>
                  <a:pt x="434" y="1133"/>
                </a:lnTo>
                <a:lnTo>
                  <a:pt x="440" y="1135"/>
                </a:lnTo>
                <a:lnTo>
                  <a:pt x="456" y="1141"/>
                </a:lnTo>
                <a:lnTo>
                  <a:pt x="466" y="1143"/>
                </a:lnTo>
                <a:lnTo>
                  <a:pt x="476" y="1145"/>
                </a:lnTo>
                <a:lnTo>
                  <a:pt x="488" y="1143"/>
                </a:lnTo>
                <a:lnTo>
                  <a:pt x="498" y="1141"/>
                </a:lnTo>
                <a:lnTo>
                  <a:pt x="498" y="1141"/>
                </a:lnTo>
                <a:lnTo>
                  <a:pt x="520" y="1131"/>
                </a:lnTo>
                <a:lnTo>
                  <a:pt x="542" y="1119"/>
                </a:lnTo>
                <a:lnTo>
                  <a:pt x="564" y="1109"/>
                </a:lnTo>
                <a:lnTo>
                  <a:pt x="576" y="1103"/>
                </a:lnTo>
                <a:lnTo>
                  <a:pt x="586" y="1101"/>
                </a:lnTo>
                <a:lnTo>
                  <a:pt x="586" y="1101"/>
                </a:lnTo>
                <a:lnTo>
                  <a:pt x="614" y="1093"/>
                </a:lnTo>
                <a:lnTo>
                  <a:pt x="656" y="1081"/>
                </a:lnTo>
                <a:lnTo>
                  <a:pt x="680" y="1077"/>
                </a:lnTo>
                <a:lnTo>
                  <a:pt x="710" y="1075"/>
                </a:lnTo>
                <a:lnTo>
                  <a:pt x="742" y="1073"/>
                </a:lnTo>
                <a:lnTo>
                  <a:pt x="778" y="1077"/>
                </a:lnTo>
                <a:lnTo>
                  <a:pt x="778" y="1077"/>
                </a:lnTo>
                <a:lnTo>
                  <a:pt x="798" y="1079"/>
                </a:lnTo>
                <a:lnTo>
                  <a:pt x="822" y="1079"/>
                </a:lnTo>
                <a:lnTo>
                  <a:pt x="878" y="1079"/>
                </a:lnTo>
                <a:lnTo>
                  <a:pt x="942" y="1075"/>
                </a:lnTo>
                <a:lnTo>
                  <a:pt x="1008" y="1069"/>
                </a:lnTo>
                <a:lnTo>
                  <a:pt x="1128" y="1057"/>
                </a:lnTo>
                <a:lnTo>
                  <a:pt x="1174" y="1053"/>
                </a:lnTo>
                <a:lnTo>
                  <a:pt x="1202" y="1053"/>
                </a:lnTo>
                <a:lnTo>
                  <a:pt x="1202" y="1053"/>
                </a:lnTo>
                <a:lnTo>
                  <a:pt x="1230" y="1053"/>
                </a:lnTo>
                <a:lnTo>
                  <a:pt x="1270" y="1051"/>
                </a:lnTo>
                <a:lnTo>
                  <a:pt x="1376" y="1047"/>
                </a:lnTo>
                <a:lnTo>
                  <a:pt x="1432" y="1049"/>
                </a:lnTo>
                <a:lnTo>
                  <a:pt x="1482" y="1051"/>
                </a:lnTo>
                <a:lnTo>
                  <a:pt x="1504" y="1053"/>
                </a:lnTo>
                <a:lnTo>
                  <a:pt x="1524" y="1057"/>
                </a:lnTo>
                <a:lnTo>
                  <a:pt x="1542" y="1063"/>
                </a:lnTo>
                <a:lnTo>
                  <a:pt x="1554" y="1069"/>
                </a:lnTo>
                <a:lnTo>
                  <a:pt x="1554" y="1069"/>
                </a:lnTo>
                <a:lnTo>
                  <a:pt x="1584" y="1091"/>
                </a:lnTo>
                <a:lnTo>
                  <a:pt x="1604" y="1105"/>
                </a:lnTo>
                <a:lnTo>
                  <a:pt x="1618" y="1113"/>
                </a:lnTo>
                <a:lnTo>
                  <a:pt x="1634" y="1119"/>
                </a:lnTo>
                <a:lnTo>
                  <a:pt x="1690" y="1141"/>
                </a:lnTo>
                <a:lnTo>
                  <a:pt x="1690" y="1141"/>
                </a:lnTo>
                <a:lnTo>
                  <a:pt x="1726" y="1152"/>
                </a:lnTo>
                <a:lnTo>
                  <a:pt x="1754" y="1158"/>
                </a:lnTo>
                <a:lnTo>
                  <a:pt x="1780" y="1162"/>
                </a:lnTo>
                <a:lnTo>
                  <a:pt x="1804" y="1164"/>
                </a:lnTo>
                <a:lnTo>
                  <a:pt x="1824" y="1164"/>
                </a:lnTo>
                <a:lnTo>
                  <a:pt x="1842" y="1168"/>
                </a:lnTo>
                <a:lnTo>
                  <a:pt x="1862" y="1172"/>
                </a:lnTo>
                <a:lnTo>
                  <a:pt x="1882" y="1182"/>
                </a:lnTo>
                <a:lnTo>
                  <a:pt x="1882" y="1182"/>
                </a:lnTo>
                <a:lnTo>
                  <a:pt x="1928" y="1206"/>
                </a:lnTo>
                <a:lnTo>
                  <a:pt x="1972" y="1228"/>
                </a:lnTo>
                <a:lnTo>
                  <a:pt x="2006" y="1246"/>
                </a:lnTo>
                <a:lnTo>
                  <a:pt x="2014" y="1252"/>
                </a:lnTo>
                <a:lnTo>
                  <a:pt x="2018" y="1254"/>
                </a:lnTo>
                <a:lnTo>
                  <a:pt x="2018" y="1254"/>
                </a:lnTo>
                <a:lnTo>
                  <a:pt x="2016" y="1276"/>
                </a:lnTo>
                <a:lnTo>
                  <a:pt x="2018" y="1298"/>
                </a:lnTo>
                <a:lnTo>
                  <a:pt x="2020" y="1322"/>
                </a:lnTo>
                <a:lnTo>
                  <a:pt x="2022" y="1350"/>
                </a:lnTo>
                <a:lnTo>
                  <a:pt x="2028" y="1374"/>
                </a:lnTo>
                <a:lnTo>
                  <a:pt x="2032" y="1386"/>
                </a:lnTo>
                <a:lnTo>
                  <a:pt x="2038" y="1398"/>
                </a:lnTo>
                <a:lnTo>
                  <a:pt x="2044" y="1406"/>
                </a:lnTo>
                <a:lnTo>
                  <a:pt x="2050" y="1414"/>
                </a:lnTo>
                <a:lnTo>
                  <a:pt x="2050" y="1414"/>
                </a:lnTo>
                <a:lnTo>
                  <a:pt x="2064" y="1428"/>
                </a:lnTo>
                <a:lnTo>
                  <a:pt x="2078" y="1442"/>
                </a:lnTo>
                <a:lnTo>
                  <a:pt x="2102" y="1472"/>
                </a:lnTo>
                <a:lnTo>
                  <a:pt x="2118" y="1495"/>
                </a:lnTo>
                <a:lnTo>
                  <a:pt x="2122" y="1503"/>
                </a:lnTo>
                <a:lnTo>
                  <a:pt x="2122" y="1503"/>
                </a:lnTo>
                <a:lnTo>
                  <a:pt x="2116" y="1501"/>
                </a:lnTo>
                <a:lnTo>
                  <a:pt x="2102" y="1501"/>
                </a:lnTo>
                <a:lnTo>
                  <a:pt x="2058" y="1501"/>
                </a:lnTo>
                <a:lnTo>
                  <a:pt x="2006" y="1503"/>
                </a:lnTo>
                <a:lnTo>
                  <a:pt x="1982" y="1507"/>
                </a:lnTo>
                <a:lnTo>
                  <a:pt x="1962" y="1511"/>
                </a:lnTo>
                <a:lnTo>
                  <a:pt x="1962" y="1511"/>
                </a:lnTo>
                <a:lnTo>
                  <a:pt x="1934" y="1521"/>
                </a:lnTo>
                <a:lnTo>
                  <a:pt x="1914" y="1531"/>
                </a:lnTo>
                <a:lnTo>
                  <a:pt x="1896" y="1543"/>
                </a:lnTo>
                <a:lnTo>
                  <a:pt x="1874" y="1559"/>
                </a:lnTo>
                <a:lnTo>
                  <a:pt x="1874" y="1559"/>
                </a:lnTo>
                <a:lnTo>
                  <a:pt x="1860" y="1569"/>
                </a:lnTo>
                <a:lnTo>
                  <a:pt x="1848" y="1581"/>
                </a:lnTo>
                <a:lnTo>
                  <a:pt x="1836" y="1593"/>
                </a:lnTo>
                <a:lnTo>
                  <a:pt x="1828" y="1605"/>
                </a:lnTo>
                <a:lnTo>
                  <a:pt x="1822" y="1617"/>
                </a:lnTo>
                <a:lnTo>
                  <a:pt x="1820" y="1631"/>
                </a:lnTo>
                <a:lnTo>
                  <a:pt x="1822" y="1637"/>
                </a:lnTo>
                <a:lnTo>
                  <a:pt x="1824" y="1643"/>
                </a:lnTo>
                <a:lnTo>
                  <a:pt x="1828" y="1649"/>
                </a:lnTo>
                <a:lnTo>
                  <a:pt x="1834" y="1655"/>
                </a:lnTo>
                <a:lnTo>
                  <a:pt x="1834" y="1655"/>
                </a:lnTo>
                <a:lnTo>
                  <a:pt x="1864" y="1681"/>
                </a:lnTo>
                <a:lnTo>
                  <a:pt x="1900" y="1709"/>
                </a:lnTo>
                <a:lnTo>
                  <a:pt x="1920" y="1723"/>
                </a:lnTo>
                <a:lnTo>
                  <a:pt x="1940" y="1733"/>
                </a:lnTo>
                <a:lnTo>
                  <a:pt x="1960" y="1739"/>
                </a:lnTo>
                <a:lnTo>
                  <a:pt x="1978" y="1743"/>
                </a:lnTo>
                <a:lnTo>
                  <a:pt x="1978" y="1743"/>
                </a:lnTo>
                <a:lnTo>
                  <a:pt x="2018" y="1745"/>
                </a:lnTo>
                <a:lnTo>
                  <a:pt x="2058" y="1745"/>
                </a:lnTo>
                <a:lnTo>
                  <a:pt x="2080" y="1745"/>
                </a:lnTo>
                <a:lnTo>
                  <a:pt x="2100" y="1743"/>
                </a:lnTo>
                <a:lnTo>
                  <a:pt x="2120" y="1741"/>
                </a:lnTo>
                <a:lnTo>
                  <a:pt x="2138" y="1735"/>
                </a:lnTo>
                <a:lnTo>
                  <a:pt x="2138" y="1735"/>
                </a:lnTo>
                <a:lnTo>
                  <a:pt x="2178" y="1721"/>
                </a:lnTo>
                <a:lnTo>
                  <a:pt x="2222" y="1707"/>
                </a:lnTo>
                <a:lnTo>
                  <a:pt x="2244" y="1701"/>
                </a:lnTo>
                <a:lnTo>
                  <a:pt x="2264" y="1697"/>
                </a:lnTo>
                <a:lnTo>
                  <a:pt x="2282" y="1695"/>
                </a:lnTo>
                <a:lnTo>
                  <a:pt x="2298" y="1695"/>
                </a:lnTo>
                <a:lnTo>
                  <a:pt x="2298" y="1695"/>
                </a:lnTo>
                <a:lnTo>
                  <a:pt x="2314" y="1695"/>
                </a:lnTo>
                <a:lnTo>
                  <a:pt x="2330" y="1695"/>
                </a:lnTo>
                <a:lnTo>
                  <a:pt x="2368" y="1689"/>
                </a:lnTo>
                <a:lnTo>
                  <a:pt x="2406" y="1681"/>
                </a:lnTo>
                <a:lnTo>
                  <a:pt x="2442" y="1671"/>
                </a:lnTo>
                <a:lnTo>
                  <a:pt x="2442" y="1671"/>
                </a:lnTo>
                <a:lnTo>
                  <a:pt x="2458" y="1667"/>
                </a:lnTo>
                <a:lnTo>
                  <a:pt x="2470" y="1667"/>
                </a:lnTo>
                <a:lnTo>
                  <a:pt x="2492" y="1665"/>
                </a:lnTo>
                <a:lnTo>
                  <a:pt x="2498" y="1663"/>
                </a:lnTo>
                <a:lnTo>
                  <a:pt x="2504" y="1661"/>
                </a:lnTo>
                <a:lnTo>
                  <a:pt x="2510" y="1655"/>
                </a:lnTo>
                <a:lnTo>
                  <a:pt x="2514" y="1647"/>
                </a:lnTo>
                <a:lnTo>
                  <a:pt x="2514" y="1647"/>
                </a:lnTo>
                <a:lnTo>
                  <a:pt x="2530" y="1607"/>
                </a:lnTo>
                <a:lnTo>
                  <a:pt x="2530" y="1607"/>
                </a:lnTo>
                <a:lnTo>
                  <a:pt x="2536" y="1609"/>
                </a:lnTo>
                <a:lnTo>
                  <a:pt x="2540" y="1613"/>
                </a:lnTo>
                <a:lnTo>
                  <a:pt x="2546" y="1617"/>
                </a:lnTo>
                <a:lnTo>
                  <a:pt x="2554" y="1625"/>
                </a:lnTo>
                <a:lnTo>
                  <a:pt x="2558" y="1635"/>
                </a:lnTo>
                <a:lnTo>
                  <a:pt x="2562" y="1647"/>
                </a:lnTo>
                <a:lnTo>
                  <a:pt x="2562" y="1663"/>
                </a:lnTo>
                <a:lnTo>
                  <a:pt x="2562" y="1663"/>
                </a:lnTo>
                <a:lnTo>
                  <a:pt x="2560" y="1681"/>
                </a:lnTo>
                <a:lnTo>
                  <a:pt x="2554" y="1697"/>
                </a:lnTo>
                <a:lnTo>
                  <a:pt x="2546" y="1711"/>
                </a:lnTo>
                <a:lnTo>
                  <a:pt x="2536" y="1727"/>
                </a:lnTo>
                <a:lnTo>
                  <a:pt x="2526" y="1741"/>
                </a:lnTo>
                <a:lnTo>
                  <a:pt x="2514" y="1753"/>
                </a:lnTo>
                <a:lnTo>
                  <a:pt x="2490" y="1775"/>
                </a:lnTo>
                <a:lnTo>
                  <a:pt x="2490" y="1775"/>
                </a:lnTo>
                <a:lnTo>
                  <a:pt x="2484" y="1779"/>
                </a:lnTo>
                <a:lnTo>
                  <a:pt x="2478" y="1783"/>
                </a:lnTo>
                <a:lnTo>
                  <a:pt x="2462" y="1787"/>
                </a:lnTo>
                <a:lnTo>
                  <a:pt x="2446" y="1789"/>
                </a:lnTo>
                <a:lnTo>
                  <a:pt x="2432" y="1789"/>
                </a:lnTo>
                <a:lnTo>
                  <a:pt x="2406" y="1787"/>
                </a:lnTo>
                <a:lnTo>
                  <a:pt x="2398" y="1787"/>
                </a:lnTo>
                <a:lnTo>
                  <a:pt x="2394" y="1789"/>
                </a:lnTo>
                <a:lnTo>
                  <a:pt x="2394" y="1791"/>
                </a:lnTo>
                <a:lnTo>
                  <a:pt x="2394" y="1791"/>
                </a:lnTo>
                <a:lnTo>
                  <a:pt x="2392" y="1795"/>
                </a:lnTo>
                <a:lnTo>
                  <a:pt x="2390" y="1799"/>
                </a:lnTo>
                <a:lnTo>
                  <a:pt x="2386" y="1803"/>
                </a:lnTo>
                <a:lnTo>
                  <a:pt x="2378" y="1807"/>
                </a:lnTo>
                <a:lnTo>
                  <a:pt x="2378" y="1807"/>
                </a:lnTo>
                <a:lnTo>
                  <a:pt x="2372" y="1805"/>
                </a:lnTo>
                <a:lnTo>
                  <a:pt x="2356" y="1805"/>
                </a:lnTo>
                <a:lnTo>
                  <a:pt x="2348" y="1807"/>
                </a:lnTo>
                <a:lnTo>
                  <a:pt x="2340" y="1809"/>
                </a:lnTo>
                <a:lnTo>
                  <a:pt x="2334" y="1816"/>
                </a:lnTo>
                <a:lnTo>
                  <a:pt x="2330" y="1824"/>
                </a:lnTo>
                <a:lnTo>
                  <a:pt x="2322" y="1864"/>
                </a:lnTo>
                <a:lnTo>
                  <a:pt x="2322" y="1864"/>
                </a:lnTo>
                <a:lnTo>
                  <a:pt x="2326" y="1882"/>
                </a:lnTo>
                <a:lnTo>
                  <a:pt x="2328" y="1896"/>
                </a:lnTo>
                <a:lnTo>
                  <a:pt x="2330" y="1904"/>
                </a:lnTo>
                <a:lnTo>
                  <a:pt x="2330" y="1904"/>
                </a:lnTo>
                <a:lnTo>
                  <a:pt x="2340" y="1912"/>
                </a:lnTo>
                <a:lnTo>
                  <a:pt x="2366" y="1930"/>
                </a:lnTo>
                <a:lnTo>
                  <a:pt x="2382" y="1938"/>
                </a:lnTo>
                <a:lnTo>
                  <a:pt x="2400" y="1948"/>
                </a:lnTo>
                <a:lnTo>
                  <a:pt x="2420" y="1954"/>
                </a:lnTo>
                <a:lnTo>
                  <a:pt x="2442" y="1960"/>
                </a:lnTo>
                <a:lnTo>
                  <a:pt x="2442" y="1960"/>
                </a:lnTo>
                <a:lnTo>
                  <a:pt x="2476" y="1968"/>
                </a:lnTo>
                <a:lnTo>
                  <a:pt x="2488" y="1970"/>
                </a:lnTo>
                <a:lnTo>
                  <a:pt x="2498" y="1972"/>
                </a:lnTo>
                <a:lnTo>
                  <a:pt x="2506" y="1972"/>
                </a:lnTo>
                <a:lnTo>
                  <a:pt x="2514" y="1968"/>
                </a:lnTo>
                <a:lnTo>
                  <a:pt x="2526" y="1962"/>
                </a:lnTo>
                <a:lnTo>
                  <a:pt x="2538" y="1952"/>
                </a:lnTo>
                <a:lnTo>
                  <a:pt x="2538" y="1952"/>
                </a:lnTo>
                <a:lnTo>
                  <a:pt x="2560" y="1932"/>
                </a:lnTo>
                <a:lnTo>
                  <a:pt x="2570" y="1924"/>
                </a:lnTo>
                <a:lnTo>
                  <a:pt x="2584" y="1916"/>
                </a:lnTo>
                <a:lnTo>
                  <a:pt x="2602" y="1908"/>
                </a:lnTo>
                <a:lnTo>
                  <a:pt x="2630" y="1896"/>
                </a:lnTo>
                <a:lnTo>
                  <a:pt x="2723" y="1864"/>
                </a:lnTo>
                <a:lnTo>
                  <a:pt x="2723" y="1864"/>
                </a:lnTo>
                <a:lnTo>
                  <a:pt x="2751" y="1854"/>
                </a:lnTo>
                <a:lnTo>
                  <a:pt x="2777" y="1842"/>
                </a:lnTo>
                <a:lnTo>
                  <a:pt x="2799" y="1830"/>
                </a:lnTo>
                <a:lnTo>
                  <a:pt x="2817" y="1816"/>
                </a:lnTo>
                <a:lnTo>
                  <a:pt x="2833" y="1803"/>
                </a:lnTo>
                <a:lnTo>
                  <a:pt x="2847" y="1789"/>
                </a:lnTo>
                <a:lnTo>
                  <a:pt x="2857" y="1775"/>
                </a:lnTo>
                <a:lnTo>
                  <a:pt x="2867" y="1763"/>
                </a:lnTo>
                <a:lnTo>
                  <a:pt x="2873" y="1749"/>
                </a:lnTo>
                <a:lnTo>
                  <a:pt x="2877" y="1737"/>
                </a:lnTo>
                <a:lnTo>
                  <a:pt x="2881" y="1723"/>
                </a:lnTo>
                <a:lnTo>
                  <a:pt x="2883" y="1711"/>
                </a:lnTo>
                <a:lnTo>
                  <a:pt x="2885" y="1689"/>
                </a:lnTo>
                <a:lnTo>
                  <a:pt x="2883" y="1671"/>
                </a:lnTo>
                <a:lnTo>
                  <a:pt x="2883" y="1671"/>
                </a:lnTo>
                <a:lnTo>
                  <a:pt x="2879" y="1645"/>
                </a:lnTo>
                <a:lnTo>
                  <a:pt x="2873" y="1629"/>
                </a:lnTo>
                <a:lnTo>
                  <a:pt x="2859" y="1599"/>
                </a:lnTo>
                <a:lnTo>
                  <a:pt x="2859" y="1599"/>
                </a:lnTo>
                <a:lnTo>
                  <a:pt x="2855" y="1591"/>
                </a:lnTo>
                <a:lnTo>
                  <a:pt x="2851" y="1587"/>
                </a:lnTo>
                <a:lnTo>
                  <a:pt x="2847" y="1581"/>
                </a:lnTo>
                <a:lnTo>
                  <a:pt x="2845" y="1579"/>
                </a:lnTo>
                <a:lnTo>
                  <a:pt x="2843" y="1575"/>
                </a:lnTo>
                <a:lnTo>
                  <a:pt x="2843" y="1551"/>
                </a:lnTo>
                <a:lnTo>
                  <a:pt x="2843" y="1551"/>
                </a:lnTo>
                <a:lnTo>
                  <a:pt x="2841" y="1511"/>
                </a:lnTo>
                <a:lnTo>
                  <a:pt x="2841" y="1489"/>
                </a:lnTo>
                <a:lnTo>
                  <a:pt x="2841" y="1464"/>
                </a:lnTo>
                <a:lnTo>
                  <a:pt x="2843" y="1442"/>
                </a:lnTo>
                <a:lnTo>
                  <a:pt x="2847" y="1420"/>
                </a:lnTo>
                <a:lnTo>
                  <a:pt x="2855" y="1400"/>
                </a:lnTo>
                <a:lnTo>
                  <a:pt x="2861" y="1390"/>
                </a:lnTo>
                <a:lnTo>
                  <a:pt x="2867" y="1382"/>
                </a:lnTo>
                <a:lnTo>
                  <a:pt x="2867" y="1382"/>
                </a:lnTo>
                <a:lnTo>
                  <a:pt x="2889" y="1358"/>
                </a:lnTo>
                <a:lnTo>
                  <a:pt x="2899" y="1352"/>
                </a:lnTo>
                <a:lnTo>
                  <a:pt x="2907" y="1348"/>
                </a:lnTo>
                <a:lnTo>
                  <a:pt x="2913" y="1348"/>
                </a:lnTo>
                <a:lnTo>
                  <a:pt x="2923" y="1352"/>
                </a:lnTo>
                <a:lnTo>
                  <a:pt x="2947" y="1366"/>
                </a:lnTo>
                <a:lnTo>
                  <a:pt x="2947" y="1366"/>
                </a:lnTo>
                <a:lnTo>
                  <a:pt x="3015" y="1410"/>
                </a:lnTo>
                <a:lnTo>
                  <a:pt x="3073" y="1444"/>
                </a:lnTo>
                <a:lnTo>
                  <a:pt x="3139" y="1485"/>
                </a:lnTo>
                <a:lnTo>
                  <a:pt x="3213" y="1525"/>
                </a:lnTo>
                <a:lnTo>
                  <a:pt x="3287" y="1565"/>
                </a:lnTo>
                <a:lnTo>
                  <a:pt x="3361" y="1597"/>
                </a:lnTo>
                <a:lnTo>
                  <a:pt x="3395" y="1611"/>
                </a:lnTo>
                <a:lnTo>
                  <a:pt x="3427" y="1623"/>
                </a:lnTo>
                <a:lnTo>
                  <a:pt x="3427" y="1623"/>
                </a:lnTo>
                <a:lnTo>
                  <a:pt x="3485" y="1643"/>
                </a:lnTo>
                <a:lnTo>
                  <a:pt x="3533" y="1665"/>
                </a:lnTo>
                <a:lnTo>
                  <a:pt x="3575" y="1689"/>
                </a:lnTo>
                <a:lnTo>
                  <a:pt x="3613" y="1711"/>
                </a:lnTo>
                <a:lnTo>
                  <a:pt x="3681" y="1753"/>
                </a:lnTo>
                <a:lnTo>
                  <a:pt x="3717" y="1773"/>
                </a:lnTo>
                <a:lnTo>
                  <a:pt x="3755" y="1791"/>
                </a:lnTo>
                <a:lnTo>
                  <a:pt x="3755" y="1791"/>
                </a:lnTo>
                <a:lnTo>
                  <a:pt x="3855" y="1830"/>
                </a:lnTo>
                <a:lnTo>
                  <a:pt x="3913" y="1852"/>
                </a:lnTo>
                <a:lnTo>
                  <a:pt x="3971" y="1872"/>
                </a:lnTo>
                <a:lnTo>
                  <a:pt x="4027" y="1890"/>
                </a:lnTo>
                <a:lnTo>
                  <a:pt x="4079" y="1904"/>
                </a:lnTo>
                <a:lnTo>
                  <a:pt x="4119" y="1912"/>
                </a:lnTo>
                <a:lnTo>
                  <a:pt x="4135" y="1912"/>
                </a:lnTo>
                <a:lnTo>
                  <a:pt x="4147" y="1912"/>
                </a:lnTo>
                <a:lnTo>
                  <a:pt x="4147" y="1912"/>
                </a:lnTo>
                <a:lnTo>
                  <a:pt x="4167" y="1908"/>
                </a:lnTo>
                <a:lnTo>
                  <a:pt x="4187" y="1902"/>
                </a:lnTo>
                <a:lnTo>
                  <a:pt x="4205" y="1896"/>
                </a:lnTo>
                <a:lnTo>
                  <a:pt x="4219" y="1888"/>
                </a:lnTo>
                <a:lnTo>
                  <a:pt x="4225" y="1882"/>
                </a:lnTo>
                <a:lnTo>
                  <a:pt x="4229" y="1878"/>
                </a:lnTo>
                <a:lnTo>
                  <a:pt x="4231" y="1872"/>
                </a:lnTo>
                <a:lnTo>
                  <a:pt x="4233" y="1864"/>
                </a:lnTo>
                <a:lnTo>
                  <a:pt x="4233" y="1858"/>
                </a:lnTo>
                <a:lnTo>
                  <a:pt x="4231" y="1850"/>
                </a:lnTo>
                <a:lnTo>
                  <a:pt x="4225" y="1842"/>
                </a:lnTo>
                <a:lnTo>
                  <a:pt x="4219" y="1832"/>
                </a:lnTo>
                <a:lnTo>
                  <a:pt x="4219" y="1832"/>
                </a:lnTo>
                <a:lnTo>
                  <a:pt x="4203" y="1814"/>
                </a:lnTo>
                <a:lnTo>
                  <a:pt x="4183" y="1797"/>
                </a:lnTo>
                <a:lnTo>
                  <a:pt x="4163" y="1783"/>
                </a:lnTo>
                <a:lnTo>
                  <a:pt x="4139" y="1769"/>
                </a:lnTo>
                <a:lnTo>
                  <a:pt x="4085" y="1743"/>
                </a:lnTo>
                <a:lnTo>
                  <a:pt x="4019" y="1711"/>
                </a:lnTo>
                <a:lnTo>
                  <a:pt x="4019" y="1711"/>
                </a:lnTo>
                <a:lnTo>
                  <a:pt x="3983" y="1691"/>
                </a:lnTo>
                <a:lnTo>
                  <a:pt x="3943" y="1669"/>
                </a:lnTo>
                <a:lnTo>
                  <a:pt x="3857" y="1615"/>
                </a:lnTo>
                <a:lnTo>
                  <a:pt x="3755" y="1553"/>
                </a:lnTo>
                <a:lnTo>
                  <a:pt x="3697" y="1521"/>
                </a:lnTo>
                <a:lnTo>
                  <a:pt x="3635" y="1487"/>
                </a:lnTo>
                <a:lnTo>
                  <a:pt x="3635" y="1487"/>
                </a:lnTo>
                <a:lnTo>
                  <a:pt x="3519" y="1424"/>
                </a:lnTo>
                <a:lnTo>
                  <a:pt x="3423" y="1370"/>
                </a:lnTo>
                <a:lnTo>
                  <a:pt x="3341" y="1324"/>
                </a:lnTo>
                <a:lnTo>
                  <a:pt x="3305" y="1304"/>
                </a:lnTo>
                <a:lnTo>
                  <a:pt x="3267" y="1286"/>
                </a:lnTo>
                <a:lnTo>
                  <a:pt x="3267" y="1286"/>
                </a:lnTo>
                <a:lnTo>
                  <a:pt x="3235" y="1270"/>
                </a:lnTo>
                <a:lnTo>
                  <a:pt x="3213" y="1254"/>
                </a:lnTo>
                <a:lnTo>
                  <a:pt x="3197" y="1238"/>
                </a:lnTo>
                <a:lnTo>
                  <a:pt x="3185" y="1224"/>
                </a:lnTo>
                <a:lnTo>
                  <a:pt x="3163" y="1192"/>
                </a:lnTo>
                <a:lnTo>
                  <a:pt x="3149" y="1172"/>
                </a:lnTo>
                <a:lnTo>
                  <a:pt x="3131" y="1149"/>
                </a:lnTo>
                <a:lnTo>
                  <a:pt x="3131" y="1149"/>
                </a:lnTo>
                <a:lnTo>
                  <a:pt x="3111" y="1129"/>
                </a:lnTo>
                <a:lnTo>
                  <a:pt x="3095" y="1113"/>
                </a:lnTo>
                <a:lnTo>
                  <a:pt x="3065" y="1087"/>
                </a:lnTo>
                <a:lnTo>
                  <a:pt x="3051" y="1073"/>
                </a:lnTo>
                <a:lnTo>
                  <a:pt x="3035" y="1055"/>
                </a:lnTo>
                <a:lnTo>
                  <a:pt x="3017" y="1031"/>
                </a:lnTo>
                <a:lnTo>
                  <a:pt x="2995" y="997"/>
                </a:lnTo>
                <a:lnTo>
                  <a:pt x="2995" y="997"/>
                </a:lnTo>
                <a:lnTo>
                  <a:pt x="2981" y="977"/>
                </a:lnTo>
                <a:lnTo>
                  <a:pt x="2965" y="957"/>
                </a:lnTo>
                <a:lnTo>
                  <a:pt x="2945" y="935"/>
                </a:lnTo>
                <a:lnTo>
                  <a:pt x="2923" y="911"/>
                </a:lnTo>
                <a:lnTo>
                  <a:pt x="2875" y="867"/>
                </a:lnTo>
                <a:lnTo>
                  <a:pt x="2823" y="820"/>
                </a:lnTo>
                <a:lnTo>
                  <a:pt x="2775" y="780"/>
                </a:lnTo>
                <a:lnTo>
                  <a:pt x="2731" y="746"/>
                </a:lnTo>
                <a:lnTo>
                  <a:pt x="2694" y="722"/>
                </a:lnTo>
                <a:lnTo>
                  <a:pt x="2674" y="708"/>
                </a:lnTo>
                <a:lnTo>
                  <a:pt x="2674" y="708"/>
                </a:lnTo>
                <a:lnTo>
                  <a:pt x="2656" y="700"/>
                </a:lnTo>
                <a:lnTo>
                  <a:pt x="2628" y="690"/>
                </a:lnTo>
                <a:lnTo>
                  <a:pt x="2552" y="664"/>
                </a:lnTo>
                <a:lnTo>
                  <a:pt x="2394" y="612"/>
                </a:lnTo>
                <a:lnTo>
                  <a:pt x="2394" y="612"/>
                </a:lnTo>
                <a:lnTo>
                  <a:pt x="2314" y="582"/>
                </a:lnTo>
                <a:lnTo>
                  <a:pt x="2262" y="562"/>
                </a:lnTo>
                <a:lnTo>
                  <a:pt x="2204" y="540"/>
                </a:lnTo>
                <a:lnTo>
                  <a:pt x="2142" y="520"/>
                </a:lnTo>
                <a:lnTo>
                  <a:pt x="2076" y="502"/>
                </a:lnTo>
                <a:lnTo>
                  <a:pt x="2008" y="485"/>
                </a:lnTo>
                <a:lnTo>
                  <a:pt x="1972" y="479"/>
                </a:lnTo>
                <a:lnTo>
                  <a:pt x="1938" y="475"/>
                </a:lnTo>
                <a:lnTo>
                  <a:pt x="1938" y="475"/>
                </a:lnTo>
                <a:lnTo>
                  <a:pt x="1688" y="449"/>
                </a:lnTo>
                <a:lnTo>
                  <a:pt x="1592" y="439"/>
                </a:lnTo>
                <a:lnTo>
                  <a:pt x="1554" y="433"/>
                </a:lnTo>
                <a:lnTo>
                  <a:pt x="1522" y="427"/>
                </a:lnTo>
                <a:lnTo>
                  <a:pt x="1522" y="427"/>
                </a:lnTo>
                <a:lnTo>
                  <a:pt x="1496" y="421"/>
                </a:lnTo>
                <a:lnTo>
                  <a:pt x="1474" y="415"/>
                </a:lnTo>
                <a:lnTo>
                  <a:pt x="1456" y="407"/>
                </a:lnTo>
                <a:lnTo>
                  <a:pt x="1438" y="399"/>
                </a:lnTo>
                <a:lnTo>
                  <a:pt x="1422" y="389"/>
                </a:lnTo>
                <a:lnTo>
                  <a:pt x="1406" y="377"/>
                </a:lnTo>
                <a:lnTo>
                  <a:pt x="1370" y="347"/>
                </a:lnTo>
                <a:lnTo>
                  <a:pt x="1370" y="347"/>
                </a:lnTo>
                <a:lnTo>
                  <a:pt x="1350" y="329"/>
                </a:lnTo>
                <a:lnTo>
                  <a:pt x="1334" y="307"/>
                </a:lnTo>
                <a:lnTo>
                  <a:pt x="1318" y="287"/>
                </a:lnTo>
                <a:lnTo>
                  <a:pt x="1306" y="269"/>
                </a:lnTo>
                <a:lnTo>
                  <a:pt x="1288" y="239"/>
                </a:lnTo>
                <a:lnTo>
                  <a:pt x="1282" y="227"/>
                </a:lnTo>
                <a:lnTo>
                  <a:pt x="1282" y="227"/>
                </a:lnTo>
                <a:lnTo>
                  <a:pt x="1296" y="199"/>
                </a:lnTo>
                <a:lnTo>
                  <a:pt x="1322" y="134"/>
                </a:lnTo>
                <a:lnTo>
                  <a:pt x="1334" y="100"/>
                </a:lnTo>
                <a:lnTo>
                  <a:pt x="1342" y="68"/>
                </a:lnTo>
                <a:lnTo>
                  <a:pt x="1344" y="56"/>
                </a:lnTo>
                <a:lnTo>
                  <a:pt x="1344" y="46"/>
                </a:lnTo>
                <a:lnTo>
                  <a:pt x="1342" y="38"/>
                </a:lnTo>
                <a:lnTo>
                  <a:pt x="1338" y="34"/>
                </a:lnTo>
                <a:lnTo>
                  <a:pt x="1338" y="34"/>
                </a:lnTo>
                <a:lnTo>
                  <a:pt x="1332" y="34"/>
                </a:lnTo>
                <a:lnTo>
                  <a:pt x="1324" y="34"/>
                </a:lnTo>
                <a:lnTo>
                  <a:pt x="1302" y="42"/>
                </a:lnTo>
                <a:lnTo>
                  <a:pt x="1278" y="56"/>
                </a:lnTo>
                <a:lnTo>
                  <a:pt x="1254" y="72"/>
                </a:lnTo>
                <a:lnTo>
                  <a:pt x="1212" y="102"/>
                </a:lnTo>
                <a:lnTo>
                  <a:pt x="1198" y="112"/>
                </a:lnTo>
                <a:lnTo>
                  <a:pt x="1194" y="114"/>
                </a:lnTo>
                <a:lnTo>
                  <a:pt x="1194" y="114"/>
                </a:lnTo>
                <a:lnTo>
                  <a:pt x="1192" y="112"/>
                </a:lnTo>
                <a:lnTo>
                  <a:pt x="1182" y="110"/>
                </a:lnTo>
                <a:lnTo>
                  <a:pt x="1146" y="106"/>
                </a:lnTo>
                <a:lnTo>
                  <a:pt x="1146" y="106"/>
                </a:lnTo>
                <a:lnTo>
                  <a:pt x="1120" y="104"/>
                </a:lnTo>
                <a:lnTo>
                  <a:pt x="1092" y="100"/>
                </a:lnTo>
                <a:lnTo>
                  <a:pt x="1064" y="98"/>
                </a:lnTo>
                <a:lnTo>
                  <a:pt x="1052" y="98"/>
                </a:lnTo>
                <a:lnTo>
                  <a:pt x="1042" y="98"/>
                </a:lnTo>
                <a:lnTo>
                  <a:pt x="1042" y="98"/>
                </a:lnTo>
                <a:lnTo>
                  <a:pt x="1028" y="100"/>
                </a:lnTo>
                <a:lnTo>
                  <a:pt x="1020" y="104"/>
                </a:lnTo>
                <a:lnTo>
                  <a:pt x="1012" y="106"/>
                </a:lnTo>
                <a:lnTo>
                  <a:pt x="994" y="106"/>
                </a:lnTo>
                <a:lnTo>
                  <a:pt x="898" y="106"/>
                </a:lnTo>
                <a:lnTo>
                  <a:pt x="898" y="106"/>
                </a:lnTo>
                <a:lnTo>
                  <a:pt x="888" y="88"/>
                </a:lnTo>
                <a:lnTo>
                  <a:pt x="876" y="68"/>
                </a:lnTo>
                <a:lnTo>
                  <a:pt x="862" y="48"/>
                </a:lnTo>
                <a:lnTo>
                  <a:pt x="846" y="28"/>
                </a:lnTo>
                <a:lnTo>
                  <a:pt x="828" y="10"/>
                </a:lnTo>
                <a:lnTo>
                  <a:pt x="818" y="6"/>
                </a:lnTo>
                <a:lnTo>
                  <a:pt x="810" y="2"/>
                </a:lnTo>
                <a:lnTo>
                  <a:pt x="802" y="0"/>
                </a:lnTo>
                <a:lnTo>
                  <a:pt x="794" y="2"/>
                </a:lnTo>
                <a:lnTo>
                  <a:pt x="794" y="2"/>
                </a:lnTo>
                <a:lnTo>
                  <a:pt x="786" y="6"/>
                </a:lnTo>
                <a:lnTo>
                  <a:pt x="780" y="12"/>
                </a:lnTo>
                <a:lnTo>
                  <a:pt x="776" y="20"/>
                </a:lnTo>
                <a:lnTo>
                  <a:pt x="770" y="30"/>
                </a:lnTo>
                <a:lnTo>
                  <a:pt x="764" y="54"/>
                </a:lnTo>
                <a:lnTo>
                  <a:pt x="760" y="80"/>
                </a:lnTo>
                <a:lnTo>
                  <a:pt x="756" y="106"/>
                </a:lnTo>
                <a:lnTo>
                  <a:pt x="756" y="132"/>
                </a:lnTo>
                <a:lnTo>
                  <a:pt x="754" y="171"/>
                </a:lnTo>
                <a:lnTo>
                  <a:pt x="754" y="171"/>
                </a:lnTo>
                <a:lnTo>
                  <a:pt x="750" y="203"/>
                </a:lnTo>
                <a:lnTo>
                  <a:pt x="744" y="241"/>
                </a:lnTo>
                <a:lnTo>
                  <a:pt x="738" y="283"/>
                </a:lnTo>
                <a:lnTo>
                  <a:pt x="736" y="303"/>
                </a:lnTo>
                <a:lnTo>
                  <a:pt x="738" y="323"/>
                </a:lnTo>
                <a:lnTo>
                  <a:pt x="738" y="323"/>
                </a:lnTo>
                <a:lnTo>
                  <a:pt x="744" y="369"/>
                </a:lnTo>
                <a:lnTo>
                  <a:pt x="748" y="395"/>
                </a:lnTo>
                <a:lnTo>
                  <a:pt x="752" y="423"/>
                </a:lnTo>
                <a:lnTo>
                  <a:pt x="760" y="449"/>
                </a:lnTo>
                <a:lnTo>
                  <a:pt x="768" y="473"/>
                </a:lnTo>
                <a:lnTo>
                  <a:pt x="774" y="483"/>
                </a:lnTo>
                <a:lnTo>
                  <a:pt x="780" y="494"/>
                </a:lnTo>
                <a:lnTo>
                  <a:pt x="786" y="502"/>
                </a:lnTo>
                <a:lnTo>
                  <a:pt x="794" y="508"/>
                </a:lnTo>
                <a:lnTo>
                  <a:pt x="794" y="508"/>
                </a:lnTo>
                <a:lnTo>
                  <a:pt x="858" y="556"/>
                </a:lnTo>
                <a:lnTo>
                  <a:pt x="890" y="580"/>
                </a:lnTo>
                <a:lnTo>
                  <a:pt x="890" y="580"/>
                </a:lnTo>
                <a:lnTo>
                  <a:pt x="882" y="590"/>
                </a:lnTo>
                <a:lnTo>
                  <a:pt x="878" y="596"/>
                </a:lnTo>
                <a:lnTo>
                  <a:pt x="876" y="596"/>
                </a:lnTo>
                <a:lnTo>
                  <a:pt x="874" y="596"/>
                </a:lnTo>
                <a:lnTo>
                  <a:pt x="874" y="596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2F74B96E-6D18-3594-4755-920C471B8C53}"/>
              </a:ext>
            </a:extLst>
          </p:cNvPr>
          <p:cNvSpPr>
            <a:spLocks noEditPoints="1"/>
          </p:cNvSpPr>
          <p:nvPr/>
        </p:nvSpPr>
        <p:spPr bwMode="auto">
          <a:xfrm>
            <a:off x="1073569" y="4520640"/>
            <a:ext cx="1923116" cy="1444326"/>
          </a:xfrm>
          <a:custGeom>
            <a:avLst/>
            <a:gdLst>
              <a:gd name="T0" fmla="*/ 24 w 1691"/>
              <a:gd name="T1" fmla="*/ 360 h 1270"/>
              <a:gd name="T2" fmla="*/ 14 w 1691"/>
              <a:gd name="T3" fmla="*/ 538 h 1270"/>
              <a:gd name="T4" fmla="*/ 6 w 1691"/>
              <a:gd name="T5" fmla="*/ 725 h 1270"/>
              <a:gd name="T6" fmla="*/ 94 w 1691"/>
              <a:gd name="T7" fmla="*/ 839 h 1270"/>
              <a:gd name="T8" fmla="*/ 0 w 1691"/>
              <a:gd name="T9" fmla="*/ 949 h 1270"/>
              <a:gd name="T10" fmla="*/ 142 w 1691"/>
              <a:gd name="T11" fmla="*/ 1002 h 1270"/>
              <a:gd name="T12" fmla="*/ 208 w 1691"/>
              <a:gd name="T13" fmla="*/ 1186 h 1270"/>
              <a:gd name="T14" fmla="*/ 280 w 1691"/>
              <a:gd name="T15" fmla="*/ 1254 h 1270"/>
              <a:gd name="T16" fmla="*/ 366 w 1691"/>
              <a:gd name="T17" fmla="*/ 1262 h 1270"/>
              <a:gd name="T18" fmla="*/ 372 w 1691"/>
              <a:gd name="T19" fmla="*/ 1172 h 1270"/>
              <a:gd name="T20" fmla="*/ 336 w 1691"/>
              <a:gd name="T21" fmla="*/ 1082 h 1270"/>
              <a:gd name="T22" fmla="*/ 328 w 1691"/>
              <a:gd name="T23" fmla="*/ 1014 h 1270"/>
              <a:gd name="T24" fmla="*/ 376 w 1691"/>
              <a:gd name="T25" fmla="*/ 973 h 1270"/>
              <a:gd name="T26" fmla="*/ 456 w 1691"/>
              <a:gd name="T27" fmla="*/ 955 h 1270"/>
              <a:gd name="T28" fmla="*/ 488 w 1691"/>
              <a:gd name="T29" fmla="*/ 1030 h 1270"/>
              <a:gd name="T30" fmla="*/ 568 w 1691"/>
              <a:gd name="T31" fmla="*/ 1046 h 1270"/>
              <a:gd name="T32" fmla="*/ 640 w 1691"/>
              <a:gd name="T33" fmla="*/ 1030 h 1270"/>
              <a:gd name="T34" fmla="*/ 688 w 1691"/>
              <a:gd name="T35" fmla="*/ 935 h 1270"/>
              <a:gd name="T36" fmla="*/ 764 w 1691"/>
              <a:gd name="T37" fmla="*/ 963 h 1270"/>
              <a:gd name="T38" fmla="*/ 800 w 1691"/>
              <a:gd name="T39" fmla="*/ 977 h 1270"/>
              <a:gd name="T40" fmla="*/ 854 w 1691"/>
              <a:gd name="T41" fmla="*/ 1020 h 1270"/>
              <a:gd name="T42" fmla="*/ 992 w 1691"/>
              <a:gd name="T43" fmla="*/ 973 h 1270"/>
              <a:gd name="T44" fmla="*/ 1062 w 1691"/>
              <a:gd name="T45" fmla="*/ 935 h 1270"/>
              <a:gd name="T46" fmla="*/ 1146 w 1691"/>
              <a:gd name="T47" fmla="*/ 899 h 1270"/>
              <a:gd name="T48" fmla="*/ 1274 w 1691"/>
              <a:gd name="T49" fmla="*/ 827 h 1270"/>
              <a:gd name="T50" fmla="*/ 1350 w 1691"/>
              <a:gd name="T51" fmla="*/ 757 h 1270"/>
              <a:gd name="T52" fmla="*/ 1266 w 1691"/>
              <a:gd name="T53" fmla="*/ 899 h 1270"/>
              <a:gd name="T54" fmla="*/ 1142 w 1691"/>
              <a:gd name="T55" fmla="*/ 989 h 1270"/>
              <a:gd name="T56" fmla="*/ 1178 w 1691"/>
              <a:gd name="T57" fmla="*/ 1014 h 1270"/>
              <a:gd name="T58" fmla="*/ 1360 w 1691"/>
              <a:gd name="T59" fmla="*/ 957 h 1270"/>
              <a:gd name="T60" fmla="*/ 1430 w 1691"/>
              <a:gd name="T61" fmla="*/ 891 h 1270"/>
              <a:gd name="T62" fmla="*/ 1478 w 1691"/>
              <a:gd name="T63" fmla="*/ 739 h 1270"/>
              <a:gd name="T64" fmla="*/ 1579 w 1691"/>
              <a:gd name="T65" fmla="*/ 618 h 1270"/>
              <a:gd name="T66" fmla="*/ 1687 w 1691"/>
              <a:gd name="T67" fmla="*/ 454 h 1270"/>
              <a:gd name="T68" fmla="*/ 1673 w 1691"/>
              <a:gd name="T69" fmla="*/ 356 h 1270"/>
              <a:gd name="T70" fmla="*/ 1577 w 1691"/>
              <a:gd name="T71" fmla="*/ 235 h 1270"/>
              <a:gd name="T72" fmla="*/ 1358 w 1691"/>
              <a:gd name="T73" fmla="*/ 51 h 1270"/>
              <a:gd name="T74" fmla="*/ 1150 w 1691"/>
              <a:gd name="T75" fmla="*/ 2 h 1270"/>
              <a:gd name="T76" fmla="*/ 824 w 1691"/>
              <a:gd name="T77" fmla="*/ 27 h 1270"/>
              <a:gd name="T78" fmla="*/ 496 w 1691"/>
              <a:gd name="T79" fmla="*/ 83 h 1270"/>
              <a:gd name="T80" fmla="*/ 232 w 1691"/>
              <a:gd name="T81" fmla="*/ 195 h 1270"/>
              <a:gd name="T82" fmla="*/ 80 w 1691"/>
              <a:gd name="T83" fmla="*/ 364 h 1270"/>
              <a:gd name="T84" fmla="*/ 440 w 1691"/>
              <a:gd name="T85" fmla="*/ 203 h 1270"/>
              <a:gd name="T86" fmla="*/ 474 w 1691"/>
              <a:gd name="T87" fmla="*/ 327 h 1270"/>
              <a:gd name="T88" fmla="*/ 450 w 1691"/>
              <a:gd name="T89" fmla="*/ 231 h 1270"/>
              <a:gd name="T90" fmla="*/ 328 w 1691"/>
              <a:gd name="T91" fmla="*/ 315 h 1270"/>
              <a:gd name="T92" fmla="*/ 552 w 1691"/>
              <a:gd name="T93" fmla="*/ 620 h 1270"/>
              <a:gd name="T94" fmla="*/ 566 w 1691"/>
              <a:gd name="T95" fmla="*/ 687 h 1270"/>
              <a:gd name="T96" fmla="*/ 536 w 1691"/>
              <a:gd name="T97" fmla="*/ 779 h 1270"/>
              <a:gd name="T98" fmla="*/ 546 w 1691"/>
              <a:gd name="T99" fmla="*/ 825 h 1270"/>
              <a:gd name="T100" fmla="*/ 516 w 1691"/>
              <a:gd name="T101" fmla="*/ 897 h 1270"/>
              <a:gd name="T102" fmla="*/ 460 w 1691"/>
              <a:gd name="T103" fmla="*/ 865 h 1270"/>
              <a:gd name="T104" fmla="*/ 488 w 1691"/>
              <a:gd name="T105" fmla="*/ 869 h 1270"/>
              <a:gd name="T106" fmla="*/ 522 w 1691"/>
              <a:gd name="T107" fmla="*/ 847 h 1270"/>
              <a:gd name="T108" fmla="*/ 520 w 1691"/>
              <a:gd name="T109" fmla="*/ 797 h 1270"/>
              <a:gd name="T110" fmla="*/ 546 w 1691"/>
              <a:gd name="T111" fmla="*/ 683 h 1270"/>
              <a:gd name="T112" fmla="*/ 496 w 1691"/>
              <a:gd name="T113" fmla="*/ 54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91" h="1270">
                <a:moveTo>
                  <a:pt x="80" y="364"/>
                </a:moveTo>
                <a:lnTo>
                  <a:pt x="80" y="364"/>
                </a:lnTo>
                <a:lnTo>
                  <a:pt x="68" y="360"/>
                </a:lnTo>
                <a:lnTo>
                  <a:pt x="56" y="356"/>
                </a:lnTo>
                <a:lnTo>
                  <a:pt x="44" y="356"/>
                </a:lnTo>
                <a:lnTo>
                  <a:pt x="30" y="356"/>
                </a:lnTo>
                <a:lnTo>
                  <a:pt x="24" y="360"/>
                </a:lnTo>
                <a:lnTo>
                  <a:pt x="18" y="362"/>
                </a:lnTo>
                <a:lnTo>
                  <a:pt x="14" y="368"/>
                </a:lnTo>
                <a:lnTo>
                  <a:pt x="10" y="376"/>
                </a:lnTo>
                <a:lnTo>
                  <a:pt x="8" y="384"/>
                </a:lnTo>
                <a:lnTo>
                  <a:pt x="8" y="396"/>
                </a:lnTo>
                <a:lnTo>
                  <a:pt x="8" y="396"/>
                </a:lnTo>
                <a:lnTo>
                  <a:pt x="14" y="538"/>
                </a:lnTo>
                <a:lnTo>
                  <a:pt x="16" y="608"/>
                </a:lnTo>
                <a:lnTo>
                  <a:pt x="16" y="652"/>
                </a:lnTo>
                <a:lnTo>
                  <a:pt x="16" y="652"/>
                </a:lnTo>
                <a:lnTo>
                  <a:pt x="12" y="679"/>
                </a:lnTo>
                <a:lnTo>
                  <a:pt x="8" y="693"/>
                </a:lnTo>
                <a:lnTo>
                  <a:pt x="6" y="709"/>
                </a:lnTo>
                <a:lnTo>
                  <a:pt x="6" y="725"/>
                </a:lnTo>
                <a:lnTo>
                  <a:pt x="10" y="743"/>
                </a:lnTo>
                <a:lnTo>
                  <a:pt x="18" y="763"/>
                </a:lnTo>
                <a:lnTo>
                  <a:pt x="24" y="771"/>
                </a:lnTo>
                <a:lnTo>
                  <a:pt x="32" y="781"/>
                </a:lnTo>
                <a:lnTo>
                  <a:pt x="32" y="781"/>
                </a:lnTo>
                <a:lnTo>
                  <a:pt x="64" y="815"/>
                </a:lnTo>
                <a:lnTo>
                  <a:pt x="94" y="839"/>
                </a:lnTo>
                <a:lnTo>
                  <a:pt x="120" y="861"/>
                </a:lnTo>
                <a:lnTo>
                  <a:pt x="40" y="877"/>
                </a:lnTo>
                <a:lnTo>
                  <a:pt x="120" y="877"/>
                </a:lnTo>
                <a:lnTo>
                  <a:pt x="120" y="877"/>
                </a:lnTo>
                <a:lnTo>
                  <a:pt x="56" y="915"/>
                </a:lnTo>
                <a:lnTo>
                  <a:pt x="0" y="949"/>
                </a:lnTo>
                <a:lnTo>
                  <a:pt x="0" y="949"/>
                </a:lnTo>
                <a:lnTo>
                  <a:pt x="128" y="893"/>
                </a:lnTo>
                <a:lnTo>
                  <a:pt x="128" y="893"/>
                </a:lnTo>
                <a:lnTo>
                  <a:pt x="128" y="907"/>
                </a:lnTo>
                <a:lnTo>
                  <a:pt x="128" y="923"/>
                </a:lnTo>
                <a:lnTo>
                  <a:pt x="130" y="945"/>
                </a:lnTo>
                <a:lnTo>
                  <a:pt x="136" y="971"/>
                </a:lnTo>
                <a:lnTo>
                  <a:pt x="142" y="1002"/>
                </a:lnTo>
                <a:lnTo>
                  <a:pt x="154" y="1034"/>
                </a:lnTo>
                <a:lnTo>
                  <a:pt x="168" y="1070"/>
                </a:lnTo>
                <a:lnTo>
                  <a:pt x="168" y="1070"/>
                </a:lnTo>
                <a:lnTo>
                  <a:pt x="182" y="1104"/>
                </a:lnTo>
                <a:lnTo>
                  <a:pt x="192" y="1134"/>
                </a:lnTo>
                <a:lnTo>
                  <a:pt x="200" y="1162"/>
                </a:lnTo>
                <a:lnTo>
                  <a:pt x="208" y="1186"/>
                </a:lnTo>
                <a:lnTo>
                  <a:pt x="218" y="1206"/>
                </a:lnTo>
                <a:lnTo>
                  <a:pt x="224" y="1216"/>
                </a:lnTo>
                <a:lnTo>
                  <a:pt x="232" y="1224"/>
                </a:lnTo>
                <a:lnTo>
                  <a:pt x="240" y="1232"/>
                </a:lnTo>
                <a:lnTo>
                  <a:pt x="252" y="1240"/>
                </a:lnTo>
                <a:lnTo>
                  <a:pt x="264" y="1248"/>
                </a:lnTo>
                <a:lnTo>
                  <a:pt x="280" y="1254"/>
                </a:lnTo>
                <a:lnTo>
                  <a:pt x="280" y="1254"/>
                </a:lnTo>
                <a:lnTo>
                  <a:pt x="310" y="1264"/>
                </a:lnTo>
                <a:lnTo>
                  <a:pt x="332" y="1270"/>
                </a:lnTo>
                <a:lnTo>
                  <a:pt x="350" y="1270"/>
                </a:lnTo>
                <a:lnTo>
                  <a:pt x="356" y="1268"/>
                </a:lnTo>
                <a:lnTo>
                  <a:pt x="362" y="1266"/>
                </a:lnTo>
                <a:lnTo>
                  <a:pt x="366" y="1262"/>
                </a:lnTo>
                <a:lnTo>
                  <a:pt x="370" y="1258"/>
                </a:lnTo>
                <a:lnTo>
                  <a:pt x="374" y="1244"/>
                </a:lnTo>
                <a:lnTo>
                  <a:pt x="376" y="1228"/>
                </a:lnTo>
                <a:lnTo>
                  <a:pt x="376" y="1206"/>
                </a:lnTo>
                <a:lnTo>
                  <a:pt x="376" y="1206"/>
                </a:lnTo>
                <a:lnTo>
                  <a:pt x="374" y="1186"/>
                </a:lnTo>
                <a:lnTo>
                  <a:pt x="372" y="1172"/>
                </a:lnTo>
                <a:lnTo>
                  <a:pt x="370" y="1162"/>
                </a:lnTo>
                <a:lnTo>
                  <a:pt x="366" y="1154"/>
                </a:lnTo>
                <a:lnTo>
                  <a:pt x="356" y="1136"/>
                </a:lnTo>
                <a:lnTo>
                  <a:pt x="350" y="1122"/>
                </a:lnTo>
                <a:lnTo>
                  <a:pt x="344" y="1102"/>
                </a:lnTo>
                <a:lnTo>
                  <a:pt x="344" y="1102"/>
                </a:lnTo>
                <a:lnTo>
                  <a:pt x="336" y="1082"/>
                </a:lnTo>
                <a:lnTo>
                  <a:pt x="330" y="1066"/>
                </a:lnTo>
                <a:lnTo>
                  <a:pt x="318" y="1046"/>
                </a:lnTo>
                <a:lnTo>
                  <a:pt x="314" y="1038"/>
                </a:lnTo>
                <a:lnTo>
                  <a:pt x="314" y="1032"/>
                </a:lnTo>
                <a:lnTo>
                  <a:pt x="318" y="1024"/>
                </a:lnTo>
                <a:lnTo>
                  <a:pt x="328" y="1014"/>
                </a:lnTo>
                <a:lnTo>
                  <a:pt x="328" y="1014"/>
                </a:lnTo>
                <a:lnTo>
                  <a:pt x="338" y="1006"/>
                </a:lnTo>
                <a:lnTo>
                  <a:pt x="344" y="1002"/>
                </a:lnTo>
                <a:lnTo>
                  <a:pt x="352" y="997"/>
                </a:lnTo>
                <a:lnTo>
                  <a:pt x="356" y="997"/>
                </a:lnTo>
                <a:lnTo>
                  <a:pt x="360" y="993"/>
                </a:lnTo>
                <a:lnTo>
                  <a:pt x="376" y="973"/>
                </a:lnTo>
                <a:lnTo>
                  <a:pt x="376" y="973"/>
                </a:lnTo>
                <a:lnTo>
                  <a:pt x="396" y="947"/>
                </a:lnTo>
                <a:lnTo>
                  <a:pt x="408" y="933"/>
                </a:lnTo>
                <a:lnTo>
                  <a:pt x="416" y="925"/>
                </a:lnTo>
                <a:lnTo>
                  <a:pt x="456" y="933"/>
                </a:lnTo>
                <a:lnTo>
                  <a:pt x="456" y="933"/>
                </a:lnTo>
                <a:lnTo>
                  <a:pt x="456" y="943"/>
                </a:lnTo>
                <a:lnTo>
                  <a:pt x="456" y="955"/>
                </a:lnTo>
                <a:lnTo>
                  <a:pt x="458" y="969"/>
                </a:lnTo>
                <a:lnTo>
                  <a:pt x="460" y="985"/>
                </a:lnTo>
                <a:lnTo>
                  <a:pt x="466" y="1002"/>
                </a:lnTo>
                <a:lnTo>
                  <a:pt x="476" y="1018"/>
                </a:lnTo>
                <a:lnTo>
                  <a:pt x="482" y="1024"/>
                </a:lnTo>
                <a:lnTo>
                  <a:pt x="488" y="1030"/>
                </a:lnTo>
                <a:lnTo>
                  <a:pt x="488" y="1030"/>
                </a:lnTo>
                <a:lnTo>
                  <a:pt x="502" y="1040"/>
                </a:lnTo>
                <a:lnTo>
                  <a:pt x="514" y="1044"/>
                </a:lnTo>
                <a:lnTo>
                  <a:pt x="526" y="1048"/>
                </a:lnTo>
                <a:lnTo>
                  <a:pt x="534" y="1048"/>
                </a:lnTo>
                <a:lnTo>
                  <a:pt x="552" y="1046"/>
                </a:lnTo>
                <a:lnTo>
                  <a:pt x="560" y="1046"/>
                </a:lnTo>
                <a:lnTo>
                  <a:pt x="568" y="1046"/>
                </a:lnTo>
                <a:lnTo>
                  <a:pt x="568" y="1046"/>
                </a:lnTo>
                <a:lnTo>
                  <a:pt x="584" y="1048"/>
                </a:lnTo>
                <a:lnTo>
                  <a:pt x="600" y="1046"/>
                </a:lnTo>
                <a:lnTo>
                  <a:pt x="616" y="1044"/>
                </a:lnTo>
                <a:lnTo>
                  <a:pt x="632" y="1038"/>
                </a:lnTo>
                <a:lnTo>
                  <a:pt x="632" y="1038"/>
                </a:lnTo>
                <a:lnTo>
                  <a:pt x="640" y="1030"/>
                </a:lnTo>
                <a:lnTo>
                  <a:pt x="650" y="1018"/>
                </a:lnTo>
                <a:lnTo>
                  <a:pt x="658" y="1002"/>
                </a:lnTo>
                <a:lnTo>
                  <a:pt x="666" y="983"/>
                </a:lnTo>
                <a:lnTo>
                  <a:pt x="682" y="951"/>
                </a:lnTo>
                <a:lnTo>
                  <a:pt x="688" y="933"/>
                </a:lnTo>
                <a:lnTo>
                  <a:pt x="688" y="933"/>
                </a:lnTo>
                <a:lnTo>
                  <a:pt x="688" y="935"/>
                </a:lnTo>
                <a:lnTo>
                  <a:pt x="692" y="941"/>
                </a:lnTo>
                <a:lnTo>
                  <a:pt x="700" y="949"/>
                </a:lnTo>
                <a:lnTo>
                  <a:pt x="720" y="957"/>
                </a:lnTo>
                <a:lnTo>
                  <a:pt x="720" y="957"/>
                </a:lnTo>
                <a:lnTo>
                  <a:pt x="734" y="961"/>
                </a:lnTo>
                <a:lnTo>
                  <a:pt x="750" y="963"/>
                </a:lnTo>
                <a:lnTo>
                  <a:pt x="764" y="963"/>
                </a:lnTo>
                <a:lnTo>
                  <a:pt x="778" y="963"/>
                </a:lnTo>
                <a:lnTo>
                  <a:pt x="800" y="959"/>
                </a:lnTo>
                <a:lnTo>
                  <a:pt x="808" y="957"/>
                </a:lnTo>
                <a:lnTo>
                  <a:pt x="808" y="957"/>
                </a:lnTo>
                <a:lnTo>
                  <a:pt x="804" y="963"/>
                </a:lnTo>
                <a:lnTo>
                  <a:pt x="800" y="969"/>
                </a:lnTo>
                <a:lnTo>
                  <a:pt x="800" y="977"/>
                </a:lnTo>
                <a:lnTo>
                  <a:pt x="800" y="985"/>
                </a:lnTo>
                <a:lnTo>
                  <a:pt x="804" y="995"/>
                </a:lnTo>
                <a:lnTo>
                  <a:pt x="814" y="1006"/>
                </a:lnTo>
                <a:lnTo>
                  <a:pt x="832" y="1014"/>
                </a:lnTo>
                <a:lnTo>
                  <a:pt x="832" y="1014"/>
                </a:lnTo>
                <a:lnTo>
                  <a:pt x="842" y="1018"/>
                </a:lnTo>
                <a:lnTo>
                  <a:pt x="854" y="1020"/>
                </a:lnTo>
                <a:lnTo>
                  <a:pt x="874" y="1020"/>
                </a:lnTo>
                <a:lnTo>
                  <a:pt x="896" y="1018"/>
                </a:lnTo>
                <a:lnTo>
                  <a:pt x="916" y="1012"/>
                </a:lnTo>
                <a:lnTo>
                  <a:pt x="936" y="1004"/>
                </a:lnTo>
                <a:lnTo>
                  <a:pt x="956" y="993"/>
                </a:lnTo>
                <a:lnTo>
                  <a:pt x="992" y="973"/>
                </a:lnTo>
                <a:lnTo>
                  <a:pt x="992" y="973"/>
                </a:lnTo>
                <a:lnTo>
                  <a:pt x="1018" y="957"/>
                </a:lnTo>
                <a:lnTo>
                  <a:pt x="1030" y="947"/>
                </a:lnTo>
                <a:lnTo>
                  <a:pt x="1038" y="943"/>
                </a:lnTo>
                <a:lnTo>
                  <a:pt x="1048" y="941"/>
                </a:lnTo>
                <a:lnTo>
                  <a:pt x="1048" y="941"/>
                </a:lnTo>
                <a:lnTo>
                  <a:pt x="1056" y="939"/>
                </a:lnTo>
                <a:lnTo>
                  <a:pt x="1062" y="935"/>
                </a:lnTo>
                <a:lnTo>
                  <a:pt x="1076" y="925"/>
                </a:lnTo>
                <a:lnTo>
                  <a:pt x="1092" y="913"/>
                </a:lnTo>
                <a:lnTo>
                  <a:pt x="1098" y="911"/>
                </a:lnTo>
                <a:lnTo>
                  <a:pt x="1104" y="909"/>
                </a:lnTo>
                <a:lnTo>
                  <a:pt x="1104" y="909"/>
                </a:lnTo>
                <a:lnTo>
                  <a:pt x="1128" y="905"/>
                </a:lnTo>
                <a:lnTo>
                  <a:pt x="1146" y="899"/>
                </a:lnTo>
                <a:lnTo>
                  <a:pt x="1168" y="893"/>
                </a:lnTo>
                <a:lnTo>
                  <a:pt x="1192" y="883"/>
                </a:lnTo>
                <a:lnTo>
                  <a:pt x="1214" y="873"/>
                </a:lnTo>
                <a:lnTo>
                  <a:pt x="1236" y="859"/>
                </a:lnTo>
                <a:lnTo>
                  <a:pt x="1256" y="845"/>
                </a:lnTo>
                <a:lnTo>
                  <a:pt x="1256" y="845"/>
                </a:lnTo>
                <a:lnTo>
                  <a:pt x="1274" y="827"/>
                </a:lnTo>
                <a:lnTo>
                  <a:pt x="1292" y="805"/>
                </a:lnTo>
                <a:lnTo>
                  <a:pt x="1310" y="781"/>
                </a:lnTo>
                <a:lnTo>
                  <a:pt x="1326" y="757"/>
                </a:lnTo>
                <a:lnTo>
                  <a:pt x="1350" y="717"/>
                </a:lnTo>
                <a:lnTo>
                  <a:pt x="1360" y="701"/>
                </a:lnTo>
                <a:lnTo>
                  <a:pt x="1360" y="701"/>
                </a:lnTo>
                <a:lnTo>
                  <a:pt x="1350" y="757"/>
                </a:lnTo>
                <a:lnTo>
                  <a:pt x="1336" y="845"/>
                </a:lnTo>
                <a:lnTo>
                  <a:pt x="1336" y="845"/>
                </a:lnTo>
                <a:lnTo>
                  <a:pt x="1332" y="853"/>
                </a:lnTo>
                <a:lnTo>
                  <a:pt x="1326" y="861"/>
                </a:lnTo>
                <a:lnTo>
                  <a:pt x="1314" y="869"/>
                </a:lnTo>
                <a:lnTo>
                  <a:pt x="1300" y="879"/>
                </a:lnTo>
                <a:lnTo>
                  <a:pt x="1266" y="899"/>
                </a:lnTo>
                <a:lnTo>
                  <a:pt x="1228" y="919"/>
                </a:lnTo>
                <a:lnTo>
                  <a:pt x="1192" y="939"/>
                </a:lnTo>
                <a:lnTo>
                  <a:pt x="1176" y="949"/>
                </a:lnTo>
                <a:lnTo>
                  <a:pt x="1162" y="959"/>
                </a:lnTo>
                <a:lnTo>
                  <a:pt x="1152" y="969"/>
                </a:lnTo>
                <a:lnTo>
                  <a:pt x="1144" y="979"/>
                </a:lnTo>
                <a:lnTo>
                  <a:pt x="1142" y="989"/>
                </a:lnTo>
                <a:lnTo>
                  <a:pt x="1142" y="993"/>
                </a:lnTo>
                <a:lnTo>
                  <a:pt x="1144" y="997"/>
                </a:lnTo>
                <a:lnTo>
                  <a:pt x="1144" y="997"/>
                </a:lnTo>
                <a:lnTo>
                  <a:pt x="1150" y="1006"/>
                </a:lnTo>
                <a:lnTo>
                  <a:pt x="1158" y="1010"/>
                </a:lnTo>
                <a:lnTo>
                  <a:pt x="1168" y="1014"/>
                </a:lnTo>
                <a:lnTo>
                  <a:pt x="1178" y="1014"/>
                </a:lnTo>
                <a:lnTo>
                  <a:pt x="1190" y="1014"/>
                </a:lnTo>
                <a:lnTo>
                  <a:pt x="1204" y="1012"/>
                </a:lnTo>
                <a:lnTo>
                  <a:pt x="1232" y="1004"/>
                </a:lnTo>
                <a:lnTo>
                  <a:pt x="1264" y="993"/>
                </a:lnTo>
                <a:lnTo>
                  <a:pt x="1298" y="981"/>
                </a:lnTo>
                <a:lnTo>
                  <a:pt x="1360" y="957"/>
                </a:lnTo>
                <a:lnTo>
                  <a:pt x="1360" y="957"/>
                </a:lnTo>
                <a:lnTo>
                  <a:pt x="1374" y="951"/>
                </a:lnTo>
                <a:lnTo>
                  <a:pt x="1386" y="945"/>
                </a:lnTo>
                <a:lnTo>
                  <a:pt x="1396" y="937"/>
                </a:lnTo>
                <a:lnTo>
                  <a:pt x="1404" y="929"/>
                </a:lnTo>
                <a:lnTo>
                  <a:pt x="1412" y="921"/>
                </a:lnTo>
                <a:lnTo>
                  <a:pt x="1418" y="911"/>
                </a:lnTo>
                <a:lnTo>
                  <a:pt x="1430" y="891"/>
                </a:lnTo>
                <a:lnTo>
                  <a:pt x="1436" y="867"/>
                </a:lnTo>
                <a:lnTo>
                  <a:pt x="1442" y="845"/>
                </a:lnTo>
                <a:lnTo>
                  <a:pt x="1448" y="821"/>
                </a:lnTo>
                <a:lnTo>
                  <a:pt x="1456" y="797"/>
                </a:lnTo>
                <a:lnTo>
                  <a:pt x="1456" y="797"/>
                </a:lnTo>
                <a:lnTo>
                  <a:pt x="1470" y="757"/>
                </a:lnTo>
                <a:lnTo>
                  <a:pt x="1478" y="739"/>
                </a:lnTo>
                <a:lnTo>
                  <a:pt x="1486" y="723"/>
                </a:lnTo>
                <a:lnTo>
                  <a:pt x="1496" y="707"/>
                </a:lnTo>
                <a:lnTo>
                  <a:pt x="1510" y="689"/>
                </a:lnTo>
                <a:lnTo>
                  <a:pt x="1529" y="668"/>
                </a:lnTo>
                <a:lnTo>
                  <a:pt x="1553" y="644"/>
                </a:lnTo>
                <a:lnTo>
                  <a:pt x="1553" y="644"/>
                </a:lnTo>
                <a:lnTo>
                  <a:pt x="1579" y="618"/>
                </a:lnTo>
                <a:lnTo>
                  <a:pt x="1605" y="590"/>
                </a:lnTo>
                <a:lnTo>
                  <a:pt x="1631" y="562"/>
                </a:lnTo>
                <a:lnTo>
                  <a:pt x="1653" y="532"/>
                </a:lnTo>
                <a:lnTo>
                  <a:pt x="1671" y="502"/>
                </a:lnTo>
                <a:lnTo>
                  <a:pt x="1677" y="486"/>
                </a:lnTo>
                <a:lnTo>
                  <a:pt x="1683" y="470"/>
                </a:lnTo>
                <a:lnTo>
                  <a:pt x="1687" y="454"/>
                </a:lnTo>
                <a:lnTo>
                  <a:pt x="1689" y="436"/>
                </a:lnTo>
                <a:lnTo>
                  <a:pt x="1691" y="420"/>
                </a:lnTo>
                <a:lnTo>
                  <a:pt x="1689" y="404"/>
                </a:lnTo>
                <a:lnTo>
                  <a:pt x="1689" y="404"/>
                </a:lnTo>
                <a:lnTo>
                  <a:pt x="1685" y="388"/>
                </a:lnTo>
                <a:lnTo>
                  <a:pt x="1681" y="372"/>
                </a:lnTo>
                <a:lnTo>
                  <a:pt x="1673" y="356"/>
                </a:lnTo>
                <a:lnTo>
                  <a:pt x="1665" y="340"/>
                </a:lnTo>
                <a:lnTo>
                  <a:pt x="1647" y="311"/>
                </a:lnTo>
                <a:lnTo>
                  <a:pt x="1627" y="285"/>
                </a:lnTo>
                <a:lnTo>
                  <a:pt x="1609" y="265"/>
                </a:lnTo>
                <a:lnTo>
                  <a:pt x="1593" y="249"/>
                </a:lnTo>
                <a:lnTo>
                  <a:pt x="1577" y="235"/>
                </a:lnTo>
                <a:lnTo>
                  <a:pt x="1577" y="235"/>
                </a:lnTo>
                <a:lnTo>
                  <a:pt x="1551" y="205"/>
                </a:lnTo>
                <a:lnTo>
                  <a:pt x="1521" y="175"/>
                </a:lnTo>
                <a:lnTo>
                  <a:pt x="1482" y="139"/>
                </a:lnTo>
                <a:lnTo>
                  <a:pt x="1436" y="101"/>
                </a:lnTo>
                <a:lnTo>
                  <a:pt x="1412" y="83"/>
                </a:lnTo>
                <a:lnTo>
                  <a:pt x="1384" y="67"/>
                </a:lnTo>
                <a:lnTo>
                  <a:pt x="1358" y="51"/>
                </a:lnTo>
                <a:lnTo>
                  <a:pt x="1330" y="37"/>
                </a:lnTo>
                <a:lnTo>
                  <a:pt x="1300" y="27"/>
                </a:lnTo>
                <a:lnTo>
                  <a:pt x="1272" y="19"/>
                </a:lnTo>
                <a:lnTo>
                  <a:pt x="1272" y="19"/>
                </a:lnTo>
                <a:lnTo>
                  <a:pt x="1242" y="13"/>
                </a:lnTo>
                <a:lnTo>
                  <a:pt x="1212" y="8"/>
                </a:lnTo>
                <a:lnTo>
                  <a:pt x="1150" y="2"/>
                </a:lnTo>
                <a:lnTo>
                  <a:pt x="1086" y="0"/>
                </a:lnTo>
                <a:lnTo>
                  <a:pt x="1026" y="0"/>
                </a:lnTo>
                <a:lnTo>
                  <a:pt x="966" y="4"/>
                </a:lnTo>
                <a:lnTo>
                  <a:pt x="912" y="11"/>
                </a:lnTo>
                <a:lnTo>
                  <a:pt x="864" y="19"/>
                </a:lnTo>
                <a:lnTo>
                  <a:pt x="824" y="27"/>
                </a:lnTo>
                <a:lnTo>
                  <a:pt x="824" y="27"/>
                </a:lnTo>
                <a:lnTo>
                  <a:pt x="786" y="35"/>
                </a:lnTo>
                <a:lnTo>
                  <a:pt x="744" y="43"/>
                </a:lnTo>
                <a:lnTo>
                  <a:pt x="652" y="55"/>
                </a:lnTo>
                <a:lnTo>
                  <a:pt x="566" y="69"/>
                </a:lnTo>
                <a:lnTo>
                  <a:pt x="528" y="75"/>
                </a:lnTo>
                <a:lnTo>
                  <a:pt x="496" y="83"/>
                </a:lnTo>
                <a:lnTo>
                  <a:pt x="496" y="83"/>
                </a:lnTo>
                <a:lnTo>
                  <a:pt x="434" y="101"/>
                </a:lnTo>
                <a:lnTo>
                  <a:pt x="402" y="111"/>
                </a:lnTo>
                <a:lnTo>
                  <a:pt x="368" y="123"/>
                </a:lnTo>
                <a:lnTo>
                  <a:pt x="332" y="137"/>
                </a:lnTo>
                <a:lnTo>
                  <a:pt x="298" y="153"/>
                </a:lnTo>
                <a:lnTo>
                  <a:pt x="264" y="173"/>
                </a:lnTo>
                <a:lnTo>
                  <a:pt x="232" y="195"/>
                </a:lnTo>
                <a:lnTo>
                  <a:pt x="232" y="195"/>
                </a:lnTo>
                <a:lnTo>
                  <a:pt x="202" y="221"/>
                </a:lnTo>
                <a:lnTo>
                  <a:pt x="174" y="249"/>
                </a:lnTo>
                <a:lnTo>
                  <a:pt x="148" y="277"/>
                </a:lnTo>
                <a:lnTo>
                  <a:pt x="126" y="303"/>
                </a:lnTo>
                <a:lnTo>
                  <a:pt x="92" y="346"/>
                </a:lnTo>
                <a:lnTo>
                  <a:pt x="80" y="364"/>
                </a:lnTo>
                <a:lnTo>
                  <a:pt x="80" y="364"/>
                </a:lnTo>
                <a:close/>
                <a:moveTo>
                  <a:pt x="328" y="315"/>
                </a:moveTo>
                <a:lnTo>
                  <a:pt x="328" y="315"/>
                </a:lnTo>
                <a:lnTo>
                  <a:pt x="348" y="293"/>
                </a:lnTo>
                <a:lnTo>
                  <a:pt x="394" y="245"/>
                </a:lnTo>
                <a:lnTo>
                  <a:pt x="418" y="223"/>
                </a:lnTo>
                <a:lnTo>
                  <a:pt x="440" y="203"/>
                </a:lnTo>
                <a:lnTo>
                  <a:pt x="450" y="197"/>
                </a:lnTo>
                <a:lnTo>
                  <a:pt x="456" y="193"/>
                </a:lnTo>
                <a:lnTo>
                  <a:pt x="462" y="193"/>
                </a:lnTo>
                <a:lnTo>
                  <a:pt x="464" y="195"/>
                </a:lnTo>
                <a:lnTo>
                  <a:pt x="464" y="195"/>
                </a:lnTo>
                <a:lnTo>
                  <a:pt x="468" y="243"/>
                </a:lnTo>
                <a:lnTo>
                  <a:pt x="474" y="327"/>
                </a:lnTo>
                <a:lnTo>
                  <a:pt x="480" y="444"/>
                </a:lnTo>
                <a:lnTo>
                  <a:pt x="480" y="444"/>
                </a:lnTo>
                <a:lnTo>
                  <a:pt x="476" y="410"/>
                </a:lnTo>
                <a:lnTo>
                  <a:pt x="468" y="333"/>
                </a:lnTo>
                <a:lnTo>
                  <a:pt x="462" y="291"/>
                </a:lnTo>
                <a:lnTo>
                  <a:pt x="456" y="257"/>
                </a:lnTo>
                <a:lnTo>
                  <a:pt x="450" y="231"/>
                </a:lnTo>
                <a:lnTo>
                  <a:pt x="446" y="225"/>
                </a:lnTo>
                <a:lnTo>
                  <a:pt x="444" y="223"/>
                </a:lnTo>
                <a:lnTo>
                  <a:pt x="444" y="223"/>
                </a:lnTo>
                <a:lnTo>
                  <a:pt x="436" y="227"/>
                </a:lnTo>
                <a:lnTo>
                  <a:pt x="422" y="237"/>
                </a:lnTo>
                <a:lnTo>
                  <a:pt x="382" y="269"/>
                </a:lnTo>
                <a:lnTo>
                  <a:pt x="328" y="315"/>
                </a:lnTo>
                <a:lnTo>
                  <a:pt x="328" y="315"/>
                </a:lnTo>
                <a:close/>
                <a:moveTo>
                  <a:pt x="496" y="540"/>
                </a:moveTo>
                <a:lnTo>
                  <a:pt x="496" y="540"/>
                </a:lnTo>
                <a:lnTo>
                  <a:pt x="520" y="570"/>
                </a:lnTo>
                <a:lnTo>
                  <a:pt x="538" y="598"/>
                </a:lnTo>
                <a:lnTo>
                  <a:pt x="552" y="620"/>
                </a:lnTo>
                <a:lnTo>
                  <a:pt x="552" y="620"/>
                </a:lnTo>
                <a:lnTo>
                  <a:pt x="560" y="636"/>
                </a:lnTo>
                <a:lnTo>
                  <a:pt x="568" y="650"/>
                </a:lnTo>
                <a:lnTo>
                  <a:pt x="570" y="658"/>
                </a:lnTo>
                <a:lnTo>
                  <a:pt x="570" y="666"/>
                </a:lnTo>
                <a:lnTo>
                  <a:pt x="570" y="675"/>
                </a:lnTo>
                <a:lnTo>
                  <a:pt x="566" y="687"/>
                </a:lnTo>
                <a:lnTo>
                  <a:pt x="566" y="687"/>
                </a:lnTo>
                <a:lnTo>
                  <a:pt x="558" y="703"/>
                </a:lnTo>
                <a:lnTo>
                  <a:pt x="552" y="715"/>
                </a:lnTo>
                <a:lnTo>
                  <a:pt x="546" y="723"/>
                </a:lnTo>
                <a:lnTo>
                  <a:pt x="544" y="733"/>
                </a:lnTo>
                <a:lnTo>
                  <a:pt x="544" y="733"/>
                </a:lnTo>
                <a:lnTo>
                  <a:pt x="538" y="763"/>
                </a:lnTo>
                <a:lnTo>
                  <a:pt x="536" y="779"/>
                </a:lnTo>
                <a:lnTo>
                  <a:pt x="536" y="789"/>
                </a:lnTo>
                <a:lnTo>
                  <a:pt x="536" y="789"/>
                </a:lnTo>
                <a:lnTo>
                  <a:pt x="538" y="807"/>
                </a:lnTo>
                <a:lnTo>
                  <a:pt x="540" y="815"/>
                </a:lnTo>
                <a:lnTo>
                  <a:pt x="544" y="821"/>
                </a:lnTo>
                <a:lnTo>
                  <a:pt x="544" y="821"/>
                </a:lnTo>
                <a:lnTo>
                  <a:pt x="546" y="825"/>
                </a:lnTo>
                <a:lnTo>
                  <a:pt x="546" y="831"/>
                </a:lnTo>
                <a:lnTo>
                  <a:pt x="540" y="847"/>
                </a:lnTo>
                <a:lnTo>
                  <a:pt x="528" y="877"/>
                </a:lnTo>
                <a:lnTo>
                  <a:pt x="528" y="877"/>
                </a:lnTo>
                <a:lnTo>
                  <a:pt x="524" y="887"/>
                </a:lnTo>
                <a:lnTo>
                  <a:pt x="520" y="895"/>
                </a:lnTo>
                <a:lnTo>
                  <a:pt x="516" y="897"/>
                </a:lnTo>
                <a:lnTo>
                  <a:pt x="510" y="897"/>
                </a:lnTo>
                <a:lnTo>
                  <a:pt x="504" y="897"/>
                </a:lnTo>
                <a:lnTo>
                  <a:pt x="496" y="893"/>
                </a:lnTo>
                <a:lnTo>
                  <a:pt x="496" y="893"/>
                </a:lnTo>
                <a:lnTo>
                  <a:pt x="480" y="883"/>
                </a:lnTo>
                <a:lnTo>
                  <a:pt x="468" y="873"/>
                </a:lnTo>
                <a:lnTo>
                  <a:pt x="460" y="865"/>
                </a:lnTo>
                <a:lnTo>
                  <a:pt x="456" y="861"/>
                </a:lnTo>
                <a:lnTo>
                  <a:pt x="456" y="861"/>
                </a:lnTo>
                <a:lnTo>
                  <a:pt x="456" y="861"/>
                </a:lnTo>
                <a:lnTo>
                  <a:pt x="458" y="861"/>
                </a:lnTo>
                <a:lnTo>
                  <a:pt x="464" y="863"/>
                </a:lnTo>
                <a:lnTo>
                  <a:pt x="474" y="867"/>
                </a:lnTo>
                <a:lnTo>
                  <a:pt x="488" y="869"/>
                </a:lnTo>
                <a:lnTo>
                  <a:pt x="488" y="869"/>
                </a:lnTo>
                <a:lnTo>
                  <a:pt x="510" y="867"/>
                </a:lnTo>
                <a:lnTo>
                  <a:pt x="516" y="865"/>
                </a:lnTo>
                <a:lnTo>
                  <a:pt x="520" y="861"/>
                </a:lnTo>
                <a:lnTo>
                  <a:pt x="520" y="861"/>
                </a:lnTo>
                <a:lnTo>
                  <a:pt x="522" y="855"/>
                </a:lnTo>
                <a:lnTo>
                  <a:pt x="522" y="847"/>
                </a:lnTo>
                <a:lnTo>
                  <a:pt x="522" y="831"/>
                </a:lnTo>
                <a:lnTo>
                  <a:pt x="522" y="831"/>
                </a:lnTo>
                <a:lnTo>
                  <a:pt x="522" y="827"/>
                </a:lnTo>
                <a:lnTo>
                  <a:pt x="524" y="825"/>
                </a:lnTo>
                <a:lnTo>
                  <a:pt x="522" y="811"/>
                </a:lnTo>
                <a:lnTo>
                  <a:pt x="522" y="811"/>
                </a:lnTo>
                <a:lnTo>
                  <a:pt x="520" y="797"/>
                </a:lnTo>
                <a:lnTo>
                  <a:pt x="516" y="783"/>
                </a:lnTo>
                <a:lnTo>
                  <a:pt x="512" y="769"/>
                </a:lnTo>
                <a:lnTo>
                  <a:pt x="512" y="763"/>
                </a:lnTo>
                <a:lnTo>
                  <a:pt x="514" y="759"/>
                </a:lnTo>
                <a:lnTo>
                  <a:pt x="514" y="759"/>
                </a:lnTo>
                <a:lnTo>
                  <a:pt x="534" y="711"/>
                </a:lnTo>
                <a:lnTo>
                  <a:pt x="546" y="683"/>
                </a:lnTo>
                <a:lnTo>
                  <a:pt x="552" y="660"/>
                </a:lnTo>
                <a:lnTo>
                  <a:pt x="552" y="660"/>
                </a:lnTo>
                <a:lnTo>
                  <a:pt x="552" y="652"/>
                </a:lnTo>
                <a:lnTo>
                  <a:pt x="550" y="640"/>
                </a:lnTo>
                <a:lnTo>
                  <a:pt x="542" y="616"/>
                </a:lnTo>
                <a:lnTo>
                  <a:pt x="528" y="588"/>
                </a:lnTo>
                <a:lnTo>
                  <a:pt x="496" y="540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0E598024-6C5D-2247-CA65-D78CFB70F2C1}"/>
              </a:ext>
            </a:extLst>
          </p:cNvPr>
          <p:cNvSpPr>
            <a:spLocks/>
          </p:cNvSpPr>
          <p:nvPr/>
        </p:nvSpPr>
        <p:spPr bwMode="auto">
          <a:xfrm>
            <a:off x="6710010" y="4445878"/>
            <a:ext cx="2399025" cy="1350124"/>
          </a:xfrm>
          <a:custGeom>
            <a:avLst/>
            <a:gdLst>
              <a:gd name="T0" fmla="*/ 1221 w 1784"/>
              <a:gd name="T1" fmla="*/ 127 h 1004"/>
              <a:gd name="T2" fmla="*/ 1105 w 1784"/>
              <a:gd name="T3" fmla="*/ 106 h 1004"/>
              <a:gd name="T4" fmla="*/ 931 w 1784"/>
              <a:gd name="T5" fmla="*/ 125 h 1004"/>
              <a:gd name="T6" fmla="*/ 825 w 1784"/>
              <a:gd name="T7" fmla="*/ 119 h 1004"/>
              <a:gd name="T8" fmla="*/ 641 w 1784"/>
              <a:gd name="T9" fmla="*/ 178 h 1004"/>
              <a:gd name="T10" fmla="*/ 577 w 1784"/>
              <a:gd name="T11" fmla="*/ 211 h 1004"/>
              <a:gd name="T12" fmla="*/ 520 w 1784"/>
              <a:gd name="T13" fmla="*/ 265 h 1004"/>
              <a:gd name="T14" fmla="*/ 412 w 1784"/>
              <a:gd name="T15" fmla="*/ 339 h 1004"/>
              <a:gd name="T16" fmla="*/ 318 w 1784"/>
              <a:gd name="T17" fmla="*/ 468 h 1004"/>
              <a:gd name="T18" fmla="*/ 180 w 1784"/>
              <a:gd name="T19" fmla="*/ 575 h 1004"/>
              <a:gd name="T20" fmla="*/ 97 w 1784"/>
              <a:gd name="T21" fmla="*/ 626 h 1004"/>
              <a:gd name="T22" fmla="*/ 93 w 1784"/>
              <a:gd name="T23" fmla="*/ 647 h 1004"/>
              <a:gd name="T24" fmla="*/ 58 w 1784"/>
              <a:gd name="T25" fmla="*/ 700 h 1004"/>
              <a:gd name="T26" fmla="*/ 0 w 1784"/>
              <a:gd name="T27" fmla="*/ 874 h 1004"/>
              <a:gd name="T28" fmla="*/ 25 w 1784"/>
              <a:gd name="T29" fmla="*/ 959 h 1004"/>
              <a:gd name="T30" fmla="*/ 41 w 1784"/>
              <a:gd name="T31" fmla="*/ 1004 h 1004"/>
              <a:gd name="T32" fmla="*/ 91 w 1784"/>
              <a:gd name="T33" fmla="*/ 948 h 1004"/>
              <a:gd name="T34" fmla="*/ 115 w 1784"/>
              <a:gd name="T35" fmla="*/ 829 h 1004"/>
              <a:gd name="T36" fmla="*/ 196 w 1784"/>
              <a:gd name="T37" fmla="*/ 700 h 1004"/>
              <a:gd name="T38" fmla="*/ 227 w 1784"/>
              <a:gd name="T39" fmla="*/ 669 h 1004"/>
              <a:gd name="T40" fmla="*/ 286 w 1784"/>
              <a:gd name="T41" fmla="*/ 634 h 1004"/>
              <a:gd name="T42" fmla="*/ 403 w 1784"/>
              <a:gd name="T43" fmla="*/ 532 h 1004"/>
              <a:gd name="T44" fmla="*/ 429 w 1784"/>
              <a:gd name="T45" fmla="*/ 582 h 1004"/>
              <a:gd name="T46" fmla="*/ 664 w 1784"/>
              <a:gd name="T47" fmla="*/ 686 h 1004"/>
              <a:gd name="T48" fmla="*/ 718 w 1784"/>
              <a:gd name="T49" fmla="*/ 705 h 1004"/>
              <a:gd name="T50" fmla="*/ 774 w 1784"/>
              <a:gd name="T51" fmla="*/ 667 h 1004"/>
              <a:gd name="T52" fmla="*/ 789 w 1784"/>
              <a:gd name="T53" fmla="*/ 632 h 1004"/>
              <a:gd name="T54" fmla="*/ 1036 w 1784"/>
              <a:gd name="T55" fmla="*/ 697 h 1004"/>
              <a:gd name="T56" fmla="*/ 1107 w 1784"/>
              <a:gd name="T57" fmla="*/ 719 h 1004"/>
              <a:gd name="T58" fmla="*/ 1149 w 1784"/>
              <a:gd name="T59" fmla="*/ 678 h 1004"/>
              <a:gd name="T60" fmla="*/ 1103 w 1784"/>
              <a:gd name="T61" fmla="*/ 629 h 1004"/>
              <a:gd name="T62" fmla="*/ 956 w 1784"/>
              <a:gd name="T63" fmla="*/ 576 h 1004"/>
              <a:gd name="T64" fmla="*/ 1040 w 1784"/>
              <a:gd name="T65" fmla="*/ 556 h 1004"/>
              <a:gd name="T66" fmla="*/ 1073 w 1784"/>
              <a:gd name="T67" fmla="*/ 553 h 1004"/>
              <a:gd name="T68" fmla="*/ 1091 w 1784"/>
              <a:gd name="T69" fmla="*/ 533 h 1004"/>
              <a:gd name="T70" fmla="*/ 1123 w 1784"/>
              <a:gd name="T71" fmla="*/ 509 h 1004"/>
              <a:gd name="T72" fmla="*/ 1149 w 1784"/>
              <a:gd name="T73" fmla="*/ 502 h 1004"/>
              <a:gd name="T74" fmla="*/ 1173 w 1784"/>
              <a:gd name="T75" fmla="*/ 501 h 1004"/>
              <a:gd name="T76" fmla="*/ 1201 w 1784"/>
              <a:gd name="T77" fmla="*/ 490 h 1004"/>
              <a:gd name="T78" fmla="*/ 1215 w 1784"/>
              <a:gd name="T79" fmla="*/ 498 h 1004"/>
              <a:gd name="T80" fmla="*/ 1234 w 1784"/>
              <a:gd name="T81" fmla="*/ 502 h 1004"/>
              <a:gd name="T82" fmla="*/ 1261 w 1784"/>
              <a:gd name="T83" fmla="*/ 499 h 1004"/>
              <a:gd name="T84" fmla="*/ 1288 w 1784"/>
              <a:gd name="T85" fmla="*/ 508 h 1004"/>
              <a:gd name="T86" fmla="*/ 1312 w 1784"/>
              <a:gd name="T87" fmla="*/ 509 h 1004"/>
              <a:gd name="T88" fmla="*/ 1437 w 1784"/>
              <a:gd name="T89" fmla="*/ 506 h 1004"/>
              <a:gd name="T90" fmla="*/ 1646 w 1784"/>
              <a:gd name="T91" fmla="*/ 501 h 1004"/>
              <a:gd name="T92" fmla="*/ 1770 w 1784"/>
              <a:gd name="T93" fmla="*/ 498 h 1004"/>
              <a:gd name="T94" fmla="*/ 1772 w 1784"/>
              <a:gd name="T95" fmla="*/ 443 h 1004"/>
              <a:gd name="T96" fmla="*/ 1644 w 1784"/>
              <a:gd name="T97" fmla="*/ 426 h 1004"/>
              <a:gd name="T98" fmla="*/ 1581 w 1784"/>
              <a:gd name="T99" fmla="*/ 394 h 1004"/>
              <a:gd name="T100" fmla="*/ 1564 w 1784"/>
              <a:gd name="T101" fmla="*/ 346 h 1004"/>
              <a:gd name="T102" fmla="*/ 1575 w 1784"/>
              <a:gd name="T103" fmla="*/ 337 h 1004"/>
              <a:gd name="T104" fmla="*/ 1577 w 1784"/>
              <a:gd name="T105" fmla="*/ 317 h 1004"/>
              <a:gd name="T106" fmla="*/ 1552 w 1784"/>
              <a:gd name="T107" fmla="*/ 292 h 1004"/>
              <a:gd name="T108" fmla="*/ 1629 w 1784"/>
              <a:gd name="T109" fmla="*/ 163 h 1004"/>
              <a:gd name="T110" fmla="*/ 1708 w 1784"/>
              <a:gd name="T111" fmla="*/ 60 h 1004"/>
              <a:gd name="T112" fmla="*/ 1605 w 1784"/>
              <a:gd name="T113" fmla="*/ 46 h 1004"/>
              <a:gd name="T114" fmla="*/ 1535 w 1784"/>
              <a:gd name="T115" fmla="*/ 13 h 1004"/>
              <a:gd name="T116" fmla="*/ 1399 w 1784"/>
              <a:gd name="T117" fmla="*/ 19 h 1004"/>
              <a:gd name="T118" fmla="*/ 1320 w 1784"/>
              <a:gd name="T119" fmla="*/ 5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84" h="1004">
                <a:moveTo>
                  <a:pt x="1320" y="58"/>
                </a:moveTo>
                <a:lnTo>
                  <a:pt x="1320" y="58"/>
                </a:lnTo>
                <a:lnTo>
                  <a:pt x="1310" y="69"/>
                </a:lnTo>
                <a:lnTo>
                  <a:pt x="1280" y="98"/>
                </a:lnTo>
                <a:lnTo>
                  <a:pt x="1280" y="98"/>
                </a:lnTo>
                <a:lnTo>
                  <a:pt x="1262" y="114"/>
                </a:lnTo>
                <a:lnTo>
                  <a:pt x="1255" y="121"/>
                </a:lnTo>
                <a:lnTo>
                  <a:pt x="1250" y="126"/>
                </a:lnTo>
                <a:lnTo>
                  <a:pt x="1243" y="129"/>
                </a:lnTo>
                <a:lnTo>
                  <a:pt x="1236" y="130"/>
                </a:lnTo>
                <a:lnTo>
                  <a:pt x="1229" y="129"/>
                </a:lnTo>
                <a:lnTo>
                  <a:pt x="1221" y="127"/>
                </a:lnTo>
                <a:lnTo>
                  <a:pt x="1221" y="127"/>
                </a:lnTo>
                <a:lnTo>
                  <a:pt x="1213" y="124"/>
                </a:lnTo>
                <a:lnTo>
                  <a:pt x="1205" y="119"/>
                </a:lnTo>
                <a:lnTo>
                  <a:pt x="1190" y="110"/>
                </a:lnTo>
                <a:lnTo>
                  <a:pt x="1182" y="105"/>
                </a:lnTo>
                <a:lnTo>
                  <a:pt x="1174" y="102"/>
                </a:lnTo>
                <a:lnTo>
                  <a:pt x="1166" y="98"/>
                </a:lnTo>
                <a:lnTo>
                  <a:pt x="1156" y="98"/>
                </a:lnTo>
                <a:lnTo>
                  <a:pt x="1156" y="98"/>
                </a:lnTo>
                <a:lnTo>
                  <a:pt x="1146" y="98"/>
                </a:lnTo>
                <a:lnTo>
                  <a:pt x="1133" y="101"/>
                </a:lnTo>
                <a:lnTo>
                  <a:pt x="1105" y="106"/>
                </a:lnTo>
                <a:lnTo>
                  <a:pt x="1075" y="112"/>
                </a:lnTo>
                <a:lnTo>
                  <a:pt x="1048" y="117"/>
                </a:lnTo>
                <a:lnTo>
                  <a:pt x="1048" y="117"/>
                </a:lnTo>
                <a:lnTo>
                  <a:pt x="1028" y="119"/>
                </a:lnTo>
                <a:lnTo>
                  <a:pt x="1013" y="119"/>
                </a:lnTo>
                <a:lnTo>
                  <a:pt x="999" y="118"/>
                </a:lnTo>
                <a:lnTo>
                  <a:pt x="981" y="119"/>
                </a:lnTo>
                <a:lnTo>
                  <a:pt x="981" y="119"/>
                </a:lnTo>
                <a:lnTo>
                  <a:pt x="964" y="121"/>
                </a:lnTo>
                <a:lnTo>
                  <a:pt x="955" y="122"/>
                </a:lnTo>
                <a:lnTo>
                  <a:pt x="946" y="125"/>
                </a:lnTo>
                <a:lnTo>
                  <a:pt x="931" y="125"/>
                </a:lnTo>
                <a:lnTo>
                  <a:pt x="931" y="125"/>
                </a:lnTo>
                <a:lnTo>
                  <a:pt x="922" y="125"/>
                </a:lnTo>
                <a:lnTo>
                  <a:pt x="914" y="124"/>
                </a:lnTo>
                <a:lnTo>
                  <a:pt x="899" y="121"/>
                </a:lnTo>
                <a:lnTo>
                  <a:pt x="885" y="118"/>
                </a:lnTo>
                <a:lnTo>
                  <a:pt x="877" y="118"/>
                </a:lnTo>
                <a:lnTo>
                  <a:pt x="868" y="119"/>
                </a:lnTo>
                <a:lnTo>
                  <a:pt x="868" y="119"/>
                </a:lnTo>
                <a:lnTo>
                  <a:pt x="859" y="120"/>
                </a:lnTo>
                <a:lnTo>
                  <a:pt x="851" y="119"/>
                </a:lnTo>
                <a:lnTo>
                  <a:pt x="835" y="119"/>
                </a:lnTo>
                <a:lnTo>
                  <a:pt x="825" y="119"/>
                </a:lnTo>
                <a:lnTo>
                  <a:pt x="813" y="121"/>
                </a:lnTo>
                <a:lnTo>
                  <a:pt x="798" y="125"/>
                </a:lnTo>
                <a:lnTo>
                  <a:pt x="778" y="131"/>
                </a:lnTo>
                <a:lnTo>
                  <a:pt x="778" y="131"/>
                </a:lnTo>
                <a:lnTo>
                  <a:pt x="742" y="146"/>
                </a:lnTo>
                <a:lnTo>
                  <a:pt x="717" y="157"/>
                </a:lnTo>
                <a:lnTo>
                  <a:pt x="697" y="163"/>
                </a:lnTo>
                <a:lnTo>
                  <a:pt x="687" y="167"/>
                </a:lnTo>
                <a:lnTo>
                  <a:pt x="677" y="169"/>
                </a:lnTo>
                <a:lnTo>
                  <a:pt x="677" y="169"/>
                </a:lnTo>
                <a:lnTo>
                  <a:pt x="657" y="174"/>
                </a:lnTo>
                <a:lnTo>
                  <a:pt x="641" y="178"/>
                </a:lnTo>
                <a:lnTo>
                  <a:pt x="631" y="182"/>
                </a:lnTo>
                <a:lnTo>
                  <a:pt x="628" y="183"/>
                </a:lnTo>
                <a:lnTo>
                  <a:pt x="629" y="184"/>
                </a:lnTo>
                <a:lnTo>
                  <a:pt x="629" y="184"/>
                </a:lnTo>
                <a:lnTo>
                  <a:pt x="629" y="184"/>
                </a:lnTo>
                <a:lnTo>
                  <a:pt x="628" y="185"/>
                </a:lnTo>
                <a:lnTo>
                  <a:pt x="623" y="187"/>
                </a:lnTo>
                <a:lnTo>
                  <a:pt x="603" y="197"/>
                </a:lnTo>
                <a:lnTo>
                  <a:pt x="583" y="206"/>
                </a:lnTo>
                <a:lnTo>
                  <a:pt x="577" y="209"/>
                </a:lnTo>
                <a:lnTo>
                  <a:pt x="577" y="210"/>
                </a:lnTo>
                <a:lnTo>
                  <a:pt x="577" y="211"/>
                </a:lnTo>
                <a:lnTo>
                  <a:pt x="577" y="211"/>
                </a:lnTo>
                <a:lnTo>
                  <a:pt x="579" y="213"/>
                </a:lnTo>
                <a:lnTo>
                  <a:pt x="579" y="214"/>
                </a:lnTo>
                <a:lnTo>
                  <a:pt x="578" y="216"/>
                </a:lnTo>
                <a:lnTo>
                  <a:pt x="575" y="218"/>
                </a:lnTo>
                <a:lnTo>
                  <a:pt x="568" y="224"/>
                </a:lnTo>
                <a:lnTo>
                  <a:pt x="558" y="227"/>
                </a:lnTo>
                <a:lnTo>
                  <a:pt x="558" y="227"/>
                </a:lnTo>
                <a:lnTo>
                  <a:pt x="553" y="231"/>
                </a:lnTo>
                <a:lnTo>
                  <a:pt x="546" y="236"/>
                </a:lnTo>
                <a:lnTo>
                  <a:pt x="529" y="255"/>
                </a:lnTo>
                <a:lnTo>
                  <a:pt x="520" y="265"/>
                </a:lnTo>
                <a:lnTo>
                  <a:pt x="511" y="275"/>
                </a:lnTo>
                <a:lnTo>
                  <a:pt x="501" y="283"/>
                </a:lnTo>
                <a:lnTo>
                  <a:pt x="492" y="290"/>
                </a:lnTo>
                <a:lnTo>
                  <a:pt x="492" y="290"/>
                </a:lnTo>
                <a:lnTo>
                  <a:pt x="470" y="300"/>
                </a:lnTo>
                <a:lnTo>
                  <a:pt x="450" y="311"/>
                </a:lnTo>
                <a:lnTo>
                  <a:pt x="432" y="319"/>
                </a:lnTo>
                <a:lnTo>
                  <a:pt x="427" y="322"/>
                </a:lnTo>
                <a:lnTo>
                  <a:pt x="425" y="325"/>
                </a:lnTo>
                <a:lnTo>
                  <a:pt x="425" y="325"/>
                </a:lnTo>
                <a:lnTo>
                  <a:pt x="420" y="332"/>
                </a:lnTo>
                <a:lnTo>
                  <a:pt x="412" y="339"/>
                </a:lnTo>
                <a:lnTo>
                  <a:pt x="390" y="355"/>
                </a:lnTo>
                <a:lnTo>
                  <a:pt x="390" y="355"/>
                </a:lnTo>
                <a:lnTo>
                  <a:pt x="378" y="367"/>
                </a:lnTo>
                <a:lnTo>
                  <a:pt x="363" y="380"/>
                </a:lnTo>
                <a:lnTo>
                  <a:pt x="349" y="396"/>
                </a:lnTo>
                <a:lnTo>
                  <a:pt x="337" y="411"/>
                </a:lnTo>
                <a:lnTo>
                  <a:pt x="337" y="411"/>
                </a:lnTo>
                <a:lnTo>
                  <a:pt x="331" y="420"/>
                </a:lnTo>
                <a:lnTo>
                  <a:pt x="328" y="429"/>
                </a:lnTo>
                <a:lnTo>
                  <a:pt x="323" y="449"/>
                </a:lnTo>
                <a:lnTo>
                  <a:pt x="321" y="459"/>
                </a:lnTo>
                <a:lnTo>
                  <a:pt x="318" y="468"/>
                </a:lnTo>
                <a:lnTo>
                  <a:pt x="313" y="477"/>
                </a:lnTo>
                <a:lnTo>
                  <a:pt x="307" y="485"/>
                </a:lnTo>
                <a:lnTo>
                  <a:pt x="307" y="485"/>
                </a:lnTo>
                <a:lnTo>
                  <a:pt x="291" y="502"/>
                </a:lnTo>
                <a:lnTo>
                  <a:pt x="281" y="513"/>
                </a:lnTo>
                <a:lnTo>
                  <a:pt x="270" y="523"/>
                </a:lnTo>
                <a:lnTo>
                  <a:pt x="256" y="534"/>
                </a:lnTo>
                <a:lnTo>
                  <a:pt x="240" y="546"/>
                </a:lnTo>
                <a:lnTo>
                  <a:pt x="222" y="556"/>
                </a:lnTo>
                <a:lnTo>
                  <a:pt x="200" y="566"/>
                </a:lnTo>
                <a:lnTo>
                  <a:pt x="200" y="566"/>
                </a:lnTo>
                <a:lnTo>
                  <a:pt x="180" y="575"/>
                </a:lnTo>
                <a:lnTo>
                  <a:pt x="162" y="584"/>
                </a:lnTo>
                <a:lnTo>
                  <a:pt x="135" y="600"/>
                </a:lnTo>
                <a:lnTo>
                  <a:pt x="118" y="611"/>
                </a:lnTo>
                <a:lnTo>
                  <a:pt x="112" y="614"/>
                </a:lnTo>
                <a:lnTo>
                  <a:pt x="106" y="616"/>
                </a:lnTo>
                <a:lnTo>
                  <a:pt x="106" y="616"/>
                </a:lnTo>
                <a:lnTo>
                  <a:pt x="102" y="618"/>
                </a:lnTo>
                <a:lnTo>
                  <a:pt x="99" y="619"/>
                </a:lnTo>
                <a:lnTo>
                  <a:pt x="97" y="621"/>
                </a:lnTo>
                <a:lnTo>
                  <a:pt x="96" y="622"/>
                </a:lnTo>
                <a:lnTo>
                  <a:pt x="96" y="624"/>
                </a:lnTo>
                <a:lnTo>
                  <a:pt x="97" y="626"/>
                </a:lnTo>
                <a:lnTo>
                  <a:pt x="98" y="627"/>
                </a:lnTo>
                <a:lnTo>
                  <a:pt x="100" y="627"/>
                </a:lnTo>
                <a:lnTo>
                  <a:pt x="100" y="627"/>
                </a:lnTo>
                <a:lnTo>
                  <a:pt x="104" y="628"/>
                </a:lnTo>
                <a:lnTo>
                  <a:pt x="106" y="629"/>
                </a:lnTo>
                <a:lnTo>
                  <a:pt x="106" y="630"/>
                </a:lnTo>
                <a:lnTo>
                  <a:pt x="106" y="632"/>
                </a:lnTo>
                <a:lnTo>
                  <a:pt x="105" y="635"/>
                </a:lnTo>
                <a:lnTo>
                  <a:pt x="100" y="639"/>
                </a:lnTo>
                <a:lnTo>
                  <a:pt x="100" y="639"/>
                </a:lnTo>
                <a:lnTo>
                  <a:pt x="95" y="644"/>
                </a:lnTo>
                <a:lnTo>
                  <a:pt x="93" y="647"/>
                </a:lnTo>
                <a:lnTo>
                  <a:pt x="93" y="650"/>
                </a:lnTo>
                <a:lnTo>
                  <a:pt x="93" y="650"/>
                </a:lnTo>
                <a:lnTo>
                  <a:pt x="93" y="650"/>
                </a:lnTo>
                <a:lnTo>
                  <a:pt x="95" y="652"/>
                </a:lnTo>
                <a:lnTo>
                  <a:pt x="92" y="656"/>
                </a:lnTo>
                <a:lnTo>
                  <a:pt x="90" y="661"/>
                </a:lnTo>
                <a:lnTo>
                  <a:pt x="85" y="668"/>
                </a:lnTo>
                <a:lnTo>
                  <a:pt x="79" y="676"/>
                </a:lnTo>
                <a:lnTo>
                  <a:pt x="68" y="685"/>
                </a:lnTo>
                <a:lnTo>
                  <a:pt x="68" y="685"/>
                </a:lnTo>
                <a:lnTo>
                  <a:pt x="64" y="692"/>
                </a:lnTo>
                <a:lnTo>
                  <a:pt x="58" y="700"/>
                </a:lnTo>
                <a:lnTo>
                  <a:pt x="52" y="710"/>
                </a:lnTo>
                <a:lnTo>
                  <a:pt x="48" y="720"/>
                </a:lnTo>
                <a:lnTo>
                  <a:pt x="38" y="744"/>
                </a:lnTo>
                <a:lnTo>
                  <a:pt x="30" y="769"/>
                </a:lnTo>
                <a:lnTo>
                  <a:pt x="15" y="817"/>
                </a:lnTo>
                <a:lnTo>
                  <a:pt x="10" y="834"/>
                </a:lnTo>
                <a:lnTo>
                  <a:pt x="6" y="847"/>
                </a:lnTo>
                <a:lnTo>
                  <a:pt x="6" y="847"/>
                </a:lnTo>
                <a:lnTo>
                  <a:pt x="3" y="854"/>
                </a:lnTo>
                <a:lnTo>
                  <a:pt x="1" y="861"/>
                </a:lnTo>
                <a:lnTo>
                  <a:pt x="0" y="867"/>
                </a:lnTo>
                <a:lnTo>
                  <a:pt x="0" y="874"/>
                </a:lnTo>
                <a:lnTo>
                  <a:pt x="1" y="881"/>
                </a:lnTo>
                <a:lnTo>
                  <a:pt x="3" y="888"/>
                </a:lnTo>
                <a:lnTo>
                  <a:pt x="6" y="896"/>
                </a:lnTo>
                <a:lnTo>
                  <a:pt x="10" y="903"/>
                </a:lnTo>
                <a:lnTo>
                  <a:pt x="10" y="903"/>
                </a:lnTo>
                <a:lnTo>
                  <a:pt x="15" y="911"/>
                </a:lnTo>
                <a:lnTo>
                  <a:pt x="17" y="919"/>
                </a:lnTo>
                <a:lnTo>
                  <a:pt x="22" y="936"/>
                </a:lnTo>
                <a:lnTo>
                  <a:pt x="24" y="950"/>
                </a:lnTo>
                <a:lnTo>
                  <a:pt x="25" y="958"/>
                </a:lnTo>
                <a:lnTo>
                  <a:pt x="25" y="958"/>
                </a:lnTo>
                <a:lnTo>
                  <a:pt x="25" y="959"/>
                </a:lnTo>
                <a:lnTo>
                  <a:pt x="26" y="958"/>
                </a:lnTo>
                <a:lnTo>
                  <a:pt x="31" y="956"/>
                </a:lnTo>
                <a:lnTo>
                  <a:pt x="34" y="953"/>
                </a:lnTo>
                <a:lnTo>
                  <a:pt x="35" y="951"/>
                </a:lnTo>
                <a:lnTo>
                  <a:pt x="35" y="951"/>
                </a:lnTo>
                <a:lnTo>
                  <a:pt x="34" y="955"/>
                </a:lnTo>
                <a:lnTo>
                  <a:pt x="33" y="967"/>
                </a:lnTo>
                <a:lnTo>
                  <a:pt x="33" y="979"/>
                </a:lnTo>
                <a:lnTo>
                  <a:pt x="35" y="991"/>
                </a:lnTo>
                <a:lnTo>
                  <a:pt x="35" y="991"/>
                </a:lnTo>
                <a:lnTo>
                  <a:pt x="40" y="1002"/>
                </a:lnTo>
                <a:lnTo>
                  <a:pt x="41" y="1004"/>
                </a:lnTo>
                <a:lnTo>
                  <a:pt x="41" y="1003"/>
                </a:lnTo>
                <a:lnTo>
                  <a:pt x="41" y="1003"/>
                </a:lnTo>
                <a:lnTo>
                  <a:pt x="46" y="998"/>
                </a:lnTo>
                <a:lnTo>
                  <a:pt x="52" y="988"/>
                </a:lnTo>
                <a:lnTo>
                  <a:pt x="63" y="974"/>
                </a:lnTo>
                <a:lnTo>
                  <a:pt x="63" y="983"/>
                </a:lnTo>
                <a:lnTo>
                  <a:pt x="63" y="983"/>
                </a:lnTo>
                <a:lnTo>
                  <a:pt x="68" y="974"/>
                </a:lnTo>
                <a:lnTo>
                  <a:pt x="75" y="966"/>
                </a:lnTo>
                <a:lnTo>
                  <a:pt x="85" y="955"/>
                </a:lnTo>
                <a:lnTo>
                  <a:pt x="85" y="955"/>
                </a:lnTo>
                <a:lnTo>
                  <a:pt x="91" y="948"/>
                </a:lnTo>
                <a:lnTo>
                  <a:pt x="97" y="939"/>
                </a:lnTo>
                <a:lnTo>
                  <a:pt x="102" y="929"/>
                </a:lnTo>
                <a:lnTo>
                  <a:pt x="108" y="919"/>
                </a:lnTo>
                <a:lnTo>
                  <a:pt x="118" y="895"/>
                </a:lnTo>
                <a:lnTo>
                  <a:pt x="125" y="875"/>
                </a:lnTo>
                <a:lnTo>
                  <a:pt x="125" y="875"/>
                </a:lnTo>
                <a:lnTo>
                  <a:pt x="126" y="872"/>
                </a:lnTo>
                <a:lnTo>
                  <a:pt x="126" y="867"/>
                </a:lnTo>
                <a:lnTo>
                  <a:pt x="125" y="858"/>
                </a:lnTo>
                <a:lnTo>
                  <a:pt x="122" y="848"/>
                </a:lnTo>
                <a:lnTo>
                  <a:pt x="118" y="839"/>
                </a:lnTo>
                <a:lnTo>
                  <a:pt x="115" y="829"/>
                </a:lnTo>
                <a:lnTo>
                  <a:pt x="114" y="817"/>
                </a:lnTo>
                <a:lnTo>
                  <a:pt x="114" y="813"/>
                </a:lnTo>
                <a:lnTo>
                  <a:pt x="115" y="807"/>
                </a:lnTo>
                <a:lnTo>
                  <a:pt x="116" y="801"/>
                </a:lnTo>
                <a:lnTo>
                  <a:pt x="118" y="797"/>
                </a:lnTo>
                <a:lnTo>
                  <a:pt x="118" y="797"/>
                </a:lnTo>
                <a:lnTo>
                  <a:pt x="126" y="784"/>
                </a:lnTo>
                <a:lnTo>
                  <a:pt x="137" y="772"/>
                </a:lnTo>
                <a:lnTo>
                  <a:pt x="159" y="743"/>
                </a:lnTo>
                <a:lnTo>
                  <a:pt x="182" y="717"/>
                </a:lnTo>
                <a:lnTo>
                  <a:pt x="196" y="700"/>
                </a:lnTo>
                <a:lnTo>
                  <a:pt x="196" y="700"/>
                </a:lnTo>
                <a:lnTo>
                  <a:pt x="201" y="693"/>
                </a:lnTo>
                <a:lnTo>
                  <a:pt x="205" y="691"/>
                </a:lnTo>
                <a:lnTo>
                  <a:pt x="207" y="691"/>
                </a:lnTo>
                <a:lnTo>
                  <a:pt x="211" y="689"/>
                </a:lnTo>
                <a:lnTo>
                  <a:pt x="211" y="689"/>
                </a:lnTo>
                <a:lnTo>
                  <a:pt x="214" y="687"/>
                </a:lnTo>
                <a:lnTo>
                  <a:pt x="216" y="684"/>
                </a:lnTo>
                <a:lnTo>
                  <a:pt x="221" y="676"/>
                </a:lnTo>
                <a:lnTo>
                  <a:pt x="225" y="664"/>
                </a:lnTo>
                <a:lnTo>
                  <a:pt x="225" y="664"/>
                </a:lnTo>
                <a:lnTo>
                  <a:pt x="225" y="665"/>
                </a:lnTo>
                <a:lnTo>
                  <a:pt x="227" y="669"/>
                </a:lnTo>
                <a:lnTo>
                  <a:pt x="228" y="670"/>
                </a:lnTo>
                <a:lnTo>
                  <a:pt x="229" y="670"/>
                </a:lnTo>
                <a:lnTo>
                  <a:pt x="231" y="670"/>
                </a:lnTo>
                <a:lnTo>
                  <a:pt x="234" y="669"/>
                </a:lnTo>
                <a:lnTo>
                  <a:pt x="234" y="669"/>
                </a:lnTo>
                <a:lnTo>
                  <a:pt x="240" y="663"/>
                </a:lnTo>
                <a:lnTo>
                  <a:pt x="247" y="656"/>
                </a:lnTo>
                <a:lnTo>
                  <a:pt x="253" y="652"/>
                </a:lnTo>
                <a:lnTo>
                  <a:pt x="261" y="647"/>
                </a:lnTo>
                <a:lnTo>
                  <a:pt x="272" y="640"/>
                </a:lnTo>
                <a:lnTo>
                  <a:pt x="286" y="634"/>
                </a:lnTo>
                <a:lnTo>
                  <a:pt x="286" y="634"/>
                </a:lnTo>
                <a:lnTo>
                  <a:pt x="302" y="624"/>
                </a:lnTo>
                <a:lnTo>
                  <a:pt x="314" y="616"/>
                </a:lnTo>
                <a:lnTo>
                  <a:pt x="326" y="606"/>
                </a:lnTo>
                <a:lnTo>
                  <a:pt x="335" y="597"/>
                </a:lnTo>
                <a:lnTo>
                  <a:pt x="351" y="578"/>
                </a:lnTo>
                <a:lnTo>
                  <a:pt x="359" y="568"/>
                </a:lnTo>
                <a:lnTo>
                  <a:pt x="365" y="561"/>
                </a:lnTo>
                <a:lnTo>
                  <a:pt x="365" y="561"/>
                </a:lnTo>
                <a:lnTo>
                  <a:pt x="380" y="547"/>
                </a:lnTo>
                <a:lnTo>
                  <a:pt x="393" y="538"/>
                </a:lnTo>
                <a:lnTo>
                  <a:pt x="401" y="533"/>
                </a:lnTo>
                <a:lnTo>
                  <a:pt x="403" y="532"/>
                </a:lnTo>
                <a:lnTo>
                  <a:pt x="403" y="533"/>
                </a:lnTo>
                <a:lnTo>
                  <a:pt x="403" y="533"/>
                </a:lnTo>
                <a:lnTo>
                  <a:pt x="403" y="538"/>
                </a:lnTo>
                <a:lnTo>
                  <a:pt x="402" y="542"/>
                </a:lnTo>
                <a:lnTo>
                  <a:pt x="403" y="548"/>
                </a:lnTo>
                <a:lnTo>
                  <a:pt x="404" y="554"/>
                </a:lnTo>
                <a:lnTo>
                  <a:pt x="407" y="561"/>
                </a:lnTo>
                <a:lnTo>
                  <a:pt x="412" y="567"/>
                </a:lnTo>
                <a:lnTo>
                  <a:pt x="418" y="574"/>
                </a:lnTo>
                <a:lnTo>
                  <a:pt x="418" y="574"/>
                </a:lnTo>
                <a:lnTo>
                  <a:pt x="422" y="579"/>
                </a:lnTo>
                <a:lnTo>
                  <a:pt x="429" y="582"/>
                </a:lnTo>
                <a:lnTo>
                  <a:pt x="447" y="591"/>
                </a:lnTo>
                <a:lnTo>
                  <a:pt x="470" y="602"/>
                </a:lnTo>
                <a:lnTo>
                  <a:pt x="495" y="611"/>
                </a:lnTo>
                <a:lnTo>
                  <a:pt x="544" y="629"/>
                </a:lnTo>
                <a:lnTo>
                  <a:pt x="579" y="642"/>
                </a:lnTo>
                <a:lnTo>
                  <a:pt x="579" y="642"/>
                </a:lnTo>
                <a:lnTo>
                  <a:pt x="627" y="657"/>
                </a:lnTo>
                <a:lnTo>
                  <a:pt x="652" y="667"/>
                </a:lnTo>
                <a:lnTo>
                  <a:pt x="652" y="667"/>
                </a:lnTo>
                <a:lnTo>
                  <a:pt x="654" y="671"/>
                </a:lnTo>
                <a:lnTo>
                  <a:pt x="659" y="680"/>
                </a:lnTo>
                <a:lnTo>
                  <a:pt x="664" y="686"/>
                </a:lnTo>
                <a:lnTo>
                  <a:pt x="667" y="691"/>
                </a:lnTo>
                <a:lnTo>
                  <a:pt x="673" y="695"/>
                </a:lnTo>
                <a:lnTo>
                  <a:pt x="677" y="697"/>
                </a:lnTo>
                <a:lnTo>
                  <a:pt x="677" y="697"/>
                </a:lnTo>
                <a:lnTo>
                  <a:pt x="687" y="700"/>
                </a:lnTo>
                <a:lnTo>
                  <a:pt x="694" y="700"/>
                </a:lnTo>
                <a:lnTo>
                  <a:pt x="699" y="699"/>
                </a:lnTo>
                <a:lnTo>
                  <a:pt x="700" y="697"/>
                </a:lnTo>
                <a:lnTo>
                  <a:pt x="700" y="697"/>
                </a:lnTo>
                <a:lnTo>
                  <a:pt x="706" y="701"/>
                </a:lnTo>
                <a:lnTo>
                  <a:pt x="711" y="703"/>
                </a:lnTo>
                <a:lnTo>
                  <a:pt x="718" y="705"/>
                </a:lnTo>
                <a:lnTo>
                  <a:pt x="727" y="708"/>
                </a:lnTo>
                <a:lnTo>
                  <a:pt x="735" y="708"/>
                </a:lnTo>
                <a:lnTo>
                  <a:pt x="744" y="707"/>
                </a:lnTo>
                <a:lnTo>
                  <a:pt x="749" y="704"/>
                </a:lnTo>
                <a:lnTo>
                  <a:pt x="752" y="702"/>
                </a:lnTo>
                <a:lnTo>
                  <a:pt x="752" y="702"/>
                </a:lnTo>
                <a:lnTo>
                  <a:pt x="760" y="696"/>
                </a:lnTo>
                <a:lnTo>
                  <a:pt x="765" y="691"/>
                </a:lnTo>
                <a:lnTo>
                  <a:pt x="769" y="685"/>
                </a:lnTo>
                <a:lnTo>
                  <a:pt x="772" y="679"/>
                </a:lnTo>
                <a:lnTo>
                  <a:pt x="774" y="670"/>
                </a:lnTo>
                <a:lnTo>
                  <a:pt x="774" y="667"/>
                </a:lnTo>
                <a:lnTo>
                  <a:pt x="774" y="667"/>
                </a:lnTo>
                <a:lnTo>
                  <a:pt x="774" y="667"/>
                </a:lnTo>
                <a:lnTo>
                  <a:pt x="782" y="659"/>
                </a:lnTo>
                <a:lnTo>
                  <a:pt x="782" y="659"/>
                </a:lnTo>
                <a:lnTo>
                  <a:pt x="785" y="654"/>
                </a:lnTo>
                <a:lnTo>
                  <a:pt x="786" y="650"/>
                </a:lnTo>
                <a:lnTo>
                  <a:pt x="788" y="645"/>
                </a:lnTo>
                <a:lnTo>
                  <a:pt x="788" y="640"/>
                </a:lnTo>
                <a:lnTo>
                  <a:pt x="788" y="634"/>
                </a:lnTo>
                <a:lnTo>
                  <a:pt x="786" y="631"/>
                </a:lnTo>
                <a:lnTo>
                  <a:pt x="786" y="631"/>
                </a:lnTo>
                <a:lnTo>
                  <a:pt x="789" y="632"/>
                </a:lnTo>
                <a:lnTo>
                  <a:pt x="797" y="637"/>
                </a:lnTo>
                <a:lnTo>
                  <a:pt x="813" y="644"/>
                </a:lnTo>
                <a:lnTo>
                  <a:pt x="824" y="647"/>
                </a:lnTo>
                <a:lnTo>
                  <a:pt x="839" y="650"/>
                </a:lnTo>
                <a:lnTo>
                  <a:pt x="839" y="650"/>
                </a:lnTo>
                <a:lnTo>
                  <a:pt x="925" y="668"/>
                </a:lnTo>
                <a:lnTo>
                  <a:pt x="966" y="676"/>
                </a:lnTo>
                <a:lnTo>
                  <a:pt x="987" y="681"/>
                </a:lnTo>
                <a:lnTo>
                  <a:pt x="987" y="681"/>
                </a:lnTo>
                <a:lnTo>
                  <a:pt x="1029" y="696"/>
                </a:lnTo>
                <a:lnTo>
                  <a:pt x="1029" y="696"/>
                </a:lnTo>
                <a:lnTo>
                  <a:pt x="1036" y="697"/>
                </a:lnTo>
                <a:lnTo>
                  <a:pt x="1042" y="699"/>
                </a:lnTo>
                <a:lnTo>
                  <a:pt x="1048" y="697"/>
                </a:lnTo>
                <a:lnTo>
                  <a:pt x="1048" y="697"/>
                </a:lnTo>
                <a:lnTo>
                  <a:pt x="1060" y="707"/>
                </a:lnTo>
                <a:lnTo>
                  <a:pt x="1070" y="713"/>
                </a:lnTo>
                <a:lnTo>
                  <a:pt x="1079" y="719"/>
                </a:lnTo>
                <a:lnTo>
                  <a:pt x="1079" y="719"/>
                </a:lnTo>
                <a:lnTo>
                  <a:pt x="1088" y="720"/>
                </a:lnTo>
                <a:lnTo>
                  <a:pt x="1095" y="720"/>
                </a:lnTo>
                <a:lnTo>
                  <a:pt x="1102" y="719"/>
                </a:lnTo>
                <a:lnTo>
                  <a:pt x="1102" y="719"/>
                </a:lnTo>
                <a:lnTo>
                  <a:pt x="1107" y="719"/>
                </a:lnTo>
                <a:lnTo>
                  <a:pt x="1113" y="719"/>
                </a:lnTo>
                <a:lnTo>
                  <a:pt x="1119" y="719"/>
                </a:lnTo>
                <a:lnTo>
                  <a:pt x="1126" y="718"/>
                </a:lnTo>
                <a:lnTo>
                  <a:pt x="1132" y="715"/>
                </a:lnTo>
                <a:lnTo>
                  <a:pt x="1139" y="710"/>
                </a:lnTo>
                <a:lnTo>
                  <a:pt x="1141" y="707"/>
                </a:lnTo>
                <a:lnTo>
                  <a:pt x="1144" y="702"/>
                </a:lnTo>
                <a:lnTo>
                  <a:pt x="1144" y="702"/>
                </a:lnTo>
                <a:lnTo>
                  <a:pt x="1147" y="694"/>
                </a:lnTo>
                <a:lnTo>
                  <a:pt x="1149" y="688"/>
                </a:lnTo>
                <a:lnTo>
                  <a:pt x="1149" y="683"/>
                </a:lnTo>
                <a:lnTo>
                  <a:pt x="1149" y="678"/>
                </a:lnTo>
                <a:lnTo>
                  <a:pt x="1147" y="673"/>
                </a:lnTo>
                <a:lnTo>
                  <a:pt x="1144" y="670"/>
                </a:lnTo>
                <a:lnTo>
                  <a:pt x="1136" y="662"/>
                </a:lnTo>
                <a:lnTo>
                  <a:pt x="1136" y="662"/>
                </a:lnTo>
                <a:lnTo>
                  <a:pt x="1119" y="650"/>
                </a:lnTo>
                <a:lnTo>
                  <a:pt x="1113" y="646"/>
                </a:lnTo>
                <a:lnTo>
                  <a:pt x="1113" y="646"/>
                </a:lnTo>
                <a:lnTo>
                  <a:pt x="1113" y="644"/>
                </a:lnTo>
                <a:lnTo>
                  <a:pt x="1112" y="639"/>
                </a:lnTo>
                <a:lnTo>
                  <a:pt x="1110" y="636"/>
                </a:lnTo>
                <a:lnTo>
                  <a:pt x="1107" y="632"/>
                </a:lnTo>
                <a:lnTo>
                  <a:pt x="1103" y="629"/>
                </a:lnTo>
                <a:lnTo>
                  <a:pt x="1096" y="624"/>
                </a:lnTo>
                <a:lnTo>
                  <a:pt x="1096" y="624"/>
                </a:lnTo>
                <a:lnTo>
                  <a:pt x="1081" y="619"/>
                </a:lnTo>
                <a:lnTo>
                  <a:pt x="1067" y="613"/>
                </a:lnTo>
                <a:lnTo>
                  <a:pt x="1054" y="608"/>
                </a:lnTo>
                <a:lnTo>
                  <a:pt x="1039" y="602"/>
                </a:lnTo>
                <a:lnTo>
                  <a:pt x="1039" y="602"/>
                </a:lnTo>
                <a:lnTo>
                  <a:pt x="1030" y="598"/>
                </a:lnTo>
                <a:lnTo>
                  <a:pt x="1019" y="595"/>
                </a:lnTo>
                <a:lnTo>
                  <a:pt x="994" y="587"/>
                </a:lnTo>
                <a:lnTo>
                  <a:pt x="956" y="576"/>
                </a:lnTo>
                <a:lnTo>
                  <a:pt x="956" y="576"/>
                </a:lnTo>
                <a:lnTo>
                  <a:pt x="922" y="566"/>
                </a:lnTo>
                <a:lnTo>
                  <a:pt x="943" y="554"/>
                </a:lnTo>
                <a:lnTo>
                  <a:pt x="966" y="558"/>
                </a:lnTo>
                <a:lnTo>
                  <a:pt x="971" y="549"/>
                </a:lnTo>
                <a:lnTo>
                  <a:pt x="998" y="564"/>
                </a:lnTo>
                <a:lnTo>
                  <a:pt x="994" y="541"/>
                </a:lnTo>
                <a:lnTo>
                  <a:pt x="1011" y="548"/>
                </a:lnTo>
                <a:lnTo>
                  <a:pt x="1012" y="543"/>
                </a:lnTo>
                <a:lnTo>
                  <a:pt x="1012" y="543"/>
                </a:lnTo>
                <a:lnTo>
                  <a:pt x="1019" y="547"/>
                </a:lnTo>
                <a:lnTo>
                  <a:pt x="1032" y="553"/>
                </a:lnTo>
                <a:lnTo>
                  <a:pt x="1040" y="556"/>
                </a:lnTo>
                <a:lnTo>
                  <a:pt x="1047" y="557"/>
                </a:lnTo>
                <a:lnTo>
                  <a:pt x="1052" y="558"/>
                </a:lnTo>
                <a:lnTo>
                  <a:pt x="1054" y="557"/>
                </a:lnTo>
                <a:lnTo>
                  <a:pt x="1054" y="556"/>
                </a:lnTo>
                <a:lnTo>
                  <a:pt x="1054" y="556"/>
                </a:lnTo>
                <a:lnTo>
                  <a:pt x="1055" y="545"/>
                </a:lnTo>
                <a:lnTo>
                  <a:pt x="1055" y="541"/>
                </a:lnTo>
                <a:lnTo>
                  <a:pt x="1056" y="539"/>
                </a:lnTo>
                <a:lnTo>
                  <a:pt x="1056" y="539"/>
                </a:lnTo>
                <a:lnTo>
                  <a:pt x="1060" y="541"/>
                </a:lnTo>
                <a:lnTo>
                  <a:pt x="1066" y="548"/>
                </a:lnTo>
                <a:lnTo>
                  <a:pt x="1073" y="553"/>
                </a:lnTo>
                <a:lnTo>
                  <a:pt x="1075" y="553"/>
                </a:lnTo>
                <a:lnTo>
                  <a:pt x="1077" y="551"/>
                </a:lnTo>
                <a:lnTo>
                  <a:pt x="1077" y="551"/>
                </a:lnTo>
                <a:lnTo>
                  <a:pt x="1082" y="539"/>
                </a:lnTo>
                <a:lnTo>
                  <a:pt x="1083" y="532"/>
                </a:lnTo>
                <a:lnTo>
                  <a:pt x="1085" y="531"/>
                </a:lnTo>
                <a:lnTo>
                  <a:pt x="1086" y="531"/>
                </a:lnTo>
                <a:lnTo>
                  <a:pt x="1086" y="531"/>
                </a:lnTo>
                <a:lnTo>
                  <a:pt x="1087" y="535"/>
                </a:lnTo>
                <a:lnTo>
                  <a:pt x="1088" y="537"/>
                </a:lnTo>
                <a:lnTo>
                  <a:pt x="1089" y="537"/>
                </a:lnTo>
                <a:lnTo>
                  <a:pt x="1091" y="533"/>
                </a:lnTo>
                <a:lnTo>
                  <a:pt x="1091" y="533"/>
                </a:lnTo>
                <a:lnTo>
                  <a:pt x="1095" y="526"/>
                </a:lnTo>
                <a:lnTo>
                  <a:pt x="1097" y="521"/>
                </a:lnTo>
                <a:lnTo>
                  <a:pt x="1099" y="516"/>
                </a:lnTo>
                <a:lnTo>
                  <a:pt x="1099" y="516"/>
                </a:lnTo>
                <a:lnTo>
                  <a:pt x="1100" y="516"/>
                </a:lnTo>
                <a:lnTo>
                  <a:pt x="1100" y="516"/>
                </a:lnTo>
                <a:lnTo>
                  <a:pt x="1102" y="516"/>
                </a:lnTo>
                <a:lnTo>
                  <a:pt x="1104" y="516"/>
                </a:lnTo>
                <a:lnTo>
                  <a:pt x="1112" y="513"/>
                </a:lnTo>
                <a:lnTo>
                  <a:pt x="1121" y="509"/>
                </a:lnTo>
                <a:lnTo>
                  <a:pt x="1123" y="509"/>
                </a:lnTo>
                <a:lnTo>
                  <a:pt x="1126" y="510"/>
                </a:lnTo>
                <a:lnTo>
                  <a:pt x="1126" y="510"/>
                </a:lnTo>
                <a:lnTo>
                  <a:pt x="1128" y="513"/>
                </a:lnTo>
                <a:lnTo>
                  <a:pt x="1132" y="514"/>
                </a:lnTo>
                <a:lnTo>
                  <a:pt x="1137" y="514"/>
                </a:lnTo>
                <a:lnTo>
                  <a:pt x="1139" y="513"/>
                </a:lnTo>
                <a:lnTo>
                  <a:pt x="1140" y="511"/>
                </a:lnTo>
                <a:lnTo>
                  <a:pt x="1140" y="511"/>
                </a:lnTo>
                <a:lnTo>
                  <a:pt x="1143" y="508"/>
                </a:lnTo>
                <a:lnTo>
                  <a:pt x="1146" y="505"/>
                </a:lnTo>
                <a:lnTo>
                  <a:pt x="1147" y="502"/>
                </a:lnTo>
                <a:lnTo>
                  <a:pt x="1149" y="502"/>
                </a:lnTo>
                <a:lnTo>
                  <a:pt x="1149" y="503"/>
                </a:lnTo>
                <a:lnTo>
                  <a:pt x="1151" y="506"/>
                </a:lnTo>
                <a:lnTo>
                  <a:pt x="1151" y="506"/>
                </a:lnTo>
                <a:lnTo>
                  <a:pt x="1151" y="511"/>
                </a:lnTo>
                <a:lnTo>
                  <a:pt x="1153" y="516"/>
                </a:lnTo>
                <a:lnTo>
                  <a:pt x="1154" y="517"/>
                </a:lnTo>
                <a:lnTo>
                  <a:pt x="1155" y="517"/>
                </a:lnTo>
                <a:lnTo>
                  <a:pt x="1156" y="516"/>
                </a:lnTo>
                <a:lnTo>
                  <a:pt x="1159" y="514"/>
                </a:lnTo>
                <a:lnTo>
                  <a:pt x="1159" y="514"/>
                </a:lnTo>
                <a:lnTo>
                  <a:pt x="1165" y="508"/>
                </a:lnTo>
                <a:lnTo>
                  <a:pt x="1173" y="501"/>
                </a:lnTo>
                <a:lnTo>
                  <a:pt x="1179" y="498"/>
                </a:lnTo>
                <a:lnTo>
                  <a:pt x="1181" y="497"/>
                </a:lnTo>
                <a:lnTo>
                  <a:pt x="1181" y="498"/>
                </a:lnTo>
                <a:lnTo>
                  <a:pt x="1181" y="498"/>
                </a:lnTo>
                <a:lnTo>
                  <a:pt x="1179" y="505"/>
                </a:lnTo>
                <a:lnTo>
                  <a:pt x="1178" y="507"/>
                </a:lnTo>
                <a:lnTo>
                  <a:pt x="1179" y="508"/>
                </a:lnTo>
                <a:lnTo>
                  <a:pt x="1179" y="508"/>
                </a:lnTo>
                <a:lnTo>
                  <a:pt x="1179" y="508"/>
                </a:lnTo>
                <a:lnTo>
                  <a:pt x="1185" y="503"/>
                </a:lnTo>
                <a:lnTo>
                  <a:pt x="1193" y="497"/>
                </a:lnTo>
                <a:lnTo>
                  <a:pt x="1201" y="490"/>
                </a:lnTo>
                <a:lnTo>
                  <a:pt x="1202" y="489"/>
                </a:lnTo>
                <a:lnTo>
                  <a:pt x="1203" y="489"/>
                </a:lnTo>
                <a:lnTo>
                  <a:pt x="1203" y="489"/>
                </a:lnTo>
                <a:lnTo>
                  <a:pt x="1203" y="489"/>
                </a:lnTo>
                <a:lnTo>
                  <a:pt x="1199" y="501"/>
                </a:lnTo>
                <a:lnTo>
                  <a:pt x="1199" y="507"/>
                </a:lnTo>
                <a:lnTo>
                  <a:pt x="1201" y="508"/>
                </a:lnTo>
                <a:lnTo>
                  <a:pt x="1203" y="508"/>
                </a:lnTo>
                <a:lnTo>
                  <a:pt x="1203" y="508"/>
                </a:lnTo>
                <a:lnTo>
                  <a:pt x="1211" y="501"/>
                </a:lnTo>
                <a:lnTo>
                  <a:pt x="1215" y="498"/>
                </a:lnTo>
                <a:lnTo>
                  <a:pt x="1215" y="498"/>
                </a:lnTo>
                <a:lnTo>
                  <a:pt x="1213" y="508"/>
                </a:lnTo>
                <a:lnTo>
                  <a:pt x="1212" y="514"/>
                </a:lnTo>
                <a:lnTo>
                  <a:pt x="1213" y="515"/>
                </a:lnTo>
                <a:lnTo>
                  <a:pt x="1215" y="514"/>
                </a:lnTo>
                <a:lnTo>
                  <a:pt x="1215" y="514"/>
                </a:lnTo>
                <a:lnTo>
                  <a:pt x="1220" y="509"/>
                </a:lnTo>
                <a:lnTo>
                  <a:pt x="1225" y="502"/>
                </a:lnTo>
                <a:lnTo>
                  <a:pt x="1229" y="497"/>
                </a:lnTo>
                <a:lnTo>
                  <a:pt x="1231" y="497"/>
                </a:lnTo>
                <a:lnTo>
                  <a:pt x="1231" y="498"/>
                </a:lnTo>
                <a:lnTo>
                  <a:pt x="1231" y="498"/>
                </a:lnTo>
                <a:lnTo>
                  <a:pt x="1234" y="502"/>
                </a:lnTo>
                <a:lnTo>
                  <a:pt x="1238" y="508"/>
                </a:lnTo>
                <a:lnTo>
                  <a:pt x="1239" y="510"/>
                </a:lnTo>
                <a:lnTo>
                  <a:pt x="1242" y="511"/>
                </a:lnTo>
                <a:lnTo>
                  <a:pt x="1244" y="511"/>
                </a:lnTo>
                <a:lnTo>
                  <a:pt x="1246" y="510"/>
                </a:lnTo>
                <a:lnTo>
                  <a:pt x="1246" y="510"/>
                </a:lnTo>
                <a:lnTo>
                  <a:pt x="1251" y="505"/>
                </a:lnTo>
                <a:lnTo>
                  <a:pt x="1254" y="500"/>
                </a:lnTo>
                <a:lnTo>
                  <a:pt x="1258" y="497"/>
                </a:lnTo>
                <a:lnTo>
                  <a:pt x="1259" y="495"/>
                </a:lnTo>
                <a:lnTo>
                  <a:pt x="1259" y="495"/>
                </a:lnTo>
                <a:lnTo>
                  <a:pt x="1261" y="499"/>
                </a:lnTo>
                <a:lnTo>
                  <a:pt x="1263" y="506"/>
                </a:lnTo>
                <a:lnTo>
                  <a:pt x="1267" y="510"/>
                </a:lnTo>
                <a:lnTo>
                  <a:pt x="1268" y="511"/>
                </a:lnTo>
                <a:lnTo>
                  <a:pt x="1270" y="510"/>
                </a:lnTo>
                <a:lnTo>
                  <a:pt x="1270" y="510"/>
                </a:lnTo>
                <a:lnTo>
                  <a:pt x="1279" y="498"/>
                </a:lnTo>
                <a:lnTo>
                  <a:pt x="1283" y="493"/>
                </a:lnTo>
                <a:lnTo>
                  <a:pt x="1284" y="493"/>
                </a:lnTo>
                <a:lnTo>
                  <a:pt x="1284" y="493"/>
                </a:lnTo>
                <a:lnTo>
                  <a:pt x="1284" y="493"/>
                </a:lnTo>
                <a:lnTo>
                  <a:pt x="1285" y="499"/>
                </a:lnTo>
                <a:lnTo>
                  <a:pt x="1288" y="508"/>
                </a:lnTo>
                <a:lnTo>
                  <a:pt x="1289" y="513"/>
                </a:lnTo>
                <a:lnTo>
                  <a:pt x="1292" y="515"/>
                </a:lnTo>
                <a:lnTo>
                  <a:pt x="1294" y="516"/>
                </a:lnTo>
                <a:lnTo>
                  <a:pt x="1296" y="514"/>
                </a:lnTo>
                <a:lnTo>
                  <a:pt x="1296" y="514"/>
                </a:lnTo>
                <a:lnTo>
                  <a:pt x="1305" y="502"/>
                </a:lnTo>
                <a:lnTo>
                  <a:pt x="1309" y="500"/>
                </a:lnTo>
                <a:lnTo>
                  <a:pt x="1309" y="500"/>
                </a:lnTo>
                <a:lnTo>
                  <a:pt x="1309" y="501"/>
                </a:lnTo>
                <a:lnTo>
                  <a:pt x="1309" y="501"/>
                </a:lnTo>
                <a:lnTo>
                  <a:pt x="1310" y="506"/>
                </a:lnTo>
                <a:lnTo>
                  <a:pt x="1312" y="509"/>
                </a:lnTo>
                <a:lnTo>
                  <a:pt x="1316" y="511"/>
                </a:lnTo>
                <a:lnTo>
                  <a:pt x="1316" y="511"/>
                </a:lnTo>
                <a:lnTo>
                  <a:pt x="1320" y="508"/>
                </a:lnTo>
                <a:lnTo>
                  <a:pt x="1326" y="505"/>
                </a:lnTo>
                <a:lnTo>
                  <a:pt x="1328" y="505"/>
                </a:lnTo>
                <a:lnTo>
                  <a:pt x="1330" y="506"/>
                </a:lnTo>
                <a:lnTo>
                  <a:pt x="1330" y="506"/>
                </a:lnTo>
                <a:lnTo>
                  <a:pt x="1335" y="507"/>
                </a:lnTo>
                <a:lnTo>
                  <a:pt x="1343" y="507"/>
                </a:lnTo>
                <a:lnTo>
                  <a:pt x="1367" y="508"/>
                </a:lnTo>
                <a:lnTo>
                  <a:pt x="1437" y="506"/>
                </a:lnTo>
                <a:lnTo>
                  <a:pt x="1437" y="506"/>
                </a:lnTo>
                <a:lnTo>
                  <a:pt x="1471" y="503"/>
                </a:lnTo>
                <a:lnTo>
                  <a:pt x="1499" y="500"/>
                </a:lnTo>
                <a:lnTo>
                  <a:pt x="1517" y="498"/>
                </a:lnTo>
                <a:lnTo>
                  <a:pt x="1522" y="497"/>
                </a:lnTo>
                <a:lnTo>
                  <a:pt x="1525" y="498"/>
                </a:lnTo>
                <a:lnTo>
                  <a:pt x="1525" y="498"/>
                </a:lnTo>
                <a:lnTo>
                  <a:pt x="1533" y="499"/>
                </a:lnTo>
                <a:lnTo>
                  <a:pt x="1549" y="499"/>
                </a:lnTo>
                <a:lnTo>
                  <a:pt x="1596" y="499"/>
                </a:lnTo>
                <a:lnTo>
                  <a:pt x="1596" y="499"/>
                </a:lnTo>
                <a:lnTo>
                  <a:pt x="1622" y="500"/>
                </a:lnTo>
                <a:lnTo>
                  <a:pt x="1646" y="501"/>
                </a:lnTo>
                <a:lnTo>
                  <a:pt x="1690" y="503"/>
                </a:lnTo>
                <a:lnTo>
                  <a:pt x="1690" y="503"/>
                </a:lnTo>
                <a:lnTo>
                  <a:pt x="1709" y="506"/>
                </a:lnTo>
                <a:lnTo>
                  <a:pt x="1726" y="509"/>
                </a:lnTo>
                <a:lnTo>
                  <a:pt x="1741" y="511"/>
                </a:lnTo>
                <a:lnTo>
                  <a:pt x="1748" y="511"/>
                </a:lnTo>
                <a:lnTo>
                  <a:pt x="1753" y="510"/>
                </a:lnTo>
                <a:lnTo>
                  <a:pt x="1753" y="510"/>
                </a:lnTo>
                <a:lnTo>
                  <a:pt x="1761" y="506"/>
                </a:lnTo>
                <a:lnTo>
                  <a:pt x="1766" y="501"/>
                </a:lnTo>
                <a:lnTo>
                  <a:pt x="1770" y="498"/>
                </a:lnTo>
                <a:lnTo>
                  <a:pt x="1770" y="498"/>
                </a:lnTo>
                <a:lnTo>
                  <a:pt x="1772" y="497"/>
                </a:lnTo>
                <a:lnTo>
                  <a:pt x="1773" y="497"/>
                </a:lnTo>
                <a:lnTo>
                  <a:pt x="1775" y="494"/>
                </a:lnTo>
                <a:lnTo>
                  <a:pt x="1779" y="492"/>
                </a:lnTo>
                <a:lnTo>
                  <a:pt x="1781" y="487"/>
                </a:lnTo>
                <a:lnTo>
                  <a:pt x="1783" y="481"/>
                </a:lnTo>
                <a:lnTo>
                  <a:pt x="1784" y="473"/>
                </a:lnTo>
                <a:lnTo>
                  <a:pt x="1784" y="473"/>
                </a:lnTo>
                <a:lnTo>
                  <a:pt x="1784" y="462"/>
                </a:lnTo>
                <a:lnTo>
                  <a:pt x="1782" y="456"/>
                </a:lnTo>
                <a:lnTo>
                  <a:pt x="1778" y="449"/>
                </a:lnTo>
                <a:lnTo>
                  <a:pt x="1772" y="443"/>
                </a:lnTo>
                <a:lnTo>
                  <a:pt x="1765" y="438"/>
                </a:lnTo>
                <a:lnTo>
                  <a:pt x="1758" y="435"/>
                </a:lnTo>
                <a:lnTo>
                  <a:pt x="1751" y="434"/>
                </a:lnTo>
                <a:lnTo>
                  <a:pt x="1745" y="433"/>
                </a:lnTo>
                <a:lnTo>
                  <a:pt x="1745" y="433"/>
                </a:lnTo>
                <a:lnTo>
                  <a:pt x="1730" y="432"/>
                </a:lnTo>
                <a:lnTo>
                  <a:pt x="1710" y="433"/>
                </a:lnTo>
                <a:lnTo>
                  <a:pt x="1710" y="433"/>
                </a:lnTo>
                <a:lnTo>
                  <a:pt x="1698" y="433"/>
                </a:lnTo>
                <a:lnTo>
                  <a:pt x="1688" y="434"/>
                </a:lnTo>
                <a:lnTo>
                  <a:pt x="1672" y="432"/>
                </a:lnTo>
                <a:lnTo>
                  <a:pt x="1644" y="426"/>
                </a:lnTo>
                <a:lnTo>
                  <a:pt x="1644" y="426"/>
                </a:lnTo>
                <a:lnTo>
                  <a:pt x="1615" y="419"/>
                </a:lnTo>
                <a:lnTo>
                  <a:pt x="1596" y="413"/>
                </a:lnTo>
                <a:lnTo>
                  <a:pt x="1586" y="409"/>
                </a:lnTo>
                <a:lnTo>
                  <a:pt x="1583" y="408"/>
                </a:lnTo>
                <a:lnTo>
                  <a:pt x="1577" y="403"/>
                </a:lnTo>
                <a:lnTo>
                  <a:pt x="1577" y="403"/>
                </a:lnTo>
                <a:lnTo>
                  <a:pt x="1578" y="403"/>
                </a:lnTo>
                <a:lnTo>
                  <a:pt x="1580" y="402"/>
                </a:lnTo>
                <a:lnTo>
                  <a:pt x="1581" y="400"/>
                </a:lnTo>
                <a:lnTo>
                  <a:pt x="1581" y="397"/>
                </a:lnTo>
                <a:lnTo>
                  <a:pt x="1581" y="394"/>
                </a:lnTo>
                <a:lnTo>
                  <a:pt x="1580" y="388"/>
                </a:lnTo>
                <a:lnTo>
                  <a:pt x="1580" y="388"/>
                </a:lnTo>
                <a:lnTo>
                  <a:pt x="1576" y="379"/>
                </a:lnTo>
                <a:lnTo>
                  <a:pt x="1573" y="373"/>
                </a:lnTo>
                <a:lnTo>
                  <a:pt x="1570" y="370"/>
                </a:lnTo>
                <a:lnTo>
                  <a:pt x="1570" y="370"/>
                </a:lnTo>
                <a:lnTo>
                  <a:pt x="1570" y="370"/>
                </a:lnTo>
                <a:lnTo>
                  <a:pt x="1568" y="370"/>
                </a:lnTo>
                <a:lnTo>
                  <a:pt x="1566" y="367"/>
                </a:lnTo>
                <a:lnTo>
                  <a:pt x="1565" y="360"/>
                </a:lnTo>
                <a:lnTo>
                  <a:pt x="1565" y="360"/>
                </a:lnTo>
                <a:lnTo>
                  <a:pt x="1564" y="346"/>
                </a:lnTo>
                <a:lnTo>
                  <a:pt x="1561" y="341"/>
                </a:lnTo>
                <a:lnTo>
                  <a:pt x="1556" y="337"/>
                </a:lnTo>
                <a:lnTo>
                  <a:pt x="1556" y="337"/>
                </a:lnTo>
                <a:lnTo>
                  <a:pt x="1525" y="313"/>
                </a:lnTo>
                <a:lnTo>
                  <a:pt x="1525" y="313"/>
                </a:lnTo>
                <a:lnTo>
                  <a:pt x="1540" y="317"/>
                </a:lnTo>
                <a:lnTo>
                  <a:pt x="1551" y="322"/>
                </a:lnTo>
                <a:lnTo>
                  <a:pt x="1560" y="325"/>
                </a:lnTo>
                <a:lnTo>
                  <a:pt x="1560" y="325"/>
                </a:lnTo>
                <a:lnTo>
                  <a:pt x="1566" y="329"/>
                </a:lnTo>
                <a:lnTo>
                  <a:pt x="1570" y="332"/>
                </a:lnTo>
                <a:lnTo>
                  <a:pt x="1575" y="337"/>
                </a:lnTo>
                <a:lnTo>
                  <a:pt x="1575" y="337"/>
                </a:lnTo>
                <a:lnTo>
                  <a:pt x="1570" y="329"/>
                </a:lnTo>
                <a:lnTo>
                  <a:pt x="1566" y="323"/>
                </a:lnTo>
                <a:lnTo>
                  <a:pt x="1563" y="320"/>
                </a:lnTo>
                <a:lnTo>
                  <a:pt x="1563" y="320"/>
                </a:lnTo>
                <a:lnTo>
                  <a:pt x="1542" y="309"/>
                </a:lnTo>
                <a:lnTo>
                  <a:pt x="1542" y="309"/>
                </a:lnTo>
                <a:lnTo>
                  <a:pt x="1553" y="311"/>
                </a:lnTo>
                <a:lnTo>
                  <a:pt x="1565" y="313"/>
                </a:lnTo>
                <a:lnTo>
                  <a:pt x="1572" y="315"/>
                </a:lnTo>
                <a:lnTo>
                  <a:pt x="1577" y="317"/>
                </a:lnTo>
                <a:lnTo>
                  <a:pt x="1577" y="317"/>
                </a:lnTo>
                <a:lnTo>
                  <a:pt x="1597" y="329"/>
                </a:lnTo>
                <a:lnTo>
                  <a:pt x="1605" y="335"/>
                </a:lnTo>
                <a:lnTo>
                  <a:pt x="1605" y="335"/>
                </a:lnTo>
                <a:lnTo>
                  <a:pt x="1596" y="325"/>
                </a:lnTo>
                <a:lnTo>
                  <a:pt x="1588" y="319"/>
                </a:lnTo>
                <a:lnTo>
                  <a:pt x="1580" y="313"/>
                </a:lnTo>
                <a:lnTo>
                  <a:pt x="1550" y="299"/>
                </a:lnTo>
                <a:lnTo>
                  <a:pt x="1608" y="309"/>
                </a:lnTo>
                <a:lnTo>
                  <a:pt x="1644" y="320"/>
                </a:lnTo>
                <a:lnTo>
                  <a:pt x="1608" y="303"/>
                </a:lnTo>
                <a:lnTo>
                  <a:pt x="1552" y="292"/>
                </a:lnTo>
                <a:lnTo>
                  <a:pt x="1552" y="292"/>
                </a:lnTo>
                <a:lnTo>
                  <a:pt x="1561" y="276"/>
                </a:lnTo>
                <a:lnTo>
                  <a:pt x="1573" y="262"/>
                </a:lnTo>
                <a:lnTo>
                  <a:pt x="1585" y="247"/>
                </a:lnTo>
                <a:lnTo>
                  <a:pt x="1585" y="247"/>
                </a:lnTo>
                <a:lnTo>
                  <a:pt x="1597" y="234"/>
                </a:lnTo>
                <a:lnTo>
                  <a:pt x="1603" y="225"/>
                </a:lnTo>
                <a:lnTo>
                  <a:pt x="1617" y="202"/>
                </a:lnTo>
                <a:lnTo>
                  <a:pt x="1617" y="202"/>
                </a:lnTo>
                <a:lnTo>
                  <a:pt x="1621" y="195"/>
                </a:lnTo>
                <a:lnTo>
                  <a:pt x="1624" y="187"/>
                </a:lnTo>
                <a:lnTo>
                  <a:pt x="1626" y="175"/>
                </a:lnTo>
                <a:lnTo>
                  <a:pt x="1629" y="163"/>
                </a:lnTo>
                <a:lnTo>
                  <a:pt x="1630" y="159"/>
                </a:lnTo>
                <a:lnTo>
                  <a:pt x="1632" y="154"/>
                </a:lnTo>
                <a:lnTo>
                  <a:pt x="1632" y="154"/>
                </a:lnTo>
                <a:lnTo>
                  <a:pt x="1643" y="134"/>
                </a:lnTo>
                <a:lnTo>
                  <a:pt x="1655" y="117"/>
                </a:lnTo>
                <a:lnTo>
                  <a:pt x="1655" y="117"/>
                </a:lnTo>
                <a:lnTo>
                  <a:pt x="1666" y="97"/>
                </a:lnTo>
                <a:lnTo>
                  <a:pt x="1675" y="87"/>
                </a:lnTo>
                <a:lnTo>
                  <a:pt x="1682" y="79"/>
                </a:lnTo>
                <a:lnTo>
                  <a:pt x="1682" y="79"/>
                </a:lnTo>
                <a:lnTo>
                  <a:pt x="1700" y="68"/>
                </a:lnTo>
                <a:lnTo>
                  <a:pt x="1708" y="60"/>
                </a:lnTo>
                <a:lnTo>
                  <a:pt x="1710" y="57"/>
                </a:lnTo>
                <a:lnTo>
                  <a:pt x="1710" y="54"/>
                </a:lnTo>
                <a:lnTo>
                  <a:pt x="1710" y="54"/>
                </a:lnTo>
                <a:lnTo>
                  <a:pt x="1710" y="53"/>
                </a:lnTo>
                <a:lnTo>
                  <a:pt x="1708" y="52"/>
                </a:lnTo>
                <a:lnTo>
                  <a:pt x="1700" y="50"/>
                </a:lnTo>
                <a:lnTo>
                  <a:pt x="1679" y="48"/>
                </a:lnTo>
                <a:lnTo>
                  <a:pt x="1635" y="48"/>
                </a:lnTo>
                <a:lnTo>
                  <a:pt x="1635" y="48"/>
                </a:lnTo>
                <a:lnTo>
                  <a:pt x="1619" y="47"/>
                </a:lnTo>
                <a:lnTo>
                  <a:pt x="1605" y="46"/>
                </a:lnTo>
                <a:lnTo>
                  <a:pt x="1605" y="46"/>
                </a:lnTo>
                <a:lnTo>
                  <a:pt x="1597" y="46"/>
                </a:lnTo>
                <a:lnTo>
                  <a:pt x="1592" y="47"/>
                </a:lnTo>
                <a:lnTo>
                  <a:pt x="1586" y="47"/>
                </a:lnTo>
                <a:lnTo>
                  <a:pt x="1582" y="46"/>
                </a:lnTo>
                <a:lnTo>
                  <a:pt x="1577" y="44"/>
                </a:lnTo>
                <a:lnTo>
                  <a:pt x="1577" y="44"/>
                </a:lnTo>
                <a:lnTo>
                  <a:pt x="1573" y="40"/>
                </a:lnTo>
                <a:lnTo>
                  <a:pt x="1568" y="37"/>
                </a:lnTo>
                <a:lnTo>
                  <a:pt x="1560" y="27"/>
                </a:lnTo>
                <a:lnTo>
                  <a:pt x="1553" y="22"/>
                </a:lnTo>
                <a:lnTo>
                  <a:pt x="1545" y="17"/>
                </a:lnTo>
                <a:lnTo>
                  <a:pt x="1535" y="13"/>
                </a:lnTo>
                <a:lnTo>
                  <a:pt x="1520" y="11"/>
                </a:lnTo>
                <a:lnTo>
                  <a:pt x="1520" y="11"/>
                </a:lnTo>
                <a:lnTo>
                  <a:pt x="1491" y="7"/>
                </a:lnTo>
                <a:lnTo>
                  <a:pt x="1468" y="7"/>
                </a:lnTo>
                <a:lnTo>
                  <a:pt x="1452" y="9"/>
                </a:lnTo>
                <a:lnTo>
                  <a:pt x="1441" y="13"/>
                </a:lnTo>
                <a:lnTo>
                  <a:pt x="1441" y="13"/>
                </a:lnTo>
                <a:lnTo>
                  <a:pt x="1435" y="15"/>
                </a:lnTo>
                <a:lnTo>
                  <a:pt x="1429" y="16"/>
                </a:lnTo>
                <a:lnTo>
                  <a:pt x="1412" y="19"/>
                </a:lnTo>
                <a:lnTo>
                  <a:pt x="1412" y="19"/>
                </a:lnTo>
                <a:lnTo>
                  <a:pt x="1399" y="19"/>
                </a:lnTo>
                <a:lnTo>
                  <a:pt x="1384" y="17"/>
                </a:lnTo>
                <a:lnTo>
                  <a:pt x="1361" y="14"/>
                </a:lnTo>
                <a:lnTo>
                  <a:pt x="1361" y="14"/>
                </a:lnTo>
                <a:lnTo>
                  <a:pt x="1357" y="13"/>
                </a:lnTo>
                <a:lnTo>
                  <a:pt x="1352" y="12"/>
                </a:lnTo>
                <a:lnTo>
                  <a:pt x="1341" y="5"/>
                </a:lnTo>
                <a:lnTo>
                  <a:pt x="1335" y="3"/>
                </a:lnTo>
                <a:lnTo>
                  <a:pt x="1329" y="0"/>
                </a:lnTo>
                <a:lnTo>
                  <a:pt x="1325" y="0"/>
                </a:lnTo>
                <a:lnTo>
                  <a:pt x="1322" y="1"/>
                </a:lnTo>
                <a:lnTo>
                  <a:pt x="1322" y="1"/>
                </a:lnTo>
                <a:lnTo>
                  <a:pt x="1320" y="5"/>
                </a:lnTo>
                <a:lnTo>
                  <a:pt x="1319" y="11"/>
                </a:lnTo>
                <a:lnTo>
                  <a:pt x="1320" y="22"/>
                </a:lnTo>
                <a:lnTo>
                  <a:pt x="1322" y="35"/>
                </a:lnTo>
                <a:lnTo>
                  <a:pt x="1324" y="41"/>
                </a:lnTo>
                <a:lnTo>
                  <a:pt x="1324" y="41"/>
                </a:lnTo>
                <a:lnTo>
                  <a:pt x="1324" y="47"/>
                </a:lnTo>
                <a:lnTo>
                  <a:pt x="1322" y="52"/>
                </a:lnTo>
                <a:lnTo>
                  <a:pt x="1320" y="58"/>
                </a:lnTo>
                <a:lnTo>
                  <a:pt x="1320" y="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908DC115-BE7A-7564-0816-516682208B95}"/>
              </a:ext>
            </a:extLst>
          </p:cNvPr>
          <p:cNvSpPr>
            <a:spLocks noEditPoints="1"/>
          </p:cNvSpPr>
          <p:nvPr/>
        </p:nvSpPr>
        <p:spPr bwMode="auto">
          <a:xfrm>
            <a:off x="6882171" y="1564078"/>
            <a:ext cx="2066958" cy="1624932"/>
          </a:xfrm>
          <a:custGeom>
            <a:avLst/>
            <a:gdLst>
              <a:gd name="T0" fmla="*/ 1080 w 1155"/>
              <a:gd name="T1" fmla="*/ 601 h 908"/>
              <a:gd name="T2" fmla="*/ 1094 w 1155"/>
              <a:gd name="T3" fmla="*/ 579 h 908"/>
              <a:gd name="T4" fmla="*/ 1127 w 1155"/>
              <a:gd name="T5" fmla="*/ 521 h 908"/>
              <a:gd name="T6" fmla="*/ 1130 w 1155"/>
              <a:gd name="T7" fmla="*/ 500 h 908"/>
              <a:gd name="T8" fmla="*/ 1149 w 1155"/>
              <a:gd name="T9" fmla="*/ 473 h 908"/>
              <a:gd name="T10" fmla="*/ 1149 w 1155"/>
              <a:gd name="T11" fmla="*/ 369 h 908"/>
              <a:gd name="T12" fmla="*/ 1135 w 1155"/>
              <a:gd name="T13" fmla="*/ 200 h 908"/>
              <a:gd name="T14" fmla="*/ 1049 w 1155"/>
              <a:gd name="T15" fmla="*/ 201 h 908"/>
              <a:gd name="T16" fmla="*/ 983 w 1155"/>
              <a:gd name="T17" fmla="*/ 181 h 908"/>
              <a:gd name="T18" fmla="*/ 925 w 1155"/>
              <a:gd name="T19" fmla="*/ 174 h 908"/>
              <a:gd name="T20" fmla="*/ 892 w 1155"/>
              <a:gd name="T21" fmla="*/ 153 h 908"/>
              <a:gd name="T22" fmla="*/ 851 w 1155"/>
              <a:gd name="T23" fmla="*/ 142 h 908"/>
              <a:gd name="T24" fmla="*/ 770 w 1155"/>
              <a:gd name="T25" fmla="*/ 128 h 908"/>
              <a:gd name="T26" fmla="*/ 532 w 1155"/>
              <a:gd name="T27" fmla="*/ 11 h 908"/>
              <a:gd name="T28" fmla="*/ 235 w 1155"/>
              <a:gd name="T29" fmla="*/ 49 h 908"/>
              <a:gd name="T30" fmla="*/ 62 w 1155"/>
              <a:gd name="T31" fmla="*/ 196 h 908"/>
              <a:gd name="T32" fmla="*/ 12 w 1155"/>
              <a:gd name="T33" fmla="*/ 448 h 908"/>
              <a:gd name="T34" fmla="*/ 9 w 1155"/>
              <a:gd name="T35" fmla="*/ 488 h 908"/>
              <a:gd name="T36" fmla="*/ 8 w 1155"/>
              <a:gd name="T37" fmla="*/ 514 h 908"/>
              <a:gd name="T38" fmla="*/ 32 w 1155"/>
              <a:gd name="T39" fmla="*/ 552 h 908"/>
              <a:gd name="T40" fmla="*/ 59 w 1155"/>
              <a:gd name="T41" fmla="*/ 588 h 908"/>
              <a:gd name="T42" fmla="*/ 90 w 1155"/>
              <a:gd name="T43" fmla="*/ 596 h 908"/>
              <a:gd name="T44" fmla="*/ 176 w 1155"/>
              <a:gd name="T45" fmla="*/ 642 h 908"/>
              <a:gd name="T46" fmla="*/ 261 w 1155"/>
              <a:gd name="T47" fmla="*/ 676 h 908"/>
              <a:gd name="T48" fmla="*/ 339 w 1155"/>
              <a:gd name="T49" fmla="*/ 700 h 908"/>
              <a:gd name="T50" fmla="*/ 414 w 1155"/>
              <a:gd name="T51" fmla="*/ 712 h 908"/>
              <a:gd name="T52" fmla="*/ 520 w 1155"/>
              <a:gd name="T53" fmla="*/ 711 h 908"/>
              <a:gd name="T54" fmla="*/ 589 w 1155"/>
              <a:gd name="T55" fmla="*/ 703 h 908"/>
              <a:gd name="T56" fmla="*/ 751 w 1155"/>
              <a:gd name="T57" fmla="*/ 862 h 908"/>
              <a:gd name="T58" fmla="*/ 819 w 1155"/>
              <a:gd name="T59" fmla="*/ 896 h 908"/>
              <a:gd name="T60" fmla="*/ 877 w 1155"/>
              <a:gd name="T61" fmla="*/ 897 h 908"/>
              <a:gd name="T62" fmla="*/ 908 w 1155"/>
              <a:gd name="T63" fmla="*/ 872 h 908"/>
              <a:gd name="T64" fmla="*/ 868 w 1155"/>
              <a:gd name="T65" fmla="*/ 784 h 908"/>
              <a:gd name="T66" fmla="*/ 883 w 1155"/>
              <a:gd name="T67" fmla="*/ 752 h 908"/>
              <a:gd name="T68" fmla="*/ 894 w 1155"/>
              <a:gd name="T69" fmla="*/ 765 h 908"/>
              <a:gd name="T70" fmla="*/ 915 w 1155"/>
              <a:gd name="T71" fmla="*/ 760 h 908"/>
              <a:gd name="T72" fmla="*/ 997 w 1155"/>
              <a:gd name="T73" fmla="*/ 783 h 908"/>
              <a:gd name="T74" fmla="*/ 1044 w 1155"/>
              <a:gd name="T75" fmla="*/ 715 h 908"/>
              <a:gd name="T76" fmla="*/ 1155 w 1155"/>
              <a:gd name="T77" fmla="*/ 730 h 908"/>
              <a:gd name="T78" fmla="*/ 1030 w 1155"/>
              <a:gd name="T79" fmla="*/ 671 h 908"/>
              <a:gd name="T80" fmla="*/ 1069 w 1155"/>
              <a:gd name="T81" fmla="*/ 627 h 908"/>
              <a:gd name="T82" fmla="*/ 1107 w 1155"/>
              <a:gd name="T83" fmla="*/ 634 h 908"/>
              <a:gd name="T84" fmla="*/ 768 w 1155"/>
              <a:gd name="T85" fmla="*/ 154 h 908"/>
              <a:gd name="T86" fmla="*/ 672 w 1155"/>
              <a:gd name="T87" fmla="*/ 146 h 908"/>
              <a:gd name="T88" fmla="*/ 693 w 1155"/>
              <a:gd name="T89" fmla="*/ 201 h 908"/>
              <a:gd name="T90" fmla="*/ 672 w 1155"/>
              <a:gd name="T91" fmla="*/ 136 h 908"/>
              <a:gd name="T92" fmla="*/ 810 w 1155"/>
              <a:gd name="T93" fmla="*/ 166 h 908"/>
              <a:gd name="T94" fmla="*/ 818 w 1155"/>
              <a:gd name="T95" fmla="*/ 242 h 908"/>
              <a:gd name="T96" fmla="*/ 793 w 1155"/>
              <a:gd name="T97" fmla="*/ 224 h 908"/>
              <a:gd name="T98" fmla="*/ 711 w 1155"/>
              <a:gd name="T99" fmla="*/ 555 h 908"/>
              <a:gd name="T100" fmla="*/ 750 w 1155"/>
              <a:gd name="T101" fmla="*/ 654 h 908"/>
              <a:gd name="T102" fmla="*/ 804 w 1155"/>
              <a:gd name="T103" fmla="*/ 694 h 908"/>
              <a:gd name="T104" fmla="*/ 868 w 1155"/>
              <a:gd name="T105" fmla="*/ 696 h 908"/>
              <a:gd name="T106" fmla="*/ 942 w 1155"/>
              <a:gd name="T107" fmla="*/ 663 h 908"/>
              <a:gd name="T108" fmla="*/ 911 w 1155"/>
              <a:gd name="T109" fmla="*/ 686 h 908"/>
              <a:gd name="T110" fmla="*/ 869 w 1155"/>
              <a:gd name="T111" fmla="*/ 703 h 908"/>
              <a:gd name="T112" fmla="*/ 793 w 1155"/>
              <a:gd name="T113" fmla="*/ 692 h 908"/>
              <a:gd name="T114" fmla="*/ 739 w 1155"/>
              <a:gd name="T115" fmla="*/ 652 h 908"/>
              <a:gd name="T116" fmla="*/ 772 w 1155"/>
              <a:gd name="T117" fmla="*/ 634 h 908"/>
              <a:gd name="T118" fmla="*/ 808 w 1155"/>
              <a:gd name="T119" fmla="*/ 644 h 908"/>
              <a:gd name="T120" fmla="*/ 814 w 1155"/>
              <a:gd name="T121" fmla="*/ 671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55" h="908">
                <a:moveTo>
                  <a:pt x="1075" y="611"/>
                </a:moveTo>
                <a:lnTo>
                  <a:pt x="1075" y="611"/>
                </a:lnTo>
                <a:lnTo>
                  <a:pt x="1074" y="603"/>
                </a:lnTo>
                <a:lnTo>
                  <a:pt x="1074" y="603"/>
                </a:lnTo>
                <a:lnTo>
                  <a:pt x="1074" y="602"/>
                </a:lnTo>
                <a:lnTo>
                  <a:pt x="1074" y="602"/>
                </a:lnTo>
                <a:lnTo>
                  <a:pt x="1074" y="603"/>
                </a:lnTo>
                <a:lnTo>
                  <a:pt x="1074" y="603"/>
                </a:lnTo>
                <a:lnTo>
                  <a:pt x="1077" y="603"/>
                </a:lnTo>
                <a:lnTo>
                  <a:pt x="1080" y="602"/>
                </a:lnTo>
                <a:lnTo>
                  <a:pt x="1080" y="601"/>
                </a:lnTo>
                <a:lnTo>
                  <a:pt x="1080" y="601"/>
                </a:lnTo>
                <a:lnTo>
                  <a:pt x="1080" y="596"/>
                </a:lnTo>
                <a:lnTo>
                  <a:pt x="1080" y="593"/>
                </a:lnTo>
                <a:lnTo>
                  <a:pt x="1081" y="591"/>
                </a:lnTo>
                <a:lnTo>
                  <a:pt x="1082" y="591"/>
                </a:lnTo>
                <a:lnTo>
                  <a:pt x="1082" y="591"/>
                </a:lnTo>
                <a:lnTo>
                  <a:pt x="1090" y="594"/>
                </a:lnTo>
                <a:lnTo>
                  <a:pt x="1097" y="594"/>
                </a:lnTo>
                <a:lnTo>
                  <a:pt x="1097" y="594"/>
                </a:lnTo>
                <a:lnTo>
                  <a:pt x="1096" y="589"/>
                </a:lnTo>
                <a:lnTo>
                  <a:pt x="1096" y="587"/>
                </a:lnTo>
                <a:lnTo>
                  <a:pt x="1094" y="586"/>
                </a:lnTo>
                <a:lnTo>
                  <a:pt x="1094" y="579"/>
                </a:lnTo>
                <a:lnTo>
                  <a:pt x="1105" y="571"/>
                </a:lnTo>
                <a:lnTo>
                  <a:pt x="1102" y="569"/>
                </a:lnTo>
                <a:lnTo>
                  <a:pt x="1113" y="538"/>
                </a:lnTo>
                <a:lnTo>
                  <a:pt x="1113" y="538"/>
                </a:lnTo>
                <a:lnTo>
                  <a:pt x="1116" y="538"/>
                </a:lnTo>
                <a:lnTo>
                  <a:pt x="1118" y="538"/>
                </a:lnTo>
                <a:lnTo>
                  <a:pt x="1119" y="538"/>
                </a:lnTo>
                <a:lnTo>
                  <a:pt x="1119" y="538"/>
                </a:lnTo>
                <a:lnTo>
                  <a:pt x="1119" y="536"/>
                </a:lnTo>
                <a:lnTo>
                  <a:pt x="1119" y="532"/>
                </a:lnTo>
                <a:lnTo>
                  <a:pt x="1119" y="526"/>
                </a:lnTo>
                <a:lnTo>
                  <a:pt x="1127" y="521"/>
                </a:lnTo>
                <a:lnTo>
                  <a:pt x="1127" y="521"/>
                </a:lnTo>
                <a:lnTo>
                  <a:pt x="1127" y="517"/>
                </a:lnTo>
                <a:lnTo>
                  <a:pt x="1127" y="514"/>
                </a:lnTo>
                <a:lnTo>
                  <a:pt x="1127" y="513"/>
                </a:lnTo>
                <a:lnTo>
                  <a:pt x="1127" y="513"/>
                </a:lnTo>
                <a:lnTo>
                  <a:pt x="1133" y="509"/>
                </a:lnTo>
                <a:lnTo>
                  <a:pt x="1135" y="507"/>
                </a:lnTo>
                <a:lnTo>
                  <a:pt x="1137" y="506"/>
                </a:lnTo>
                <a:lnTo>
                  <a:pt x="1137" y="506"/>
                </a:lnTo>
                <a:lnTo>
                  <a:pt x="1133" y="502"/>
                </a:lnTo>
                <a:lnTo>
                  <a:pt x="1132" y="500"/>
                </a:lnTo>
                <a:lnTo>
                  <a:pt x="1130" y="500"/>
                </a:lnTo>
                <a:lnTo>
                  <a:pt x="1130" y="500"/>
                </a:lnTo>
                <a:lnTo>
                  <a:pt x="1131" y="499"/>
                </a:lnTo>
                <a:lnTo>
                  <a:pt x="1134" y="497"/>
                </a:lnTo>
                <a:lnTo>
                  <a:pt x="1140" y="493"/>
                </a:lnTo>
                <a:lnTo>
                  <a:pt x="1137" y="491"/>
                </a:lnTo>
                <a:lnTo>
                  <a:pt x="1149" y="483"/>
                </a:lnTo>
                <a:lnTo>
                  <a:pt x="1149" y="483"/>
                </a:lnTo>
                <a:lnTo>
                  <a:pt x="1142" y="481"/>
                </a:lnTo>
                <a:lnTo>
                  <a:pt x="1142" y="481"/>
                </a:lnTo>
                <a:lnTo>
                  <a:pt x="1143" y="480"/>
                </a:lnTo>
                <a:lnTo>
                  <a:pt x="1146" y="477"/>
                </a:lnTo>
                <a:lnTo>
                  <a:pt x="1149" y="473"/>
                </a:lnTo>
                <a:lnTo>
                  <a:pt x="1149" y="473"/>
                </a:lnTo>
                <a:lnTo>
                  <a:pt x="1147" y="469"/>
                </a:lnTo>
                <a:lnTo>
                  <a:pt x="1142" y="466"/>
                </a:lnTo>
                <a:lnTo>
                  <a:pt x="1132" y="460"/>
                </a:lnTo>
                <a:lnTo>
                  <a:pt x="1132" y="460"/>
                </a:lnTo>
                <a:lnTo>
                  <a:pt x="1141" y="435"/>
                </a:lnTo>
                <a:lnTo>
                  <a:pt x="1152" y="397"/>
                </a:lnTo>
                <a:lnTo>
                  <a:pt x="1152" y="397"/>
                </a:lnTo>
                <a:lnTo>
                  <a:pt x="1154" y="391"/>
                </a:lnTo>
                <a:lnTo>
                  <a:pt x="1154" y="384"/>
                </a:lnTo>
                <a:lnTo>
                  <a:pt x="1151" y="377"/>
                </a:lnTo>
                <a:lnTo>
                  <a:pt x="1149" y="369"/>
                </a:lnTo>
                <a:lnTo>
                  <a:pt x="1144" y="358"/>
                </a:lnTo>
                <a:lnTo>
                  <a:pt x="1142" y="353"/>
                </a:lnTo>
                <a:lnTo>
                  <a:pt x="1142" y="353"/>
                </a:lnTo>
                <a:lnTo>
                  <a:pt x="1151" y="282"/>
                </a:lnTo>
                <a:lnTo>
                  <a:pt x="1151" y="282"/>
                </a:lnTo>
                <a:lnTo>
                  <a:pt x="1151" y="271"/>
                </a:lnTo>
                <a:lnTo>
                  <a:pt x="1150" y="258"/>
                </a:lnTo>
                <a:lnTo>
                  <a:pt x="1149" y="245"/>
                </a:lnTo>
                <a:lnTo>
                  <a:pt x="1147" y="229"/>
                </a:lnTo>
                <a:lnTo>
                  <a:pt x="1142" y="214"/>
                </a:lnTo>
                <a:lnTo>
                  <a:pt x="1139" y="207"/>
                </a:lnTo>
                <a:lnTo>
                  <a:pt x="1135" y="200"/>
                </a:lnTo>
                <a:lnTo>
                  <a:pt x="1131" y="196"/>
                </a:lnTo>
                <a:lnTo>
                  <a:pt x="1125" y="191"/>
                </a:lnTo>
                <a:lnTo>
                  <a:pt x="1125" y="191"/>
                </a:lnTo>
                <a:lnTo>
                  <a:pt x="1119" y="188"/>
                </a:lnTo>
                <a:lnTo>
                  <a:pt x="1114" y="185"/>
                </a:lnTo>
                <a:lnTo>
                  <a:pt x="1107" y="184"/>
                </a:lnTo>
                <a:lnTo>
                  <a:pt x="1100" y="184"/>
                </a:lnTo>
                <a:lnTo>
                  <a:pt x="1093" y="184"/>
                </a:lnTo>
                <a:lnTo>
                  <a:pt x="1086" y="186"/>
                </a:lnTo>
                <a:lnTo>
                  <a:pt x="1072" y="191"/>
                </a:lnTo>
                <a:lnTo>
                  <a:pt x="1059" y="196"/>
                </a:lnTo>
                <a:lnTo>
                  <a:pt x="1049" y="201"/>
                </a:lnTo>
                <a:lnTo>
                  <a:pt x="1040" y="207"/>
                </a:lnTo>
                <a:lnTo>
                  <a:pt x="1035" y="197"/>
                </a:lnTo>
                <a:lnTo>
                  <a:pt x="1035" y="197"/>
                </a:lnTo>
                <a:lnTo>
                  <a:pt x="1033" y="194"/>
                </a:lnTo>
                <a:lnTo>
                  <a:pt x="1025" y="191"/>
                </a:lnTo>
                <a:lnTo>
                  <a:pt x="1015" y="188"/>
                </a:lnTo>
                <a:lnTo>
                  <a:pt x="1009" y="186"/>
                </a:lnTo>
                <a:lnTo>
                  <a:pt x="1005" y="186"/>
                </a:lnTo>
                <a:lnTo>
                  <a:pt x="1005" y="186"/>
                </a:lnTo>
                <a:lnTo>
                  <a:pt x="999" y="186"/>
                </a:lnTo>
                <a:lnTo>
                  <a:pt x="993" y="185"/>
                </a:lnTo>
                <a:lnTo>
                  <a:pt x="983" y="181"/>
                </a:lnTo>
                <a:lnTo>
                  <a:pt x="975" y="178"/>
                </a:lnTo>
                <a:lnTo>
                  <a:pt x="973" y="177"/>
                </a:lnTo>
                <a:lnTo>
                  <a:pt x="970" y="178"/>
                </a:lnTo>
                <a:lnTo>
                  <a:pt x="970" y="178"/>
                </a:lnTo>
                <a:lnTo>
                  <a:pt x="969" y="178"/>
                </a:lnTo>
                <a:lnTo>
                  <a:pt x="967" y="178"/>
                </a:lnTo>
                <a:lnTo>
                  <a:pt x="961" y="178"/>
                </a:lnTo>
                <a:lnTo>
                  <a:pt x="950" y="176"/>
                </a:lnTo>
                <a:lnTo>
                  <a:pt x="950" y="176"/>
                </a:lnTo>
                <a:lnTo>
                  <a:pt x="939" y="174"/>
                </a:lnTo>
                <a:lnTo>
                  <a:pt x="931" y="173"/>
                </a:lnTo>
                <a:lnTo>
                  <a:pt x="925" y="174"/>
                </a:lnTo>
                <a:lnTo>
                  <a:pt x="925" y="174"/>
                </a:lnTo>
                <a:lnTo>
                  <a:pt x="919" y="175"/>
                </a:lnTo>
                <a:lnTo>
                  <a:pt x="912" y="176"/>
                </a:lnTo>
                <a:lnTo>
                  <a:pt x="909" y="175"/>
                </a:lnTo>
                <a:lnTo>
                  <a:pt x="906" y="174"/>
                </a:lnTo>
                <a:lnTo>
                  <a:pt x="901" y="172"/>
                </a:lnTo>
                <a:lnTo>
                  <a:pt x="898" y="167"/>
                </a:lnTo>
                <a:lnTo>
                  <a:pt x="898" y="167"/>
                </a:lnTo>
                <a:lnTo>
                  <a:pt x="895" y="164"/>
                </a:lnTo>
                <a:lnTo>
                  <a:pt x="893" y="160"/>
                </a:lnTo>
                <a:lnTo>
                  <a:pt x="892" y="154"/>
                </a:lnTo>
                <a:lnTo>
                  <a:pt x="892" y="153"/>
                </a:lnTo>
                <a:lnTo>
                  <a:pt x="891" y="153"/>
                </a:lnTo>
                <a:lnTo>
                  <a:pt x="885" y="153"/>
                </a:lnTo>
                <a:lnTo>
                  <a:pt x="885" y="153"/>
                </a:lnTo>
                <a:lnTo>
                  <a:pt x="880" y="152"/>
                </a:lnTo>
                <a:lnTo>
                  <a:pt x="877" y="151"/>
                </a:lnTo>
                <a:lnTo>
                  <a:pt x="869" y="148"/>
                </a:lnTo>
                <a:lnTo>
                  <a:pt x="862" y="144"/>
                </a:lnTo>
                <a:lnTo>
                  <a:pt x="860" y="143"/>
                </a:lnTo>
                <a:lnTo>
                  <a:pt x="858" y="142"/>
                </a:lnTo>
                <a:lnTo>
                  <a:pt x="858" y="142"/>
                </a:lnTo>
                <a:lnTo>
                  <a:pt x="854" y="143"/>
                </a:lnTo>
                <a:lnTo>
                  <a:pt x="851" y="142"/>
                </a:lnTo>
                <a:lnTo>
                  <a:pt x="837" y="138"/>
                </a:lnTo>
                <a:lnTo>
                  <a:pt x="837" y="138"/>
                </a:lnTo>
                <a:lnTo>
                  <a:pt x="824" y="135"/>
                </a:lnTo>
                <a:lnTo>
                  <a:pt x="816" y="134"/>
                </a:lnTo>
                <a:lnTo>
                  <a:pt x="816" y="134"/>
                </a:lnTo>
                <a:lnTo>
                  <a:pt x="811" y="133"/>
                </a:lnTo>
                <a:lnTo>
                  <a:pt x="805" y="132"/>
                </a:lnTo>
                <a:lnTo>
                  <a:pt x="797" y="128"/>
                </a:lnTo>
                <a:lnTo>
                  <a:pt x="797" y="128"/>
                </a:lnTo>
                <a:lnTo>
                  <a:pt x="789" y="127"/>
                </a:lnTo>
                <a:lnTo>
                  <a:pt x="783" y="128"/>
                </a:lnTo>
                <a:lnTo>
                  <a:pt x="770" y="128"/>
                </a:lnTo>
                <a:lnTo>
                  <a:pt x="770" y="128"/>
                </a:lnTo>
                <a:lnTo>
                  <a:pt x="758" y="119"/>
                </a:lnTo>
                <a:lnTo>
                  <a:pt x="722" y="96"/>
                </a:lnTo>
                <a:lnTo>
                  <a:pt x="698" y="81"/>
                </a:lnTo>
                <a:lnTo>
                  <a:pt x="670" y="65"/>
                </a:lnTo>
                <a:lnTo>
                  <a:pt x="638" y="49"/>
                </a:lnTo>
                <a:lnTo>
                  <a:pt x="605" y="34"/>
                </a:lnTo>
                <a:lnTo>
                  <a:pt x="605" y="34"/>
                </a:lnTo>
                <a:lnTo>
                  <a:pt x="587" y="27"/>
                </a:lnTo>
                <a:lnTo>
                  <a:pt x="569" y="20"/>
                </a:lnTo>
                <a:lnTo>
                  <a:pt x="550" y="15"/>
                </a:lnTo>
                <a:lnTo>
                  <a:pt x="532" y="11"/>
                </a:lnTo>
                <a:lnTo>
                  <a:pt x="513" y="7"/>
                </a:lnTo>
                <a:lnTo>
                  <a:pt x="495" y="4"/>
                </a:lnTo>
                <a:lnTo>
                  <a:pt x="476" y="2"/>
                </a:lnTo>
                <a:lnTo>
                  <a:pt x="458" y="0"/>
                </a:lnTo>
                <a:lnTo>
                  <a:pt x="423" y="0"/>
                </a:lnTo>
                <a:lnTo>
                  <a:pt x="391" y="3"/>
                </a:lnTo>
                <a:lnTo>
                  <a:pt x="362" y="6"/>
                </a:lnTo>
                <a:lnTo>
                  <a:pt x="349" y="10"/>
                </a:lnTo>
                <a:lnTo>
                  <a:pt x="337" y="13"/>
                </a:lnTo>
                <a:lnTo>
                  <a:pt x="337" y="13"/>
                </a:lnTo>
                <a:lnTo>
                  <a:pt x="289" y="29"/>
                </a:lnTo>
                <a:lnTo>
                  <a:pt x="235" y="49"/>
                </a:lnTo>
                <a:lnTo>
                  <a:pt x="209" y="61"/>
                </a:lnTo>
                <a:lnTo>
                  <a:pt x="184" y="72"/>
                </a:lnTo>
                <a:lnTo>
                  <a:pt x="161" y="85"/>
                </a:lnTo>
                <a:lnTo>
                  <a:pt x="141" y="96"/>
                </a:lnTo>
                <a:lnTo>
                  <a:pt x="141" y="96"/>
                </a:lnTo>
                <a:lnTo>
                  <a:pt x="131" y="103"/>
                </a:lnTo>
                <a:lnTo>
                  <a:pt x="120" y="112"/>
                </a:lnTo>
                <a:lnTo>
                  <a:pt x="110" y="124"/>
                </a:lnTo>
                <a:lnTo>
                  <a:pt x="100" y="136"/>
                </a:lnTo>
                <a:lnTo>
                  <a:pt x="91" y="150"/>
                </a:lnTo>
                <a:lnTo>
                  <a:pt x="80" y="165"/>
                </a:lnTo>
                <a:lnTo>
                  <a:pt x="62" y="196"/>
                </a:lnTo>
                <a:lnTo>
                  <a:pt x="45" y="227"/>
                </a:lnTo>
                <a:lnTo>
                  <a:pt x="32" y="256"/>
                </a:lnTo>
                <a:lnTo>
                  <a:pt x="22" y="280"/>
                </a:lnTo>
                <a:lnTo>
                  <a:pt x="17" y="297"/>
                </a:lnTo>
                <a:lnTo>
                  <a:pt x="17" y="297"/>
                </a:lnTo>
                <a:lnTo>
                  <a:pt x="16" y="312"/>
                </a:lnTo>
                <a:lnTo>
                  <a:pt x="14" y="331"/>
                </a:lnTo>
                <a:lnTo>
                  <a:pt x="16" y="377"/>
                </a:lnTo>
                <a:lnTo>
                  <a:pt x="16" y="420"/>
                </a:lnTo>
                <a:lnTo>
                  <a:pt x="14" y="436"/>
                </a:lnTo>
                <a:lnTo>
                  <a:pt x="14" y="443"/>
                </a:lnTo>
                <a:lnTo>
                  <a:pt x="12" y="448"/>
                </a:lnTo>
                <a:lnTo>
                  <a:pt x="12" y="448"/>
                </a:lnTo>
                <a:lnTo>
                  <a:pt x="6" y="461"/>
                </a:lnTo>
                <a:lnTo>
                  <a:pt x="2" y="471"/>
                </a:lnTo>
                <a:lnTo>
                  <a:pt x="0" y="476"/>
                </a:lnTo>
                <a:lnTo>
                  <a:pt x="0" y="478"/>
                </a:lnTo>
                <a:lnTo>
                  <a:pt x="2" y="478"/>
                </a:lnTo>
                <a:lnTo>
                  <a:pt x="2" y="478"/>
                </a:lnTo>
                <a:lnTo>
                  <a:pt x="8" y="480"/>
                </a:lnTo>
                <a:lnTo>
                  <a:pt x="10" y="481"/>
                </a:lnTo>
                <a:lnTo>
                  <a:pt x="11" y="481"/>
                </a:lnTo>
                <a:lnTo>
                  <a:pt x="11" y="483"/>
                </a:lnTo>
                <a:lnTo>
                  <a:pt x="9" y="488"/>
                </a:lnTo>
                <a:lnTo>
                  <a:pt x="9" y="488"/>
                </a:lnTo>
                <a:lnTo>
                  <a:pt x="1" y="498"/>
                </a:lnTo>
                <a:lnTo>
                  <a:pt x="0" y="501"/>
                </a:lnTo>
                <a:lnTo>
                  <a:pt x="0" y="502"/>
                </a:lnTo>
                <a:lnTo>
                  <a:pt x="2" y="502"/>
                </a:lnTo>
                <a:lnTo>
                  <a:pt x="2" y="502"/>
                </a:lnTo>
                <a:lnTo>
                  <a:pt x="9" y="501"/>
                </a:lnTo>
                <a:lnTo>
                  <a:pt x="10" y="502"/>
                </a:lnTo>
                <a:lnTo>
                  <a:pt x="9" y="506"/>
                </a:lnTo>
                <a:lnTo>
                  <a:pt x="9" y="506"/>
                </a:lnTo>
                <a:lnTo>
                  <a:pt x="8" y="510"/>
                </a:lnTo>
                <a:lnTo>
                  <a:pt x="8" y="514"/>
                </a:lnTo>
                <a:lnTo>
                  <a:pt x="11" y="521"/>
                </a:lnTo>
                <a:lnTo>
                  <a:pt x="11" y="521"/>
                </a:lnTo>
                <a:lnTo>
                  <a:pt x="16" y="541"/>
                </a:lnTo>
                <a:lnTo>
                  <a:pt x="19" y="552"/>
                </a:lnTo>
                <a:lnTo>
                  <a:pt x="21" y="554"/>
                </a:lnTo>
                <a:lnTo>
                  <a:pt x="22" y="554"/>
                </a:lnTo>
                <a:lnTo>
                  <a:pt x="24" y="554"/>
                </a:lnTo>
                <a:lnTo>
                  <a:pt x="24" y="554"/>
                </a:lnTo>
                <a:lnTo>
                  <a:pt x="29" y="550"/>
                </a:lnTo>
                <a:lnTo>
                  <a:pt x="30" y="550"/>
                </a:lnTo>
                <a:lnTo>
                  <a:pt x="32" y="552"/>
                </a:lnTo>
                <a:lnTo>
                  <a:pt x="32" y="552"/>
                </a:lnTo>
                <a:lnTo>
                  <a:pt x="33" y="557"/>
                </a:lnTo>
                <a:lnTo>
                  <a:pt x="35" y="565"/>
                </a:lnTo>
                <a:lnTo>
                  <a:pt x="37" y="575"/>
                </a:lnTo>
                <a:lnTo>
                  <a:pt x="37" y="575"/>
                </a:lnTo>
                <a:lnTo>
                  <a:pt x="43" y="570"/>
                </a:lnTo>
                <a:lnTo>
                  <a:pt x="46" y="567"/>
                </a:lnTo>
                <a:lnTo>
                  <a:pt x="47" y="567"/>
                </a:lnTo>
                <a:lnTo>
                  <a:pt x="49" y="569"/>
                </a:lnTo>
                <a:lnTo>
                  <a:pt x="49" y="569"/>
                </a:lnTo>
                <a:lnTo>
                  <a:pt x="50" y="574"/>
                </a:lnTo>
                <a:lnTo>
                  <a:pt x="54" y="582"/>
                </a:lnTo>
                <a:lnTo>
                  <a:pt x="59" y="588"/>
                </a:lnTo>
                <a:lnTo>
                  <a:pt x="60" y="590"/>
                </a:lnTo>
                <a:lnTo>
                  <a:pt x="61" y="589"/>
                </a:lnTo>
                <a:lnTo>
                  <a:pt x="61" y="589"/>
                </a:lnTo>
                <a:lnTo>
                  <a:pt x="63" y="587"/>
                </a:lnTo>
                <a:lnTo>
                  <a:pt x="68" y="583"/>
                </a:lnTo>
                <a:lnTo>
                  <a:pt x="73" y="582"/>
                </a:lnTo>
                <a:lnTo>
                  <a:pt x="75" y="582"/>
                </a:lnTo>
                <a:lnTo>
                  <a:pt x="76" y="583"/>
                </a:lnTo>
                <a:lnTo>
                  <a:pt x="76" y="583"/>
                </a:lnTo>
                <a:lnTo>
                  <a:pt x="77" y="586"/>
                </a:lnTo>
                <a:lnTo>
                  <a:pt x="80" y="589"/>
                </a:lnTo>
                <a:lnTo>
                  <a:pt x="90" y="596"/>
                </a:lnTo>
                <a:lnTo>
                  <a:pt x="102" y="606"/>
                </a:lnTo>
                <a:lnTo>
                  <a:pt x="102" y="606"/>
                </a:lnTo>
                <a:lnTo>
                  <a:pt x="104" y="604"/>
                </a:lnTo>
                <a:lnTo>
                  <a:pt x="106" y="603"/>
                </a:lnTo>
                <a:lnTo>
                  <a:pt x="107" y="603"/>
                </a:lnTo>
                <a:lnTo>
                  <a:pt x="108" y="604"/>
                </a:lnTo>
                <a:lnTo>
                  <a:pt x="109" y="606"/>
                </a:lnTo>
                <a:lnTo>
                  <a:pt x="109" y="606"/>
                </a:lnTo>
                <a:lnTo>
                  <a:pt x="113" y="611"/>
                </a:lnTo>
                <a:lnTo>
                  <a:pt x="125" y="617"/>
                </a:lnTo>
                <a:lnTo>
                  <a:pt x="158" y="634"/>
                </a:lnTo>
                <a:lnTo>
                  <a:pt x="176" y="642"/>
                </a:lnTo>
                <a:lnTo>
                  <a:pt x="194" y="649"/>
                </a:lnTo>
                <a:lnTo>
                  <a:pt x="210" y="654"/>
                </a:lnTo>
                <a:lnTo>
                  <a:pt x="222" y="656"/>
                </a:lnTo>
                <a:lnTo>
                  <a:pt x="222" y="656"/>
                </a:lnTo>
                <a:lnTo>
                  <a:pt x="231" y="658"/>
                </a:lnTo>
                <a:lnTo>
                  <a:pt x="238" y="660"/>
                </a:lnTo>
                <a:lnTo>
                  <a:pt x="243" y="662"/>
                </a:lnTo>
                <a:lnTo>
                  <a:pt x="249" y="666"/>
                </a:lnTo>
                <a:lnTo>
                  <a:pt x="256" y="671"/>
                </a:lnTo>
                <a:lnTo>
                  <a:pt x="259" y="676"/>
                </a:lnTo>
                <a:lnTo>
                  <a:pt x="259" y="676"/>
                </a:lnTo>
                <a:lnTo>
                  <a:pt x="261" y="676"/>
                </a:lnTo>
                <a:lnTo>
                  <a:pt x="265" y="677"/>
                </a:lnTo>
                <a:lnTo>
                  <a:pt x="274" y="678"/>
                </a:lnTo>
                <a:lnTo>
                  <a:pt x="284" y="679"/>
                </a:lnTo>
                <a:lnTo>
                  <a:pt x="288" y="680"/>
                </a:lnTo>
                <a:lnTo>
                  <a:pt x="291" y="682"/>
                </a:lnTo>
                <a:lnTo>
                  <a:pt x="291" y="682"/>
                </a:lnTo>
                <a:lnTo>
                  <a:pt x="296" y="686"/>
                </a:lnTo>
                <a:lnTo>
                  <a:pt x="302" y="691"/>
                </a:lnTo>
                <a:lnTo>
                  <a:pt x="309" y="694"/>
                </a:lnTo>
                <a:lnTo>
                  <a:pt x="318" y="696"/>
                </a:lnTo>
                <a:lnTo>
                  <a:pt x="318" y="696"/>
                </a:lnTo>
                <a:lnTo>
                  <a:pt x="339" y="700"/>
                </a:lnTo>
                <a:lnTo>
                  <a:pt x="356" y="702"/>
                </a:lnTo>
                <a:lnTo>
                  <a:pt x="356" y="702"/>
                </a:lnTo>
                <a:lnTo>
                  <a:pt x="357" y="703"/>
                </a:lnTo>
                <a:lnTo>
                  <a:pt x="356" y="704"/>
                </a:lnTo>
                <a:lnTo>
                  <a:pt x="373" y="707"/>
                </a:lnTo>
                <a:lnTo>
                  <a:pt x="373" y="707"/>
                </a:lnTo>
                <a:lnTo>
                  <a:pt x="388" y="709"/>
                </a:lnTo>
                <a:lnTo>
                  <a:pt x="397" y="709"/>
                </a:lnTo>
                <a:lnTo>
                  <a:pt x="403" y="709"/>
                </a:lnTo>
                <a:lnTo>
                  <a:pt x="410" y="711"/>
                </a:lnTo>
                <a:lnTo>
                  <a:pt x="410" y="711"/>
                </a:lnTo>
                <a:lnTo>
                  <a:pt x="414" y="712"/>
                </a:lnTo>
                <a:lnTo>
                  <a:pt x="416" y="715"/>
                </a:lnTo>
                <a:lnTo>
                  <a:pt x="417" y="717"/>
                </a:lnTo>
                <a:lnTo>
                  <a:pt x="422" y="717"/>
                </a:lnTo>
                <a:lnTo>
                  <a:pt x="433" y="717"/>
                </a:lnTo>
                <a:lnTo>
                  <a:pt x="433" y="717"/>
                </a:lnTo>
                <a:lnTo>
                  <a:pt x="447" y="717"/>
                </a:lnTo>
                <a:lnTo>
                  <a:pt x="455" y="717"/>
                </a:lnTo>
                <a:lnTo>
                  <a:pt x="463" y="717"/>
                </a:lnTo>
                <a:lnTo>
                  <a:pt x="475" y="717"/>
                </a:lnTo>
                <a:lnTo>
                  <a:pt x="475" y="717"/>
                </a:lnTo>
                <a:lnTo>
                  <a:pt x="495" y="715"/>
                </a:lnTo>
                <a:lnTo>
                  <a:pt x="520" y="711"/>
                </a:lnTo>
                <a:lnTo>
                  <a:pt x="555" y="704"/>
                </a:lnTo>
                <a:lnTo>
                  <a:pt x="555" y="704"/>
                </a:lnTo>
                <a:lnTo>
                  <a:pt x="563" y="703"/>
                </a:lnTo>
                <a:lnTo>
                  <a:pt x="566" y="703"/>
                </a:lnTo>
                <a:lnTo>
                  <a:pt x="569" y="704"/>
                </a:lnTo>
                <a:lnTo>
                  <a:pt x="569" y="704"/>
                </a:lnTo>
                <a:lnTo>
                  <a:pt x="573" y="706"/>
                </a:lnTo>
                <a:lnTo>
                  <a:pt x="578" y="707"/>
                </a:lnTo>
                <a:lnTo>
                  <a:pt x="582" y="706"/>
                </a:lnTo>
                <a:lnTo>
                  <a:pt x="586" y="704"/>
                </a:lnTo>
                <a:lnTo>
                  <a:pt x="586" y="704"/>
                </a:lnTo>
                <a:lnTo>
                  <a:pt x="589" y="703"/>
                </a:lnTo>
                <a:lnTo>
                  <a:pt x="591" y="703"/>
                </a:lnTo>
                <a:lnTo>
                  <a:pt x="594" y="703"/>
                </a:lnTo>
                <a:lnTo>
                  <a:pt x="596" y="702"/>
                </a:lnTo>
                <a:lnTo>
                  <a:pt x="596" y="702"/>
                </a:lnTo>
                <a:lnTo>
                  <a:pt x="605" y="700"/>
                </a:lnTo>
                <a:lnTo>
                  <a:pt x="611" y="699"/>
                </a:lnTo>
                <a:lnTo>
                  <a:pt x="726" y="774"/>
                </a:lnTo>
                <a:lnTo>
                  <a:pt x="726" y="774"/>
                </a:lnTo>
                <a:lnTo>
                  <a:pt x="737" y="811"/>
                </a:lnTo>
                <a:lnTo>
                  <a:pt x="746" y="840"/>
                </a:lnTo>
                <a:lnTo>
                  <a:pt x="751" y="862"/>
                </a:lnTo>
                <a:lnTo>
                  <a:pt x="751" y="862"/>
                </a:lnTo>
                <a:lnTo>
                  <a:pt x="752" y="865"/>
                </a:lnTo>
                <a:lnTo>
                  <a:pt x="754" y="869"/>
                </a:lnTo>
                <a:lnTo>
                  <a:pt x="759" y="876"/>
                </a:lnTo>
                <a:lnTo>
                  <a:pt x="767" y="882"/>
                </a:lnTo>
                <a:lnTo>
                  <a:pt x="775" y="888"/>
                </a:lnTo>
                <a:lnTo>
                  <a:pt x="784" y="893"/>
                </a:lnTo>
                <a:lnTo>
                  <a:pt x="792" y="896"/>
                </a:lnTo>
                <a:lnTo>
                  <a:pt x="800" y="898"/>
                </a:lnTo>
                <a:lnTo>
                  <a:pt x="805" y="900"/>
                </a:lnTo>
                <a:lnTo>
                  <a:pt x="805" y="900"/>
                </a:lnTo>
                <a:lnTo>
                  <a:pt x="813" y="898"/>
                </a:lnTo>
                <a:lnTo>
                  <a:pt x="819" y="896"/>
                </a:lnTo>
                <a:lnTo>
                  <a:pt x="822" y="895"/>
                </a:lnTo>
                <a:lnTo>
                  <a:pt x="822" y="895"/>
                </a:lnTo>
                <a:lnTo>
                  <a:pt x="836" y="902"/>
                </a:lnTo>
                <a:lnTo>
                  <a:pt x="849" y="906"/>
                </a:lnTo>
                <a:lnTo>
                  <a:pt x="854" y="908"/>
                </a:lnTo>
                <a:lnTo>
                  <a:pt x="860" y="908"/>
                </a:lnTo>
                <a:lnTo>
                  <a:pt x="860" y="908"/>
                </a:lnTo>
                <a:lnTo>
                  <a:pt x="865" y="906"/>
                </a:lnTo>
                <a:lnTo>
                  <a:pt x="868" y="905"/>
                </a:lnTo>
                <a:lnTo>
                  <a:pt x="874" y="902"/>
                </a:lnTo>
                <a:lnTo>
                  <a:pt x="876" y="898"/>
                </a:lnTo>
                <a:lnTo>
                  <a:pt x="877" y="897"/>
                </a:lnTo>
                <a:lnTo>
                  <a:pt x="877" y="897"/>
                </a:lnTo>
                <a:lnTo>
                  <a:pt x="877" y="898"/>
                </a:lnTo>
                <a:lnTo>
                  <a:pt x="878" y="901"/>
                </a:lnTo>
                <a:lnTo>
                  <a:pt x="879" y="901"/>
                </a:lnTo>
                <a:lnTo>
                  <a:pt x="883" y="901"/>
                </a:lnTo>
                <a:lnTo>
                  <a:pt x="886" y="900"/>
                </a:lnTo>
                <a:lnTo>
                  <a:pt x="892" y="897"/>
                </a:lnTo>
                <a:lnTo>
                  <a:pt x="892" y="897"/>
                </a:lnTo>
                <a:lnTo>
                  <a:pt x="896" y="893"/>
                </a:lnTo>
                <a:lnTo>
                  <a:pt x="901" y="887"/>
                </a:lnTo>
                <a:lnTo>
                  <a:pt x="906" y="880"/>
                </a:lnTo>
                <a:lnTo>
                  <a:pt x="908" y="872"/>
                </a:lnTo>
                <a:lnTo>
                  <a:pt x="910" y="864"/>
                </a:lnTo>
                <a:lnTo>
                  <a:pt x="911" y="856"/>
                </a:lnTo>
                <a:lnTo>
                  <a:pt x="911" y="848"/>
                </a:lnTo>
                <a:lnTo>
                  <a:pt x="910" y="840"/>
                </a:lnTo>
                <a:lnTo>
                  <a:pt x="910" y="840"/>
                </a:lnTo>
                <a:lnTo>
                  <a:pt x="908" y="833"/>
                </a:lnTo>
                <a:lnTo>
                  <a:pt x="903" y="826"/>
                </a:lnTo>
                <a:lnTo>
                  <a:pt x="898" y="820"/>
                </a:lnTo>
                <a:lnTo>
                  <a:pt x="892" y="813"/>
                </a:lnTo>
                <a:lnTo>
                  <a:pt x="875" y="797"/>
                </a:lnTo>
                <a:lnTo>
                  <a:pt x="875" y="797"/>
                </a:lnTo>
                <a:lnTo>
                  <a:pt x="868" y="784"/>
                </a:lnTo>
                <a:lnTo>
                  <a:pt x="865" y="777"/>
                </a:lnTo>
                <a:lnTo>
                  <a:pt x="862" y="774"/>
                </a:lnTo>
                <a:lnTo>
                  <a:pt x="862" y="774"/>
                </a:lnTo>
                <a:lnTo>
                  <a:pt x="861" y="773"/>
                </a:lnTo>
                <a:lnTo>
                  <a:pt x="860" y="771"/>
                </a:lnTo>
                <a:lnTo>
                  <a:pt x="860" y="765"/>
                </a:lnTo>
                <a:lnTo>
                  <a:pt x="860" y="765"/>
                </a:lnTo>
                <a:lnTo>
                  <a:pt x="861" y="757"/>
                </a:lnTo>
                <a:lnTo>
                  <a:pt x="862" y="752"/>
                </a:lnTo>
                <a:lnTo>
                  <a:pt x="875" y="757"/>
                </a:lnTo>
                <a:lnTo>
                  <a:pt x="883" y="752"/>
                </a:lnTo>
                <a:lnTo>
                  <a:pt x="883" y="752"/>
                </a:lnTo>
                <a:lnTo>
                  <a:pt x="885" y="758"/>
                </a:lnTo>
                <a:lnTo>
                  <a:pt x="886" y="760"/>
                </a:lnTo>
                <a:lnTo>
                  <a:pt x="886" y="761"/>
                </a:lnTo>
                <a:lnTo>
                  <a:pt x="887" y="761"/>
                </a:lnTo>
                <a:lnTo>
                  <a:pt x="887" y="761"/>
                </a:lnTo>
                <a:lnTo>
                  <a:pt x="891" y="756"/>
                </a:lnTo>
                <a:lnTo>
                  <a:pt x="893" y="752"/>
                </a:lnTo>
                <a:lnTo>
                  <a:pt x="893" y="752"/>
                </a:lnTo>
                <a:lnTo>
                  <a:pt x="893" y="752"/>
                </a:lnTo>
                <a:lnTo>
                  <a:pt x="893" y="752"/>
                </a:lnTo>
                <a:lnTo>
                  <a:pt x="894" y="761"/>
                </a:lnTo>
                <a:lnTo>
                  <a:pt x="894" y="765"/>
                </a:lnTo>
                <a:lnTo>
                  <a:pt x="895" y="765"/>
                </a:lnTo>
                <a:lnTo>
                  <a:pt x="895" y="764"/>
                </a:lnTo>
                <a:lnTo>
                  <a:pt x="895" y="764"/>
                </a:lnTo>
                <a:lnTo>
                  <a:pt x="898" y="757"/>
                </a:lnTo>
                <a:lnTo>
                  <a:pt x="901" y="751"/>
                </a:lnTo>
                <a:lnTo>
                  <a:pt x="903" y="748"/>
                </a:lnTo>
                <a:lnTo>
                  <a:pt x="903" y="748"/>
                </a:lnTo>
                <a:lnTo>
                  <a:pt x="904" y="749"/>
                </a:lnTo>
                <a:lnTo>
                  <a:pt x="904" y="749"/>
                </a:lnTo>
                <a:lnTo>
                  <a:pt x="904" y="751"/>
                </a:lnTo>
                <a:lnTo>
                  <a:pt x="908" y="753"/>
                </a:lnTo>
                <a:lnTo>
                  <a:pt x="915" y="760"/>
                </a:lnTo>
                <a:lnTo>
                  <a:pt x="923" y="767"/>
                </a:lnTo>
                <a:lnTo>
                  <a:pt x="927" y="772"/>
                </a:lnTo>
                <a:lnTo>
                  <a:pt x="927" y="772"/>
                </a:lnTo>
                <a:lnTo>
                  <a:pt x="931" y="775"/>
                </a:lnTo>
                <a:lnTo>
                  <a:pt x="933" y="779"/>
                </a:lnTo>
                <a:lnTo>
                  <a:pt x="939" y="781"/>
                </a:lnTo>
                <a:lnTo>
                  <a:pt x="945" y="784"/>
                </a:lnTo>
                <a:lnTo>
                  <a:pt x="954" y="785"/>
                </a:lnTo>
                <a:lnTo>
                  <a:pt x="966" y="785"/>
                </a:lnTo>
                <a:lnTo>
                  <a:pt x="982" y="784"/>
                </a:lnTo>
                <a:lnTo>
                  <a:pt x="982" y="784"/>
                </a:lnTo>
                <a:lnTo>
                  <a:pt x="997" y="783"/>
                </a:lnTo>
                <a:lnTo>
                  <a:pt x="1008" y="783"/>
                </a:lnTo>
                <a:lnTo>
                  <a:pt x="1022" y="784"/>
                </a:lnTo>
                <a:lnTo>
                  <a:pt x="1026" y="784"/>
                </a:lnTo>
                <a:lnTo>
                  <a:pt x="1030" y="781"/>
                </a:lnTo>
                <a:lnTo>
                  <a:pt x="1034" y="775"/>
                </a:lnTo>
                <a:lnTo>
                  <a:pt x="1038" y="765"/>
                </a:lnTo>
                <a:lnTo>
                  <a:pt x="1038" y="765"/>
                </a:lnTo>
                <a:lnTo>
                  <a:pt x="1045" y="745"/>
                </a:lnTo>
                <a:lnTo>
                  <a:pt x="1049" y="733"/>
                </a:lnTo>
                <a:lnTo>
                  <a:pt x="1049" y="728"/>
                </a:lnTo>
                <a:lnTo>
                  <a:pt x="1048" y="724"/>
                </a:lnTo>
                <a:lnTo>
                  <a:pt x="1044" y="715"/>
                </a:lnTo>
                <a:lnTo>
                  <a:pt x="1044" y="715"/>
                </a:lnTo>
                <a:lnTo>
                  <a:pt x="1027" y="684"/>
                </a:lnTo>
                <a:lnTo>
                  <a:pt x="1027" y="684"/>
                </a:lnTo>
                <a:lnTo>
                  <a:pt x="1049" y="690"/>
                </a:lnTo>
                <a:lnTo>
                  <a:pt x="1066" y="696"/>
                </a:lnTo>
                <a:lnTo>
                  <a:pt x="1074" y="701"/>
                </a:lnTo>
                <a:lnTo>
                  <a:pt x="1080" y="704"/>
                </a:lnTo>
                <a:lnTo>
                  <a:pt x="1080" y="704"/>
                </a:lnTo>
                <a:lnTo>
                  <a:pt x="1107" y="730"/>
                </a:lnTo>
                <a:lnTo>
                  <a:pt x="1124" y="747"/>
                </a:lnTo>
                <a:lnTo>
                  <a:pt x="1102" y="714"/>
                </a:lnTo>
                <a:lnTo>
                  <a:pt x="1155" y="730"/>
                </a:lnTo>
                <a:lnTo>
                  <a:pt x="1155" y="730"/>
                </a:lnTo>
                <a:lnTo>
                  <a:pt x="1126" y="717"/>
                </a:lnTo>
                <a:lnTo>
                  <a:pt x="1106" y="708"/>
                </a:lnTo>
                <a:lnTo>
                  <a:pt x="1094" y="702"/>
                </a:lnTo>
                <a:lnTo>
                  <a:pt x="1094" y="702"/>
                </a:lnTo>
                <a:lnTo>
                  <a:pt x="1090" y="701"/>
                </a:lnTo>
                <a:lnTo>
                  <a:pt x="1086" y="699"/>
                </a:lnTo>
                <a:lnTo>
                  <a:pt x="1082" y="694"/>
                </a:lnTo>
                <a:lnTo>
                  <a:pt x="1082" y="694"/>
                </a:lnTo>
                <a:lnTo>
                  <a:pt x="1057" y="684"/>
                </a:lnTo>
                <a:lnTo>
                  <a:pt x="1057" y="684"/>
                </a:lnTo>
                <a:lnTo>
                  <a:pt x="1030" y="671"/>
                </a:lnTo>
                <a:lnTo>
                  <a:pt x="1038" y="669"/>
                </a:lnTo>
                <a:lnTo>
                  <a:pt x="1038" y="663"/>
                </a:lnTo>
                <a:lnTo>
                  <a:pt x="1042" y="661"/>
                </a:lnTo>
                <a:lnTo>
                  <a:pt x="1044" y="654"/>
                </a:lnTo>
                <a:lnTo>
                  <a:pt x="1052" y="651"/>
                </a:lnTo>
                <a:lnTo>
                  <a:pt x="1052" y="646"/>
                </a:lnTo>
                <a:lnTo>
                  <a:pt x="1055" y="642"/>
                </a:lnTo>
                <a:lnTo>
                  <a:pt x="1055" y="642"/>
                </a:lnTo>
                <a:lnTo>
                  <a:pt x="1055" y="641"/>
                </a:lnTo>
                <a:lnTo>
                  <a:pt x="1055" y="638"/>
                </a:lnTo>
                <a:lnTo>
                  <a:pt x="1055" y="638"/>
                </a:lnTo>
                <a:lnTo>
                  <a:pt x="1069" y="627"/>
                </a:lnTo>
                <a:lnTo>
                  <a:pt x="1069" y="627"/>
                </a:lnTo>
                <a:lnTo>
                  <a:pt x="1084" y="633"/>
                </a:lnTo>
                <a:lnTo>
                  <a:pt x="1098" y="637"/>
                </a:lnTo>
                <a:lnTo>
                  <a:pt x="1111" y="639"/>
                </a:lnTo>
                <a:lnTo>
                  <a:pt x="1111" y="639"/>
                </a:lnTo>
                <a:lnTo>
                  <a:pt x="1122" y="641"/>
                </a:lnTo>
                <a:lnTo>
                  <a:pt x="1132" y="638"/>
                </a:lnTo>
                <a:lnTo>
                  <a:pt x="1140" y="636"/>
                </a:lnTo>
                <a:lnTo>
                  <a:pt x="1140" y="636"/>
                </a:lnTo>
                <a:lnTo>
                  <a:pt x="1126" y="636"/>
                </a:lnTo>
                <a:lnTo>
                  <a:pt x="1115" y="635"/>
                </a:lnTo>
                <a:lnTo>
                  <a:pt x="1107" y="634"/>
                </a:lnTo>
                <a:lnTo>
                  <a:pt x="1107" y="634"/>
                </a:lnTo>
                <a:lnTo>
                  <a:pt x="1084" y="623"/>
                </a:lnTo>
                <a:lnTo>
                  <a:pt x="1067" y="614"/>
                </a:lnTo>
                <a:lnTo>
                  <a:pt x="1075" y="611"/>
                </a:lnTo>
                <a:close/>
                <a:moveTo>
                  <a:pt x="810" y="166"/>
                </a:moveTo>
                <a:lnTo>
                  <a:pt x="810" y="166"/>
                </a:lnTo>
                <a:lnTo>
                  <a:pt x="808" y="166"/>
                </a:lnTo>
                <a:lnTo>
                  <a:pt x="801" y="165"/>
                </a:lnTo>
                <a:lnTo>
                  <a:pt x="794" y="164"/>
                </a:lnTo>
                <a:lnTo>
                  <a:pt x="787" y="161"/>
                </a:lnTo>
                <a:lnTo>
                  <a:pt x="787" y="161"/>
                </a:lnTo>
                <a:lnTo>
                  <a:pt x="768" y="154"/>
                </a:lnTo>
                <a:lnTo>
                  <a:pt x="745" y="146"/>
                </a:lnTo>
                <a:lnTo>
                  <a:pt x="745" y="146"/>
                </a:lnTo>
                <a:lnTo>
                  <a:pt x="736" y="143"/>
                </a:lnTo>
                <a:lnTo>
                  <a:pt x="729" y="141"/>
                </a:lnTo>
                <a:lnTo>
                  <a:pt x="723" y="141"/>
                </a:lnTo>
                <a:lnTo>
                  <a:pt x="715" y="141"/>
                </a:lnTo>
                <a:lnTo>
                  <a:pt x="715" y="141"/>
                </a:lnTo>
                <a:lnTo>
                  <a:pt x="704" y="141"/>
                </a:lnTo>
                <a:lnTo>
                  <a:pt x="690" y="142"/>
                </a:lnTo>
                <a:lnTo>
                  <a:pt x="672" y="144"/>
                </a:lnTo>
                <a:lnTo>
                  <a:pt x="672" y="144"/>
                </a:lnTo>
                <a:lnTo>
                  <a:pt x="672" y="146"/>
                </a:lnTo>
                <a:lnTo>
                  <a:pt x="673" y="151"/>
                </a:lnTo>
                <a:lnTo>
                  <a:pt x="681" y="167"/>
                </a:lnTo>
                <a:lnTo>
                  <a:pt x="692" y="184"/>
                </a:lnTo>
                <a:lnTo>
                  <a:pt x="698" y="197"/>
                </a:lnTo>
                <a:lnTo>
                  <a:pt x="698" y="197"/>
                </a:lnTo>
                <a:lnTo>
                  <a:pt x="718" y="222"/>
                </a:lnTo>
                <a:lnTo>
                  <a:pt x="730" y="239"/>
                </a:lnTo>
                <a:lnTo>
                  <a:pt x="730" y="239"/>
                </a:lnTo>
                <a:lnTo>
                  <a:pt x="715" y="225"/>
                </a:lnTo>
                <a:lnTo>
                  <a:pt x="703" y="213"/>
                </a:lnTo>
                <a:lnTo>
                  <a:pt x="693" y="201"/>
                </a:lnTo>
                <a:lnTo>
                  <a:pt x="693" y="201"/>
                </a:lnTo>
                <a:lnTo>
                  <a:pt x="688" y="196"/>
                </a:lnTo>
                <a:lnTo>
                  <a:pt x="685" y="189"/>
                </a:lnTo>
                <a:lnTo>
                  <a:pt x="677" y="173"/>
                </a:lnTo>
                <a:lnTo>
                  <a:pt x="671" y="159"/>
                </a:lnTo>
                <a:lnTo>
                  <a:pt x="665" y="149"/>
                </a:lnTo>
                <a:lnTo>
                  <a:pt x="665" y="149"/>
                </a:lnTo>
                <a:lnTo>
                  <a:pt x="662" y="143"/>
                </a:lnTo>
                <a:lnTo>
                  <a:pt x="662" y="141"/>
                </a:lnTo>
                <a:lnTo>
                  <a:pt x="663" y="138"/>
                </a:lnTo>
                <a:lnTo>
                  <a:pt x="664" y="137"/>
                </a:lnTo>
                <a:lnTo>
                  <a:pt x="667" y="136"/>
                </a:lnTo>
                <a:lnTo>
                  <a:pt x="672" y="136"/>
                </a:lnTo>
                <a:lnTo>
                  <a:pt x="672" y="136"/>
                </a:lnTo>
                <a:lnTo>
                  <a:pt x="682" y="135"/>
                </a:lnTo>
                <a:lnTo>
                  <a:pt x="698" y="133"/>
                </a:lnTo>
                <a:lnTo>
                  <a:pt x="715" y="130"/>
                </a:lnTo>
                <a:lnTo>
                  <a:pt x="723" y="130"/>
                </a:lnTo>
                <a:lnTo>
                  <a:pt x="730" y="132"/>
                </a:lnTo>
                <a:lnTo>
                  <a:pt x="730" y="132"/>
                </a:lnTo>
                <a:lnTo>
                  <a:pt x="750" y="138"/>
                </a:lnTo>
                <a:lnTo>
                  <a:pt x="776" y="150"/>
                </a:lnTo>
                <a:lnTo>
                  <a:pt x="800" y="160"/>
                </a:lnTo>
                <a:lnTo>
                  <a:pt x="810" y="166"/>
                </a:lnTo>
                <a:lnTo>
                  <a:pt x="810" y="166"/>
                </a:lnTo>
                <a:close/>
                <a:moveTo>
                  <a:pt x="718" y="153"/>
                </a:moveTo>
                <a:lnTo>
                  <a:pt x="718" y="153"/>
                </a:lnTo>
                <a:lnTo>
                  <a:pt x="729" y="158"/>
                </a:lnTo>
                <a:lnTo>
                  <a:pt x="739" y="164"/>
                </a:lnTo>
                <a:lnTo>
                  <a:pt x="750" y="169"/>
                </a:lnTo>
                <a:lnTo>
                  <a:pt x="750" y="169"/>
                </a:lnTo>
                <a:lnTo>
                  <a:pt x="771" y="189"/>
                </a:lnTo>
                <a:lnTo>
                  <a:pt x="791" y="205"/>
                </a:lnTo>
                <a:lnTo>
                  <a:pt x="791" y="205"/>
                </a:lnTo>
                <a:lnTo>
                  <a:pt x="799" y="213"/>
                </a:lnTo>
                <a:lnTo>
                  <a:pt x="807" y="224"/>
                </a:lnTo>
                <a:lnTo>
                  <a:pt x="818" y="242"/>
                </a:lnTo>
                <a:lnTo>
                  <a:pt x="818" y="242"/>
                </a:lnTo>
                <a:lnTo>
                  <a:pt x="822" y="253"/>
                </a:lnTo>
                <a:lnTo>
                  <a:pt x="824" y="256"/>
                </a:lnTo>
                <a:lnTo>
                  <a:pt x="824" y="257"/>
                </a:lnTo>
                <a:lnTo>
                  <a:pt x="822" y="257"/>
                </a:lnTo>
                <a:lnTo>
                  <a:pt x="822" y="257"/>
                </a:lnTo>
                <a:lnTo>
                  <a:pt x="819" y="257"/>
                </a:lnTo>
                <a:lnTo>
                  <a:pt x="814" y="253"/>
                </a:lnTo>
                <a:lnTo>
                  <a:pt x="814" y="253"/>
                </a:lnTo>
                <a:lnTo>
                  <a:pt x="805" y="240"/>
                </a:lnTo>
                <a:lnTo>
                  <a:pt x="793" y="224"/>
                </a:lnTo>
                <a:lnTo>
                  <a:pt x="793" y="224"/>
                </a:lnTo>
                <a:lnTo>
                  <a:pt x="780" y="207"/>
                </a:lnTo>
                <a:lnTo>
                  <a:pt x="772" y="199"/>
                </a:lnTo>
                <a:lnTo>
                  <a:pt x="763" y="191"/>
                </a:lnTo>
                <a:lnTo>
                  <a:pt x="763" y="191"/>
                </a:lnTo>
                <a:lnTo>
                  <a:pt x="745" y="175"/>
                </a:lnTo>
                <a:lnTo>
                  <a:pt x="730" y="164"/>
                </a:lnTo>
                <a:lnTo>
                  <a:pt x="730" y="164"/>
                </a:lnTo>
                <a:lnTo>
                  <a:pt x="718" y="153"/>
                </a:lnTo>
                <a:lnTo>
                  <a:pt x="718" y="153"/>
                </a:lnTo>
                <a:close/>
                <a:moveTo>
                  <a:pt x="703" y="533"/>
                </a:moveTo>
                <a:lnTo>
                  <a:pt x="703" y="533"/>
                </a:lnTo>
                <a:lnTo>
                  <a:pt x="711" y="555"/>
                </a:lnTo>
                <a:lnTo>
                  <a:pt x="718" y="572"/>
                </a:lnTo>
                <a:lnTo>
                  <a:pt x="723" y="583"/>
                </a:lnTo>
                <a:lnTo>
                  <a:pt x="723" y="583"/>
                </a:lnTo>
                <a:lnTo>
                  <a:pt x="728" y="589"/>
                </a:lnTo>
                <a:lnTo>
                  <a:pt x="730" y="595"/>
                </a:lnTo>
                <a:lnTo>
                  <a:pt x="735" y="611"/>
                </a:lnTo>
                <a:lnTo>
                  <a:pt x="735" y="611"/>
                </a:lnTo>
                <a:lnTo>
                  <a:pt x="739" y="631"/>
                </a:lnTo>
                <a:lnTo>
                  <a:pt x="742" y="641"/>
                </a:lnTo>
                <a:lnTo>
                  <a:pt x="745" y="649"/>
                </a:lnTo>
                <a:lnTo>
                  <a:pt x="745" y="649"/>
                </a:lnTo>
                <a:lnTo>
                  <a:pt x="750" y="654"/>
                </a:lnTo>
                <a:lnTo>
                  <a:pt x="756" y="660"/>
                </a:lnTo>
                <a:lnTo>
                  <a:pt x="770" y="669"/>
                </a:lnTo>
                <a:lnTo>
                  <a:pt x="770" y="669"/>
                </a:lnTo>
                <a:lnTo>
                  <a:pt x="775" y="671"/>
                </a:lnTo>
                <a:lnTo>
                  <a:pt x="779" y="674"/>
                </a:lnTo>
                <a:lnTo>
                  <a:pt x="783" y="675"/>
                </a:lnTo>
                <a:lnTo>
                  <a:pt x="785" y="676"/>
                </a:lnTo>
                <a:lnTo>
                  <a:pt x="785" y="676"/>
                </a:lnTo>
                <a:lnTo>
                  <a:pt x="787" y="678"/>
                </a:lnTo>
                <a:lnTo>
                  <a:pt x="791" y="684"/>
                </a:lnTo>
                <a:lnTo>
                  <a:pt x="799" y="691"/>
                </a:lnTo>
                <a:lnTo>
                  <a:pt x="804" y="694"/>
                </a:lnTo>
                <a:lnTo>
                  <a:pt x="812" y="699"/>
                </a:lnTo>
                <a:lnTo>
                  <a:pt x="812" y="699"/>
                </a:lnTo>
                <a:lnTo>
                  <a:pt x="832" y="709"/>
                </a:lnTo>
                <a:lnTo>
                  <a:pt x="837" y="710"/>
                </a:lnTo>
                <a:lnTo>
                  <a:pt x="843" y="711"/>
                </a:lnTo>
                <a:lnTo>
                  <a:pt x="843" y="711"/>
                </a:lnTo>
                <a:lnTo>
                  <a:pt x="847" y="710"/>
                </a:lnTo>
                <a:lnTo>
                  <a:pt x="851" y="709"/>
                </a:lnTo>
                <a:lnTo>
                  <a:pt x="859" y="704"/>
                </a:lnTo>
                <a:lnTo>
                  <a:pt x="865" y="700"/>
                </a:lnTo>
                <a:lnTo>
                  <a:pt x="868" y="696"/>
                </a:lnTo>
                <a:lnTo>
                  <a:pt x="868" y="696"/>
                </a:lnTo>
                <a:lnTo>
                  <a:pt x="874" y="695"/>
                </a:lnTo>
                <a:lnTo>
                  <a:pt x="880" y="694"/>
                </a:lnTo>
                <a:lnTo>
                  <a:pt x="892" y="694"/>
                </a:lnTo>
                <a:lnTo>
                  <a:pt x="892" y="694"/>
                </a:lnTo>
                <a:lnTo>
                  <a:pt x="895" y="693"/>
                </a:lnTo>
                <a:lnTo>
                  <a:pt x="899" y="691"/>
                </a:lnTo>
                <a:lnTo>
                  <a:pt x="904" y="687"/>
                </a:lnTo>
                <a:lnTo>
                  <a:pt x="910" y="684"/>
                </a:lnTo>
                <a:lnTo>
                  <a:pt x="910" y="684"/>
                </a:lnTo>
                <a:lnTo>
                  <a:pt x="917" y="679"/>
                </a:lnTo>
                <a:lnTo>
                  <a:pt x="926" y="674"/>
                </a:lnTo>
                <a:lnTo>
                  <a:pt x="942" y="663"/>
                </a:lnTo>
                <a:lnTo>
                  <a:pt x="942" y="663"/>
                </a:lnTo>
                <a:lnTo>
                  <a:pt x="950" y="654"/>
                </a:lnTo>
                <a:lnTo>
                  <a:pt x="962" y="641"/>
                </a:lnTo>
                <a:lnTo>
                  <a:pt x="977" y="623"/>
                </a:lnTo>
                <a:lnTo>
                  <a:pt x="977" y="623"/>
                </a:lnTo>
                <a:lnTo>
                  <a:pt x="967" y="638"/>
                </a:lnTo>
                <a:lnTo>
                  <a:pt x="948" y="663"/>
                </a:lnTo>
                <a:lnTo>
                  <a:pt x="948" y="663"/>
                </a:lnTo>
                <a:lnTo>
                  <a:pt x="943" y="668"/>
                </a:lnTo>
                <a:lnTo>
                  <a:pt x="937" y="672"/>
                </a:lnTo>
                <a:lnTo>
                  <a:pt x="924" y="680"/>
                </a:lnTo>
                <a:lnTo>
                  <a:pt x="911" y="686"/>
                </a:lnTo>
                <a:lnTo>
                  <a:pt x="906" y="690"/>
                </a:lnTo>
                <a:lnTo>
                  <a:pt x="906" y="690"/>
                </a:lnTo>
                <a:lnTo>
                  <a:pt x="903" y="693"/>
                </a:lnTo>
                <a:lnTo>
                  <a:pt x="898" y="695"/>
                </a:lnTo>
                <a:lnTo>
                  <a:pt x="893" y="696"/>
                </a:lnTo>
                <a:lnTo>
                  <a:pt x="892" y="699"/>
                </a:lnTo>
                <a:lnTo>
                  <a:pt x="892" y="699"/>
                </a:lnTo>
                <a:lnTo>
                  <a:pt x="888" y="700"/>
                </a:lnTo>
                <a:lnTo>
                  <a:pt x="882" y="700"/>
                </a:lnTo>
                <a:lnTo>
                  <a:pt x="873" y="701"/>
                </a:lnTo>
                <a:lnTo>
                  <a:pt x="873" y="701"/>
                </a:lnTo>
                <a:lnTo>
                  <a:pt x="869" y="703"/>
                </a:lnTo>
                <a:lnTo>
                  <a:pt x="861" y="709"/>
                </a:lnTo>
                <a:lnTo>
                  <a:pt x="851" y="715"/>
                </a:lnTo>
                <a:lnTo>
                  <a:pt x="845" y="716"/>
                </a:lnTo>
                <a:lnTo>
                  <a:pt x="840" y="717"/>
                </a:lnTo>
                <a:lnTo>
                  <a:pt x="840" y="717"/>
                </a:lnTo>
                <a:lnTo>
                  <a:pt x="833" y="717"/>
                </a:lnTo>
                <a:lnTo>
                  <a:pt x="827" y="715"/>
                </a:lnTo>
                <a:lnTo>
                  <a:pt x="820" y="712"/>
                </a:lnTo>
                <a:lnTo>
                  <a:pt x="814" y="708"/>
                </a:lnTo>
                <a:lnTo>
                  <a:pt x="802" y="700"/>
                </a:lnTo>
                <a:lnTo>
                  <a:pt x="793" y="692"/>
                </a:lnTo>
                <a:lnTo>
                  <a:pt x="793" y="692"/>
                </a:lnTo>
                <a:lnTo>
                  <a:pt x="787" y="686"/>
                </a:lnTo>
                <a:lnTo>
                  <a:pt x="784" y="683"/>
                </a:lnTo>
                <a:lnTo>
                  <a:pt x="783" y="679"/>
                </a:lnTo>
                <a:lnTo>
                  <a:pt x="783" y="679"/>
                </a:lnTo>
                <a:lnTo>
                  <a:pt x="775" y="677"/>
                </a:lnTo>
                <a:lnTo>
                  <a:pt x="775" y="677"/>
                </a:lnTo>
                <a:lnTo>
                  <a:pt x="768" y="675"/>
                </a:lnTo>
                <a:lnTo>
                  <a:pt x="760" y="670"/>
                </a:lnTo>
                <a:lnTo>
                  <a:pt x="751" y="663"/>
                </a:lnTo>
                <a:lnTo>
                  <a:pt x="743" y="656"/>
                </a:lnTo>
                <a:lnTo>
                  <a:pt x="743" y="656"/>
                </a:lnTo>
                <a:lnTo>
                  <a:pt x="739" y="652"/>
                </a:lnTo>
                <a:lnTo>
                  <a:pt x="737" y="646"/>
                </a:lnTo>
                <a:lnTo>
                  <a:pt x="735" y="631"/>
                </a:lnTo>
                <a:lnTo>
                  <a:pt x="730" y="613"/>
                </a:lnTo>
                <a:lnTo>
                  <a:pt x="728" y="604"/>
                </a:lnTo>
                <a:lnTo>
                  <a:pt x="723" y="596"/>
                </a:lnTo>
                <a:lnTo>
                  <a:pt x="723" y="596"/>
                </a:lnTo>
                <a:lnTo>
                  <a:pt x="720" y="587"/>
                </a:lnTo>
                <a:lnTo>
                  <a:pt x="715" y="577"/>
                </a:lnTo>
                <a:lnTo>
                  <a:pt x="709" y="556"/>
                </a:lnTo>
                <a:lnTo>
                  <a:pt x="703" y="533"/>
                </a:lnTo>
                <a:lnTo>
                  <a:pt x="703" y="533"/>
                </a:lnTo>
                <a:close/>
                <a:moveTo>
                  <a:pt x="772" y="634"/>
                </a:moveTo>
                <a:lnTo>
                  <a:pt x="772" y="634"/>
                </a:lnTo>
                <a:lnTo>
                  <a:pt x="772" y="626"/>
                </a:lnTo>
                <a:lnTo>
                  <a:pt x="772" y="626"/>
                </a:lnTo>
                <a:lnTo>
                  <a:pt x="775" y="629"/>
                </a:lnTo>
                <a:lnTo>
                  <a:pt x="777" y="633"/>
                </a:lnTo>
                <a:lnTo>
                  <a:pt x="783" y="638"/>
                </a:lnTo>
                <a:lnTo>
                  <a:pt x="783" y="638"/>
                </a:lnTo>
                <a:lnTo>
                  <a:pt x="788" y="642"/>
                </a:lnTo>
                <a:lnTo>
                  <a:pt x="794" y="643"/>
                </a:lnTo>
                <a:lnTo>
                  <a:pt x="800" y="643"/>
                </a:lnTo>
                <a:lnTo>
                  <a:pt x="808" y="644"/>
                </a:lnTo>
                <a:lnTo>
                  <a:pt x="808" y="644"/>
                </a:lnTo>
                <a:lnTo>
                  <a:pt x="819" y="645"/>
                </a:lnTo>
                <a:lnTo>
                  <a:pt x="830" y="644"/>
                </a:lnTo>
                <a:lnTo>
                  <a:pt x="830" y="644"/>
                </a:lnTo>
                <a:lnTo>
                  <a:pt x="840" y="643"/>
                </a:lnTo>
                <a:lnTo>
                  <a:pt x="840" y="644"/>
                </a:lnTo>
                <a:lnTo>
                  <a:pt x="840" y="646"/>
                </a:lnTo>
                <a:lnTo>
                  <a:pt x="840" y="646"/>
                </a:lnTo>
                <a:lnTo>
                  <a:pt x="838" y="650"/>
                </a:lnTo>
                <a:lnTo>
                  <a:pt x="836" y="653"/>
                </a:lnTo>
                <a:lnTo>
                  <a:pt x="825" y="663"/>
                </a:lnTo>
                <a:lnTo>
                  <a:pt x="825" y="663"/>
                </a:lnTo>
                <a:lnTo>
                  <a:pt x="814" y="671"/>
                </a:lnTo>
                <a:lnTo>
                  <a:pt x="811" y="674"/>
                </a:lnTo>
                <a:lnTo>
                  <a:pt x="805" y="674"/>
                </a:lnTo>
                <a:lnTo>
                  <a:pt x="805" y="674"/>
                </a:lnTo>
                <a:lnTo>
                  <a:pt x="801" y="672"/>
                </a:lnTo>
                <a:lnTo>
                  <a:pt x="797" y="670"/>
                </a:lnTo>
                <a:lnTo>
                  <a:pt x="787" y="656"/>
                </a:lnTo>
                <a:lnTo>
                  <a:pt x="787" y="656"/>
                </a:lnTo>
                <a:lnTo>
                  <a:pt x="775" y="643"/>
                </a:lnTo>
                <a:lnTo>
                  <a:pt x="772" y="638"/>
                </a:lnTo>
                <a:lnTo>
                  <a:pt x="772" y="634"/>
                </a:lnTo>
                <a:lnTo>
                  <a:pt x="772" y="6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20DCBFA-8887-2FE5-2BC3-EC5ED4E10E08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走る猫、くつろぐネコのシルエット</a:t>
            </a:r>
          </a:p>
        </p:txBody>
      </p:sp>
    </p:spTree>
    <p:extLst>
      <p:ext uri="{BB962C8B-B14F-4D97-AF65-F5344CB8AC3E}">
        <p14:creationId xmlns:p14="http://schemas.microsoft.com/office/powerpoint/2010/main" val="1221683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E99679B8-052B-49C1-93AC-4830380DFD79}"/>
              </a:ext>
            </a:extLst>
          </p:cNvPr>
          <p:cNvSpPr>
            <a:spLocks/>
          </p:cNvSpPr>
          <p:nvPr/>
        </p:nvSpPr>
        <p:spPr bwMode="auto">
          <a:xfrm>
            <a:off x="3821113" y="1978721"/>
            <a:ext cx="2236788" cy="1064559"/>
          </a:xfrm>
          <a:custGeom>
            <a:avLst/>
            <a:gdLst>
              <a:gd name="T0" fmla="*/ 102 w 2950"/>
              <a:gd name="T1" fmla="*/ 195 h 1404"/>
              <a:gd name="T2" fmla="*/ 64 w 2950"/>
              <a:gd name="T3" fmla="*/ 338 h 1404"/>
              <a:gd name="T4" fmla="*/ 8 w 2950"/>
              <a:gd name="T5" fmla="*/ 392 h 1404"/>
              <a:gd name="T6" fmla="*/ 15 w 2950"/>
              <a:gd name="T7" fmla="*/ 437 h 1404"/>
              <a:gd name="T8" fmla="*/ 31 w 2950"/>
              <a:gd name="T9" fmla="*/ 473 h 1404"/>
              <a:gd name="T10" fmla="*/ 109 w 2950"/>
              <a:gd name="T11" fmla="*/ 511 h 1404"/>
              <a:gd name="T12" fmla="*/ 119 w 2950"/>
              <a:gd name="T13" fmla="*/ 539 h 1404"/>
              <a:gd name="T14" fmla="*/ 213 w 2950"/>
              <a:gd name="T15" fmla="*/ 551 h 1404"/>
              <a:gd name="T16" fmla="*/ 277 w 2950"/>
              <a:gd name="T17" fmla="*/ 576 h 1404"/>
              <a:gd name="T18" fmla="*/ 282 w 2950"/>
              <a:gd name="T19" fmla="*/ 630 h 1404"/>
              <a:gd name="T20" fmla="*/ 312 w 2950"/>
              <a:gd name="T21" fmla="*/ 649 h 1404"/>
              <a:gd name="T22" fmla="*/ 388 w 2950"/>
              <a:gd name="T23" fmla="*/ 705 h 1404"/>
              <a:gd name="T24" fmla="*/ 635 w 2950"/>
              <a:gd name="T25" fmla="*/ 897 h 1404"/>
              <a:gd name="T26" fmla="*/ 875 w 2950"/>
              <a:gd name="T27" fmla="*/ 1001 h 1404"/>
              <a:gd name="T28" fmla="*/ 1150 w 2950"/>
              <a:gd name="T29" fmla="*/ 1029 h 1404"/>
              <a:gd name="T30" fmla="*/ 1335 w 2950"/>
              <a:gd name="T31" fmla="*/ 1127 h 1404"/>
              <a:gd name="T32" fmla="*/ 1367 w 2950"/>
              <a:gd name="T33" fmla="*/ 1184 h 1404"/>
              <a:gd name="T34" fmla="*/ 1190 w 2950"/>
              <a:gd name="T35" fmla="*/ 1239 h 1404"/>
              <a:gd name="T36" fmla="*/ 1079 w 2950"/>
              <a:gd name="T37" fmla="*/ 1274 h 1404"/>
              <a:gd name="T38" fmla="*/ 982 w 2950"/>
              <a:gd name="T39" fmla="*/ 1290 h 1404"/>
              <a:gd name="T40" fmla="*/ 961 w 2950"/>
              <a:gd name="T41" fmla="*/ 1356 h 1404"/>
              <a:gd name="T42" fmla="*/ 1040 w 2950"/>
              <a:gd name="T43" fmla="*/ 1358 h 1404"/>
              <a:gd name="T44" fmla="*/ 1116 w 2950"/>
              <a:gd name="T45" fmla="*/ 1373 h 1404"/>
              <a:gd name="T46" fmla="*/ 1215 w 2950"/>
              <a:gd name="T47" fmla="*/ 1375 h 1404"/>
              <a:gd name="T48" fmla="*/ 1492 w 2950"/>
              <a:gd name="T49" fmla="*/ 1325 h 1404"/>
              <a:gd name="T50" fmla="*/ 1596 w 2950"/>
              <a:gd name="T51" fmla="*/ 1275 h 1404"/>
              <a:gd name="T52" fmla="*/ 1799 w 2950"/>
              <a:gd name="T53" fmla="*/ 1390 h 1404"/>
              <a:gd name="T54" fmla="*/ 1895 w 2950"/>
              <a:gd name="T55" fmla="*/ 1399 h 1404"/>
              <a:gd name="T56" fmla="*/ 2024 w 2950"/>
              <a:gd name="T57" fmla="*/ 1350 h 1404"/>
              <a:gd name="T58" fmla="*/ 2057 w 2950"/>
              <a:gd name="T59" fmla="*/ 1285 h 1404"/>
              <a:gd name="T60" fmla="*/ 2073 w 2950"/>
              <a:gd name="T61" fmla="*/ 1216 h 1404"/>
              <a:gd name="T62" fmla="*/ 2081 w 2950"/>
              <a:gd name="T63" fmla="*/ 1161 h 1404"/>
              <a:gd name="T64" fmla="*/ 1971 w 2950"/>
              <a:gd name="T65" fmla="*/ 1120 h 1404"/>
              <a:gd name="T66" fmla="*/ 1877 w 2950"/>
              <a:gd name="T67" fmla="*/ 1120 h 1404"/>
              <a:gd name="T68" fmla="*/ 1850 w 2950"/>
              <a:gd name="T69" fmla="*/ 1065 h 1404"/>
              <a:gd name="T70" fmla="*/ 2131 w 2950"/>
              <a:gd name="T71" fmla="*/ 923 h 1404"/>
              <a:gd name="T72" fmla="*/ 2223 w 2950"/>
              <a:gd name="T73" fmla="*/ 819 h 1404"/>
              <a:gd name="T74" fmla="*/ 2283 w 2950"/>
              <a:gd name="T75" fmla="*/ 649 h 1404"/>
              <a:gd name="T76" fmla="*/ 2374 w 2950"/>
              <a:gd name="T77" fmla="*/ 452 h 1404"/>
              <a:gd name="T78" fmla="*/ 2679 w 2950"/>
              <a:gd name="T79" fmla="*/ 346 h 1404"/>
              <a:gd name="T80" fmla="*/ 2809 w 2950"/>
              <a:gd name="T81" fmla="*/ 339 h 1404"/>
              <a:gd name="T82" fmla="*/ 2945 w 2950"/>
              <a:gd name="T83" fmla="*/ 260 h 1404"/>
              <a:gd name="T84" fmla="*/ 2920 w 2950"/>
              <a:gd name="T85" fmla="*/ 204 h 1404"/>
              <a:gd name="T86" fmla="*/ 2768 w 2950"/>
              <a:gd name="T87" fmla="*/ 172 h 1404"/>
              <a:gd name="T88" fmla="*/ 2532 w 2950"/>
              <a:gd name="T89" fmla="*/ 258 h 1404"/>
              <a:gd name="T90" fmla="*/ 2362 w 2950"/>
              <a:gd name="T91" fmla="*/ 291 h 1404"/>
              <a:gd name="T92" fmla="*/ 2347 w 2950"/>
              <a:gd name="T93" fmla="*/ 326 h 1404"/>
              <a:gd name="T94" fmla="*/ 2213 w 2950"/>
              <a:gd name="T95" fmla="*/ 255 h 1404"/>
              <a:gd name="T96" fmla="*/ 2121 w 2950"/>
              <a:gd name="T97" fmla="*/ 148 h 1404"/>
              <a:gd name="T98" fmla="*/ 1788 w 2950"/>
              <a:gd name="T99" fmla="*/ 38 h 1404"/>
              <a:gd name="T100" fmla="*/ 1495 w 2950"/>
              <a:gd name="T101" fmla="*/ 27 h 1404"/>
              <a:gd name="T102" fmla="*/ 1330 w 2950"/>
              <a:gd name="T103" fmla="*/ 50 h 1404"/>
              <a:gd name="T104" fmla="*/ 842 w 2950"/>
              <a:gd name="T105" fmla="*/ 230 h 1404"/>
              <a:gd name="T106" fmla="*/ 696 w 2950"/>
              <a:gd name="T107" fmla="*/ 258 h 1404"/>
              <a:gd name="T108" fmla="*/ 472 w 2950"/>
              <a:gd name="T109" fmla="*/ 98 h 1404"/>
              <a:gd name="T110" fmla="*/ 434 w 2950"/>
              <a:gd name="T111" fmla="*/ 20 h 1404"/>
              <a:gd name="T112" fmla="*/ 376 w 2950"/>
              <a:gd name="T113" fmla="*/ 5 h 1404"/>
              <a:gd name="T114" fmla="*/ 277 w 2950"/>
              <a:gd name="T115" fmla="*/ 4 h 1404"/>
              <a:gd name="T116" fmla="*/ 236 w 2950"/>
              <a:gd name="T117" fmla="*/ 43 h 1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50" h="1404">
                <a:moveTo>
                  <a:pt x="211" y="118"/>
                </a:moveTo>
                <a:lnTo>
                  <a:pt x="211" y="118"/>
                </a:lnTo>
                <a:lnTo>
                  <a:pt x="186" y="131"/>
                </a:lnTo>
                <a:lnTo>
                  <a:pt x="168" y="143"/>
                </a:lnTo>
                <a:lnTo>
                  <a:pt x="148" y="156"/>
                </a:lnTo>
                <a:lnTo>
                  <a:pt x="127" y="171"/>
                </a:lnTo>
                <a:lnTo>
                  <a:pt x="109" y="187"/>
                </a:lnTo>
                <a:lnTo>
                  <a:pt x="102" y="195"/>
                </a:lnTo>
                <a:lnTo>
                  <a:pt x="95" y="204"/>
                </a:lnTo>
                <a:lnTo>
                  <a:pt x="91" y="212"/>
                </a:lnTo>
                <a:lnTo>
                  <a:pt x="87" y="222"/>
                </a:lnTo>
                <a:lnTo>
                  <a:pt x="87" y="222"/>
                </a:lnTo>
                <a:lnTo>
                  <a:pt x="81" y="258"/>
                </a:lnTo>
                <a:lnTo>
                  <a:pt x="74" y="300"/>
                </a:lnTo>
                <a:lnTo>
                  <a:pt x="69" y="320"/>
                </a:lnTo>
                <a:lnTo>
                  <a:pt x="64" y="338"/>
                </a:lnTo>
                <a:lnTo>
                  <a:pt x="58" y="353"/>
                </a:lnTo>
                <a:lnTo>
                  <a:pt x="54" y="359"/>
                </a:lnTo>
                <a:lnTo>
                  <a:pt x="49" y="364"/>
                </a:lnTo>
                <a:lnTo>
                  <a:pt x="49" y="364"/>
                </a:lnTo>
                <a:lnTo>
                  <a:pt x="39" y="372"/>
                </a:lnTo>
                <a:lnTo>
                  <a:pt x="31" y="379"/>
                </a:lnTo>
                <a:lnTo>
                  <a:pt x="15" y="387"/>
                </a:lnTo>
                <a:lnTo>
                  <a:pt x="8" y="392"/>
                </a:lnTo>
                <a:lnTo>
                  <a:pt x="3" y="396"/>
                </a:lnTo>
                <a:lnTo>
                  <a:pt x="0" y="401"/>
                </a:lnTo>
                <a:lnTo>
                  <a:pt x="0" y="406"/>
                </a:lnTo>
                <a:lnTo>
                  <a:pt x="0" y="406"/>
                </a:lnTo>
                <a:lnTo>
                  <a:pt x="1" y="417"/>
                </a:lnTo>
                <a:lnTo>
                  <a:pt x="5" y="427"/>
                </a:lnTo>
                <a:lnTo>
                  <a:pt x="10" y="434"/>
                </a:lnTo>
                <a:lnTo>
                  <a:pt x="15" y="437"/>
                </a:lnTo>
                <a:lnTo>
                  <a:pt x="15" y="437"/>
                </a:lnTo>
                <a:lnTo>
                  <a:pt x="20" y="439"/>
                </a:lnTo>
                <a:lnTo>
                  <a:pt x="25" y="444"/>
                </a:lnTo>
                <a:lnTo>
                  <a:pt x="26" y="450"/>
                </a:lnTo>
                <a:lnTo>
                  <a:pt x="26" y="460"/>
                </a:lnTo>
                <a:lnTo>
                  <a:pt x="26" y="460"/>
                </a:lnTo>
                <a:lnTo>
                  <a:pt x="28" y="467"/>
                </a:lnTo>
                <a:lnTo>
                  <a:pt x="31" y="473"/>
                </a:lnTo>
                <a:lnTo>
                  <a:pt x="36" y="480"/>
                </a:lnTo>
                <a:lnTo>
                  <a:pt x="43" y="485"/>
                </a:lnTo>
                <a:lnTo>
                  <a:pt x="58" y="496"/>
                </a:lnTo>
                <a:lnTo>
                  <a:pt x="69" y="503"/>
                </a:lnTo>
                <a:lnTo>
                  <a:pt x="69" y="503"/>
                </a:lnTo>
                <a:lnTo>
                  <a:pt x="81" y="505"/>
                </a:lnTo>
                <a:lnTo>
                  <a:pt x="100" y="510"/>
                </a:lnTo>
                <a:lnTo>
                  <a:pt x="109" y="511"/>
                </a:lnTo>
                <a:lnTo>
                  <a:pt x="117" y="515"/>
                </a:lnTo>
                <a:lnTo>
                  <a:pt x="122" y="520"/>
                </a:lnTo>
                <a:lnTo>
                  <a:pt x="122" y="523"/>
                </a:lnTo>
                <a:lnTo>
                  <a:pt x="122" y="526"/>
                </a:lnTo>
                <a:lnTo>
                  <a:pt x="122" y="526"/>
                </a:lnTo>
                <a:lnTo>
                  <a:pt x="119" y="534"/>
                </a:lnTo>
                <a:lnTo>
                  <a:pt x="119" y="538"/>
                </a:lnTo>
                <a:lnTo>
                  <a:pt x="119" y="539"/>
                </a:lnTo>
                <a:lnTo>
                  <a:pt x="125" y="541"/>
                </a:lnTo>
                <a:lnTo>
                  <a:pt x="142" y="544"/>
                </a:lnTo>
                <a:lnTo>
                  <a:pt x="142" y="544"/>
                </a:lnTo>
                <a:lnTo>
                  <a:pt x="166" y="549"/>
                </a:lnTo>
                <a:lnTo>
                  <a:pt x="191" y="553"/>
                </a:lnTo>
                <a:lnTo>
                  <a:pt x="191" y="553"/>
                </a:lnTo>
                <a:lnTo>
                  <a:pt x="203" y="553"/>
                </a:lnTo>
                <a:lnTo>
                  <a:pt x="213" y="551"/>
                </a:lnTo>
                <a:lnTo>
                  <a:pt x="231" y="549"/>
                </a:lnTo>
                <a:lnTo>
                  <a:pt x="239" y="549"/>
                </a:lnTo>
                <a:lnTo>
                  <a:pt x="247" y="549"/>
                </a:lnTo>
                <a:lnTo>
                  <a:pt x="254" y="551"/>
                </a:lnTo>
                <a:lnTo>
                  <a:pt x="261" y="556"/>
                </a:lnTo>
                <a:lnTo>
                  <a:pt x="261" y="556"/>
                </a:lnTo>
                <a:lnTo>
                  <a:pt x="272" y="569"/>
                </a:lnTo>
                <a:lnTo>
                  <a:pt x="277" y="576"/>
                </a:lnTo>
                <a:lnTo>
                  <a:pt x="282" y="582"/>
                </a:lnTo>
                <a:lnTo>
                  <a:pt x="284" y="591"/>
                </a:lnTo>
                <a:lnTo>
                  <a:pt x="285" y="599"/>
                </a:lnTo>
                <a:lnTo>
                  <a:pt x="285" y="609"/>
                </a:lnTo>
                <a:lnTo>
                  <a:pt x="284" y="617"/>
                </a:lnTo>
                <a:lnTo>
                  <a:pt x="284" y="617"/>
                </a:lnTo>
                <a:lnTo>
                  <a:pt x="282" y="625"/>
                </a:lnTo>
                <a:lnTo>
                  <a:pt x="282" y="630"/>
                </a:lnTo>
                <a:lnTo>
                  <a:pt x="285" y="634"/>
                </a:lnTo>
                <a:lnTo>
                  <a:pt x="289" y="634"/>
                </a:lnTo>
                <a:lnTo>
                  <a:pt x="295" y="632"/>
                </a:lnTo>
                <a:lnTo>
                  <a:pt x="299" y="629"/>
                </a:lnTo>
                <a:lnTo>
                  <a:pt x="299" y="629"/>
                </a:lnTo>
                <a:lnTo>
                  <a:pt x="310" y="649"/>
                </a:lnTo>
                <a:lnTo>
                  <a:pt x="310" y="649"/>
                </a:lnTo>
                <a:lnTo>
                  <a:pt x="312" y="649"/>
                </a:lnTo>
                <a:lnTo>
                  <a:pt x="315" y="649"/>
                </a:lnTo>
                <a:lnTo>
                  <a:pt x="323" y="645"/>
                </a:lnTo>
                <a:lnTo>
                  <a:pt x="332" y="642"/>
                </a:lnTo>
                <a:lnTo>
                  <a:pt x="335" y="644"/>
                </a:lnTo>
                <a:lnTo>
                  <a:pt x="338" y="645"/>
                </a:lnTo>
                <a:lnTo>
                  <a:pt x="338" y="645"/>
                </a:lnTo>
                <a:lnTo>
                  <a:pt x="353" y="665"/>
                </a:lnTo>
                <a:lnTo>
                  <a:pt x="388" y="705"/>
                </a:lnTo>
                <a:lnTo>
                  <a:pt x="411" y="728"/>
                </a:lnTo>
                <a:lnTo>
                  <a:pt x="436" y="751"/>
                </a:lnTo>
                <a:lnTo>
                  <a:pt x="462" y="773"/>
                </a:lnTo>
                <a:lnTo>
                  <a:pt x="487" y="791"/>
                </a:lnTo>
                <a:lnTo>
                  <a:pt x="487" y="791"/>
                </a:lnTo>
                <a:lnTo>
                  <a:pt x="536" y="826"/>
                </a:lnTo>
                <a:lnTo>
                  <a:pt x="586" y="862"/>
                </a:lnTo>
                <a:lnTo>
                  <a:pt x="635" y="897"/>
                </a:lnTo>
                <a:lnTo>
                  <a:pt x="660" y="912"/>
                </a:lnTo>
                <a:lnTo>
                  <a:pt x="686" y="926"/>
                </a:lnTo>
                <a:lnTo>
                  <a:pt x="686" y="926"/>
                </a:lnTo>
                <a:lnTo>
                  <a:pt x="718" y="941"/>
                </a:lnTo>
                <a:lnTo>
                  <a:pt x="754" y="956"/>
                </a:lnTo>
                <a:lnTo>
                  <a:pt x="795" y="973"/>
                </a:lnTo>
                <a:lnTo>
                  <a:pt x="835" y="988"/>
                </a:lnTo>
                <a:lnTo>
                  <a:pt x="875" y="1001"/>
                </a:lnTo>
                <a:lnTo>
                  <a:pt x="909" y="1012"/>
                </a:lnTo>
                <a:lnTo>
                  <a:pt x="937" y="1019"/>
                </a:lnTo>
                <a:lnTo>
                  <a:pt x="956" y="1022"/>
                </a:lnTo>
                <a:lnTo>
                  <a:pt x="956" y="1022"/>
                </a:lnTo>
                <a:lnTo>
                  <a:pt x="1003" y="1022"/>
                </a:lnTo>
                <a:lnTo>
                  <a:pt x="1078" y="1024"/>
                </a:lnTo>
                <a:lnTo>
                  <a:pt x="1116" y="1026"/>
                </a:lnTo>
                <a:lnTo>
                  <a:pt x="1150" y="1029"/>
                </a:lnTo>
                <a:lnTo>
                  <a:pt x="1178" y="1032"/>
                </a:lnTo>
                <a:lnTo>
                  <a:pt x="1188" y="1036"/>
                </a:lnTo>
                <a:lnTo>
                  <a:pt x="1193" y="1037"/>
                </a:lnTo>
                <a:lnTo>
                  <a:pt x="1193" y="1037"/>
                </a:lnTo>
                <a:lnTo>
                  <a:pt x="1225" y="1057"/>
                </a:lnTo>
                <a:lnTo>
                  <a:pt x="1271" y="1085"/>
                </a:lnTo>
                <a:lnTo>
                  <a:pt x="1317" y="1115"/>
                </a:lnTo>
                <a:lnTo>
                  <a:pt x="1335" y="1127"/>
                </a:lnTo>
                <a:lnTo>
                  <a:pt x="1348" y="1138"/>
                </a:lnTo>
                <a:lnTo>
                  <a:pt x="1348" y="1138"/>
                </a:lnTo>
                <a:lnTo>
                  <a:pt x="1355" y="1148"/>
                </a:lnTo>
                <a:lnTo>
                  <a:pt x="1362" y="1156"/>
                </a:lnTo>
                <a:lnTo>
                  <a:pt x="1365" y="1165"/>
                </a:lnTo>
                <a:lnTo>
                  <a:pt x="1367" y="1173"/>
                </a:lnTo>
                <a:lnTo>
                  <a:pt x="1367" y="1179"/>
                </a:lnTo>
                <a:lnTo>
                  <a:pt x="1367" y="1184"/>
                </a:lnTo>
                <a:lnTo>
                  <a:pt x="1363" y="1189"/>
                </a:lnTo>
                <a:lnTo>
                  <a:pt x="1360" y="1193"/>
                </a:lnTo>
                <a:lnTo>
                  <a:pt x="1360" y="1193"/>
                </a:lnTo>
                <a:lnTo>
                  <a:pt x="1334" y="1199"/>
                </a:lnTo>
                <a:lnTo>
                  <a:pt x="1284" y="1211"/>
                </a:lnTo>
                <a:lnTo>
                  <a:pt x="1230" y="1226"/>
                </a:lnTo>
                <a:lnTo>
                  <a:pt x="1208" y="1232"/>
                </a:lnTo>
                <a:lnTo>
                  <a:pt x="1190" y="1239"/>
                </a:lnTo>
                <a:lnTo>
                  <a:pt x="1190" y="1239"/>
                </a:lnTo>
                <a:lnTo>
                  <a:pt x="1162" y="1251"/>
                </a:lnTo>
                <a:lnTo>
                  <a:pt x="1132" y="1262"/>
                </a:lnTo>
                <a:lnTo>
                  <a:pt x="1117" y="1267"/>
                </a:lnTo>
                <a:lnTo>
                  <a:pt x="1104" y="1270"/>
                </a:lnTo>
                <a:lnTo>
                  <a:pt x="1091" y="1272"/>
                </a:lnTo>
                <a:lnTo>
                  <a:pt x="1079" y="1274"/>
                </a:lnTo>
                <a:lnTo>
                  <a:pt x="1079" y="1274"/>
                </a:lnTo>
                <a:lnTo>
                  <a:pt x="1056" y="1270"/>
                </a:lnTo>
                <a:lnTo>
                  <a:pt x="1035" y="1269"/>
                </a:lnTo>
                <a:lnTo>
                  <a:pt x="1023" y="1269"/>
                </a:lnTo>
                <a:lnTo>
                  <a:pt x="1015" y="1269"/>
                </a:lnTo>
                <a:lnTo>
                  <a:pt x="1005" y="1272"/>
                </a:lnTo>
                <a:lnTo>
                  <a:pt x="998" y="1277"/>
                </a:lnTo>
                <a:lnTo>
                  <a:pt x="998" y="1277"/>
                </a:lnTo>
                <a:lnTo>
                  <a:pt x="982" y="1290"/>
                </a:lnTo>
                <a:lnTo>
                  <a:pt x="964" y="1307"/>
                </a:lnTo>
                <a:lnTo>
                  <a:pt x="957" y="1317"/>
                </a:lnTo>
                <a:lnTo>
                  <a:pt x="952" y="1325"/>
                </a:lnTo>
                <a:lnTo>
                  <a:pt x="951" y="1333"/>
                </a:lnTo>
                <a:lnTo>
                  <a:pt x="951" y="1338"/>
                </a:lnTo>
                <a:lnTo>
                  <a:pt x="952" y="1342"/>
                </a:lnTo>
                <a:lnTo>
                  <a:pt x="952" y="1342"/>
                </a:lnTo>
                <a:lnTo>
                  <a:pt x="961" y="1356"/>
                </a:lnTo>
                <a:lnTo>
                  <a:pt x="965" y="1360"/>
                </a:lnTo>
                <a:lnTo>
                  <a:pt x="970" y="1365"/>
                </a:lnTo>
                <a:lnTo>
                  <a:pt x="977" y="1366"/>
                </a:lnTo>
                <a:lnTo>
                  <a:pt x="984" y="1368"/>
                </a:lnTo>
                <a:lnTo>
                  <a:pt x="992" y="1366"/>
                </a:lnTo>
                <a:lnTo>
                  <a:pt x="1002" y="1365"/>
                </a:lnTo>
                <a:lnTo>
                  <a:pt x="1002" y="1365"/>
                </a:lnTo>
                <a:lnTo>
                  <a:pt x="1040" y="1358"/>
                </a:lnTo>
                <a:lnTo>
                  <a:pt x="1053" y="1356"/>
                </a:lnTo>
                <a:lnTo>
                  <a:pt x="1056" y="1356"/>
                </a:lnTo>
                <a:lnTo>
                  <a:pt x="1060" y="1358"/>
                </a:lnTo>
                <a:lnTo>
                  <a:pt x="1060" y="1358"/>
                </a:lnTo>
                <a:lnTo>
                  <a:pt x="1068" y="1361"/>
                </a:lnTo>
                <a:lnTo>
                  <a:pt x="1083" y="1366"/>
                </a:lnTo>
                <a:lnTo>
                  <a:pt x="1104" y="1371"/>
                </a:lnTo>
                <a:lnTo>
                  <a:pt x="1116" y="1373"/>
                </a:lnTo>
                <a:lnTo>
                  <a:pt x="1129" y="1373"/>
                </a:lnTo>
                <a:lnTo>
                  <a:pt x="1129" y="1373"/>
                </a:lnTo>
                <a:lnTo>
                  <a:pt x="1140" y="1373"/>
                </a:lnTo>
                <a:lnTo>
                  <a:pt x="1150" y="1375"/>
                </a:lnTo>
                <a:lnTo>
                  <a:pt x="1169" y="1378"/>
                </a:lnTo>
                <a:lnTo>
                  <a:pt x="1180" y="1380"/>
                </a:lnTo>
                <a:lnTo>
                  <a:pt x="1195" y="1378"/>
                </a:lnTo>
                <a:lnTo>
                  <a:pt x="1215" y="1375"/>
                </a:lnTo>
                <a:lnTo>
                  <a:pt x="1239" y="1370"/>
                </a:lnTo>
                <a:lnTo>
                  <a:pt x="1239" y="1370"/>
                </a:lnTo>
                <a:lnTo>
                  <a:pt x="1334" y="1348"/>
                </a:lnTo>
                <a:lnTo>
                  <a:pt x="1416" y="1330"/>
                </a:lnTo>
                <a:lnTo>
                  <a:pt x="1416" y="1330"/>
                </a:lnTo>
                <a:lnTo>
                  <a:pt x="1439" y="1327"/>
                </a:lnTo>
                <a:lnTo>
                  <a:pt x="1459" y="1325"/>
                </a:lnTo>
                <a:lnTo>
                  <a:pt x="1492" y="1325"/>
                </a:lnTo>
                <a:lnTo>
                  <a:pt x="1505" y="1325"/>
                </a:lnTo>
                <a:lnTo>
                  <a:pt x="1518" y="1322"/>
                </a:lnTo>
                <a:lnTo>
                  <a:pt x="1533" y="1318"/>
                </a:lnTo>
                <a:lnTo>
                  <a:pt x="1548" y="1312"/>
                </a:lnTo>
                <a:lnTo>
                  <a:pt x="1548" y="1312"/>
                </a:lnTo>
                <a:lnTo>
                  <a:pt x="1561" y="1302"/>
                </a:lnTo>
                <a:lnTo>
                  <a:pt x="1575" y="1294"/>
                </a:lnTo>
                <a:lnTo>
                  <a:pt x="1596" y="1275"/>
                </a:lnTo>
                <a:lnTo>
                  <a:pt x="1608" y="1262"/>
                </a:lnTo>
                <a:lnTo>
                  <a:pt x="1613" y="1257"/>
                </a:lnTo>
                <a:lnTo>
                  <a:pt x="1613" y="1257"/>
                </a:lnTo>
                <a:lnTo>
                  <a:pt x="1637" y="1277"/>
                </a:lnTo>
                <a:lnTo>
                  <a:pt x="1697" y="1322"/>
                </a:lnTo>
                <a:lnTo>
                  <a:pt x="1733" y="1348"/>
                </a:lnTo>
                <a:lnTo>
                  <a:pt x="1768" y="1371"/>
                </a:lnTo>
                <a:lnTo>
                  <a:pt x="1799" y="1390"/>
                </a:lnTo>
                <a:lnTo>
                  <a:pt x="1812" y="1396"/>
                </a:lnTo>
                <a:lnTo>
                  <a:pt x="1824" y="1399"/>
                </a:lnTo>
                <a:lnTo>
                  <a:pt x="1824" y="1399"/>
                </a:lnTo>
                <a:lnTo>
                  <a:pt x="1835" y="1403"/>
                </a:lnTo>
                <a:lnTo>
                  <a:pt x="1845" y="1404"/>
                </a:lnTo>
                <a:lnTo>
                  <a:pt x="1859" y="1404"/>
                </a:lnTo>
                <a:lnTo>
                  <a:pt x="1870" y="1404"/>
                </a:lnTo>
                <a:lnTo>
                  <a:pt x="1895" y="1399"/>
                </a:lnTo>
                <a:lnTo>
                  <a:pt x="1918" y="1394"/>
                </a:lnTo>
                <a:lnTo>
                  <a:pt x="1941" y="1386"/>
                </a:lnTo>
                <a:lnTo>
                  <a:pt x="1961" y="1380"/>
                </a:lnTo>
                <a:lnTo>
                  <a:pt x="1989" y="1370"/>
                </a:lnTo>
                <a:lnTo>
                  <a:pt x="1989" y="1370"/>
                </a:lnTo>
                <a:lnTo>
                  <a:pt x="1999" y="1365"/>
                </a:lnTo>
                <a:lnTo>
                  <a:pt x="2010" y="1358"/>
                </a:lnTo>
                <a:lnTo>
                  <a:pt x="2024" y="1350"/>
                </a:lnTo>
                <a:lnTo>
                  <a:pt x="2035" y="1340"/>
                </a:lnTo>
                <a:lnTo>
                  <a:pt x="2045" y="1330"/>
                </a:lnTo>
                <a:lnTo>
                  <a:pt x="2053" y="1320"/>
                </a:lnTo>
                <a:lnTo>
                  <a:pt x="2058" y="1308"/>
                </a:lnTo>
                <a:lnTo>
                  <a:pt x="2058" y="1305"/>
                </a:lnTo>
                <a:lnTo>
                  <a:pt x="2058" y="1300"/>
                </a:lnTo>
                <a:lnTo>
                  <a:pt x="2058" y="1300"/>
                </a:lnTo>
                <a:lnTo>
                  <a:pt x="2057" y="1285"/>
                </a:lnTo>
                <a:lnTo>
                  <a:pt x="2057" y="1277"/>
                </a:lnTo>
                <a:lnTo>
                  <a:pt x="2058" y="1269"/>
                </a:lnTo>
                <a:lnTo>
                  <a:pt x="2062" y="1257"/>
                </a:lnTo>
                <a:lnTo>
                  <a:pt x="2062" y="1257"/>
                </a:lnTo>
                <a:lnTo>
                  <a:pt x="2070" y="1237"/>
                </a:lnTo>
                <a:lnTo>
                  <a:pt x="2071" y="1227"/>
                </a:lnTo>
                <a:lnTo>
                  <a:pt x="2073" y="1216"/>
                </a:lnTo>
                <a:lnTo>
                  <a:pt x="2073" y="1216"/>
                </a:lnTo>
                <a:lnTo>
                  <a:pt x="2076" y="1209"/>
                </a:lnTo>
                <a:lnTo>
                  <a:pt x="2080" y="1203"/>
                </a:lnTo>
                <a:lnTo>
                  <a:pt x="2090" y="1193"/>
                </a:lnTo>
                <a:lnTo>
                  <a:pt x="2093" y="1188"/>
                </a:lnTo>
                <a:lnTo>
                  <a:pt x="2093" y="1181"/>
                </a:lnTo>
                <a:lnTo>
                  <a:pt x="2090" y="1173"/>
                </a:lnTo>
                <a:lnTo>
                  <a:pt x="2081" y="1161"/>
                </a:lnTo>
                <a:lnTo>
                  <a:pt x="2081" y="1161"/>
                </a:lnTo>
                <a:lnTo>
                  <a:pt x="2062" y="1140"/>
                </a:lnTo>
                <a:lnTo>
                  <a:pt x="2042" y="1127"/>
                </a:lnTo>
                <a:lnTo>
                  <a:pt x="2027" y="1118"/>
                </a:lnTo>
                <a:lnTo>
                  <a:pt x="2012" y="1115"/>
                </a:lnTo>
                <a:lnTo>
                  <a:pt x="2012" y="1115"/>
                </a:lnTo>
                <a:lnTo>
                  <a:pt x="2005" y="1115"/>
                </a:lnTo>
                <a:lnTo>
                  <a:pt x="1996" y="1117"/>
                </a:lnTo>
                <a:lnTo>
                  <a:pt x="1971" y="1120"/>
                </a:lnTo>
                <a:lnTo>
                  <a:pt x="1944" y="1125"/>
                </a:lnTo>
                <a:lnTo>
                  <a:pt x="1930" y="1127"/>
                </a:lnTo>
                <a:lnTo>
                  <a:pt x="1916" y="1127"/>
                </a:lnTo>
                <a:lnTo>
                  <a:pt x="1916" y="1127"/>
                </a:lnTo>
                <a:lnTo>
                  <a:pt x="1895" y="1127"/>
                </a:lnTo>
                <a:lnTo>
                  <a:pt x="1883" y="1125"/>
                </a:lnTo>
                <a:lnTo>
                  <a:pt x="1880" y="1123"/>
                </a:lnTo>
                <a:lnTo>
                  <a:pt x="1877" y="1120"/>
                </a:lnTo>
                <a:lnTo>
                  <a:pt x="1867" y="1112"/>
                </a:lnTo>
                <a:lnTo>
                  <a:pt x="1867" y="1112"/>
                </a:lnTo>
                <a:lnTo>
                  <a:pt x="1860" y="1103"/>
                </a:lnTo>
                <a:lnTo>
                  <a:pt x="1857" y="1097"/>
                </a:lnTo>
                <a:lnTo>
                  <a:pt x="1854" y="1089"/>
                </a:lnTo>
                <a:lnTo>
                  <a:pt x="1852" y="1082"/>
                </a:lnTo>
                <a:lnTo>
                  <a:pt x="1850" y="1070"/>
                </a:lnTo>
                <a:lnTo>
                  <a:pt x="1850" y="1065"/>
                </a:lnTo>
                <a:lnTo>
                  <a:pt x="1878" y="1022"/>
                </a:lnTo>
                <a:lnTo>
                  <a:pt x="1878" y="1022"/>
                </a:lnTo>
                <a:lnTo>
                  <a:pt x="1901" y="1016"/>
                </a:lnTo>
                <a:lnTo>
                  <a:pt x="1961" y="996"/>
                </a:lnTo>
                <a:lnTo>
                  <a:pt x="2001" y="981"/>
                </a:lnTo>
                <a:lnTo>
                  <a:pt x="2043" y="964"/>
                </a:lnTo>
                <a:lnTo>
                  <a:pt x="2088" y="945"/>
                </a:lnTo>
                <a:lnTo>
                  <a:pt x="2131" y="923"/>
                </a:lnTo>
                <a:lnTo>
                  <a:pt x="2131" y="923"/>
                </a:lnTo>
                <a:lnTo>
                  <a:pt x="2151" y="910"/>
                </a:lnTo>
                <a:lnTo>
                  <a:pt x="2169" y="897"/>
                </a:lnTo>
                <a:lnTo>
                  <a:pt x="2184" y="882"/>
                </a:lnTo>
                <a:lnTo>
                  <a:pt x="2197" y="867"/>
                </a:lnTo>
                <a:lnTo>
                  <a:pt x="2207" y="852"/>
                </a:lnTo>
                <a:lnTo>
                  <a:pt x="2215" y="835"/>
                </a:lnTo>
                <a:lnTo>
                  <a:pt x="2223" y="819"/>
                </a:lnTo>
                <a:lnTo>
                  <a:pt x="2230" y="801"/>
                </a:lnTo>
                <a:lnTo>
                  <a:pt x="2240" y="768"/>
                </a:lnTo>
                <a:lnTo>
                  <a:pt x="2248" y="733"/>
                </a:lnTo>
                <a:lnTo>
                  <a:pt x="2258" y="702"/>
                </a:lnTo>
                <a:lnTo>
                  <a:pt x="2263" y="687"/>
                </a:lnTo>
                <a:lnTo>
                  <a:pt x="2270" y="672"/>
                </a:lnTo>
                <a:lnTo>
                  <a:pt x="2270" y="672"/>
                </a:lnTo>
                <a:lnTo>
                  <a:pt x="2283" y="649"/>
                </a:lnTo>
                <a:lnTo>
                  <a:pt x="2294" y="630"/>
                </a:lnTo>
                <a:lnTo>
                  <a:pt x="2314" y="607"/>
                </a:lnTo>
                <a:lnTo>
                  <a:pt x="2322" y="597"/>
                </a:lnTo>
                <a:lnTo>
                  <a:pt x="2331" y="584"/>
                </a:lnTo>
                <a:lnTo>
                  <a:pt x="2339" y="568"/>
                </a:lnTo>
                <a:lnTo>
                  <a:pt x="2347" y="544"/>
                </a:lnTo>
                <a:lnTo>
                  <a:pt x="2347" y="544"/>
                </a:lnTo>
                <a:lnTo>
                  <a:pt x="2374" y="452"/>
                </a:lnTo>
                <a:lnTo>
                  <a:pt x="2374" y="452"/>
                </a:lnTo>
                <a:lnTo>
                  <a:pt x="2463" y="420"/>
                </a:lnTo>
                <a:lnTo>
                  <a:pt x="2539" y="392"/>
                </a:lnTo>
                <a:lnTo>
                  <a:pt x="2600" y="367"/>
                </a:lnTo>
                <a:lnTo>
                  <a:pt x="2600" y="367"/>
                </a:lnTo>
                <a:lnTo>
                  <a:pt x="2625" y="359"/>
                </a:lnTo>
                <a:lnTo>
                  <a:pt x="2651" y="351"/>
                </a:lnTo>
                <a:lnTo>
                  <a:pt x="2679" y="346"/>
                </a:lnTo>
                <a:lnTo>
                  <a:pt x="2705" y="341"/>
                </a:lnTo>
                <a:lnTo>
                  <a:pt x="2732" y="339"/>
                </a:lnTo>
                <a:lnTo>
                  <a:pt x="2755" y="339"/>
                </a:lnTo>
                <a:lnTo>
                  <a:pt x="2775" y="339"/>
                </a:lnTo>
                <a:lnTo>
                  <a:pt x="2793" y="341"/>
                </a:lnTo>
                <a:lnTo>
                  <a:pt x="2793" y="341"/>
                </a:lnTo>
                <a:lnTo>
                  <a:pt x="2799" y="341"/>
                </a:lnTo>
                <a:lnTo>
                  <a:pt x="2809" y="339"/>
                </a:lnTo>
                <a:lnTo>
                  <a:pt x="2834" y="333"/>
                </a:lnTo>
                <a:lnTo>
                  <a:pt x="2861" y="323"/>
                </a:lnTo>
                <a:lnTo>
                  <a:pt x="2887" y="310"/>
                </a:lnTo>
                <a:lnTo>
                  <a:pt x="2912" y="293"/>
                </a:lnTo>
                <a:lnTo>
                  <a:pt x="2923" y="285"/>
                </a:lnTo>
                <a:lnTo>
                  <a:pt x="2932" y="277"/>
                </a:lnTo>
                <a:lnTo>
                  <a:pt x="2940" y="268"/>
                </a:lnTo>
                <a:lnTo>
                  <a:pt x="2945" y="260"/>
                </a:lnTo>
                <a:lnTo>
                  <a:pt x="2950" y="252"/>
                </a:lnTo>
                <a:lnTo>
                  <a:pt x="2950" y="243"/>
                </a:lnTo>
                <a:lnTo>
                  <a:pt x="2950" y="243"/>
                </a:lnTo>
                <a:lnTo>
                  <a:pt x="2948" y="237"/>
                </a:lnTo>
                <a:lnTo>
                  <a:pt x="2945" y="230"/>
                </a:lnTo>
                <a:lnTo>
                  <a:pt x="2941" y="224"/>
                </a:lnTo>
                <a:lnTo>
                  <a:pt x="2935" y="217"/>
                </a:lnTo>
                <a:lnTo>
                  <a:pt x="2920" y="204"/>
                </a:lnTo>
                <a:lnTo>
                  <a:pt x="2902" y="194"/>
                </a:lnTo>
                <a:lnTo>
                  <a:pt x="2880" y="184"/>
                </a:lnTo>
                <a:lnTo>
                  <a:pt x="2857" y="177"/>
                </a:lnTo>
                <a:lnTo>
                  <a:pt x="2833" y="172"/>
                </a:lnTo>
                <a:lnTo>
                  <a:pt x="2808" y="171"/>
                </a:lnTo>
                <a:lnTo>
                  <a:pt x="2808" y="171"/>
                </a:lnTo>
                <a:lnTo>
                  <a:pt x="2786" y="171"/>
                </a:lnTo>
                <a:lnTo>
                  <a:pt x="2768" y="172"/>
                </a:lnTo>
                <a:lnTo>
                  <a:pt x="2753" y="174"/>
                </a:lnTo>
                <a:lnTo>
                  <a:pt x="2740" y="179"/>
                </a:lnTo>
                <a:lnTo>
                  <a:pt x="2707" y="192"/>
                </a:lnTo>
                <a:lnTo>
                  <a:pt x="2654" y="214"/>
                </a:lnTo>
                <a:lnTo>
                  <a:pt x="2654" y="214"/>
                </a:lnTo>
                <a:lnTo>
                  <a:pt x="2600" y="235"/>
                </a:lnTo>
                <a:lnTo>
                  <a:pt x="2562" y="248"/>
                </a:lnTo>
                <a:lnTo>
                  <a:pt x="2532" y="258"/>
                </a:lnTo>
                <a:lnTo>
                  <a:pt x="2496" y="267"/>
                </a:lnTo>
                <a:lnTo>
                  <a:pt x="2496" y="267"/>
                </a:lnTo>
                <a:lnTo>
                  <a:pt x="2463" y="277"/>
                </a:lnTo>
                <a:lnTo>
                  <a:pt x="2440" y="283"/>
                </a:lnTo>
                <a:lnTo>
                  <a:pt x="2413" y="286"/>
                </a:lnTo>
                <a:lnTo>
                  <a:pt x="2374" y="290"/>
                </a:lnTo>
                <a:lnTo>
                  <a:pt x="2374" y="290"/>
                </a:lnTo>
                <a:lnTo>
                  <a:pt x="2362" y="291"/>
                </a:lnTo>
                <a:lnTo>
                  <a:pt x="2355" y="295"/>
                </a:lnTo>
                <a:lnTo>
                  <a:pt x="2350" y="298"/>
                </a:lnTo>
                <a:lnTo>
                  <a:pt x="2349" y="303"/>
                </a:lnTo>
                <a:lnTo>
                  <a:pt x="2347" y="308"/>
                </a:lnTo>
                <a:lnTo>
                  <a:pt x="2349" y="313"/>
                </a:lnTo>
                <a:lnTo>
                  <a:pt x="2349" y="321"/>
                </a:lnTo>
                <a:lnTo>
                  <a:pt x="2349" y="324"/>
                </a:lnTo>
                <a:lnTo>
                  <a:pt x="2347" y="326"/>
                </a:lnTo>
                <a:lnTo>
                  <a:pt x="2344" y="326"/>
                </a:lnTo>
                <a:lnTo>
                  <a:pt x="2337" y="324"/>
                </a:lnTo>
                <a:lnTo>
                  <a:pt x="2313" y="315"/>
                </a:lnTo>
                <a:lnTo>
                  <a:pt x="2270" y="295"/>
                </a:lnTo>
                <a:lnTo>
                  <a:pt x="2270" y="295"/>
                </a:lnTo>
                <a:lnTo>
                  <a:pt x="2246" y="281"/>
                </a:lnTo>
                <a:lnTo>
                  <a:pt x="2227" y="267"/>
                </a:lnTo>
                <a:lnTo>
                  <a:pt x="2213" y="255"/>
                </a:lnTo>
                <a:lnTo>
                  <a:pt x="2202" y="242"/>
                </a:lnTo>
                <a:lnTo>
                  <a:pt x="2194" y="229"/>
                </a:lnTo>
                <a:lnTo>
                  <a:pt x="2187" y="215"/>
                </a:lnTo>
                <a:lnTo>
                  <a:pt x="2179" y="202"/>
                </a:lnTo>
                <a:lnTo>
                  <a:pt x="2169" y="189"/>
                </a:lnTo>
                <a:lnTo>
                  <a:pt x="2157" y="176"/>
                </a:lnTo>
                <a:lnTo>
                  <a:pt x="2142" y="161"/>
                </a:lnTo>
                <a:lnTo>
                  <a:pt x="2121" y="148"/>
                </a:lnTo>
                <a:lnTo>
                  <a:pt x="2096" y="133"/>
                </a:lnTo>
                <a:lnTo>
                  <a:pt x="2062" y="116"/>
                </a:lnTo>
                <a:lnTo>
                  <a:pt x="2020" y="101"/>
                </a:lnTo>
                <a:lnTo>
                  <a:pt x="1969" y="85"/>
                </a:lnTo>
                <a:lnTo>
                  <a:pt x="1908" y="66"/>
                </a:lnTo>
                <a:lnTo>
                  <a:pt x="1908" y="66"/>
                </a:lnTo>
                <a:lnTo>
                  <a:pt x="1845" y="52"/>
                </a:lnTo>
                <a:lnTo>
                  <a:pt x="1788" y="38"/>
                </a:lnTo>
                <a:lnTo>
                  <a:pt x="1735" y="30"/>
                </a:lnTo>
                <a:lnTo>
                  <a:pt x="1689" y="23"/>
                </a:lnTo>
                <a:lnTo>
                  <a:pt x="1647" y="20"/>
                </a:lnTo>
                <a:lnTo>
                  <a:pt x="1609" y="19"/>
                </a:lnTo>
                <a:lnTo>
                  <a:pt x="1576" y="19"/>
                </a:lnTo>
                <a:lnTo>
                  <a:pt x="1547" y="20"/>
                </a:lnTo>
                <a:lnTo>
                  <a:pt x="1520" y="23"/>
                </a:lnTo>
                <a:lnTo>
                  <a:pt x="1495" y="27"/>
                </a:lnTo>
                <a:lnTo>
                  <a:pt x="1454" y="33"/>
                </a:lnTo>
                <a:lnTo>
                  <a:pt x="1419" y="42"/>
                </a:lnTo>
                <a:lnTo>
                  <a:pt x="1403" y="43"/>
                </a:lnTo>
                <a:lnTo>
                  <a:pt x="1386" y="43"/>
                </a:lnTo>
                <a:lnTo>
                  <a:pt x="1386" y="43"/>
                </a:lnTo>
                <a:lnTo>
                  <a:pt x="1368" y="45"/>
                </a:lnTo>
                <a:lnTo>
                  <a:pt x="1350" y="47"/>
                </a:lnTo>
                <a:lnTo>
                  <a:pt x="1330" y="50"/>
                </a:lnTo>
                <a:lnTo>
                  <a:pt x="1309" y="57"/>
                </a:lnTo>
                <a:lnTo>
                  <a:pt x="1263" y="70"/>
                </a:lnTo>
                <a:lnTo>
                  <a:pt x="1211" y="88"/>
                </a:lnTo>
                <a:lnTo>
                  <a:pt x="1094" y="133"/>
                </a:lnTo>
                <a:lnTo>
                  <a:pt x="961" y="187"/>
                </a:lnTo>
                <a:lnTo>
                  <a:pt x="961" y="187"/>
                </a:lnTo>
                <a:lnTo>
                  <a:pt x="894" y="210"/>
                </a:lnTo>
                <a:lnTo>
                  <a:pt x="842" y="230"/>
                </a:lnTo>
                <a:lnTo>
                  <a:pt x="799" y="243"/>
                </a:lnTo>
                <a:lnTo>
                  <a:pt x="766" y="253"/>
                </a:lnTo>
                <a:lnTo>
                  <a:pt x="741" y="260"/>
                </a:lnTo>
                <a:lnTo>
                  <a:pt x="724" y="263"/>
                </a:lnTo>
                <a:lnTo>
                  <a:pt x="713" y="265"/>
                </a:lnTo>
                <a:lnTo>
                  <a:pt x="706" y="263"/>
                </a:lnTo>
                <a:lnTo>
                  <a:pt x="706" y="263"/>
                </a:lnTo>
                <a:lnTo>
                  <a:pt x="696" y="258"/>
                </a:lnTo>
                <a:lnTo>
                  <a:pt x="678" y="245"/>
                </a:lnTo>
                <a:lnTo>
                  <a:pt x="630" y="205"/>
                </a:lnTo>
                <a:lnTo>
                  <a:pt x="553" y="141"/>
                </a:lnTo>
                <a:lnTo>
                  <a:pt x="553" y="141"/>
                </a:lnTo>
                <a:lnTo>
                  <a:pt x="545" y="134"/>
                </a:lnTo>
                <a:lnTo>
                  <a:pt x="533" y="128"/>
                </a:lnTo>
                <a:lnTo>
                  <a:pt x="505" y="113"/>
                </a:lnTo>
                <a:lnTo>
                  <a:pt x="472" y="98"/>
                </a:lnTo>
                <a:lnTo>
                  <a:pt x="472" y="98"/>
                </a:lnTo>
                <a:lnTo>
                  <a:pt x="470" y="88"/>
                </a:lnTo>
                <a:lnTo>
                  <a:pt x="465" y="66"/>
                </a:lnTo>
                <a:lnTo>
                  <a:pt x="460" y="55"/>
                </a:lnTo>
                <a:lnTo>
                  <a:pt x="454" y="42"/>
                </a:lnTo>
                <a:lnTo>
                  <a:pt x="445" y="30"/>
                </a:lnTo>
                <a:lnTo>
                  <a:pt x="439" y="25"/>
                </a:lnTo>
                <a:lnTo>
                  <a:pt x="434" y="20"/>
                </a:lnTo>
                <a:lnTo>
                  <a:pt x="434" y="20"/>
                </a:lnTo>
                <a:lnTo>
                  <a:pt x="412" y="9"/>
                </a:lnTo>
                <a:lnTo>
                  <a:pt x="399" y="0"/>
                </a:lnTo>
                <a:lnTo>
                  <a:pt x="393" y="0"/>
                </a:lnTo>
                <a:lnTo>
                  <a:pt x="388" y="0"/>
                </a:lnTo>
                <a:lnTo>
                  <a:pt x="383" y="2"/>
                </a:lnTo>
                <a:lnTo>
                  <a:pt x="376" y="5"/>
                </a:lnTo>
                <a:lnTo>
                  <a:pt x="376" y="5"/>
                </a:lnTo>
                <a:lnTo>
                  <a:pt x="327" y="37"/>
                </a:lnTo>
                <a:lnTo>
                  <a:pt x="327" y="37"/>
                </a:lnTo>
                <a:lnTo>
                  <a:pt x="320" y="30"/>
                </a:lnTo>
                <a:lnTo>
                  <a:pt x="315" y="23"/>
                </a:lnTo>
                <a:lnTo>
                  <a:pt x="307" y="17"/>
                </a:lnTo>
                <a:lnTo>
                  <a:pt x="299" y="10"/>
                </a:lnTo>
                <a:lnTo>
                  <a:pt x="287" y="5"/>
                </a:lnTo>
                <a:lnTo>
                  <a:pt x="277" y="4"/>
                </a:lnTo>
                <a:lnTo>
                  <a:pt x="270" y="4"/>
                </a:lnTo>
                <a:lnTo>
                  <a:pt x="264" y="5"/>
                </a:lnTo>
                <a:lnTo>
                  <a:pt x="264" y="5"/>
                </a:lnTo>
                <a:lnTo>
                  <a:pt x="259" y="9"/>
                </a:lnTo>
                <a:lnTo>
                  <a:pt x="254" y="14"/>
                </a:lnTo>
                <a:lnTo>
                  <a:pt x="249" y="19"/>
                </a:lnTo>
                <a:lnTo>
                  <a:pt x="244" y="27"/>
                </a:lnTo>
                <a:lnTo>
                  <a:pt x="236" y="43"/>
                </a:lnTo>
                <a:lnTo>
                  <a:pt x="231" y="62"/>
                </a:lnTo>
                <a:lnTo>
                  <a:pt x="219" y="98"/>
                </a:lnTo>
                <a:lnTo>
                  <a:pt x="216" y="109"/>
                </a:lnTo>
                <a:lnTo>
                  <a:pt x="213" y="114"/>
                </a:lnTo>
                <a:lnTo>
                  <a:pt x="211" y="118"/>
                </a:lnTo>
                <a:lnTo>
                  <a:pt x="211" y="118"/>
                </a:lnTo>
                <a:close/>
              </a:path>
            </a:pathLst>
          </a:custGeom>
          <a:gradFill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</a:gra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57344074-EC3A-4E5A-871B-731BD7425A88}"/>
              </a:ext>
            </a:extLst>
          </p:cNvPr>
          <p:cNvSpPr>
            <a:spLocks/>
          </p:cNvSpPr>
          <p:nvPr/>
        </p:nvSpPr>
        <p:spPr bwMode="auto">
          <a:xfrm>
            <a:off x="805386" y="1905001"/>
            <a:ext cx="2429978" cy="1089024"/>
          </a:xfrm>
          <a:custGeom>
            <a:avLst/>
            <a:gdLst>
              <a:gd name="T0" fmla="*/ 604 w 4572"/>
              <a:gd name="T1" fmla="*/ 228 h 2049"/>
              <a:gd name="T2" fmla="*/ 538 w 4572"/>
              <a:gd name="T3" fmla="*/ 390 h 2049"/>
              <a:gd name="T4" fmla="*/ 483 w 4572"/>
              <a:gd name="T5" fmla="*/ 425 h 2049"/>
              <a:gd name="T6" fmla="*/ 508 w 4572"/>
              <a:gd name="T7" fmla="*/ 486 h 2049"/>
              <a:gd name="T8" fmla="*/ 604 w 4572"/>
              <a:gd name="T9" fmla="*/ 572 h 2049"/>
              <a:gd name="T10" fmla="*/ 685 w 4572"/>
              <a:gd name="T11" fmla="*/ 648 h 2049"/>
              <a:gd name="T12" fmla="*/ 843 w 4572"/>
              <a:gd name="T13" fmla="*/ 617 h 2049"/>
              <a:gd name="T14" fmla="*/ 866 w 4572"/>
              <a:gd name="T15" fmla="*/ 774 h 2049"/>
              <a:gd name="T16" fmla="*/ 539 w 4572"/>
              <a:gd name="T17" fmla="*/ 1207 h 2049"/>
              <a:gd name="T18" fmla="*/ 275 w 4572"/>
              <a:gd name="T19" fmla="*/ 1298 h 2049"/>
              <a:gd name="T20" fmla="*/ 107 w 4572"/>
              <a:gd name="T21" fmla="*/ 1247 h 2049"/>
              <a:gd name="T22" fmla="*/ 5 w 4572"/>
              <a:gd name="T23" fmla="*/ 1303 h 2049"/>
              <a:gd name="T24" fmla="*/ 29 w 4572"/>
              <a:gd name="T25" fmla="*/ 1373 h 2049"/>
              <a:gd name="T26" fmla="*/ 158 w 4572"/>
              <a:gd name="T27" fmla="*/ 1388 h 2049"/>
              <a:gd name="T28" fmla="*/ 293 w 4572"/>
              <a:gd name="T29" fmla="*/ 1457 h 2049"/>
              <a:gd name="T30" fmla="*/ 381 w 4572"/>
              <a:gd name="T31" fmla="*/ 1484 h 2049"/>
              <a:gd name="T32" fmla="*/ 506 w 4572"/>
              <a:gd name="T33" fmla="*/ 1527 h 2049"/>
              <a:gd name="T34" fmla="*/ 363 w 4572"/>
              <a:gd name="T35" fmla="*/ 1632 h 2049"/>
              <a:gd name="T36" fmla="*/ 429 w 4572"/>
              <a:gd name="T37" fmla="*/ 1694 h 2049"/>
              <a:gd name="T38" fmla="*/ 539 w 4572"/>
              <a:gd name="T39" fmla="*/ 1646 h 2049"/>
              <a:gd name="T40" fmla="*/ 769 w 4572"/>
              <a:gd name="T41" fmla="*/ 1522 h 2049"/>
              <a:gd name="T42" fmla="*/ 1238 w 4572"/>
              <a:gd name="T43" fmla="*/ 1317 h 2049"/>
              <a:gd name="T44" fmla="*/ 1513 w 4572"/>
              <a:gd name="T45" fmla="*/ 1153 h 2049"/>
              <a:gd name="T46" fmla="*/ 1682 w 4572"/>
              <a:gd name="T47" fmla="*/ 1249 h 2049"/>
              <a:gd name="T48" fmla="*/ 1735 w 4572"/>
              <a:gd name="T49" fmla="*/ 1227 h 2049"/>
              <a:gd name="T50" fmla="*/ 1825 w 4572"/>
              <a:gd name="T51" fmla="*/ 1194 h 2049"/>
              <a:gd name="T52" fmla="*/ 2233 w 4572"/>
              <a:gd name="T53" fmla="*/ 1145 h 2049"/>
              <a:gd name="T54" fmla="*/ 2748 w 4572"/>
              <a:gd name="T55" fmla="*/ 1110 h 2049"/>
              <a:gd name="T56" fmla="*/ 3326 w 4572"/>
              <a:gd name="T57" fmla="*/ 1171 h 2049"/>
              <a:gd name="T58" fmla="*/ 3770 w 4572"/>
              <a:gd name="T59" fmla="*/ 1484 h 2049"/>
              <a:gd name="T60" fmla="*/ 4082 w 4572"/>
              <a:gd name="T61" fmla="*/ 1806 h 2049"/>
              <a:gd name="T62" fmla="*/ 4267 w 4572"/>
              <a:gd name="T63" fmla="*/ 2004 h 2049"/>
              <a:gd name="T64" fmla="*/ 4353 w 4572"/>
              <a:gd name="T65" fmla="*/ 2039 h 2049"/>
              <a:gd name="T66" fmla="*/ 4422 w 4572"/>
              <a:gd name="T67" fmla="*/ 1947 h 2049"/>
              <a:gd name="T68" fmla="*/ 4250 w 4572"/>
              <a:gd name="T69" fmla="*/ 1717 h 2049"/>
              <a:gd name="T70" fmla="*/ 4107 w 4572"/>
              <a:gd name="T71" fmla="*/ 1426 h 2049"/>
              <a:gd name="T72" fmla="*/ 3937 w 4572"/>
              <a:gd name="T73" fmla="*/ 1340 h 2049"/>
              <a:gd name="T74" fmla="*/ 3747 w 4572"/>
              <a:gd name="T75" fmla="*/ 1133 h 2049"/>
              <a:gd name="T76" fmla="*/ 4150 w 4572"/>
              <a:gd name="T77" fmla="*/ 1259 h 2049"/>
              <a:gd name="T78" fmla="*/ 4392 w 4572"/>
              <a:gd name="T79" fmla="*/ 1561 h 2049"/>
              <a:gd name="T80" fmla="*/ 4480 w 4572"/>
              <a:gd name="T81" fmla="*/ 1720 h 2049"/>
              <a:gd name="T82" fmla="*/ 4572 w 4572"/>
              <a:gd name="T83" fmla="*/ 1550 h 2049"/>
              <a:gd name="T84" fmla="*/ 4366 w 4572"/>
              <a:gd name="T85" fmla="*/ 1145 h 2049"/>
              <a:gd name="T86" fmla="*/ 4232 w 4572"/>
              <a:gd name="T87" fmla="*/ 963 h 2049"/>
              <a:gd name="T88" fmla="*/ 3978 w 4572"/>
              <a:gd name="T89" fmla="*/ 900 h 2049"/>
              <a:gd name="T90" fmla="*/ 3377 w 4572"/>
              <a:gd name="T91" fmla="*/ 500 h 2049"/>
              <a:gd name="T92" fmla="*/ 3496 w 4572"/>
              <a:gd name="T93" fmla="*/ 450 h 2049"/>
              <a:gd name="T94" fmla="*/ 3867 w 4572"/>
              <a:gd name="T95" fmla="*/ 389 h 2049"/>
              <a:gd name="T96" fmla="*/ 4161 w 4572"/>
              <a:gd name="T97" fmla="*/ 291 h 2049"/>
              <a:gd name="T98" fmla="*/ 4067 w 4572"/>
              <a:gd name="T99" fmla="*/ 190 h 2049"/>
              <a:gd name="T100" fmla="*/ 3793 w 4572"/>
              <a:gd name="T101" fmla="*/ 207 h 2049"/>
              <a:gd name="T102" fmla="*/ 3451 w 4572"/>
              <a:gd name="T103" fmla="*/ 303 h 2049"/>
              <a:gd name="T104" fmla="*/ 3214 w 4572"/>
              <a:gd name="T105" fmla="*/ 280 h 2049"/>
              <a:gd name="T106" fmla="*/ 2311 w 4572"/>
              <a:gd name="T107" fmla="*/ 414 h 2049"/>
              <a:gd name="T108" fmla="*/ 1479 w 4572"/>
              <a:gd name="T109" fmla="*/ 473 h 2049"/>
              <a:gd name="T110" fmla="*/ 1071 w 4572"/>
              <a:gd name="T111" fmla="*/ 154 h 2049"/>
              <a:gd name="T112" fmla="*/ 936 w 4572"/>
              <a:gd name="T113" fmla="*/ 66 h 2049"/>
              <a:gd name="T114" fmla="*/ 876 w 4572"/>
              <a:gd name="T115" fmla="*/ 36 h 2049"/>
              <a:gd name="T116" fmla="*/ 805 w 4572"/>
              <a:gd name="T117" fmla="*/ 2 h 2049"/>
              <a:gd name="T118" fmla="*/ 766 w 4572"/>
              <a:gd name="T119" fmla="*/ 103 h 2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572" h="2049">
                <a:moveTo>
                  <a:pt x="731" y="147"/>
                </a:moveTo>
                <a:lnTo>
                  <a:pt x="731" y="147"/>
                </a:lnTo>
                <a:lnTo>
                  <a:pt x="709" y="156"/>
                </a:lnTo>
                <a:lnTo>
                  <a:pt x="691" y="164"/>
                </a:lnTo>
                <a:lnTo>
                  <a:pt x="673" y="170"/>
                </a:lnTo>
                <a:lnTo>
                  <a:pt x="657" y="179"/>
                </a:lnTo>
                <a:lnTo>
                  <a:pt x="642" y="187"/>
                </a:lnTo>
                <a:lnTo>
                  <a:pt x="627" y="197"/>
                </a:lnTo>
                <a:lnTo>
                  <a:pt x="615" y="210"/>
                </a:lnTo>
                <a:lnTo>
                  <a:pt x="604" y="228"/>
                </a:lnTo>
                <a:lnTo>
                  <a:pt x="604" y="228"/>
                </a:lnTo>
                <a:lnTo>
                  <a:pt x="596" y="247"/>
                </a:lnTo>
                <a:lnTo>
                  <a:pt x="591" y="263"/>
                </a:lnTo>
                <a:lnTo>
                  <a:pt x="587" y="280"/>
                </a:lnTo>
                <a:lnTo>
                  <a:pt x="586" y="294"/>
                </a:lnTo>
                <a:lnTo>
                  <a:pt x="582" y="309"/>
                </a:lnTo>
                <a:lnTo>
                  <a:pt x="579" y="324"/>
                </a:lnTo>
                <a:lnTo>
                  <a:pt x="572" y="341"/>
                </a:lnTo>
                <a:lnTo>
                  <a:pt x="561" y="359"/>
                </a:lnTo>
                <a:lnTo>
                  <a:pt x="561" y="359"/>
                </a:lnTo>
                <a:lnTo>
                  <a:pt x="543" y="384"/>
                </a:lnTo>
                <a:lnTo>
                  <a:pt x="538" y="390"/>
                </a:lnTo>
                <a:lnTo>
                  <a:pt x="534" y="392"/>
                </a:lnTo>
                <a:lnTo>
                  <a:pt x="531" y="392"/>
                </a:lnTo>
                <a:lnTo>
                  <a:pt x="528" y="392"/>
                </a:lnTo>
                <a:lnTo>
                  <a:pt x="525" y="394"/>
                </a:lnTo>
                <a:lnTo>
                  <a:pt x="518" y="395"/>
                </a:lnTo>
                <a:lnTo>
                  <a:pt x="518" y="395"/>
                </a:lnTo>
                <a:lnTo>
                  <a:pt x="511" y="399"/>
                </a:lnTo>
                <a:lnTo>
                  <a:pt x="503" y="404"/>
                </a:lnTo>
                <a:lnTo>
                  <a:pt x="495" y="410"/>
                </a:lnTo>
                <a:lnTo>
                  <a:pt x="488" y="417"/>
                </a:lnTo>
                <a:lnTo>
                  <a:pt x="483" y="425"/>
                </a:lnTo>
                <a:lnTo>
                  <a:pt x="480" y="432"/>
                </a:lnTo>
                <a:lnTo>
                  <a:pt x="480" y="438"/>
                </a:lnTo>
                <a:lnTo>
                  <a:pt x="482" y="443"/>
                </a:lnTo>
                <a:lnTo>
                  <a:pt x="482" y="443"/>
                </a:lnTo>
                <a:lnTo>
                  <a:pt x="487" y="453"/>
                </a:lnTo>
                <a:lnTo>
                  <a:pt x="492" y="465"/>
                </a:lnTo>
                <a:lnTo>
                  <a:pt x="495" y="475"/>
                </a:lnTo>
                <a:lnTo>
                  <a:pt x="500" y="481"/>
                </a:lnTo>
                <a:lnTo>
                  <a:pt x="500" y="481"/>
                </a:lnTo>
                <a:lnTo>
                  <a:pt x="503" y="485"/>
                </a:lnTo>
                <a:lnTo>
                  <a:pt x="508" y="486"/>
                </a:lnTo>
                <a:lnTo>
                  <a:pt x="516" y="490"/>
                </a:lnTo>
                <a:lnTo>
                  <a:pt x="523" y="493"/>
                </a:lnTo>
                <a:lnTo>
                  <a:pt x="530" y="496"/>
                </a:lnTo>
                <a:lnTo>
                  <a:pt x="536" y="501"/>
                </a:lnTo>
                <a:lnTo>
                  <a:pt x="543" y="509"/>
                </a:lnTo>
                <a:lnTo>
                  <a:pt x="543" y="509"/>
                </a:lnTo>
                <a:lnTo>
                  <a:pt x="556" y="526"/>
                </a:lnTo>
                <a:lnTo>
                  <a:pt x="571" y="539"/>
                </a:lnTo>
                <a:lnTo>
                  <a:pt x="596" y="562"/>
                </a:lnTo>
                <a:lnTo>
                  <a:pt x="596" y="562"/>
                </a:lnTo>
                <a:lnTo>
                  <a:pt x="604" y="572"/>
                </a:lnTo>
                <a:lnTo>
                  <a:pt x="607" y="579"/>
                </a:lnTo>
                <a:lnTo>
                  <a:pt x="614" y="586"/>
                </a:lnTo>
                <a:lnTo>
                  <a:pt x="627" y="597"/>
                </a:lnTo>
                <a:lnTo>
                  <a:pt x="627" y="597"/>
                </a:lnTo>
                <a:lnTo>
                  <a:pt x="635" y="605"/>
                </a:lnTo>
                <a:lnTo>
                  <a:pt x="643" y="615"/>
                </a:lnTo>
                <a:lnTo>
                  <a:pt x="650" y="625"/>
                </a:lnTo>
                <a:lnTo>
                  <a:pt x="658" y="634"/>
                </a:lnTo>
                <a:lnTo>
                  <a:pt x="667" y="642"/>
                </a:lnTo>
                <a:lnTo>
                  <a:pt x="678" y="647"/>
                </a:lnTo>
                <a:lnTo>
                  <a:pt x="685" y="648"/>
                </a:lnTo>
                <a:lnTo>
                  <a:pt x="693" y="648"/>
                </a:lnTo>
                <a:lnTo>
                  <a:pt x="711" y="648"/>
                </a:lnTo>
                <a:lnTo>
                  <a:pt x="711" y="648"/>
                </a:lnTo>
                <a:lnTo>
                  <a:pt x="731" y="643"/>
                </a:lnTo>
                <a:lnTo>
                  <a:pt x="749" y="638"/>
                </a:lnTo>
                <a:lnTo>
                  <a:pt x="777" y="629"/>
                </a:lnTo>
                <a:lnTo>
                  <a:pt x="800" y="620"/>
                </a:lnTo>
                <a:lnTo>
                  <a:pt x="812" y="617"/>
                </a:lnTo>
                <a:lnTo>
                  <a:pt x="823" y="617"/>
                </a:lnTo>
                <a:lnTo>
                  <a:pt x="823" y="617"/>
                </a:lnTo>
                <a:lnTo>
                  <a:pt x="843" y="617"/>
                </a:lnTo>
                <a:lnTo>
                  <a:pt x="851" y="619"/>
                </a:lnTo>
                <a:lnTo>
                  <a:pt x="856" y="620"/>
                </a:lnTo>
                <a:lnTo>
                  <a:pt x="861" y="622"/>
                </a:lnTo>
                <a:lnTo>
                  <a:pt x="865" y="627"/>
                </a:lnTo>
                <a:lnTo>
                  <a:pt x="866" y="632"/>
                </a:lnTo>
                <a:lnTo>
                  <a:pt x="865" y="640"/>
                </a:lnTo>
                <a:lnTo>
                  <a:pt x="865" y="640"/>
                </a:lnTo>
                <a:lnTo>
                  <a:pt x="865" y="653"/>
                </a:lnTo>
                <a:lnTo>
                  <a:pt x="865" y="672"/>
                </a:lnTo>
                <a:lnTo>
                  <a:pt x="865" y="721"/>
                </a:lnTo>
                <a:lnTo>
                  <a:pt x="866" y="774"/>
                </a:lnTo>
                <a:lnTo>
                  <a:pt x="866" y="797"/>
                </a:lnTo>
                <a:lnTo>
                  <a:pt x="865" y="817"/>
                </a:lnTo>
                <a:lnTo>
                  <a:pt x="865" y="817"/>
                </a:lnTo>
                <a:lnTo>
                  <a:pt x="865" y="839"/>
                </a:lnTo>
                <a:lnTo>
                  <a:pt x="868" y="867"/>
                </a:lnTo>
                <a:lnTo>
                  <a:pt x="878" y="933"/>
                </a:lnTo>
                <a:lnTo>
                  <a:pt x="888" y="989"/>
                </a:lnTo>
                <a:lnTo>
                  <a:pt x="893" y="1014"/>
                </a:lnTo>
                <a:lnTo>
                  <a:pt x="893" y="1014"/>
                </a:lnTo>
                <a:lnTo>
                  <a:pt x="690" y="1125"/>
                </a:lnTo>
                <a:lnTo>
                  <a:pt x="539" y="1207"/>
                </a:lnTo>
                <a:lnTo>
                  <a:pt x="483" y="1237"/>
                </a:lnTo>
                <a:lnTo>
                  <a:pt x="450" y="1252"/>
                </a:lnTo>
                <a:lnTo>
                  <a:pt x="450" y="1252"/>
                </a:lnTo>
                <a:lnTo>
                  <a:pt x="406" y="1270"/>
                </a:lnTo>
                <a:lnTo>
                  <a:pt x="379" y="1280"/>
                </a:lnTo>
                <a:lnTo>
                  <a:pt x="353" y="1290"/>
                </a:lnTo>
                <a:lnTo>
                  <a:pt x="326" y="1297"/>
                </a:lnTo>
                <a:lnTo>
                  <a:pt x="303" y="1300"/>
                </a:lnTo>
                <a:lnTo>
                  <a:pt x="293" y="1302"/>
                </a:lnTo>
                <a:lnTo>
                  <a:pt x="284" y="1300"/>
                </a:lnTo>
                <a:lnTo>
                  <a:pt x="275" y="1298"/>
                </a:lnTo>
                <a:lnTo>
                  <a:pt x="270" y="1295"/>
                </a:lnTo>
                <a:lnTo>
                  <a:pt x="270" y="1295"/>
                </a:lnTo>
                <a:lnTo>
                  <a:pt x="255" y="1287"/>
                </a:lnTo>
                <a:lnTo>
                  <a:pt x="237" y="1278"/>
                </a:lnTo>
                <a:lnTo>
                  <a:pt x="218" y="1270"/>
                </a:lnTo>
                <a:lnTo>
                  <a:pt x="194" y="1262"/>
                </a:lnTo>
                <a:lnTo>
                  <a:pt x="153" y="1250"/>
                </a:lnTo>
                <a:lnTo>
                  <a:pt x="128" y="1245"/>
                </a:lnTo>
                <a:lnTo>
                  <a:pt x="128" y="1245"/>
                </a:lnTo>
                <a:lnTo>
                  <a:pt x="120" y="1245"/>
                </a:lnTo>
                <a:lnTo>
                  <a:pt x="107" y="1247"/>
                </a:lnTo>
                <a:lnTo>
                  <a:pt x="79" y="1252"/>
                </a:lnTo>
                <a:lnTo>
                  <a:pt x="49" y="1260"/>
                </a:lnTo>
                <a:lnTo>
                  <a:pt x="28" y="1269"/>
                </a:lnTo>
                <a:lnTo>
                  <a:pt x="28" y="1269"/>
                </a:lnTo>
                <a:lnTo>
                  <a:pt x="14" y="1272"/>
                </a:lnTo>
                <a:lnTo>
                  <a:pt x="8" y="1274"/>
                </a:lnTo>
                <a:lnTo>
                  <a:pt x="3" y="1277"/>
                </a:lnTo>
                <a:lnTo>
                  <a:pt x="1" y="1280"/>
                </a:lnTo>
                <a:lnTo>
                  <a:pt x="0" y="1285"/>
                </a:lnTo>
                <a:lnTo>
                  <a:pt x="1" y="1292"/>
                </a:lnTo>
                <a:lnTo>
                  <a:pt x="5" y="1303"/>
                </a:lnTo>
                <a:lnTo>
                  <a:pt x="5" y="1303"/>
                </a:lnTo>
                <a:lnTo>
                  <a:pt x="11" y="1320"/>
                </a:lnTo>
                <a:lnTo>
                  <a:pt x="11" y="1328"/>
                </a:lnTo>
                <a:lnTo>
                  <a:pt x="14" y="1335"/>
                </a:lnTo>
                <a:lnTo>
                  <a:pt x="24" y="1350"/>
                </a:lnTo>
                <a:lnTo>
                  <a:pt x="24" y="1350"/>
                </a:lnTo>
                <a:lnTo>
                  <a:pt x="29" y="1358"/>
                </a:lnTo>
                <a:lnTo>
                  <a:pt x="29" y="1363"/>
                </a:lnTo>
                <a:lnTo>
                  <a:pt x="29" y="1368"/>
                </a:lnTo>
                <a:lnTo>
                  <a:pt x="28" y="1369"/>
                </a:lnTo>
                <a:lnTo>
                  <a:pt x="29" y="1373"/>
                </a:lnTo>
                <a:lnTo>
                  <a:pt x="33" y="1376"/>
                </a:lnTo>
                <a:lnTo>
                  <a:pt x="62" y="1388"/>
                </a:lnTo>
                <a:lnTo>
                  <a:pt x="62" y="1388"/>
                </a:lnTo>
                <a:lnTo>
                  <a:pt x="74" y="1391"/>
                </a:lnTo>
                <a:lnTo>
                  <a:pt x="84" y="1393"/>
                </a:lnTo>
                <a:lnTo>
                  <a:pt x="100" y="1394"/>
                </a:lnTo>
                <a:lnTo>
                  <a:pt x="115" y="1393"/>
                </a:lnTo>
                <a:lnTo>
                  <a:pt x="127" y="1389"/>
                </a:lnTo>
                <a:lnTo>
                  <a:pt x="138" y="1386"/>
                </a:lnTo>
                <a:lnTo>
                  <a:pt x="151" y="1386"/>
                </a:lnTo>
                <a:lnTo>
                  <a:pt x="158" y="1388"/>
                </a:lnTo>
                <a:lnTo>
                  <a:pt x="165" y="1389"/>
                </a:lnTo>
                <a:lnTo>
                  <a:pt x="173" y="1394"/>
                </a:lnTo>
                <a:lnTo>
                  <a:pt x="181" y="1399"/>
                </a:lnTo>
                <a:lnTo>
                  <a:pt x="181" y="1399"/>
                </a:lnTo>
                <a:lnTo>
                  <a:pt x="198" y="1411"/>
                </a:lnTo>
                <a:lnTo>
                  <a:pt x="213" y="1419"/>
                </a:lnTo>
                <a:lnTo>
                  <a:pt x="239" y="1431"/>
                </a:lnTo>
                <a:lnTo>
                  <a:pt x="265" y="1441"/>
                </a:lnTo>
                <a:lnTo>
                  <a:pt x="279" y="1447"/>
                </a:lnTo>
                <a:lnTo>
                  <a:pt x="293" y="1457"/>
                </a:lnTo>
                <a:lnTo>
                  <a:pt x="293" y="1457"/>
                </a:lnTo>
                <a:lnTo>
                  <a:pt x="300" y="1462"/>
                </a:lnTo>
                <a:lnTo>
                  <a:pt x="303" y="1467"/>
                </a:lnTo>
                <a:lnTo>
                  <a:pt x="307" y="1470"/>
                </a:lnTo>
                <a:lnTo>
                  <a:pt x="308" y="1475"/>
                </a:lnTo>
                <a:lnTo>
                  <a:pt x="310" y="1482"/>
                </a:lnTo>
                <a:lnTo>
                  <a:pt x="312" y="1487"/>
                </a:lnTo>
                <a:lnTo>
                  <a:pt x="313" y="1489"/>
                </a:lnTo>
                <a:lnTo>
                  <a:pt x="317" y="1490"/>
                </a:lnTo>
                <a:lnTo>
                  <a:pt x="326" y="1490"/>
                </a:lnTo>
                <a:lnTo>
                  <a:pt x="348" y="1489"/>
                </a:lnTo>
                <a:lnTo>
                  <a:pt x="381" y="1484"/>
                </a:lnTo>
                <a:lnTo>
                  <a:pt x="381" y="1484"/>
                </a:lnTo>
                <a:lnTo>
                  <a:pt x="424" y="1475"/>
                </a:lnTo>
                <a:lnTo>
                  <a:pt x="470" y="1465"/>
                </a:lnTo>
                <a:lnTo>
                  <a:pt x="561" y="1444"/>
                </a:lnTo>
                <a:lnTo>
                  <a:pt x="630" y="1426"/>
                </a:lnTo>
                <a:lnTo>
                  <a:pt x="658" y="1419"/>
                </a:lnTo>
                <a:lnTo>
                  <a:pt x="658" y="1419"/>
                </a:lnTo>
                <a:lnTo>
                  <a:pt x="546" y="1503"/>
                </a:lnTo>
                <a:lnTo>
                  <a:pt x="546" y="1503"/>
                </a:lnTo>
                <a:lnTo>
                  <a:pt x="528" y="1517"/>
                </a:lnTo>
                <a:lnTo>
                  <a:pt x="506" y="1527"/>
                </a:lnTo>
                <a:lnTo>
                  <a:pt x="467" y="1546"/>
                </a:lnTo>
                <a:lnTo>
                  <a:pt x="447" y="1556"/>
                </a:lnTo>
                <a:lnTo>
                  <a:pt x="430" y="1565"/>
                </a:lnTo>
                <a:lnTo>
                  <a:pt x="416" y="1576"/>
                </a:lnTo>
                <a:lnTo>
                  <a:pt x="409" y="1581"/>
                </a:lnTo>
                <a:lnTo>
                  <a:pt x="404" y="1588"/>
                </a:lnTo>
                <a:lnTo>
                  <a:pt x="404" y="1588"/>
                </a:lnTo>
                <a:lnTo>
                  <a:pt x="394" y="1599"/>
                </a:lnTo>
                <a:lnTo>
                  <a:pt x="384" y="1609"/>
                </a:lnTo>
                <a:lnTo>
                  <a:pt x="368" y="1626"/>
                </a:lnTo>
                <a:lnTo>
                  <a:pt x="363" y="1632"/>
                </a:lnTo>
                <a:lnTo>
                  <a:pt x="361" y="1636"/>
                </a:lnTo>
                <a:lnTo>
                  <a:pt x="361" y="1641"/>
                </a:lnTo>
                <a:lnTo>
                  <a:pt x="363" y="1644"/>
                </a:lnTo>
                <a:lnTo>
                  <a:pt x="364" y="1647"/>
                </a:lnTo>
                <a:lnTo>
                  <a:pt x="373" y="1657"/>
                </a:lnTo>
                <a:lnTo>
                  <a:pt x="373" y="1657"/>
                </a:lnTo>
                <a:lnTo>
                  <a:pt x="392" y="1675"/>
                </a:lnTo>
                <a:lnTo>
                  <a:pt x="401" y="1682"/>
                </a:lnTo>
                <a:lnTo>
                  <a:pt x="409" y="1689"/>
                </a:lnTo>
                <a:lnTo>
                  <a:pt x="417" y="1692"/>
                </a:lnTo>
                <a:lnTo>
                  <a:pt x="429" y="1694"/>
                </a:lnTo>
                <a:lnTo>
                  <a:pt x="442" y="1692"/>
                </a:lnTo>
                <a:lnTo>
                  <a:pt x="459" y="1689"/>
                </a:lnTo>
                <a:lnTo>
                  <a:pt x="459" y="1689"/>
                </a:lnTo>
                <a:lnTo>
                  <a:pt x="473" y="1682"/>
                </a:lnTo>
                <a:lnTo>
                  <a:pt x="487" y="1677"/>
                </a:lnTo>
                <a:lnTo>
                  <a:pt x="495" y="1672"/>
                </a:lnTo>
                <a:lnTo>
                  <a:pt x="503" y="1667"/>
                </a:lnTo>
                <a:lnTo>
                  <a:pt x="516" y="1657"/>
                </a:lnTo>
                <a:lnTo>
                  <a:pt x="526" y="1651"/>
                </a:lnTo>
                <a:lnTo>
                  <a:pt x="539" y="1646"/>
                </a:lnTo>
                <a:lnTo>
                  <a:pt x="539" y="1646"/>
                </a:lnTo>
                <a:lnTo>
                  <a:pt x="584" y="1627"/>
                </a:lnTo>
                <a:lnTo>
                  <a:pt x="605" y="1619"/>
                </a:lnTo>
                <a:lnTo>
                  <a:pt x="635" y="1611"/>
                </a:lnTo>
                <a:lnTo>
                  <a:pt x="635" y="1611"/>
                </a:lnTo>
                <a:lnTo>
                  <a:pt x="652" y="1606"/>
                </a:lnTo>
                <a:lnTo>
                  <a:pt x="668" y="1598"/>
                </a:lnTo>
                <a:lnTo>
                  <a:pt x="683" y="1586"/>
                </a:lnTo>
                <a:lnTo>
                  <a:pt x="700" y="1575"/>
                </a:lnTo>
                <a:lnTo>
                  <a:pt x="733" y="1548"/>
                </a:lnTo>
                <a:lnTo>
                  <a:pt x="751" y="1535"/>
                </a:lnTo>
                <a:lnTo>
                  <a:pt x="769" y="1522"/>
                </a:lnTo>
                <a:lnTo>
                  <a:pt x="769" y="1522"/>
                </a:lnTo>
                <a:lnTo>
                  <a:pt x="828" y="1487"/>
                </a:lnTo>
                <a:lnTo>
                  <a:pt x="914" y="1439"/>
                </a:lnTo>
                <a:lnTo>
                  <a:pt x="959" y="1416"/>
                </a:lnTo>
                <a:lnTo>
                  <a:pt x="1002" y="1396"/>
                </a:lnTo>
                <a:lnTo>
                  <a:pt x="1038" y="1379"/>
                </a:lnTo>
                <a:lnTo>
                  <a:pt x="1064" y="1368"/>
                </a:lnTo>
                <a:lnTo>
                  <a:pt x="1064" y="1368"/>
                </a:lnTo>
                <a:lnTo>
                  <a:pt x="1122" y="1351"/>
                </a:lnTo>
                <a:lnTo>
                  <a:pt x="1198" y="1330"/>
                </a:lnTo>
                <a:lnTo>
                  <a:pt x="1238" y="1317"/>
                </a:lnTo>
                <a:lnTo>
                  <a:pt x="1277" y="1303"/>
                </a:lnTo>
                <a:lnTo>
                  <a:pt x="1312" y="1290"/>
                </a:lnTo>
                <a:lnTo>
                  <a:pt x="1342" y="1275"/>
                </a:lnTo>
                <a:lnTo>
                  <a:pt x="1342" y="1275"/>
                </a:lnTo>
                <a:lnTo>
                  <a:pt x="1368" y="1260"/>
                </a:lnTo>
                <a:lnTo>
                  <a:pt x="1393" y="1244"/>
                </a:lnTo>
                <a:lnTo>
                  <a:pt x="1437" y="1209"/>
                </a:lnTo>
                <a:lnTo>
                  <a:pt x="1477" y="1179"/>
                </a:lnTo>
                <a:lnTo>
                  <a:pt x="1507" y="1156"/>
                </a:lnTo>
                <a:lnTo>
                  <a:pt x="1507" y="1156"/>
                </a:lnTo>
                <a:lnTo>
                  <a:pt x="1513" y="1153"/>
                </a:lnTo>
                <a:lnTo>
                  <a:pt x="1522" y="1153"/>
                </a:lnTo>
                <a:lnTo>
                  <a:pt x="1532" y="1154"/>
                </a:lnTo>
                <a:lnTo>
                  <a:pt x="1541" y="1158"/>
                </a:lnTo>
                <a:lnTo>
                  <a:pt x="1563" y="1168"/>
                </a:lnTo>
                <a:lnTo>
                  <a:pt x="1584" y="1181"/>
                </a:lnTo>
                <a:lnTo>
                  <a:pt x="1607" y="1197"/>
                </a:lnTo>
                <a:lnTo>
                  <a:pt x="1627" y="1212"/>
                </a:lnTo>
                <a:lnTo>
                  <a:pt x="1644" y="1226"/>
                </a:lnTo>
                <a:lnTo>
                  <a:pt x="1657" y="1234"/>
                </a:lnTo>
                <a:lnTo>
                  <a:pt x="1657" y="1234"/>
                </a:lnTo>
                <a:lnTo>
                  <a:pt x="1682" y="1249"/>
                </a:lnTo>
                <a:lnTo>
                  <a:pt x="1687" y="1252"/>
                </a:lnTo>
                <a:lnTo>
                  <a:pt x="1692" y="1252"/>
                </a:lnTo>
                <a:lnTo>
                  <a:pt x="1692" y="1252"/>
                </a:lnTo>
                <a:lnTo>
                  <a:pt x="1713" y="1255"/>
                </a:lnTo>
                <a:lnTo>
                  <a:pt x="1721" y="1255"/>
                </a:lnTo>
                <a:lnTo>
                  <a:pt x="1726" y="1254"/>
                </a:lnTo>
                <a:lnTo>
                  <a:pt x="1731" y="1252"/>
                </a:lnTo>
                <a:lnTo>
                  <a:pt x="1733" y="1249"/>
                </a:lnTo>
                <a:lnTo>
                  <a:pt x="1733" y="1249"/>
                </a:lnTo>
                <a:lnTo>
                  <a:pt x="1735" y="1232"/>
                </a:lnTo>
                <a:lnTo>
                  <a:pt x="1735" y="1227"/>
                </a:lnTo>
                <a:lnTo>
                  <a:pt x="1736" y="1226"/>
                </a:lnTo>
                <a:lnTo>
                  <a:pt x="1738" y="1226"/>
                </a:lnTo>
                <a:lnTo>
                  <a:pt x="1738" y="1226"/>
                </a:lnTo>
                <a:lnTo>
                  <a:pt x="1779" y="1231"/>
                </a:lnTo>
                <a:lnTo>
                  <a:pt x="1817" y="1234"/>
                </a:lnTo>
                <a:lnTo>
                  <a:pt x="1817" y="1234"/>
                </a:lnTo>
                <a:lnTo>
                  <a:pt x="1819" y="1214"/>
                </a:lnTo>
                <a:lnTo>
                  <a:pt x="1820" y="1201"/>
                </a:lnTo>
                <a:lnTo>
                  <a:pt x="1822" y="1196"/>
                </a:lnTo>
                <a:lnTo>
                  <a:pt x="1825" y="1194"/>
                </a:lnTo>
                <a:lnTo>
                  <a:pt x="1825" y="1194"/>
                </a:lnTo>
                <a:lnTo>
                  <a:pt x="1852" y="1192"/>
                </a:lnTo>
                <a:lnTo>
                  <a:pt x="1901" y="1184"/>
                </a:lnTo>
                <a:lnTo>
                  <a:pt x="1972" y="1171"/>
                </a:lnTo>
                <a:lnTo>
                  <a:pt x="1972" y="1171"/>
                </a:lnTo>
                <a:lnTo>
                  <a:pt x="1989" y="1166"/>
                </a:lnTo>
                <a:lnTo>
                  <a:pt x="2009" y="1161"/>
                </a:lnTo>
                <a:lnTo>
                  <a:pt x="2037" y="1154"/>
                </a:lnTo>
                <a:lnTo>
                  <a:pt x="2075" y="1149"/>
                </a:lnTo>
                <a:lnTo>
                  <a:pt x="2119" y="1145"/>
                </a:lnTo>
                <a:lnTo>
                  <a:pt x="2172" y="1143"/>
                </a:lnTo>
                <a:lnTo>
                  <a:pt x="2233" y="1145"/>
                </a:lnTo>
                <a:lnTo>
                  <a:pt x="2233" y="1145"/>
                </a:lnTo>
                <a:lnTo>
                  <a:pt x="2264" y="1146"/>
                </a:lnTo>
                <a:lnTo>
                  <a:pt x="2294" y="1146"/>
                </a:lnTo>
                <a:lnTo>
                  <a:pt x="2350" y="1145"/>
                </a:lnTo>
                <a:lnTo>
                  <a:pt x="2405" y="1140"/>
                </a:lnTo>
                <a:lnTo>
                  <a:pt x="2461" y="1133"/>
                </a:lnTo>
                <a:lnTo>
                  <a:pt x="2519" y="1125"/>
                </a:lnTo>
                <a:lnTo>
                  <a:pt x="2585" y="1118"/>
                </a:lnTo>
                <a:lnTo>
                  <a:pt x="2661" y="1113"/>
                </a:lnTo>
                <a:lnTo>
                  <a:pt x="2748" y="1110"/>
                </a:lnTo>
                <a:lnTo>
                  <a:pt x="2748" y="1110"/>
                </a:lnTo>
                <a:lnTo>
                  <a:pt x="2841" y="1110"/>
                </a:lnTo>
                <a:lnTo>
                  <a:pt x="2930" y="1110"/>
                </a:lnTo>
                <a:lnTo>
                  <a:pt x="3017" y="1111"/>
                </a:lnTo>
                <a:lnTo>
                  <a:pt x="3059" y="1115"/>
                </a:lnTo>
                <a:lnTo>
                  <a:pt x="3100" y="1118"/>
                </a:lnTo>
                <a:lnTo>
                  <a:pt x="3139" y="1123"/>
                </a:lnTo>
                <a:lnTo>
                  <a:pt x="3179" y="1130"/>
                </a:lnTo>
                <a:lnTo>
                  <a:pt x="3217" y="1138"/>
                </a:lnTo>
                <a:lnTo>
                  <a:pt x="3255" y="1146"/>
                </a:lnTo>
                <a:lnTo>
                  <a:pt x="3291" y="1158"/>
                </a:lnTo>
                <a:lnTo>
                  <a:pt x="3326" y="1171"/>
                </a:lnTo>
                <a:lnTo>
                  <a:pt x="3361" y="1186"/>
                </a:lnTo>
                <a:lnTo>
                  <a:pt x="3394" y="1202"/>
                </a:lnTo>
                <a:lnTo>
                  <a:pt x="3394" y="1202"/>
                </a:lnTo>
                <a:lnTo>
                  <a:pt x="3425" y="1221"/>
                </a:lnTo>
                <a:lnTo>
                  <a:pt x="3455" y="1239"/>
                </a:lnTo>
                <a:lnTo>
                  <a:pt x="3509" y="1277"/>
                </a:lnTo>
                <a:lnTo>
                  <a:pt x="3560" y="1315"/>
                </a:lnTo>
                <a:lnTo>
                  <a:pt x="3607" y="1353"/>
                </a:lnTo>
                <a:lnTo>
                  <a:pt x="3691" y="1424"/>
                </a:lnTo>
                <a:lnTo>
                  <a:pt x="3730" y="1455"/>
                </a:lnTo>
                <a:lnTo>
                  <a:pt x="3770" y="1484"/>
                </a:lnTo>
                <a:lnTo>
                  <a:pt x="3770" y="1484"/>
                </a:lnTo>
                <a:lnTo>
                  <a:pt x="3895" y="1566"/>
                </a:lnTo>
                <a:lnTo>
                  <a:pt x="3938" y="1596"/>
                </a:lnTo>
                <a:lnTo>
                  <a:pt x="3955" y="1609"/>
                </a:lnTo>
                <a:lnTo>
                  <a:pt x="3970" y="1622"/>
                </a:lnTo>
                <a:lnTo>
                  <a:pt x="3970" y="1622"/>
                </a:lnTo>
                <a:lnTo>
                  <a:pt x="3976" y="1631"/>
                </a:lnTo>
                <a:lnTo>
                  <a:pt x="3985" y="1642"/>
                </a:lnTo>
                <a:lnTo>
                  <a:pt x="4004" y="1674"/>
                </a:lnTo>
                <a:lnTo>
                  <a:pt x="4054" y="1758"/>
                </a:lnTo>
                <a:lnTo>
                  <a:pt x="4082" y="1806"/>
                </a:lnTo>
                <a:lnTo>
                  <a:pt x="4112" y="1852"/>
                </a:lnTo>
                <a:lnTo>
                  <a:pt x="4141" y="1894"/>
                </a:lnTo>
                <a:lnTo>
                  <a:pt x="4155" y="1912"/>
                </a:lnTo>
                <a:lnTo>
                  <a:pt x="4170" y="1927"/>
                </a:lnTo>
                <a:lnTo>
                  <a:pt x="4170" y="1927"/>
                </a:lnTo>
                <a:lnTo>
                  <a:pt x="4193" y="1952"/>
                </a:lnTo>
                <a:lnTo>
                  <a:pt x="4212" y="1968"/>
                </a:lnTo>
                <a:lnTo>
                  <a:pt x="4227" y="1981"/>
                </a:lnTo>
                <a:lnTo>
                  <a:pt x="4239" y="1988"/>
                </a:lnTo>
                <a:lnTo>
                  <a:pt x="4257" y="2000"/>
                </a:lnTo>
                <a:lnTo>
                  <a:pt x="4267" y="2004"/>
                </a:lnTo>
                <a:lnTo>
                  <a:pt x="4277" y="2011"/>
                </a:lnTo>
                <a:lnTo>
                  <a:pt x="4277" y="2011"/>
                </a:lnTo>
                <a:lnTo>
                  <a:pt x="4287" y="2021"/>
                </a:lnTo>
                <a:lnTo>
                  <a:pt x="4293" y="2031"/>
                </a:lnTo>
                <a:lnTo>
                  <a:pt x="4300" y="2038"/>
                </a:lnTo>
                <a:lnTo>
                  <a:pt x="4307" y="2044"/>
                </a:lnTo>
                <a:lnTo>
                  <a:pt x="4313" y="2049"/>
                </a:lnTo>
                <a:lnTo>
                  <a:pt x="4318" y="2049"/>
                </a:lnTo>
                <a:lnTo>
                  <a:pt x="4323" y="2049"/>
                </a:lnTo>
                <a:lnTo>
                  <a:pt x="4336" y="2046"/>
                </a:lnTo>
                <a:lnTo>
                  <a:pt x="4353" y="2039"/>
                </a:lnTo>
                <a:lnTo>
                  <a:pt x="4353" y="2039"/>
                </a:lnTo>
                <a:lnTo>
                  <a:pt x="4371" y="2028"/>
                </a:lnTo>
                <a:lnTo>
                  <a:pt x="4386" y="2018"/>
                </a:lnTo>
                <a:lnTo>
                  <a:pt x="4399" y="2008"/>
                </a:lnTo>
                <a:lnTo>
                  <a:pt x="4409" y="1998"/>
                </a:lnTo>
                <a:lnTo>
                  <a:pt x="4415" y="1986"/>
                </a:lnTo>
                <a:lnTo>
                  <a:pt x="4419" y="1976"/>
                </a:lnTo>
                <a:lnTo>
                  <a:pt x="4422" y="1965"/>
                </a:lnTo>
                <a:lnTo>
                  <a:pt x="4422" y="1953"/>
                </a:lnTo>
                <a:lnTo>
                  <a:pt x="4422" y="1953"/>
                </a:lnTo>
                <a:lnTo>
                  <a:pt x="4422" y="1947"/>
                </a:lnTo>
                <a:lnTo>
                  <a:pt x="4419" y="1940"/>
                </a:lnTo>
                <a:lnTo>
                  <a:pt x="4409" y="1918"/>
                </a:lnTo>
                <a:lnTo>
                  <a:pt x="4396" y="1895"/>
                </a:lnTo>
                <a:lnTo>
                  <a:pt x="4376" y="1867"/>
                </a:lnTo>
                <a:lnTo>
                  <a:pt x="4354" y="1839"/>
                </a:lnTo>
                <a:lnTo>
                  <a:pt x="4330" y="1808"/>
                </a:lnTo>
                <a:lnTo>
                  <a:pt x="4303" y="1778"/>
                </a:lnTo>
                <a:lnTo>
                  <a:pt x="4277" y="1750"/>
                </a:lnTo>
                <a:lnTo>
                  <a:pt x="4277" y="1750"/>
                </a:lnTo>
                <a:lnTo>
                  <a:pt x="4264" y="1735"/>
                </a:lnTo>
                <a:lnTo>
                  <a:pt x="4250" y="1717"/>
                </a:lnTo>
                <a:lnTo>
                  <a:pt x="4240" y="1699"/>
                </a:lnTo>
                <a:lnTo>
                  <a:pt x="4229" y="1677"/>
                </a:lnTo>
                <a:lnTo>
                  <a:pt x="4209" y="1632"/>
                </a:lnTo>
                <a:lnTo>
                  <a:pt x="4191" y="1586"/>
                </a:lnTo>
                <a:lnTo>
                  <a:pt x="4173" y="1540"/>
                </a:lnTo>
                <a:lnTo>
                  <a:pt x="4153" y="1495"/>
                </a:lnTo>
                <a:lnTo>
                  <a:pt x="4143" y="1475"/>
                </a:lnTo>
                <a:lnTo>
                  <a:pt x="4132" y="1457"/>
                </a:lnTo>
                <a:lnTo>
                  <a:pt x="4120" y="1441"/>
                </a:lnTo>
                <a:lnTo>
                  <a:pt x="4107" y="1426"/>
                </a:lnTo>
                <a:lnTo>
                  <a:pt x="4107" y="1426"/>
                </a:lnTo>
                <a:lnTo>
                  <a:pt x="4066" y="1386"/>
                </a:lnTo>
                <a:lnTo>
                  <a:pt x="4051" y="1374"/>
                </a:lnTo>
                <a:lnTo>
                  <a:pt x="4037" y="1366"/>
                </a:lnTo>
                <a:lnTo>
                  <a:pt x="4026" y="1360"/>
                </a:lnTo>
                <a:lnTo>
                  <a:pt x="4016" y="1355"/>
                </a:lnTo>
                <a:lnTo>
                  <a:pt x="3993" y="1350"/>
                </a:lnTo>
                <a:lnTo>
                  <a:pt x="3993" y="1350"/>
                </a:lnTo>
                <a:lnTo>
                  <a:pt x="3980" y="1346"/>
                </a:lnTo>
                <a:lnTo>
                  <a:pt x="3968" y="1345"/>
                </a:lnTo>
                <a:lnTo>
                  <a:pt x="3948" y="1343"/>
                </a:lnTo>
                <a:lnTo>
                  <a:pt x="3937" y="1340"/>
                </a:lnTo>
                <a:lnTo>
                  <a:pt x="3925" y="1333"/>
                </a:lnTo>
                <a:lnTo>
                  <a:pt x="3910" y="1323"/>
                </a:lnTo>
                <a:lnTo>
                  <a:pt x="3892" y="1310"/>
                </a:lnTo>
                <a:lnTo>
                  <a:pt x="3892" y="1310"/>
                </a:lnTo>
                <a:lnTo>
                  <a:pt x="3871" y="1290"/>
                </a:lnTo>
                <a:lnTo>
                  <a:pt x="3849" y="1265"/>
                </a:lnTo>
                <a:lnTo>
                  <a:pt x="3826" y="1235"/>
                </a:lnTo>
                <a:lnTo>
                  <a:pt x="3803" y="1206"/>
                </a:lnTo>
                <a:lnTo>
                  <a:pt x="3765" y="1156"/>
                </a:lnTo>
                <a:lnTo>
                  <a:pt x="3754" y="1140"/>
                </a:lnTo>
                <a:lnTo>
                  <a:pt x="3747" y="1133"/>
                </a:lnTo>
                <a:lnTo>
                  <a:pt x="3747" y="1133"/>
                </a:lnTo>
                <a:lnTo>
                  <a:pt x="3887" y="1163"/>
                </a:lnTo>
                <a:lnTo>
                  <a:pt x="3945" y="1178"/>
                </a:lnTo>
                <a:lnTo>
                  <a:pt x="3999" y="1191"/>
                </a:lnTo>
                <a:lnTo>
                  <a:pt x="4046" y="1202"/>
                </a:lnTo>
                <a:lnTo>
                  <a:pt x="4077" y="1214"/>
                </a:lnTo>
                <a:lnTo>
                  <a:pt x="4077" y="1214"/>
                </a:lnTo>
                <a:lnTo>
                  <a:pt x="4097" y="1224"/>
                </a:lnTo>
                <a:lnTo>
                  <a:pt x="4117" y="1235"/>
                </a:lnTo>
                <a:lnTo>
                  <a:pt x="4133" y="1247"/>
                </a:lnTo>
                <a:lnTo>
                  <a:pt x="4150" y="1259"/>
                </a:lnTo>
                <a:lnTo>
                  <a:pt x="4165" y="1270"/>
                </a:lnTo>
                <a:lnTo>
                  <a:pt x="4178" y="1283"/>
                </a:lnTo>
                <a:lnTo>
                  <a:pt x="4199" y="1307"/>
                </a:lnTo>
                <a:lnTo>
                  <a:pt x="4199" y="1307"/>
                </a:lnTo>
                <a:lnTo>
                  <a:pt x="4242" y="1358"/>
                </a:lnTo>
                <a:lnTo>
                  <a:pt x="4295" y="1426"/>
                </a:lnTo>
                <a:lnTo>
                  <a:pt x="4295" y="1426"/>
                </a:lnTo>
                <a:lnTo>
                  <a:pt x="4344" y="1489"/>
                </a:lnTo>
                <a:lnTo>
                  <a:pt x="4366" y="1520"/>
                </a:lnTo>
                <a:lnTo>
                  <a:pt x="4392" y="1561"/>
                </a:lnTo>
                <a:lnTo>
                  <a:pt x="4392" y="1561"/>
                </a:lnTo>
                <a:lnTo>
                  <a:pt x="4399" y="1573"/>
                </a:lnTo>
                <a:lnTo>
                  <a:pt x="4406" y="1588"/>
                </a:lnTo>
                <a:lnTo>
                  <a:pt x="4417" y="1618"/>
                </a:lnTo>
                <a:lnTo>
                  <a:pt x="4429" y="1649"/>
                </a:lnTo>
                <a:lnTo>
                  <a:pt x="4439" y="1677"/>
                </a:lnTo>
                <a:lnTo>
                  <a:pt x="4445" y="1690"/>
                </a:lnTo>
                <a:lnTo>
                  <a:pt x="4450" y="1700"/>
                </a:lnTo>
                <a:lnTo>
                  <a:pt x="4457" y="1708"/>
                </a:lnTo>
                <a:lnTo>
                  <a:pt x="4463" y="1715"/>
                </a:lnTo>
                <a:lnTo>
                  <a:pt x="4472" y="1720"/>
                </a:lnTo>
                <a:lnTo>
                  <a:pt x="4480" y="1720"/>
                </a:lnTo>
                <a:lnTo>
                  <a:pt x="4490" y="1718"/>
                </a:lnTo>
                <a:lnTo>
                  <a:pt x="4500" y="1712"/>
                </a:lnTo>
                <a:lnTo>
                  <a:pt x="4500" y="1712"/>
                </a:lnTo>
                <a:lnTo>
                  <a:pt x="4519" y="1694"/>
                </a:lnTo>
                <a:lnTo>
                  <a:pt x="4536" y="1675"/>
                </a:lnTo>
                <a:lnTo>
                  <a:pt x="4549" y="1657"/>
                </a:lnTo>
                <a:lnTo>
                  <a:pt x="4559" y="1637"/>
                </a:lnTo>
                <a:lnTo>
                  <a:pt x="4567" y="1618"/>
                </a:lnTo>
                <a:lnTo>
                  <a:pt x="4571" y="1596"/>
                </a:lnTo>
                <a:lnTo>
                  <a:pt x="4572" y="1573"/>
                </a:lnTo>
                <a:lnTo>
                  <a:pt x="4572" y="1550"/>
                </a:lnTo>
                <a:lnTo>
                  <a:pt x="4572" y="1550"/>
                </a:lnTo>
                <a:lnTo>
                  <a:pt x="4569" y="1525"/>
                </a:lnTo>
                <a:lnTo>
                  <a:pt x="4566" y="1500"/>
                </a:lnTo>
                <a:lnTo>
                  <a:pt x="4557" y="1475"/>
                </a:lnTo>
                <a:lnTo>
                  <a:pt x="4548" y="1447"/>
                </a:lnTo>
                <a:lnTo>
                  <a:pt x="4534" y="1416"/>
                </a:lnTo>
                <a:lnTo>
                  <a:pt x="4515" y="1379"/>
                </a:lnTo>
                <a:lnTo>
                  <a:pt x="4491" y="1338"/>
                </a:lnTo>
                <a:lnTo>
                  <a:pt x="4462" y="1292"/>
                </a:lnTo>
                <a:lnTo>
                  <a:pt x="4462" y="1292"/>
                </a:lnTo>
                <a:lnTo>
                  <a:pt x="4366" y="1145"/>
                </a:lnTo>
                <a:lnTo>
                  <a:pt x="4338" y="1100"/>
                </a:lnTo>
                <a:lnTo>
                  <a:pt x="4328" y="1080"/>
                </a:lnTo>
                <a:lnTo>
                  <a:pt x="4318" y="1060"/>
                </a:lnTo>
                <a:lnTo>
                  <a:pt x="4318" y="1060"/>
                </a:lnTo>
                <a:lnTo>
                  <a:pt x="4310" y="1040"/>
                </a:lnTo>
                <a:lnTo>
                  <a:pt x="4300" y="1022"/>
                </a:lnTo>
                <a:lnTo>
                  <a:pt x="4288" y="1006"/>
                </a:lnTo>
                <a:lnTo>
                  <a:pt x="4277" y="992"/>
                </a:lnTo>
                <a:lnTo>
                  <a:pt x="4264" y="979"/>
                </a:lnTo>
                <a:lnTo>
                  <a:pt x="4249" y="971"/>
                </a:lnTo>
                <a:lnTo>
                  <a:pt x="4232" y="963"/>
                </a:lnTo>
                <a:lnTo>
                  <a:pt x="4216" y="959"/>
                </a:lnTo>
                <a:lnTo>
                  <a:pt x="4216" y="959"/>
                </a:lnTo>
                <a:lnTo>
                  <a:pt x="4198" y="959"/>
                </a:lnTo>
                <a:lnTo>
                  <a:pt x="4184" y="961"/>
                </a:lnTo>
                <a:lnTo>
                  <a:pt x="4158" y="968"/>
                </a:lnTo>
                <a:lnTo>
                  <a:pt x="4143" y="968"/>
                </a:lnTo>
                <a:lnTo>
                  <a:pt x="4127" y="966"/>
                </a:lnTo>
                <a:lnTo>
                  <a:pt x="4105" y="959"/>
                </a:lnTo>
                <a:lnTo>
                  <a:pt x="4077" y="948"/>
                </a:lnTo>
                <a:lnTo>
                  <a:pt x="4077" y="948"/>
                </a:lnTo>
                <a:lnTo>
                  <a:pt x="3978" y="900"/>
                </a:lnTo>
                <a:lnTo>
                  <a:pt x="3833" y="824"/>
                </a:lnTo>
                <a:lnTo>
                  <a:pt x="3755" y="782"/>
                </a:lnTo>
                <a:lnTo>
                  <a:pt x="3684" y="741"/>
                </a:lnTo>
                <a:lnTo>
                  <a:pt x="3621" y="703"/>
                </a:lnTo>
                <a:lnTo>
                  <a:pt x="3595" y="686"/>
                </a:lnTo>
                <a:lnTo>
                  <a:pt x="3574" y="672"/>
                </a:lnTo>
                <a:lnTo>
                  <a:pt x="3574" y="672"/>
                </a:lnTo>
                <a:lnTo>
                  <a:pt x="3536" y="640"/>
                </a:lnTo>
                <a:lnTo>
                  <a:pt x="3498" y="610"/>
                </a:lnTo>
                <a:lnTo>
                  <a:pt x="3430" y="549"/>
                </a:lnTo>
                <a:lnTo>
                  <a:pt x="3377" y="500"/>
                </a:lnTo>
                <a:lnTo>
                  <a:pt x="3342" y="470"/>
                </a:lnTo>
                <a:lnTo>
                  <a:pt x="3342" y="470"/>
                </a:lnTo>
                <a:lnTo>
                  <a:pt x="3341" y="468"/>
                </a:lnTo>
                <a:lnTo>
                  <a:pt x="3341" y="466"/>
                </a:lnTo>
                <a:lnTo>
                  <a:pt x="3341" y="465"/>
                </a:lnTo>
                <a:lnTo>
                  <a:pt x="3344" y="463"/>
                </a:lnTo>
                <a:lnTo>
                  <a:pt x="3351" y="462"/>
                </a:lnTo>
                <a:lnTo>
                  <a:pt x="3364" y="460"/>
                </a:lnTo>
                <a:lnTo>
                  <a:pt x="3399" y="457"/>
                </a:lnTo>
                <a:lnTo>
                  <a:pt x="3445" y="455"/>
                </a:lnTo>
                <a:lnTo>
                  <a:pt x="3496" y="450"/>
                </a:lnTo>
                <a:lnTo>
                  <a:pt x="3550" y="445"/>
                </a:lnTo>
                <a:lnTo>
                  <a:pt x="3577" y="442"/>
                </a:lnTo>
                <a:lnTo>
                  <a:pt x="3602" y="437"/>
                </a:lnTo>
                <a:lnTo>
                  <a:pt x="3625" y="432"/>
                </a:lnTo>
                <a:lnTo>
                  <a:pt x="3646" y="423"/>
                </a:lnTo>
                <a:lnTo>
                  <a:pt x="3646" y="423"/>
                </a:lnTo>
                <a:lnTo>
                  <a:pt x="3671" y="417"/>
                </a:lnTo>
                <a:lnTo>
                  <a:pt x="3701" y="410"/>
                </a:lnTo>
                <a:lnTo>
                  <a:pt x="3737" y="405"/>
                </a:lnTo>
                <a:lnTo>
                  <a:pt x="3778" y="400"/>
                </a:lnTo>
                <a:lnTo>
                  <a:pt x="3867" y="389"/>
                </a:lnTo>
                <a:lnTo>
                  <a:pt x="3962" y="376"/>
                </a:lnTo>
                <a:lnTo>
                  <a:pt x="4004" y="369"/>
                </a:lnTo>
                <a:lnTo>
                  <a:pt x="4046" y="359"/>
                </a:lnTo>
                <a:lnTo>
                  <a:pt x="4082" y="349"/>
                </a:lnTo>
                <a:lnTo>
                  <a:pt x="4113" y="337"/>
                </a:lnTo>
                <a:lnTo>
                  <a:pt x="4127" y="331"/>
                </a:lnTo>
                <a:lnTo>
                  <a:pt x="4138" y="324"/>
                </a:lnTo>
                <a:lnTo>
                  <a:pt x="4148" y="316"/>
                </a:lnTo>
                <a:lnTo>
                  <a:pt x="4155" y="309"/>
                </a:lnTo>
                <a:lnTo>
                  <a:pt x="4160" y="299"/>
                </a:lnTo>
                <a:lnTo>
                  <a:pt x="4161" y="291"/>
                </a:lnTo>
                <a:lnTo>
                  <a:pt x="4161" y="281"/>
                </a:lnTo>
                <a:lnTo>
                  <a:pt x="4158" y="270"/>
                </a:lnTo>
                <a:lnTo>
                  <a:pt x="4158" y="270"/>
                </a:lnTo>
                <a:lnTo>
                  <a:pt x="4148" y="250"/>
                </a:lnTo>
                <a:lnTo>
                  <a:pt x="4138" y="233"/>
                </a:lnTo>
                <a:lnTo>
                  <a:pt x="4128" y="220"/>
                </a:lnTo>
                <a:lnTo>
                  <a:pt x="4117" y="210"/>
                </a:lnTo>
                <a:lnTo>
                  <a:pt x="4105" y="202"/>
                </a:lnTo>
                <a:lnTo>
                  <a:pt x="4094" y="195"/>
                </a:lnTo>
                <a:lnTo>
                  <a:pt x="4080" y="192"/>
                </a:lnTo>
                <a:lnTo>
                  <a:pt x="4067" y="190"/>
                </a:lnTo>
                <a:lnTo>
                  <a:pt x="4051" y="189"/>
                </a:lnTo>
                <a:lnTo>
                  <a:pt x="4036" y="189"/>
                </a:lnTo>
                <a:lnTo>
                  <a:pt x="3998" y="190"/>
                </a:lnTo>
                <a:lnTo>
                  <a:pt x="3955" y="194"/>
                </a:lnTo>
                <a:lnTo>
                  <a:pt x="3904" y="194"/>
                </a:lnTo>
                <a:lnTo>
                  <a:pt x="3904" y="194"/>
                </a:lnTo>
                <a:lnTo>
                  <a:pt x="3859" y="192"/>
                </a:lnTo>
                <a:lnTo>
                  <a:pt x="3828" y="195"/>
                </a:lnTo>
                <a:lnTo>
                  <a:pt x="3818" y="197"/>
                </a:lnTo>
                <a:lnTo>
                  <a:pt x="3808" y="200"/>
                </a:lnTo>
                <a:lnTo>
                  <a:pt x="3793" y="207"/>
                </a:lnTo>
                <a:lnTo>
                  <a:pt x="3777" y="215"/>
                </a:lnTo>
                <a:lnTo>
                  <a:pt x="3754" y="225"/>
                </a:lnTo>
                <a:lnTo>
                  <a:pt x="3720" y="238"/>
                </a:lnTo>
                <a:lnTo>
                  <a:pt x="3697" y="245"/>
                </a:lnTo>
                <a:lnTo>
                  <a:pt x="3669" y="251"/>
                </a:lnTo>
                <a:lnTo>
                  <a:pt x="3669" y="251"/>
                </a:lnTo>
                <a:lnTo>
                  <a:pt x="3613" y="265"/>
                </a:lnTo>
                <a:lnTo>
                  <a:pt x="3567" y="276"/>
                </a:lnTo>
                <a:lnTo>
                  <a:pt x="3526" y="288"/>
                </a:lnTo>
                <a:lnTo>
                  <a:pt x="3489" y="296"/>
                </a:lnTo>
                <a:lnTo>
                  <a:pt x="3451" y="303"/>
                </a:lnTo>
                <a:lnTo>
                  <a:pt x="3413" y="306"/>
                </a:lnTo>
                <a:lnTo>
                  <a:pt x="3369" y="308"/>
                </a:lnTo>
                <a:lnTo>
                  <a:pt x="3316" y="304"/>
                </a:lnTo>
                <a:lnTo>
                  <a:pt x="3316" y="304"/>
                </a:lnTo>
                <a:lnTo>
                  <a:pt x="3291" y="303"/>
                </a:lnTo>
                <a:lnTo>
                  <a:pt x="3271" y="299"/>
                </a:lnTo>
                <a:lnTo>
                  <a:pt x="3257" y="296"/>
                </a:lnTo>
                <a:lnTo>
                  <a:pt x="3245" y="293"/>
                </a:lnTo>
                <a:lnTo>
                  <a:pt x="3230" y="286"/>
                </a:lnTo>
                <a:lnTo>
                  <a:pt x="3220" y="281"/>
                </a:lnTo>
                <a:lnTo>
                  <a:pt x="3214" y="280"/>
                </a:lnTo>
                <a:lnTo>
                  <a:pt x="3205" y="280"/>
                </a:lnTo>
                <a:lnTo>
                  <a:pt x="3177" y="281"/>
                </a:lnTo>
                <a:lnTo>
                  <a:pt x="3131" y="288"/>
                </a:lnTo>
                <a:lnTo>
                  <a:pt x="3059" y="301"/>
                </a:lnTo>
                <a:lnTo>
                  <a:pt x="3059" y="301"/>
                </a:lnTo>
                <a:lnTo>
                  <a:pt x="2887" y="334"/>
                </a:lnTo>
                <a:lnTo>
                  <a:pt x="2798" y="349"/>
                </a:lnTo>
                <a:lnTo>
                  <a:pt x="2702" y="366"/>
                </a:lnTo>
                <a:lnTo>
                  <a:pt x="2591" y="380"/>
                </a:lnTo>
                <a:lnTo>
                  <a:pt x="2463" y="397"/>
                </a:lnTo>
                <a:lnTo>
                  <a:pt x="2311" y="414"/>
                </a:lnTo>
                <a:lnTo>
                  <a:pt x="2129" y="432"/>
                </a:lnTo>
                <a:lnTo>
                  <a:pt x="2129" y="432"/>
                </a:lnTo>
                <a:lnTo>
                  <a:pt x="1951" y="450"/>
                </a:lnTo>
                <a:lnTo>
                  <a:pt x="1809" y="465"/>
                </a:lnTo>
                <a:lnTo>
                  <a:pt x="1697" y="478"/>
                </a:lnTo>
                <a:lnTo>
                  <a:pt x="1649" y="481"/>
                </a:lnTo>
                <a:lnTo>
                  <a:pt x="1607" y="485"/>
                </a:lnTo>
                <a:lnTo>
                  <a:pt x="1571" y="485"/>
                </a:lnTo>
                <a:lnTo>
                  <a:pt x="1536" y="483"/>
                </a:lnTo>
                <a:lnTo>
                  <a:pt x="1507" y="480"/>
                </a:lnTo>
                <a:lnTo>
                  <a:pt x="1479" y="473"/>
                </a:lnTo>
                <a:lnTo>
                  <a:pt x="1452" y="463"/>
                </a:lnTo>
                <a:lnTo>
                  <a:pt x="1428" y="452"/>
                </a:lnTo>
                <a:lnTo>
                  <a:pt x="1401" y="435"/>
                </a:lnTo>
                <a:lnTo>
                  <a:pt x="1376" y="417"/>
                </a:lnTo>
                <a:lnTo>
                  <a:pt x="1376" y="417"/>
                </a:lnTo>
                <a:lnTo>
                  <a:pt x="1324" y="372"/>
                </a:lnTo>
                <a:lnTo>
                  <a:pt x="1272" y="328"/>
                </a:lnTo>
                <a:lnTo>
                  <a:pt x="1173" y="238"/>
                </a:lnTo>
                <a:lnTo>
                  <a:pt x="1129" y="199"/>
                </a:lnTo>
                <a:lnTo>
                  <a:pt x="1089" y="165"/>
                </a:lnTo>
                <a:lnTo>
                  <a:pt x="1071" y="154"/>
                </a:lnTo>
                <a:lnTo>
                  <a:pt x="1054" y="144"/>
                </a:lnTo>
                <a:lnTo>
                  <a:pt x="1040" y="136"/>
                </a:lnTo>
                <a:lnTo>
                  <a:pt x="1026" y="131"/>
                </a:lnTo>
                <a:lnTo>
                  <a:pt x="1026" y="131"/>
                </a:lnTo>
                <a:lnTo>
                  <a:pt x="983" y="122"/>
                </a:lnTo>
                <a:lnTo>
                  <a:pt x="952" y="119"/>
                </a:lnTo>
                <a:lnTo>
                  <a:pt x="927" y="116"/>
                </a:lnTo>
                <a:lnTo>
                  <a:pt x="927" y="116"/>
                </a:lnTo>
                <a:lnTo>
                  <a:pt x="931" y="101"/>
                </a:lnTo>
                <a:lnTo>
                  <a:pt x="932" y="84"/>
                </a:lnTo>
                <a:lnTo>
                  <a:pt x="936" y="66"/>
                </a:lnTo>
                <a:lnTo>
                  <a:pt x="936" y="46"/>
                </a:lnTo>
                <a:lnTo>
                  <a:pt x="934" y="32"/>
                </a:lnTo>
                <a:lnTo>
                  <a:pt x="932" y="25"/>
                </a:lnTo>
                <a:lnTo>
                  <a:pt x="929" y="20"/>
                </a:lnTo>
                <a:lnTo>
                  <a:pt x="924" y="17"/>
                </a:lnTo>
                <a:lnTo>
                  <a:pt x="919" y="17"/>
                </a:lnTo>
                <a:lnTo>
                  <a:pt x="919" y="17"/>
                </a:lnTo>
                <a:lnTo>
                  <a:pt x="912" y="17"/>
                </a:lnTo>
                <a:lnTo>
                  <a:pt x="906" y="18"/>
                </a:lnTo>
                <a:lnTo>
                  <a:pt x="891" y="27"/>
                </a:lnTo>
                <a:lnTo>
                  <a:pt x="876" y="36"/>
                </a:lnTo>
                <a:lnTo>
                  <a:pt x="863" y="50"/>
                </a:lnTo>
                <a:lnTo>
                  <a:pt x="840" y="71"/>
                </a:lnTo>
                <a:lnTo>
                  <a:pt x="830" y="81"/>
                </a:lnTo>
                <a:lnTo>
                  <a:pt x="830" y="81"/>
                </a:lnTo>
                <a:lnTo>
                  <a:pt x="830" y="68"/>
                </a:lnTo>
                <a:lnTo>
                  <a:pt x="827" y="55"/>
                </a:lnTo>
                <a:lnTo>
                  <a:pt x="825" y="38"/>
                </a:lnTo>
                <a:lnTo>
                  <a:pt x="820" y="23"/>
                </a:lnTo>
                <a:lnTo>
                  <a:pt x="813" y="10"/>
                </a:lnTo>
                <a:lnTo>
                  <a:pt x="810" y="5"/>
                </a:lnTo>
                <a:lnTo>
                  <a:pt x="805" y="2"/>
                </a:lnTo>
                <a:lnTo>
                  <a:pt x="802" y="0"/>
                </a:lnTo>
                <a:lnTo>
                  <a:pt x="795" y="0"/>
                </a:lnTo>
                <a:lnTo>
                  <a:pt x="795" y="0"/>
                </a:lnTo>
                <a:lnTo>
                  <a:pt x="790" y="3"/>
                </a:lnTo>
                <a:lnTo>
                  <a:pt x="787" y="7"/>
                </a:lnTo>
                <a:lnTo>
                  <a:pt x="784" y="13"/>
                </a:lnTo>
                <a:lnTo>
                  <a:pt x="782" y="22"/>
                </a:lnTo>
                <a:lnTo>
                  <a:pt x="777" y="43"/>
                </a:lnTo>
                <a:lnTo>
                  <a:pt x="774" y="66"/>
                </a:lnTo>
                <a:lnTo>
                  <a:pt x="769" y="91"/>
                </a:lnTo>
                <a:lnTo>
                  <a:pt x="766" y="103"/>
                </a:lnTo>
                <a:lnTo>
                  <a:pt x="761" y="114"/>
                </a:lnTo>
                <a:lnTo>
                  <a:pt x="756" y="124"/>
                </a:lnTo>
                <a:lnTo>
                  <a:pt x="749" y="132"/>
                </a:lnTo>
                <a:lnTo>
                  <a:pt x="741" y="141"/>
                </a:lnTo>
                <a:lnTo>
                  <a:pt x="731" y="147"/>
                </a:lnTo>
                <a:lnTo>
                  <a:pt x="731" y="147"/>
                </a:lnTo>
                <a:close/>
              </a:path>
            </a:pathLst>
          </a:custGeom>
          <a:gradFill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</a:gra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5B29E43A-6152-F39C-6916-6D4779A17A61}"/>
              </a:ext>
            </a:extLst>
          </p:cNvPr>
          <p:cNvSpPr>
            <a:spLocks/>
          </p:cNvSpPr>
          <p:nvPr/>
        </p:nvSpPr>
        <p:spPr bwMode="auto">
          <a:xfrm>
            <a:off x="3668439" y="4481059"/>
            <a:ext cx="2608497" cy="1215203"/>
          </a:xfrm>
          <a:custGeom>
            <a:avLst/>
            <a:gdLst>
              <a:gd name="T0" fmla="*/ 816 w 4233"/>
              <a:gd name="T1" fmla="*/ 634 h 1972"/>
              <a:gd name="T2" fmla="*/ 712 w 4233"/>
              <a:gd name="T3" fmla="*/ 748 h 1972"/>
              <a:gd name="T4" fmla="*/ 286 w 4233"/>
              <a:gd name="T5" fmla="*/ 808 h 1972"/>
              <a:gd name="T6" fmla="*/ 100 w 4233"/>
              <a:gd name="T7" fmla="*/ 859 h 1972"/>
              <a:gd name="T8" fmla="*/ 10 w 4233"/>
              <a:gd name="T9" fmla="*/ 933 h 1972"/>
              <a:gd name="T10" fmla="*/ 44 w 4233"/>
              <a:gd name="T11" fmla="*/ 1015 h 1972"/>
              <a:gd name="T12" fmla="*/ 200 w 4233"/>
              <a:gd name="T13" fmla="*/ 1021 h 1972"/>
              <a:gd name="T14" fmla="*/ 386 w 4233"/>
              <a:gd name="T15" fmla="*/ 965 h 1972"/>
              <a:gd name="T16" fmla="*/ 414 w 4233"/>
              <a:gd name="T17" fmla="*/ 981 h 1972"/>
              <a:gd name="T18" fmla="*/ 318 w 4233"/>
              <a:gd name="T19" fmla="*/ 1043 h 1972"/>
              <a:gd name="T20" fmla="*/ 354 w 4233"/>
              <a:gd name="T21" fmla="*/ 1103 h 1972"/>
              <a:gd name="T22" fmla="*/ 434 w 4233"/>
              <a:gd name="T23" fmla="*/ 1133 h 1972"/>
              <a:gd name="T24" fmla="*/ 542 w 4233"/>
              <a:gd name="T25" fmla="*/ 1119 h 1972"/>
              <a:gd name="T26" fmla="*/ 742 w 4233"/>
              <a:gd name="T27" fmla="*/ 1073 h 1972"/>
              <a:gd name="T28" fmla="*/ 1174 w 4233"/>
              <a:gd name="T29" fmla="*/ 1053 h 1972"/>
              <a:gd name="T30" fmla="*/ 1524 w 4233"/>
              <a:gd name="T31" fmla="*/ 1057 h 1972"/>
              <a:gd name="T32" fmla="*/ 1690 w 4233"/>
              <a:gd name="T33" fmla="*/ 1141 h 1972"/>
              <a:gd name="T34" fmla="*/ 1882 w 4233"/>
              <a:gd name="T35" fmla="*/ 1182 h 1972"/>
              <a:gd name="T36" fmla="*/ 2020 w 4233"/>
              <a:gd name="T37" fmla="*/ 1322 h 1972"/>
              <a:gd name="T38" fmla="*/ 2078 w 4233"/>
              <a:gd name="T39" fmla="*/ 1442 h 1972"/>
              <a:gd name="T40" fmla="*/ 1982 w 4233"/>
              <a:gd name="T41" fmla="*/ 1507 h 1972"/>
              <a:gd name="T42" fmla="*/ 1848 w 4233"/>
              <a:gd name="T43" fmla="*/ 1581 h 1972"/>
              <a:gd name="T44" fmla="*/ 1834 w 4233"/>
              <a:gd name="T45" fmla="*/ 1655 h 1972"/>
              <a:gd name="T46" fmla="*/ 2058 w 4233"/>
              <a:gd name="T47" fmla="*/ 1745 h 1972"/>
              <a:gd name="T48" fmla="*/ 2264 w 4233"/>
              <a:gd name="T49" fmla="*/ 1697 h 1972"/>
              <a:gd name="T50" fmla="*/ 2442 w 4233"/>
              <a:gd name="T51" fmla="*/ 1671 h 1972"/>
              <a:gd name="T52" fmla="*/ 2530 w 4233"/>
              <a:gd name="T53" fmla="*/ 1607 h 1972"/>
              <a:gd name="T54" fmla="*/ 2562 w 4233"/>
              <a:gd name="T55" fmla="*/ 1663 h 1972"/>
              <a:gd name="T56" fmla="*/ 2484 w 4233"/>
              <a:gd name="T57" fmla="*/ 1779 h 1972"/>
              <a:gd name="T58" fmla="*/ 2394 w 4233"/>
              <a:gd name="T59" fmla="*/ 1791 h 1972"/>
              <a:gd name="T60" fmla="*/ 2340 w 4233"/>
              <a:gd name="T61" fmla="*/ 1809 h 1972"/>
              <a:gd name="T62" fmla="*/ 2340 w 4233"/>
              <a:gd name="T63" fmla="*/ 1912 h 1972"/>
              <a:gd name="T64" fmla="*/ 2498 w 4233"/>
              <a:gd name="T65" fmla="*/ 1972 h 1972"/>
              <a:gd name="T66" fmla="*/ 2602 w 4233"/>
              <a:gd name="T67" fmla="*/ 1908 h 1972"/>
              <a:gd name="T68" fmla="*/ 2847 w 4233"/>
              <a:gd name="T69" fmla="*/ 1789 h 1972"/>
              <a:gd name="T70" fmla="*/ 2883 w 4233"/>
              <a:gd name="T71" fmla="*/ 1671 h 1972"/>
              <a:gd name="T72" fmla="*/ 2843 w 4233"/>
              <a:gd name="T73" fmla="*/ 1575 h 1972"/>
              <a:gd name="T74" fmla="*/ 2861 w 4233"/>
              <a:gd name="T75" fmla="*/ 1390 h 1972"/>
              <a:gd name="T76" fmla="*/ 2947 w 4233"/>
              <a:gd name="T77" fmla="*/ 1366 h 1972"/>
              <a:gd name="T78" fmla="*/ 3427 w 4233"/>
              <a:gd name="T79" fmla="*/ 1623 h 1972"/>
              <a:gd name="T80" fmla="*/ 3855 w 4233"/>
              <a:gd name="T81" fmla="*/ 1830 h 1972"/>
              <a:gd name="T82" fmla="*/ 4167 w 4233"/>
              <a:gd name="T83" fmla="*/ 1908 h 1972"/>
              <a:gd name="T84" fmla="*/ 4231 w 4233"/>
              <a:gd name="T85" fmla="*/ 1850 h 1972"/>
              <a:gd name="T86" fmla="*/ 4019 w 4233"/>
              <a:gd name="T87" fmla="*/ 1711 h 1972"/>
              <a:gd name="T88" fmla="*/ 3519 w 4233"/>
              <a:gd name="T89" fmla="*/ 1424 h 1972"/>
              <a:gd name="T90" fmla="*/ 3185 w 4233"/>
              <a:gd name="T91" fmla="*/ 1224 h 1972"/>
              <a:gd name="T92" fmla="*/ 3035 w 4233"/>
              <a:gd name="T93" fmla="*/ 1055 h 1972"/>
              <a:gd name="T94" fmla="*/ 2823 w 4233"/>
              <a:gd name="T95" fmla="*/ 820 h 1972"/>
              <a:gd name="T96" fmla="*/ 2394 w 4233"/>
              <a:gd name="T97" fmla="*/ 612 h 1972"/>
              <a:gd name="T98" fmla="*/ 1938 w 4233"/>
              <a:gd name="T99" fmla="*/ 475 h 1972"/>
              <a:gd name="T100" fmla="*/ 1456 w 4233"/>
              <a:gd name="T101" fmla="*/ 407 h 1972"/>
              <a:gd name="T102" fmla="*/ 1306 w 4233"/>
              <a:gd name="T103" fmla="*/ 269 h 1972"/>
              <a:gd name="T104" fmla="*/ 1344 w 4233"/>
              <a:gd name="T105" fmla="*/ 46 h 1972"/>
              <a:gd name="T106" fmla="*/ 1212 w 4233"/>
              <a:gd name="T107" fmla="*/ 102 h 1972"/>
              <a:gd name="T108" fmla="*/ 1092 w 4233"/>
              <a:gd name="T109" fmla="*/ 100 h 1972"/>
              <a:gd name="T110" fmla="*/ 898 w 4233"/>
              <a:gd name="T111" fmla="*/ 106 h 1972"/>
              <a:gd name="T112" fmla="*/ 802 w 4233"/>
              <a:gd name="T113" fmla="*/ 0 h 1972"/>
              <a:gd name="T114" fmla="*/ 756 w 4233"/>
              <a:gd name="T115" fmla="*/ 106 h 1972"/>
              <a:gd name="T116" fmla="*/ 738 w 4233"/>
              <a:gd name="T117" fmla="*/ 323 h 1972"/>
              <a:gd name="T118" fmla="*/ 794 w 4233"/>
              <a:gd name="T119" fmla="*/ 508 h 1972"/>
              <a:gd name="T120" fmla="*/ 874 w 4233"/>
              <a:gd name="T121" fmla="*/ 596 h 1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233" h="1972">
                <a:moveTo>
                  <a:pt x="874" y="596"/>
                </a:moveTo>
                <a:lnTo>
                  <a:pt x="874" y="596"/>
                </a:lnTo>
                <a:lnTo>
                  <a:pt x="872" y="594"/>
                </a:lnTo>
                <a:lnTo>
                  <a:pt x="868" y="594"/>
                </a:lnTo>
                <a:lnTo>
                  <a:pt x="860" y="596"/>
                </a:lnTo>
                <a:lnTo>
                  <a:pt x="852" y="602"/>
                </a:lnTo>
                <a:lnTo>
                  <a:pt x="842" y="608"/>
                </a:lnTo>
                <a:lnTo>
                  <a:pt x="830" y="620"/>
                </a:lnTo>
                <a:lnTo>
                  <a:pt x="816" y="634"/>
                </a:lnTo>
                <a:lnTo>
                  <a:pt x="802" y="652"/>
                </a:lnTo>
                <a:lnTo>
                  <a:pt x="802" y="652"/>
                </a:lnTo>
                <a:lnTo>
                  <a:pt x="764" y="708"/>
                </a:lnTo>
                <a:lnTo>
                  <a:pt x="754" y="724"/>
                </a:lnTo>
                <a:lnTo>
                  <a:pt x="754" y="724"/>
                </a:lnTo>
                <a:lnTo>
                  <a:pt x="750" y="728"/>
                </a:lnTo>
                <a:lnTo>
                  <a:pt x="742" y="734"/>
                </a:lnTo>
                <a:lnTo>
                  <a:pt x="730" y="740"/>
                </a:lnTo>
                <a:lnTo>
                  <a:pt x="712" y="748"/>
                </a:lnTo>
                <a:lnTo>
                  <a:pt x="686" y="756"/>
                </a:lnTo>
                <a:lnTo>
                  <a:pt x="652" y="764"/>
                </a:lnTo>
                <a:lnTo>
                  <a:pt x="610" y="772"/>
                </a:lnTo>
                <a:lnTo>
                  <a:pt x="610" y="772"/>
                </a:lnTo>
                <a:lnTo>
                  <a:pt x="482" y="794"/>
                </a:lnTo>
                <a:lnTo>
                  <a:pt x="436" y="800"/>
                </a:lnTo>
                <a:lnTo>
                  <a:pt x="378" y="804"/>
                </a:lnTo>
                <a:lnTo>
                  <a:pt x="378" y="804"/>
                </a:lnTo>
                <a:lnTo>
                  <a:pt x="286" y="808"/>
                </a:lnTo>
                <a:lnTo>
                  <a:pt x="258" y="812"/>
                </a:lnTo>
                <a:lnTo>
                  <a:pt x="226" y="820"/>
                </a:lnTo>
                <a:lnTo>
                  <a:pt x="226" y="820"/>
                </a:lnTo>
                <a:lnTo>
                  <a:pt x="192" y="829"/>
                </a:lnTo>
                <a:lnTo>
                  <a:pt x="166" y="835"/>
                </a:lnTo>
                <a:lnTo>
                  <a:pt x="142" y="843"/>
                </a:lnTo>
                <a:lnTo>
                  <a:pt x="114" y="853"/>
                </a:lnTo>
                <a:lnTo>
                  <a:pt x="114" y="853"/>
                </a:lnTo>
                <a:lnTo>
                  <a:pt x="100" y="859"/>
                </a:lnTo>
                <a:lnTo>
                  <a:pt x="90" y="861"/>
                </a:lnTo>
                <a:lnTo>
                  <a:pt x="78" y="865"/>
                </a:lnTo>
                <a:lnTo>
                  <a:pt x="72" y="867"/>
                </a:lnTo>
                <a:lnTo>
                  <a:pt x="64" y="873"/>
                </a:lnTo>
                <a:lnTo>
                  <a:pt x="42" y="893"/>
                </a:lnTo>
                <a:lnTo>
                  <a:pt x="42" y="893"/>
                </a:lnTo>
                <a:lnTo>
                  <a:pt x="28" y="907"/>
                </a:lnTo>
                <a:lnTo>
                  <a:pt x="18" y="921"/>
                </a:lnTo>
                <a:lnTo>
                  <a:pt x="10" y="933"/>
                </a:lnTo>
                <a:lnTo>
                  <a:pt x="4" y="945"/>
                </a:lnTo>
                <a:lnTo>
                  <a:pt x="0" y="955"/>
                </a:lnTo>
                <a:lnTo>
                  <a:pt x="0" y="967"/>
                </a:lnTo>
                <a:lnTo>
                  <a:pt x="4" y="977"/>
                </a:lnTo>
                <a:lnTo>
                  <a:pt x="10" y="989"/>
                </a:lnTo>
                <a:lnTo>
                  <a:pt x="10" y="989"/>
                </a:lnTo>
                <a:lnTo>
                  <a:pt x="18" y="999"/>
                </a:lnTo>
                <a:lnTo>
                  <a:pt x="30" y="1009"/>
                </a:lnTo>
                <a:lnTo>
                  <a:pt x="44" y="1015"/>
                </a:lnTo>
                <a:lnTo>
                  <a:pt x="60" y="1021"/>
                </a:lnTo>
                <a:lnTo>
                  <a:pt x="76" y="1025"/>
                </a:lnTo>
                <a:lnTo>
                  <a:pt x="96" y="1027"/>
                </a:lnTo>
                <a:lnTo>
                  <a:pt x="116" y="1029"/>
                </a:lnTo>
                <a:lnTo>
                  <a:pt x="138" y="1029"/>
                </a:lnTo>
                <a:lnTo>
                  <a:pt x="138" y="1029"/>
                </a:lnTo>
                <a:lnTo>
                  <a:pt x="160" y="1027"/>
                </a:lnTo>
                <a:lnTo>
                  <a:pt x="180" y="1025"/>
                </a:lnTo>
                <a:lnTo>
                  <a:pt x="200" y="1021"/>
                </a:lnTo>
                <a:lnTo>
                  <a:pt x="218" y="1015"/>
                </a:lnTo>
                <a:lnTo>
                  <a:pt x="252" y="1003"/>
                </a:lnTo>
                <a:lnTo>
                  <a:pt x="282" y="989"/>
                </a:lnTo>
                <a:lnTo>
                  <a:pt x="282" y="989"/>
                </a:lnTo>
                <a:lnTo>
                  <a:pt x="310" y="979"/>
                </a:lnTo>
                <a:lnTo>
                  <a:pt x="338" y="971"/>
                </a:lnTo>
                <a:lnTo>
                  <a:pt x="364" y="967"/>
                </a:lnTo>
                <a:lnTo>
                  <a:pt x="386" y="965"/>
                </a:lnTo>
                <a:lnTo>
                  <a:pt x="386" y="965"/>
                </a:lnTo>
                <a:lnTo>
                  <a:pt x="690" y="933"/>
                </a:lnTo>
                <a:lnTo>
                  <a:pt x="690" y="933"/>
                </a:lnTo>
                <a:lnTo>
                  <a:pt x="608" y="953"/>
                </a:lnTo>
                <a:lnTo>
                  <a:pt x="538" y="971"/>
                </a:lnTo>
                <a:lnTo>
                  <a:pt x="482" y="981"/>
                </a:lnTo>
                <a:lnTo>
                  <a:pt x="482" y="981"/>
                </a:lnTo>
                <a:lnTo>
                  <a:pt x="464" y="983"/>
                </a:lnTo>
                <a:lnTo>
                  <a:pt x="446" y="983"/>
                </a:lnTo>
                <a:lnTo>
                  <a:pt x="414" y="981"/>
                </a:lnTo>
                <a:lnTo>
                  <a:pt x="398" y="983"/>
                </a:lnTo>
                <a:lnTo>
                  <a:pt x="384" y="985"/>
                </a:lnTo>
                <a:lnTo>
                  <a:pt x="370" y="989"/>
                </a:lnTo>
                <a:lnTo>
                  <a:pt x="354" y="997"/>
                </a:lnTo>
                <a:lnTo>
                  <a:pt x="354" y="997"/>
                </a:lnTo>
                <a:lnTo>
                  <a:pt x="340" y="1007"/>
                </a:lnTo>
                <a:lnTo>
                  <a:pt x="330" y="1019"/>
                </a:lnTo>
                <a:lnTo>
                  <a:pt x="322" y="1031"/>
                </a:lnTo>
                <a:lnTo>
                  <a:pt x="318" y="1043"/>
                </a:lnTo>
                <a:lnTo>
                  <a:pt x="318" y="1057"/>
                </a:lnTo>
                <a:lnTo>
                  <a:pt x="318" y="1067"/>
                </a:lnTo>
                <a:lnTo>
                  <a:pt x="324" y="1077"/>
                </a:lnTo>
                <a:lnTo>
                  <a:pt x="330" y="1085"/>
                </a:lnTo>
                <a:lnTo>
                  <a:pt x="330" y="1085"/>
                </a:lnTo>
                <a:lnTo>
                  <a:pt x="350" y="1099"/>
                </a:lnTo>
                <a:lnTo>
                  <a:pt x="354" y="1101"/>
                </a:lnTo>
                <a:lnTo>
                  <a:pt x="354" y="1101"/>
                </a:lnTo>
                <a:lnTo>
                  <a:pt x="354" y="1103"/>
                </a:lnTo>
                <a:lnTo>
                  <a:pt x="358" y="1111"/>
                </a:lnTo>
                <a:lnTo>
                  <a:pt x="362" y="1115"/>
                </a:lnTo>
                <a:lnTo>
                  <a:pt x="368" y="1119"/>
                </a:lnTo>
                <a:lnTo>
                  <a:pt x="376" y="1123"/>
                </a:lnTo>
                <a:lnTo>
                  <a:pt x="386" y="1125"/>
                </a:lnTo>
                <a:lnTo>
                  <a:pt x="386" y="1125"/>
                </a:lnTo>
                <a:lnTo>
                  <a:pt x="422" y="1131"/>
                </a:lnTo>
                <a:lnTo>
                  <a:pt x="434" y="1133"/>
                </a:lnTo>
                <a:lnTo>
                  <a:pt x="434" y="1133"/>
                </a:lnTo>
                <a:lnTo>
                  <a:pt x="440" y="1135"/>
                </a:lnTo>
                <a:lnTo>
                  <a:pt x="456" y="1141"/>
                </a:lnTo>
                <a:lnTo>
                  <a:pt x="466" y="1143"/>
                </a:lnTo>
                <a:lnTo>
                  <a:pt x="476" y="1145"/>
                </a:lnTo>
                <a:lnTo>
                  <a:pt x="488" y="1143"/>
                </a:lnTo>
                <a:lnTo>
                  <a:pt x="498" y="1141"/>
                </a:lnTo>
                <a:lnTo>
                  <a:pt x="498" y="1141"/>
                </a:lnTo>
                <a:lnTo>
                  <a:pt x="520" y="1131"/>
                </a:lnTo>
                <a:lnTo>
                  <a:pt x="542" y="1119"/>
                </a:lnTo>
                <a:lnTo>
                  <a:pt x="564" y="1109"/>
                </a:lnTo>
                <a:lnTo>
                  <a:pt x="576" y="1103"/>
                </a:lnTo>
                <a:lnTo>
                  <a:pt x="586" y="1101"/>
                </a:lnTo>
                <a:lnTo>
                  <a:pt x="586" y="1101"/>
                </a:lnTo>
                <a:lnTo>
                  <a:pt x="614" y="1093"/>
                </a:lnTo>
                <a:lnTo>
                  <a:pt x="656" y="1081"/>
                </a:lnTo>
                <a:lnTo>
                  <a:pt x="680" y="1077"/>
                </a:lnTo>
                <a:lnTo>
                  <a:pt x="710" y="1075"/>
                </a:lnTo>
                <a:lnTo>
                  <a:pt x="742" y="1073"/>
                </a:lnTo>
                <a:lnTo>
                  <a:pt x="778" y="1077"/>
                </a:lnTo>
                <a:lnTo>
                  <a:pt x="778" y="1077"/>
                </a:lnTo>
                <a:lnTo>
                  <a:pt x="798" y="1079"/>
                </a:lnTo>
                <a:lnTo>
                  <a:pt x="822" y="1079"/>
                </a:lnTo>
                <a:lnTo>
                  <a:pt x="878" y="1079"/>
                </a:lnTo>
                <a:lnTo>
                  <a:pt x="942" y="1075"/>
                </a:lnTo>
                <a:lnTo>
                  <a:pt x="1008" y="1069"/>
                </a:lnTo>
                <a:lnTo>
                  <a:pt x="1128" y="1057"/>
                </a:lnTo>
                <a:lnTo>
                  <a:pt x="1174" y="1053"/>
                </a:lnTo>
                <a:lnTo>
                  <a:pt x="1202" y="1053"/>
                </a:lnTo>
                <a:lnTo>
                  <a:pt x="1202" y="1053"/>
                </a:lnTo>
                <a:lnTo>
                  <a:pt x="1230" y="1053"/>
                </a:lnTo>
                <a:lnTo>
                  <a:pt x="1270" y="1051"/>
                </a:lnTo>
                <a:lnTo>
                  <a:pt x="1376" y="1047"/>
                </a:lnTo>
                <a:lnTo>
                  <a:pt x="1432" y="1049"/>
                </a:lnTo>
                <a:lnTo>
                  <a:pt x="1482" y="1051"/>
                </a:lnTo>
                <a:lnTo>
                  <a:pt x="1504" y="1053"/>
                </a:lnTo>
                <a:lnTo>
                  <a:pt x="1524" y="1057"/>
                </a:lnTo>
                <a:lnTo>
                  <a:pt x="1542" y="1063"/>
                </a:lnTo>
                <a:lnTo>
                  <a:pt x="1554" y="1069"/>
                </a:lnTo>
                <a:lnTo>
                  <a:pt x="1554" y="1069"/>
                </a:lnTo>
                <a:lnTo>
                  <a:pt x="1584" y="1091"/>
                </a:lnTo>
                <a:lnTo>
                  <a:pt x="1604" y="1105"/>
                </a:lnTo>
                <a:lnTo>
                  <a:pt x="1618" y="1113"/>
                </a:lnTo>
                <a:lnTo>
                  <a:pt x="1634" y="1119"/>
                </a:lnTo>
                <a:lnTo>
                  <a:pt x="1690" y="1141"/>
                </a:lnTo>
                <a:lnTo>
                  <a:pt x="1690" y="1141"/>
                </a:lnTo>
                <a:lnTo>
                  <a:pt x="1726" y="1152"/>
                </a:lnTo>
                <a:lnTo>
                  <a:pt x="1754" y="1158"/>
                </a:lnTo>
                <a:lnTo>
                  <a:pt x="1780" y="1162"/>
                </a:lnTo>
                <a:lnTo>
                  <a:pt x="1804" y="1164"/>
                </a:lnTo>
                <a:lnTo>
                  <a:pt x="1824" y="1164"/>
                </a:lnTo>
                <a:lnTo>
                  <a:pt x="1842" y="1168"/>
                </a:lnTo>
                <a:lnTo>
                  <a:pt x="1862" y="1172"/>
                </a:lnTo>
                <a:lnTo>
                  <a:pt x="1882" y="1182"/>
                </a:lnTo>
                <a:lnTo>
                  <a:pt x="1882" y="1182"/>
                </a:lnTo>
                <a:lnTo>
                  <a:pt x="1928" y="1206"/>
                </a:lnTo>
                <a:lnTo>
                  <a:pt x="1972" y="1228"/>
                </a:lnTo>
                <a:lnTo>
                  <a:pt x="2006" y="1246"/>
                </a:lnTo>
                <a:lnTo>
                  <a:pt x="2014" y="1252"/>
                </a:lnTo>
                <a:lnTo>
                  <a:pt x="2018" y="1254"/>
                </a:lnTo>
                <a:lnTo>
                  <a:pt x="2018" y="1254"/>
                </a:lnTo>
                <a:lnTo>
                  <a:pt x="2016" y="1276"/>
                </a:lnTo>
                <a:lnTo>
                  <a:pt x="2018" y="1298"/>
                </a:lnTo>
                <a:lnTo>
                  <a:pt x="2020" y="1322"/>
                </a:lnTo>
                <a:lnTo>
                  <a:pt x="2022" y="1350"/>
                </a:lnTo>
                <a:lnTo>
                  <a:pt x="2028" y="1374"/>
                </a:lnTo>
                <a:lnTo>
                  <a:pt x="2032" y="1386"/>
                </a:lnTo>
                <a:lnTo>
                  <a:pt x="2038" y="1398"/>
                </a:lnTo>
                <a:lnTo>
                  <a:pt x="2044" y="1406"/>
                </a:lnTo>
                <a:lnTo>
                  <a:pt x="2050" y="1414"/>
                </a:lnTo>
                <a:lnTo>
                  <a:pt x="2050" y="1414"/>
                </a:lnTo>
                <a:lnTo>
                  <a:pt x="2064" y="1428"/>
                </a:lnTo>
                <a:lnTo>
                  <a:pt x="2078" y="1442"/>
                </a:lnTo>
                <a:lnTo>
                  <a:pt x="2102" y="1472"/>
                </a:lnTo>
                <a:lnTo>
                  <a:pt x="2118" y="1495"/>
                </a:lnTo>
                <a:lnTo>
                  <a:pt x="2122" y="1503"/>
                </a:lnTo>
                <a:lnTo>
                  <a:pt x="2122" y="1503"/>
                </a:lnTo>
                <a:lnTo>
                  <a:pt x="2116" y="1501"/>
                </a:lnTo>
                <a:lnTo>
                  <a:pt x="2102" y="1501"/>
                </a:lnTo>
                <a:lnTo>
                  <a:pt x="2058" y="1501"/>
                </a:lnTo>
                <a:lnTo>
                  <a:pt x="2006" y="1503"/>
                </a:lnTo>
                <a:lnTo>
                  <a:pt x="1982" y="1507"/>
                </a:lnTo>
                <a:lnTo>
                  <a:pt x="1962" y="1511"/>
                </a:lnTo>
                <a:lnTo>
                  <a:pt x="1962" y="1511"/>
                </a:lnTo>
                <a:lnTo>
                  <a:pt x="1934" y="1521"/>
                </a:lnTo>
                <a:lnTo>
                  <a:pt x="1914" y="1531"/>
                </a:lnTo>
                <a:lnTo>
                  <a:pt x="1896" y="1543"/>
                </a:lnTo>
                <a:lnTo>
                  <a:pt x="1874" y="1559"/>
                </a:lnTo>
                <a:lnTo>
                  <a:pt x="1874" y="1559"/>
                </a:lnTo>
                <a:lnTo>
                  <a:pt x="1860" y="1569"/>
                </a:lnTo>
                <a:lnTo>
                  <a:pt x="1848" y="1581"/>
                </a:lnTo>
                <a:lnTo>
                  <a:pt x="1836" y="1593"/>
                </a:lnTo>
                <a:lnTo>
                  <a:pt x="1828" y="1605"/>
                </a:lnTo>
                <a:lnTo>
                  <a:pt x="1822" y="1617"/>
                </a:lnTo>
                <a:lnTo>
                  <a:pt x="1820" y="1631"/>
                </a:lnTo>
                <a:lnTo>
                  <a:pt x="1822" y="1637"/>
                </a:lnTo>
                <a:lnTo>
                  <a:pt x="1824" y="1643"/>
                </a:lnTo>
                <a:lnTo>
                  <a:pt x="1828" y="1649"/>
                </a:lnTo>
                <a:lnTo>
                  <a:pt x="1834" y="1655"/>
                </a:lnTo>
                <a:lnTo>
                  <a:pt x="1834" y="1655"/>
                </a:lnTo>
                <a:lnTo>
                  <a:pt x="1864" y="1681"/>
                </a:lnTo>
                <a:lnTo>
                  <a:pt x="1900" y="1709"/>
                </a:lnTo>
                <a:lnTo>
                  <a:pt x="1920" y="1723"/>
                </a:lnTo>
                <a:lnTo>
                  <a:pt x="1940" y="1733"/>
                </a:lnTo>
                <a:lnTo>
                  <a:pt x="1960" y="1739"/>
                </a:lnTo>
                <a:lnTo>
                  <a:pt x="1978" y="1743"/>
                </a:lnTo>
                <a:lnTo>
                  <a:pt x="1978" y="1743"/>
                </a:lnTo>
                <a:lnTo>
                  <a:pt x="2018" y="1745"/>
                </a:lnTo>
                <a:lnTo>
                  <a:pt x="2058" y="1745"/>
                </a:lnTo>
                <a:lnTo>
                  <a:pt x="2080" y="1745"/>
                </a:lnTo>
                <a:lnTo>
                  <a:pt x="2100" y="1743"/>
                </a:lnTo>
                <a:lnTo>
                  <a:pt x="2120" y="1741"/>
                </a:lnTo>
                <a:lnTo>
                  <a:pt x="2138" y="1735"/>
                </a:lnTo>
                <a:lnTo>
                  <a:pt x="2138" y="1735"/>
                </a:lnTo>
                <a:lnTo>
                  <a:pt x="2178" y="1721"/>
                </a:lnTo>
                <a:lnTo>
                  <a:pt x="2222" y="1707"/>
                </a:lnTo>
                <a:lnTo>
                  <a:pt x="2244" y="1701"/>
                </a:lnTo>
                <a:lnTo>
                  <a:pt x="2264" y="1697"/>
                </a:lnTo>
                <a:lnTo>
                  <a:pt x="2282" y="1695"/>
                </a:lnTo>
                <a:lnTo>
                  <a:pt x="2298" y="1695"/>
                </a:lnTo>
                <a:lnTo>
                  <a:pt x="2298" y="1695"/>
                </a:lnTo>
                <a:lnTo>
                  <a:pt x="2314" y="1695"/>
                </a:lnTo>
                <a:lnTo>
                  <a:pt x="2330" y="1695"/>
                </a:lnTo>
                <a:lnTo>
                  <a:pt x="2368" y="1689"/>
                </a:lnTo>
                <a:lnTo>
                  <a:pt x="2406" y="1681"/>
                </a:lnTo>
                <a:lnTo>
                  <a:pt x="2442" y="1671"/>
                </a:lnTo>
                <a:lnTo>
                  <a:pt x="2442" y="1671"/>
                </a:lnTo>
                <a:lnTo>
                  <a:pt x="2458" y="1667"/>
                </a:lnTo>
                <a:lnTo>
                  <a:pt x="2470" y="1667"/>
                </a:lnTo>
                <a:lnTo>
                  <a:pt x="2492" y="1665"/>
                </a:lnTo>
                <a:lnTo>
                  <a:pt x="2498" y="1663"/>
                </a:lnTo>
                <a:lnTo>
                  <a:pt x="2504" y="1661"/>
                </a:lnTo>
                <a:lnTo>
                  <a:pt x="2510" y="1655"/>
                </a:lnTo>
                <a:lnTo>
                  <a:pt x="2514" y="1647"/>
                </a:lnTo>
                <a:lnTo>
                  <a:pt x="2514" y="1647"/>
                </a:lnTo>
                <a:lnTo>
                  <a:pt x="2530" y="1607"/>
                </a:lnTo>
                <a:lnTo>
                  <a:pt x="2530" y="1607"/>
                </a:lnTo>
                <a:lnTo>
                  <a:pt x="2536" y="1609"/>
                </a:lnTo>
                <a:lnTo>
                  <a:pt x="2540" y="1613"/>
                </a:lnTo>
                <a:lnTo>
                  <a:pt x="2546" y="1617"/>
                </a:lnTo>
                <a:lnTo>
                  <a:pt x="2554" y="1625"/>
                </a:lnTo>
                <a:lnTo>
                  <a:pt x="2558" y="1635"/>
                </a:lnTo>
                <a:lnTo>
                  <a:pt x="2562" y="1647"/>
                </a:lnTo>
                <a:lnTo>
                  <a:pt x="2562" y="1663"/>
                </a:lnTo>
                <a:lnTo>
                  <a:pt x="2562" y="1663"/>
                </a:lnTo>
                <a:lnTo>
                  <a:pt x="2560" y="1681"/>
                </a:lnTo>
                <a:lnTo>
                  <a:pt x="2554" y="1697"/>
                </a:lnTo>
                <a:lnTo>
                  <a:pt x="2546" y="1711"/>
                </a:lnTo>
                <a:lnTo>
                  <a:pt x="2536" y="1727"/>
                </a:lnTo>
                <a:lnTo>
                  <a:pt x="2526" y="1741"/>
                </a:lnTo>
                <a:lnTo>
                  <a:pt x="2514" y="1753"/>
                </a:lnTo>
                <a:lnTo>
                  <a:pt x="2490" y="1775"/>
                </a:lnTo>
                <a:lnTo>
                  <a:pt x="2490" y="1775"/>
                </a:lnTo>
                <a:lnTo>
                  <a:pt x="2484" y="1779"/>
                </a:lnTo>
                <a:lnTo>
                  <a:pt x="2478" y="1783"/>
                </a:lnTo>
                <a:lnTo>
                  <a:pt x="2462" y="1787"/>
                </a:lnTo>
                <a:lnTo>
                  <a:pt x="2446" y="1789"/>
                </a:lnTo>
                <a:lnTo>
                  <a:pt x="2432" y="1789"/>
                </a:lnTo>
                <a:lnTo>
                  <a:pt x="2406" y="1787"/>
                </a:lnTo>
                <a:lnTo>
                  <a:pt x="2398" y="1787"/>
                </a:lnTo>
                <a:lnTo>
                  <a:pt x="2394" y="1789"/>
                </a:lnTo>
                <a:lnTo>
                  <a:pt x="2394" y="1791"/>
                </a:lnTo>
                <a:lnTo>
                  <a:pt x="2394" y="1791"/>
                </a:lnTo>
                <a:lnTo>
                  <a:pt x="2392" y="1795"/>
                </a:lnTo>
                <a:lnTo>
                  <a:pt x="2390" y="1799"/>
                </a:lnTo>
                <a:lnTo>
                  <a:pt x="2386" y="1803"/>
                </a:lnTo>
                <a:lnTo>
                  <a:pt x="2378" y="1807"/>
                </a:lnTo>
                <a:lnTo>
                  <a:pt x="2378" y="1807"/>
                </a:lnTo>
                <a:lnTo>
                  <a:pt x="2372" y="1805"/>
                </a:lnTo>
                <a:lnTo>
                  <a:pt x="2356" y="1805"/>
                </a:lnTo>
                <a:lnTo>
                  <a:pt x="2348" y="1807"/>
                </a:lnTo>
                <a:lnTo>
                  <a:pt x="2340" y="1809"/>
                </a:lnTo>
                <a:lnTo>
                  <a:pt x="2334" y="1816"/>
                </a:lnTo>
                <a:lnTo>
                  <a:pt x="2330" y="1824"/>
                </a:lnTo>
                <a:lnTo>
                  <a:pt x="2322" y="1864"/>
                </a:lnTo>
                <a:lnTo>
                  <a:pt x="2322" y="1864"/>
                </a:lnTo>
                <a:lnTo>
                  <a:pt x="2326" y="1882"/>
                </a:lnTo>
                <a:lnTo>
                  <a:pt x="2328" y="1896"/>
                </a:lnTo>
                <a:lnTo>
                  <a:pt x="2330" y="1904"/>
                </a:lnTo>
                <a:lnTo>
                  <a:pt x="2330" y="1904"/>
                </a:lnTo>
                <a:lnTo>
                  <a:pt x="2340" y="1912"/>
                </a:lnTo>
                <a:lnTo>
                  <a:pt x="2366" y="1930"/>
                </a:lnTo>
                <a:lnTo>
                  <a:pt x="2382" y="1938"/>
                </a:lnTo>
                <a:lnTo>
                  <a:pt x="2400" y="1948"/>
                </a:lnTo>
                <a:lnTo>
                  <a:pt x="2420" y="1954"/>
                </a:lnTo>
                <a:lnTo>
                  <a:pt x="2442" y="1960"/>
                </a:lnTo>
                <a:lnTo>
                  <a:pt x="2442" y="1960"/>
                </a:lnTo>
                <a:lnTo>
                  <a:pt x="2476" y="1968"/>
                </a:lnTo>
                <a:lnTo>
                  <a:pt x="2488" y="1970"/>
                </a:lnTo>
                <a:lnTo>
                  <a:pt x="2498" y="1972"/>
                </a:lnTo>
                <a:lnTo>
                  <a:pt x="2506" y="1972"/>
                </a:lnTo>
                <a:lnTo>
                  <a:pt x="2514" y="1968"/>
                </a:lnTo>
                <a:lnTo>
                  <a:pt x="2526" y="1962"/>
                </a:lnTo>
                <a:lnTo>
                  <a:pt x="2538" y="1952"/>
                </a:lnTo>
                <a:lnTo>
                  <a:pt x="2538" y="1952"/>
                </a:lnTo>
                <a:lnTo>
                  <a:pt x="2560" y="1932"/>
                </a:lnTo>
                <a:lnTo>
                  <a:pt x="2570" y="1924"/>
                </a:lnTo>
                <a:lnTo>
                  <a:pt x="2584" y="1916"/>
                </a:lnTo>
                <a:lnTo>
                  <a:pt x="2602" y="1908"/>
                </a:lnTo>
                <a:lnTo>
                  <a:pt x="2630" y="1896"/>
                </a:lnTo>
                <a:lnTo>
                  <a:pt x="2723" y="1864"/>
                </a:lnTo>
                <a:lnTo>
                  <a:pt x="2723" y="1864"/>
                </a:lnTo>
                <a:lnTo>
                  <a:pt x="2751" y="1854"/>
                </a:lnTo>
                <a:lnTo>
                  <a:pt x="2777" y="1842"/>
                </a:lnTo>
                <a:lnTo>
                  <a:pt x="2799" y="1830"/>
                </a:lnTo>
                <a:lnTo>
                  <a:pt x="2817" y="1816"/>
                </a:lnTo>
                <a:lnTo>
                  <a:pt x="2833" y="1803"/>
                </a:lnTo>
                <a:lnTo>
                  <a:pt x="2847" y="1789"/>
                </a:lnTo>
                <a:lnTo>
                  <a:pt x="2857" y="1775"/>
                </a:lnTo>
                <a:lnTo>
                  <a:pt x="2867" y="1763"/>
                </a:lnTo>
                <a:lnTo>
                  <a:pt x="2873" y="1749"/>
                </a:lnTo>
                <a:lnTo>
                  <a:pt x="2877" y="1737"/>
                </a:lnTo>
                <a:lnTo>
                  <a:pt x="2881" y="1723"/>
                </a:lnTo>
                <a:lnTo>
                  <a:pt x="2883" y="1711"/>
                </a:lnTo>
                <a:lnTo>
                  <a:pt x="2885" y="1689"/>
                </a:lnTo>
                <a:lnTo>
                  <a:pt x="2883" y="1671"/>
                </a:lnTo>
                <a:lnTo>
                  <a:pt x="2883" y="1671"/>
                </a:lnTo>
                <a:lnTo>
                  <a:pt x="2879" y="1645"/>
                </a:lnTo>
                <a:lnTo>
                  <a:pt x="2873" y="1629"/>
                </a:lnTo>
                <a:lnTo>
                  <a:pt x="2859" y="1599"/>
                </a:lnTo>
                <a:lnTo>
                  <a:pt x="2859" y="1599"/>
                </a:lnTo>
                <a:lnTo>
                  <a:pt x="2855" y="1591"/>
                </a:lnTo>
                <a:lnTo>
                  <a:pt x="2851" y="1587"/>
                </a:lnTo>
                <a:lnTo>
                  <a:pt x="2847" y="1581"/>
                </a:lnTo>
                <a:lnTo>
                  <a:pt x="2845" y="1579"/>
                </a:lnTo>
                <a:lnTo>
                  <a:pt x="2843" y="1575"/>
                </a:lnTo>
                <a:lnTo>
                  <a:pt x="2843" y="1551"/>
                </a:lnTo>
                <a:lnTo>
                  <a:pt x="2843" y="1551"/>
                </a:lnTo>
                <a:lnTo>
                  <a:pt x="2841" y="1511"/>
                </a:lnTo>
                <a:lnTo>
                  <a:pt x="2841" y="1489"/>
                </a:lnTo>
                <a:lnTo>
                  <a:pt x="2841" y="1464"/>
                </a:lnTo>
                <a:lnTo>
                  <a:pt x="2843" y="1442"/>
                </a:lnTo>
                <a:lnTo>
                  <a:pt x="2847" y="1420"/>
                </a:lnTo>
                <a:lnTo>
                  <a:pt x="2855" y="1400"/>
                </a:lnTo>
                <a:lnTo>
                  <a:pt x="2861" y="1390"/>
                </a:lnTo>
                <a:lnTo>
                  <a:pt x="2867" y="1382"/>
                </a:lnTo>
                <a:lnTo>
                  <a:pt x="2867" y="1382"/>
                </a:lnTo>
                <a:lnTo>
                  <a:pt x="2889" y="1358"/>
                </a:lnTo>
                <a:lnTo>
                  <a:pt x="2899" y="1352"/>
                </a:lnTo>
                <a:lnTo>
                  <a:pt x="2907" y="1348"/>
                </a:lnTo>
                <a:lnTo>
                  <a:pt x="2913" y="1348"/>
                </a:lnTo>
                <a:lnTo>
                  <a:pt x="2923" y="1352"/>
                </a:lnTo>
                <a:lnTo>
                  <a:pt x="2947" y="1366"/>
                </a:lnTo>
                <a:lnTo>
                  <a:pt x="2947" y="1366"/>
                </a:lnTo>
                <a:lnTo>
                  <a:pt x="3015" y="1410"/>
                </a:lnTo>
                <a:lnTo>
                  <a:pt x="3073" y="1444"/>
                </a:lnTo>
                <a:lnTo>
                  <a:pt x="3139" y="1485"/>
                </a:lnTo>
                <a:lnTo>
                  <a:pt x="3213" y="1525"/>
                </a:lnTo>
                <a:lnTo>
                  <a:pt x="3287" y="1565"/>
                </a:lnTo>
                <a:lnTo>
                  <a:pt x="3361" y="1597"/>
                </a:lnTo>
                <a:lnTo>
                  <a:pt x="3395" y="1611"/>
                </a:lnTo>
                <a:lnTo>
                  <a:pt x="3427" y="1623"/>
                </a:lnTo>
                <a:lnTo>
                  <a:pt x="3427" y="1623"/>
                </a:lnTo>
                <a:lnTo>
                  <a:pt x="3485" y="1643"/>
                </a:lnTo>
                <a:lnTo>
                  <a:pt x="3533" y="1665"/>
                </a:lnTo>
                <a:lnTo>
                  <a:pt x="3575" y="1689"/>
                </a:lnTo>
                <a:lnTo>
                  <a:pt x="3613" y="1711"/>
                </a:lnTo>
                <a:lnTo>
                  <a:pt x="3681" y="1753"/>
                </a:lnTo>
                <a:lnTo>
                  <a:pt x="3717" y="1773"/>
                </a:lnTo>
                <a:lnTo>
                  <a:pt x="3755" y="1791"/>
                </a:lnTo>
                <a:lnTo>
                  <a:pt x="3755" y="1791"/>
                </a:lnTo>
                <a:lnTo>
                  <a:pt x="3855" y="1830"/>
                </a:lnTo>
                <a:lnTo>
                  <a:pt x="3913" y="1852"/>
                </a:lnTo>
                <a:lnTo>
                  <a:pt x="3971" y="1872"/>
                </a:lnTo>
                <a:lnTo>
                  <a:pt x="4027" y="1890"/>
                </a:lnTo>
                <a:lnTo>
                  <a:pt x="4079" y="1904"/>
                </a:lnTo>
                <a:lnTo>
                  <a:pt x="4119" y="1912"/>
                </a:lnTo>
                <a:lnTo>
                  <a:pt x="4135" y="1912"/>
                </a:lnTo>
                <a:lnTo>
                  <a:pt x="4147" y="1912"/>
                </a:lnTo>
                <a:lnTo>
                  <a:pt x="4147" y="1912"/>
                </a:lnTo>
                <a:lnTo>
                  <a:pt x="4167" y="1908"/>
                </a:lnTo>
                <a:lnTo>
                  <a:pt x="4187" y="1902"/>
                </a:lnTo>
                <a:lnTo>
                  <a:pt x="4205" y="1896"/>
                </a:lnTo>
                <a:lnTo>
                  <a:pt x="4219" y="1888"/>
                </a:lnTo>
                <a:lnTo>
                  <a:pt x="4225" y="1882"/>
                </a:lnTo>
                <a:lnTo>
                  <a:pt x="4229" y="1878"/>
                </a:lnTo>
                <a:lnTo>
                  <a:pt x="4231" y="1872"/>
                </a:lnTo>
                <a:lnTo>
                  <a:pt x="4233" y="1864"/>
                </a:lnTo>
                <a:lnTo>
                  <a:pt x="4233" y="1858"/>
                </a:lnTo>
                <a:lnTo>
                  <a:pt x="4231" y="1850"/>
                </a:lnTo>
                <a:lnTo>
                  <a:pt x="4225" y="1842"/>
                </a:lnTo>
                <a:lnTo>
                  <a:pt x="4219" y="1832"/>
                </a:lnTo>
                <a:lnTo>
                  <a:pt x="4219" y="1832"/>
                </a:lnTo>
                <a:lnTo>
                  <a:pt x="4203" y="1814"/>
                </a:lnTo>
                <a:lnTo>
                  <a:pt x="4183" y="1797"/>
                </a:lnTo>
                <a:lnTo>
                  <a:pt x="4163" y="1783"/>
                </a:lnTo>
                <a:lnTo>
                  <a:pt x="4139" y="1769"/>
                </a:lnTo>
                <a:lnTo>
                  <a:pt x="4085" y="1743"/>
                </a:lnTo>
                <a:lnTo>
                  <a:pt x="4019" y="1711"/>
                </a:lnTo>
                <a:lnTo>
                  <a:pt x="4019" y="1711"/>
                </a:lnTo>
                <a:lnTo>
                  <a:pt x="3983" y="1691"/>
                </a:lnTo>
                <a:lnTo>
                  <a:pt x="3943" y="1669"/>
                </a:lnTo>
                <a:lnTo>
                  <a:pt x="3857" y="1615"/>
                </a:lnTo>
                <a:lnTo>
                  <a:pt x="3755" y="1553"/>
                </a:lnTo>
                <a:lnTo>
                  <a:pt x="3697" y="1521"/>
                </a:lnTo>
                <a:lnTo>
                  <a:pt x="3635" y="1487"/>
                </a:lnTo>
                <a:lnTo>
                  <a:pt x="3635" y="1487"/>
                </a:lnTo>
                <a:lnTo>
                  <a:pt x="3519" y="1424"/>
                </a:lnTo>
                <a:lnTo>
                  <a:pt x="3423" y="1370"/>
                </a:lnTo>
                <a:lnTo>
                  <a:pt x="3341" y="1324"/>
                </a:lnTo>
                <a:lnTo>
                  <a:pt x="3305" y="1304"/>
                </a:lnTo>
                <a:lnTo>
                  <a:pt x="3267" y="1286"/>
                </a:lnTo>
                <a:lnTo>
                  <a:pt x="3267" y="1286"/>
                </a:lnTo>
                <a:lnTo>
                  <a:pt x="3235" y="1270"/>
                </a:lnTo>
                <a:lnTo>
                  <a:pt x="3213" y="1254"/>
                </a:lnTo>
                <a:lnTo>
                  <a:pt x="3197" y="1238"/>
                </a:lnTo>
                <a:lnTo>
                  <a:pt x="3185" y="1224"/>
                </a:lnTo>
                <a:lnTo>
                  <a:pt x="3163" y="1192"/>
                </a:lnTo>
                <a:lnTo>
                  <a:pt x="3149" y="1172"/>
                </a:lnTo>
                <a:lnTo>
                  <a:pt x="3131" y="1149"/>
                </a:lnTo>
                <a:lnTo>
                  <a:pt x="3131" y="1149"/>
                </a:lnTo>
                <a:lnTo>
                  <a:pt x="3111" y="1129"/>
                </a:lnTo>
                <a:lnTo>
                  <a:pt x="3095" y="1113"/>
                </a:lnTo>
                <a:lnTo>
                  <a:pt x="3065" y="1087"/>
                </a:lnTo>
                <a:lnTo>
                  <a:pt x="3051" y="1073"/>
                </a:lnTo>
                <a:lnTo>
                  <a:pt x="3035" y="1055"/>
                </a:lnTo>
                <a:lnTo>
                  <a:pt x="3017" y="1031"/>
                </a:lnTo>
                <a:lnTo>
                  <a:pt x="2995" y="997"/>
                </a:lnTo>
                <a:lnTo>
                  <a:pt x="2995" y="997"/>
                </a:lnTo>
                <a:lnTo>
                  <a:pt x="2981" y="977"/>
                </a:lnTo>
                <a:lnTo>
                  <a:pt x="2965" y="957"/>
                </a:lnTo>
                <a:lnTo>
                  <a:pt x="2945" y="935"/>
                </a:lnTo>
                <a:lnTo>
                  <a:pt x="2923" y="911"/>
                </a:lnTo>
                <a:lnTo>
                  <a:pt x="2875" y="867"/>
                </a:lnTo>
                <a:lnTo>
                  <a:pt x="2823" y="820"/>
                </a:lnTo>
                <a:lnTo>
                  <a:pt x="2775" y="780"/>
                </a:lnTo>
                <a:lnTo>
                  <a:pt x="2731" y="746"/>
                </a:lnTo>
                <a:lnTo>
                  <a:pt x="2694" y="722"/>
                </a:lnTo>
                <a:lnTo>
                  <a:pt x="2674" y="708"/>
                </a:lnTo>
                <a:lnTo>
                  <a:pt x="2674" y="708"/>
                </a:lnTo>
                <a:lnTo>
                  <a:pt x="2656" y="700"/>
                </a:lnTo>
                <a:lnTo>
                  <a:pt x="2628" y="690"/>
                </a:lnTo>
                <a:lnTo>
                  <a:pt x="2552" y="664"/>
                </a:lnTo>
                <a:lnTo>
                  <a:pt x="2394" y="612"/>
                </a:lnTo>
                <a:lnTo>
                  <a:pt x="2394" y="612"/>
                </a:lnTo>
                <a:lnTo>
                  <a:pt x="2314" y="582"/>
                </a:lnTo>
                <a:lnTo>
                  <a:pt x="2262" y="562"/>
                </a:lnTo>
                <a:lnTo>
                  <a:pt x="2204" y="540"/>
                </a:lnTo>
                <a:lnTo>
                  <a:pt x="2142" y="520"/>
                </a:lnTo>
                <a:lnTo>
                  <a:pt x="2076" y="502"/>
                </a:lnTo>
                <a:lnTo>
                  <a:pt x="2008" y="485"/>
                </a:lnTo>
                <a:lnTo>
                  <a:pt x="1972" y="479"/>
                </a:lnTo>
                <a:lnTo>
                  <a:pt x="1938" y="475"/>
                </a:lnTo>
                <a:lnTo>
                  <a:pt x="1938" y="475"/>
                </a:lnTo>
                <a:lnTo>
                  <a:pt x="1688" y="449"/>
                </a:lnTo>
                <a:lnTo>
                  <a:pt x="1592" y="439"/>
                </a:lnTo>
                <a:lnTo>
                  <a:pt x="1554" y="433"/>
                </a:lnTo>
                <a:lnTo>
                  <a:pt x="1522" y="427"/>
                </a:lnTo>
                <a:lnTo>
                  <a:pt x="1522" y="427"/>
                </a:lnTo>
                <a:lnTo>
                  <a:pt x="1496" y="421"/>
                </a:lnTo>
                <a:lnTo>
                  <a:pt x="1474" y="415"/>
                </a:lnTo>
                <a:lnTo>
                  <a:pt x="1456" y="407"/>
                </a:lnTo>
                <a:lnTo>
                  <a:pt x="1438" y="399"/>
                </a:lnTo>
                <a:lnTo>
                  <a:pt x="1422" y="389"/>
                </a:lnTo>
                <a:lnTo>
                  <a:pt x="1406" y="377"/>
                </a:lnTo>
                <a:lnTo>
                  <a:pt x="1370" y="347"/>
                </a:lnTo>
                <a:lnTo>
                  <a:pt x="1370" y="347"/>
                </a:lnTo>
                <a:lnTo>
                  <a:pt x="1350" y="329"/>
                </a:lnTo>
                <a:lnTo>
                  <a:pt x="1334" y="307"/>
                </a:lnTo>
                <a:lnTo>
                  <a:pt x="1318" y="287"/>
                </a:lnTo>
                <a:lnTo>
                  <a:pt x="1306" y="269"/>
                </a:lnTo>
                <a:lnTo>
                  <a:pt x="1288" y="239"/>
                </a:lnTo>
                <a:lnTo>
                  <a:pt x="1282" y="227"/>
                </a:lnTo>
                <a:lnTo>
                  <a:pt x="1282" y="227"/>
                </a:lnTo>
                <a:lnTo>
                  <a:pt x="1296" y="199"/>
                </a:lnTo>
                <a:lnTo>
                  <a:pt x="1322" y="134"/>
                </a:lnTo>
                <a:lnTo>
                  <a:pt x="1334" y="100"/>
                </a:lnTo>
                <a:lnTo>
                  <a:pt x="1342" y="68"/>
                </a:lnTo>
                <a:lnTo>
                  <a:pt x="1344" y="56"/>
                </a:lnTo>
                <a:lnTo>
                  <a:pt x="1344" y="46"/>
                </a:lnTo>
                <a:lnTo>
                  <a:pt x="1342" y="38"/>
                </a:lnTo>
                <a:lnTo>
                  <a:pt x="1338" y="34"/>
                </a:lnTo>
                <a:lnTo>
                  <a:pt x="1338" y="34"/>
                </a:lnTo>
                <a:lnTo>
                  <a:pt x="1332" y="34"/>
                </a:lnTo>
                <a:lnTo>
                  <a:pt x="1324" y="34"/>
                </a:lnTo>
                <a:lnTo>
                  <a:pt x="1302" y="42"/>
                </a:lnTo>
                <a:lnTo>
                  <a:pt x="1278" y="56"/>
                </a:lnTo>
                <a:lnTo>
                  <a:pt x="1254" y="72"/>
                </a:lnTo>
                <a:lnTo>
                  <a:pt x="1212" y="102"/>
                </a:lnTo>
                <a:lnTo>
                  <a:pt x="1198" y="112"/>
                </a:lnTo>
                <a:lnTo>
                  <a:pt x="1194" y="114"/>
                </a:lnTo>
                <a:lnTo>
                  <a:pt x="1194" y="114"/>
                </a:lnTo>
                <a:lnTo>
                  <a:pt x="1192" y="112"/>
                </a:lnTo>
                <a:lnTo>
                  <a:pt x="1182" y="110"/>
                </a:lnTo>
                <a:lnTo>
                  <a:pt x="1146" y="106"/>
                </a:lnTo>
                <a:lnTo>
                  <a:pt x="1146" y="106"/>
                </a:lnTo>
                <a:lnTo>
                  <a:pt x="1120" y="104"/>
                </a:lnTo>
                <a:lnTo>
                  <a:pt x="1092" y="100"/>
                </a:lnTo>
                <a:lnTo>
                  <a:pt x="1064" y="98"/>
                </a:lnTo>
                <a:lnTo>
                  <a:pt x="1052" y="98"/>
                </a:lnTo>
                <a:lnTo>
                  <a:pt x="1042" y="98"/>
                </a:lnTo>
                <a:lnTo>
                  <a:pt x="1042" y="98"/>
                </a:lnTo>
                <a:lnTo>
                  <a:pt x="1028" y="100"/>
                </a:lnTo>
                <a:lnTo>
                  <a:pt x="1020" y="104"/>
                </a:lnTo>
                <a:lnTo>
                  <a:pt x="1012" y="106"/>
                </a:lnTo>
                <a:lnTo>
                  <a:pt x="994" y="106"/>
                </a:lnTo>
                <a:lnTo>
                  <a:pt x="898" y="106"/>
                </a:lnTo>
                <a:lnTo>
                  <a:pt x="898" y="106"/>
                </a:lnTo>
                <a:lnTo>
                  <a:pt x="888" y="88"/>
                </a:lnTo>
                <a:lnTo>
                  <a:pt x="876" y="68"/>
                </a:lnTo>
                <a:lnTo>
                  <a:pt x="862" y="48"/>
                </a:lnTo>
                <a:lnTo>
                  <a:pt x="846" y="28"/>
                </a:lnTo>
                <a:lnTo>
                  <a:pt x="828" y="10"/>
                </a:lnTo>
                <a:lnTo>
                  <a:pt x="818" y="6"/>
                </a:lnTo>
                <a:lnTo>
                  <a:pt x="810" y="2"/>
                </a:lnTo>
                <a:lnTo>
                  <a:pt x="802" y="0"/>
                </a:lnTo>
                <a:lnTo>
                  <a:pt x="794" y="2"/>
                </a:lnTo>
                <a:lnTo>
                  <a:pt x="794" y="2"/>
                </a:lnTo>
                <a:lnTo>
                  <a:pt x="786" y="6"/>
                </a:lnTo>
                <a:lnTo>
                  <a:pt x="780" y="12"/>
                </a:lnTo>
                <a:lnTo>
                  <a:pt x="776" y="20"/>
                </a:lnTo>
                <a:lnTo>
                  <a:pt x="770" y="30"/>
                </a:lnTo>
                <a:lnTo>
                  <a:pt x="764" y="54"/>
                </a:lnTo>
                <a:lnTo>
                  <a:pt x="760" y="80"/>
                </a:lnTo>
                <a:lnTo>
                  <a:pt x="756" y="106"/>
                </a:lnTo>
                <a:lnTo>
                  <a:pt x="756" y="132"/>
                </a:lnTo>
                <a:lnTo>
                  <a:pt x="754" y="171"/>
                </a:lnTo>
                <a:lnTo>
                  <a:pt x="754" y="171"/>
                </a:lnTo>
                <a:lnTo>
                  <a:pt x="750" y="203"/>
                </a:lnTo>
                <a:lnTo>
                  <a:pt x="744" y="241"/>
                </a:lnTo>
                <a:lnTo>
                  <a:pt x="738" y="283"/>
                </a:lnTo>
                <a:lnTo>
                  <a:pt x="736" y="303"/>
                </a:lnTo>
                <a:lnTo>
                  <a:pt x="738" y="323"/>
                </a:lnTo>
                <a:lnTo>
                  <a:pt x="738" y="323"/>
                </a:lnTo>
                <a:lnTo>
                  <a:pt x="744" y="369"/>
                </a:lnTo>
                <a:lnTo>
                  <a:pt x="748" y="395"/>
                </a:lnTo>
                <a:lnTo>
                  <a:pt x="752" y="423"/>
                </a:lnTo>
                <a:lnTo>
                  <a:pt x="760" y="449"/>
                </a:lnTo>
                <a:lnTo>
                  <a:pt x="768" y="473"/>
                </a:lnTo>
                <a:lnTo>
                  <a:pt x="774" y="483"/>
                </a:lnTo>
                <a:lnTo>
                  <a:pt x="780" y="494"/>
                </a:lnTo>
                <a:lnTo>
                  <a:pt x="786" y="502"/>
                </a:lnTo>
                <a:lnTo>
                  <a:pt x="794" y="508"/>
                </a:lnTo>
                <a:lnTo>
                  <a:pt x="794" y="508"/>
                </a:lnTo>
                <a:lnTo>
                  <a:pt x="858" y="556"/>
                </a:lnTo>
                <a:lnTo>
                  <a:pt x="890" y="580"/>
                </a:lnTo>
                <a:lnTo>
                  <a:pt x="890" y="580"/>
                </a:lnTo>
                <a:lnTo>
                  <a:pt x="882" y="590"/>
                </a:lnTo>
                <a:lnTo>
                  <a:pt x="878" y="596"/>
                </a:lnTo>
                <a:lnTo>
                  <a:pt x="876" y="596"/>
                </a:lnTo>
                <a:lnTo>
                  <a:pt x="874" y="596"/>
                </a:lnTo>
                <a:lnTo>
                  <a:pt x="874" y="596"/>
                </a:lnTo>
                <a:close/>
              </a:path>
            </a:pathLst>
          </a:custGeom>
          <a:gradFill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</a:gra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2F74B96E-6D18-3594-4755-920C471B8C53}"/>
              </a:ext>
            </a:extLst>
          </p:cNvPr>
          <p:cNvSpPr>
            <a:spLocks noEditPoints="1"/>
          </p:cNvSpPr>
          <p:nvPr/>
        </p:nvSpPr>
        <p:spPr bwMode="auto">
          <a:xfrm>
            <a:off x="1073569" y="4520640"/>
            <a:ext cx="1923116" cy="1444326"/>
          </a:xfrm>
          <a:custGeom>
            <a:avLst/>
            <a:gdLst>
              <a:gd name="T0" fmla="*/ 24 w 1691"/>
              <a:gd name="T1" fmla="*/ 360 h 1270"/>
              <a:gd name="T2" fmla="*/ 14 w 1691"/>
              <a:gd name="T3" fmla="*/ 538 h 1270"/>
              <a:gd name="T4" fmla="*/ 6 w 1691"/>
              <a:gd name="T5" fmla="*/ 725 h 1270"/>
              <a:gd name="T6" fmla="*/ 94 w 1691"/>
              <a:gd name="T7" fmla="*/ 839 h 1270"/>
              <a:gd name="T8" fmla="*/ 0 w 1691"/>
              <a:gd name="T9" fmla="*/ 949 h 1270"/>
              <a:gd name="T10" fmla="*/ 142 w 1691"/>
              <a:gd name="T11" fmla="*/ 1002 h 1270"/>
              <a:gd name="T12" fmla="*/ 208 w 1691"/>
              <a:gd name="T13" fmla="*/ 1186 h 1270"/>
              <a:gd name="T14" fmla="*/ 280 w 1691"/>
              <a:gd name="T15" fmla="*/ 1254 h 1270"/>
              <a:gd name="T16" fmla="*/ 366 w 1691"/>
              <a:gd name="T17" fmla="*/ 1262 h 1270"/>
              <a:gd name="T18" fmla="*/ 372 w 1691"/>
              <a:gd name="T19" fmla="*/ 1172 h 1270"/>
              <a:gd name="T20" fmla="*/ 336 w 1691"/>
              <a:gd name="T21" fmla="*/ 1082 h 1270"/>
              <a:gd name="T22" fmla="*/ 328 w 1691"/>
              <a:gd name="T23" fmla="*/ 1014 h 1270"/>
              <a:gd name="T24" fmla="*/ 376 w 1691"/>
              <a:gd name="T25" fmla="*/ 973 h 1270"/>
              <a:gd name="T26" fmla="*/ 456 w 1691"/>
              <a:gd name="T27" fmla="*/ 955 h 1270"/>
              <a:gd name="T28" fmla="*/ 488 w 1691"/>
              <a:gd name="T29" fmla="*/ 1030 h 1270"/>
              <a:gd name="T30" fmla="*/ 568 w 1691"/>
              <a:gd name="T31" fmla="*/ 1046 h 1270"/>
              <a:gd name="T32" fmla="*/ 640 w 1691"/>
              <a:gd name="T33" fmla="*/ 1030 h 1270"/>
              <a:gd name="T34" fmla="*/ 688 w 1691"/>
              <a:gd name="T35" fmla="*/ 935 h 1270"/>
              <a:gd name="T36" fmla="*/ 764 w 1691"/>
              <a:gd name="T37" fmla="*/ 963 h 1270"/>
              <a:gd name="T38" fmla="*/ 800 w 1691"/>
              <a:gd name="T39" fmla="*/ 977 h 1270"/>
              <a:gd name="T40" fmla="*/ 854 w 1691"/>
              <a:gd name="T41" fmla="*/ 1020 h 1270"/>
              <a:gd name="T42" fmla="*/ 992 w 1691"/>
              <a:gd name="T43" fmla="*/ 973 h 1270"/>
              <a:gd name="T44" fmla="*/ 1062 w 1691"/>
              <a:gd name="T45" fmla="*/ 935 h 1270"/>
              <a:gd name="T46" fmla="*/ 1146 w 1691"/>
              <a:gd name="T47" fmla="*/ 899 h 1270"/>
              <a:gd name="T48" fmla="*/ 1274 w 1691"/>
              <a:gd name="T49" fmla="*/ 827 h 1270"/>
              <a:gd name="T50" fmla="*/ 1350 w 1691"/>
              <a:gd name="T51" fmla="*/ 757 h 1270"/>
              <a:gd name="T52" fmla="*/ 1266 w 1691"/>
              <a:gd name="T53" fmla="*/ 899 h 1270"/>
              <a:gd name="T54" fmla="*/ 1142 w 1691"/>
              <a:gd name="T55" fmla="*/ 989 h 1270"/>
              <a:gd name="T56" fmla="*/ 1178 w 1691"/>
              <a:gd name="T57" fmla="*/ 1014 h 1270"/>
              <a:gd name="T58" fmla="*/ 1360 w 1691"/>
              <a:gd name="T59" fmla="*/ 957 h 1270"/>
              <a:gd name="T60" fmla="*/ 1430 w 1691"/>
              <a:gd name="T61" fmla="*/ 891 h 1270"/>
              <a:gd name="T62" fmla="*/ 1478 w 1691"/>
              <a:gd name="T63" fmla="*/ 739 h 1270"/>
              <a:gd name="T64" fmla="*/ 1579 w 1691"/>
              <a:gd name="T65" fmla="*/ 618 h 1270"/>
              <a:gd name="T66" fmla="*/ 1687 w 1691"/>
              <a:gd name="T67" fmla="*/ 454 h 1270"/>
              <a:gd name="T68" fmla="*/ 1673 w 1691"/>
              <a:gd name="T69" fmla="*/ 356 h 1270"/>
              <a:gd name="T70" fmla="*/ 1577 w 1691"/>
              <a:gd name="T71" fmla="*/ 235 h 1270"/>
              <a:gd name="T72" fmla="*/ 1358 w 1691"/>
              <a:gd name="T73" fmla="*/ 51 h 1270"/>
              <a:gd name="T74" fmla="*/ 1150 w 1691"/>
              <a:gd name="T75" fmla="*/ 2 h 1270"/>
              <a:gd name="T76" fmla="*/ 824 w 1691"/>
              <a:gd name="T77" fmla="*/ 27 h 1270"/>
              <a:gd name="T78" fmla="*/ 496 w 1691"/>
              <a:gd name="T79" fmla="*/ 83 h 1270"/>
              <a:gd name="T80" fmla="*/ 232 w 1691"/>
              <a:gd name="T81" fmla="*/ 195 h 1270"/>
              <a:gd name="T82" fmla="*/ 80 w 1691"/>
              <a:gd name="T83" fmla="*/ 364 h 1270"/>
              <a:gd name="T84" fmla="*/ 440 w 1691"/>
              <a:gd name="T85" fmla="*/ 203 h 1270"/>
              <a:gd name="T86" fmla="*/ 474 w 1691"/>
              <a:gd name="T87" fmla="*/ 327 h 1270"/>
              <a:gd name="T88" fmla="*/ 450 w 1691"/>
              <a:gd name="T89" fmla="*/ 231 h 1270"/>
              <a:gd name="T90" fmla="*/ 328 w 1691"/>
              <a:gd name="T91" fmla="*/ 315 h 1270"/>
              <a:gd name="T92" fmla="*/ 552 w 1691"/>
              <a:gd name="T93" fmla="*/ 620 h 1270"/>
              <a:gd name="T94" fmla="*/ 566 w 1691"/>
              <a:gd name="T95" fmla="*/ 687 h 1270"/>
              <a:gd name="T96" fmla="*/ 536 w 1691"/>
              <a:gd name="T97" fmla="*/ 779 h 1270"/>
              <a:gd name="T98" fmla="*/ 546 w 1691"/>
              <a:gd name="T99" fmla="*/ 825 h 1270"/>
              <a:gd name="T100" fmla="*/ 516 w 1691"/>
              <a:gd name="T101" fmla="*/ 897 h 1270"/>
              <a:gd name="T102" fmla="*/ 460 w 1691"/>
              <a:gd name="T103" fmla="*/ 865 h 1270"/>
              <a:gd name="T104" fmla="*/ 488 w 1691"/>
              <a:gd name="T105" fmla="*/ 869 h 1270"/>
              <a:gd name="T106" fmla="*/ 522 w 1691"/>
              <a:gd name="T107" fmla="*/ 847 h 1270"/>
              <a:gd name="T108" fmla="*/ 520 w 1691"/>
              <a:gd name="T109" fmla="*/ 797 h 1270"/>
              <a:gd name="T110" fmla="*/ 546 w 1691"/>
              <a:gd name="T111" fmla="*/ 683 h 1270"/>
              <a:gd name="T112" fmla="*/ 496 w 1691"/>
              <a:gd name="T113" fmla="*/ 54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91" h="1270">
                <a:moveTo>
                  <a:pt x="80" y="364"/>
                </a:moveTo>
                <a:lnTo>
                  <a:pt x="80" y="364"/>
                </a:lnTo>
                <a:lnTo>
                  <a:pt x="68" y="360"/>
                </a:lnTo>
                <a:lnTo>
                  <a:pt x="56" y="356"/>
                </a:lnTo>
                <a:lnTo>
                  <a:pt x="44" y="356"/>
                </a:lnTo>
                <a:lnTo>
                  <a:pt x="30" y="356"/>
                </a:lnTo>
                <a:lnTo>
                  <a:pt x="24" y="360"/>
                </a:lnTo>
                <a:lnTo>
                  <a:pt x="18" y="362"/>
                </a:lnTo>
                <a:lnTo>
                  <a:pt x="14" y="368"/>
                </a:lnTo>
                <a:lnTo>
                  <a:pt x="10" y="376"/>
                </a:lnTo>
                <a:lnTo>
                  <a:pt x="8" y="384"/>
                </a:lnTo>
                <a:lnTo>
                  <a:pt x="8" y="396"/>
                </a:lnTo>
                <a:lnTo>
                  <a:pt x="8" y="396"/>
                </a:lnTo>
                <a:lnTo>
                  <a:pt x="14" y="538"/>
                </a:lnTo>
                <a:lnTo>
                  <a:pt x="16" y="608"/>
                </a:lnTo>
                <a:lnTo>
                  <a:pt x="16" y="652"/>
                </a:lnTo>
                <a:lnTo>
                  <a:pt x="16" y="652"/>
                </a:lnTo>
                <a:lnTo>
                  <a:pt x="12" y="679"/>
                </a:lnTo>
                <a:lnTo>
                  <a:pt x="8" y="693"/>
                </a:lnTo>
                <a:lnTo>
                  <a:pt x="6" y="709"/>
                </a:lnTo>
                <a:lnTo>
                  <a:pt x="6" y="725"/>
                </a:lnTo>
                <a:lnTo>
                  <a:pt x="10" y="743"/>
                </a:lnTo>
                <a:lnTo>
                  <a:pt x="18" y="763"/>
                </a:lnTo>
                <a:lnTo>
                  <a:pt x="24" y="771"/>
                </a:lnTo>
                <a:lnTo>
                  <a:pt x="32" y="781"/>
                </a:lnTo>
                <a:lnTo>
                  <a:pt x="32" y="781"/>
                </a:lnTo>
                <a:lnTo>
                  <a:pt x="64" y="815"/>
                </a:lnTo>
                <a:lnTo>
                  <a:pt x="94" y="839"/>
                </a:lnTo>
                <a:lnTo>
                  <a:pt x="120" y="861"/>
                </a:lnTo>
                <a:lnTo>
                  <a:pt x="40" y="877"/>
                </a:lnTo>
                <a:lnTo>
                  <a:pt x="120" y="877"/>
                </a:lnTo>
                <a:lnTo>
                  <a:pt x="120" y="877"/>
                </a:lnTo>
                <a:lnTo>
                  <a:pt x="56" y="915"/>
                </a:lnTo>
                <a:lnTo>
                  <a:pt x="0" y="949"/>
                </a:lnTo>
                <a:lnTo>
                  <a:pt x="0" y="949"/>
                </a:lnTo>
                <a:lnTo>
                  <a:pt x="128" y="893"/>
                </a:lnTo>
                <a:lnTo>
                  <a:pt x="128" y="893"/>
                </a:lnTo>
                <a:lnTo>
                  <a:pt x="128" y="907"/>
                </a:lnTo>
                <a:lnTo>
                  <a:pt x="128" y="923"/>
                </a:lnTo>
                <a:lnTo>
                  <a:pt x="130" y="945"/>
                </a:lnTo>
                <a:lnTo>
                  <a:pt x="136" y="971"/>
                </a:lnTo>
                <a:lnTo>
                  <a:pt x="142" y="1002"/>
                </a:lnTo>
                <a:lnTo>
                  <a:pt x="154" y="1034"/>
                </a:lnTo>
                <a:lnTo>
                  <a:pt x="168" y="1070"/>
                </a:lnTo>
                <a:lnTo>
                  <a:pt x="168" y="1070"/>
                </a:lnTo>
                <a:lnTo>
                  <a:pt x="182" y="1104"/>
                </a:lnTo>
                <a:lnTo>
                  <a:pt x="192" y="1134"/>
                </a:lnTo>
                <a:lnTo>
                  <a:pt x="200" y="1162"/>
                </a:lnTo>
                <a:lnTo>
                  <a:pt x="208" y="1186"/>
                </a:lnTo>
                <a:lnTo>
                  <a:pt x="218" y="1206"/>
                </a:lnTo>
                <a:lnTo>
                  <a:pt x="224" y="1216"/>
                </a:lnTo>
                <a:lnTo>
                  <a:pt x="232" y="1224"/>
                </a:lnTo>
                <a:lnTo>
                  <a:pt x="240" y="1232"/>
                </a:lnTo>
                <a:lnTo>
                  <a:pt x="252" y="1240"/>
                </a:lnTo>
                <a:lnTo>
                  <a:pt x="264" y="1248"/>
                </a:lnTo>
                <a:lnTo>
                  <a:pt x="280" y="1254"/>
                </a:lnTo>
                <a:lnTo>
                  <a:pt x="280" y="1254"/>
                </a:lnTo>
                <a:lnTo>
                  <a:pt x="310" y="1264"/>
                </a:lnTo>
                <a:lnTo>
                  <a:pt x="332" y="1270"/>
                </a:lnTo>
                <a:lnTo>
                  <a:pt x="350" y="1270"/>
                </a:lnTo>
                <a:lnTo>
                  <a:pt x="356" y="1268"/>
                </a:lnTo>
                <a:lnTo>
                  <a:pt x="362" y="1266"/>
                </a:lnTo>
                <a:lnTo>
                  <a:pt x="366" y="1262"/>
                </a:lnTo>
                <a:lnTo>
                  <a:pt x="370" y="1258"/>
                </a:lnTo>
                <a:lnTo>
                  <a:pt x="374" y="1244"/>
                </a:lnTo>
                <a:lnTo>
                  <a:pt x="376" y="1228"/>
                </a:lnTo>
                <a:lnTo>
                  <a:pt x="376" y="1206"/>
                </a:lnTo>
                <a:lnTo>
                  <a:pt x="376" y="1206"/>
                </a:lnTo>
                <a:lnTo>
                  <a:pt x="374" y="1186"/>
                </a:lnTo>
                <a:lnTo>
                  <a:pt x="372" y="1172"/>
                </a:lnTo>
                <a:lnTo>
                  <a:pt x="370" y="1162"/>
                </a:lnTo>
                <a:lnTo>
                  <a:pt x="366" y="1154"/>
                </a:lnTo>
                <a:lnTo>
                  <a:pt x="356" y="1136"/>
                </a:lnTo>
                <a:lnTo>
                  <a:pt x="350" y="1122"/>
                </a:lnTo>
                <a:lnTo>
                  <a:pt x="344" y="1102"/>
                </a:lnTo>
                <a:lnTo>
                  <a:pt x="344" y="1102"/>
                </a:lnTo>
                <a:lnTo>
                  <a:pt x="336" y="1082"/>
                </a:lnTo>
                <a:lnTo>
                  <a:pt x="330" y="1066"/>
                </a:lnTo>
                <a:lnTo>
                  <a:pt x="318" y="1046"/>
                </a:lnTo>
                <a:lnTo>
                  <a:pt x="314" y="1038"/>
                </a:lnTo>
                <a:lnTo>
                  <a:pt x="314" y="1032"/>
                </a:lnTo>
                <a:lnTo>
                  <a:pt x="318" y="1024"/>
                </a:lnTo>
                <a:lnTo>
                  <a:pt x="328" y="1014"/>
                </a:lnTo>
                <a:lnTo>
                  <a:pt x="328" y="1014"/>
                </a:lnTo>
                <a:lnTo>
                  <a:pt x="338" y="1006"/>
                </a:lnTo>
                <a:lnTo>
                  <a:pt x="344" y="1002"/>
                </a:lnTo>
                <a:lnTo>
                  <a:pt x="352" y="997"/>
                </a:lnTo>
                <a:lnTo>
                  <a:pt x="356" y="997"/>
                </a:lnTo>
                <a:lnTo>
                  <a:pt x="360" y="993"/>
                </a:lnTo>
                <a:lnTo>
                  <a:pt x="376" y="973"/>
                </a:lnTo>
                <a:lnTo>
                  <a:pt x="376" y="973"/>
                </a:lnTo>
                <a:lnTo>
                  <a:pt x="396" y="947"/>
                </a:lnTo>
                <a:lnTo>
                  <a:pt x="408" y="933"/>
                </a:lnTo>
                <a:lnTo>
                  <a:pt x="416" y="925"/>
                </a:lnTo>
                <a:lnTo>
                  <a:pt x="456" y="933"/>
                </a:lnTo>
                <a:lnTo>
                  <a:pt x="456" y="933"/>
                </a:lnTo>
                <a:lnTo>
                  <a:pt x="456" y="943"/>
                </a:lnTo>
                <a:lnTo>
                  <a:pt x="456" y="955"/>
                </a:lnTo>
                <a:lnTo>
                  <a:pt x="458" y="969"/>
                </a:lnTo>
                <a:lnTo>
                  <a:pt x="460" y="985"/>
                </a:lnTo>
                <a:lnTo>
                  <a:pt x="466" y="1002"/>
                </a:lnTo>
                <a:lnTo>
                  <a:pt x="476" y="1018"/>
                </a:lnTo>
                <a:lnTo>
                  <a:pt x="482" y="1024"/>
                </a:lnTo>
                <a:lnTo>
                  <a:pt x="488" y="1030"/>
                </a:lnTo>
                <a:lnTo>
                  <a:pt x="488" y="1030"/>
                </a:lnTo>
                <a:lnTo>
                  <a:pt x="502" y="1040"/>
                </a:lnTo>
                <a:lnTo>
                  <a:pt x="514" y="1044"/>
                </a:lnTo>
                <a:lnTo>
                  <a:pt x="526" y="1048"/>
                </a:lnTo>
                <a:lnTo>
                  <a:pt x="534" y="1048"/>
                </a:lnTo>
                <a:lnTo>
                  <a:pt x="552" y="1046"/>
                </a:lnTo>
                <a:lnTo>
                  <a:pt x="560" y="1046"/>
                </a:lnTo>
                <a:lnTo>
                  <a:pt x="568" y="1046"/>
                </a:lnTo>
                <a:lnTo>
                  <a:pt x="568" y="1046"/>
                </a:lnTo>
                <a:lnTo>
                  <a:pt x="584" y="1048"/>
                </a:lnTo>
                <a:lnTo>
                  <a:pt x="600" y="1046"/>
                </a:lnTo>
                <a:lnTo>
                  <a:pt x="616" y="1044"/>
                </a:lnTo>
                <a:lnTo>
                  <a:pt x="632" y="1038"/>
                </a:lnTo>
                <a:lnTo>
                  <a:pt x="632" y="1038"/>
                </a:lnTo>
                <a:lnTo>
                  <a:pt x="640" y="1030"/>
                </a:lnTo>
                <a:lnTo>
                  <a:pt x="650" y="1018"/>
                </a:lnTo>
                <a:lnTo>
                  <a:pt x="658" y="1002"/>
                </a:lnTo>
                <a:lnTo>
                  <a:pt x="666" y="983"/>
                </a:lnTo>
                <a:lnTo>
                  <a:pt x="682" y="951"/>
                </a:lnTo>
                <a:lnTo>
                  <a:pt x="688" y="933"/>
                </a:lnTo>
                <a:lnTo>
                  <a:pt x="688" y="933"/>
                </a:lnTo>
                <a:lnTo>
                  <a:pt x="688" y="935"/>
                </a:lnTo>
                <a:lnTo>
                  <a:pt x="692" y="941"/>
                </a:lnTo>
                <a:lnTo>
                  <a:pt x="700" y="949"/>
                </a:lnTo>
                <a:lnTo>
                  <a:pt x="720" y="957"/>
                </a:lnTo>
                <a:lnTo>
                  <a:pt x="720" y="957"/>
                </a:lnTo>
                <a:lnTo>
                  <a:pt x="734" y="961"/>
                </a:lnTo>
                <a:lnTo>
                  <a:pt x="750" y="963"/>
                </a:lnTo>
                <a:lnTo>
                  <a:pt x="764" y="963"/>
                </a:lnTo>
                <a:lnTo>
                  <a:pt x="778" y="963"/>
                </a:lnTo>
                <a:lnTo>
                  <a:pt x="800" y="959"/>
                </a:lnTo>
                <a:lnTo>
                  <a:pt x="808" y="957"/>
                </a:lnTo>
                <a:lnTo>
                  <a:pt x="808" y="957"/>
                </a:lnTo>
                <a:lnTo>
                  <a:pt x="804" y="963"/>
                </a:lnTo>
                <a:lnTo>
                  <a:pt x="800" y="969"/>
                </a:lnTo>
                <a:lnTo>
                  <a:pt x="800" y="977"/>
                </a:lnTo>
                <a:lnTo>
                  <a:pt x="800" y="985"/>
                </a:lnTo>
                <a:lnTo>
                  <a:pt x="804" y="995"/>
                </a:lnTo>
                <a:lnTo>
                  <a:pt x="814" y="1006"/>
                </a:lnTo>
                <a:lnTo>
                  <a:pt x="832" y="1014"/>
                </a:lnTo>
                <a:lnTo>
                  <a:pt x="832" y="1014"/>
                </a:lnTo>
                <a:lnTo>
                  <a:pt x="842" y="1018"/>
                </a:lnTo>
                <a:lnTo>
                  <a:pt x="854" y="1020"/>
                </a:lnTo>
                <a:lnTo>
                  <a:pt x="874" y="1020"/>
                </a:lnTo>
                <a:lnTo>
                  <a:pt x="896" y="1018"/>
                </a:lnTo>
                <a:lnTo>
                  <a:pt x="916" y="1012"/>
                </a:lnTo>
                <a:lnTo>
                  <a:pt x="936" y="1004"/>
                </a:lnTo>
                <a:lnTo>
                  <a:pt x="956" y="993"/>
                </a:lnTo>
                <a:lnTo>
                  <a:pt x="992" y="973"/>
                </a:lnTo>
                <a:lnTo>
                  <a:pt x="992" y="973"/>
                </a:lnTo>
                <a:lnTo>
                  <a:pt x="1018" y="957"/>
                </a:lnTo>
                <a:lnTo>
                  <a:pt x="1030" y="947"/>
                </a:lnTo>
                <a:lnTo>
                  <a:pt x="1038" y="943"/>
                </a:lnTo>
                <a:lnTo>
                  <a:pt x="1048" y="941"/>
                </a:lnTo>
                <a:lnTo>
                  <a:pt x="1048" y="941"/>
                </a:lnTo>
                <a:lnTo>
                  <a:pt x="1056" y="939"/>
                </a:lnTo>
                <a:lnTo>
                  <a:pt x="1062" y="935"/>
                </a:lnTo>
                <a:lnTo>
                  <a:pt x="1076" y="925"/>
                </a:lnTo>
                <a:lnTo>
                  <a:pt x="1092" y="913"/>
                </a:lnTo>
                <a:lnTo>
                  <a:pt x="1098" y="911"/>
                </a:lnTo>
                <a:lnTo>
                  <a:pt x="1104" y="909"/>
                </a:lnTo>
                <a:lnTo>
                  <a:pt x="1104" y="909"/>
                </a:lnTo>
                <a:lnTo>
                  <a:pt x="1128" y="905"/>
                </a:lnTo>
                <a:lnTo>
                  <a:pt x="1146" y="899"/>
                </a:lnTo>
                <a:lnTo>
                  <a:pt x="1168" y="893"/>
                </a:lnTo>
                <a:lnTo>
                  <a:pt x="1192" y="883"/>
                </a:lnTo>
                <a:lnTo>
                  <a:pt x="1214" y="873"/>
                </a:lnTo>
                <a:lnTo>
                  <a:pt x="1236" y="859"/>
                </a:lnTo>
                <a:lnTo>
                  <a:pt x="1256" y="845"/>
                </a:lnTo>
                <a:lnTo>
                  <a:pt x="1256" y="845"/>
                </a:lnTo>
                <a:lnTo>
                  <a:pt x="1274" y="827"/>
                </a:lnTo>
                <a:lnTo>
                  <a:pt x="1292" y="805"/>
                </a:lnTo>
                <a:lnTo>
                  <a:pt x="1310" y="781"/>
                </a:lnTo>
                <a:lnTo>
                  <a:pt x="1326" y="757"/>
                </a:lnTo>
                <a:lnTo>
                  <a:pt x="1350" y="717"/>
                </a:lnTo>
                <a:lnTo>
                  <a:pt x="1360" y="701"/>
                </a:lnTo>
                <a:lnTo>
                  <a:pt x="1360" y="701"/>
                </a:lnTo>
                <a:lnTo>
                  <a:pt x="1350" y="757"/>
                </a:lnTo>
                <a:lnTo>
                  <a:pt x="1336" y="845"/>
                </a:lnTo>
                <a:lnTo>
                  <a:pt x="1336" y="845"/>
                </a:lnTo>
                <a:lnTo>
                  <a:pt x="1332" y="853"/>
                </a:lnTo>
                <a:lnTo>
                  <a:pt x="1326" y="861"/>
                </a:lnTo>
                <a:lnTo>
                  <a:pt x="1314" y="869"/>
                </a:lnTo>
                <a:lnTo>
                  <a:pt x="1300" y="879"/>
                </a:lnTo>
                <a:lnTo>
                  <a:pt x="1266" y="899"/>
                </a:lnTo>
                <a:lnTo>
                  <a:pt x="1228" y="919"/>
                </a:lnTo>
                <a:lnTo>
                  <a:pt x="1192" y="939"/>
                </a:lnTo>
                <a:lnTo>
                  <a:pt x="1176" y="949"/>
                </a:lnTo>
                <a:lnTo>
                  <a:pt x="1162" y="959"/>
                </a:lnTo>
                <a:lnTo>
                  <a:pt x="1152" y="969"/>
                </a:lnTo>
                <a:lnTo>
                  <a:pt x="1144" y="979"/>
                </a:lnTo>
                <a:lnTo>
                  <a:pt x="1142" y="989"/>
                </a:lnTo>
                <a:lnTo>
                  <a:pt x="1142" y="993"/>
                </a:lnTo>
                <a:lnTo>
                  <a:pt x="1144" y="997"/>
                </a:lnTo>
                <a:lnTo>
                  <a:pt x="1144" y="997"/>
                </a:lnTo>
                <a:lnTo>
                  <a:pt x="1150" y="1006"/>
                </a:lnTo>
                <a:lnTo>
                  <a:pt x="1158" y="1010"/>
                </a:lnTo>
                <a:lnTo>
                  <a:pt x="1168" y="1014"/>
                </a:lnTo>
                <a:lnTo>
                  <a:pt x="1178" y="1014"/>
                </a:lnTo>
                <a:lnTo>
                  <a:pt x="1190" y="1014"/>
                </a:lnTo>
                <a:lnTo>
                  <a:pt x="1204" y="1012"/>
                </a:lnTo>
                <a:lnTo>
                  <a:pt x="1232" y="1004"/>
                </a:lnTo>
                <a:lnTo>
                  <a:pt x="1264" y="993"/>
                </a:lnTo>
                <a:lnTo>
                  <a:pt x="1298" y="981"/>
                </a:lnTo>
                <a:lnTo>
                  <a:pt x="1360" y="957"/>
                </a:lnTo>
                <a:lnTo>
                  <a:pt x="1360" y="957"/>
                </a:lnTo>
                <a:lnTo>
                  <a:pt x="1374" y="951"/>
                </a:lnTo>
                <a:lnTo>
                  <a:pt x="1386" y="945"/>
                </a:lnTo>
                <a:lnTo>
                  <a:pt x="1396" y="937"/>
                </a:lnTo>
                <a:lnTo>
                  <a:pt x="1404" y="929"/>
                </a:lnTo>
                <a:lnTo>
                  <a:pt x="1412" y="921"/>
                </a:lnTo>
                <a:lnTo>
                  <a:pt x="1418" y="911"/>
                </a:lnTo>
                <a:lnTo>
                  <a:pt x="1430" y="891"/>
                </a:lnTo>
                <a:lnTo>
                  <a:pt x="1436" y="867"/>
                </a:lnTo>
                <a:lnTo>
                  <a:pt x="1442" y="845"/>
                </a:lnTo>
                <a:lnTo>
                  <a:pt x="1448" y="821"/>
                </a:lnTo>
                <a:lnTo>
                  <a:pt x="1456" y="797"/>
                </a:lnTo>
                <a:lnTo>
                  <a:pt x="1456" y="797"/>
                </a:lnTo>
                <a:lnTo>
                  <a:pt x="1470" y="757"/>
                </a:lnTo>
                <a:lnTo>
                  <a:pt x="1478" y="739"/>
                </a:lnTo>
                <a:lnTo>
                  <a:pt x="1486" y="723"/>
                </a:lnTo>
                <a:lnTo>
                  <a:pt x="1496" y="707"/>
                </a:lnTo>
                <a:lnTo>
                  <a:pt x="1510" y="689"/>
                </a:lnTo>
                <a:lnTo>
                  <a:pt x="1529" y="668"/>
                </a:lnTo>
                <a:lnTo>
                  <a:pt x="1553" y="644"/>
                </a:lnTo>
                <a:lnTo>
                  <a:pt x="1553" y="644"/>
                </a:lnTo>
                <a:lnTo>
                  <a:pt x="1579" y="618"/>
                </a:lnTo>
                <a:lnTo>
                  <a:pt x="1605" y="590"/>
                </a:lnTo>
                <a:lnTo>
                  <a:pt x="1631" y="562"/>
                </a:lnTo>
                <a:lnTo>
                  <a:pt x="1653" y="532"/>
                </a:lnTo>
                <a:lnTo>
                  <a:pt x="1671" y="502"/>
                </a:lnTo>
                <a:lnTo>
                  <a:pt x="1677" y="486"/>
                </a:lnTo>
                <a:lnTo>
                  <a:pt x="1683" y="470"/>
                </a:lnTo>
                <a:lnTo>
                  <a:pt x="1687" y="454"/>
                </a:lnTo>
                <a:lnTo>
                  <a:pt x="1689" y="436"/>
                </a:lnTo>
                <a:lnTo>
                  <a:pt x="1691" y="420"/>
                </a:lnTo>
                <a:lnTo>
                  <a:pt x="1689" y="404"/>
                </a:lnTo>
                <a:lnTo>
                  <a:pt x="1689" y="404"/>
                </a:lnTo>
                <a:lnTo>
                  <a:pt x="1685" y="388"/>
                </a:lnTo>
                <a:lnTo>
                  <a:pt x="1681" y="372"/>
                </a:lnTo>
                <a:lnTo>
                  <a:pt x="1673" y="356"/>
                </a:lnTo>
                <a:lnTo>
                  <a:pt x="1665" y="340"/>
                </a:lnTo>
                <a:lnTo>
                  <a:pt x="1647" y="311"/>
                </a:lnTo>
                <a:lnTo>
                  <a:pt x="1627" y="285"/>
                </a:lnTo>
                <a:lnTo>
                  <a:pt x="1609" y="265"/>
                </a:lnTo>
                <a:lnTo>
                  <a:pt x="1593" y="249"/>
                </a:lnTo>
                <a:lnTo>
                  <a:pt x="1577" y="235"/>
                </a:lnTo>
                <a:lnTo>
                  <a:pt x="1577" y="235"/>
                </a:lnTo>
                <a:lnTo>
                  <a:pt x="1551" y="205"/>
                </a:lnTo>
                <a:lnTo>
                  <a:pt x="1521" y="175"/>
                </a:lnTo>
                <a:lnTo>
                  <a:pt x="1482" y="139"/>
                </a:lnTo>
                <a:lnTo>
                  <a:pt x="1436" y="101"/>
                </a:lnTo>
                <a:lnTo>
                  <a:pt x="1412" y="83"/>
                </a:lnTo>
                <a:lnTo>
                  <a:pt x="1384" y="67"/>
                </a:lnTo>
                <a:lnTo>
                  <a:pt x="1358" y="51"/>
                </a:lnTo>
                <a:lnTo>
                  <a:pt x="1330" y="37"/>
                </a:lnTo>
                <a:lnTo>
                  <a:pt x="1300" y="27"/>
                </a:lnTo>
                <a:lnTo>
                  <a:pt x="1272" y="19"/>
                </a:lnTo>
                <a:lnTo>
                  <a:pt x="1272" y="19"/>
                </a:lnTo>
                <a:lnTo>
                  <a:pt x="1242" y="13"/>
                </a:lnTo>
                <a:lnTo>
                  <a:pt x="1212" y="8"/>
                </a:lnTo>
                <a:lnTo>
                  <a:pt x="1150" y="2"/>
                </a:lnTo>
                <a:lnTo>
                  <a:pt x="1086" y="0"/>
                </a:lnTo>
                <a:lnTo>
                  <a:pt x="1026" y="0"/>
                </a:lnTo>
                <a:lnTo>
                  <a:pt x="966" y="4"/>
                </a:lnTo>
                <a:lnTo>
                  <a:pt x="912" y="11"/>
                </a:lnTo>
                <a:lnTo>
                  <a:pt x="864" y="19"/>
                </a:lnTo>
                <a:lnTo>
                  <a:pt x="824" y="27"/>
                </a:lnTo>
                <a:lnTo>
                  <a:pt x="824" y="27"/>
                </a:lnTo>
                <a:lnTo>
                  <a:pt x="786" y="35"/>
                </a:lnTo>
                <a:lnTo>
                  <a:pt x="744" y="43"/>
                </a:lnTo>
                <a:lnTo>
                  <a:pt x="652" y="55"/>
                </a:lnTo>
                <a:lnTo>
                  <a:pt x="566" y="69"/>
                </a:lnTo>
                <a:lnTo>
                  <a:pt x="528" y="75"/>
                </a:lnTo>
                <a:lnTo>
                  <a:pt x="496" y="83"/>
                </a:lnTo>
                <a:lnTo>
                  <a:pt x="496" y="83"/>
                </a:lnTo>
                <a:lnTo>
                  <a:pt x="434" y="101"/>
                </a:lnTo>
                <a:lnTo>
                  <a:pt x="402" y="111"/>
                </a:lnTo>
                <a:lnTo>
                  <a:pt x="368" y="123"/>
                </a:lnTo>
                <a:lnTo>
                  <a:pt x="332" y="137"/>
                </a:lnTo>
                <a:lnTo>
                  <a:pt x="298" y="153"/>
                </a:lnTo>
                <a:lnTo>
                  <a:pt x="264" y="173"/>
                </a:lnTo>
                <a:lnTo>
                  <a:pt x="232" y="195"/>
                </a:lnTo>
                <a:lnTo>
                  <a:pt x="232" y="195"/>
                </a:lnTo>
                <a:lnTo>
                  <a:pt x="202" y="221"/>
                </a:lnTo>
                <a:lnTo>
                  <a:pt x="174" y="249"/>
                </a:lnTo>
                <a:lnTo>
                  <a:pt x="148" y="277"/>
                </a:lnTo>
                <a:lnTo>
                  <a:pt x="126" y="303"/>
                </a:lnTo>
                <a:lnTo>
                  <a:pt x="92" y="346"/>
                </a:lnTo>
                <a:lnTo>
                  <a:pt x="80" y="364"/>
                </a:lnTo>
                <a:lnTo>
                  <a:pt x="80" y="364"/>
                </a:lnTo>
                <a:close/>
                <a:moveTo>
                  <a:pt x="328" y="315"/>
                </a:moveTo>
                <a:lnTo>
                  <a:pt x="328" y="315"/>
                </a:lnTo>
                <a:lnTo>
                  <a:pt x="348" y="293"/>
                </a:lnTo>
                <a:lnTo>
                  <a:pt x="394" y="245"/>
                </a:lnTo>
                <a:lnTo>
                  <a:pt x="418" y="223"/>
                </a:lnTo>
                <a:lnTo>
                  <a:pt x="440" y="203"/>
                </a:lnTo>
                <a:lnTo>
                  <a:pt x="450" y="197"/>
                </a:lnTo>
                <a:lnTo>
                  <a:pt x="456" y="193"/>
                </a:lnTo>
                <a:lnTo>
                  <a:pt x="462" y="193"/>
                </a:lnTo>
                <a:lnTo>
                  <a:pt x="464" y="195"/>
                </a:lnTo>
                <a:lnTo>
                  <a:pt x="464" y="195"/>
                </a:lnTo>
                <a:lnTo>
                  <a:pt x="468" y="243"/>
                </a:lnTo>
                <a:lnTo>
                  <a:pt x="474" y="327"/>
                </a:lnTo>
                <a:lnTo>
                  <a:pt x="480" y="444"/>
                </a:lnTo>
                <a:lnTo>
                  <a:pt x="480" y="444"/>
                </a:lnTo>
                <a:lnTo>
                  <a:pt x="476" y="410"/>
                </a:lnTo>
                <a:lnTo>
                  <a:pt x="468" y="333"/>
                </a:lnTo>
                <a:lnTo>
                  <a:pt x="462" y="291"/>
                </a:lnTo>
                <a:lnTo>
                  <a:pt x="456" y="257"/>
                </a:lnTo>
                <a:lnTo>
                  <a:pt x="450" y="231"/>
                </a:lnTo>
                <a:lnTo>
                  <a:pt x="446" y="225"/>
                </a:lnTo>
                <a:lnTo>
                  <a:pt x="444" y="223"/>
                </a:lnTo>
                <a:lnTo>
                  <a:pt x="444" y="223"/>
                </a:lnTo>
                <a:lnTo>
                  <a:pt x="436" y="227"/>
                </a:lnTo>
                <a:lnTo>
                  <a:pt x="422" y="237"/>
                </a:lnTo>
                <a:lnTo>
                  <a:pt x="382" y="269"/>
                </a:lnTo>
                <a:lnTo>
                  <a:pt x="328" y="315"/>
                </a:lnTo>
                <a:lnTo>
                  <a:pt x="328" y="315"/>
                </a:lnTo>
                <a:close/>
                <a:moveTo>
                  <a:pt x="496" y="540"/>
                </a:moveTo>
                <a:lnTo>
                  <a:pt x="496" y="540"/>
                </a:lnTo>
                <a:lnTo>
                  <a:pt x="520" y="570"/>
                </a:lnTo>
                <a:lnTo>
                  <a:pt x="538" y="598"/>
                </a:lnTo>
                <a:lnTo>
                  <a:pt x="552" y="620"/>
                </a:lnTo>
                <a:lnTo>
                  <a:pt x="552" y="620"/>
                </a:lnTo>
                <a:lnTo>
                  <a:pt x="560" y="636"/>
                </a:lnTo>
                <a:lnTo>
                  <a:pt x="568" y="650"/>
                </a:lnTo>
                <a:lnTo>
                  <a:pt x="570" y="658"/>
                </a:lnTo>
                <a:lnTo>
                  <a:pt x="570" y="666"/>
                </a:lnTo>
                <a:lnTo>
                  <a:pt x="570" y="675"/>
                </a:lnTo>
                <a:lnTo>
                  <a:pt x="566" y="687"/>
                </a:lnTo>
                <a:lnTo>
                  <a:pt x="566" y="687"/>
                </a:lnTo>
                <a:lnTo>
                  <a:pt x="558" y="703"/>
                </a:lnTo>
                <a:lnTo>
                  <a:pt x="552" y="715"/>
                </a:lnTo>
                <a:lnTo>
                  <a:pt x="546" y="723"/>
                </a:lnTo>
                <a:lnTo>
                  <a:pt x="544" y="733"/>
                </a:lnTo>
                <a:lnTo>
                  <a:pt x="544" y="733"/>
                </a:lnTo>
                <a:lnTo>
                  <a:pt x="538" y="763"/>
                </a:lnTo>
                <a:lnTo>
                  <a:pt x="536" y="779"/>
                </a:lnTo>
                <a:lnTo>
                  <a:pt x="536" y="789"/>
                </a:lnTo>
                <a:lnTo>
                  <a:pt x="536" y="789"/>
                </a:lnTo>
                <a:lnTo>
                  <a:pt x="538" y="807"/>
                </a:lnTo>
                <a:lnTo>
                  <a:pt x="540" y="815"/>
                </a:lnTo>
                <a:lnTo>
                  <a:pt x="544" y="821"/>
                </a:lnTo>
                <a:lnTo>
                  <a:pt x="544" y="821"/>
                </a:lnTo>
                <a:lnTo>
                  <a:pt x="546" y="825"/>
                </a:lnTo>
                <a:lnTo>
                  <a:pt x="546" y="831"/>
                </a:lnTo>
                <a:lnTo>
                  <a:pt x="540" y="847"/>
                </a:lnTo>
                <a:lnTo>
                  <a:pt x="528" y="877"/>
                </a:lnTo>
                <a:lnTo>
                  <a:pt x="528" y="877"/>
                </a:lnTo>
                <a:lnTo>
                  <a:pt x="524" y="887"/>
                </a:lnTo>
                <a:lnTo>
                  <a:pt x="520" y="895"/>
                </a:lnTo>
                <a:lnTo>
                  <a:pt x="516" y="897"/>
                </a:lnTo>
                <a:lnTo>
                  <a:pt x="510" y="897"/>
                </a:lnTo>
                <a:lnTo>
                  <a:pt x="504" y="897"/>
                </a:lnTo>
                <a:lnTo>
                  <a:pt x="496" y="893"/>
                </a:lnTo>
                <a:lnTo>
                  <a:pt x="496" y="893"/>
                </a:lnTo>
                <a:lnTo>
                  <a:pt x="480" y="883"/>
                </a:lnTo>
                <a:lnTo>
                  <a:pt x="468" y="873"/>
                </a:lnTo>
                <a:lnTo>
                  <a:pt x="460" y="865"/>
                </a:lnTo>
                <a:lnTo>
                  <a:pt x="456" y="861"/>
                </a:lnTo>
                <a:lnTo>
                  <a:pt x="456" y="861"/>
                </a:lnTo>
                <a:lnTo>
                  <a:pt x="456" y="861"/>
                </a:lnTo>
                <a:lnTo>
                  <a:pt x="458" y="861"/>
                </a:lnTo>
                <a:lnTo>
                  <a:pt x="464" y="863"/>
                </a:lnTo>
                <a:lnTo>
                  <a:pt x="474" y="867"/>
                </a:lnTo>
                <a:lnTo>
                  <a:pt x="488" y="869"/>
                </a:lnTo>
                <a:lnTo>
                  <a:pt x="488" y="869"/>
                </a:lnTo>
                <a:lnTo>
                  <a:pt x="510" y="867"/>
                </a:lnTo>
                <a:lnTo>
                  <a:pt x="516" y="865"/>
                </a:lnTo>
                <a:lnTo>
                  <a:pt x="520" y="861"/>
                </a:lnTo>
                <a:lnTo>
                  <a:pt x="520" y="861"/>
                </a:lnTo>
                <a:lnTo>
                  <a:pt x="522" y="855"/>
                </a:lnTo>
                <a:lnTo>
                  <a:pt x="522" y="847"/>
                </a:lnTo>
                <a:lnTo>
                  <a:pt x="522" y="831"/>
                </a:lnTo>
                <a:lnTo>
                  <a:pt x="522" y="831"/>
                </a:lnTo>
                <a:lnTo>
                  <a:pt x="522" y="827"/>
                </a:lnTo>
                <a:lnTo>
                  <a:pt x="524" y="825"/>
                </a:lnTo>
                <a:lnTo>
                  <a:pt x="522" y="811"/>
                </a:lnTo>
                <a:lnTo>
                  <a:pt x="522" y="811"/>
                </a:lnTo>
                <a:lnTo>
                  <a:pt x="520" y="797"/>
                </a:lnTo>
                <a:lnTo>
                  <a:pt x="516" y="783"/>
                </a:lnTo>
                <a:lnTo>
                  <a:pt x="512" y="769"/>
                </a:lnTo>
                <a:lnTo>
                  <a:pt x="512" y="763"/>
                </a:lnTo>
                <a:lnTo>
                  <a:pt x="514" y="759"/>
                </a:lnTo>
                <a:lnTo>
                  <a:pt x="514" y="759"/>
                </a:lnTo>
                <a:lnTo>
                  <a:pt x="534" y="711"/>
                </a:lnTo>
                <a:lnTo>
                  <a:pt x="546" y="683"/>
                </a:lnTo>
                <a:lnTo>
                  <a:pt x="552" y="660"/>
                </a:lnTo>
                <a:lnTo>
                  <a:pt x="552" y="660"/>
                </a:lnTo>
                <a:lnTo>
                  <a:pt x="552" y="652"/>
                </a:lnTo>
                <a:lnTo>
                  <a:pt x="550" y="640"/>
                </a:lnTo>
                <a:lnTo>
                  <a:pt x="542" y="616"/>
                </a:lnTo>
                <a:lnTo>
                  <a:pt x="528" y="588"/>
                </a:lnTo>
                <a:lnTo>
                  <a:pt x="496" y="540"/>
                </a:lnTo>
                <a:close/>
              </a:path>
            </a:pathLst>
          </a:custGeom>
          <a:gradFill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</a:gra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0E598024-6C5D-2247-CA65-D78CFB70F2C1}"/>
              </a:ext>
            </a:extLst>
          </p:cNvPr>
          <p:cNvSpPr>
            <a:spLocks/>
          </p:cNvSpPr>
          <p:nvPr/>
        </p:nvSpPr>
        <p:spPr bwMode="auto">
          <a:xfrm>
            <a:off x="6710010" y="4445878"/>
            <a:ext cx="2399025" cy="1350124"/>
          </a:xfrm>
          <a:custGeom>
            <a:avLst/>
            <a:gdLst>
              <a:gd name="T0" fmla="*/ 1221 w 1784"/>
              <a:gd name="T1" fmla="*/ 127 h 1004"/>
              <a:gd name="T2" fmla="*/ 1105 w 1784"/>
              <a:gd name="T3" fmla="*/ 106 h 1004"/>
              <a:gd name="T4" fmla="*/ 931 w 1784"/>
              <a:gd name="T5" fmla="*/ 125 h 1004"/>
              <a:gd name="T6" fmla="*/ 825 w 1784"/>
              <a:gd name="T7" fmla="*/ 119 h 1004"/>
              <a:gd name="T8" fmla="*/ 641 w 1784"/>
              <a:gd name="T9" fmla="*/ 178 h 1004"/>
              <a:gd name="T10" fmla="*/ 577 w 1784"/>
              <a:gd name="T11" fmla="*/ 211 h 1004"/>
              <a:gd name="T12" fmla="*/ 520 w 1784"/>
              <a:gd name="T13" fmla="*/ 265 h 1004"/>
              <a:gd name="T14" fmla="*/ 412 w 1784"/>
              <a:gd name="T15" fmla="*/ 339 h 1004"/>
              <a:gd name="T16" fmla="*/ 318 w 1784"/>
              <a:gd name="T17" fmla="*/ 468 h 1004"/>
              <a:gd name="T18" fmla="*/ 180 w 1784"/>
              <a:gd name="T19" fmla="*/ 575 h 1004"/>
              <a:gd name="T20" fmla="*/ 97 w 1784"/>
              <a:gd name="T21" fmla="*/ 626 h 1004"/>
              <a:gd name="T22" fmla="*/ 93 w 1784"/>
              <a:gd name="T23" fmla="*/ 647 h 1004"/>
              <a:gd name="T24" fmla="*/ 58 w 1784"/>
              <a:gd name="T25" fmla="*/ 700 h 1004"/>
              <a:gd name="T26" fmla="*/ 0 w 1784"/>
              <a:gd name="T27" fmla="*/ 874 h 1004"/>
              <a:gd name="T28" fmla="*/ 25 w 1784"/>
              <a:gd name="T29" fmla="*/ 959 h 1004"/>
              <a:gd name="T30" fmla="*/ 41 w 1784"/>
              <a:gd name="T31" fmla="*/ 1004 h 1004"/>
              <a:gd name="T32" fmla="*/ 91 w 1784"/>
              <a:gd name="T33" fmla="*/ 948 h 1004"/>
              <a:gd name="T34" fmla="*/ 115 w 1784"/>
              <a:gd name="T35" fmla="*/ 829 h 1004"/>
              <a:gd name="T36" fmla="*/ 196 w 1784"/>
              <a:gd name="T37" fmla="*/ 700 h 1004"/>
              <a:gd name="T38" fmla="*/ 227 w 1784"/>
              <a:gd name="T39" fmla="*/ 669 h 1004"/>
              <a:gd name="T40" fmla="*/ 286 w 1784"/>
              <a:gd name="T41" fmla="*/ 634 h 1004"/>
              <a:gd name="T42" fmla="*/ 403 w 1784"/>
              <a:gd name="T43" fmla="*/ 532 h 1004"/>
              <a:gd name="T44" fmla="*/ 429 w 1784"/>
              <a:gd name="T45" fmla="*/ 582 h 1004"/>
              <a:gd name="T46" fmla="*/ 664 w 1784"/>
              <a:gd name="T47" fmla="*/ 686 h 1004"/>
              <a:gd name="T48" fmla="*/ 718 w 1784"/>
              <a:gd name="T49" fmla="*/ 705 h 1004"/>
              <a:gd name="T50" fmla="*/ 774 w 1784"/>
              <a:gd name="T51" fmla="*/ 667 h 1004"/>
              <a:gd name="T52" fmla="*/ 789 w 1784"/>
              <a:gd name="T53" fmla="*/ 632 h 1004"/>
              <a:gd name="T54" fmla="*/ 1036 w 1784"/>
              <a:gd name="T55" fmla="*/ 697 h 1004"/>
              <a:gd name="T56" fmla="*/ 1107 w 1784"/>
              <a:gd name="T57" fmla="*/ 719 h 1004"/>
              <a:gd name="T58" fmla="*/ 1149 w 1784"/>
              <a:gd name="T59" fmla="*/ 678 h 1004"/>
              <a:gd name="T60" fmla="*/ 1103 w 1784"/>
              <a:gd name="T61" fmla="*/ 629 h 1004"/>
              <a:gd name="T62" fmla="*/ 956 w 1784"/>
              <a:gd name="T63" fmla="*/ 576 h 1004"/>
              <a:gd name="T64" fmla="*/ 1040 w 1784"/>
              <a:gd name="T65" fmla="*/ 556 h 1004"/>
              <a:gd name="T66" fmla="*/ 1073 w 1784"/>
              <a:gd name="T67" fmla="*/ 553 h 1004"/>
              <a:gd name="T68" fmla="*/ 1091 w 1784"/>
              <a:gd name="T69" fmla="*/ 533 h 1004"/>
              <a:gd name="T70" fmla="*/ 1123 w 1784"/>
              <a:gd name="T71" fmla="*/ 509 h 1004"/>
              <a:gd name="T72" fmla="*/ 1149 w 1784"/>
              <a:gd name="T73" fmla="*/ 502 h 1004"/>
              <a:gd name="T74" fmla="*/ 1173 w 1784"/>
              <a:gd name="T75" fmla="*/ 501 h 1004"/>
              <a:gd name="T76" fmla="*/ 1201 w 1784"/>
              <a:gd name="T77" fmla="*/ 490 h 1004"/>
              <a:gd name="T78" fmla="*/ 1215 w 1784"/>
              <a:gd name="T79" fmla="*/ 498 h 1004"/>
              <a:gd name="T80" fmla="*/ 1234 w 1784"/>
              <a:gd name="T81" fmla="*/ 502 h 1004"/>
              <a:gd name="T82" fmla="*/ 1261 w 1784"/>
              <a:gd name="T83" fmla="*/ 499 h 1004"/>
              <a:gd name="T84" fmla="*/ 1288 w 1784"/>
              <a:gd name="T85" fmla="*/ 508 h 1004"/>
              <a:gd name="T86" fmla="*/ 1312 w 1784"/>
              <a:gd name="T87" fmla="*/ 509 h 1004"/>
              <a:gd name="T88" fmla="*/ 1437 w 1784"/>
              <a:gd name="T89" fmla="*/ 506 h 1004"/>
              <a:gd name="T90" fmla="*/ 1646 w 1784"/>
              <a:gd name="T91" fmla="*/ 501 h 1004"/>
              <a:gd name="T92" fmla="*/ 1770 w 1784"/>
              <a:gd name="T93" fmla="*/ 498 h 1004"/>
              <a:gd name="T94" fmla="*/ 1772 w 1784"/>
              <a:gd name="T95" fmla="*/ 443 h 1004"/>
              <a:gd name="T96" fmla="*/ 1644 w 1784"/>
              <a:gd name="T97" fmla="*/ 426 h 1004"/>
              <a:gd name="T98" fmla="*/ 1581 w 1784"/>
              <a:gd name="T99" fmla="*/ 394 h 1004"/>
              <a:gd name="T100" fmla="*/ 1564 w 1784"/>
              <a:gd name="T101" fmla="*/ 346 h 1004"/>
              <a:gd name="T102" fmla="*/ 1575 w 1784"/>
              <a:gd name="T103" fmla="*/ 337 h 1004"/>
              <a:gd name="T104" fmla="*/ 1577 w 1784"/>
              <a:gd name="T105" fmla="*/ 317 h 1004"/>
              <a:gd name="T106" fmla="*/ 1552 w 1784"/>
              <a:gd name="T107" fmla="*/ 292 h 1004"/>
              <a:gd name="T108" fmla="*/ 1629 w 1784"/>
              <a:gd name="T109" fmla="*/ 163 h 1004"/>
              <a:gd name="T110" fmla="*/ 1708 w 1784"/>
              <a:gd name="T111" fmla="*/ 60 h 1004"/>
              <a:gd name="T112" fmla="*/ 1605 w 1784"/>
              <a:gd name="T113" fmla="*/ 46 h 1004"/>
              <a:gd name="T114" fmla="*/ 1535 w 1784"/>
              <a:gd name="T115" fmla="*/ 13 h 1004"/>
              <a:gd name="T116" fmla="*/ 1399 w 1784"/>
              <a:gd name="T117" fmla="*/ 19 h 1004"/>
              <a:gd name="T118" fmla="*/ 1320 w 1784"/>
              <a:gd name="T119" fmla="*/ 5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84" h="1004">
                <a:moveTo>
                  <a:pt x="1320" y="58"/>
                </a:moveTo>
                <a:lnTo>
                  <a:pt x="1320" y="58"/>
                </a:lnTo>
                <a:lnTo>
                  <a:pt x="1310" y="69"/>
                </a:lnTo>
                <a:lnTo>
                  <a:pt x="1280" y="98"/>
                </a:lnTo>
                <a:lnTo>
                  <a:pt x="1280" y="98"/>
                </a:lnTo>
                <a:lnTo>
                  <a:pt x="1262" y="114"/>
                </a:lnTo>
                <a:lnTo>
                  <a:pt x="1255" y="121"/>
                </a:lnTo>
                <a:lnTo>
                  <a:pt x="1250" y="126"/>
                </a:lnTo>
                <a:lnTo>
                  <a:pt x="1243" y="129"/>
                </a:lnTo>
                <a:lnTo>
                  <a:pt x="1236" y="130"/>
                </a:lnTo>
                <a:lnTo>
                  <a:pt x="1229" y="129"/>
                </a:lnTo>
                <a:lnTo>
                  <a:pt x="1221" y="127"/>
                </a:lnTo>
                <a:lnTo>
                  <a:pt x="1221" y="127"/>
                </a:lnTo>
                <a:lnTo>
                  <a:pt x="1213" y="124"/>
                </a:lnTo>
                <a:lnTo>
                  <a:pt x="1205" y="119"/>
                </a:lnTo>
                <a:lnTo>
                  <a:pt x="1190" y="110"/>
                </a:lnTo>
                <a:lnTo>
                  <a:pt x="1182" y="105"/>
                </a:lnTo>
                <a:lnTo>
                  <a:pt x="1174" y="102"/>
                </a:lnTo>
                <a:lnTo>
                  <a:pt x="1166" y="98"/>
                </a:lnTo>
                <a:lnTo>
                  <a:pt x="1156" y="98"/>
                </a:lnTo>
                <a:lnTo>
                  <a:pt x="1156" y="98"/>
                </a:lnTo>
                <a:lnTo>
                  <a:pt x="1146" y="98"/>
                </a:lnTo>
                <a:lnTo>
                  <a:pt x="1133" y="101"/>
                </a:lnTo>
                <a:lnTo>
                  <a:pt x="1105" y="106"/>
                </a:lnTo>
                <a:lnTo>
                  <a:pt x="1075" y="112"/>
                </a:lnTo>
                <a:lnTo>
                  <a:pt x="1048" y="117"/>
                </a:lnTo>
                <a:lnTo>
                  <a:pt x="1048" y="117"/>
                </a:lnTo>
                <a:lnTo>
                  <a:pt x="1028" y="119"/>
                </a:lnTo>
                <a:lnTo>
                  <a:pt x="1013" y="119"/>
                </a:lnTo>
                <a:lnTo>
                  <a:pt x="999" y="118"/>
                </a:lnTo>
                <a:lnTo>
                  <a:pt x="981" y="119"/>
                </a:lnTo>
                <a:lnTo>
                  <a:pt x="981" y="119"/>
                </a:lnTo>
                <a:lnTo>
                  <a:pt x="964" y="121"/>
                </a:lnTo>
                <a:lnTo>
                  <a:pt x="955" y="122"/>
                </a:lnTo>
                <a:lnTo>
                  <a:pt x="946" y="125"/>
                </a:lnTo>
                <a:lnTo>
                  <a:pt x="931" y="125"/>
                </a:lnTo>
                <a:lnTo>
                  <a:pt x="931" y="125"/>
                </a:lnTo>
                <a:lnTo>
                  <a:pt x="922" y="125"/>
                </a:lnTo>
                <a:lnTo>
                  <a:pt x="914" y="124"/>
                </a:lnTo>
                <a:lnTo>
                  <a:pt x="899" y="121"/>
                </a:lnTo>
                <a:lnTo>
                  <a:pt x="885" y="118"/>
                </a:lnTo>
                <a:lnTo>
                  <a:pt x="877" y="118"/>
                </a:lnTo>
                <a:lnTo>
                  <a:pt x="868" y="119"/>
                </a:lnTo>
                <a:lnTo>
                  <a:pt x="868" y="119"/>
                </a:lnTo>
                <a:lnTo>
                  <a:pt x="859" y="120"/>
                </a:lnTo>
                <a:lnTo>
                  <a:pt x="851" y="119"/>
                </a:lnTo>
                <a:lnTo>
                  <a:pt x="835" y="119"/>
                </a:lnTo>
                <a:lnTo>
                  <a:pt x="825" y="119"/>
                </a:lnTo>
                <a:lnTo>
                  <a:pt x="813" y="121"/>
                </a:lnTo>
                <a:lnTo>
                  <a:pt x="798" y="125"/>
                </a:lnTo>
                <a:lnTo>
                  <a:pt x="778" y="131"/>
                </a:lnTo>
                <a:lnTo>
                  <a:pt x="778" y="131"/>
                </a:lnTo>
                <a:lnTo>
                  <a:pt x="742" y="146"/>
                </a:lnTo>
                <a:lnTo>
                  <a:pt x="717" y="157"/>
                </a:lnTo>
                <a:lnTo>
                  <a:pt x="697" y="163"/>
                </a:lnTo>
                <a:lnTo>
                  <a:pt x="687" y="167"/>
                </a:lnTo>
                <a:lnTo>
                  <a:pt x="677" y="169"/>
                </a:lnTo>
                <a:lnTo>
                  <a:pt x="677" y="169"/>
                </a:lnTo>
                <a:lnTo>
                  <a:pt x="657" y="174"/>
                </a:lnTo>
                <a:lnTo>
                  <a:pt x="641" y="178"/>
                </a:lnTo>
                <a:lnTo>
                  <a:pt x="631" y="182"/>
                </a:lnTo>
                <a:lnTo>
                  <a:pt x="628" y="183"/>
                </a:lnTo>
                <a:lnTo>
                  <a:pt x="629" y="184"/>
                </a:lnTo>
                <a:lnTo>
                  <a:pt x="629" y="184"/>
                </a:lnTo>
                <a:lnTo>
                  <a:pt x="629" y="184"/>
                </a:lnTo>
                <a:lnTo>
                  <a:pt x="628" y="185"/>
                </a:lnTo>
                <a:lnTo>
                  <a:pt x="623" y="187"/>
                </a:lnTo>
                <a:lnTo>
                  <a:pt x="603" y="197"/>
                </a:lnTo>
                <a:lnTo>
                  <a:pt x="583" y="206"/>
                </a:lnTo>
                <a:lnTo>
                  <a:pt x="577" y="209"/>
                </a:lnTo>
                <a:lnTo>
                  <a:pt x="577" y="210"/>
                </a:lnTo>
                <a:lnTo>
                  <a:pt x="577" y="211"/>
                </a:lnTo>
                <a:lnTo>
                  <a:pt x="577" y="211"/>
                </a:lnTo>
                <a:lnTo>
                  <a:pt x="579" y="213"/>
                </a:lnTo>
                <a:lnTo>
                  <a:pt x="579" y="214"/>
                </a:lnTo>
                <a:lnTo>
                  <a:pt x="578" y="216"/>
                </a:lnTo>
                <a:lnTo>
                  <a:pt x="575" y="218"/>
                </a:lnTo>
                <a:lnTo>
                  <a:pt x="568" y="224"/>
                </a:lnTo>
                <a:lnTo>
                  <a:pt x="558" y="227"/>
                </a:lnTo>
                <a:lnTo>
                  <a:pt x="558" y="227"/>
                </a:lnTo>
                <a:lnTo>
                  <a:pt x="553" y="231"/>
                </a:lnTo>
                <a:lnTo>
                  <a:pt x="546" y="236"/>
                </a:lnTo>
                <a:lnTo>
                  <a:pt x="529" y="255"/>
                </a:lnTo>
                <a:lnTo>
                  <a:pt x="520" y="265"/>
                </a:lnTo>
                <a:lnTo>
                  <a:pt x="511" y="275"/>
                </a:lnTo>
                <a:lnTo>
                  <a:pt x="501" y="283"/>
                </a:lnTo>
                <a:lnTo>
                  <a:pt x="492" y="290"/>
                </a:lnTo>
                <a:lnTo>
                  <a:pt x="492" y="290"/>
                </a:lnTo>
                <a:lnTo>
                  <a:pt x="470" y="300"/>
                </a:lnTo>
                <a:lnTo>
                  <a:pt x="450" y="311"/>
                </a:lnTo>
                <a:lnTo>
                  <a:pt x="432" y="319"/>
                </a:lnTo>
                <a:lnTo>
                  <a:pt x="427" y="322"/>
                </a:lnTo>
                <a:lnTo>
                  <a:pt x="425" y="325"/>
                </a:lnTo>
                <a:lnTo>
                  <a:pt x="425" y="325"/>
                </a:lnTo>
                <a:lnTo>
                  <a:pt x="420" y="332"/>
                </a:lnTo>
                <a:lnTo>
                  <a:pt x="412" y="339"/>
                </a:lnTo>
                <a:lnTo>
                  <a:pt x="390" y="355"/>
                </a:lnTo>
                <a:lnTo>
                  <a:pt x="390" y="355"/>
                </a:lnTo>
                <a:lnTo>
                  <a:pt x="378" y="367"/>
                </a:lnTo>
                <a:lnTo>
                  <a:pt x="363" y="380"/>
                </a:lnTo>
                <a:lnTo>
                  <a:pt x="349" y="396"/>
                </a:lnTo>
                <a:lnTo>
                  <a:pt x="337" y="411"/>
                </a:lnTo>
                <a:lnTo>
                  <a:pt x="337" y="411"/>
                </a:lnTo>
                <a:lnTo>
                  <a:pt x="331" y="420"/>
                </a:lnTo>
                <a:lnTo>
                  <a:pt x="328" y="429"/>
                </a:lnTo>
                <a:lnTo>
                  <a:pt x="323" y="449"/>
                </a:lnTo>
                <a:lnTo>
                  <a:pt x="321" y="459"/>
                </a:lnTo>
                <a:lnTo>
                  <a:pt x="318" y="468"/>
                </a:lnTo>
                <a:lnTo>
                  <a:pt x="313" y="477"/>
                </a:lnTo>
                <a:lnTo>
                  <a:pt x="307" y="485"/>
                </a:lnTo>
                <a:lnTo>
                  <a:pt x="307" y="485"/>
                </a:lnTo>
                <a:lnTo>
                  <a:pt x="291" y="502"/>
                </a:lnTo>
                <a:lnTo>
                  <a:pt x="281" y="513"/>
                </a:lnTo>
                <a:lnTo>
                  <a:pt x="270" y="523"/>
                </a:lnTo>
                <a:lnTo>
                  <a:pt x="256" y="534"/>
                </a:lnTo>
                <a:lnTo>
                  <a:pt x="240" y="546"/>
                </a:lnTo>
                <a:lnTo>
                  <a:pt x="222" y="556"/>
                </a:lnTo>
                <a:lnTo>
                  <a:pt x="200" y="566"/>
                </a:lnTo>
                <a:lnTo>
                  <a:pt x="200" y="566"/>
                </a:lnTo>
                <a:lnTo>
                  <a:pt x="180" y="575"/>
                </a:lnTo>
                <a:lnTo>
                  <a:pt x="162" y="584"/>
                </a:lnTo>
                <a:lnTo>
                  <a:pt x="135" y="600"/>
                </a:lnTo>
                <a:lnTo>
                  <a:pt x="118" y="611"/>
                </a:lnTo>
                <a:lnTo>
                  <a:pt x="112" y="614"/>
                </a:lnTo>
                <a:lnTo>
                  <a:pt x="106" y="616"/>
                </a:lnTo>
                <a:lnTo>
                  <a:pt x="106" y="616"/>
                </a:lnTo>
                <a:lnTo>
                  <a:pt x="102" y="618"/>
                </a:lnTo>
                <a:lnTo>
                  <a:pt x="99" y="619"/>
                </a:lnTo>
                <a:lnTo>
                  <a:pt x="97" y="621"/>
                </a:lnTo>
                <a:lnTo>
                  <a:pt x="96" y="622"/>
                </a:lnTo>
                <a:lnTo>
                  <a:pt x="96" y="624"/>
                </a:lnTo>
                <a:lnTo>
                  <a:pt x="97" y="626"/>
                </a:lnTo>
                <a:lnTo>
                  <a:pt x="98" y="627"/>
                </a:lnTo>
                <a:lnTo>
                  <a:pt x="100" y="627"/>
                </a:lnTo>
                <a:lnTo>
                  <a:pt x="100" y="627"/>
                </a:lnTo>
                <a:lnTo>
                  <a:pt x="104" y="628"/>
                </a:lnTo>
                <a:lnTo>
                  <a:pt x="106" y="629"/>
                </a:lnTo>
                <a:lnTo>
                  <a:pt x="106" y="630"/>
                </a:lnTo>
                <a:lnTo>
                  <a:pt x="106" y="632"/>
                </a:lnTo>
                <a:lnTo>
                  <a:pt x="105" y="635"/>
                </a:lnTo>
                <a:lnTo>
                  <a:pt x="100" y="639"/>
                </a:lnTo>
                <a:lnTo>
                  <a:pt x="100" y="639"/>
                </a:lnTo>
                <a:lnTo>
                  <a:pt x="95" y="644"/>
                </a:lnTo>
                <a:lnTo>
                  <a:pt x="93" y="647"/>
                </a:lnTo>
                <a:lnTo>
                  <a:pt x="93" y="650"/>
                </a:lnTo>
                <a:lnTo>
                  <a:pt x="93" y="650"/>
                </a:lnTo>
                <a:lnTo>
                  <a:pt x="93" y="650"/>
                </a:lnTo>
                <a:lnTo>
                  <a:pt x="95" y="652"/>
                </a:lnTo>
                <a:lnTo>
                  <a:pt x="92" y="656"/>
                </a:lnTo>
                <a:lnTo>
                  <a:pt x="90" y="661"/>
                </a:lnTo>
                <a:lnTo>
                  <a:pt x="85" y="668"/>
                </a:lnTo>
                <a:lnTo>
                  <a:pt x="79" y="676"/>
                </a:lnTo>
                <a:lnTo>
                  <a:pt x="68" y="685"/>
                </a:lnTo>
                <a:lnTo>
                  <a:pt x="68" y="685"/>
                </a:lnTo>
                <a:lnTo>
                  <a:pt x="64" y="692"/>
                </a:lnTo>
                <a:lnTo>
                  <a:pt x="58" y="700"/>
                </a:lnTo>
                <a:lnTo>
                  <a:pt x="52" y="710"/>
                </a:lnTo>
                <a:lnTo>
                  <a:pt x="48" y="720"/>
                </a:lnTo>
                <a:lnTo>
                  <a:pt x="38" y="744"/>
                </a:lnTo>
                <a:lnTo>
                  <a:pt x="30" y="769"/>
                </a:lnTo>
                <a:lnTo>
                  <a:pt x="15" y="817"/>
                </a:lnTo>
                <a:lnTo>
                  <a:pt x="10" y="834"/>
                </a:lnTo>
                <a:lnTo>
                  <a:pt x="6" y="847"/>
                </a:lnTo>
                <a:lnTo>
                  <a:pt x="6" y="847"/>
                </a:lnTo>
                <a:lnTo>
                  <a:pt x="3" y="854"/>
                </a:lnTo>
                <a:lnTo>
                  <a:pt x="1" y="861"/>
                </a:lnTo>
                <a:lnTo>
                  <a:pt x="0" y="867"/>
                </a:lnTo>
                <a:lnTo>
                  <a:pt x="0" y="874"/>
                </a:lnTo>
                <a:lnTo>
                  <a:pt x="1" y="881"/>
                </a:lnTo>
                <a:lnTo>
                  <a:pt x="3" y="888"/>
                </a:lnTo>
                <a:lnTo>
                  <a:pt x="6" y="896"/>
                </a:lnTo>
                <a:lnTo>
                  <a:pt x="10" y="903"/>
                </a:lnTo>
                <a:lnTo>
                  <a:pt x="10" y="903"/>
                </a:lnTo>
                <a:lnTo>
                  <a:pt x="15" y="911"/>
                </a:lnTo>
                <a:lnTo>
                  <a:pt x="17" y="919"/>
                </a:lnTo>
                <a:lnTo>
                  <a:pt x="22" y="936"/>
                </a:lnTo>
                <a:lnTo>
                  <a:pt x="24" y="950"/>
                </a:lnTo>
                <a:lnTo>
                  <a:pt x="25" y="958"/>
                </a:lnTo>
                <a:lnTo>
                  <a:pt x="25" y="958"/>
                </a:lnTo>
                <a:lnTo>
                  <a:pt x="25" y="959"/>
                </a:lnTo>
                <a:lnTo>
                  <a:pt x="26" y="958"/>
                </a:lnTo>
                <a:lnTo>
                  <a:pt x="31" y="956"/>
                </a:lnTo>
                <a:lnTo>
                  <a:pt x="34" y="953"/>
                </a:lnTo>
                <a:lnTo>
                  <a:pt x="35" y="951"/>
                </a:lnTo>
                <a:lnTo>
                  <a:pt x="35" y="951"/>
                </a:lnTo>
                <a:lnTo>
                  <a:pt x="34" y="955"/>
                </a:lnTo>
                <a:lnTo>
                  <a:pt x="33" y="967"/>
                </a:lnTo>
                <a:lnTo>
                  <a:pt x="33" y="979"/>
                </a:lnTo>
                <a:lnTo>
                  <a:pt x="35" y="991"/>
                </a:lnTo>
                <a:lnTo>
                  <a:pt x="35" y="991"/>
                </a:lnTo>
                <a:lnTo>
                  <a:pt x="40" y="1002"/>
                </a:lnTo>
                <a:lnTo>
                  <a:pt x="41" y="1004"/>
                </a:lnTo>
                <a:lnTo>
                  <a:pt x="41" y="1003"/>
                </a:lnTo>
                <a:lnTo>
                  <a:pt x="41" y="1003"/>
                </a:lnTo>
                <a:lnTo>
                  <a:pt x="46" y="998"/>
                </a:lnTo>
                <a:lnTo>
                  <a:pt x="52" y="988"/>
                </a:lnTo>
                <a:lnTo>
                  <a:pt x="63" y="974"/>
                </a:lnTo>
                <a:lnTo>
                  <a:pt x="63" y="983"/>
                </a:lnTo>
                <a:lnTo>
                  <a:pt x="63" y="983"/>
                </a:lnTo>
                <a:lnTo>
                  <a:pt x="68" y="974"/>
                </a:lnTo>
                <a:lnTo>
                  <a:pt x="75" y="966"/>
                </a:lnTo>
                <a:lnTo>
                  <a:pt x="85" y="955"/>
                </a:lnTo>
                <a:lnTo>
                  <a:pt x="85" y="955"/>
                </a:lnTo>
                <a:lnTo>
                  <a:pt x="91" y="948"/>
                </a:lnTo>
                <a:lnTo>
                  <a:pt x="97" y="939"/>
                </a:lnTo>
                <a:lnTo>
                  <a:pt x="102" y="929"/>
                </a:lnTo>
                <a:lnTo>
                  <a:pt x="108" y="919"/>
                </a:lnTo>
                <a:lnTo>
                  <a:pt x="118" y="895"/>
                </a:lnTo>
                <a:lnTo>
                  <a:pt x="125" y="875"/>
                </a:lnTo>
                <a:lnTo>
                  <a:pt x="125" y="875"/>
                </a:lnTo>
                <a:lnTo>
                  <a:pt x="126" y="872"/>
                </a:lnTo>
                <a:lnTo>
                  <a:pt x="126" y="867"/>
                </a:lnTo>
                <a:lnTo>
                  <a:pt x="125" y="858"/>
                </a:lnTo>
                <a:lnTo>
                  <a:pt x="122" y="848"/>
                </a:lnTo>
                <a:lnTo>
                  <a:pt x="118" y="839"/>
                </a:lnTo>
                <a:lnTo>
                  <a:pt x="115" y="829"/>
                </a:lnTo>
                <a:lnTo>
                  <a:pt x="114" y="817"/>
                </a:lnTo>
                <a:lnTo>
                  <a:pt x="114" y="813"/>
                </a:lnTo>
                <a:lnTo>
                  <a:pt x="115" y="807"/>
                </a:lnTo>
                <a:lnTo>
                  <a:pt x="116" y="801"/>
                </a:lnTo>
                <a:lnTo>
                  <a:pt x="118" y="797"/>
                </a:lnTo>
                <a:lnTo>
                  <a:pt x="118" y="797"/>
                </a:lnTo>
                <a:lnTo>
                  <a:pt x="126" y="784"/>
                </a:lnTo>
                <a:lnTo>
                  <a:pt x="137" y="772"/>
                </a:lnTo>
                <a:lnTo>
                  <a:pt x="159" y="743"/>
                </a:lnTo>
                <a:lnTo>
                  <a:pt x="182" y="717"/>
                </a:lnTo>
                <a:lnTo>
                  <a:pt x="196" y="700"/>
                </a:lnTo>
                <a:lnTo>
                  <a:pt x="196" y="700"/>
                </a:lnTo>
                <a:lnTo>
                  <a:pt x="201" y="693"/>
                </a:lnTo>
                <a:lnTo>
                  <a:pt x="205" y="691"/>
                </a:lnTo>
                <a:lnTo>
                  <a:pt x="207" y="691"/>
                </a:lnTo>
                <a:lnTo>
                  <a:pt x="211" y="689"/>
                </a:lnTo>
                <a:lnTo>
                  <a:pt x="211" y="689"/>
                </a:lnTo>
                <a:lnTo>
                  <a:pt x="214" y="687"/>
                </a:lnTo>
                <a:lnTo>
                  <a:pt x="216" y="684"/>
                </a:lnTo>
                <a:lnTo>
                  <a:pt x="221" y="676"/>
                </a:lnTo>
                <a:lnTo>
                  <a:pt x="225" y="664"/>
                </a:lnTo>
                <a:lnTo>
                  <a:pt x="225" y="664"/>
                </a:lnTo>
                <a:lnTo>
                  <a:pt x="225" y="665"/>
                </a:lnTo>
                <a:lnTo>
                  <a:pt x="227" y="669"/>
                </a:lnTo>
                <a:lnTo>
                  <a:pt x="228" y="670"/>
                </a:lnTo>
                <a:lnTo>
                  <a:pt x="229" y="670"/>
                </a:lnTo>
                <a:lnTo>
                  <a:pt x="231" y="670"/>
                </a:lnTo>
                <a:lnTo>
                  <a:pt x="234" y="669"/>
                </a:lnTo>
                <a:lnTo>
                  <a:pt x="234" y="669"/>
                </a:lnTo>
                <a:lnTo>
                  <a:pt x="240" y="663"/>
                </a:lnTo>
                <a:lnTo>
                  <a:pt x="247" y="656"/>
                </a:lnTo>
                <a:lnTo>
                  <a:pt x="253" y="652"/>
                </a:lnTo>
                <a:lnTo>
                  <a:pt x="261" y="647"/>
                </a:lnTo>
                <a:lnTo>
                  <a:pt x="272" y="640"/>
                </a:lnTo>
                <a:lnTo>
                  <a:pt x="286" y="634"/>
                </a:lnTo>
                <a:lnTo>
                  <a:pt x="286" y="634"/>
                </a:lnTo>
                <a:lnTo>
                  <a:pt x="302" y="624"/>
                </a:lnTo>
                <a:lnTo>
                  <a:pt x="314" y="616"/>
                </a:lnTo>
                <a:lnTo>
                  <a:pt x="326" y="606"/>
                </a:lnTo>
                <a:lnTo>
                  <a:pt x="335" y="597"/>
                </a:lnTo>
                <a:lnTo>
                  <a:pt x="351" y="578"/>
                </a:lnTo>
                <a:lnTo>
                  <a:pt x="359" y="568"/>
                </a:lnTo>
                <a:lnTo>
                  <a:pt x="365" y="561"/>
                </a:lnTo>
                <a:lnTo>
                  <a:pt x="365" y="561"/>
                </a:lnTo>
                <a:lnTo>
                  <a:pt x="380" y="547"/>
                </a:lnTo>
                <a:lnTo>
                  <a:pt x="393" y="538"/>
                </a:lnTo>
                <a:lnTo>
                  <a:pt x="401" y="533"/>
                </a:lnTo>
                <a:lnTo>
                  <a:pt x="403" y="532"/>
                </a:lnTo>
                <a:lnTo>
                  <a:pt x="403" y="533"/>
                </a:lnTo>
                <a:lnTo>
                  <a:pt x="403" y="533"/>
                </a:lnTo>
                <a:lnTo>
                  <a:pt x="403" y="538"/>
                </a:lnTo>
                <a:lnTo>
                  <a:pt x="402" y="542"/>
                </a:lnTo>
                <a:lnTo>
                  <a:pt x="403" y="548"/>
                </a:lnTo>
                <a:lnTo>
                  <a:pt x="404" y="554"/>
                </a:lnTo>
                <a:lnTo>
                  <a:pt x="407" y="561"/>
                </a:lnTo>
                <a:lnTo>
                  <a:pt x="412" y="567"/>
                </a:lnTo>
                <a:lnTo>
                  <a:pt x="418" y="574"/>
                </a:lnTo>
                <a:lnTo>
                  <a:pt x="418" y="574"/>
                </a:lnTo>
                <a:lnTo>
                  <a:pt x="422" y="579"/>
                </a:lnTo>
                <a:lnTo>
                  <a:pt x="429" y="582"/>
                </a:lnTo>
                <a:lnTo>
                  <a:pt x="447" y="591"/>
                </a:lnTo>
                <a:lnTo>
                  <a:pt x="470" y="602"/>
                </a:lnTo>
                <a:lnTo>
                  <a:pt x="495" y="611"/>
                </a:lnTo>
                <a:lnTo>
                  <a:pt x="544" y="629"/>
                </a:lnTo>
                <a:lnTo>
                  <a:pt x="579" y="642"/>
                </a:lnTo>
                <a:lnTo>
                  <a:pt x="579" y="642"/>
                </a:lnTo>
                <a:lnTo>
                  <a:pt x="627" y="657"/>
                </a:lnTo>
                <a:lnTo>
                  <a:pt x="652" y="667"/>
                </a:lnTo>
                <a:lnTo>
                  <a:pt x="652" y="667"/>
                </a:lnTo>
                <a:lnTo>
                  <a:pt x="654" y="671"/>
                </a:lnTo>
                <a:lnTo>
                  <a:pt x="659" y="680"/>
                </a:lnTo>
                <a:lnTo>
                  <a:pt x="664" y="686"/>
                </a:lnTo>
                <a:lnTo>
                  <a:pt x="667" y="691"/>
                </a:lnTo>
                <a:lnTo>
                  <a:pt x="673" y="695"/>
                </a:lnTo>
                <a:lnTo>
                  <a:pt x="677" y="697"/>
                </a:lnTo>
                <a:lnTo>
                  <a:pt x="677" y="697"/>
                </a:lnTo>
                <a:lnTo>
                  <a:pt x="687" y="700"/>
                </a:lnTo>
                <a:lnTo>
                  <a:pt x="694" y="700"/>
                </a:lnTo>
                <a:lnTo>
                  <a:pt x="699" y="699"/>
                </a:lnTo>
                <a:lnTo>
                  <a:pt x="700" y="697"/>
                </a:lnTo>
                <a:lnTo>
                  <a:pt x="700" y="697"/>
                </a:lnTo>
                <a:lnTo>
                  <a:pt x="706" y="701"/>
                </a:lnTo>
                <a:lnTo>
                  <a:pt x="711" y="703"/>
                </a:lnTo>
                <a:lnTo>
                  <a:pt x="718" y="705"/>
                </a:lnTo>
                <a:lnTo>
                  <a:pt x="727" y="708"/>
                </a:lnTo>
                <a:lnTo>
                  <a:pt x="735" y="708"/>
                </a:lnTo>
                <a:lnTo>
                  <a:pt x="744" y="707"/>
                </a:lnTo>
                <a:lnTo>
                  <a:pt x="749" y="704"/>
                </a:lnTo>
                <a:lnTo>
                  <a:pt x="752" y="702"/>
                </a:lnTo>
                <a:lnTo>
                  <a:pt x="752" y="702"/>
                </a:lnTo>
                <a:lnTo>
                  <a:pt x="760" y="696"/>
                </a:lnTo>
                <a:lnTo>
                  <a:pt x="765" y="691"/>
                </a:lnTo>
                <a:lnTo>
                  <a:pt x="769" y="685"/>
                </a:lnTo>
                <a:lnTo>
                  <a:pt x="772" y="679"/>
                </a:lnTo>
                <a:lnTo>
                  <a:pt x="774" y="670"/>
                </a:lnTo>
                <a:lnTo>
                  <a:pt x="774" y="667"/>
                </a:lnTo>
                <a:lnTo>
                  <a:pt x="774" y="667"/>
                </a:lnTo>
                <a:lnTo>
                  <a:pt x="774" y="667"/>
                </a:lnTo>
                <a:lnTo>
                  <a:pt x="782" y="659"/>
                </a:lnTo>
                <a:lnTo>
                  <a:pt x="782" y="659"/>
                </a:lnTo>
                <a:lnTo>
                  <a:pt x="785" y="654"/>
                </a:lnTo>
                <a:lnTo>
                  <a:pt x="786" y="650"/>
                </a:lnTo>
                <a:lnTo>
                  <a:pt x="788" y="645"/>
                </a:lnTo>
                <a:lnTo>
                  <a:pt x="788" y="640"/>
                </a:lnTo>
                <a:lnTo>
                  <a:pt x="788" y="634"/>
                </a:lnTo>
                <a:lnTo>
                  <a:pt x="786" y="631"/>
                </a:lnTo>
                <a:lnTo>
                  <a:pt x="786" y="631"/>
                </a:lnTo>
                <a:lnTo>
                  <a:pt x="789" y="632"/>
                </a:lnTo>
                <a:lnTo>
                  <a:pt x="797" y="637"/>
                </a:lnTo>
                <a:lnTo>
                  <a:pt x="813" y="644"/>
                </a:lnTo>
                <a:lnTo>
                  <a:pt x="824" y="647"/>
                </a:lnTo>
                <a:lnTo>
                  <a:pt x="839" y="650"/>
                </a:lnTo>
                <a:lnTo>
                  <a:pt x="839" y="650"/>
                </a:lnTo>
                <a:lnTo>
                  <a:pt x="925" y="668"/>
                </a:lnTo>
                <a:lnTo>
                  <a:pt x="966" y="676"/>
                </a:lnTo>
                <a:lnTo>
                  <a:pt x="987" y="681"/>
                </a:lnTo>
                <a:lnTo>
                  <a:pt x="987" y="681"/>
                </a:lnTo>
                <a:lnTo>
                  <a:pt x="1029" y="696"/>
                </a:lnTo>
                <a:lnTo>
                  <a:pt x="1029" y="696"/>
                </a:lnTo>
                <a:lnTo>
                  <a:pt x="1036" y="697"/>
                </a:lnTo>
                <a:lnTo>
                  <a:pt x="1042" y="699"/>
                </a:lnTo>
                <a:lnTo>
                  <a:pt x="1048" y="697"/>
                </a:lnTo>
                <a:lnTo>
                  <a:pt x="1048" y="697"/>
                </a:lnTo>
                <a:lnTo>
                  <a:pt x="1060" y="707"/>
                </a:lnTo>
                <a:lnTo>
                  <a:pt x="1070" y="713"/>
                </a:lnTo>
                <a:lnTo>
                  <a:pt x="1079" y="719"/>
                </a:lnTo>
                <a:lnTo>
                  <a:pt x="1079" y="719"/>
                </a:lnTo>
                <a:lnTo>
                  <a:pt x="1088" y="720"/>
                </a:lnTo>
                <a:lnTo>
                  <a:pt x="1095" y="720"/>
                </a:lnTo>
                <a:lnTo>
                  <a:pt x="1102" y="719"/>
                </a:lnTo>
                <a:lnTo>
                  <a:pt x="1102" y="719"/>
                </a:lnTo>
                <a:lnTo>
                  <a:pt x="1107" y="719"/>
                </a:lnTo>
                <a:lnTo>
                  <a:pt x="1113" y="719"/>
                </a:lnTo>
                <a:lnTo>
                  <a:pt x="1119" y="719"/>
                </a:lnTo>
                <a:lnTo>
                  <a:pt x="1126" y="718"/>
                </a:lnTo>
                <a:lnTo>
                  <a:pt x="1132" y="715"/>
                </a:lnTo>
                <a:lnTo>
                  <a:pt x="1139" y="710"/>
                </a:lnTo>
                <a:lnTo>
                  <a:pt x="1141" y="707"/>
                </a:lnTo>
                <a:lnTo>
                  <a:pt x="1144" y="702"/>
                </a:lnTo>
                <a:lnTo>
                  <a:pt x="1144" y="702"/>
                </a:lnTo>
                <a:lnTo>
                  <a:pt x="1147" y="694"/>
                </a:lnTo>
                <a:lnTo>
                  <a:pt x="1149" y="688"/>
                </a:lnTo>
                <a:lnTo>
                  <a:pt x="1149" y="683"/>
                </a:lnTo>
                <a:lnTo>
                  <a:pt x="1149" y="678"/>
                </a:lnTo>
                <a:lnTo>
                  <a:pt x="1147" y="673"/>
                </a:lnTo>
                <a:lnTo>
                  <a:pt x="1144" y="670"/>
                </a:lnTo>
                <a:lnTo>
                  <a:pt x="1136" y="662"/>
                </a:lnTo>
                <a:lnTo>
                  <a:pt x="1136" y="662"/>
                </a:lnTo>
                <a:lnTo>
                  <a:pt x="1119" y="650"/>
                </a:lnTo>
                <a:lnTo>
                  <a:pt x="1113" y="646"/>
                </a:lnTo>
                <a:lnTo>
                  <a:pt x="1113" y="646"/>
                </a:lnTo>
                <a:lnTo>
                  <a:pt x="1113" y="644"/>
                </a:lnTo>
                <a:lnTo>
                  <a:pt x="1112" y="639"/>
                </a:lnTo>
                <a:lnTo>
                  <a:pt x="1110" y="636"/>
                </a:lnTo>
                <a:lnTo>
                  <a:pt x="1107" y="632"/>
                </a:lnTo>
                <a:lnTo>
                  <a:pt x="1103" y="629"/>
                </a:lnTo>
                <a:lnTo>
                  <a:pt x="1096" y="624"/>
                </a:lnTo>
                <a:lnTo>
                  <a:pt x="1096" y="624"/>
                </a:lnTo>
                <a:lnTo>
                  <a:pt x="1081" y="619"/>
                </a:lnTo>
                <a:lnTo>
                  <a:pt x="1067" y="613"/>
                </a:lnTo>
                <a:lnTo>
                  <a:pt x="1054" y="608"/>
                </a:lnTo>
                <a:lnTo>
                  <a:pt x="1039" y="602"/>
                </a:lnTo>
                <a:lnTo>
                  <a:pt x="1039" y="602"/>
                </a:lnTo>
                <a:lnTo>
                  <a:pt x="1030" y="598"/>
                </a:lnTo>
                <a:lnTo>
                  <a:pt x="1019" y="595"/>
                </a:lnTo>
                <a:lnTo>
                  <a:pt x="994" y="587"/>
                </a:lnTo>
                <a:lnTo>
                  <a:pt x="956" y="576"/>
                </a:lnTo>
                <a:lnTo>
                  <a:pt x="956" y="576"/>
                </a:lnTo>
                <a:lnTo>
                  <a:pt x="922" y="566"/>
                </a:lnTo>
                <a:lnTo>
                  <a:pt x="943" y="554"/>
                </a:lnTo>
                <a:lnTo>
                  <a:pt x="966" y="558"/>
                </a:lnTo>
                <a:lnTo>
                  <a:pt x="971" y="549"/>
                </a:lnTo>
                <a:lnTo>
                  <a:pt x="998" y="564"/>
                </a:lnTo>
                <a:lnTo>
                  <a:pt x="994" y="541"/>
                </a:lnTo>
                <a:lnTo>
                  <a:pt x="1011" y="548"/>
                </a:lnTo>
                <a:lnTo>
                  <a:pt x="1012" y="543"/>
                </a:lnTo>
                <a:lnTo>
                  <a:pt x="1012" y="543"/>
                </a:lnTo>
                <a:lnTo>
                  <a:pt x="1019" y="547"/>
                </a:lnTo>
                <a:lnTo>
                  <a:pt x="1032" y="553"/>
                </a:lnTo>
                <a:lnTo>
                  <a:pt x="1040" y="556"/>
                </a:lnTo>
                <a:lnTo>
                  <a:pt x="1047" y="557"/>
                </a:lnTo>
                <a:lnTo>
                  <a:pt x="1052" y="558"/>
                </a:lnTo>
                <a:lnTo>
                  <a:pt x="1054" y="557"/>
                </a:lnTo>
                <a:lnTo>
                  <a:pt x="1054" y="556"/>
                </a:lnTo>
                <a:lnTo>
                  <a:pt x="1054" y="556"/>
                </a:lnTo>
                <a:lnTo>
                  <a:pt x="1055" y="545"/>
                </a:lnTo>
                <a:lnTo>
                  <a:pt x="1055" y="541"/>
                </a:lnTo>
                <a:lnTo>
                  <a:pt x="1056" y="539"/>
                </a:lnTo>
                <a:lnTo>
                  <a:pt x="1056" y="539"/>
                </a:lnTo>
                <a:lnTo>
                  <a:pt x="1060" y="541"/>
                </a:lnTo>
                <a:lnTo>
                  <a:pt x="1066" y="548"/>
                </a:lnTo>
                <a:lnTo>
                  <a:pt x="1073" y="553"/>
                </a:lnTo>
                <a:lnTo>
                  <a:pt x="1075" y="553"/>
                </a:lnTo>
                <a:lnTo>
                  <a:pt x="1077" y="551"/>
                </a:lnTo>
                <a:lnTo>
                  <a:pt x="1077" y="551"/>
                </a:lnTo>
                <a:lnTo>
                  <a:pt x="1082" y="539"/>
                </a:lnTo>
                <a:lnTo>
                  <a:pt x="1083" y="532"/>
                </a:lnTo>
                <a:lnTo>
                  <a:pt x="1085" y="531"/>
                </a:lnTo>
                <a:lnTo>
                  <a:pt x="1086" y="531"/>
                </a:lnTo>
                <a:lnTo>
                  <a:pt x="1086" y="531"/>
                </a:lnTo>
                <a:lnTo>
                  <a:pt x="1087" y="535"/>
                </a:lnTo>
                <a:lnTo>
                  <a:pt x="1088" y="537"/>
                </a:lnTo>
                <a:lnTo>
                  <a:pt x="1089" y="537"/>
                </a:lnTo>
                <a:lnTo>
                  <a:pt x="1091" y="533"/>
                </a:lnTo>
                <a:lnTo>
                  <a:pt x="1091" y="533"/>
                </a:lnTo>
                <a:lnTo>
                  <a:pt x="1095" y="526"/>
                </a:lnTo>
                <a:lnTo>
                  <a:pt x="1097" y="521"/>
                </a:lnTo>
                <a:lnTo>
                  <a:pt x="1099" y="516"/>
                </a:lnTo>
                <a:lnTo>
                  <a:pt x="1099" y="516"/>
                </a:lnTo>
                <a:lnTo>
                  <a:pt x="1100" y="516"/>
                </a:lnTo>
                <a:lnTo>
                  <a:pt x="1100" y="516"/>
                </a:lnTo>
                <a:lnTo>
                  <a:pt x="1102" y="516"/>
                </a:lnTo>
                <a:lnTo>
                  <a:pt x="1104" y="516"/>
                </a:lnTo>
                <a:lnTo>
                  <a:pt x="1112" y="513"/>
                </a:lnTo>
                <a:lnTo>
                  <a:pt x="1121" y="509"/>
                </a:lnTo>
                <a:lnTo>
                  <a:pt x="1123" y="509"/>
                </a:lnTo>
                <a:lnTo>
                  <a:pt x="1126" y="510"/>
                </a:lnTo>
                <a:lnTo>
                  <a:pt x="1126" y="510"/>
                </a:lnTo>
                <a:lnTo>
                  <a:pt x="1128" y="513"/>
                </a:lnTo>
                <a:lnTo>
                  <a:pt x="1132" y="514"/>
                </a:lnTo>
                <a:lnTo>
                  <a:pt x="1137" y="514"/>
                </a:lnTo>
                <a:lnTo>
                  <a:pt x="1139" y="513"/>
                </a:lnTo>
                <a:lnTo>
                  <a:pt x="1140" y="511"/>
                </a:lnTo>
                <a:lnTo>
                  <a:pt x="1140" y="511"/>
                </a:lnTo>
                <a:lnTo>
                  <a:pt x="1143" y="508"/>
                </a:lnTo>
                <a:lnTo>
                  <a:pt x="1146" y="505"/>
                </a:lnTo>
                <a:lnTo>
                  <a:pt x="1147" y="502"/>
                </a:lnTo>
                <a:lnTo>
                  <a:pt x="1149" y="502"/>
                </a:lnTo>
                <a:lnTo>
                  <a:pt x="1149" y="503"/>
                </a:lnTo>
                <a:lnTo>
                  <a:pt x="1151" y="506"/>
                </a:lnTo>
                <a:lnTo>
                  <a:pt x="1151" y="506"/>
                </a:lnTo>
                <a:lnTo>
                  <a:pt x="1151" y="511"/>
                </a:lnTo>
                <a:lnTo>
                  <a:pt x="1153" y="516"/>
                </a:lnTo>
                <a:lnTo>
                  <a:pt x="1154" y="517"/>
                </a:lnTo>
                <a:lnTo>
                  <a:pt x="1155" y="517"/>
                </a:lnTo>
                <a:lnTo>
                  <a:pt x="1156" y="516"/>
                </a:lnTo>
                <a:lnTo>
                  <a:pt x="1159" y="514"/>
                </a:lnTo>
                <a:lnTo>
                  <a:pt x="1159" y="514"/>
                </a:lnTo>
                <a:lnTo>
                  <a:pt x="1165" y="508"/>
                </a:lnTo>
                <a:lnTo>
                  <a:pt x="1173" y="501"/>
                </a:lnTo>
                <a:lnTo>
                  <a:pt x="1179" y="498"/>
                </a:lnTo>
                <a:lnTo>
                  <a:pt x="1181" y="497"/>
                </a:lnTo>
                <a:lnTo>
                  <a:pt x="1181" y="498"/>
                </a:lnTo>
                <a:lnTo>
                  <a:pt x="1181" y="498"/>
                </a:lnTo>
                <a:lnTo>
                  <a:pt x="1179" y="505"/>
                </a:lnTo>
                <a:lnTo>
                  <a:pt x="1178" y="507"/>
                </a:lnTo>
                <a:lnTo>
                  <a:pt x="1179" y="508"/>
                </a:lnTo>
                <a:lnTo>
                  <a:pt x="1179" y="508"/>
                </a:lnTo>
                <a:lnTo>
                  <a:pt x="1179" y="508"/>
                </a:lnTo>
                <a:lnTo>
                  <a:pt x="1185" y="503"/>
                </a:lnTo>
                <a:lnTo>
                  <a:pt x="1193" y="497"/>
                </a:lnTo>
                <a:lnTo>
                  <a:pt x="1201" y="490"/>
                </a:lnTo>
                <a:lnTo>
                  <a:pt x="1202" y="489"/>
                </a:lnTo>
                <a:lnTo>
                  <a:pt x="1203" y="489"/>
                </a:lnTo>
                <a:lnTo>
                  <a:pt x="1203" y="489"/>
                </a:lnTo>
                <a:lnTo>
                  <a:pt x="1203" y="489"/>
                </a:lnTo>
                <a:lnTo>
                  <a:pt x="1199" y="501"/>
                </a:lnTo>
                <a:lnTo>
                  <a:pt x="1199" y="507"/>
                </a:lnTo>
                <a:lnTo>
                  <a:pt x="1201" y="508"/>
                </a:lnTo>
                <a:lnTo>
                  <a:pt x="1203" y="508"/>
                </a:lnTo>
                <a:lnTo>
                  <a:pt x="1203" y="508"/>
                </a:lnTo>
                <a:lnTo>
                  <a:pt x="1211" y="501"/>
                </a:lnTo>
                <a:lnTo>
                  <a:pt x="1215" y="498"/>
                </a:lnTo>
                <a:lnTo>
                  <a:pt x="1215" y="498"/>
                </a:lnTo>
                <a:lnTo>
                  <a:pt x="1213" y="508"/>
                </a:lnTo>
                <a:lnTo>
                  <a:pt x="1212" y="514"/>
                </a:lnTo>
                <a:lnTo>
                  <a:pt x="1213" y="515"/>
                </a:lnTo>
                <a:lnTo>
                  <a:pt x="1215" y="514"/>
                </a:lnTo>
                <a:lnTo>
                  <a:pt x="1215" y="514"/>
                </a:lnTo>
                <a:lnTo>
                  <a:pt x="1220" y="509"/>
                </a:lnTo>
                <a:lnTo>
                  <a:pt x="1225" y="502"/>
                </a:lnTo>
                <a:lnTo>
                  <a:pt x="1229" y="497"/>
                </a:lnTo>
                <a:lnTo>
                  <a:pt x="1231" y="497"/>
                </a:lnTo>
                <a:lnTo>
                  <a:pt x="1231" y="498"/>
                </a:lnTo>
                <a:lnTo>
                  <a:pt x="1231" y="498"/>
                </a:lnTo>
                <a:lnTo>
                  <a:pt x="1234" y="502"/>
                </a:lnTo>
                <a:lnTo>
                  <a:pt x="1238" y="508"/>
                </a:lnTo>
                <a:lnTo>
                  <a:pt x="1239" y="510"/>
                </a:lnTo>
                <a:lnTo>
                  <a:pt x="1242" y="511"/>
                </a:lnTo>
                <a:lnTo>
                  <a:pt x="1244" y="511"/>
                </a:lnTo>
                <a:lnTo>
                  <a:pt x="1246" y="510"/>
                </a:lnTo>
                <a:lnTo>
                  <a:pt x="1246" y="510"/>
                </a:lnTo>
                <a:lnTo>
                  <a:pt x="1251" y="505"/>
                </a:lnTo>
                <a:lnTo>
                  <a:pt x="1254" y="500"/>
                </a:lnTo>
                <a:lnTo>
                  <a:pt x="1258" y="497"/>
                </a:lnTo>
                <a:lnTo>
                  <a:pt x="1259" y="495"/>
                </a:lnTo>
                <a:lnTo>
                  <a:pt x="1259" y="495"/>
                </a:lnTo>
                <a:lnTo>
                  <a:pt x="1261" y="499"/>
                </a:lnTo>
                <a:lnTo>
                  <a:pt x="1263" y="506"/>
                </a:lnTo>
                <a:lnTo>
                  <a:pt x="1267" y="510"/>
                </a:lnTo>
                <a:lnTo>
                  <a:pt x="1268" y="511"/>
                </a:lnTo>
                <a:lnTo>
                  <a:pt x="1270" y="510"/>
                </a:lnTo>
                <a:lnTo>
                  <a:pt x="1270" y="510"/>
                </a:lnTo>
                <a:lnTo>
                  <a:pt x="1279" y="498"/>
                </a:lnTo>
                <a:lnTo>
                  <a:pt x="1283" y="493"/>
                </a:lnTo>
                <a:lnTo>
                  <a:pt x="1284" y="493"/>
                </a:lnTo>
                <a:lnTo>
                  <a:pt x="1284" y="493"/>
                </a:lnTo>
                <a:lnTo>
                  <a:pt x="1284" y="493"/>
                </a:lnTo>
                <a:lnTo>
                  <a:pt x="1285" y="499"/>
                </a:lnTo>
                <a:lnTo>
                  <a:pt x="1288" y="508"/>
                </a:lnTo>
                <a:lnTo>
                  <a:pt x="1289" y="513"/>
                </a:lnTo>
                <a:lnTo>
                  <a:pt x="1292" y="515"/>
                </a:lnTo>
                <a:lnTo>
                  <a:pt x="1294" y="516"/>
                </a:lnTo>
                <a:lnTo>
                  <a:pt x="1296" y="514"/>
                </a:lnTo>
                <a:lnTo>
                  <a:pt x="1296" y="514"/>
                </a:lnTo>
                <a:lnTo>
                  <a:pt x="1305" y="502"/>
                </a:lnTo>
                <a:lnTo>
                  <a:pt x="1309" y="500"/>
                </a:lnTo>
                <a:lnTo>
                  <a:pt x="1309" y="500"/>
                </a:lnTo>
                <a:lnTo>
                  <a:pt x="1309" y="501"/>
                </a:lnTo>
                <a:lnTo>
                  <a:pt x="1309" y="501"/>
                </a:lnTo>
                <a:lnTo>
                  <a:pt x="1310" y="506"/>
                </a:lnTo>
                <a:lnTo>
                  <a:pt x="1312" y="509"/>
                </a:lnTo>
                <a:lnTo>
                  <a:pt x="1316" y="511"/>
                </a:lnTo>
                <a:lnTo>
                  <a:pt x="1316" y="511"/>
                </a:lnTo>
                <a:lnTo>
                  <a:pt x="1320" y="508"/>
                </a:lnTo>
                <a:lnTo>
                  <a:pt x="1326" y="505"/>
                </a:lnTo>
                <a:lnTo>
                  <a:pt x="1328" y="505"/>
                </a:lnTo>
                <a:lnTo>
                  <a:pt x="1330" y="506"/>
                </a:lnTo>
                <a:lnTo>
                  <a:pt x="1330" y="506"/>
                </a:lnTo>
                <a:lnTo>
                  <a:pt x="1335" y="507"/>
                </a:lnTo>
                <a:lnTo>
                  <a:pt x="1343" y="507"/>
                </a:lnTo>
                <a:lnTo>
                  <a:pt x="1367" y="508"/>
                </a:lnTo>
                <a:lnTo>
                  <a:pt x="1437" y="506"/>
                </a:lnTo>
                <a:lnTo>
                  <a:pt x="1437" y="506"/>
                </a:lnTo>
                <a:lnTo>
                  <a:pt x="1471" y="503"/>
                </a:lnTo>
                <a:lnTo>
                  <a:pt x="1499" y="500"/>
                </a:lnTo>
                <a:lnTo>
                  <a:pt x="1517" y="498"/>
                </a:lnTo>
                <a:lnTo>
                  <a:pt x="1522" y="497"/>
                </a:lnTo>
                <a:lnTo>
                  <a:pt x="1525" y="498"/>
                </a:lnTo>
                <a:lnTo>
                  <a:pt x="1525" y="498"/>
                </a:lnTo>
                <a:lnTo>
                  <a:pt x="1533" y="499"/>
                </a:lnTo>
                <a:lnTo>
                  <a:pt x="1549" y="499"/>
                </a:lnTo>
                <a:lnTo>
                  <a:pt x="1596" y="499"/>
                </a:lnTo>
                <a:lnTo>
                  <a:pt x="1596" y="499"/>
                </a:lnTo>
                <a:lnTo>
                  <a:pt x="1622" y="500"/>
                </a:lnTo>
                <a:lnTo>
                  <a:pt x="1646" y="501"/>
                </a:lnTo>
                <a:lnTo>
                  <a:pt x="1690" y="503"/>
                </a:lnTo>
                <a:lnTo>
                  <a:pt x="1690" y="503"/>
                </a:lnTo>
                <a:lnTo>
                  <a:pt x="1709" y="506"/>
                </a:lnTo>
                <a:lnTo>
                  <a:pt x="1726" y="509"/>
                </a:lnTo>
                <a:lnTo>
                  <a:pt x="1741" y="511"/>
                </a:lnTo>
                <a:lnTo>
                  <a:pt x="1748" y="511"/>
                </a:lnTo>
                <a:lnTo>
                  <a:pt x="1753" y="510"/>
                </a:lnTo>
                <a:lnTo>
                  <a:pt x="1753" y="510"/>
                </a:lnTo>
                <a:lnTo>
                  <a:pt x="1761" y="506"/>
                </a:lnTo>
                <a:lnTo>
                  <a:pt x="1766" y="501"/>
                </a:lnTo>
                <a:lnTo>
                  <a:pt x="1770" y="498"/>
                </a:lnTo>
                <a:lnTo>
                  <a:pt x="1770" y="498"/>
                </a:lnTo>
                <a:lnTo>
                  <a:pt x="1772" y="497"/>
                </a:lnTo>
                <a:lnTo>
                  <a:pt x="1773" y="497"/>
                </a:lnTo>
                <a:lnTo>
                  <a:pt x="1775" y="494"/>
                </a:lnTo>
                <a:lnTo>
                  <a:pt x="1779" y="492"/>
                </a:lnTo>
                <a:lnTo>
                  <a:pt x="1781" y="487"/>
                </a:lnTo>
                <a:lnTo>
                  <a:pt x="1783" y="481"/>
                </a:lnTo>
                <a:lnTo>
                  <a:pt x="1784" y="473"/>
                </a:lnTo>
                <a:lnTo>
                  <a:pt x="1784" y="473"/>
                </a:lnTo>
                <a:lnTo>
                  <a:pt x="1784" y="462"/>
                </a:lnTo>
                <a:lnTo>
                  <a:pt x="1782" y="456"/>
                </a:lnTo>
                <a:lnTo>
                  <a:pt x="1778" y="449"/>
                </a:lnTo>
                <a:lnTo>
                  <a:pt x="1772" y="443"/>
                </a:lnTo>
                <a:lnTo>
                  <a:pt x="1765" y="438"/>
                </a:lnTo>
                <a:lnTo>
                  <a:pt x="1758" y="435"/>
                </a:lnTo>
                <a:lnTo>
                  <a:pt x="1751" y="434"/>
                </a:lnTo>
                <a:lnTo>
                  <a:pt x="1745" y="433"/>
                </a:lnTo>
                <a:lnTo>
                  <a:pt x="1745" y="433"/>
                </a:lnTo>
                <a:lnTo>
                  <a:pt x="1730" y="432"/>
                </a:lnTo>
                <a:lnTo>
                  <a:pt x="1710" y="433"/>
                </a:lnTo>
                <a:lnTo>
                  <a:pt x="1710" y="433"/>
                </a:lnTo>
                <a:lnTo>
                  <a:pt x="1698" y="433"/>
                </a:lnTo>
                <a:lnTo>
                  <a:pt x="1688" y="434"/>
                </a:lnTo>
                <a:lnTo>
                  <a:pt x="1672" y="432"/>
                </a:lnTo>
                <a:lnTo>
                  <a:pt x="1644" y="426"/>
                </a:lnTo>
                <a:lnTo>
                  <a:pt x="1644" y="426"/>
                </a:lnTo>
                <a:lnTo>
                  <a:pt x="1615" y="419"/>
                </a:lnTo>
                <a:lnTo>
                  <a:pt x="1596" y="413"/>
                </a:lnTo>
                <a:lnTo>
                  <a:pt x="1586" y="409"/>
                </a:lnTo>
                <a:lnTo>
                  <a:pt x="1583" y="408"/>
                </a:lnTo>
                <a:lnTo>
                  <a:pt x="1577" y="403"/>
                </a:lnTo>
                <a:lnTo>
                  <a:pt x="1577" y="403"/>
                </a:lnTo>
                <a:lnTo>
                  <a:pt x="1578" y="403"/>
                </a:lnTo>
                <a:lnTo>
                  <a:pt x="1580" y="402"/>
                </a:lnTo>
                <a:lnTo>
                  <a:pt x="1581" y="400"/>
                </a:lnTo>
                <a:lnTo>
                  <a:pt x="1581" y="397"/>
                </a:lnTo>
                <a:lnTo>
                  <a:pt x="1581" y="394"/>
                </a:lnTo>
                <a:lnTo>
                  <a:pt x="1580" y="388"/>
                </a:lnTo>
                <a:lnTo>
                  <a:pt x="1580" y="388"/>
                </a:lnTo>
                <a:lnTo>
                  <a:pt x="1576" y="379"/>
                </a:lnTo>
                <a:lnTo>
                  <a:pt x="1573" y="373"/>
                </a:lnTo>
                <a:lnTo>
                  <a:pt x="1570" y="370"/>
                </a:lnTo>
                <a:lnTo>
                  <a:pt x="1570" y="370"/>
                </a:lnTo>
                <a:lnTo>
                  <a:pt x="1570" y="370"/>
                </a:lnTo>
                <a:lnTo>
                  <a:pt x="1568" y="370"/>
                </a:lnTo>
                <a:lnTo>
                  <a:pt x="1566" y="367"/>
                </a:lnTo>
                <a:lnTo>
                  <a:pt x="1565" y="360"/>
                </a:lnTo>
                <a:lnTo>
                  <a:pt x="1565" y="360"/>
                </a:lnTo>
                <a:lnTo>
                  <a:pt x="1564" y="346"/>
                </a:lnTo>
                <a:lnTo>
                  <a:pt x="1561" y="341"/>
                </a:lnTo>
                <a:lnTo>
                  <a:pt x="1556" y="337"/>
                </a:lnTo>
                <a:lnTo>
                  <a:pt x="1556" y="337"/>
                </a:lnTo>
                <a:lnTo>
                  <a:pt x="1525" y="313"/>
                </a:lnTo>
                <a:lnTo>
                  <a:pt x="1525" y="313"/>
                </a:lnTo>
                <a:lnTo>
                  <a:pt x="1540" y="317"/>
                </a:lnTo>
                <a:lnTo>
                  <a:pt x="1551" y="322"/>
                </a:lnTo>
                <a:lnTo>
                  <a:pt x="1560" y="325"/>
                </a:lnTo>
                <a:lnTo>
                  <a:pt x="1560" y="325"/>
                </a:lnTo>
                <a:lnTo>
                  <a:pt x="1566" y="329"/>
                </a:lnTo>
                <a:lnTo>
                  <a:pt x="1570" y="332"/>
                </a:lnTo>
                <a:lnTo>
                  <a:pt x="1575" y="337"/>
                </a:lnTo>
                <a:lnTo>
                  <a:pt x="1575" y="337"/>
                </a:lnTo>
                <a:lnTo>
                  <a:pt x="1570" y="329"/>
                </a:lnTo>
                <a:lnTo>
                  <a:pt x="1566" y="323"/>
                </a:lnTo>
                <a:lnTo>
                  <a:pt x="1563" y="320"/>
                </a:lnTo>
                <a:lnTo>
                  <a:pt x="1563" y="320"/>
                </a:lnTo>
                <a:lnTo>
                  <a:pt x="1542" y="309"/>
                </a:lnTo>
                <a:lnTo>
                  <a:pt x="1542" y="309"/>
                </a:lnTo>
                <a:lnTo>
                  <a:pt x="1553" y="311"/>
                </a:lnTo>
                <a:lnTo>
                  <a:pt x="1565" y="313"/>
                </a:lnTo>
                <a:lnTo>
                  <a:pt x="1572" y="315"/>
                </a:lnTo>
                <a:lnTo>
                  <a:pt x="1577" y="317"/>
                </a:lnTo>
                <a:lnTo>
                  <a:pt x="1577" y="317"/>
                </a:lnTo>
                <a:lnTo>
                  <a:pt x="1597" y="329"/>
                </a:lnTo>
                <a:lnTo>
                  <a:pt x="1605" y="335"/>
                </a:lnTo>
                <a:lnTo>
                  <a:pt x="1605" y="335"/>
                </a:lnTo>
                <a:lnTo>
                  <a:pt x="1596" y="325"/>
                </a:lnTo>
                <a:lnTo>
                  <a:pt x="1588" y="319"/>
                </a:lnTo>
                <a:lnTo>
                  <a:pt x="1580" y="313"/>
                </a:lnTo>
                <a:lnTo>
                  <a:pt x="1550" y="299"/>
                </a:lnTo>
                <a:lnTo>
                  <a:pt x="1608" y="309"/>
                </a:lnTo>
                <a:lnTo>
                  <a:pt x="1644" y="320"/>
                </a:lnTo>
                <a:lnTo>
                  <a:pt x="1608" y="303"/>
                </a:lnTo>
                <a:lnTo>
                  <a:pt x="1552" y="292"/>
                </a:lnTo>
                <a:lnTo>
                  <a:pt x="1552" y="292"/>
                </a:lnTo>
                <a:lnTo>
                  <a:pt x="1561" y="276"/>
                </a:lnTo>
                <a:lnTo>
                  <a:pt x="1573" y="262"/>
                </a:lnTo>
                <a:lnTo>
                  <a:pt x="1585" y="247"/>
                </a:lnTo>
                <a:lnTo>
                  <a:pt x="1585" y="247"/>
                </a:lnTo>
                <a:lnTo>
                  <a:pt x="1597" y="234"/>
                </a:lnTo>
                <a:lnTo>
                  <a:pt x="1603" y="225"/>
                </a:lnTo>
                <a:lnTo>
                  <a:pt x="1617" y="202"/>
                </a:lnTo>
                <a:lnTo>
                  <a:pt x="1617" y="202"/>
                </a:lnTo>
                <a:lnTo>
                  <a:pt x="1621" y="195"/>
                </a:lnTo>
                <a:lnTo>
                  <a:pt x="1624" y="187"/>
                </a:lnTo>
                <a:lnTo>
                  <a:pt x="1626" y="175"/>
                </a:lnTo>
                <a:lnTo>
                  <a:pt x="1629" y="163"/>
                </a:lnTo>
                <a:lnTo>
                  <a:pt x="1630" y="159"/>
                </a:lnTo>
                <a:lnTo>
                  <a:pt x="1632" y="154"/>
                </a:lnTo>
                <a:lnTo>
                  <a:pt x="1632" y="154"/>
                </a:lnTo>
                <a:lnTo>
                  <a:pt x="1643" y="134"/>
                </a:lnTo>
                <a:lnTo>
                  <a:pt x="1655" y="117"/>
                </a:lnTo>
                <a:lnTo>
                  <a:pt x="1655" y="117"/>
                </a:lnTo>
                <a:lnTo>
                  <a:pt x="1666" y="97"/>
                </a:lnTo>
                <a:lnTo>
                  <a:pt x="1675" y="87"/>
                </a:lnTo>
                <a:lnTo>
                  <a:pt x="1682" y="79"/>
                </a:lnTo>
                <a:lnTo>
                  <a:pt x="1682" y="79"/>
                </a:lnTo>
                <a:lnTo>
                  <a:pt x="1700" y="68"/>
                </a:lnTo>
                <a:lnTo>
                  <a:pt x="1708" y="60"/>
                </a:lnTo>
                <a:lnTo>
                  <a:pt x="1710" y="57"/>
                </a:lnTo>
                <a:lnTo>
                  <a:pt x="1710" y="54"/>
                </a:lnTo>
                <a:lnTo>
                  <a:pt x="1710" y="54"/>
                </a:lnTo>
                <a:lnTo>
                  <a:pt x="1710" y="53"/>
                </a:lnTo>
                <a:lnTo>
                  <a:pt x="1708" y="52"/>
                </a:lnTo>
                <a:lnTo>
                  <a:pt x="1700" y="50"/>
                </a:lnTo>
                <a:lnTo>
                  <a:pt x="1679" y="48"/>
                </a:lnTo>
                <a:lnTo>
                  <a:pt x="1635" y="48"/>
                </a:lnTo>
                <a:lnTo>
                  <a:pt x="1635" y="48"/>
                </a:lnTo>
                <a:lnTo>
                  <a:pt x="1619" y="47"/>
                </a:lnTo>
                <a:lnTo>
                  <a:pt x="1605" y="46"/>
                </a:lnTo>
                <a:lnTo>
                  <a:pt x="1605" y="46"/>
                </a:lnTo>
                <a:lnTo>
                  <a:pt x="1597" y="46"/>
                </a:lnTo>
                <a:lnTo>
                  <a:pt x="1592" y="47"/>
                </a:lnTo>
                <a:lnTo>
                  <a:pt x="1586" y="47"/>
                </a:lnTo>
                <a:lnTo>
                  <a:pt x="1582" y="46"/>
                </a:lnTo>
                <a:lnTo>
                  <a:pt x="1577" y="44"/>
                </a:lnTo>
                <a:lnTo>
                  <a:pt x="1577" y="44"/>
                </a:lnTo>
                <a:lnTo>
                  <a:pt x="1573" y="40"/>
                </a:lnTo>
                <a:lnTo>
                  <a:pt x="1568" y="37"/>
                </a:lnTo>
                <a:lnTo>
                  <a:pt x="1560" y="27"/>
                </a:lnTo>
                <a:lnTo>
                  <a:pt x="1553" y="22"/>
                </a:lnTo>
                <a:lnTo>
                  <a:pt x="1545" y="17"/>
                </a:lnTo>
                <a:lnTo>
                  <a:pt x="1535" y="13"/>
                </a:lnTo>
                <a:lnTo>
                  <a:pt x="1520" y="11"/>
                </a:lnTo>
                <a:lnTo>
                  <a:pt x="1520" y="11"/>
                </a:lnTo>
                <a:lnTo>
                  <a:pt x="1491" y="7"/>
                </a:lnTo>
                <a:lnTo>
                  <a:pt x="1468" y="7"/>
                </a:lnTo>
                <a:lnTo>
                  <a:pt x="1452" y="9"/>
                </a:lnTo>
                <a:lnTo>
                  <a:pt x="1441" y="13"/>
                </a:lnTo>
                <a:lnTo>
                  <a:pt x="1441" y="13"/>
                </a:lnTo>
                <a:lnTo>
                  <a:pt x="1435" y="15"/>
                </a:lnTo>
                <a:lnTo>
                  <a:pt x="1429" y="16"/>
                </a:lnTo>
                <a:lnTo>
                  <a:pt x="1412" y="19"/>
                </a:lnTo>
                <a:lnTo>
                  <a:pt x="1412" y="19"/>
                </a:lnTo>
                <a:lnTo>
                  <a:pt x="1399" y="19"/>
                </a:lnTo>
                <a:lnTo>
                  <a:pt x="1384" y="17"/>
                </a:lnTo>
                <a:lnTo>
                  <a:pt x="1361" y="14"/>
                </a:lnTo>
                <a:lnTo>
                  <a:pt x="1361" y="14"/>
                </a:lnTo>
                <a:lnTo>
                  <a:pt x="1357" y="13"/>
                </a:lnTo>
                <a:lnTo>
                  <a:pt x="1352" y="12"/>
                </a:lnTo>
                <a:lnTo>
                  <a:pt x="1341" y="5"/>
                </a:lnTo>
                <a:lnTo>
                  <a:pt x="1335" y="3"/>
                </a:lnTo>
                <a:lnTo>
                  <a:pt x="1329" y="0"/>
                </a:lnTo>
                <a:lnTo>
                  <a:pt x="1325" y="0"/>
                </a:lnTo>
                <a:lnTo>
                  <a:pt x="1322" y="1"/>
                </a:lnTo>
                <a:lnTo>
                  <a:pt x="1322" y="1"/>
                </a:lnTo>
                <a:lnTo>
                  <a:pt x="1320" y="5"/>
                </a:lnTo>
                <a:lnTo>
                  <a:pt x="1319" y="11"/>
                </a:lnTo>
                <a:lnTo>
                  <a:pt x="1320" y="22"/>
                </a:lnTo>
                <a:lnTo>
                  <a:pt x="1322" y="35"/>
                </a:lnTo>
                <a:lnTo>
                  <a:pt x="1324" y="41"/>
                </a:lnTo>
                <a:lnTo>
                  <a:pt x="1324" y="41"/>
                </a:lnTo>
                <a:lnTo>
                  <a:pt x="1324" y="47"/>
                </a:lnTo>
                <a:lnTo>
                  <a:pt x="1322" y="52"/>
                </a:lnTo>
                <a:lnTo>
                  <a:pt x="1320" y="58"/>
                </a:lnTo>
                <a:lnTo>
                  <a:pt x="1320" y="58"/>
                </a:lnTo>
                <a:close/>
              </a:path>
            </a:pathLst>
          </a:custGeom>
          <a:gradFill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908DC115-BE7A-7564-0816-516682208B95}"/>
              </a:ext>
            </a:extLst>
          </p:cNvPr>
          <p:cNvSpPr>
            <a:spLocks noEditPoints="1"/>
          </p:cNvSpPr>
          <p:nvPr/>
        </p:nvSpPr>
        <p:spPr bwMode="auto">
          <a:xfrm>
            <a:off x="6882171" y="1564078"/>
            <a:ext cx="2066958" cy="1624932"/>
          </a:xfrm>
          <a:custGeom>
            <a:avLst/>
            <a:gdLst>
              <a:gd name="T0" fmla="*/ 1080 w 1155"/>
              <a:gd name="T1" fmla="*/ 601 h 908"/>
              <a:gd name="T2" fmla="*/ 1094 w 1155"/>
              <a:gd name="T3" fmla="*/ 579 h 908"/>
              <a:gd name="T4" fmla="*/ 1127 w 1155"/>
              <a:gd name="T5" fmla="*/ 521 h 908"/>
              <a:gd name="T6" fmla="*/ 1130 w 1155"/>
              <a:gd name="T7" fmla="*/ 500 h 908"/>
              <a:gd name="T8" fmla="*/ 1149 w 1155"/>
              <a:gd name="T9" fmla="*/ 473 h 908"/>
              <a:gd name="T10" fmla="*/ 1149 w 1155"/>
              <a:gd name="T11" fmla="*/ 369 h 908"/>
              <a:gd name="T12" fmla="*/ 1135 w 1155"/>
              <a:gd name="T13" fmla="*/ 200 h 908"/>
              <a:gd name="T14" fmla="*/ 1049 w 1155"/>
              <a:gd name="T15" fmla="*/ 201 h 908"/>
              <a:gd name="T16" fmla="*/ 983 w 1155"/>
              <a:gd name="T17" fmla="*/ 181 h 908"/>
              <a:gd name="T18" fmla="*/ 925 w 1155"/>
              <a:gd name="T19" fmla="*/ 174 h 908"/>
              <a:gd name="T20" fmla="*/ 892 w 1155"/>
              <a:gd name="T21" fmla="*/ 153 h 908"/>
              <a:gd name="T22" fmla="*/ 851 w 1155"/>
              <a:gd name="T23" fmla="*/ 142 h 908"/>
              <a:gd name="T24" fmla="*/ 770 w 1155"/>
              <a:gd name="T25" fmla="*/ 128 h 908"/>
              <a:gd name="T26" fmla="*/ 532 w 1155"/>
              <a:gd name="T27" fmla="*/ 11 h 908"/>
              <a:gd name="T28" fmla="*/ 235 w 1155"/>
              <a:gd name="T29" fmla="*/ 49 h 908"/>
              <a:gd name="T30" fmla="*/ 62 w 1155"/>
              <a:gd name="T31" fmla="*/ 196 h 908"/>
              <a:gd name="T32" fmla="*/ 12 w 1155"/>
              <a:gd name="T33" fmla="*/ 448 h 908"/>
              <a:gd name="T34" fmla="*/ 9 w 1155"/>
              <a:gd name="T35" fmla="*/ 488 h 908"/>
              <a:gd name="T36" fmla="*/ 8 w 1155"/>
              <a:gd name="T37" fmla="*/ 514 h 908"/>
              <a:gd name="T38" fmla="*/ 32 w 1155"/>
              <a:gd name="T39" fmla="*/ 552 h 908"/>
              <a:gd name="T40" fmla="*/ 59 w 1155"/>
              <a:gd name="T41" fmla="*/ 588 h 908"/>
              <a:gd name="T42" fmla="*/ 90 w 1155"/>
              <a:gd name="T43" fmla="*/ 596 h 908"/>
              <a:gd name="T44" fmla="*/ 176 w 1155"/>
              <a:gd name="T45" fmla="*/ 642 h 908"/>
              <a:gd name="T46" fmla="*/ 261 w 1155"/>
              <a:gd name="T47" fmla="*/ 676 h 908"/>
              <a:gd name="T48" fmla="*/ 339 w 1155"/>
              <a:gd name="T49" fmla="*/ 700 h 908"/>
              <a:gd name="T50" fmla="*/ 414 w 1155"/>
              <a:gd name="T51" fmla="*/ 712 h 908"/>
              <a:gd name="T52" fmla="*/ 520 w 1155"/>
              <a:gd name="T53" fmla="*/ 711 h 908"/>
              <a:gd name="T54" fmla="*/ 589 w 1155"/>
              <a:gd name="T55" fmla="*/ 703 h 908"/>
              <a:gd name="T56" fmla="*/ 751 w 1155"/>
              <a:gd name="T57" fmla="*/ 862 h 908"/>
              <a:gd name="T58" fmla="*/ 819 w 1155"/>
              <a:gd name="T59" fmla="*/ 896 h 908"/>
              <a:gd name="T60" fmla="*/ 877 w 1155"/>
              <a:gd name="T61" fmla="*/ 897 h 908"/>
              <a:gd name="T62" fmla="*/ 908 w 1155"/>
              <a:gd name="T63" fmla="*/ 872 h 908"/>
              <a:gd name="T64" fmla="*/ 868 w 1155"/>
              <a:gd name="T65" fmla="*/ 784 h 908"/>
              <a:gd name="T66" fmla="*/ 883 w 1155"/>
              <a:gd name="T67" fmla="*/ 752 h 908"/>
              <a:gd name="T68" fmla="*/ 894 w 1155"/>
              <a:gd name="T69" fmla="*/ 765 h 908"/>
              <a:gd name="T70" fmla="*/ 915 w 1155"/>
              <a:gd name="T71" fmla="*/ 760 h 908"/>
              <a:gd name="T72" fmla="*/ 997 w 1155"/>
              <a:gd name="T73" fmla="*/ 783 h 908"/>
              <a:gd name="T74" fmla="*/ 1044 w 1155"/>
              <a:gd name="T75" fmla="*/ 715 h 908"/>
              <a:gd name="T76" fmla="*/ 1155 w 1155"/>
              <a:gd name="T77" fmla="*/ 730 h 908"/>
              <a:gd name="T78" fmla="*/ 1030 w 1155"/>
              <a:gd name="T79" fmla="*/ 671 h 908"/>
              <a:gd name="T80" fmla="*/ 1069 w 1155"/>
              <a:gd name="T81" fmla="*/ 627 h 908"/>
              <a:gd name="T82" fmla="*/ 1107 w 1155"/>
              <a:gd name="T83" fmla="*/ 634 h 908"/>
              <a:gd name="T84" fmla="*/ 768 w 1155"/>
              <a:gd name="T85" fmla="*/ 154 h 908"/>
              <a:gd name="T86" fmla="*/ 672 w 1155"/>
              <a:gd name="T87" fmla="*/ 146 h 908"/>
              <a:gd name="T88" fmla="*/ 693 w 1155"/>
              <a:gd name="T89" fmla="*/ 201 h 908"/>
              <a:gd name="T90" fmla="*/ 672 w 1155"/>
              <a:gd name="T91" fmla="*/ 136 h 908"/>
              <a:gd name="T92" fmla="*/ 810 w 1155"/>
              <a:gd name="T93" fmla="*/ 166 h 908"/>
              <a:gd name="T94" fmla="*/ 818 w 1155"/>
              <a:gd name="T95" fmla="*/ 242 h 908"/>
              <a:gd name="T96" fmla="*/ 793 w 1155"/>
              <a:gd name="T97" fmla="*/ 224 h 908"/>
              <a:gd name="T98" fmla="*/ 711 w 1155"/>
              <a:gd name="T99" fmla="*/ 555 h 908"/>
              <a:gd name="T100" fmla="*/ 750 w 1155"/>
              <a:gd name="T101" fmla="*/ 654 h 908"/>
              <a:gd name="T102" fmla="*/ 804 w 1155"/>
              <a:gd name="T103" fmla="*/ 694 h 908"/>
              <a:gd name="T104" fmla="*/ 868 w 1155"/>
              <a:gd name="T105" fmla="*/ 696 h 908"/>
              <a:gd name="T106" fmla="*/ 942 w 1155"/>
              <a:gd name="T107" fmla="*/ 663 h 908"/>
              <a:gd name="T108" fmla="*/ 911 w 1155"/>
              <a:gd name="T109" fmla="*/ 686 h 908"/>
              <a:gd name="T110" fmla="*/ 869 w 1155"/>
              <a:gd name="T111" fmla="*/ 703 h 908"/>
              <a:gd name="T112" fmla="*/ 793 w 1155"/>
              <a:gd name="T113" fmla="*/ 692 h 908"/>
              <a:gd name="T114" fmla="*/ 739 w 1155"/>
              <a:gd name="T115" fmla="*/ 652 h 908"/>
              <a:gd name="T116" fmla="*/ 772 w 1155"/>
              <a:gd name="T117" fmla="*/ 634 h 908"/>
              <a:gd name="T118" fmla="*/ 808 w 1155"/>
              <a:gd name="T119" fmla="*/ 644 h 908"/>
              <a:gd name="T120" fmla="*/ 814 w 1155"/>
              <a:gd name="T121" fmla="*/ 671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55" h="908">
                <a:moveTo>
                  <a:pt x="1075" y="611"/>
                </a:moveTo>
                <a:lnTo>
                  <a:pt x="1075" y="611"/>
                </a:lnTo>
                <a:lnTo>
                  <a:pt x="1074" y="603"/>
                </a:lnTo>
                <a:lnTo>
                  <a:pt x="1074" y="603"/>
                </a:lnTo>
                <a:lnTo>
                  <a:pt x="1074" y="602"/>
                </a:lnTo>
                <a:lnTo>
                  <a:pt x="1074" y="602"/>
                </a:lnTo>
                <a:lnTo>
                  <a:pt x="1074" y="603"/>
                </a:lnTo>
                <a:lnTo>
                  <a:pt x="1074" y="603"/>
                </a:lnTo>
                <a:lnTo>
                  <a:pt x="1077" y="603"/>
                </a:lnTo>
                <a:lnTo>
                  <a:pt x="1080" y="602"/>
                </a:lnTo>
                <a:lnTo>
                  <a:pt x="1080" y="601"/>
                </a:lnTo>
                <a:lnTo>
                  <a:pt x="1080" y="601"/>
                </a:lnTo>
                <a:lnTo>
                  <a:pt x="1080" y="596"/>
                </a:lnTo>
                <a:lnTo>
                  <a:pt x="1080" y="593"/>
                </a:lnTo>
                <a:lnTo>
                  <a:pt x="1081" y="591"/>
                </a:lnTo>
                <a:lnTo>
                  <a:pt x="1082" y="591"/>
                </a:lnTo>
                <a:lnTo>
                  <a:pt x="1082" y="591"/>
                </a:lnTo>
                <a:lnTo>
                  <a:pt x="1090" y="594"/>
                </a:lnTo>
                <a:lnTo>
                  <a:pt x="1097" y="594"/>
                </a:lnTo>
                <a:lnTo>
                  <a:pt x="1097" y="594"/>
                </a:lnTo>
                <a:lnTo>
                  <a:pt x="1096" y="589"/>
                </a:lnTo>
                <a:lnTo>
                  <a:pt x="1096" y="587"/>
                </a:lnTo>
                <a:lnTo>
                  <a:pt x="1094" y="586"/>
                </a:lnTo>
                <a:lnTo>
                  <a:pt x="1094" y="579"/>
                </a:lnTo>
                <a:lnTo>
                  <a:pt x="1105" y="571"/>
                </a:lnTo>
                <a:lnTo>
                  <a:pt x="1102" y="569"/>
                </a:lnTo>
                <a:lnTo>
                  <a:pt x="1113" y="538"/>
                </a:lnTo>
                <a:lnTo>
                  <a:pt x="1113" y="538"/>
                </a:lnTo>
                <a:lnTo>
                  <a:pt x="1116" y="538"/>
                </a:lnTo>
                <a:lnTo>
                  <a:pt x="1118" y="538"/>
                </a:lnTo>
                <a:lnTo>
                  <a:pt x="1119" y="538"/>
                </a:lnTo>
                <a:lnTo>
                  <a:pt x="1119" y="538"/>
                </a:lnTo>
                <a:lnTo>
                  <a:pt x="1119" y="536"/>
                </a:lnTo>
                <a:lnTo>
                  <a:pt x="1119" y="532"/>
                </a:lnTo>
                <a:lnTo>
                  <a:pt x="1119" y="526"/>
                </a:lnTo>
                <a:lnTo>
                  <a:pt x="1127" y="521"/>
                </a:lnTo>
                <a:lnTo>
                  <a:pt x="1127" y="521"/>
                </a:lnTo>
                <a:lnTo>
                  <a:pt x="1127" y="517"/>
                </a:lnTo>
                <a:lnTo>
                  <a:pt x="1127" y="514"/>
                </a:lnTo>
                <a:lnTo>
                  <a:pt x="1127" y="513"/>
                </a:lnTo>
                <a:lnTo>
                  <a:pt x="1127" y="513"/>
                </a:lnTo>
                <a:lnTo>
                  <a:pt x="1133" y="509"/>
                </a:lnTo>
                <a:lnTo>
                  <a:pt x="1135" y="507"/>
                </a:lnTo>
                <a:lnTo>
                  <a:pt x="1137" y="506"/>
                </a:lnTo>
                <a:lnTo>
                  <a:pt x="1137" y="506"/>
                </a:lnTo>
                <a:lnTo>
                  <a:pt x="1133" y="502"/>
                </a:lnTo>
                <a:lnTo>
                  <a:pt x="1132" y="500"/>
                </a:lnTo>
                <a:lnTo>
                  <a:pt x="1130" y="500"/>
                </a:lnTo>
                <a:lnTo>
                  <a:pt x="1130" y="500"/>
                </a:lnTo>
                <a:lnTo>
                  <a:pt x="1131" y="499"/>
                </a:lnTo>
                <a:lnTo>
                  <a:pt x="1134" y="497"/>
                </a:lnTo>
                <a:lnTo>
                  <a:pt x="1140" y="493"/>
                </a:lnTo>
                <a:lnTo>
                  <a:pt x="1137" y="491"/>
                </a:lnTo>
                <a:lnTo>
                  <a:pt x="1149" y="483"/>
                </a:lnTo>
                <a:lnTo>
                  <a:pt x="1149" y="483"/>
                </a:lnTo>
                <a:lnTo>
                  <a:pt x="1142" y="481"/>
                </a:lnTo>
                <a:lnTo>
                  <a:pt x="1142" y="481"/>
                </a:lnTo>
                <a:lnTo>
                  <a:pt x="1143" y="480"/>
                </a:lnTo>
                <a:lnTo>
                  <a:pt x="1146" y="477"/>
                </a:lnTo>
                <a:lnTo>
                  <a:pt x="1149" y="473"/>
                </a:lnTo>
                <a:lnTo>
                  <a:pt x="1149" y="473"/>
                </a:lnTo>
                <a:lnTo>
                  <a:pt x="1147" y="469"/>
                </a:lnTo>
                <a:lnTo>
                  <a:pt x="1142" y="466"/>
                </a:lnTo>
                <a:lnTo>
                  <a:pt x="1132" y="460"/>
                </a:lnTo>
                <a:lnTo>
                  <a:pt x="1132" y="460"/>
                </a:lnTo>
                <a:lnTo>
                  <a:pt x="1141" y="435"/>
                </a:lnTo>
                <a:lnTo>
                  <a:pt x="1152" y="397"/>
                </a:lnTo>
                <a:lnTo>
                  <a:pt x="1152" y="397"/>
                </a:lnTo>
                <a:lnTo>
                  <a:pt x="1154" y="391"/>
                </a:lnTo>
                <a:lnTo>
                  <a:pt x="1154" y="384"/>
                </a:lnTo>
                <a:lnTo>
                  <a:pt x="1151" y="377"/>
                </a:lnTo>
                <a:lnTo>
                  <a:pt x="1149" y="369"/>
                </a:lnTo>
                <a:lnTo>
                  <a:pt x="1144" y="358"/>
                </a:lnTo>
                <a:lnTo>
                  <a:pt x="1142" y="353"/>
                </a:lnTo>
                <a:lnTo>
                  <a:pt x="1142" y="353"/>
                </a:lnTo>
                <a:lnTo>
                  <a:pt x="1151" y="282"/>
                </a:lnTo>
                <a:lnTo>
                  <a:pt x="1151" y="282"/>
                </a:lnTo>
                <a:lnTo>
                  <a:pt x="1151" y="271"/>
                </a:lnTo>
                <a:lnTo>
                  <a:pt x="1150" y="258"/>
                </a:lnTo>
                <a:lnTo>
                  <a:pt x="1149" y="245"/>
                </a:lnTo>
                <a:lnTo>
                  <a:pt x="1147" y="229"/>
                </a:lnTo>
                <a:lnTo>
                  <a:pt x="1142" y="214"/>
                </a:lnTo>
                <a:lnTo>
                  <a:pt x="1139" y="207"/>
                </a:lnTo>
                <a:lnTo>
                  <a:pt x="1135" y="200"/>
                </a:lnTo>
                <a:lnTo>
                  <a:pt x="1131" y="196"/>
                </a:lnTo>
                <a:lnTo>
                  <a:pt x="1125" y="191"/>
                </a:lnTo>
                <a:lnTo>
                  <a:pt x="1125" y="191"/>
                </a:lnTo>
                <a:lnTo>
                  <a:pt x="1119" y="188"/>
                </a:lnTo>
                <a:lnTo>
                  <a:pt x="1114" y="185"/>
                </a:lnTo>
                <a:lnTo>
                  <a:pt x="1107" y="184"/>
                </a:lnTo>
                <a:lnTo>
                  <a:pt x="1100" y="184"/>
                </a:lnTo>
                <a:lnTo>
                  <a:pt x="1093" y="184"/>
                </a:lnTo>
                <a:lnTo>
                  <a:pt x="1086" y="186"/>
                </a:lnTo>
                <a:lnTo>
                  <a:pt x="1072" y="191"/>
                </a:lnTo>
                <a:lnTo>
                  <a:pt x="1059" y="196"/>
                </a:lnTo>
                <a:lnTo>
                  <a:pt x="1049" y="201"/>
                </a:lnTo>
                <a:lnTo>
                  <a:pt x="1040" y="207"/>
                </a:lnTo>
                <a:lnTo>
                  <a:pt x="1035" y="197"/>
                </a:lnTo>
                <a:lnTo>
                  <a:pt x="1035" y="197"/>
                </a:lnTo>
                <a:lnTo>
                  <a:pt x="1033" y="194"/>
                </a:lnTo>
                <a:lnTo>
                  <a:pt x="1025" y="191"/>
                </a:lnTo>
                <a:lnTo>
                  <a:pt x="1015" y="188"/>
                </a:lnTo>
                <a:lnTo>
                  <a:pt x="1009" y="186"/>
                </a:lnTo>
                <a:lnTo>
                  <a:pt x="1005" y="186"/>
                </a:lnTo>
                <a:lnTo>
                  <a:pt x="1005" y="186"/>
                </a:lnTo>
                <a:lnTo>
                  <a:pt x="999" y="186"/>
                </a:lnTo>
                <a:lnTo>
                  <a:pt x="993" y="185"/>
                </a:lnTo>
                <a:lnTo>
                  <a:pt x="983" y="181"/>
                </a:lnTo>
                <a:lnTo>
                  <a:pt x="975" y="178"/>
                </a:lnTo>
                <a:lnTo>
                  <a:pt x="973" y="177"/>
                </a:lnTo>
                <a:lnTo>
                  <a:pt x="970" y="178"/>
                </a:lnTo>
                <a:lnTo>
                  <a:pt x="970" y="178"/>
                </a:lnTo>
                <a:lnTo>
                  <a:pt x="969" y="178"/>
                </a:lnTo>
                <a:lnTo>
                  <a:pt x="967" y="178"/>
                </a:lnTo>
                <a:lnTo>
                  <a:pt x="961" y="178"/>
                </a:lnTo>
                <a:lnTo>
                  <a:pt x="950" y="176"/>
                </a:lnTo>
                <a:lnTo>
                  <a:pt x="950" y="176"/>
                </a:lnTo>
                <a:lnTo>
                  <a:pt x="939" y="174"/>
                </a:lnTo>
                <a:lnTo>
                  <a:pt x="931" y="173"/>
                </a:lnTo>
                <a:lnTo>
                  <a:pt x="925" y="174"/>
                </a:lnTo>
                <a:lnTo>
                  <a:pt x="925" y="174"/>
                </a:lnTo>
                <a:lnTo>
                  <a:pt x="919" y="175"/>
                </a:lnTo>
                <a:lnTo>
                  <a:pt x="912" y="176"/>
                </a:lnTo>
                <a:lnTo>
                  <a:pt x="909" y="175"/>
                </a:lnTo>
                <a:lnTo>
                  <a:pt x="906" y="174"/>
                </a:lnTo>
                <a:lnTo>
                  <a:pt x="901" y="172"/>
                </a:lnTo>
                <a:lnTo>
                  <a:pt x="898" y="167"/>
                </a:lnTo>
                <a:lnTo>
                  <a:pt x="898" y="167"/>
                </a:lnTo>
                <a:lnTo>
                  <a:pt x="895" y="164"/>
                </a:lnTo>
                <a:lnTo>
                  <a:pt x="893" y="160"/>
                </a:lnTo>
                <a:lnTo>
                  <a:pt x="892" y="154"/>
                </a:lnTo>
                <a:lnTo>
                  <a:pt x="892" y="153"/>
                </a:lnTo>
                <a:lnTo>
                  <a:pt x="891" y="153"/>
                </a:lnTo>
                <a:lnTo>
                  <a:pt x="885" y="153"/>
                </a:lnTo>
                <a:lnTo>
                  <a:pt x="885" y="153"/>
                </a:lnTo>
                <a:lnTo>
                  <a:pt x="880" y="152"/>
                </a:lnTo>
                <a:lnTo>
                  <a:pt x="877" y="151"/>
                </a:lnTo>
                <a:lnTo>
                  <a:pt x="869" y="148"/>
                </a:lnTo>
                <a:lnTo>
                  <a:pt x="862" y="144"/>
                </a:lnTo>
                <a:lnTo>
                  <a:pt x="860" y="143"/>
                </a:lnTo>
                <a:lnTo>
                  <a:pt x="858" y="142"/>
                </a:lnTo>
                <a:lnTo>
                  <a:pt x="858" y="142"/>
                </a:lnTo>
                <a:lnTo>
                  <a:pt x="854" y="143"/>
                </a:lnTo>
                <a:lnTo>
                  <a:pt x="851" y="142"/>
                </a:lnTo>
                <a:lnTo>
                  <a:pt x="837" y="138"/>
                </a:lnTo>
                <a:lnTo>
                  <a:pt x="837" y="138"/>
                </a:lnTo>
                <a:lnTo>
                  <a:pt x="824" y="135"/>
                </a:lnTo>
                <a:lnTo>
                  <a:pt x="816" y="134"/>
                </a:lnTo>
                <a:lnTo>
                  <a:pt x="816" y="134"/>
                </a:lnTo>
                <a:lnTo>
                  <a:pt x="811" y="133"/>
                </a:lnTo>
                <a:lnTo>
                  <a:pt x="805" y="132"/>
                </a:lnTo>
                <a:lnTo>
                  <a:pt x="797" y="128"/>
                </a:lnTo>
                <a:lnTo>
                  <a:pt x="797" y="128"/>
                </a:lnTo>
                <a:lnTo>
                  <a:pt x="789" y="127"/>
                </a:lnTo>
                <a:lnTo>
                  <a:pt x="783" y="128"/>
                </a:lnTo>
                <a:lnTo>
                  <a:pt x="770" y="128"/>
                </a:lnTo>
                <a:lnTo>
                  <a:pt x="770" y="128"/>
                </a:lnTo>
                <a:lnTo>
                  <a:pt x="758" y="119"/>
                </a:lnTo>
                <a:lnTo>
                  <a:pt x="722" y="96"/>
                </a:lnTo>
                <a:lnTo>
                  <a:pt x="698" y="81"/>
                </a:lnTo>
                <a:lnTo>
                  <a:pt x="670" y="65"/>
                </a:lnTo>
                <a:lnTo>
                  <a:pt x="638" y="49"/>
                </a:lnTo>
                <a:lnTo>
                  <a:pt x="605" y="34"/>
                </a:lnTo>
                <a:lnTo>
                  <a:pt x="605" y="34"/>
                </a:lnTo>
                <a:lnTo>
                  <a:pt x="587" y="27"/>
                </a:lnTo>
                <a:lnTo>
                  <a:pt x="569" y="20"/>
                </a:lnTo>
                <a:lnTo>
                  <a:pt x="550" y="15"/>
                </a:lnTo>
                <a:lnTo>
                  <a:pt x="532" y="11"/>
                </a:lnTo>
                <a:lnTo>
                  <a:pt x="513" y="7"/>
                </a:lnTo>
                <a:lnTo>
                  <a:pt x="495" y="4"/>
                </a:lnTo>
                <a:lnTo>
                  <a:pt x="476" y="2"/>
                </a:lnTo>
                <a:lnTo>
                  <a:pt x="458" y="0"/>
                </a:lnTo>
                <a:lnTo>
                  <a:pt x="423" y="0"/>
                </a:lnTo>
                <a:lnTo>
                  <a:pt x="391" y="3"/>
                </a:lnTo>
                <a:lnTo>
                  <a:pt x="362" y="6"/>
                </a:lnTo>
                <a:lnTo>
                  <a:pt x="349" y="10"/>
                </a:lnTo>
                <a:lnTo>
                  <a:pt x="337" y="13"/>
                </a:lnTo>
                <a:lnTo>
                  <a:pt x="337" y="13"/>
                </a:lnTo>
                <a:lnTo>
                  <a:pt x="289" y="29"/>
                </a:lnTo>
                <a:lnTo>
                  <a:pt x="235" y="49"/>
                </a:lnTo>
                <a:lnTo>
                  <a:pt x="209" y="61"/>
                </a:lnTo>
                <a:lnTo>
                  <a:pt x="184" y="72"/>
                </a:lnTo>
                <a:lnTo>
                  <a:pt x="161" y="85"/>
                </a:lnTo>
                <a:lnTo>
                  <a:pt x="141" y="96"/>
                </a:lnTo>
                <a:lnTo>
                  <a:pt x="141" y="96"/>
                </a:lnTo>
                <a:lnTo>
                  <a:pt x="131" y="103"/>
                </a:lnTo>
                <a:lnTo>
                  <a:pt x="120" y="112"/>
                </a:lnTo>
                <a:lnTo>
                  <a:pt x="110" y="124"/>
                </a:lnTo>
                <a:lnTo>
                  <a:pt x="100" y="136"/>
                </a:lnTo>
                <a:lnTo>
                  <a:pt x="91" y="150"/>
                </a:lnTo>
                <a:lnTo>
                  <a:pt x="80" y="165"/>
                </a:lnTo>
                <a:lnTo>
                  <a:pt x="62" y="196"/>
                </a:lnTo>
                <a:lnTo>
                  <a:pt x="45" y="227"/>
                </a:lnTo>
                <a:lnTo>
                  <a:pt x="32" y="256"/>
                </a:lnTo>
                <a:lnTo>
                  <a:pt x="22" y="280"/>
                </a:lnTo>
                <a:lnTo>
                  <a:pt x="17" y="297"/>
                </a:lnTo>
                <a:lnTo>
                  <a:pt x="17" y="297"/>
                </a:lnTo>
                <a:lnTo>
                  <a:pt x="16" y="312"/>
                </a:lnTo>
                <a:lnTo>
                  <a:pt x="14" y="331"/>
                </a:lnTo>
                <a:lnTo>
                  <a:pt x="16" y="377"/>
                </a:lnTo>
                <a:lnTo>
                  <a:pt x="16" y="420"/>
                </a:lnTo>
                <a:lnTo>
                  <a:pt x="14" y="436"/>
                </a:lnTo>
                <a:lnTo>
                  <a:pt x="14" y="443"/>
                </a:lnTo>
                <a:lnTo>
                  <a:pt x="12" y="448"/>
                </a:lnTo>
                <a:lnTo>
                  <a:pt x="12" y="448"/>
                </a:lnTo>
                <a:lnTo>
                  <a:pt x="6" y="461"/>
                </a:lnTo>
                <a:lnTo>
                  <a:pt x="2" y="471"/>
                </a:lnTo>
                <a:lnTo>
                  <a:pt x="0" y="476"/>
                </a:lnTo>
                <a:lnTo>
                  <a:pt x="0" y="478"/>
                </a:lnTo>
                <a:lnTo>
                  <a:pt x="2" y="478"/>
                </a:lnTo>
                <a:lnTo>
                  <a:pt x="2" y="478"/>
                </a:lnTo>
                <a:lnTo>
                  <a:pt x="8" y="480"/>
                </a:lnTo>
                <a:lnTo>
                  <a:pt x="10" y="481"/>
                </a:lnTo>
                <a:lnTo>
                  <a:pt x="11" y="481"/>
                </a:lnTo>
                <a:lnTo>
                  <a:pt x="11" y="483"/>
                </a:lnTo>
                <a:lnTo>
                  <a:pt x="9" y="488"/>
                </a:lnTo>
                <a:lnTo>
                  <a:pt x="9" y="488"/>
                </a:lnTo>
                <a:lnTo>
                  <a:pt x="1" y="498"/>
                </a:lnTo>
                <a:lnTo>
                  <a:pt x="0" y="501"/>
                </a:lnTo>
                <a:lnTo>
                  <a:pt x="0" y="502"/>
                </a:lnTo>
                <a:lnTo>
                  <a:pt x="2" y="502"/>
                </a:lnTo>
                <a:lnTo>
                  <a:pt x="2" y="502"/>
                </a:lnTo>
                <a:lnTo>
                  <a:pt x="9" y="501"/>
                </a:lnTo>
                <a:lnTo>
                  <a:pt x="10" y="502"/>
                </a:lnTo>
                <a:lnTo>
                  <a:pt x="9" y="506"/>
                </a:lnTo>
                <a:lnTo>
                  <a:pt x="9" y="506"/>
                </a:lnTo>
                <a:lnTo>
                  <a:pt x="8" y="510"/>
                </a:lnTo>
                <a:lnTo>
                  <a:pt x="8" y="514"/>
                </a:lnTo>
                <a:lnTo>
                  <a:pt x="11" y="521"/>
                </a:lnTo>
                <a:lnTo>
                  <a:pt x="11" y="521"/>
                </a:lnTo>
                <a:lnTo>
                  <a:pt x="16" y="541"/>
                </a:lnTo>
                <a:lnTo>
                  <a:pt x="19" y="552"/>
                </a:lnTo>
                <a:lnTo>
                  <a:pt x="21" y="554"/>
                </a:lnTo>
                <a:lnTo>
                  <a:pt x="22" y="554"/>
                </a:lnTo>
                <a:lnTo>
                  <a:pt x="24" y="554"/>
                </a:lnTo>
                <a:lnTo>
                  <a:pt x="24" y="554"/>
                </a:lnTo>
                <a:lnTo>
                  <a:pt x="29" y="550"/>
                </a:lnTo>
                <a:lnTo>
                  <a:pt x="30" y="550"/>
                </a:lnTo>
                <a:lnTo>
                  <a:pt x="32" y="552"/>
                </a:lnTo>
                <a:lnTo>
                  <a:pt x="32" y="552"/>
                </a:lnTo>
                <a:lnTo>
                  <a:pt x="33" y="557"/>
                </a:lnTo>
                <a:lnTo>
                  <a:pt x="35" y="565"/>
                </a:lnTo>
                <a:lnTo>
                  <a:pt x="37" y="575"/>
                </a:lnTo>
                <a:lnTo>
                  <a:pt x="37" y="575"/>
                </a:lnTo>
                <a:lnTo>
                  <a:pt x="43" y="570"/>
                </a:lnTo>
                <a:lnTo>
                  <a:pt x="46" y="567"/>
                </a:lnTo>
                <a:lnTo>
                  <a:pt x="47" y="567"/>
                </a:lnTo>
                <a:lnTo>
                  <a:pt x="49" y="569"/>
                </a:lnTo>
                <a:lnTo>
                  <a:pt x="49" y="569"/>
                </a:lnTo>
                <a:lnTo>
                  <a:pt x="50" y="574"/>
                </a:lnTo>
                <a:lnTo>
                  <a:pt x="54" y="582"/>
                </a:lnTo>
                <a:lnTo>
                  <a:pt x="59" y="588"/>
                </a:lnTo>
                <a:lnTo>
                  <a:pt x="60" y="590"/>
                </a:lnTo>
                <a:lnTo>
                  <a:pt x="61" y="589"/>
                </a:lnTo>
                <a:lnTo>
                  <a:pt x="61" y="589"/>
                </a:lnTo>
                <a:lnTo>
                  <a:pt x="63" y="587"/>
                </a:lnTo>
                <a:lnTo>
                  <a:pt x="68" y="583"/>
                </a:lnTo>
                <a:lnTo>
                  <a:pt x="73" y="582"/>
                </a:lnTo>
                <a:lnTo>
                  <a:pt x="75" y="582"/>
                </a:lnTo>
                <a:lnTo>
                  <a:pt x="76" y="583"/>
                </a:lnTo>
                <a:lnTo>
                  <a:pt x="76" y="583"/>
                </a:lnTo>
                <a:lnTo>
                  <a:pt x="77" y="586"/>
                </a:lnTo>
                <a:lnTo>
                  <a:pt x="80" y="589"/>
                </a:lnTo>
                <a:lnTo>
                  <a:pt x="90" y="596"/>
                </a:lnTo>
                <a:lnTo>
                  <a:pt x="102" y="606"/>
                </a:lnTo>
                <a:lnTo>
                  <a:pt x="102" y="606"/>
                </a:lnTo>
                <a:lnTo>
                  <a:pt x="104" y="604"/>
                </a:lnTo>
                <a:lnTo>
                  <a:pt x="106" y="603"/>
                </a:lnTo>
                <a:lnTo>
                  <a:pt x="107" y="603"/>
                </a:lnTo>
                <a:lnTo>
                  <a:pt x="108" y="604"/>
                </a:lnTo>
                <a:lnTo>
                  <a:pt x="109" y="606"/>
                </a:lnTo>
                <a:lnTo>
                  <a:pt x="109" y="606"/>
                </a:lnTo>
                <a:lnTo>
                  <a:pt x="113" y="611"/>
                </a:lnTo>
                <a:lnTo>
                  <a:pt x="125" y="617"/>
                </a:lnTo>
                <a:lnTo>
                  <a:pt x="158" y="634"/>
                </a:lnTo>
                <a:lnTo>
                  <a:pt x="176" y="642"/>
                </a:lnTo>
                <a:lnTo>
                  <a:pt x="194" y="649"/>
                </a:lnTo>
                <a:lnTo>
                  <a:pt x="210" y="654"/>
                </a:lnTo>
                <a:lnTo>
                  <a:pt x="222" y="656"/>
                </a:lnTo>
                <a:lnTo>
                  <a:pt x="222" y="656"/>
                </a:lnTo>
                <a:lnTo>
                  <a:pt x="231" y="658"/>
                </a:lnTo>
                <a:lnTo>
                  <a:pt x="238" y="660"/>
                </a:lnTo>
                <a:lnTo>
                  <a:pt x="243" y="662"/>
                </a:lnTo>
                <a:lnTo>
                  <a:pt x="249" y="666"/>
                </a:lnTo>
                <a:lnTo>
                  <a:pt x="256" y="671"/>
                </a:lnTo>
                <a:lnTo>
                  <a:pt x="259" y="676"/>
                </a:lnTo>
                <a:lnTo>
                  <a:pt x="259" y="676"/>
                </a:lnTo>
                <a:lnTo>
                  <a:pt x="261" y="676"/>
                </a:lnTo>
                <a:lnTo>
                  <a:pt x="265" y="677"/>
                </a:lnTo>
                <a:lnTo>
                  <a:pt x="274" y="678"/>
                </a:lnTo>
                <a:lnTo>
                  <a:pt x="284" y="679"/>
                </a:lnTo>
                <a:lnTo>
                  <a:pt x="288" y="680"/>
                </a:lnTo>
                <a:lnTo>
                  <a:pt x="291" y="682"/>
                </a:lnTo>
                <a:lnTo>
                  <a:pt x="291" y="682"/>
                </a:lnTo>
                <a:lnTo>
                  <a:pt x="296" y="686"/>
                </a:lnTo>
                <a:lnTo>
                  <a:pt x="302" y="691"/>
                </a:lnTo>
                <a:lnTo>
                  <a:pt x="309" y="694"/>
                </a:lnTo>
                <a:lnTo>
                  <a:pt x="318" y="696"/>
                </a:lnTo>
                <a:lnTo>
                  <a:pt x="318" y="696"/>
                </a:lnTo>
                <a:lnTo>
                  <a:pt x="339" y="700"/>
                </a:lnTo>
                <a:lnTo>
                  <a:pt x="356" y="702"/>
                </a:lnTo>
                <a:lnTo>
                  <a:pt x="356" y="702"/>
                </a:lnTo>
                <a:lnTo>
                  <a:pt x="357" y="703"/>
                </a:lnTo>
                <a:lnTo>
                  <a:pt x="356" y="704"/>
                </a:lnTo>
                <a:lnTo>
                  <a:pt x="373" y="707"/>
                </a:lnTo>
                <a:lnTo>
                  <a:pt x="373" y="707"/>
                </a:lnTo>
                <a:lnTo>
                  <a:pt x="388" y="709"/>
                </a:lnTo>
                <a:lnTo>
                  <a:pt x="397" y="709"/>
                </a:lnTo>
                <a:lnTo>
                  <a:pt x="403" y="709"/>
                </a:lnTo>
                <a:lnTo>
                  <a:pt x="410" y="711"/>
                </a:lnTo>
                <a:lnTo>
                  <a:pt x="410" y="711"/>
                </a:lnTo>
                <a:lnTo>
                  <a:pt x="414" y="712"/>
                </a:lnTo>
                <a:lnTo>
                  <a:pt x="416" y="715"/>
                </a:lnTo>
                <a:lnTo>
                  <a:pt x="417" y="717"/>
                </a:lnTo>
                <a:lnTo>
                  <a:pt x="422" y="717"/>
                </a:lnTo>
                <a:lnTo>
                  <a:pt x="433" y="717"/>
                </a:lnTo>
                <a:lnTo>
                  <a:pt x="433" y="717"/>
                </a:lnTo>
                <a:lnTo>
                  <a:pt x="447" y="717"/>
                </a:lnTo>
                <a:lnTo>
                  <a:pt x="455" y="717"/>
                </a:lnTo>
                <a:lnTo>
                  <a:pt x="463" y="717"/>
                </a:lnTo>
                <a:lnTo>
                  <a:pt x="475" y="717"/>
                </a:lnTo>
                <a:lnTo>
                  <a:pt x="475" y="717"/>
                </a:lnTo>
                <a:lnTo>
                  <a:pt x="495" y="715"/>
                </a:lnTo>
                <a:lnTo>
                  <a:pt x="520" y="711"/>
                </a:lnTo>
                <a:lnTo>
                  <a:pt x="555" y="704"/>
                </a:lnTo>
                <a:lnTo>
                  <a:pt x="555" y="704"/>
                </a:lnTo>
                <a:lnTo>
                  <a:pt x="563" y="703"/>
                </a:lnTo>
                <a:lnTo>
                  <a:pt x="566" y="703"/>
                </a:lnTo>
                <a:lnTo>
                  <a:pt x="569" y="704"/>
                </a:lnTo>
                <a:lnTo>
                  <a:pt x="569" y="704"/>
                </a:lnTo>
                <a:lnTo>
                  <a:pt x="573" y="706"/>
                </a:lnTo>
                <a:lnTo>
                  <a:pt x="578" y="707"/>
                </a:lnTo>
                <a:lnTo>
                  <a:pt x="582" y="706"/>
                </a:lnTo>
                <a:lnTo>
                  <a:pt x="586" y="704"/>
                </a:lnTo>
                <a:lnTo>
                  <a:pt x="586" y="704"/>
                </a:lnTo>
                <a:lnTo>
                  <a:pt x="589" y="703"/>
                </a:lnTo>
                <a:lnTo>
                  <a:pt x="591" y="703"/>
                </a:lnTo>
                <a:lnTo>
                  <a:pt x="594" y="703"/>
                </a:lnTo>
                <a:lnTo>
                  <a:pt x="596" y="702"/>
                </a:lnTo>
                <a:lnTo>
                  <a:pt x="596" y="702"/>
                </a:lnTo>
                <a:lnTo>
                  <a:pt x="605" y="700"/>
                </a:lnTo>
                <a:lnTo>
                  <a:pt x="611" y="699"/>
                </a:lnTo>
                <a:lnTo>
                  <a:pt x="726" y="774"/>
                </a:lnTo>
                <a:lnTo>
                  <a:pt x="726" y="774"/>
                </a:lnTo>
                <a:lnTo>
                  <a:pt x="737" y="811"/>
                </a:lnTo>
                <a:lnTo>
                  <a:pt x="746" y="840"/>
                </a:lnTo>
                <a:lnTo>
                  <a:pt x="751" y="862"/>
                </a:lnTo>
                <a:lnTo>
                  <a:pt x="751" y="862"/>
                </a:lnTo>
                <a:lnTo>
                  <a:pt x="752" y="865"/>
                </a:lnTo>
                <a:lnTo>
                  <a:pt x="754" y="869"/>
                </a:lnTo>
                <a:lnTo>
                  <a:pt x="759" y="876"/>
                </a:lnTo>
                <a:lnTo>
                  <a:pt x="767" y="882"/>
                </a:lnTo>
                <a:lnTo>
                  <a:pt x="775" y="888"/>
                </a:lnTo>
                <a:lnTo>
                  <a:pt x="784" y="893"/>
                </a:lnTo>
                <a:lnTo>
                  <a:pt x="792" y="896"/>
                </a:lnTo>
                <a:lnTo>
                  <a:pt x="800" y="898"/>
                </a:lnTo>
                <a:lnTo>
                  <a:pt x="805" y="900"/>
                </a:lnTo>
                <a:lnTo>
                  <a:pt x="805" y="900"/>
                </a:lnTo>
                <a:lnTo>
                  <a:pt x="813" y="898"/>
                </a:lnTo>
                <a:lnTo>
                  <a:pt x="819" y="896"/>
                </a:lnTo>
                <a:lnTo>
                  <a:pt x="822" y="895"/>
                </a:lnTo>
                <a:lnTo>
                  <a:pt x="822" y="895"/>
                </a:lnTo>
                <a:lnTo>
                  <a:pt x="836" y="902"/>
                </a:lnTo>
                <a:lnTo>
                  <a:pt x="849" y="906"/>
                </a:lnTo>
                <a:lnTo>
                  <a:pt x="854" y="908"/>
                </a:lnTo>
                <a:lnTo>
                  <a:pt x="860" y="908"/>
                </a:lnTo>
                <a:lnTo>
                  <a:pt x="860" y="908"/>
                </a:lnTo>
                <a:lnTo>
                  <a:pt x="865" y="906"/>
                </a:lnTo>
                <a:lnTo>
                  <a:pt x="868" y="905"/>
                </a:lnTo>
                <a:lnTo>
                  <a:pt x="874" y="902"/>
                </a:lnTo>
                <a:lnTo>
                  <a:pt x="876" y="898"/>
                </a:lnTo>
                <a:lnTo>
                  <a:pt x="877" y="897"/>
                </a:lnTo>
                <a:lnTo>
                  <a:pt x="877" y="897"/>
                </a:lnTo>
                <a:lnTo>
                  <a:pt x="877" y="898"/>
                </a:lnTo>
                <a:lnTo>
                  <a:pt x="878" y="901"/>
                </a:lnTo>
                <a:lnTo>
                  <a:pt x="879" y="901"/>
                </a:lnTo>
                <a:lnTo>
                  <a:pt x="883" y="901"/>
                </a:lnTo>
                <a:lnTo>
                  <a:pt x="886" y="900"/>
                </a:lnTo>
                <a:lnTo>
                  <a:pt x="892" y="897"/>
                </a:lnTo>
                <a:lnTo>
                  <a:pt x="892" y="897"/>
                </a:lnTo>
                <a:lnTo>
                  <a:pt x="896" y="893"/>
                </a:lnTo>
                <a:lnTo>
                  <a:pt x="901" y="887"/>
                </a:lnTo>
                <a:lnTo>
                  <a:pt x="906" y="880"/>
                </a:lnTo>
                <a:lnTo>
                  <a:pt x="908" y="872"/>
                </a:lnTo>
                <a:lnTo>
                  <a:pt x="910" y="864"/>
                </a:lnTo>
                <a:lnTo>
                  <a:pt x="911" y="856"/>
                </a:lnTo>
                <a:lnTo>
                  <a:pt x="911" y="848"/>
                </a:lnTo>
                <a:lnTo>
                  <a:pt x="910" y="840"/>
                </a:lnTo>
                <a:lnTo>
                  <a:pt x="910" y="840"/>
                </a:lnTo>
                <a:lnTo>
                  <a:pt x="908" y="833"/>
                </a:lnTo>
                <a:lnTo>
                  <a:pt x="903" y="826"/>
                </a:lnTo>
                <a:lnTo>
                  <a:pt x="898" y="820"/>
                </a:lnTo>
                <a:lnTo>
                  <a:pt x="892" y="813"/>
                </a:lnTo>
                <a:lnTo>
                  <a:pt x="875" y="797"/>
                </a:lnTo>
                <a:lnTo>
                  <a:pt x="875" y="797"/>
                </a:lnTo>
                <a:lnTo>
                  <a:pt x="868" y="784"/>
                </a:lnTo>
                <a:lnTo>
                  <a:pt x="865" y="777"/>
                </a:lnTo>
                <a:lnTo>
                  <a:pt x="862" y="774"/>
                </a:lnTo>
                <a:lnTo>
                  <a:pt x="862" y="774"/>
                </a:lnTo>
                <a:lnTo>
                  <a:pt x="861" y="773"/>
                </a:lnTo>
                <a:lnTo>
                  <a:pt x="860" y="771"/>
                </a:lnTo>
                <a:lnTo>
                  <a:pt x="860" y="765"/>
                </a:lnTo>
                <a:lnTo>
                  <a:pt x="860" y="765"/>
                </a:lnTo>
                <a:lnTo>
                  <a:pt x="861" y="757"/>
                </a:lnTo>
                <a:lnTo>
                  <a:pt x="862" y="752"/>
                </a:lnTo>
                <a:lnTo>
                  <a:pt x="875" y="757"/>
                </a:lnTo>
                <a:lnTo>
                  <a:pt x="883" y="752"/>
                </a:lnTo>
                <a:lnTo>
                  <a:pt x="883" y="752"/>
                </a:lnTo>
                <a:lnTo>
                  <a:pt x="885" y="758"/>
                </a:lnTo>
                <a:lnTo>
                  <a:pt x="886" y="760"/>
                </a:lnTo>
                <a:lnTo>
                  <a:pt x="886" y="761"/>
                </a:lnTo>
                <a:lnTo>
                  <a:pt x="887" y="761"/>
                </a:lnTo>
                <a:lnTo>
                  <a:pt x="887" y="761"/>
                </a:lnTo>
                <a:lnTo>
                  <a:pt x="891" y="756"/>
                </a:lnTo>
                <a:lnTo>
                  <a:pt x="893" y="752"/>
                </a:lnTo>
                <a:lnTo>
                  <a:pt x="893" y="752"/>
                </a:lnTo>
                <a:lnTo>
                  <a:pt x="893" y="752"/>
                </a:lnTo>
                <a:lnTo>
                  <a:pt x="893" y="752"/>
                </a:lnTo>
                <a:lnTo>
                  <a:pt x="894" y="761"/>
                </a:lnTo>
                <a:lnTo>
                  <a:pt x="894" y="765"/>
                </a:lnTo>
                <a:lnTo>
                  <a:pt x="895" y="765"/>
                </a:lnTo>
                <a:lnTo>
                  <a:pt x="895" y="764"/>
                </a:lnTo>
                <a:lnTo>
                  <a:pt x="895" y="764"/>
                </a:lnTo>
                <a:lnTo>
                  <a:pt x="898" y="757"/>
                </a:lnTo>
                <a:lnTo>
                  <a:pt x="901" y="751"/>
                </a:lnTo>
                <a:lnTo>
                  <a:pt x="903" y="748"/>
                </a:lnTo>
                <a:lnTo>
                  <a:pt x="903" y="748"/>
                </a:lnTo>
                <a:lnTo>
                  <a:pt x="904" y="749"/>
                </a:lnTo>
                <a:lnTo>
                  <a:pt x="904" y="749"/>
                </a:lnTo>
                <a:lnTo>
                  <a:pt x="904" y="751"/>
                </a:lnTo>
                <a:lnTo>
                  <a:pt x="908" y="753"/>
                </a:lnTo>
                <a:lnTo>
                  <a:pt x="915" y="760"/>
                </a:lnTo>
                <a:lnTo>
                  <a:pt x="923" y="767"/>
                </a:lnTo>
                <a:lnTo>
                  <a:pt x="927" y="772"/>
                </a:lnTo>
                <a:lnTo>
                  <a:pt x="927" y="772"/>
                </a:lnTo>
                <a:lnTo>
                  <a:pt x="931" y="775"/>
                </a:lnTo>
                <a:lnTo>
                  <a:pt x="933" y="779"/>
                </a:lnTo>
                <a:lnTo>
                  <a:pt x="939" y="781"/>
                </a:lnTo>
                <a:lnTo>
                  <a:pt x="945" y="784"/>
                </a:lnTo>
                <a:lnTo>
                  <a:pt x="954" y="785"/>
                </a:lnTo>
                <a:lnTo>
                  <a:pt x="966" y="785"/>
                </a:lnTo>
                <a:lnTo>
                  <a:pt x="982" y="784"/>
                </a:lnTo>
                <a:lnTo>
                  <a:pt x="982" y="784"/>
                </a:lnTo>
                <a:lnTo>
                  <a:pt x="997" y="783"/>
                </a:lnTo>
                <a:lnTo>
                  <a:pt x="1008" y="783"/>
                </a:lnTo>
                <a:lnTo>
                  <a:pt x="1022" y="784"/>
                </a:lnTo>
                <a:lnTo>
                  <a:pt x="1026" y="784"/>
                </a:lnTo>
                <a:lnTo>
                  <a:pt x="1030" y="781"/>
                </a:lnTo>
                <a:lnTo>
                  <a:pt x="1034" y="775"/>
                </a:lnTo>
                <a:lnTo>
                  <a:pt x="1038" y="765"/>
                </a:lnTo>
                <a:lnTo>
                  <a:pt x="1038" y="765"/>
                </a:lnTo>
                <a:lnTo>
                  <a:pt x="1045" y="745"/>
                </a:lnTo>
                <a:lnTo>
                  <a:pt x="1049" y="733"/>
                </a:lnTo>
                <a:lnTo>
                  <a:pt x="1049" y="728"/>
                </a:lnTo>
                <a:lnTo>
                  <a:pt x="1048" y="724"/>
                </a:lnTo>
                <a:lnTo>
                  <a:pt x="1044" y="715"/>
                </a:lnTo>
                <a:lnTo>
                  <a:pt x="1044" y="715"/>
                </a:lnTo>
                <a:lnTo>
                  <a:pt x="1027" y="684"/>
                </a:lnTo>
                <a:lnTo>
                  <a:pt x="1027" y="684"/>
                </a:lnTo>
                <a:lnTo>
                  <a:pt x="1049" y="690"/>
                </a:lnTo>
                <a:lnTo>
                  <a:pt x="1066" y="696"/>
                </a:lnTo>
                <a:lnTo>
                  <a:pt x="1074" y="701"/>
                </a:lnTo>
                <a:lnTo>
                  <a:pt x="1080" y="704"/>
                </a:lnTo>
                <a:lnTo>
                  <a:pt x="1080" y="704"/>
                </a:lnTo>
                <a:lnTo>
                  <a:pt x="1107" y="730"/>
                </a:lnTo>
                <a:lnTo>
                  <a:pt x="1124" y="747"/>
                </a:lnTo>
                <a:lnTo>
                  <a:pt x="1102" y="714"/>
                </a:lnTo>
                <a:lnTo>
                  <a:pt x="1155" y="730"/>
                </a:lnTo>
                <a:lnTo>
                  <a:pt x="1155" y="730"/>
                </a:lnTo>
                <a:lnTo>
                  <a:pt x="1126" y="717"/>
                </a:lnTo>
                <a:lnTo>
                  <a:pt x="1106" y="708"/>
                </a:lnTo>
                <a:lnTo>
                  <a:pt x="1094" y="702"/>
                </a:lnTo>
                <a:lnTo>
                  <a:pt x="1094" y="702"/>
                </a:lnTo>
                <a:lnTo>
                  <a:pt x="1090" y="701"/>
                </a:lnTo>
                <a:lnTo>
                  <a:pt x="1086" y="699"/>
                </a:lnTo>
                <a:lnTo>
                  <a:pt x="1082" y="694"/>
                </a:lnTo>
                <a:lnTo>
                  <a:pt x="1082" y="694"/>
                </a:lnTo>
                <a:lnTo>
                  <a:pt x="1057" y="684"/>
                </a:lnTo>
                <a:lnTo>
                  <a:pt x="1057" y="684"/>
                </a:lnTo>
                <a:lnTo>
                  <a:pt x="1030" y="671"/>
                </a:lnTo>
                <a:lnTo>
                  <a:pt x="1038" y="669"/>
                </a:lnTo>
                <a:lnTo>
                  <a:pt x="1038" y="663"/>
                </a:lnTo>
                <a:lnTo>
                  <a:pt x="1042" y="661"/>
                </a:lnTo>
                <a:lnTo>
                  <a:pt x="1044" y="654"/>
                </a:lnTo>
                <a:lnTo>
                  <a:pt x="1052" y="651"/>
                </a:lnTo>
                <a:lnTo>
                  <a:pt x="1052" y="646"/>
                </a:lnTo>
                <a:lnTo>
                  <a:pt x="1055" y="642"/>
                </a:lnTo>
                <a:lnTo>
                  <a:pt x="1055" y="642"/>
                </a:lnTo>
                <a:lnTo>
                  <a:pt x="1055" y="641"/>
                </a:lnTo>
                <a:lnTo>
                  <a:pt x="1055" y="638"/>
                </a:lnTo>
                <a:lnTo>
                  <a:pt x="1055" y="638"/>
                </a:lnTo>
                <a:lnTo>
                  <a:pt x="1069" y="627"/>
                </a:lnTo>
                <a:lnTo>
                  <a:pt x="1069" y="627"/>
                </a:lnTo>
                <a:lnTo>
                  <a:pt x="1084" y="633"/>
                </a:lnTo>
                <a:lnTo>
                  <a:pt x="1098" y="637"/>
                </a:lnTo>
                <a:lnTo>
                  <a:pt x="1111" y="639"/>
                </a:lnTo>
                <a:lnTo>
                  <a:pt x="1111" y="639"/>
                </a:lnTo>
                <a:lnTo>
                  <a:pt x="1122" y="641"/>
                </a:lnTo>
                <a:lnTo>
                  <a:pt x="1132" y="638"/>
                </a:lnTo>
                <a:lnTo>
                  <a:pt x="1140" y="636"/>
                </a:lnTo>
                <a:lnTo>
                  <a:pt x="1140" y="636"/>
                </a:lnTo>
                <a:lnTo>
                  <a:pt x="1126" y="636"/>
                </a:lnTo>
                <a:lnTo>
                  <a:pt x="1115" y="635"/>
                </a:lnTo>
                <a:lnTo>
                  <a:pt x="1107" y="634"/>
                </a:lnTo>
                <a:lnTo>
                  <a:pt x="1107" y="634"/>
                </a:lnTo>
                <a:lnTo>
                  <a:pt x="1084" y="623"/>
                </a:lnTo>
                <a:lnTo>
                  <a:pt x="1067" y="614"/>
                </a:lnTo>
                <a:lnTo>
                  <a:pt x="1075" y="611"/>
                </a:lnTo>
                <a:close/>
                <a:moveTo>
                  <a:pt x="810" y="166"/>
                </a:moveTo>
                <a:lnTo>
                  <a:pt x="810" y="166"/>
                </a:lnTo>
                <a:lnTo>
                  <a:pt x="808" y="166"/>
                </a:lnTo>
                <a:lnTo>
                  <a:pt x="801" y="165"/>
                </a:lnTo>
                <a:lnTo>
                  <a:pt x="794" y="164"/>
                </a:lnTo>
                <a:lnTo>
                  <a:pt x="787" y="161"/>
                </a:lnTo>
                <a:lnTo>
                  <a:pt x="787" y="161"/>
                </a:lnTo>
                <a:lnTo>
                  <a:pt x="768" y="154"/>
                </a:lnTo>
                <a:lnTo>
                  <a:pt x="745" y="146"/>
                </a:lnTo>
                <a:lnTo>
                  <a:pt x="745" y="146"/>
                </a:lnTo>
                <a:lnTo>
                  <a:pt x="736" y="143"/>
                </a:lnTo>
                <a:lnTo>
                  <a:pt x="729" y="141"/>
                </a:lnTo>
                <a:lnTo>
                  <a:pt x="723" y="141"/>
                </a:lnTo>
                <a:lnTo>
                  <a:pt x="715" y="141"/>
                </a:lnTo>
                <a:lnTo>
                  <a:pt x="715" y="141"/>
                </a:lnTo>
                <a:lnTo>
                  <a:pt x="704" y="141"/>
                </a:lnTo>
                <a:lnTo>
                  <a:pt x="690" y="142"/>
                </a:lnTo>
                <a:lnTo>
                  <a:pt x="672" y="144"/>
                </a:lnTo>
                <a:lnTo>
                  <a:pt x="672" y="144"/>
                </a:lnTo>
                <a:lnTo>
                  <a:pt x="672" y="146"/>
                </a:lnTo>
                <a:lnTo>
                  <a:pt x="673" y="151"/>
                </a:lnTo>
                <a:lnTo>
                  <a:pt x="681" y="167"/>
                </a:lnTo>
                <a:lnTo>
                  <a:pt x="692" y="184"/>
                </a:lnTo>
                <a:lnTo>
                  <a:pt x="698" y="197"/>
                </a:lnTo>
                <a:lnTo>
                  <a:pt x="698" y="197"/>
                </a:lnTo>
                <a:lnTo>
                  <a:pt x="718" y="222"/>
                </a:lnTo>
                <a:lnTo>
                  <a:pt x="730" y="239"/>
                </a:lnTo>
                <a:lnTo>
                  <a:pt x="730" y="239"/>
                </a:lnTo>
                <a:lnTo>
                  <a:pt x="715" y="225"/>
                </a:lnTo>
                <a:lnTo>
                  <a:pt x="703" y="213"/>
                </a:lnTo>
                <a:lnTo>
                  <a:pt x="693" y="201"/>
                </a:lnTo>
                <a:lnTo>
                  <a:pt x="693" y="201"/>
                </a:lnTo>
                <a:lnTo>
                  <a:pt x="688" y="196"/>
                </a:lnTo>
                <a:lnTo>
                  <a:pt x="685" y="189"/>
                </a:lnTo>
                <a:lnTo>
                  <a:pt x="677" y="173"/>
                </a:lnTo>
                <a:lnTo>
                  <a:pt x="671" y="159"/>
                </a:lnTo>
                <a:lnTo>
                  <a:pt x="665" y="149"/>
                </a:lnTo>
                <a:lnTo>
                  <a:pt x="665" y="149"/>
                </a:lnTo>
                <a:lnTo>
                  <a:pt x="662" y="143"/>
                </a:lnTo>
                <a:lnTo>
                  <a:pt x="662" y="141"/>
                </a:lnTo>
                <a:lnTo>
                  <a:pt x="663" y="138"/>
                </a:lnTo>
                <a:lnTo>
                  <a:pt x="664" y="137"/>
                </a:lnTo>
                <a:lnTo>
                  <a:pt x="667" y="136"/>
                </a:lnTo>
                <a:lnTo>
                  <a:pt x="672" y="136"/>
                </a:lnTo>
                <a:lnTo>
                  <a:pt x="672" y="136"/>
                </a:lnTo>
                <a:lnTo>
                  <a:pt x="682" y="135"/>
                </a:lnTo>
                <a:lnTo>
                  <a:pt x="698" y="133"/>
                </a:lnTo>
                <a:lnTo>
                  <a:pt x="715" y="130"/>
                </a:lnTo>
                <a:lnTo>
                  <a:pt x="723" y="130"/>
                </a:lnTo>
                <a:lnTo>
                  <a:pt x="730" y="132"/>
                </a:lnTo>
                <a:lnTo>
                  <a:pt x="730" y="132"/>
                </a:lnTo>
                <a:lnTo>
                  <a:pt x="750" y="138"/>
                </a:lnTo>
                <a:lnTo>
                  <a:pt x="776" y="150"/>
                </a:lnTo>
                <a:lnTo>
                  <a:pt x="800" y="160"/>
                </a:lnTo>
                <a:lnTo>
                  <a:pt x="810" y="166"/>
                </a:lnTo>
                <a:lnTo>
                  <a:pt x="810" y="166"/>
                </a:lnTo>
                <a:close/>
                <a:moveTo>
                  <a:pt x="718" y="153"/>
                </a:moveTo>
                <a:lnTo>
                  <a:pt x="718" y="153"/>
                </a:lnTo>
                <a:lnTo>
                  <a:pt x="729" y="158"/>
                </a:lnTo>
                <a:lnTo>
                  <a:pt x="739" y="164"/>
                </a:lnTo>
                <a:lnTo>
                  <a:pt x="750" y="169"/>
                </a:lnTo>
                <a:lnTo>
                  <a:pt x="750" y="169"/>
                </a:lnTo>
                <a:lnTo>
                  <a:pt x="771" y="189"/>
                </a:lnTo>
                <a:lnTo>
                  <a:pt x="791" y="205"/>
                </a:lnTo>
                <a:lnTo>
                  <a:pt x="791" y="205"/>
                </a:lnTo>
                <a:lnTo>
                  <a:pt x="799" y="213"/>
                </a:lnTo>
                <a:lnTo>
                  <a:pt x="807" y="224"/>
                </a:lnTo>
                <a:lnTo>
                  <a:pt x="818" y="242"/>
                </a:lnTo>
                <a:lnTo>
                  <a:pt x="818" y="242"/>
                </a:lnTo>
                <a:lnTo>
                  <a:pt x="822" y="253"/>
                </a:lnTo>
                <a:lnTo>
                  <a:pt x="824" y="256"/>
                </a:lnTo>
                <a:lnTo>
                  <a:pt x="824" y="257"/>
                </a:lnTo>
                <a:lnTo>
                  <a:pt x="822" y="257"/>
                </a:lnTo>
                <a:lnTo>
                  <a:pt x="822" y="257"/>
                </a:lnTo>
                <a:lnTo>
                  <a:pt x="819" y="257"/>
                </a:lnTo>
                <a:lnTo>
                  <a:pt x="814" y="253"/>
                </a:lnTo>
                <a:lnTo>
                  <a:pt x="814" y="253"/>
                </a:lnTo>
                <a:lnTo>
                  <a:pt x="805" y="240"/>
                </a:lnTo>
                <a:lnTo>
                  <a:pt x="793" y="224"/>
                </a:lnTo>
                <a:lnTo>
                  <a:pt x="793" y="224"/>
                </a:lnTo>
                <a:lnTo>
                  <a:pt x="780" y="207"/>
                </a:lnTo>
                <a:lnTo>
                  <a:pt x="772" y="199"/>
                </a:lnTo>
                <a:lnTo>
                  <a:pt x="763" y="191"/>
                </a:lnTo>
                <a:lnTo>
                  <a:pt x="763" y="191"/>
                </a:lnTo>
                <a:lnTo>
                  <a:pt x="745" y="175"/>
                </a:lnTo>
                <a:lnTo>
                  <a:pt x="730" y="164"/>
                </a:lnTo>
                <a:lnTo>
                  <a:pt x="730" y="164"/>
                </a:lnTo>
                <a:lnTo>
                  <a:pt x="718" y="153"/>
                </a:lnTo>
                <a:lnTo>
                  <a:pt x="718" y="153"/>
                </a:lnTo>
                <a:close/>
                <a:moveTo>
                  <a:pt x="703" y="533"/>
                </a:moveTo>
                <a:lnTo>
                  <a:pt x="703" y="533"/>
                </a:lnTo>
                <a:lnTo>
                  <a:pt x="711" y="555"/>
                </a:lnTo>
                <a:lnTo>
                  <a:pt x="718" y="572"/>
                </a:lnTo>
                <a:lnTo>
                  <a:pt x="723" y="583"/>
                </a:lnTo>
                <a:lnTo>
                  <a:pt x="723" y="583"/>
                </a:lnTo>
                <a:lnTo>
                  <a:pt x="728" y="589"/>
                </a:lnTo>
                <a:lnTo>
                  <a:pt x="730" y="595"/>
                </a:lnTo>
                <a:lnTo>
                  <a:pt x="735" y="611"/>
                </a:lnTo>
                <a:lnTo>
                  <a:pt x="735" y="611"/>
                </a:lnTo>
                <a:lnTo>
                  <a:pt x="739" y="631"/>
                </a:lnTo>
                <a:lnTo>
                  <a:pt x="742" y="641"/>
                </a:lnTo>
                <a:lnTo>
                  <a:pt x="745" y="649"/>
                </a:lnTo>
                <a:lnTo>
                  <a:pt x="745" y="649"/>
                </a:lnTo>
                <a:lnTo>
                  <a:pt x="750" y="654"/>
                </a:lnTo>
                <a:lnTo>
                  <a:pt x="756" y="660"/>
                </a:lnTo>
                <a:lnTo>
                  <a:pt x="770" y="669"/>
                </a:lnTo>
                <a:lnTo>
                  <a:pt x="770" y="669"/>
                </a:lnTo>
                <a:lnTo>
                  <a:pt x="775" y="671"/>
                </a:lnTo>
                <a:lnTo>
                  <a:pt x="779" y="674"/>
                </a:lnTo>
                <a:lnTo>
                  <a:pt x="783" y="675"/>
                </a:lnTo>
                <a:lnTo>
                  <a:pt x="785" y="676"/>
                </a:lnTo>
                <a:lnTo>
                  <a:pt x="785" y="676"/>
                </a:lnTo>
                <a:lnTo>
                  <a:pt x="787" y="678"/>
                </a:lnTo>
                <a:lnTo>
                  <a:pt x="791" y="684"/>
                </a:lnTo>
                <a:lnTo>
                  <a:pt x="799" y="691"/>
                </a:lnTo>
                <a:lnTo>
                  <a:pt x="804" y="694"/>
                </a:lnTo>
                <a:lnTo>
                  <a:pt x="812" y="699"/>
                </a:lnTo>
                <a:lnTo>
                  <a:pt x="812" y="699"/>
                </a:lnTo>
                <a:lnTo>
                  <a:pt x="832" y="709"/>
                </a:lnTo>
                <a:lnTo>
                  <a:pt x="837" y="710"/>
                </a:lnTo>
                <a:lnTo>
                  <a:pt x="843" y="711"/>
                </a:lnTo>
                <a:lnTo>
                  <a:pt x="843" y="711"/>
                </a:lnTo>
                <a:lnTo>
                  <a:pt x="847" y="710"/>
                </a:lnTo>
                <a:lnTo>
                  <a:pt x="851" y="709"/>
                </a:lnTo>
                <a:lnTo>
                  <a:pt x="859" y="704"/>
                </a:lnTo>
                <a:lnTo>
                  <a:pt x="865" y="700"/>
                </a:lnTo>
                <a:lnTo>
                  <a:pt x="868" y="696"/>
                </a:lnTo>
                <a:lnTo>
                  <a:pt x="868" y="696"/>
                </a:lnTo>
                <a:lnTo>
                  <a:pt x="874" y="695"/>
                </a:lnTo>
                <a:lnTo>
                  <a:pt x="880" y="694"/>
                </a:lnTo>
                <a:lnTo>
                  <a:pt x="892" y="694"/>
                </a:lnTo>
                <a:lnTo>
                  <a:pt x="892" y="694"/>
                </a:lnTo>
                <a:lnTo>
                  <a:pt x="895" y="693"/>
                </a:lnTo>
                <a:lnTo>
                  <a:pt x="899" y="691"/>
                </a:lnTo>
                <a:lnTo>
                  <a:pt x="904" y="687"/>
                </a:lnTo>
                <a:lnTo>
                  <a:pt x="910" y="684"/>
                </a:lnTo>
                <a:lnTo>
                  <a:pt x="910" y="684"/>
                </a:lnTo>
                <a:lnTo>
                  <a:pt x="917" y="679"/>
                </a:lnTo>
                <a:lnTo>
                  <a:pt x="926" y="674"/>
                </a:lnTo>
                <a:lnTo>
                  <a:pt x="942" y="663"/>
                </a:lnTo>
                <a:lnTo>
                  <a:pt x="942" y="663"/>
                </a:lnTo>
                <a:lnTo>
                  <a:pt x="950" y="654"/>
                </a:lnTo>
                <a:lnTo>
                  <a:pt x="962" y="641"/>
                </a:lnTo>
                <a:lnTo>
                  <a:pt x="977" y="623"/>
                </a:lnTo>
                <a:lnTo>
                  <a:pt x="977" y="623"/>
                </a:lnTo>
                <a:lnTo>
                  <a:pt x="967" y="638"/>
                </a:lnTo>
                <a:lnTo>
                  <a:pt x="948" y="663"/>
                </a:lnTo>
                <a:lnTo>
                  <a:pt x="948" y="663"/>
                </a:lnTo>
                <a:lnTo>
                  <a:pt x="943" y="668"/>
                </a:lnTo>
                <a:lnTo>
                  <a:pt x="937" y="672"/>
                </a:lnTo>
                <a:lnTo>
                  <a:pt x="924" y="680"/>
                </a:lnTo>
                <a:lnTo>
                  <a:pt x="911" y="686"/>
                </a:lnTo>
                <a:lnTo>
                  <a:pt x="906" y="690"/>
                </a:lnTo>
                <a:lnTo>
                  <a:pt x="906" y="690"/>
                </a:lnTo>
                <a:lnTo>
                  <a:pt x="903" y="693"/>
                </a:lnTo>
                <a:lnTo>
                  <a:pt x="898" y="695"/>
                </a:lnTo>
                <a:lnTo>
                  <a:pt x="893" y="696"/>
                </a:lnTo>
                <a:lnTo>
                  <a:pt x="892" y="699"/>
                </a:lnTo>
                <a:lnTo>
                  <a:pt x="892" y="699"/>
                </a:lnTo>
                <a:lnTo>
                  <a:pt x="888" y="700"/>
                </a:lnTo>
                <a:lnTo>
                  <a:pt x="882" y="700"/>
                </a:lnTo>
                <a:lnTo>
                  <a:pt x="873" y="701"/>
                </a:lnTo>
                <a:lnTo>
                  <a:pt x="873" y="701"/>
                </a:lnTo>
                <a:lnTo>
                  <a:pt x="869" y="703"/>
                </a:lnTo>
                <a:lnTo>
                  <a:pt x="861" y="709"/>
                </a:lnTo>
                <a:lnTo>
                  <a:pt x="851" y="715"/>
                </a:lnTo>
                <a:lnTo>
                  <a:pt x="845" y="716"/>
                </a:lnTo>
                <a:lnTo>
                  <a:pt x="840" y="717"/>
                </a:lnTo>
                <a:lnTo>
                  <a:pt x="840" y="717"/>
                </a:lnTo>
                <a:lnTo>
                  <a:pt x="833" y="717"/>
                </a:lnTo>
                <a:lnTo>
                  <a:pt x="827" y="715"/>
                </a:lnTo>
                <a:lnTo>
                  <a:pt x="820" y="712"/>
                </a:lnTo>
                <a:lnTo>
                  <a:pt x="814" y="708"/>
                </a:lnTo>
                <a:lnTo>
                  <a:pt x="802" y="700"/>
                </a:lnTo>
                <a:lnTo>
                  <a:pt x="793" y="692"/>
                </a:lnTo>
                <a:lnTo>
                  <a:pt x="793" y="692"/>
                </a:lnTo>
                <a:lnTo>
                  <a:pt x="787" y="686"/>
                </a:lnTo>
                <a:lnTo>
                  <a:pt x="784" y="683"/>
                </a:lnTo>
                <a:lnTo>
                  <a:pt x="783" y="679"/>
                </a:lnTo>
                <a:lnTo>
                  <a:pt x="783" y="679"/>
                </a:lnTo>
                <a:lnTo>
                  <a:pt x="775" y="677"/>
                </a:lnTo>
                <a:lnTo>
                  <a:pt x="775" y="677"/>
                </a:lnTo>
                <a:lnTo>
                  <a:pt x="768" y="675"/>
                </a:lnTo>
                <a:lnTo>
                  <a:pt x="760" y="670"/>
                </a:lnTo>
                <a:lnTo>
                  <a:pt x="751" y="663"/>
                </a:lnTo>
                <a:lnTo>
                  <a:pt x="743" y="656"/>
                </a:lnTo>
                <a:lnTo>
                  <a:pt x="743" y="656"/>
                </a:lnTo>
                <a:lnTo>
                  <a:pt x="739" y="652"/>
                </a:lnTo>
                <a:lnTo>
                  <a:pt x="737" y="646"/>
                </a:lnTo>
                <a:lnTo>
                  <a:pt x="735" y="631"/>
                </a:lnTo>
                <a:lnTo>
                  <a:pt x="730" y="613"/>
                </a:lnTo>
                <a:lnTo>
                  <a:pt x="728" y="604"/>
                </a:lnTo>
                <a:lnTo>
                  <a:pt x="723" y="596"/>
                </a:lnTo>
                <a:lnTo>
                  <a:pt x="723" y="596"/>
                </a:lnTo>
                <a:lnTo>
                  <a:pt x="720" y="587"/>
                </a:lnTo>
                <a:lnTo>
                  <a:pt x="715" y="577"/>
                </a:lnTo>
                <a:lnTo>
                  <a:pt x="709" y="556"/>
                </a:lnTo>
                <a:lnTo>
                  <a:pt x="703" y="533"/>
                </a:lnTo>
                <a:lnTo>
                  <a:pt x="703" y="533"/>
                </a:lnTo>
                <a:close/>
                <a:moveTo>
                  <a:pt x="772" y="634"/>
                </a:moveTo>
                <a:lnTo>
                  <a:pt x="772" y="634"/>
                </a:lnTo>
                <a:lnTo>
                  <a:pt x="772" y="626"/>
                </a:lnTo>
                <a:lnTo>
                  <a:pt x="772" y="626"/>
                </a:lnTo>
                <a:lnTo>
                  <a:pt x="775" y="629"/>
                </a:lnTo>
                <a:lnTo>
                  <a:pt x="777" y="633"/>
                </a:lnTo>
                <a:lnTo>
                  <a:pt x="783" y="638"/>
                </a:lnTo>
                <a:lnTo>
                  <a:pt x="783" y="638"/>
                </a:lnTo>
                <a:lnTo>
                  <a:pt x="788" y="642"/>
                </a:lnTo>
                <a:lnTo>
                  <a:pt x="794" y="643"/>
                </a:lnTo>
                <a:lnTo>
                  <a:pt x="800" y="643"/>
                </a:lnTo>
                <a:lnTo>
                  <a:pt x="808" y="644"/>
                </a:lnTo>
                <a:lnTo>
                  <a:pt x="808" y="644"/>
                </a:lnTo>
                <a:lnTo>
                  <a:pt x="819" y="645"/>
                </a:lnTo>
                <a:lnTo>
                  <a:pt x="830" y="644"/>
                </a:lnTo>
                <a:lnTo>
                  <a:pt x="830" y="644"/>
                </a:lnTo>
                <a:lnTo>
                  <a:pt x="840" y="643"/>
                </a:lnTo>
                <a:lnTo>
                  <a:pt x="840" y="644"/>
                </a:lnTo>
                <a:lnTo>
                  <a:pt x="840" y="646"/>
                </a:lnTo>
                <a:lnTo>
                  <a:pt x="840" y="646"/>
                </a:lnTo>
                <a:lnTo>
                  <a:pt x="838" y="650"/>
                </a:lnTo>
                <a:lnTo>
                  <a:pt x="836" y="653"/>
                </a:lnTo>
                <a:lnTo>
                  <a:pt x="825" y="663"/>
                </a:lnTo>
                <a:lnTo>
                  <a:pt x="825" y="663"/>
                </a:lnTo>
                <a:lnTo>
                  <a:pt x="814" y="671"/>
                </a:lnTo>
                <a:lnTo>
                  <a:pt x="811" y="674"/>
                </a:lnTo>
                <a:lnTo>
                  <a:pt x="805" y="674"/>
                </a:lnTo>
                <a:lnTo>
                  <a:pt x="805" y="674"/>
                </a:lnTo>
                <a:lnTo>
                  <a:pt x="801" y="672"/>
                </a:lnTo>
                <a:lnTo>
                  <a:pt x="797" y="670"/>
                </a:lnTo>
                <a:lnTo>
                  <a:pt x="787" y="656"/>
                </a:lnTo>
                <a:lnTo>
                  <a:pt x="787" y="656"/>
                </a:lnTo>
                <a:lnTo>
                  <a:pt x="775" y="643"/>
                </a:lnTo>
                <a:lnTo>
                  <a:pt x="772" y="638"/>
                </a:lnTo>
                <a:lnTo>
                  <a:pt x="772" y="634"/>
                </a:lnTo>
                <a:lnTo>
                  <a:pt x="772" y="634"/>
                </a:lnTo>
                <a:close/>
              </a:path>
            </a:pathLst>
          </a:custGeom>
          <a:gradFill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20DCBFA-8887-2FE5-2BC3-EC5ED4E10E08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走る猫、くつろぐネコのシルエット</a:t>
            </a:r>
          </a:p>
        </p:txBody>
      </p:sp>
    </p:spTree>
    <p:extLst>
      <p:ext uri="{BB962C8B-B14F-4D97-AF65-F5344CB8AC3E}">
        <p14:creationId xmlns:p14="http://schemas.microsoft.com/office/powerpoint/2010/main" val="2557211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14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pptx205_走る猫、くつろぐネコのシルエット</dc:title>
  <dc:subject>pptx205_走る猫、くつろぐネコのシルエット</dc:subject>
  <dc:creator>でじけろお</dc:creator>
  <cp:revision>1</cp:revision>
  <dcterms:created xsi:type="dcterms:W3CDTF">2018-05-20T00:31:01Z</dcterms:created>
  <dcterms:modified xsi:type="dcterms:W3CDTF">2022-05-09T07:00:39Z</dcterms:modified>
  <cp:version>1</cp:version>
</cp:coreProperties>
</file>