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3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2">
            <a:extLst>
              <a:ext uri="{FF2B5EF4-FFF2-40B4-BE49-F238E27FC236}">
                <a16:creationId xmlns:a16="http://schemas.microsoft.com/office/drawing/2014/main" id="{23529FB0-CCAE-4144-8BD5-664B502109FC}"/>
              </a:ext>
            </a:extLst>
          </p:cNvPr>
          <p:cNvSpPr>
            <a:spLocks noEditPoints="1"/>
          </p:cNvSpPr>
          <p:nvPr/>
        </p:nvSpPr>
        <p:spPr bwMode="auto">
          <a:xfrm>
            <a:off x="3952137" y="1244239"/>
            <a:ext cx="1861572" cy="2184761"/>
          </a:xfrm>
          <a:custGeom>
            <a:avLst/>
            <a:gdLst>
              <a:gd name="T0" fmla="*/ 487 w 1152"/>
              <a:gd name="T1" fmla="*/ 114 h 1352"/>
              <a:gd name="T2" fmla="*/ 322 w 1152"/>
              <a:gd name="T3" fmla="*/ 25 h 1352"/>
              <a:gd name="T4" fmla="*/ 157 w 1152"/>
              <a:gd name="T5" fmla="*/ 10 h 1352"/>
              <a:gd name="T6" fmla="*/ 37 w 1152"/>
              <a:gd name="T7" fmla="*/ 91 h 1352"/>
              <a:gd name="T8" fmla="*/ 0 w 1152"/>
              <a:gd name="T9" fmla="*/ 203 h 1352"/>
              <a:gd name="T10" fmla="*/ 19 w 1152"/>
              <a:gd name="T11" fmla="*/ 303 h 1352"/>
              <a:gd name="T12" fmla="*/ 40 w 1152"/>
              <a:gd name="T13" fmla="*/ 434 h 1352"/>
              <a:gd name="T14" fmla="*/ 98 w 1152"/>
              <a:gd name="T15" fmla="*/ 657 h 1352"/>
              <a:gd name="T16" fmla="*/ 86 w 1152"/>
              <a:gd name="T17" fmla="*/ 740 h 1352"/>
              <a:gd name="T18" fmla="*/ 102 w 1152"/>
              <a:gd name="T19" fmla="*/ 787 h 1352"/>
              <a:gd name="T20" fmla="*/ 160 w 1152"/>
              <a:gd name="T21" fmla="*/ 775 h 1352"/>
              <a:gd name="T22" fmla="*/ 172 w 1152"/>
              <a:gd name="T23" fmla="*/ 686 h 1352"/>
              <a:gd name="T24" fmla="*/ 179 w 1152"/>
              <a:gd name="T25" fmla="*/ 623 h 1352"/>
              <a:gd name="T26" fmla="*/ 209 w 1152"/>
              <a:gd name="T27" fmla="*/ 686 h 1352"/>
              <a:gd name="T28" fmla="*/ 192 w 1152"/>
              <a:gd name="T29" fmla="*/ 796 h 1352"/>
              <a:gd name="T30" fmla="*/ 220 w 1152"/>
              <a:gd name="T31" fmla="*/ 883 h 1352"/>
              <a:gd name="T32" fmla="*/ 227 w 1152"/>
              <a:gd name="T33" fmla="*/ 954 h 1352"/>
              <a:gd name="T34" fmla="*/ 279 w 1152"/>
              <a:gd name="T35" fmla="*/ 967 h 1352"/>
              <a:gd name="T36" fmla="*/ 314 w 1152"/>
              <a:gd name="T37" fmla="*/ 961 h 1352"/>
              <a:gd name="T38" fmla="*/ 348 w 1152"/>
              <a:gd name="T39" fmla="*/ 1038 h 1352"/>
              <a:gd name="T40" fmla="*/ 343 w 1152"/>
              <a:gd name="T41" fmla="*/ 1172 h 1352"/>
              <a:gd name="T42" fmla="*/ 376 w 1152"/>
              <a:gd name="T43" fmla="*/ 1190 h 1352"/>
              <a:gd name="T44" fmla="*/ 423 w 1152"/>
              <a:gd name="T45" fmla="*/ 1182 h 1352"/>
              <a:gd name="T46" fmla="*/ 460 w 1152"/>
              <a:gd name="T47" fmla="*/ 1169 h 1352"/>
              <a:gd name="T48" fmla="*/ 504 w 1152"/>
              <a:gd name="T49" fmla="*/ 1148 h 1352"/>
              <a:gd name="T50" fmla="*/ 488 w 1152"/>
              <a:gd name="T51" fmla="*/ 1079 h 1352"/>
              <a:gd name="T52" fmla="*/ 463 w 1152"/>
              <a:gd name="T53" fmla="*/ 953 h 1352"/>
              <a:gd name="T54" fmla="*/ 465 w 1152"/>
              <a:gd name="T55" fmla="*/ 773 h 1352"/>
              <a:gd name="T56" fmla="*/ 530 w 1152"/>
              <a:gd name="T57" fmla="*/ 752 h 1352"/>
              <a:gd name="T58" fmla="*/ 649 w 1152"/>
              <a:gd name="T59" fmla="*/ 756 h 1352"/>
              <a:gd name="T60" fmla="*/ 678 w 1152"/>
              <a:gd name="T61" fmla="*/ 792 h 1352"/>
              <a:gd name="T62" fmla="*/ 843 w 1152"/>
              <a:gd name="T63" fmla="*/ 1111 h 1352"/>
              <a:gd name="T64" fmla="*/ 917 w 1152"/>
              <a:gd name="T65" fmla="*/ 1308 h 1352"/>
              <a:gd name="T66" fmla="*/ 984 w 1152"/>
              <a:gd name="T67" fmla="*/ 1347 h 1352"/>
              <a:gd name="T68" fmla="*/ 1074 w 1152"/>
              <a:gd name="T69" fmla="*/ 1333 h 1352"/>
              <a:gd name="T70" fmla="*/ 1114 w 1152"/>
              <a:gd name="T71" fmla="*/ 1312 h 1352"/>
              <a:gd name="T72" fmla="*/ 1105 w 1152"/>
              <a:gd name="T73" fmla="*/ 1255 h 1352"/>
              <a:gd name="T74" fmla="*/ 1004 w 1152"/>
              <a:gd name="T75" fmla="*/ 1204 h 1352"/>
              <a:gd name="T76" fmla="*/ 948 w 1152"/>
              <a:gd name="T77" fmla="*/ 1083 h 1352"/>
              <a:gd name="T78" fmla="*/ 892 w 1152"/>
              <a:gd name="T79" fmla="*/ 830 h 1352"/>
              <a:gd name="T80" fmla="*/ 863 w 1152"/>
              <a:gd name="T81" fmla="*/ 591 h 1352"/>
              <a:gd name="T82" fmla="*/ 910 w 1152"/>
              <a:gd name="T83" fmla="*/ 583 h 1352"/>
              <a:gd name="T84" fmla="*/ 982 w 1152"/>
              <a:gd name="T85" fmla="*/ 655 h 1352"/>
              <a:gd name="T86" fmla="*/ 1059 w 1152"/>
              <a:gd name="T87" fmla="*/ 641 h 1352"/>
              <a:gd name="T88" fmla="*/ 1099 w 1152"/>
              <a:gd name="T89" fmla="*/ 603 h 1352"/>
              <a:gd name="T90" fmla="*/ 1152 w 1152"/>
              <a:gd name="T91" fmla="*/ 543 h 1352"/>
              <a:gd name="T92" fmla="*/ 1103 w 1152"/>
              <a:gd name="T93" fmla="*/ 420 h 1352"/>
              <a:gd name="T94" fmla="*/ 1106 w 1152"/>
              <a:gd name="T95" fmla="*/ 348 h 1352"/>
              <a:gd name="T96" fmla="*/ 1067 w 1152"/>
              <a:gd name="T97" fmla="*/ 232 h 1352"/>
              <a:gd name="T98" fmla="*/ 1045 w 1152"/>
              <a:gd name="T99" fmla="*/ 92 h 1352"/>
              <a:gd name="T100" fmla="*/ 1004 w 1152"/>
              <a:gd name="T101" fmla="*/ 131 h 1352"/>
              <a:gd name="T102" fmla="*/ 965 w 1152"/>
              <a:gd name="T103" fmla="*/ 145 h 1352"/>
              <a:gd name="T104" fmla="*/ 868 w 1152"/>
              <a:gd name="T105" fmla="*/ 128 h 1352"/>
              <a:gd name="T106" fmla="*/ 834 w 1152"/>
              <a:gd name="T107" fmla="*/ 124 h 1352"/>
              <a:gd name="T108" fmla="*/ 773 w 1152"/>
              <a:gd name="T109" fmla="*/ 94 h 1352"/>
              <a:gd name="T110" fmla="*/ 302 w 1152"/>
              <a:gd name="T111" fmla="*/ 644 h 1352"/>
              <a:gd name="T112" fmla="*/ 308 w 1152"/>
              <a:gd name="T113" fmla="*/ 678 h 1352"/>
              <a:gd name="T114" fmla="*/ 315 w 1152"/>
              <a:gd name="T115" fmla="*/ 711 h 1352"/>
              <a:gd name="T116" fmla="*/ 322 w 1152"/>
              <a:gd name="T117" fmla="*/ 902 h 1352"/>
              <a:gd name="T118" fmla="*/ 277 w 1152"/>
              <a:gd name="T119" fmla="*/ 789 h 1352"/>
              <a:gd name="T120" fmla="*/ 277 w 1152"/>
              <a:gd name="T121" fmla="*/ 613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2" h="1352">
                <a:moveTo>
                  <a:pt x="738" y="126"/>
                </a:moveTo>
                <a:lnTo>
                  <a:pt x="738" y="126"/>
                </a:lnTo>
                <a:lnTo>
                  <a:pt x="692" y="126"/>
                </a:lnTo>
                <a:lnTo>
                  <a:pt x="642" y="124"/>
                </a:lnTo>
                <a:lnTo>
                  <a:pt x="581" y="120"/>
                </a:lnTo>
                <a:lnTo>
                  <a:pt x="581" y="120"/>
                </a:lnTo>
                <a:lnTo>
                  <a:pt x="532" y="116"/>
                </a:lnTo>
                <a:lnTo>
                  <a:pt x="504" y="116"/>
                </a:lnTo>
                <a:lnTo>
                  <a:pt x="487" y="114"/>
                </a:lnTo>
                <a:lnTo>
                  <a:pt x="470" y="110"/>
                </a:lnTo>
                <a:lnTo>
                  <a:pt x="470" y="110"/>
                </a:lnTo>
                <a:lnTo>
                  <a:pt x="459" y="105"/>
                </a:lnTo>
                <a:lnTo>
                  <a:pt x="446" y="98"/>
                </a:lnTo>
                <a:lnTo>
                  <a:pt x="414" y="75"/>
                </a:lnTo>
                <a:lnTo>
                  <a:pt x="395" y="63"/>
                </a:lnTo>
                <a:lnTo>
                  <a:pt x="374" y="50"/>
                </a:lnTo>
                <a:lnTo>
                  <a:pt x="348" y="36"/>
                </a:lnTo>
                <a:lnTo>
                  <a:pt x="322" y="25"/>
                </a:lnTo>
                <a:lnTo>
                  <a:pt x="322" y="25"/>
                </a:lnTo>
                <a:lnTo>
                  <a:pt x="295" y="15"/>
                </a:lnTo>
                <a:lnTo>
                  <a:pt x="273" y="8"/>
                </a:lnTo>
                <a:lnTo>
                  <a:pt x="252" y="3"/>
                </a:lnTo>
                <a:lnTo>
                  <a:pt x="232" y="0"/>
                </a:lnTo>
                <a:lnTo>
                  <a:pt x="214" y="0"/>
                </a:lnTo>
                <a:lnTo>
                  <a:pt x="196" y="1"/>
                </a:lnTo>
                <a:lnTo>
                  <a:pt x="177" y="4"/>
                </a:lnTo>
                <a:lnTo>
                  <a:pt x="157" y="10"/>
                </a:lnTo>
                <a:lnTo>
                  <a:pt x="157" y="10"/>
                </a:lnTo>
                <a:lnTo>
                  <a:pt x="136" y="15"/>
                </a:lnTo>
                <a:lnTo>
                  <a:pt x="116" y="22"/>
                </a:lnTo>
                <a:lnTo>
                  <a:pt x="98" y="31"/>
                </a:lnTo>
                <a:lnTo>
                  <a:pt x="83" y="39"/>
                </a:lnTo>
                <a:lnTo>
                  <a:pt x="68" y="50"/>
                </a:lnTo>
                <a:lnTo>
                  <a:pt x="55" y="61"/>
                </a:lnTo>
                <a:lnTo>
                  <a:pt x="45" y="75"/>
                </a:lnTo>
                <a:lnTo>
                  <a:pt x="37" y="91"/>
                </a:lnTo>
                <a:lnTo>
                  <a:pt x="37" y="91"/>
                </a:lnTo>
                <a:lnTo>
                  <a:pt x="24" y="119"/>
                </a:lnTo>
                <a:lnTo>
                  <a:pt x="16" y="140"/>
                </a:lnTo>
                <a:lnTo>
                  <a:pt x="13" y="151"/>
                </a:lnTo>
                <a:lnTo>
                  <a:pt x="13" y="155"/>
                </a:lnTo>
                <a:lnTo>
                  <a:pt x="13" y="155"/>
                </a:lnTo>
                <a:lnTo>
                  <a:pt x="7" y="172"/>
                </a:lnTo>
                <a:lnTo>
                  <a:pt x="3" y="187"/>
                </a:lnTo>
                <a:lnTo>
                  <a:pt x="0" y="203"/>
                </a:lnTo>
                <a:lnTo>
                  <a:pt x="0" y="203"/>
                </a:lnTo>
                <a:lnTo>
                  <a:pt x="0" y="212"/>
                </a:lnTo>
                <a:lnTo>
                  <a:pt x="2" y="222"/>
                </a:lnTo>
                <a:lnTo>
                  <a:pt x="9" y="246"/>
                </a:lnTo>
                <a:lnTo>
                  <a:pt x="16" y="270"/>
                </a:lnTo>
                <a:lnTo>
                  <a:pt x="17" y="281"/>
                </a:lnTo>
                <a:lnTo>
                  <a:pt x="19" y="288"/>
                </a:lnTo>
                <a:lnTo>
                  <a:pt x="19" y="288"/>
                </a:lnTo>
                <a:lnTo>
                  <a:pt x="19" y="303"/>
                </a:lnTo>
                <a:lnTo>
                  <a:pt x="20" y="320"/>
                </a:lnTo>
                <a:lnTo>
                  <a:pt x="23" y="338"/>
                </a:lnTo>
                <a:lnTo>
                  <a:pt x="26" y="358"/>
                </a:lnTo>
                <a:lnTo>
                  <a:pt x="26" y="358"/>
                </a:lnTo>
                <a:lnTo>
                  <a:pt x="33" y="386"/>
                </a:lnTo>
                <a:lnTo>
                  <a:pt x="35" y="400"/>
                </a:lnTo>
                <a:lnTo>
                  <a:pt x="38" y="420"/>
                </a:lnTo>
                <a:lnTo>
                  <a:pt x="38" y="420"/>
                </a:lnTo>
                <a:lnTo>
                  <a:pt x="40" y="434"/>
                </a:lnTo>
                <a:lnTo>
                  <a:pt x="44" y="450"/>
                </a:lnTo>
                <a:lnTo>
                  <a:pt x="51" y="479"/>
                </a:lnTo>
                <a:lnTo>
                  <a:pt x="61" y="507"/>
                </a:lnTo>
                <a:lnTo>
                  <a:pt x="68" y="528"/>
                </a:lnTo>
                <a:lnTo>
                  <a:pt x="68" y="528"/>
                </a:lnTo>
                <a:lnTo>
                  <a:pt x="77" y="557"/>
                </a:lnTo>
                <a:lnTo>
                  <a:pt x="90" y="608"/>
                </a:lnTo>
                <a:lnTo>
                  <a:pt x="96" y="633"/>
                </a:lnTo>
                <a:lnTo>
                  <a:pt x="98" y="657"/>
                </a:lnTo>
                <a:lnTo>
                  <a:pt x="101" y="676"/>
                </a:lnTo>
                <a:lnTo>
                  <a:pt x="100" y="685"/>
                </a:lnTo>
                <a:lnTo>
                  <a:pt x="100" y="690"/>
                </a:lnTo>
                <a:lnTo>
                  <a:pt x="100" y="690"/>
                </a:lnTo>
                <a:lnTo>
                  <a:pt x="90" y="715"/>
                </a:lnTo>
                <a:lnTo>
                  <a:pt x="87" y="724"/>
                </a:lnTo>
                <a:lnTo>
                  <a:pt x="86" y="731"/>
                </a:lnTo>
                <a:lnTo>
                  <a:pt x="86" y="731"/>
                </a:lnTo>
                <a:lnTo>
                  <a:pt x="86" y="740"/>
                </a:lnTo>
                <a:lnTo>
                  <a:pt x="87" y="749"/>
                </a:lnTo>
                <a:lnTo>
                  <a:pt x="90" y="759"/>
                </a:lnTo>
                <a:lnTo>
                  <a:pt x="90" y="759"/>
                </a:lnTo>
                <a:lnTo>
                  <a:pt x="91" y="770"/>
                </a:lnTo>
                <a:lnTo>
                  <a:pt x="93" y="777"/>
                </a:lnTo>
                <a:lnTo>
                  <a:pt x="96" y="782"/>
                </a:lnTo>
                <a:lnTo>
                  <a:pt x="96" y="782"/>
                </a:lnTo>
                <a:lnTo>
                  <a:pt x="98" y="784"/>
                </a:lnTo>
                <a:lnTo>
                  <a:pt x="102" y="787"/>
                </a:lnTo>
                <a:lnTo>
                  <a:pt x="114" y="788"/>
                </a:lnTo>
                <a:lnTo>
                  <a:pt x="128" y="789"/>
                </a:lnTo>
                <a:lnTo>
                  <a:pt x="133" y="788"/>
                </a:lnTo>
                <a:lnTo>
                  <a:pt x="139" y="787"/>
                </a:lnTo>
                <a:lnTo>
                  <a:pt x="139" y="787"/>
                </a:lnTo>
                <a:lnTo>
                  <a:pt x="146" y="784"/>
                </a:lnTo>
                <a:lnTo>
                  <a:pt x="151" y="782"/>
                </a:lnTo>
                <a:lnTo>
                  <a:pt x="157" y="780"/>
                </a:lnTo>
                <a:lnTo>
                  <a:pt x="160" y="775"/>
                </a:lnTo>
                <a:lnTo>
                  <a:pt x="160" y="775"/>
                </a:lnTo>
                <a:lnTo>
                  <a:pt x="165" y="763"/>
                </a:lnTo>
                <a:lnTo>
                  <a:pt x="171" y="745"/>
                </a:lnTo>
                <a:lnTo>
                  <a:pt x="175" y="724"/>
                </a:lnTo>
                <a:lnTo>
                  <a:pt x="177" y="714"/>
                </a:lnTo>
                <a:lnTo>
                  <a:pt x="177" y="705"/>
                </a:lnTo>
                <a:lnTo>
                  <a:pt x="177" y="705"/>
                </a:lnTo>
                <a:lnTo>
                  <a:pt x="175" y="693"/>
                </a:lnTo>
                <a:lnTo>
                  <a:pt x="172" y="686"/>
                </a:lnTo>
                <a:lnTo>
                  <a:pt x="164" y="668"/>
                </a:lnTo>
                <a:lnTo>
                  <a:pt x="164" y="668"/>
                </a:lnTo>
                <a:lnTo>
                  <a:pt x="160" y="650"/>
                </a:lnTo>
                <a:lnTo>
                  <a:pt x="156" y="629"/>
                </a:lnTo>
                <a:lnTo>
                  <a:pt x="153" y="602"/>
                </a:lnTo>
                <a:lnTo>
                  <a:pt x="153" y="602"/>
                </a:lnTo>
                <a:lnTo>
                  <a:pt x="164" y="613"/>
                </a:lnTo>
                <a:lnTo>
                  <a:pt x="174" y="622"/>
                </a:lnTo>
                <a:lnTo>
                  <a:pt x="179" y="623"/>
                </a:lnTo>
                <a:lnTo>
                  <a:pt x="184" y="624"/>
                </a:lnTo>
                <a:lnTo>
                  <a:pt x="184" y="624"/>
                </a:lnTo>
                <a:lnTo>
                  <a:pt x="196" y="623"/>
                </a:lnTo>
                <a:lnTo>
                  <a:pt x="200" y="623"/>
                </a:lnTo>
                <a:lnTo>
                  <a:pt x="200" y="623"/>
                </a:lnTo>
                <a:lnTo>
                  <a:pt x="202" y="631"/>
                </a:lnTo>
                <a:lnTo>
                  <a:pt x="206" y="655"/>
                </a:lnTo>
                <a:lnTo>
                  <a:pt x="209" y="671"/>
                </a:lnTo>
                <a:lnTo>
                  <a:pt x="209" y="686"/>
                </a:lnTo>
                <a:lnTo>
                  <a:pt x="209" y="701"/>
                </a:lnTo>
                <a:lnTo>
                  <a:pt x="206" y="715"/>
                </a:lnTo>
                <a:lnTo>
                  <a:pt x="206" y="715"/>
                </a:lnTo>
                <a:lnTo>
                  <a:pt x="199" y="739"/>
                </a:lnTo>
                <a:lnTo>
                  <a:pt x="193" y="759"/>
                </a:lnTo>
                <a:lnTo>
                  <a:pt x="191" y="768"/>
                </a:lnTo>
                <a:lnTo>
                  <a:pt x="191" y="777"/>
                </a:lnTo>
                <a:lnTo>
                  <a:pt x="191" y="787"/>
                </a:lnTo>
                <a:lnTo>
                  <a:pt x="192" y="796"/>
                </a:lnTo>
                <a:lnTo>
                  <a:pt x="192" y="796"/>
                </a:lnTo>
                <a:lnTo>
                  <a:pt x="195" y="806"/>
                </a:lnTo>
                <a:lnTo>
                  <a:pt x="199" y="814"/>
                </a:lnTo>
                <a:lnTo>
                  <a:pt x="207" y="830"/>
                </a:lnTo>
                <a:lnTo>
                  <a:pt x="216" y="845"/>
                </a:lnTo>
                <a:lnTo>
                  <a:pt x="219" y="854"/>
                </a:lnTo>
                <a:lnTo>
                  <a:pt x="220" y="863"/>
                </a:lnTo>
                <a:lnTo>
                  <a:pt x="220" y="863"/>
                </a:lnTo>
                <a:lnTo>
                  <a:pt x="220" y="883"/>
                </a:lnTo>
                <a:lnTo>
                  <a:pt x="219" y="900"/>
                </a:lnTo>
                <a:lnTo>
                  <a:pt x="219" y="915"/>
                </a:lnTo>
                <a:lnTo>
                  <a:pt x="220" y="923"/>
                </a:lnTo>
                <a:lnTo>
                  <a:pt x="221" y="930"/>
                </a:lnTo>
                <a:lnTo>
                  <a:pt x="221" y="930"/>
                </a:lnTo>
                <a:lnTo>
                  <a:pt x="224" y="937"/>
                </a:lnTo>
                <a:lnTo>
                  <a:pt x="224" y="943"/>
                </a:lnTo>
                <a:lnTo>
                  <a:pt x="225" y="950"/>
                </a:lnTo>
                <a:lnTo>
                  <a:pt x="227" y="954"/>
                </a:lnTo>
                <a:lnTo>
                  <a:pt x="230" y="957"/>
                </a:lnTo>
                <a:lnTo>
                  <a:pt x="245" y="968"/>
                </a:lnTo>
                <a:lnTo>
                  <a:pt x="245" y="968"/>
                </a:lnTo>
                <a:lnTo>
                  <a:pt x="255" y="974"/>
                </a:lnTo>
                <a:lnTo>
                  <a:pt x="263" y="975"/>
                </a:lnTo>
                <a:lnTo>
                  <a:pt x="269" y="975"/>
                </a:lnTo>
                <a:lnTo>
                  <a:pt x="273" y="974"/>
                </a:lnTo>
                <a:lnTo>
                  <a:pt x="277" y="968"/>
                </a:lnTo>
                <a:lnTo>
                  <a:pt x="279" y="967"/>
                </a:lnTo>
                <a:lnTo>
                  <a:pt x="281" y="967"/>
                </a:lnTo>
                <a:lnTo>
                  <a:pt x="281" y="967"/>
                </a:lnTo>
                <a:lnTo>
                  <a:pt x="286" y="968"/>
                </a:lnTo>
                <a:lnTo>
                  <a:pt x="291" y="970"/>
                </a:lnTo>
                <a:lnTo>
                  <a:pt x="297" y="970"/>
                </a:lnTo>
                <a:lnTo>
                  <a:pt x="302" y="967"/>
                </a:lnTo>
                <a:lnTo>
                  <a:pt x="302" y="967"/>
                </a:lnTo>
                <a:lnTo>
                  <a:pt x="308" y="964"/>
                </a:lnTo>
                <a:lnTo>
                  <a:pt x="314" y="961"/>
                </a:lnTo>
                <a:lnTo>
                  <a:pt x="318" y="961"/>
                </a:lnTo>
                <a:lnTo>
                  <a:pt x="328" y="954"/>
                </a:lnTo>
                <a:lnTo>
                  <a:pt x="328" y="954"/>
                </a:lnTo>
                <a:lnTo>
                  <a:pt x="332" y="963"/>
                </a:lnTo>
                <a:lnTo>
                  <a:pt x="340" y="984"/>
                </a:lnTo>
                <a:lnTo>
                  <a:pt x="344" y="996"/>
                </a:lnTo>
                <a:lnTo>
                  <a:pt x="347" y="1010"/>
                </a:lnTo>
                <a:lnTo>
                  <a:pt x="348" y="1024"/>
                </a:lnTo>
                <a:lnTo>
                  <a:pt x="348" y="1038"/>
                </a:lnTo>
                <a:lnTo>
                  <a:pt x="348" y="1038"/>
                </a:lnTo>
                <a:lnTo>
                  <a:pt x="344" y="1066"/>
                </a:lnTo>
                <a:lnTo>
                  <a:pt x="343" y="1097"/>
                </a:lnTo>
                <a:lnTo>
                  <a:pt x="342" y="1125"/>
                </a:lnTo>
                <a:lnTo>
                  <a:pt x="342" y="1144"/>
                </a:lnTo>
                <a:lnTo>
                  <a:pt x="342" y="1144"/>
                </a:lnTo>
                <a:lnTo>
                  <a:pt x="342" y="1158"/>
                </a:lnTo>
                <a:lnTo>
                  <a:pt x="343" y="1168"/>
                </a:lnTo>
                <a:lnTo>
                  <a:pt x="343" y="1172"/>
                </a:lnTo>
                <a:lnTo>
                  <a:pt x="346" y="1175"/>
                </a:lnTo>
                <a:lnTo>
                  <a:pt x="348" y="1178"/>
                </a:lnTo>
                <a:lnTo>
                  <a:pt x="351" y="1181"/>
                </a:lnTo>
                <a:lnTo>
                  <a:pt x="351" y="1181"/>
                </a:lnTo>
                <a:lnTo>
                  <a:pt x="361" y="1183"/>
                </a:lnTo>
                <a:lnTo>
                  <a:pt x="367" y="1185"/>
                </a:lnTo>
                <a:lnTo>
                  <a:pt x="372" y="1186"/>
                </a:lnTo>
                <a:lnTo>
                  <a:pt x="372" y="1186"/>
                </a:lnTo>
                <a:lnTo>
                  <a:pt x="376" y="1190"/>
                </a:lnTo>
                <a:lnTo>
                  <a:pt x="382" y="1193"/>
                </a:lnTo>
                <a:lnTo>
                  <a:pt x="392" y="1196"/>
                </a:lnTo>
                <a:lnTo>
                  <a:pt x="392" y="1196"/>
                </a:lnTo>
                <a:lnTo>
                  <a:pt x="397" y="1196"/>
                </a:lnTo>
                <a:lnTo>
                  <a:pt x="402" y="1194"/>
                </a:lnTo>
                <a:lnTo>
                  <a:pt x="410" y="1190"/>
                </a:lnTo>
                <a:lnTo>
                  <a:pt x="417" y="1185"/>
                </a:lnTo>
                <a:lnTo>
                  <a:pt x="423" y="1182"/>
                </a:lnTo>
                <a:lnTo>
                  <a:pt x="423" y="1182"/>
                </a:lnTo>
                <a:lnTo>
                  <a:pt x="428" y="1182"/>
                </a:lnTo>
                <a:lnTo>
                  <a:pt x="435" y="1183"/>
                </a:lnTo>
                <a:lnTo>
                  <a:pt x="444" y="1183"/>
                </a:lnTo>
                <a:lnTo>
                  <a:pt x="446" y="1182"/>
                </a:lnTo>
                <a:lnTo>
                  <a:pt x="451" y="1181"/>
                </a:lnTo>
                <a:lnTo>
                  <a:pt x="451" y="1181"/>
                </a:lnTo>
                <a:lnTo>
                  <a:pt x="456" y="1175"/>
                </a:lnTo>
                <a:lnTo>
                  <a:pt x="458" y="1172"/>
                </a:lnTo>
                <a:lnTo>
                  <a:pt x="460" y="1169"/>
                </a:lnTo>
                <a:lnTo>
                  <a:pt x="466" y="1168"/>
                </a:lnTo>
                <a:lnTo>
                  <a:pt x="466" y="1168"/>
                </a:lnTo>
                <a:lnTo>
                  <a:pt x="477" y="1167"/>
                </a:lnTo>
                <a:lnTo>
                  <a:pt x="484" y="1162"/>
                </a:lnTo>
                <a:lnTo>
                  <a:pt x="484" y="1162"/>
                </a:lnTo>
                <a:lnTo>
                  <a:pt x="490" y="1160"/>
                </a:lnTo>
                <a:lnTo>
                  <a:pt x="497" y="1155"/>
                </a:lnTo>
                <a:lnTo>
                  <a:pt x="501" y="1153"/>
                </a:lnTo>
                <a:lnTo>
                  <a:pt x="504" y="1148"/>
                </a:lnTo>
                <a:lnTo>
                  <a:pt x="505" y="1143"/>
                </a:lnTo>
                <a:lnTo>
                  <a:pt x="506" y="1137"/>
                </a:lnTo>
                <a:lnTo>
                  <a:pt x="506" y="1137"/>
                </a:lnTo>
                <a:lnTo>
                  <a:pt x="505" y="1129"/>
                </a:lnTo>
                <a:lnTo>
                  <a:pt x="502" y="1120"/>
                </a:lnTo>
                <a:lnTo>
                  <a:pt x="497" y="1104"/>
                </a:lnTo>
                <a:lnTo>
                  <a:pt x="488" y="1083"/>
                </a:lnTo>
                <a:lnTo>
                  <a:pt x="488" y="1083"/>
                </a:lnTo>
                <a:lnTo>
                  <a:pt x="488" y="1079"/>
                </a:lnTo>
                <a:lnTo>
                  <a:pt x="490" y="1070"/>
                </a:lnTo>
                <a:lnTo>
                  <a:pt x="491" y="1059"/>
                </a:lnTo>
                <a:lnTo>
                  <a:pt x="490" y="1053"/>
                </a:lnTo>
                <a:lnTo>
                  <a:pt x="488" y="1048"/>
                </a:lnTo>
                <a:lnTo>
                  <a:pt x="488" y="1048"/>
                </a:lnTo>
                <a:lnTo>
                  <a:pt x="472" y="1017"/>
                </a:lnTo>
                <a:lnTo>
                  <a:pt x="460" y="997"/>
                </a:lnTo>
                <a:lnTo>
                  <a:pt x="460" y="997"/>
                </a:lnTo>
                <a:lnTo>
                  <a:pt x="463" y="953"/>
                </a:lnTo>
                <a:lnTo>
                  <a:pt x="463" y="918"/>
                </a:lnTo>
                <a:lnTo>
                  <a:pt x="463" y="904"/>
                </a:lnTo>
                <a:lnTo>
                  <a:pt x="463" y="895"/>
                </a:lnTo>
                <a:lnTo>
                  <a:pt x="463" y="895"/>
                </a:lnTo>
                <a:lnTo>
                  <a:pt x="462" y="886"/>
                </a:lnTo>
                <a:lnTo>
                  <a:pt x="462" y="869"/>
                </a:lnTo>
                <a:lnTo>
                  <a:pt x="462" y="827"/>
                </a:lnTo>
                <a:lnTo>
                  <a:pt x="465" y="773"/>
                </a:lnTo>
                <a:lnTo>
                  <a:pt x="465" y="773"/>
                </a:lnTo>
                <a:lnTo>
                  <a:pt x="472" y="774"/>
                </a:lnTo>
                <a:lnTo>
                  <a:pt x="478" y="775"/>
                </a:lnTo>
                <a:lnTo>
                  <a:pt x="487" y="775"/>
                </a:lnTo>
                <a:lnTo>
                  <a:pt x="498" y="774"/>
                </a:lnTo>
                <a:lnTo>
                  <a:pt x="508" y="770"/>
                </a:lnTo>
                <a:lnTo>
                  <a:pt x="519" y="763"/>
                </a:lnTo>
                <a:lnTo>
                  <a:pt x="525" y="757"/>
                </a:lnTo>
                <a:lnTo>
                  <a:pt x="530" y="752"/>
                </a:lnTo>
                <a:lnTo>
                  <a:pt x="530" y="752"/>
                </a:lnTo>
                <a:lnTo>
                  <a:pt x="547" y="726"/>
                </a:lnTo>
                <a:lnTo>
                  <a:pt x="562" y="708"/>
                </a:lnTo>
                <a:lnTo>
                  <a:pt x="575" y="693"/>
                </a:lnTo>
                <a:lnTo>
                  <a:pt x="604" y="735"/>
                </a:lnTo>
                <a:lnTo>
                  <a:pt x="618" y="705"/>
                </a:lnTo>
                <a:lnTo>
                  <a:pt x="638" y="771"/>
                </a:lnTo>
                <a:lnTo>
                  <a:pt x="638" y="771"/>
                </a:lnTo>
                <a:lnTo>
                  <a:pt x="645" y="761"/>
                </a:lnTo>
                <a:lnTo>
                  <a:pt x="649" y="756"/>
                </a:lnTo>
                <a:lnTo>
                  <a:pt x="652" y="754"/>
                </a:lnTo>
                <a:lnTo>
                  <a:pt x="652" y="754"/>
                </a:lnTo>
                <a:lnTo>
                  <a:pt x="652" y="754"/>
                </a:lnTo>
                <a:lnTo>
                  <a:pt x="653" y="760"/>
                </a:lnTo>
                <a:lnTo>
                  <a:pt x="657" y="770"/>
                </a:lnTo>
                <a:lnTo>
                  <a:pt x="664" y="781"/>
                </a:lnTo>
                <a:lnTo>
                  <a:pt x="670" y="775"/>
                </a:lnTo>
                <a:lnTo>
                  <a:pt x="670" y="775"/>
                </a:lnTo>
                <a:lnTo>
                  <a:pt x="678" y="792"/>
                </a:lnTo>
                <a:lnTo>
                  <a:pt x="699" y="835"/>
                </a:lnTo>
                <a:lnTo>
                  <a:pt x="731" y="897"/>
                </a:lnTo>
                <a:lnTo>
                  <a:pt x="751" y="929"/>
                </a:lnTo>
                <a:lnTo>
                  <a:pt x="771" y="963"/>
                </a:lnTo>
                <a:lnTo>
                  <a:pt x="771" y="963"/>
                </a:lnTo>
                <a:lnTo>
                  <a:pt x="790" y="997"/>
                </a:lnTo>
                <a:lnTo>
                  <a:pt x="810" y="1034"/>
                </a:lnTo>
                <a:lnTo>
                  <a:pt x="828" y="1073"/>
                </a:lnTo>
                <a:lnTo>
                  <a:pt x="843" y="1111"/>
                </a:lnTo>
                <a:lnTo>
                  <a:pt x="871" y="1178"/>
                </a:lnTo>
                <a:lnTo>
                  <a:pt x="888" y="1225"/>
                </a:lnTo>
                <a:lnTo>
                  <a:pt x="888" y="1225"/>
                </a:lnTo>
                <a:lnTo>
                  <a:pt x="896" y="1250"/>
                </a:lnTo>
                <a:lnTo>
                  <a:pt x="899" y="1266"/>
                </a:lnTo>
                <a:lnTo>
                  <a:pt x="902" y="1278"/>
                </a:lnTo>
                <a:lnTo>
                  <a:pt x="910" y="1296"/>
                </a:lnTo>
                <a:lnTo>
                  <a:pt x="910" y="1296"/>
                </a:lnTo>
                <a:lnTo>
                  <a:pt x="917" y="1308"/>
                </a:lnTo>
                <a:lnTo>
                  <a:pt x="924" y="1317"/>
                </a:lnTo>
                <a:lnTo>
                  <a:pt x="934" y="1324"/>
                </a:lnTo>
                <a:lnTo>
                  <a:pt x="943" y="1331"/>
                </a:lnTo>
                <a:lnTo>
                  <a:pt x="950" y="1336"/>
                </a:lnTo>
                <a:lnTo>
                  <a:pt x="957" y="1338"/>
                </a:lnTo>
                <a:lnTo>
                  <a:pt x="966" y="1340"/>
                </a:lnTo>
                <a:lnTo>
                  <a:pt x="966" y="1340"/>
                </a:lnTo>
                <a:lnTo>
                  <a:pt x="972" y="1343"/>
                </a:lnTo>
                <a:lnTo>
                  <a:pt x="984" y="1347"/>
                </a:lnTo>
                <a:lnTo>
                  <a:pt x="1000" y="1351"/>
                </a:lnTo>
                <a:lnTo>
                  <a:pt x="1008" y="1352"/>
                </a:lnTo>
                <a:lnTo>
                  <a:pt x="1017" y="1352"/>
                </a:lnTo>
                <a:lnTo>
                  <a:pt x="1017" y="1352"/>
                </a:lnTo>
                <a:lnTo>
                  <a:pt x="1026" y="1351"/>
                </a:lnTo>
                <a:lnTo>
                  <a:pt x="1035" y="1348"/>
                </a:lnTo>
                <a:lnTo>
                  <a:pt x="1053" y="1343"/>
                </a:lnTo>
                <a:lnTo>
                  <a:pt x="1074" y="1333"/>
                </a:lnTo>
                <a:lnTo>
                  <a:pt x="1074" y="1333"/>
                </a:lnTo>
                <a:lnTo>
                  <a:pt x="1080" y="1329"/>
                </a:lnTo>
                <a:lnTo>
                  <a:pt x="1084" y="1324"/>
                </a:lnTo>
                <a:lnTo>
                  <a:pt x="1089" y="1320"/>
                </a:lnTo>
                <a:lnTo>
                  <a:pt x="1093" y="1319"/>
                </a:lnTo>
                <a:lnTo>
                  <a:pt x="1098" y="1319"/>
                </a:lnTo>
                <a:lnTo>
                  <a:pt x="1098" y="1319"/>
                </a:lnTo>
                <a:lnTo>
                  <a:pt x="1103" y="1317"/>
                </a:lnTo>
                <a:lnTo>
                  <a:pt x="1107" y="1316"/>
                </a:lnTo>
                <a:lnTo>
                  <a:pt x="1114" y="1312"/>
                </a:lnTo>
                <a:lnTo>
                  <a:pt x="1119" y="1305"/>
                </a:lnTo>
                <a:lnTo>
                  <a:pt x="1121" y="1299"/>
                </a:lnTo>
                <a:lnTo>
                  <a:pt x="1121" y="1299"/>
                </a:lnTo>
                <a:lnTo>
                  <a:pt x="1124" y="1295"/>
                </a:lnTo>
                <a:lnTo>
                  <a:pt x="1126" y="1291"/>
                </a:lnTo>
                <a:lnTo>
                  <a:pt x="1124" y="1285"/>
                </a:lnTo>
                <a:lnTo>
                  <a:pt x="1116" y="1271"/>
                </a:lnTo>
                <a:lnTo>
                  <a:pt x="1116" y="1271"/>
                </a:lnTo>
                <a:lnTo>
                  <a:pt x="1105" y="1255"/>
                </a:lnTo>
                <a:lnTo>
                  <a:pt x="1093" y="1241"/>
                </a:lnTo>
                <a:lnTo>
                  <a:pt x="1082" y="1229"/>
                </a:lnTo>
                <a:lnTo>
                  <a:pt x="1068" y="1220"/>
                </a:lnTo>
                <a:lnTo>
                  <a:pt x="1068" y="1220"/>
                </a:lnTo>
                <a:lnTo>
                  <a:pt x="1060" y="1215"/>
                </a:lnTo>
                <a:lnTo>
                  <a:pt x="1050" y="1213"/>
                </a:lnTo>
                <a:lnTo>
                  <a:pt x="1029" y="1210"/>
                </a:lnTo>
                <a:lnTo>
                  <a:pt x="1011" y="1207"/>
                </a:lnTo>
                <a:lnTo>
                  <a:pt x="1004" y="1204"/>
                </a:lnTo>
                <a:lnTo>
                  <a:pt x="1000" y="1201"/>
                </a:lnTo>
                <a:lnTo>
                  <a:pt x="1000" y="1201"/>
                </a:lnTo>
                <a:lnTo>
                  <a:pt x="996" y="1197"/>
                </a:lnTo>
                <a:lnTo>
                  <a:pt x="990" y="1189"/>
                </a:lnTo>
                <a:lnTo>
                  <a:pt x="977" y="1165"/>
                </a:lnTo>
                <a:lnTo>
                  <a:pt x="970" y="1150"/>
                </a:lnTo>
                <a:lnTo>
                  <a:pt x="964" y="1130"/>
                </a:lnTo>
                <a:lnTo>
                  <a:pt x="955" y="1108"/>
                </a:lnTo>
                <a:lnTo>
                  <a:pt x="948" y="1083"/>
                </a:lnTo>
                <a:lnTo>
                  <a:pt x="948" y="1083"/>
                </a:lnTo>
                <a:lnTo>
                  <a:pt x="941" y="1055"/>
                </a:lnTo>
                <a:lnTo>
                  <a:pt x="934" y="1025"/>
                </a:lnTo>
                <a:lnTo>
                  <a:pt x="922" y="963"/>
                </a:lnTo>
                <a:lnTo>
                  <a:pt x="910" y="902"/>
                </a:lnTo>
                <a:lnTo>
                  <a:pt x="905" y="876"/>
                </a:lnTo>
                <a:lnTo>
                  <a:pt x="899" y="854"/>
                </a:lnTo>
                <a:lnTo>
                  <a:pt x="899" y="854"/>
                </a:lnTo>
                <a:lnTo>
                  <a:pt x="892" y="830"/>
                </a:lnTo>
                <a:lnTo>
                  <a:pt x="887" y="799"/>
                </a:lnTo>
                <a:lnTo>
                  <a:pt x="873" y="729"/>
                </a:lnTo>
                <a:lnTo>
                  <a:pt x="861" y="668"/>
                </a:lnTo>
                <a:lnTo>
                  <a:pt x="857" y="634"/>
                </a:lnTo>
                <a:lnTo>
                  <a:pt x="857" y="634"/>
                </a:lnTo>
                <a:lnTo>
                  <a:pt x="857" y="620"/>
                </a:lnTo>
                <a:lnTo>
                  <a:pt x="859" y="605"/>
                </a:lnTo>
                <a:lnTo>
                  <a:pt x="860" y="597"/>
                </a:lnTo>
                <a:lnTo>
                  <a:pt x="863" y="591"/>
                </a:lnTo>
                <a:lnTo>
                  <a:pt x="867" y="585"/>
                </a:lnTo>
                <a:lnTo>
                  <a:pt x="871" y="583"/>
                </a:lnTo>
                <a:lnTo>
                  <a:pt x="871" y="583"/>
                </a:lnTo>
                <a:lnTo>
                  <a:pt x="880" y="578"/>
                </a:lnTo>
                <a:lnTo>
                  <a:pt x="888" y="573"/>
                </a:lnTo>
                <a:lnTo>
                  <a:pt x="892" y="573"/>
                </a:lnTo>
                <a:lnTo>
                  <a:pt x="898" y="573"/>
                </a:lnTo>
                <a:lnTo>
                  <a:pt x="903" y="577"/>
                </a:lnTo>
                <a:lnTo>
                  <a:pt x="910" y="583"/>
                </a:lnTo>
                <a:lnTo>
                  <a:pt x="910" y="583"/>
                </a:lnTo>
                <a:lnTo>
                  <a:pt x="923" y="598"/>
                </a:lnTo>
                <a:lnTo>
                  <a:pt x="934" y="612"/>
                </a:lnTo>
                <a:lnTo>
                  <a:pt x="944" y="624"/>
                </a:lnTo>
                <a:lnTo>
                  <a:pt x="951" y="630"/>
                </a:lnTo>
                <a:lnTo>
                  <a:pt x="958" y="636"/>
                </a:lnTo>
                <a:lnTo>
                  <a:pt x="958" y="636"/>
                </a:lnTo>
                <a:lnTo>
                  <a:pt x="973" y="650"/>
                </a:lnTo>
                <a:lnTo>
                  <a:pt x="982" y="655"/>
                </a:lnTo>
                <a:lnTo>
                  <a:pt x="990" y="662"/>
                </a:lnTo>
                <a:lnTo>
                  <a:pt x="1000" y="666"/>
                </a:lnTo>
                <a:lnTo>
                  <a:pt x="1010" y="668"/>
                </a:lnTo>
                <a:lnTo>
                  <a:pt x="1019" y="668"/>
                </a:lnTo>
                <a:lnTo>
                  <a:pt x="1031" y="664"/>
                </a:lnTo>
                <a:lnTo>
                  <a:pt x="1031" y="664"/>
                </a:lnTo>
                <a:lnTo>
                  <a:pt x="1042" y="658"/>
                </a:lnTo>
                <a:lnTo>
                  <a:pt x="1052" y="650"/>
                </a:lnTo>
                <a:lnTo>
                  <a:pt x="1059" y="641"/>
                </a:lnTo>
                <a:lnTo>
                  <a:pt x="1066" y="633"/>
                </a:lnTo>
                <a:lnTo>
                  <a:pt x="1075" y="619"/>
                </a:lnTo>
                <a:lnTo>
                  <a:pt x="1080" y="610"/>
                </a:lnTo>
                <a:lnTo>
                  <a:pt x="1080" y="610"/>
                </a:lnTo>
                <a:lnTo>
                  <a:pt x="1082" y="609"/>
                </a:lnTo>
                <a:lnTo>
                  <a:pt x="1084" y="609"/>
                </a:lnTo>
                <a:lnTo>
                  <a:pt x="1089" y="609"/>
                </a:lnTo>
                <a:lnTo>
                  <a:pt x="1093" y="608"/>
                </a:lnTo>
                <a:lnTo>
                  <a:pt x="1099" y="603"/>
                </a:lnTo>
                <a:lnTo>
                  <a:pt x="1107" y="599"/>
                </a:lnTo>
                <a:lnTo>
                  <a:pt x="1117" y="591"/>
                </a:lnTo>
                <a:lnTo>
                  <a:pt x="1117" y="591"/>
                </a:lnTo>
                <a:lnTo>
                  <a:pt x="1137" y="574"/>
                </a:lnTo>
                <a:lnTo>
                  <a:pt x="1142" y="567"/>
                </a:lnTo>
                <a:lnTo>
                  <a:pt x="1148" y="560"/>
                </a:lnTo>
                <a:lnTo>
                  <a:pt x="1151" y="555"/>
                </a:lnTo>
                <a:lnTo>
                  <a:pt x="1152" y="549"/>
                </a:lnTo>
                <a:lnTo>
                  <a:pt x="1152" y="543"/>
                </a:lnTo>
                <a:lnTo>
                  <a:pt x="1151" y="538"/>
                </a:lnTo>
                <a:lnTo>
                  <a:pt x="1151" y="538"/>
                </a:lnTo>
                <a:lnTo>
                  <a:pt x="1144" y="520"/>
                </a:lnTo>
                <a:lnTo>
                  <a:pt x="1131" y="493"/>
                </a:lnTo>
                <a:lnTo>
                  <a:pt x="1119" y="465"/>
                </a:lnTo>
                <a:lnTo>
                  <a:pt x="1110" y="444"/>
                </a:lnTo>
                <a:lnTo>
                  <a:pt x="1110" y="444"/>
                </a:lnTo>
                <a:lnTo>
                  <a:pt x="1106" y="432"/>
                </a:lnTo>
                <a:lnTo>
                  <a:pt x="1103" y="420"/>
                </a:lnTo>
                <a:lnTo>
                  <a:pt x="1102" y="411"/>
                </a:lnTo>
                <a:lnTo>
                  <a:pt x="1102" y="397"/>
                </a:lnTo>
                <a:lnTo>
                  <a:pt x="1102" y="397"/>
                </a:lnTo>
                <a:lnTo>
                  <a:pt x="1103" y="381"/>
                </a:lnTo>
                <a:lnTo>
                  <a:pt x="1105" y="369"/>
                </a:lnTo>
                <a:lnTo>
                  <a:pt x="1107" y="359"/>
                </a:lnTo>
                <a:lnTo>
                  <a:pt x="1107" y="352"/>
                </a:lnTo>
                <a:lnTo>
                  <a:pt x="1107" y="352"/>
                </a:lnTo>
                <a:lnTo>
                  <a:pt x="1106" y="348"/>
                </a:lnTo>
                <a:lnTo>
                  <a:pt x="1102" y="341"/>
                </a:lnTo>
                <a:lnTo>
                  <a:pt x="1089" y="320"/>
                </a:lnTo>
                <a:lnTo>
                  <a:pt x="1082" y="309"/>
                </a:lnTo>
                <a:lnTo>
                  <a:pt x="1075" y="295"/>
                </a:lnTo>
                <a:lnTo>
                  <a:pt x="1071" y="282"/>
                </a:lnTo>
                <a:lnTo>
                  <a:pt x="1068" y="268"/>
                </a:lnTo>
                <a:lnTo>
                  <a:pt x="1068" y="268"/>
                </a:lnTo>
                <a:lnTo>
                  <a:pt x="1067" y="247"/>
                </a:lnTo>
                <a:lnTo>
                  <a:pt x="1067" y="232"/>
                </a:lnTo>
                <a:lnTo>
                  <a:pt x="1067" y="223"/>
                </a:lnTo>
                <a:lnTo>
                  <a:pt x="1067" y="216"/>
                </a:lnTo>
                <a:lnTo>
                  <a:pt x="1067" y="216"/>
                </a:lnTo>
                <a:lnTo>
                  <a:pt x="1063" y="194"/>
                </a:lnTo>
                <a:lnTo>
                  <a:pt x="1057" y="149"/>
                </a:lnTo>
                <a:lnTo>
                  <a:pt x="1054" y="126"/>
                </a:lnTo>
                <a:lnTo>
                  <a:pt x="1049" y="106"/>
                </a:lnTo>
                <a:lnTo>
                  <a:pt x="1047" y="99"/>
                </a:lnTo>
                <a:lnTo>
                  <a:pt x="1045" y="92"/>
                </a:lnTo>
                <a:lnTo>
                  <a:pt x="1042" y="89"/>
                </a:lnTo>
                <a:lnTo>
                  <a:pt x="1039" y="88"/>
                </a:lnTo>
                <a:lnTo>
                  <a:pt x="1039" y="88"/>
                </a:lnTo>
                <a:lnTo>
                  <a:pt x="1028" y="92"/>
                </a:lnTo>
                <a:lnTo>
                  <a:pt x="1021" y="96"/>
                </a:lnTo>
                <a:lnTo>
                  <a:pt x="1014" y="105"/>
                </a:lnTo>
                <a:lnTo>
                  <a:pt x="1010" y="116"/>
                </a:lnTo>
                <a:lnTo>
                  <a:pt x="1010" y="116"/>
                </a:lnTo>
                <a:lnTo>
                  <a:pt x="1004" y="131"/>
                </a:lnTo>
                <a:lnTo>
                  <a:pt x="1000" y="148"/>
                </a:lnTo>
                <a:lnTo>
                  <a:pt x="996" y="166"/>
                </a:lnTo>
                <a:lnTo>
                  <a:pt x="996" y="166"/>
                </a:lnTo>
                <a:lnTo>
                  <a:pt x="994" y="163"/>
                </a:lnTo>
                <a:lnTo>
                  <a:pt x="991" y="159"/>
                </a:lnTo>
                <a:lnTo>
                  <a:pt x="989" y="156"/>
                </a:lnTo>
                <a:lnTo>
                  <a:pt x="983" y="152"/>
                </a:lnTo>
                <a:lnTo>
                  <a:pt x="975" y="148"/>
                </a:lnTo>
                <a:lnTo>
                  <a:pt x="965" y="145"/>
                </a:lnTo>
                <a:lnTo>
                  <a:pt x="952" y="142"/>
                </a:lnTo>
                <a:lnTo>
                  <a:pt x="952" y="142"/>
                </a:lnTo>
                <a:lnTo>
                  <a:pt x="917" y="137"/>
                </a:lnTo>
                <a:lnTo>
                  <a:pt x="909" y="135"/>
                </a:lnTo>
                <a:lnTo>
                  <a:pt x="909" y="135"/>
                </a:lnTo>
                <a:lnTo>
                  <a:pt x="903" y="135"/>
                </a:lnTo>
                <a:lnTo>
                  <a:pt x="896" y="137"/>
                </a:lnTo>
                <a:lnTo>
                  <a:pt x="888" y="138"/>
                </a:lnTo>
                <a:lnTo>
                  <a:pt x="868" y="128"/>
                </a:lnTo>
                <a:lnTo>
                  <a:pt x="868" y="128"/>
                </a:lnTo>
                <a:lnTo>
                  <a:pt x="863" y="126"/>
                </a:lnTo>
                <a:lnTo>
                  <a:pt x="857" y="124"/>
                </a:lnTo>
                <a:lnTo>
                  <a:pt x="849" y="124"/>
                </a:lnTo>
                <a:lnTo>
                  <a:pt x="849" y="124"/>
                </a:lnTo>
                <a:lnTo>
                  <a:pt x="843" y="124"/>
                </a:lnTo>
                <a:lnTo>
                  <a:pt x="841" y="126"/>
                </a:lnTo>
                <a:lnTo>
                  <a:pt x="838" y="127"/>
                </a:lnTo>
                <a:lnTo>
                  <a:pt x="834" y="124"/>
                </a:lnTo>
                <a:lnTo>
                  <a:pt x="834" y="124"/>
                </a:lnTo>
                <a:lnTo>
                  <a:pt x="825" y="116"/>
                </a:lnTo>
                <a:lnTo>
                  <a:pt x="811" y="106"/>
                </a:lnTo>
                <a:lnTo>
                  <a:pt x="803" y="101"/>
                </a:lnTo>
                <a:lnTo>
                  <a:pt x="796" y="96"/>
                </a:lnTo>
                <a:lnTo>
                  <a:pt x="787" y="94"/>
                </a:lnTo>
                <a:lnTo>
                  <a:pt x="780" y="92"/>
                </a:lnTo>
                <a:lnTo>
                  <a:pt x="780" y="92"/>
                </a:lnTo>
                <a:lnTo>
                  <a:pt x="773" y="94"/>
                </a:lnTo>
                <a:lnTo>
                  <a:pt x="766" y="98"/>
                </a:lnTo>
                <a:lnTo>
                  <a:pt x="759" y="103"/>
                </a:lnTo>
                <a:lnTo>
                  <a:pt x="752" y="109"/>
                </a:lnTo>
                <a:lnTo>
                  <a:pt x="743" y="120"/>
                </a:lnTo>
                <a:lnTo>
                  <a:pt x="738" y="126"/>
                </a:lnTo>
                <a:lnTo>
                  <a:pt x="738" y="126"/>
                </a:lnTo>
                <a:close/>
                <a:moveTo>
                  <a:pt x="283" y="592"/>
                </a:moveTo>
                <a:lnTo>
                  <a:pt x="302" y="644"/>
                </a:lnTo>
                <a:lnTo>
                  <a:pt x="302" y="644"/>
                </a:lnTo>
                <a:lnTo>
                  <a:pt x="300" y="645"/>
                </a:lnTo>
                <a:lnTo>
                  <a:pt x="298" y="647"/>
                </a:lnTo>
                <a:lnTo>
                  <a:pt x="297" y="652"/>
                </a:lnTo>
                <a:lnTo>
                  <a:pt x="297" y="652"/>
                </a:lnTo>
                <a:lnTo>
                  <a:pt x="298" y="659"/>
                </a:lnTo>
                <a:lnTo>
                  <a:pt x="301" y="666"/>
                </a:lnTo>
                <a:lnTo>
                  <a:pt x="307" y="676"/>
                </a:lnTo>
                <a:lnTo>
                  <a:pt x="307" y="676"/>
                </a:lnTo>
                <a:lnTo>
                  <a:pt x="308" y="678"/>
                </a:lnTo>
                <a:lnTo>
                  <a:pt x="309" y="676"/>
                </a:lnTo>
                <a:lnTo>
                  <a:pt x="311" y="678"/>
                </a:lnTo>
                <a:lnTo>
                  <a:pt x="311" y="683"/>
                </a:lnTo>
                <a:lnTo>
                  <a:pt x="311" y="683"/>
                </a:lnTo>
                <a:lnTo>
                  <a:pt x="311" y="690"/>
                </a:lnTo>
                <a:lnTo>
                  <a:pt x="312" y="696"/>
                </a:lnTo>
                <a:lnTo>
                  <a:pt x="314" y="703"/>
                </a:lnTo>
                <a:lnTo>
                  <a:pt x="315" y="711"/>
                </a:lnTo>
                <a:lnTo>
                  <a:pt x="315" y="711"/>
                </a:lnTo>
                <a:lnTo>
                  <a:pt x="318" y="752"/>
                </a:lnTo>
                <a:lnTo>
                  <a:pt x="326" y="824"/>
                </a:lnTo>
                <a:lnTo>
                  <a:pt x="339" y="928"/>
                </a:lnTo>
                <a:lnTo>
                  <a:pt x="339" y="928"/>
                </a:lnTo>
                <a:lnTo>
                  <a:pt x="336" y="925"/>
                </a:lnTo>
                <a:lnTo>
                  <a:pt x="332" y="919"/>
                </a:lnTo>
                <a:lnTo>
                  <a:pt x="326" y="909"/>
                </a:lnTo>
                <a:lnTo>
                  <a:pt x="326" y="909"/>
                </a:lnTo>
                <a:lnTo>
                  <a:pt x="322" y="902"/>
                </a:lnTo>
                <a:lnTo>
                  <a:pt x="318" y="897"/>
                </a:lnTo>
                <a:lnTo>
                  <a:pt x="309" y="887"/>
                </a:lnTo>
                <a:lnTo>
                  <a:pt x="298" y="877"/>
                </a:lnTo>
                <a:lnTo>
                  <a:pt x="298" y="877"/>
                </a:lnTo>
                <a:lnTo>
                  <a:pt x="293" y="861"/>
                </a:lnTo>
                <a:lnTo>
                  <a:pt x="287" y="840"/>
                </a:lnTo>
                <a:lnTo>
                  <a:pt x="281" y="814"/>
                </a:lnTo>
                <a:lnTo>
                  <a:pt x="281" y="814"/>
                </a:lnTo>
                <a:lnTo>
                  <a:pt x="277" y="789"/>
                </a:lnTo>
                <a:lnTo>
                  <a:pt x="274" y="767"/>
                </a:lnTo>
                <a:lnTo>
                  <a:pt x="273" y="749"/>
                </a:lnTo>
                <a:lnTo>
                  <a:pt x="273" y="731"/>
                </a:lnTo>
                <a:lnTo>
                  <a:pt x="273" y="731"/>
                </a:lnTo>
                <a:lnTo>
                  <a:pt x="272" y="685"/>
                </a:lnTo>
                <a:lnTo>
                  <a:pt x="272" y="644"/>
                </a:lnTo>
                <a:lnTo>
                  <a:pt x="272" y="644"/>
                </a:lnTo>
                <a:lnTo>
                  <a:pt x="273" y="630"/>
                </a:lnTo>
                <a:lnTo>
                  <a:pt x="277" y="613"/>
                </a:lnTo>
                <a:lnTo>
                  <a:pt x="283" y="592"/>
                </a:lnTo>
                <a:lnTo>
                  <a:pt x="283" y="592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AFBE3CCA-EAB5-4238-88D2-89687888519B}"/>
              </a:ext>
            </a:extLst>
          </p:cNvPr>
          <p:cNvSpPr>
            <a:spLocks noEditPoints="1"/>
          </p:cNvSpPr>
          <p:nvPr/>
        </p:nvSpPr>
        <p:spPr bwMode="auto">
          <a:xfrm>
            <a:off x="794733" y="1563227"/>
            <a:ext cx="2354368" cy="1546784"/>
          </a:xfrm>
          <a:custGeom>
            <a:avLst/>
            <a:gdLst>
              <a:gd name="T0" fmla="*/ 1782 w 2169"/>
              <a:gd name="T1" fmla="*/ 94 h 1425"/>
              <a:gd name="T2" fmla="*/ 1595 w 2169"/>
              <a:gd name="T3" fmla="*/ 243 h 1425"/>
              <a:gd name="T4" fmla="*/ 1518 w 2169"/>
              <a:gd name="T5" fmla="*/ 352 h 1425"/>
              <a:gd name="T6" fmla="*/ 1433 w 2169"/>
              <a:gd name="T7" fmla="*/ 435 h 1425"/>
              <a:gd name="T8" fmla="*/ 1276 w 2169"/>
              <a:gd name="T9" fmla="*/ 555 h 1425"/>
              <a:gd name="T10" fmla="*/ 1202 w 2169"/>
              <a:gd name="T11" fmla="*/ 685 h 1425"/>
              <a:gd name="T12" fmla="*/ 1145 w 2169"/>
              <a:gd name="T13" fmla="*/ 883 h 1425"/>
              <a:gd name="T14" fmla="*/ 1129 w 2169"/>
              <a:gd name="T15" fmla="*/ 1041 h 1425"/>
              <a:gd name="T16" fmla="*/ 1139 w 2169"/>
              <a:gd name="T17" fmla="*/ 1132 h 1425"/>
              <a:gd name="T18" fmla="*/ 1143 w 2169"/>
              <a:gd name="T19" fmla="*/ 1132 h 1425"/>
              <a:gd name="T20" fmla="*/ 1037 w 2169"/>
              <a:gd name="T21" fmla="*/ 1237 h 1425"/>
              <a:gd name="T22" fmla="*/ 865 w 2169"/>
              <a:gd name="T23" fmla="*/ 1287 h 1425"/>
              <a:gd name="T24" fmla="*/ 677 w 2169"/>
              <a:gd name="T25" fmla="*/ 1292 h 1425"/>
              <a:gd name="T26" fmla="*/ 417 w 2169"/>
              <a:gd name="T27" fmla="*/ 1338 h 1425"/>
              <a:gd name="T28" fmla="*/ 169 w 2169"/>
              <a:gd name="T29" fmla="*/ 1326 h 1425"/>
              <a:gd name="T30" fmla="*/ 116 w 2169"/>
              <a:gd name="T31" fmla="*/ 1284 h 1425"/>
              <a:gd name="T32" fmla="*/ 49 w 2169"/>
              <a:gd name="T33" fmla="*/ 1227 h 1425"/>
              <a:gd name="T34" fmla="*/ 6 w 2169"/>
              <a:gd name="T35" fmla="*/ 1249 h 1425"/>
              <a:gd name="T36" fmla="*/ 6 w 2169"/>
              <a:gd name="T37" fmla="*/ 1315 h 1425"/>
              <a:gd name="T38" fmla="*/ 69 w 2169"/>
              <a:gd name="T39" fmla="*/ 1394 h 1425"/>
              <a:gd name="T40" fmla="*/ 152 w 2169"/>
              <a:gd name="T41" fmla="*/ 1420 h 1425"/>
              <a:gd name="T42" fmla="*/ 556 w 2169"/>
              <a:gd name="T43" fmla="*/ 1421 h 1425"/>
              <a:gd name="T44" fmla="*/ 962 w 2169"/>
              <a:gd name="T45" fmla="*/ 1358 h 1425"/>
              <a:gd name="T46" fmla="*/ 1169 w 2169"/>
              <a:gd name="T47" fmla="*/ 1295 h 1425"/>
              <a:gd name="T48" fmla="*/ 1251 w 2169"/>
              <a:gd name="T49" fmla="*/ 1287 h 1425"/>
              <a:gd name="T50" fmla="*/ 1389 w 2169"/>
              <a:gd name="T51" fmla="*/ 1290 h 1425"/>
              <a:gd name="T52" fmla="*/ 1462 w 2169"/>
              <a:gd name="T53" fmla="*/ 1245 h 1425"/>
              <a:gd name="T54" fmla="*/ 1567 w 2169"/>
              <a:gd name="T55" fmla="*/ 1190 h 1425"/>
              <a:gd name="T56" fmla="*/ 1610 w 2169"/>
              <a:gd name="T57" fmla="*/ 1153 h 1425"/>
              <a:gd name="T58" fmla="*/ 1607 w 2169"/>
              <a:gd name="T59" fmla="*/ 1111 h 1425"/>
              <a:gd name="T60" fmla="*/ 1556 w 2169"/>
              <a:gd name="T61" fmla="*/ 1079 h 1425"/>
              <a:gd name="T62" fmla="*/ 1603 w 2169"/>
              <a:gd name="T63" fmla="*/ 1056 h 1425"/>
              <a:gd name="T64" fmla="*/ 1647 w 2169"/>
              <a:gd name="T65" fmla="*/ 1076 h 1425"/>
              <a:gd name="T66" fmla="*/ 1754 w 2169"/>
              <a:gd name="T67" fmla="*/ 1118 h 1425"/>
              <a:gd name="T68" fmla="*/ 1796 w 2169"/>
              <a:gd name="T69" fmla="*/ 1115 h 1425"/>
              <a:gd name="T70" fmla="*/ 1833 w 2169"/>
              <a:gd name="T71" fmla="*/ 1077 h 1425"/>
              <a:gd name="T72" fmla="*/ 1831 w 2169"/>
              <a:gd name="T73" fmla="*/ 1041 h 1425"/>
              <a:gd name="T74" fmla="*/ 1789 w 2169"/>
              <a:gd name="T75" fmla="*/ 1023 h 1425"/>
              <a:gd name="T76" fmla="*/ 1770 w 2169"/>
              <a:gd name="T77" fmla="*/ 985 h 1425"/>
              <a:gd name="T78" fmla="*/ 1784 w 2169"/>
              <a:gd name="T79" fmla="*/ 900 h 1425"/>
              <a:gd name="T80" fmla="*/ 1803 w 2169"/>
              <a:gd name="T81" fmla="*/ 824 h 1425"/>
              <a:gd name="T82" fmla="*/ 1817 w 2169"/>
              <a:gd name="T83" fmla="*/ 760 h 1425"/>
              <a:gd name="T84" fmla="*/ 1833 w 2169"/>
              <a:gd name="T85" fmla="*/ 669 h 1425"/>
              <a:gd name="T86" fmla="*/ 1860 w 2169"/>
              <a:gd name="T87" fmla="*/ 546 h 1425"/>
              <a:gd name="T88" fmla="*/ 1872 w 2169"/>
              <a:gd name="T89" fmla="*/ 449 h 1425"/>
              <a:gd name="T90" fmla="*/ 1887 w 2169"/>
              <a:gd name="T91" fmla="*/ 405 h 1425"/>
              <a:gd name="T92" fmla="*/ 1904 w 2169"/>
              <a:gd name="T93" fmla="*/ 390 h 1425"/>
              <a:gd name="T94" fmla="*/ 1925 w 2169"/>
              <a:gd name="T95" fmla="*/ 367 h 1425"/>
              <a:gd name="T96" fmla="*/ 1937 w 2169"/>
              <a:gd name="T97" fmla="*/ 324 h 1425"/>
              <a:gd name="T98" fmla="*/ 2000 w 2169"/>
              <a:gd name="T99" fmla="*/ 302 h 1425"/>
              <a:gd name="T100" fmla="*/ 2069 w 2169"/>
              <a:gd name="T101" fmla="*/ 337 h 1425"/>
              <a:gd name="T102" fmla="*/ 2108 w 2169"/>
              <a:gd name="T103" fmla="*/ 333 h 1425"/>
              <a:gd name="T104" fmla="*/ 2146 w 2169"/>
              <a:gd name="T105" fmla="*/ 291 h 1425"/>
              <a:gd name="T106" fmla="*/ 2169 w 2169"/>
              <a:gd name="T107" fmla="*/ 252 h 1425"/>
              <a:gd name="T108" fmla="*/ 2122 w 2169"/>
              <a:gd name="T109" fmla="*/ 170 h 1425"/>
              <a:gd name="T110" fmla="*/ 2072 w 2169"/>
              <a:gd name="T111" fmla="*/ 105 h 1425"/>
              <a:gd name="T112" fmla="*/ 1926 w 2169"/>
              <a:gd name="T113" fmla="*/ 15 h 1425"/>
              <a:gd name="T114" fmla="*/ 1876 w 2169"/>
              <a:gd name="T115" fmla="*/ 0 h 1425"/>
              <a:gd name="T116" fmla="*/ 1866 w 2169"/>
              <a:gd name="T117" fmla="*/ 41 h 1425"/>
              <a:gd name="T118" fmla="*/ 1680 w 2169"/>
              <a:gd name="T119" fmla="*/ 998 h 1425"/>
              <a:gd name="T120" fmla="*/ 1669 w 2169"/>
              <a:gd name="T121" fmla="*/ 942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69" h="1425">
                <a:moveTo>
                  <a:pt x="1870" y="50"/>
                </a:moveTo>
                <a:lnTo>
                  <a:pt x="1870" y="50"/>
                </a:lnTo>
                <a:lnTo>
                  <a:pt x="1851" y="57"/>
                </a:lnTo>
                <a:lnTo>
                  <a:pt x="1819" y="73"/>
                </a:lnTo>
                <a:lnTo>
                  <a:pt x="1819" y="73"/>
                </a:lnTo>
                <a:lnTo>
                  <a:pt x="1803" y="80"/>
                </a:lnTo>
                <a:lnTo>
                  <a:pt x="1782" y="94"/>
                </a:lnTo>
                <a:lnTo>
                  <a:pt x="1756" y="115"/>
                </a:lnTo>
                <a:lnTo>
                  <a:pt x="1716" y="145"/>
                </a:lnTo>
                <a:lnTo>
                  <a:pt x="1716" y="145"/>
                </a:lnTo>
                <a:lnTo>
                  <a:pt x="1677" y="179"/>
                </a:lnTo>
                <a:lnTo>
                  <a:pt x="1647" y="201"/>
                </a:lnTo>
                <a:lnTo>
                  <a:pt x="1621" y="222"/>
                </a:lnTo>
                <a:lnTo>
                  <a:pt x="1595" y="243"/>
                </a:lnTo>
                <a:lnTo>
                  <a:pt x="1595" y="243"/>
                </a:lnTo>
                <a:lnTo>
                  <a:pt x="1582" y="256"/>
                </a:lnTo>
                <a:lnTo>
                  <a:pt x="1570" y="271"/>
                </a:lnTo>
                <a:lnTo>
                  <a:pt x="1557" y="288"/>
                </a:lnTo>
                <a:lnTo>
                  <a:pt x="1547" y="303"/>
                </a:lnTo>
                <a:lnTo>
                  <a:pt x="1529" y="334"/>
                </a:lnTo>
                <a:lnTo>
                  <a:pt x="1518" y="352"/>
                </a:lnTo>
                <a:lnTo>
                  <a:pt x="1518" y="352"/>
                </a:lnTo>
                <a:lnTo>
                  <a:pt x="1510" y="367"/>
                </a:lnTo>
                <a:lnTo>
                  <a:pt x="1501" y="376"/>
                </a:lnTo>
                <a:lnTo>
                  <a:pt x="1491" y="387"/>
                </a:lnTo>
                <a:lnTo>
                  <a:pt x="1477" y="401"/>
                </a:lnTo>
                <a:lnTo>
                  <a:pt x="1458" y="416"/>
                </a:lnTo>
                <a:lnTo>
                  <a:pt x="1433" y="435"/>
                </a:lnTo>
                <a:lnTo>
                  <a:pt x="1402" y="457"/>
                </a:lnTo>
                <a:lnTo>
                  <a:pt x="1402" y="457"/>
                </a:lnTo>
                <a:lnTo>
                  <a:pt x="1370" y="478"/>
                </a:lnTo>
                <a:lnTo>
                  <a:pt x="1341" y="500"/>
                </a:lnTo>
                <a:lnTo>
                  <a:pt x="1315" y="520"/>
                </a:lnTo>
                <a:lnTo>
                  <a:pt x="1294" y="538"/>
                </a:lnTo>
                <a:lnTo>
                  <a:pt x="1276" y="555"/>
                </a:lnTo>
                <a:lnTo>
                  <a:pt x="1261" y="570"/>
                </a:lnTo>
                <a:lnTo>
                  <a:pt x="1250" y="584"/>
                </a:lnTo>
                <a:lnTo>
                  <a:pt x="1243" y="595"/>
                </a:lnTo>
                <a:lnTo>
                  <a:pt x="1243" y="595"/>
                </a:lnTo>
                <a:lnTo>
                  <a:pt x="1234" y="611"/>
                </a:lnTo>
                <a:lnTo>
                  <a:pt x="1224" y="630"/>
                </a:lnTo>
                <a:lnTo>
                  <a:pt x="1202" y="685"/>
                </a:lnTo>
                <a:lnTo>
                  <a:pt x="1191" y="715"/>
                </a:lnTo>
                <a:lnTo>
                  <a:pt x="1180" y="747"/>
                </a:lnTo>
                <a:lnTo>
                  <a:pt x="1170" y="778"/>
                </a:lnTo>
                <a:lnTo>
                  <a:pt x="1163" y="806"/>
                </a:lnTo>
                <a:lnTo>
                  <a:pt x="1163" y="806"/>
                </a:lnTo>
                <a:lnTo>
                  <a:pt x="1153" y="849"/>
                </a:lnTo>
                <a:lnTo>
                  <a:pt x="1145" y="883"/>
                </a:lnTo>
                <a:lnTo>
                  <a:pt x="1138" y="912"/>
                </a:lnTo>
                <a:lnTo>
                  <a:pt x="1132" y="947"/>
                </a:lnTo>
                <a:lnTo>
                  <a:pt x="1132" y="947"/>
                </a:lnTo>
                <a:lnTo>
                  <a:pt x="1128" y="982"/>
                </a:lnTo>
                <a:lnTo>
                  <a:pt x="1127" y="1010"/>
                </a:lnTo>
                <a:lnTo>
                  <a:pt x="1127" y="1028"/>
                </a:lnTo>
                <a:lnTo>
                  <a:pt x="1129" y="1041"/>
                </a:lnTo>
                <a:lnTo>
                  <a:pt x="1129" y="1041"/>
                </a:lnTo>
                <a:lnTo>
                  <a:pt x="1131" y="1052"/>
                </a:lnTo>
                <a:lnTo>
                  <a:pt x="1132" y="1067"/>
                </a:lnTo>
                <a:lnTo>
                  <a:pt x="1135" y="1109"/>
                </a:lnTo>
                <a:lnTo>
                  <a:pt x="1135" y="1109"/>
                </a:lnTo>
                <a:lnTo>
                  <a:pt x="1136" y="1125"/>
                </a:lnTo>
                <a:lnTo>
                  <a:pt x="1139" y="1132"/>
                </a:lnTo>
                <a:lnTo>
                  <a:pt x="1141" y="1132"/>
                </a:lnTo>
                <a:lnTo>
                  <a:pt x="1142" y="1133"/>
                </a:lnTo>
                <a:lnTo>
                  <a:pt x="1143" y="1132"/>
                </a:lnTo>
                <a:lnTo>
                  <a:pt x="1145" y="1130"/>
                </a:lnTo>
                <a:lnTo>
                  <a:pt x="1145" y="1130"/>
                </a:lnTo>
                <a:lnTo>
                  <a:pt x="1143" y="1132"/>
                </a:lnTo>
                <a:lnTo>
                  <a:pt x="1143" y="1132"/>
                </a:lnTo>
                <a:lnTo>
                  <a:pt x="1131" y="1148"/>
                </a:lnTo>
                <a:lnTo>
                  <a:pt x="1106" y="1178"/>
                </a:lnTo>
                <a:lnTo>
                  <a:pt x="1090" y="1195"/>
                </a:lnTo>
                <a:lnTo>
                  <a:pt x="1074" y="1210"/>
                </a:lnTo>
                <a:lnTo>
                  <a:pt x="1055" y="1225"/>
                </a:lnTo>
                <a:lnTo>
                  <a:pt x="1037" y="1237"/>
                </a:lnTo>
                <a:lnTo>
                  <a:pt x="1037" y="1237"/>
                </a:lnTo>
                <a:lnTo>
                  <a:pt x="1019" y="1246"/>
                </a:lnTo>
                <a:lnTo>
                  <a:pt x="1002" y="1255"/>
                </a:lnTo>
                <a:lnTo>
                  <a:pt x="984" y="1262"/>
                </a:lnTo>
                <a:lnTo>
                  <a:pt x="966" y="1267"/>
                </a:lnTo>
                <a:lnTo>
                  <a:pt x="923" y="1277"/>
                </a:lnTo>
                <a:lnTo>
                  <a:pt x="865" y="1287"/>
                </a:lnTo>
                <a:lnTo>
                  <a:pt x="865" y="1287"/>
                </a:lnTo>
                <a:lnTo>
                  <a:pt x="833" y="1292"/>
                </a:lnTo>
                <a:lnTo>
                  <a:pt x="807" y="1294"/>
                </a:lnTo>
                <a:lnTo>
                  <a:pt x="783" y="1294"/>
                </a:lnTo>
                <a:lnTo>
                  <a:pt x="762" y="1294"/>
                </a:lnTo>
                <a:lnTo>
                  <a:pt x="721" y="1291"/>
                </a:lnTo>
                <a:lnTo>
                  <a:pt x="700" y="1291"/>
                </a:lnTo>
                <a:lnTo>
                  <a:pt x="677" y="1292"/>
                </a:lnTo>
                <a:lnTo>
                  <a:pt x="677" y="1292"/>
                </a:lnTo>
                <a:lnTo>
                  <a:pt x="650" y="1295"/>
                </a:lnTo>
                <a:lnTo>
                  <a:pt x="622" y="1299"/>
                </a:lnTo>
                <a:lnTo>
                  <a:pt x="562" y="1311"/>
                </a:lnTo>
                <a:lnTo>
                  <a:pt x="447" y="1334"/>
                </a:lnTo>
                <a:lnTo>
                  <a:pt x="447" y="1334"/>
                </a:lnTo>
                <a:lnTo>
                  <a:pt x="417" y="1338"/>
                </a:lnTo>
                <a:lnTo>
                  <a:pt x="380" y="1341"/>
                </a:lnTo>
                <a:lnTo>
                  <a:pt x="338" y="1341"/>
                </a:lnTo>
                <a:lnTo>
                  <a:pt x="295" y="1341"/>
                </a:lnTo>
                <a:lnTo>
                  <a:pt x="253" y="1338"/>
                </a:lnTo>
                <a:lnTo>
                  <a:pt x="214" y="1334"/>
                </a:lnTo>
                <a:lnTo>
                  <a:pt x="182" y="1330"/>
                </a:lnTo>
                <a:lnTo>
                  <a:pt x="169" y="1326"/>
                </a:lnTo>
                <a:lnTo>
                  <a:pt x="159" y="1323"/>
                </a:lnTo>
                <a:lnTo>
                  <a:pt x="159" y="1323"/>
                </a:lnTo>
                <a:lnTo>
                  <a:pt x="151" y="1319"/>
                </a:lnTo>
                <a:lnTo>
                  <a:pt x="144" y="1313"/>
                </a:lnTo>
                <a:lnTo>
                  <a:pt x="137" y="1308"/>
                </a:lnTo>
                <a:lnTo>
                  <a:pt x="130" y="1299"/>
                </a:lnTo>
                <a:lnTo>
                  <a:pt x="116" y="1284"/>
                </a:lnTo>
                <a:lnTo>
                  <a:pt x="102" y="1267"/>
                </a:lnTo>
                <a:lnTo>
                  <a:pt x="88" y="1250"/>
                </a:lnTo>
                <a:lnTo>
                  <a:pt x="81" y="1243"/>
                </a:lnTo>
                <a:lnTo>
                  <a:pt x="74" y="1238"/>
                </a:lnTo>
                <a:lnTo>
                  <a:pt x="66" y="1232"/>
                </a:lnTo>
                <a:lnTo>
                  <a:pt x="57" y="1228"/>
                </a:lnTo>
                <a:lnTo>
                  <a:pt x="49" y="1227"/>
                </a:lnTo>
                <a:lnTo>
                  <a:pt x="39" y="1225"/>
                </a:lnTo>
                <a:lnTo>
                  <a:pt x="39" y="1225"/>
                </a:lnTo>
                <a:lnTo>
                  <a:pt x="29" y="1228"/>
                </a:lnTo>
                <a:lnTo>
                  <a:pt x="22" y="1231"/>
                </a:lnTo>
                <a:lnTo>
                  <a:pt x="15" y="1235"/>
                </a:lnTo>
                <a:lnTo>
                  <a:pt x="10" y="1242"/>
                </a:lnTo>
                <a:lnTo>
                  <a:pt x="6" y="1249"/>
                </a:lnTo>
                <a:lnTo>
                  <a:pt x="3" y="1257"/>
                </a:lnTo>
                <a:lnTo>
                  <a:pt x="1" y="1266"/>
                </a:lnTo>
                <a:lnTo>
                  <a:pt x="0" y="1276"/>
                </a:lnTo>
                <a:lnTo>
                  <a:pt x="0" y="1285"/>
                </a:lnTo>
                <a:lnTo>
                  <a:pt x="1" y="1297"/>
                </a:lnTo>
                <a:lnTo>
                  <a:pt x="3" y="1306"/>
                </a:lnTo>
                <a:lnTo>
                  <a:pt x="6" y="1315"/>
                </a:lnTo>
                <a:lnTo>
                  <a:pt x="10" y="1325"/>
                </a:lnTo>
                <a:lnTo>
                  <a:pt x="13" y="1333"/>
                </a:lnTo>
                <a:lnTo>
                  <a:pt x="18" y="1340"/>
                </a:lnTo>
                <a:lnTo>
                  <a:pt x="24" y="1347"/>
                </a:lnTo>
                <a:lnTo>
                  <a:pt x="24" y="1347"/>
                </a:lnTo>
                <a:lnTo>
                  <a:pt x="56" y="1382"/>
                </a:lnTo>
                <a:lnTo>
                  <a:pt x="69" y="1394"/>
                </a:lnTo>
                <a:lnTo>
                  <a:pt x="81" y="1404"/>
                </a:lnTo>
                <a:lnTo>
                  <a:pt x="81" y="1404"/>
                </a:lnTo>
                <a:lnTo>
                  <a:pt x="88" y="1410"/>
                </a:lnTo>
                <a:lnTo>
                  <a:pt x="97" y="1413"/>
                </a:lnTo>
                <a:lnTo>
                  <a:pt x="106" y="1415"/>
                </a:lnTo>
                <a:lnTo>
                  <a:pt x="117" y="1418"/>
                </a:lnTo>
                <a:lnTo>
                  <a:pt x="152" y="1420"/>
                </a:lnTo>
                <a:lnTo>
                  <a:pt x="206" y="1421"/>
                </a:lnTo>
                <a:lnTo>
                  <a:pt x="206" y="1421"/>
                </a:lnTo>
                <a:lnTo>
                  <a:pt x="294" y="1422"/>
                </a:lnTo>
                <a:lnTo>
                  <a:pt x="351" y="1424"/>
                </a:lnTo>
                <a:lnTo>
                  <a:pt x="415" y="1425"/>
                </a:lnTo>
                <a:lnTo>
                  <a:pt x="484" y="1424"/>
                </a:lnTo>
                <a:lnTo>
                  <a:pt x="556" y="1421"/>
                </a:lnTo>
                <a:lnTo>
                  <a:pt x="593" y="1418"/>
                </a:lnTo>
                <a:lnTo>
                  <a:pt x="629" y="1415"/>
                </a:lnTo>
                <a:lnTo>
                  <a:pt x="665" y="1410"/>
                </a:lnTo>
                <a:lnTo>
                  <a:pt x="702" y="1404"/>
                </a:lnTo>
                <a:lnTo>
                  <a:pt x="702" y="1404"/>
                </a:lnTo>
                <a:lnTo>
                  <a:pt x="839" y="1380"/>
                </a:lnTo>
                <a:lnTo>
                  <a:pt x="962" y="1358"/>
                </a:lnTo>
                <a:lnTo>
                  <a:pt x="1015" y="1347"/>
                </a:lnTo>
                <a:lnTo>
                  <a:pt x="1061" y="1336"/>
                </a:lnTo>
                <a:lnTo>
                  <a:pt x="1099" y="1325"/>
                </a:lnTo>
                <a:lnTo>
                  <a:pt x="1115" y="1319"/>
                </a:lnTo>
                <a:lnTo>
                  <a:pt x="1129" y="1313"/>
                </a:lnTo>
                <a:lnTo>
                  <a:pt x="1129" y="1313"/>
                </a:lnTo>
                <a:lnTo>
                  <a:pt x="1169" y="1295"/>
                </a:lnTo>
                <a:lnTo>
                  <a:pt x="1183" y="1288"/>
                </a:lnTo>
                <a:lnTo>
                  <a:pt x="1194" y="1284"/>
                </a:lnTo>
                <a:lnTo>
                  <a:pt x="1205" y="1283"/>
                </a:lnTo>
                <a:lnTo>
                  <a:pt x="1218" y="1281"/>
                </a:lnTo>
                <a:lnTo>
                  <a:pt x="1233" y="1284"/>
                </a:lnTo>
                <a:lnTo>
                  <a:pt x="1251" y="1287"/>
                </a:lnTo>
                <a:lnTo>
                  <a:pt x="1251" y="1287"/>
                </a:lnTo>
                <a:lnTo>
                  <a:pt x="1285" y="1294"/>
                </a:lnTo>
                <a:lnTo>
                  <a:pt x="1296" y="1295"/>
                </a:lnTo>
                <a:lnTo>
                  <a:pt x="1307" y="1295"/>
                </a:lnTo>
                <a:lnTo>
                  <a:pt x="1329" y="1294"/>
                </a:lnTo>
                <a:lnTo>
                  <a:pt x="1367" y="1292"/>
                </a:lnTo>
                <a:lnTo>
                  <a:pt x="1367" y="1292"/>
                </a:lnTo>
                <a:lnTo>
                  <a:pt x="1389" y="1290"/>
                </a:lnTo>
                <a:lnTo>
                  <a:pt x="1408" y="1285"/>
                </a:lnTo>
                <a:lnTo>
                  <a:pt x="1420" y="1280"/>
                </a:lnTo>
                <a:lnTo>
                  <a:pt x="1431" y="1273"/>
                </a:lnTo>
                <a:lnTo>
                  <a:pt x="1440" y="1266"/>
                </a:lnTo>
                <a:lnTo>
                  <a:pt x="1447" y="1259"/>
                </a:lnTo>
                <a:lnTo>
                  <a:pt x="1454" y="1252"/>
                </a:lnTo>
                <a:lnTo>
                  <a:pt x="1462" y="1245"/>
                </a:lnTo>
                <a:lnTo>
                  <a:pt x="1462" y="1245"/>
                </a:lnTo>
                <a:lnTo>
                  <a:pt x="1483" y="1230"/>
                </a:lnTo>
                <a:lnTo>
                  <a:pt x="1507" y="1216"/>
                </a:lnTo>
                <a:lnTo>
                  <a:pt x="1507" y="1216"/>
                </a:lnTo>
                <a:lnTo>
                  <a:pt x="1526" y="1206"/>
                </a:lnTo>
                <a:lnTo>
                  <a:pt x="1547" y="1197"/>
                </a:lnTo>
                <a:lnTo>
                  <a:pt x="1567" y="1190"/>
                </a:lnTo>
                <a:lnTo>
                  <a:pt x="1587" y="1181"/>
                </a:lnTo>
                <a:lnTo>
                  <a:pt x="1587" y="1181"/>
                </a:lnTo>
                <a:lnTo>
                  <a:pt x="1603" y="1171"/>
                </a:lnTo>
                <a:lnTo>
                  <a:pt x="1605" y="1168"/>
                </a:lnTo>
                <a:lnTo>
                  <a:pt x="1606" y="1164"/>
                </a:lnTo>
                <a:lnTo>
                  <a:pt x="1606" y="1164"/>
                </a:lnTo>
                <a:lnTo>
                  <a:pt x="1610" y="1153"/>
                </a:lnTo>
                <a:lnTo>
                  <a:pt x="1616" y="1135"/>
                </a:lnTo>
                <a:lnTo>
                  <a:pt x="1616" y="1135"/>
                </a:lnTo>
                <a:lnTo>
                  <a:pt x="1617" y="1129"/>
                </a:lnTo>
                <a:lnTo>
                  <a:pt x="1617" y="1125"/>
                </a:lnTo>
                <a:lnTo>
                  <a:pt x="1616" y="1121"/>
                </a:lnTo>
                <a:lnTo>
                  <a:pt x="1614" y="1118"/>
                </a:lnTo>
                <a:lnTo>
                  <a:pt x="1607" y="1111"/>
                </a:lnTo>
                <a:lnTo>
                  <a:pt x="1600" y="1100"/>
                </a:lnTo>
                <a:lnTo>
                  <a:pt x="1600" y="1100"/>
                </a:lnTo>
                <a:lnTo>
                  <a:pt x="1595" y="1093"/>
                </a:lnTo>
                <a:lnTo>
                  <a:pt x="1588" y="1087"/>
                </a:lnTo>
                <a:lnTo>
                  <a:pt x="1580" y="1084"/>
                </a:lnTo>
                <a:lnTo>
                  <a:pt x="1571" y="1081"/>
                </a:lnTo>
                <a:lnTo>
                  <a:pt x="1556" y="1079"/>
                </a:lnTo>
                <a:lnTo>
                  <a:pt x="1550" y="1079"/>
                </a:lnTo>
                <a:lnTo>
                  <a:pt x="1581" y="1013"/>
                </a:lnTo>
                <a:lnTo>
                  <a:pt x="1591" y="1035"/>
                </a:lnTo>
                <a:lnTo>
                  <a:pt x="1591" y="1035"/>
                </a:lnTo>
                <a:lnTo>
                  <a:pt x="1592" y="1038"/>
                </a:lnTo>
                <a:lnTo>
                  <a:pt x="1596" y="1046"/>
                </a:lnTo>
                <a:lnTo>
                  <a:pt x="1603" y="1056"/>
                </a:lnTo>
                <a:lnTo>
                  <a:pt x="1607" y="1062"/>
                </a:lnTo>
                <a:lnTo>
                  <a:pt x="1614" y="1066"/>
                </a:lnTo>
                <a:lnTo>
                  <a:pt x="1614" y="1066"/>
                </a:lnTo>
                <a:lnTo>
                  <a:pt x="1627" y="1072"/>
                </a:lnTo>
                <a:lnTo>
                  <a:pt x="1637" y="1074"/>
                </a:lnTo>
                <a:lnTo>
                  <a:pt x="1645" y="1076"/>
                </a:lnTo>
                <a:lnTo>
                  <a:pt x="1647" y="1076"/>
                </a:lnTo>
                <a:lnTo>
                  <a:pt x="1697" y="1083"/>
                </a:lnTo>
                <a:lnTo>
                  <a:pt x="1710" y="1091"/>
                </a:lnTo>
                <a:lnTo>
                  <a:pt x="1710" y="1091"/>
                </a:lnTo>
                <a:lnTo>
                  <a:pt x="1722" y="1100"/>
                </a:lnTo>
                <a:lnTo>
                  <a:pt x="1735" y="1108"/>
                </a:lnTo>
                <a:lnTo>
                  <a:pt x="1754" y="1118"/>
                </a:lnTo>
                <a:lnTo>
                  <a:pt x="1754" y="1118"/>
                </a:lnTo>
                <a:lnTo>
                  <a:pt x="1764" y="1122"/>
                </a:lnTo>
                <a:lnTo>
                  <a:pt x="1771" y="1123"/>
                </a:lnTo>
                <a:lnTo>
                  <a:pt x="1777" y="1123"/>
                </a:lnTo>
                <a:lnTo>
                  <a:pt x="1782" y="1122"/>
                </a:lnTo>
                <a:lnTo>
                  <a:pt x="1789" y="1118"/>
                </a:lnTo>
                <a:lnTo>
                  <a:pt x="1796" y="1115"/>
                </a:lnTo>
                <a:lnTo>
                  <a:pt x="1796" y="1115"/>
                </a:lnTo>
                <a:lnTo>
                  <a:pt x="1803" y="1112"/>
                </a:lnTo>
                <a:lnTo>
                  <a:pt x="1809" y="1109"/>
                </a:lnTo>
                <a:lnTo>
                  <a:pt x="1821" y="1097"/>
                </a:lnTo>
                <a:lnTo>
                  <a:pt x="1821" y="1097"/>
                </a:lnTo>
                <a:lnTo>
                  <a:pt x="1827" y="1090"/>
                </a:lnTo>
                <a:lnTo>
                  <a:pt x="1830" y="1084"/>
                </a:lnTo>
                <a:lnTo>
                  <a:pt x="1833" y="1077"/>
                </a:lnTo>
                <a:lnTo>
                  <a:pt x="1835" y="1070"/>
                </a:lnTo>
                <a:lnTo>
                  <a:pt x="1835" y="1070"/>
                </a:lnTo>
                <a:lnTo>
                  <a:pt x="1837" y="1066"/>
                </a:lnTo>
                <a:lnTo>
                  <a:pt x="1838" y="1060"/>
                </a:lnTo>
                <a:lnTo>
                  <a:pt x="1837" y="1053"/>
                </a:lnTo>
                <a:lnTo>
                  <a:pt x="1834" y="1046"/>
                </a:lnTo>
                <a:lnTo>
                  <a:pt x="1831" y="1041"/>
                </a:lnTo>
                <a:lnTo>
                  <a:pt x="1827" y="1034"/>
                </a:lnTo>
                <a:lnTo>
                  <a:pt x="1823" y="1030"/>
                </a:lnTo>
                <a:lnTo>
                  <a:pt x="1817" y="1026"/>
                </a:lnTo>
                <a:lnTo>
                  <a:pt x="1817" y="1026"/>
                </a:lnTo>
                <a:lnTo>
                  <a:pt x="1810" y="1023"/>
                </a:lnTo>
                <a:lnTo>
                  <a:pt x="1803" y="1023"/>
                </a:lnTo>
                <a:lnTo>
                  <a:pt x="1789" y="1023"/>
                </a:lnTo>
                <a:lnTo>
                  <a:pt x="1779" y="1026"/>
                </a:lnTo>
                <a:lnTo>
                  <a:pt x="1774" y="1027"/>
                </a:lnTo>
                <a:lnTo>
                  <a:pt x="1774" y="1027"/>
                </a:lnTo>
                <a:lnTo>
                  <a:pt x="1772" y="1012"/>
                </a:lnTo>
                <a:lnTo>
                  <a:pt x="1770" y="998"/>
                </a:lnTo>
                <a:lnTo>
                  <a:pt x="1770" y="985"/>
                </a:lnTo>
                <a:lnTo>
                  <a:pt x="1770" y="985"/>
                </a:lnTo>
                <a:lnTo>
                  <a:pt x="1770" y="965"/>
                </a:lnTo>
                <a:lnTo>
                  <a:pt x="1770" y="954"/>
                </a:lnTo>
                <a:lnTo>
                  <a:pt x="1771" y="940"/>
                </a:lnTo>
                <a:lnTo>
                  <a:pt x="1771" y="940"/>
                </a:lnTo>
                <a:lnTo>
                  <a:pt x="1774" y="926"/>
                </a:lnTo>
                <a:lnTo>
                  <a:pt x="1778" y="914"/>
                </a:lnTo>
                <a:lnTo>
                  <a:pt x="1784" y="900"/>
                </a:lnTo>
                <a:lnTo>
                  <a:pt x="1789" y="882"/>
                </a:lnTo>
                <a:lnTo>
                  <a:pt x="1789" y="882"/>
                </a:lnTo>
                <a:lnTo>
                  <a:pt x="1795" y="855"/>
                </a:lnTo>
                <a:lnTo>
                  <a:pt x="1799" y="840"/>
                </a:lnTo>
                <a:lnTo>
                  <a:pt x="1799" y="840"/>
                </a:lnTo>
                <a:lnTo>
                  <a:pt x="1802" y="833"/>
                </a:lnTo>
                <a:lnTo>
                  <a:pt x="1803" y="824"/>
                </a:lnTo>
                <a:lnTo>
                  <a:pt x="1807" y="791"/>
                </a:lnTo>
                <a:lnTo>
                  <a:pt x="1807" y="791"/>
                </a:lnTo>
                <a:lnTo>
                  <a:pt x="1810" y="771"/>
                </a:lnTo>
                <a:lnTo>
                  <a:pt x="1812" y="768"/>
                </a:lnTo>
                <a:lnTo>
                  <a:pt x="1813" y="767"/>
                </a:lnTo>
                <a:lnTo>
                  <a:pt x="1816" y="764"/>
                </a:lnTo>
                <a:lnTo>
                  <a:pt x="1817" y="760"/>
                </a:lnTo>
                <a:lnTo>
                  <a:pt x="1820" y="753"/>
                </a:lnTo>
                <a:lnTo>
                  <a:pt x="1820" y="753"/>
                </a:lnTo>
                <a:lnTo>
                  <a:pt x="1824" y="732"/>
                </a:lnTo>
                <a:lnTo>
                  <a:pt x="1827" y="713"/>
                </a:lnTo>
                <a:lnTo>
                  <a:pt x="1828" y="692"/>
                </a:lnTo>
                <a:lnTo>
                  <a:pt x="1833" y="669"/>
                </a:lnTo>
                <a:lnTo>
                  <a:pt x="1833" y="669"/>
                </a:lnTo>
                <a:lnTo>
                  <a:pt x="1837" y="651"/>
                </a:lnTo>
                <a:lnTo>
                  <a:pt x="1841" y="639"/>
                </a:lnTo>
                <a:lnTo>
                  <a:pt x="1848" y="620"/>
                </a:lnTo>
                <a:lnTo>
                  <a:pt x="1848" y="620"/>
                </a:lnTo>
                <a:lnTo>
                  <a:pt x="1851" y="611"/>
                </a:lnTo>
                <a:lnTo>
                  <a:pt x="1853" y="594"/>
                </a:lnTo>
                <a:lnTo>
                  <a:pt x="1860" y="546"/>
                </a:lnTo>
                <a:lnTo>
                  <a:pt x="1870" y="479"/>
                </a:lnTo>
                <a:lnTo>
                  <a:pt x="1870" y="479"/>
                </a:lnTo>
                <a:lnTo>
                  <a:pt x="1872" y="475"/>
                </a:lnTo>
                <a:lnTo>
                  <a:pt x="1873" y="461"/>
                </a:lnTo>
                <a:lnTo>
                  <a:pt x="1873" y="461"/>
                </a:lnTo>
                <a:lnTo>
                  <a:pt x="1873" y="453"/>
                </a:lnTo>
                <a:lnTo>
                  <a:pt x="1872" y="449"/>
                </a:lnTo>
                <a:lnTo>
                  <a:pt x="1869" y="449"/>
                </a:lnTo>
                <a:lnTo>
                  <a:pt x="1869" y="449"/>
                </a:lnTo>
                <a:lnTo>
                  <a:pt x="1869" y="449"/>
                </a:lnTo>
                <a:lnTo>
                  <a:pt x="1881" y="415"/>
                </a:lnTo>
                <a:lnTo>
                  <a:pt x="1881" y="415"/>
                </a:lnTo>
                <a:lnTo>
                  <a:pt x="1886" y="407"/>
                </a:lnTo>
                <a:lnTo>
                  <a:pt x="1887" y="405"/>
                </a:lnTo>
                <a:lnTo>
                  <a:pt x="1888" y="405"/>
                </a:lnTo>
                <a:lnTo>
                  <a:pt x="1891" y="405"/>
                </a:lnTo>
                <a:lnTo>
                  <a:pt x="1893" y="405"/>
                </a:lnTo>
                <a:lnTo>
                  <a:pt x="1895" y="402"/>
                </a:lnTo>
                <a:lnTo>
                  <a:pt x="1895" y="402"/>
                </a:lnTo>
                <a:lnTo>
                  <a:pt x="1900" y="397"/>
                </a:lnTo>
                <a:lnTo>
                  <a:pt x="1904" y="390"/>
                </a:lnTo>
                <a:lnTo>
                  <a:pt x="1907" y="383"/>
                </a:lnTo>
                <a:lnTo>
                  <a:pt x="1911" y="376"/>
                </a:lnTo>
                <a:lnTo>
                  <a:pt x="1911" y="376"/>
                </a:lnTo>
                <a:lnTo>
                  <a:pt x="1915" y="373"/>
                </a:lnTo>
                <a:lnTo>
                  <a:pt x="1919" y="372"/>
                </a:lnTo>
                <a:lnTo>
                  <a:pt x="1922" y="370"/>
                </a:lnTo>
                <a:lnTo>
                  <a:pt x="1925" y="367"/>
                </a:lnTo>
                <a:lnTo>
                  <a:pt x="1925" y="367"/>
                </a:lnTo>
                <a:lnTo>
                  <a:pt x="1928" y="360"/>
                </a:lnTo>
                <a:lnTo>
                  <a:pt x="1929" y="353"/>
                </a:lnTo>
                <a:lnTo>
                  <a:pt x="1932" y="334"/>
                </a:lnTo>
                <a:lnTo>
                  <a:pt x="1932" y="334"/>
                </a:lnTo>
                <a:lnTo>
                  <a:pt x="1933" y="328"/>
                </a:lnTo>
                <a:lnTo>
                  <a:pt x="1937" y="324"/>
                </a:lnTo>
                <a:lnTo>
                  <a:pt x="1944" y="320"/>
                </a:lnTo>
                <a:lnTo>
                  <a:pt x="1951" y="317"/>
                </a:lnTo>
                <a:lnTo>
                  <a:pt x="1968" y="310"/>
                </a:lnTo>
                <a:lnTo>
                  <a:pt x="1986" y="305"/>
                </a:lnTo>
                <a:lnTo>
                  <a:pt x="1986" y="305"/>
                </a:lnTo>
                <a:lnTo>
                  <a:pt x="1993" y="302"/>
                </a:lnTo>
                <a:lnTo>
                  <a:pt x="2000" y="302"/>
                </a:lnTo>
                <a:lnTo>
                  <a:pt x="2004" y="302"/>
                </a:lnTo>
                <a:lnTo>
                  <a:pt x="2009" y="303"/>
                </a:lnTo>
                <a:lnTo>
                  <a:pt x="2016" y="307"/>
                </a:lnTo>
                <a:lnTo>
                  <a:pt x="2024" y="312"/>
                </a:lnTo>
                <a:lnTo>
                  <a:pt x="2024" y="312"/>
                </a:lnTo>
                <a:lnTo>
                  <a:pt x="2053" y="328"/>
                </a:lnTo>
                <a:lnTo>
                  <a:pt x="2069" y="337"/>
                </a:lnTo>
                <a:lnTo>
                  <a:pt x="2076" y="340"/>
                </a:lnTo>
                <a:lnTo>
                  <a:pt x="2083" y="340"/>
                </a:lnTo>
                <a:lnTo>
                  <a:pt x="2083" y="340"/>
                </a:lnTo>
                <a:lnTo>
                  <a:pt x="2092" y="340"/>
                </a:lnTo>
                <a:lnTo>
                  <a:pt x="2099" y="337"/>
                </a:lnTo>
                <a:lnTo>
                  <a:pt x="2108" y="333"/>
                </a:lnTo>
                <a:lnTo>
                  <a:pt x="2108" y="333"/>
                </a:lnTo>
                <a:lnTo>
                  <a:pt x="2113" y="328"/>
                </a:lnTo>
                <a:lnTo>
                  <a:pt x="2120" y="324"/>
                </a:lnTo>
                <a:lnTo>
                  <a:pt x="2129" y="316"/>
                </a:lnTo>
                <a:lnTo>
                  <a:pt x="2129" y="316"/>
                </a:lnTo>
                <a:lnTo>
                  <a:pt x="2134" y="310"/>
                </a:lnTo>
                <a:lnTo>
                  <a:pt x="2139" y="303"/>
                </a:lnTo>
                <a:lnTo>
                  <a:pt x="2146" y="291"/>
                </a:lnTo>
                <a:lnTo>
                  <a:pt x="2151" y="275"/>
                </a:lnTo>
                <a:lnTo>
                  <a:pt x="2151" y="275"/>
                </a:lnTo>
                <a:lnTo>
                  <a:pt x="2157" y="270"/>
                </a:lnTo>
                <a:lnTo>
                  <a:pt x="2162" y="264"/>
                </a:lnTo>
                <a:lnTo>
                  <a:pt x="2168" y="254"/>
                </a:lnTo>
                <a:lnTo>
                  <a:pt x="2168" y="254"/>
                </a:lnTo>
                <a:lnTo>
                  <a:pt x="2169" y="252"/>
                </a:lnTo>
                <a:lnTo>
                  <a:pt x="2169" y="246"/>
                </a:lnTo>
                <a:lnTo>
                  <a:pt x="2165" y="236"/>
                </a:lnTo>
                <a:lnTo>
                  <a:pt x="2158" y="224"/>
                </a:lnTo>
                <a:lnTo>
                  <a:pt x="2150" y="210"/>
                </a:lnTo>
                <a:lnTo>
                  <a:pt x="2132" y="184"/>
                </a:lnTo>
                <a:lnTo>
                  <a:pt x="2122" y="170"/>
                </a:lnTo>
                <a:lnTo>
                  <a:pt x="2122" y="170"/>
                </a:lnTo>
                <a:lnTo>
                  <a:pt x="2116" y="161"/>
                </a:lnTo>
                <a:lnTo>
                  <a:pt x="2109" y="144"/>
                </a:lnTo>
                <a:lnTo>
                  <a:pt x="2102" y="134"/>
                </a:lnTo>
                <a:lnTo>
                  <a:pt x="2094" y="123"/>
                </a:lnTo>
                <a:lnTo>
                  <a:pt x="2084" y="113"/>
                </a:lnTo>
                <a:lnTo>
                  <a:pt x="2072" y="105"/>
                </a:lnTo>
                <a:lnTo>
                  <a:pt x="2072" y="105"/>
                </a:lnTo>
                <a:lnTo>
                  <a:pt x="2037" y="88"/>
                </a:lnTo>
                <a:lnTo>
                  <a:pt x="1999" y="71"/>
                </a:lnTo>
                <a:lnTo>
                  <a:pt x="1956" y="52"/>
                </a:lnTo>
                <a:lnTo>
                  <a:pt x="1956" y="52"/>
                </a:lnTo>
                <a:lnTo>
                  <a:pt x="1947" y="39"/>
                </a:lnTo>
                <a:lnTo>
                  <a:pt x="1939" y="28"/>
                </a:lnTo>
                <a:lnTo>
                  <a:pt x="1926" y="15"/>
                </a:lnTo>
                <a:lnTo>
                  <a:pt x="1926" y="15"/>
                </a:lnTo>
                <a:lnTo>
                  <a:pt x="1919" y="10"/>
                </a:lnTo>
                <a:lnTo>
                  <a:pt x="1912" y="7"/>
                </a:lnTo>
                <a:lnTo>
                  <a:pt x="1904" y="4"/>
                </a:lnTo>
                <a:lnTo>
                  <a:pt x="1895" y="1"/>
                </a:lnTo>
                <a:lnTo>
                  <a:pt x="1881" y="0"/>
                </a:lnTo>
                <a:lnTo>
                  <a:pt x="1876" y="0"/>
                </a:lnTo>
                <a:lnTo>
                  <a:pt x="1876" y="0"/>
                </a:lnTo>
                <a:lnTo>
                  <a:pt x="1874" y="4"/>
                </a:lnTo>
                <a:lnTo>
                  <a:pt x="1867" y="21"/>
                </a:lnTo>
                <a:lnTo>
                  <a:pt x="1867" y="21"/>
                </a:lnTo>
                <a:lnTo>
                  <a:pt x="1866" y="27"/>
                </a:lnTo>
                <a:lnTo>
                  <a:pt x="1865" y="32"/>
                </a:lnTo>
                <a:lnTo>
                  <a:pt x="1866" y="41"/>
                </a:lnTo>
                <a:lnTo>
                  <a:pt x="1869" y="48"/>
                </a:lnTo>
                <a:lnTo>
                  <a:pt x="1870" y="50"/>
                </a:lnTo>
                <a:lnTo>
                  <a:pt x="1870" y="50"/>
                </a:lnTo>
                <a:close/>
                <a:moveTo>
                  <a:pt x="1673" y="898"/>
                </a:moveTo>
                <a:lnTo>
                  <a:pt x="1690" y="1000"/>
                </a:lnTo>
                <a:lnTo>
                  <a:pt x="1690" y="1000"/>
                </a:lnTo>
                <a:lnTo>
                  <a:pt x="1680" y="998"/>
                </a:lnTo>
                <a:lnTo>
                  <a:pt x="1672" y="993"/>
                </a:lnTo>
                <a:lnTo>
                  <a:pt x="1669" y="992"/>
                </a:lnTo>
                <a:lnTo>
                  <a:pt x="1668" y="989"/>
                </a:lnTo>
                <a:lnTo>
                  <a:pt x="1668" y="989"/>
                </a:lnTo>
                <a:lnTo>
                  <a:pt x="1668" y="984"/>
                </a:lnTo>
                <a:lnTo>
                  <a:pt x="1668" y="972"/>
                </a:lnTo>
                <a:lnTo>
                  <a:pt x="1669" y="942"/>
                </a:lnTo>
                <a:lnTo>
                  <a:pt x="1673" y="898"/>
                </a:lnTo>
                <a:lnTo>
                  <a:pt x="1673" y="8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932FF45D-97FA-4D25-842F-02CFEC665CA2}"/>
              </a:ext>
            </a:extLst>
          </p:cNvPr>
          <p:cNvSpPr>
            <a:spLocks/>
          </p:cNvSpPr>
          <p:nvPr/>
        </p:nvSpPr>
        <p:spPr bwMode="auto">
          <a:xfrm>
            <a:off x="6616745" y="1759754"/>
            <a:ext cx="2565355" cy="1575163"/>
          </a:xfrm>
          <a:custGeom>
            <a:avLst/>
            <a:gdLst>
              <a:gd name="T0" fmla="*/ 73 w 1627"/>
              <a:gd name="T1" fmla="*/ 243 h 999"/>
              <a:gd name="T2" fmla="*/ 51 w 1627"/>
              <a:gd name="T3" fmla="*/ 265 h 999"/>
              <a:gd name="T4" fmla="*/ 39 w 1627"/>
              <a:gd name="T5" fmla="*/ 326 h 999"/>
              <a:gd name="T6" fmla="*/ 2 w 1627"/>
              <a:gd name="T7" fmla="*/ 419 h 999"/>
              <a:gd name="T8" fmla="*/ 1 w 1627"/>
              <a:gd name="T9" fmla="*/ 505 h 999"/>
              <a:gd name="T10" fmla="*/ 9 w 1627"/>
              <a:gd name="T11" fmla="*/ 551 h 999"/>
              <a:gd name="T12" fmla="*/ 58 w 1627"/>
              <a:gd name="T13" fmla="*/ 557 h 999"/>
              <a:gd name="T14" fmla="*/ 82 w 1627"/>
              <a:gd name="T15" fmla="*/ 557 h 999"/>
              <a:gd name="T16" fmla="*/ 96 w 1627"/>
              <a:gd name="T17" fmla="*/ 578 h 999"/>
              <a:gd name="T18" fmla="*/ 150 w 1627"/>
              <a:gd name="T19" fmla="*/ 527 h 999"/>
              <a:gd name="T20" fmla="*/ 198 w 1627"/>
              <a:gd name="T21" fmla="*/ 503 h 999"/>
              <a:gd name="T22" fmla="*/ 266 w 1627"/>
              <a:gd name="T23" fmla="*/ 453 h 999"/>
              <a:gd name="T24" fmla="*/ 333 w 1627"/>
              <a:gd name="T25" fmla="*/ 463 h 999"/>
              <a:gd name="T26" fmla="*/ 442 w 1627"/>
              <a:gd name="T27" fmla="*/ 520 h 999"/>
              <a:gd name="T28" fmla="*/ 520 w 1627"/>
              <a:gd name="T29" fmla="*/ 728 h 999"/>
              <a:gd name="T30" fmla="*/ 517 w 1627"/>
              <a:gd name="T31" fmla="*/ 786 h 999"/>
              <a:gd name="T32" fmla="*/ 465 w 1627"/>
              <a:gd name="T33" fmla="*/ 824 h 999"/>
              <a:gd name="T34" fmla="*/ 438 w 1627"/>
              <a:gd name="T35" fmla="*/ 855 h 999"/>
              <a:gd name="T36" fmla="*/ 465 w 1627"/>
              <a:gd name="T37" fmla="*/ 885 h 999"/>
              <a:gd name="T38" fmla="*/ 529 w 1627"/>
              <a:gd name="T39" fmla="*/ 893 h 999"/>
              <a:gd name="T40" fmla="*/ 580 w 1627"/>
              <a:gd name="T41" fmla="*/ 861 h 999"/>
              <a:gd name="T42" fmla="*/ 595 w 1627"/>
              <a:gd name="T43" fmla="*/ 797 h 999"/>
              <a:gd name="T44" fmla="*/ 628 w 1627"/>
              <a:gd name="T45" fmla="*/ 668 h 999"/>
              <a:gd name="T46" fmla="*/ 687 w 1627"/>
              <a:gd name="T47" fmla="*/ 722 h 999"/>
              <a:gd name="T48" fmla="*/ 681 w 1627"/>
              <a:gd name="T49" fmla="*/ 768 h 999"/>
              <a:gd name="T50" fmla="*/ 716 w 1627"/>
              <a:gd name="T51" fmla="*/ 790 h 999"/>
              <a:gd name="T52" fmla="*/ 783 w 1627"/>
              <a:gd name="T53" fmla="*/ 767 h 999"/>
              <a:gd name="T54" fmla="*/ 783 w 1627"/>
              <a:gd name="T55" fmla="*/ 718 h 999"/>
              <a:gd name="T56" fmla="*/ 767 w 1627"/>
              <a:gd name="T57" fmla="*/ 645 h 999"/>
              <a:gd name="T58" fmla="*/ 779 w 1627"/>
              <a:gd name="T59" fmla="*/ 503 h 999"/>
              <a:gd name="T60" fmla="*/ 884 w 1627"/>
              <a:gd name="T61" fmla="*/ 516 h 999"/>
              <a:gd name="T62" fmla="*/ 896 w 1627"/>
              <a:gd name="T63" fmla="*/ 662 h 999"/>
              <a:gd name="T64" fmla="*/ 854 w 1627"/>
              <a:gd name="T65" fmla="*/ 791 h 999"/>
              <a:gd name="T66" fmla="*/ 787 w 1627"/>
              <a:gd name="T67" fmla="*/ 811 h 999"/>
              <a:gd name="T68" fmla="*/ 754 w 1627"/>
              <a:gd name="T69" fmla="*/ 834 h 999"/>
              <a:gd name="T70" fmla="*/ 761 w 1627"/>
              <a:gd name="T71" fmla="*/ 878 h 999"/>
              <a:gd name="T72" fmla="*/ 823 w 1627"/>
              <a:gd name="T73" fmla="*/ 892 h 999"/>
              <a:gd name="T74" fmla="*/ 898 w 1627"/>
              <a:gd name="T75" fmla="*/ 842 h 999"/>
              <a:gd name="T76" fmla="*/ 972 w 1627"/>
              <a:gd name="T77" fmla="*/ 840 h 999"/>
              <a:gd name="T78" fmla="*/ 1063 w 1627"/>
              <a:gd name="T79" fmla="*/ 735 h 999"/>
              <a:gd name="T80" fmla="*/ 1066 w 1627"/>
              <a:gd name="T81" fmla="*/ 666 h 999"/>
              <a:gd name="T82" fmla="*/ 1138 w 1627"/>
              <a:gd name="T83" fmla="*/ 527 h 999"/>
              <a:gd name="T84" fmla="*/ 1263 w 1627"/>
              <a:gd name="T85" fmla="*/ 383 h 999"/>
              <a:gd name="T86" fmla="*/ 1302 w 1627"/>
              <a:gd name="T87" fmla="*/ 614 h 999"/>
              <a:gd name="T88" fmla="*/ 1401 w 1627"/>
              <a:gd name="T89" fmla="*/ 861 h 999"/>
              <a:gd name="T90" fmla="*/ 1486 w 1627"/>
              <a:gd name="T91" fmla="*/ 968 h 999"/>
              <a:gd name="T92" fmla="*/ 1562 w 1627"/>
              <a:gd name="T93" fmla="*/ 998 h 999"/>
              <a:gd name="T94" fmla="*/ 1609 w 1627"/>
              <a:gd name="T95" fmla="*/ 981 h 999"/>
              <a:gd name="T96" fmla="*/ 1627 w 1627"/>
              <a:gd name="T97" fmla="*/ 922 h 999"/>
              <a:gd name="T98" fmla="*/ 1605 w 1627"/>
              <a:gd name="T99" fmla="*/ 906 h 999"/>
              <a:gd name="T100" fmla="*/ 1568 w 1627"/>
              <a:gd name="T101" fmla="*/ 944 h 999"/>
              <a:gd name="T102" fmla="*/ 1498 w 1627"/>
              <a:gd name="T103" fmla="*/ 898 h 999"/>
              <a:gd name="T104" fmla="*/ 1440 w 1627"/>
              <a:gd name="T105" fmla="*/ 769 h 999"/>
              <a:gd name="T106" fmla="*/ 1398 w 1627"/>
              <a:gd name="T107" fmla="*/ 538 h 999"/>
              <a:gd name="T108" fmla="*/ 1363 w 1627"/>
              <a:gd name="T109" fmla="*/ 259 h 999"/>
              <a:gd name="T110" fmla="*/ 1280 w 1627"/>
              <a:gd name="T111" fmla="*/ 169 h 999"/>
              <a:gd name="T112" fmla="*/ 1095 w 1627"/>
              <a:gd name="T113" fmla="*/ 55 h 999"/>
              <a:gd name="T114" fmla="*/ 931 w 1627"/>
              <a:gd name="T115" fmla="*/ 4 h 999"/>
              <a:gd name="T116" fmla="*/ 769 w 1627"/>
              <a:gd name="T117" fmla="*/ 14 h 999"/>
              <a:gd name="T118" fmla="*/ 536 w 1627"/>
              <a:gd name="T119" fmla="*/ 100 h 999"/>
              <a:gd name="T120" fmla="*/ 365 w 1627"/>
              <a:gd name="T121" fmla="*/ 103 h 999"/>
              <a:gd name="T122" fmla="*/ 313 w 1627"/>
              <a:gd name="T123" fmla="*/ 131 h 999"/>
              <a:gd name="T124" fmla="*/ 240 w 1627"/>
              <a:gd name="T125" fmla="*/ 206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27" h="999">
                <a:moveTo>
                  <a:pt x="103" y="251"/>
                </a:moveTo>
                <a:lnTo>
                  <a:pt x="103" y="251"/>
                </a:lnTo>
                <a:lnTo>
                  <a:pt x="98" y="249"/>
                </a:lnTo>
                <a:lnTo>
                  <a:pt x="94" y="246"/>
                </a:lnTo>
                <a:lnTo>
                  <a:pt x="88" y="244"/>
                </a:lnTo>
                <a:lnTo>
                  <a:pt x="81" y="243"/>
                </a:lnTo>
                <a:lnTo>
                  <a:pt x="73" y="243"/>
                </a:lnTo>
                <a:lnTo>
                  <a:pt x="65" y="245"/>
                </a:lnTo>
                <a:lnTo>
                  <a:pt x="63" y="246"/>
                </a:lnTo>
                <a:lnTo>
                  <a:pt x="59" y="250"/>
                </a:lnTo>
                <a:lnTo>
                  <a:pt x="59" y="250"/>
                </a:lnTo>
                <a:lnTo>
                  <a:pt x="57" y="252"/>
                </a:lnTo>
                <a:lnTo>
                  <a:pt x="54" y="257"/>
                </a:lnTo>
                <a:lnTo>
                  <a:pt x="51" y="265"/>
                </a:lnTo>
                <a:lnTo>
                  <a:pt x="50" y="276"/>
                </a:lnTo>
                <a:lnTo>
                  <a:pt x="50" y="285"/>
                </a:lnTo>
                <a:lnTo>
                  <a:pt x="52" y="303"/>
                </a:lnTo>
                <a:lnTo>
                  <a:pt x="53" y="310"/>
                </a:lnTo>
                <a:lnTo>
                  <a:pt x="53" y="310"/>
                </a:lnTo>
                <a:lnTo>
                  <a:pt x="49" y="315"/>
                </a:lnTo>
                <a:lnTo>
                  <a:pt x="39" y="326"/>
                </a:lnTo>
                <a:lnTo>
                  <a:pt x="28" y="341"/>
                </a:lnTo>
                <a:lnTo>
                  <a:pt x="24" y="348"/>
                </a:lnTo>
                <a:lnTo>
                  <a:pt x="21" y="357"/>
                </a:lnTo>
                <a:lnTo>
                  <a:pt x="21" y="357"/>
                </a:lnTo>
                <a:lnTo>
                  <a:pt x="8" y="392"/>
                </a:lnTo>
                <a:lnTo>
                  <a:pt x="3" y="410"/>
                </a:lnTo>
                <a:lnTo>
                  <a:pt x="2" y="419"/>
                </a:lnTo>
                <a:lnTo>
                  <a:pt x="3" y="426"/>
                </a:lnTo>
                <a:lnTo>
                  <a:pt x="3" y="426"/>
                </a:lnTo>
                <a:lnTo>
                  <a:pt x="6" y="447"/>
                </a:lnTo>
                <a:lnTo>
                  <a:pt x="7" y="465"/>
                </a:lnTo>
                <a:lnTo>
                  <a:pt x="7" y="465"/>
                </a:lnTo>
                <a:lnTo>
                  <a:pt x="4" y="480"/>
                </a:lnTo>
                <a:lnTo>
                  <a:pt x="1" y="505"/>
                </a:lnTo>
                <a:lnTo>
                  <a:pt x="0" y="519"/>
                </a:lnTo>
                <a:lnTo>
                  <a:pt x="1" y="532"/>
                </a:lnTo>
                <a:lnTo>
                  <a:pt x="1" y="538"/>
                </a:lnTo>
                <a:lnTo>
                  <a:pt x="3" y="542"/>
                </a:lnTo>
                <a:lnTo>
                  <a:pt x="6" y="547"/>
                </a:lnTo>
                <a:lnTo>
                  <a:pt x="9" y="551"/>
                </a:lnTo>
                <a:lnTo>
                  <a:pt x="9" y="551"/>
                </a:lnTo>
                <a:lnTo>
                  <a:pt x="16" y="555"/>
                </a:lnTo>
                <a:lnTo>
                  <a:pt x="22" y="559"/>
                </a:lnTo>
                <a:lnTo>
                  <a:pt x="29" y="560"/>
                </a:lnTo>
                <a:lnTo>
                  <a:pt x="35" y="560"/>
                </a:lnTo>
                <a:lnTo>
                  <a:pt x="47" y="558"/>
                </a:lnTo>
                <a:lnTo>
                  <a:pt x="58" y="557"/>
                </a:lnTo>
                <a:lnTo>
                  <a:pt x="58" y="557"/>
                </a:lnTo>
                <a:lnTo>
                  <a:pt x="66" y="555"/>
                </a:lnTo>
                <a:lnTo>
                  <a:pt x="75" y="553"/>
                </a:lnTo>
                <a:lnTo>
                  <a:pt x="81" y="552"/>
                </a:lnTo>
                <a:lnTo>
                  <a:pt x="82" y="552"/>
                </a:lnTo>
                <a:lnTo>
                  <a:pt x="83" y="552"/>
                </a:lnTo>
                <a:lnTo>
                  <a:pt x="83" y="552"/>
                </a:lnTo>
                <a:lnTo>
                  <a:pt x="82" y="557"/>
                </a:lnTo>
                <a:lnTo>
                  <a:pt x="83" y="563"/>
                </a:lnTo>
                <a:lnTo>
                  <a:pt x="83" y="567"/>
                </a:lnTo>
                <a:lnTo>
                  <a:pt x="85" y="571"/>
                </a:lnTo>
                <a:lnTo>
                  <a:pt x="89" y="574"/>
                </a:lnTo>
                <a:lnTo>
                  <a:pt x="94" y="577"/>
                </a:lnTo>
                <a:lnTo>
                  <a:pt x="94" y="577"/>
                </a:lnTo>
                <a:lnTo>
                  <a:pt x="96" y="578"/>
                </a:lnTo>
                <a:lnTo>
                  <a:pt x="100" y="578"/>
                </a:lnTo>
                <a:lnTo>
                  <a:pt x="103" y="577"/>
                </a:lnTo>
                <a:lnTo>
                  <a:pt x="107" y="574"/>
                </a:lnTo>
                <a:lnTo>
                  <a:pt x="114" y="567"/>
                </a:lnTo>
                <a:lnTo>
                  <a:pt x="122" y="559"/>
                </a:lnTo>
                <a:lnTo>
                  <a:pt x="138" y="541"/>
                </a:lnTo>
                <a:lnTo>
                  <a:pt x="150" y="527"/>
                </a:lnTo>
                <a:lnTo>
                  <a:pt x="150" y="527"/>
                </a:lnTo>
                <a:lnTo>
                  <a:pt x="154" y="523"/>
                </a:lnTo>
                <a:lnTo>
                  <a:pt x="160" y="520"/>
                </a:lnTo>
                <a:lnTo>
                  <a:pt x="172" y="515"/>
                </a:lnTo>
                <a:lnTo>
                  <a:pt x="185" y="509"/>
                </a:lnTo>
                <a:lnTo>
                  <a:pt x="192" y="507"/>
                </a:lnTo>
                <a:lnTo>
                  <a:pt x="198" y="503"/>
                </a:lnTo>
                <a:lnTo>
                  <a:pt x="198" y="503"/>
                </a:lnTo>
                <a:lnTo>
                  <a:pt x="223" y="488"/>
                </a:lnTo>
                <a:lnTo>
                  <a:pt x="235" y="479"/>
                </a:lnTo>
                <a:lnTo>
                  <a:pt x="246" y="471"/>
                </a:lnTo>
                <a:lnTo>
                  <a:pt x="246" y="471"/>
                </a:lnTo>
                <a:lnTo>
                  <a:pt x="256" y="461"/>
                </a:lnTo>
                <a:lnTo>
                  <a:pt x="266" y="453"/>
                </a:lnTo>
                <a:lnTo>
                  <a:pt x="271" y="451"/>
                </a:lnTo>
                <a:lnTo>
                  <a:pt x="276" y="448"/>
                </a:lnTo>
                <a:lnTo>
                  <a:pt x="281" y="447"/>
                </a:lnTo>
                <a:lnTo>
                  <a:pt x="284" y="448"/>
                </a:lnTo>
                <a:lnTo>
                  <a:pt x="284" y="448"/>
                </a:lnTo>
                <a:lnTo>
                  <a:pt x="310" y="455"/>
                </a:lnTo>
                <a:lnTo>
                  <a:pt x="333" y="463"/>
                </a:lnTo>
                <a:lnTo>
                  <a:pt x="358" y="471"/>
                </a:lnTo>
                <a:lnTo>
                  <a:pt x="384" y="482"/>
                </a:lnTo>
                <a:lnTo>
                  <a:pt x="408" y="492"/>
                </a:lnTo>
                <a:lnTo>
                  <a:pt x="419" y="499"/>
                </a:lnTo>
                <a:lnTo>
                  <a:pt x="428" y="505"/>
                </a:lnTo>
                <a:lnTo>
                  <a:pt x="436" y="513"/>
                </a:lnTo>
                <a:lnTo>
                  <a:pt x="442" y="520"/>
                </a:lnTo>
                <a:lnTo>
                  <a:pt x="442" y="520"/>
                </a:lnTo>
                <a:lnTo>
                  <a:pt x="447" y="528"/>
                </a:lnTo>
                <a:lnTo>
                  <a:pt x="453" y="541"/>
                </a:lnTo>
                <a:lnTo>
                  <a:pt x="467" y="573"/>
                </a:lnTo>
                <a:lnTo>
                  <a:pt x="482" y="611"/>
                </a:lnTo>
                <a:lnTo>
                  <a:pt x="496" y="653"/>
                </a:lnTo>
                <a:lnTo>
                  <a:pt x="520" y="728"/>
                </a:lnTo>
                <a:lnTo>
                  <a:pt x="527" y="753"/>
                </a:lnTo>
                <a:lnTo>
                  <a:pt x="529" y="765"/>
                </a:lnTo>
                <a:lnTo>
                  <a:pt x="529" y="765"/>
                </a:lnTo>
                <a:lnTo>
                  <a:pt x="528" y="771"/>
                </a:lnTo>
                <a:lnTo>
                  <a:pt x="526" y="775"/>
                </a:lnTo>
                <a:lnTo>
                  <a:pt x="521" y="780"/>
                </a:lnTo>
                <a:lnTo>
                  <a:pt x="517" y="786"/>
                </a:lnTo>
                <a:lnTo>
                  <a:pt x="517" y="786"/>
                </a:lnTo>
                <a:lnTo>
                  <a:pt x="509" y="802"/>
                </a:lnTo>
                <a:lnTo>
                  <a:pt x="503" y="809"/>
                </a:lnTo>
                <a:lnTo>
                  <a:pt x="503" y="809"/>
                </a:lnTo>
                <a:lnTo>
                  <a:pt x="495" y="811"/>
                </a:lnTo>
                <a:lnTo>
                  <a:pt x="476" y="819"/>
                </a:lnTo>
                <a:lnTo>
                  <a:pt x="465" y="824"/>
                </a:lnTo>
                <a:lnTo>
                  <a:pt x="455" y="829"/>
                </a:lnTo>
                <a:lnTo>
                  <a:pt x="447" y="835"/>
                </a:lnTo>
                <a:lnTo>
                  <a:pt x="442" y="840"/>
                </a:lnTo>
                <a:lnTo>
                  <a:pt x="442" y="840"/>
                </a:lnTo>
                <a:lnTo>
                  <a:pt x="439" y="846"/>
                </a:lnTo>
                <a:lnTo>
                  <a:pt x="438" y="850"/>
                </a:lnTo>
                <a:lnTo>
                  <a:pt x="438" y="855"/>
                </a:lnTo>
                <a:lnTo>
                  <a:pt x="439" y="860"/>
                </a:lnTo>
                <a:lnTo>
                  <a:pt x="441" y="863"/>
                </a:lnTo>
                <a:lnTo>
                  <a:pt x="443" y="867"/>
                </a:lnTo>
                <a:lnTo>
                  <a:pt x="451" y="873"/>
                </a:lnTo>
                <a:lnTo>
                  <a:pt x="451" y="873"/>
                </a:lnTo>
                <a:lnTo>
                  <a:pt x="458" y="878"/>
                </a:lnTo>
                <a:lnTo>
                  <a:pt x="465" y="885"/>
                </a:lnTo>
                <a:lnTo>
                  <a:pt x="473" y="891"/>
                </a:lnTo>
                <a:lnTo>
                  <a:pt x="479" y="893"/>
                </a:lnTo>
                <a:lnTo>
                  <a:pt x="485" y="894"/>
                </a:lnTo>
                <a:lnTo>
                  <a:pt x="485" y="894"/>
                </a:lnTo>
                <a:lnTo>
                  <a:pt x="498" y="897"/>
                </a:lnTo>
                <a:lnTo>
                  <a:pt x="514" y="897"/>
                </a:lnTo>
                <a:lnTo>
                  <a:pt x="529" y="893"/>
                </a:lnTo>
                <a:lnTo>
                  <a:pt x="546" y="887"/>
                </a:lnTo>
                <a:lnTo>
                  <a:pt x="546" y="887"/>
                </a:lnTo>
                <a:lnTo>
                  <a:pt x="560" y="881"/>
                </a:lnTo>
                <a:lnTo>
                  <a:pt x="571" y="874"/>
                </a:lnTo>
                <a:lnTo>
                  <a:pt x="574" y="871"/>
                </a:lnTo>
                <a:lnTo>
                  <a:pt x="578" y="867"/>
                </a:lnTo>
                <a:lnTo>
                  <a:pt x="580" y="861"/>
                </a:lnTo>
                <a:lnTo>
                  <a:pt x="583" y="855"/>
                </a:lnTo>
                <a:lnTo>
                  <a:pt x="583" y="855"/>
                </a:lnTo>
                <a:lnTo>
                  <a:pt x="586" y="838"/>
                </a:lnTo>
                <a:lnTo>
                  <a:pt x="590" y="822"/>
                </a:lnTo>
                <a:lnTo>
                  <a:pt x="592" y="806"/>
                </a:lnTo>
                <a:lnTo>
                  <a:pt x="595" y="797"/>
                </a:lnTo>
                <a:lnTo>
                  <a:pt x="595" y="797"/>
                </a:lnTo>
                <a:lnTo>
                  <a:pt x="608" y="771"/>
                </a:lnTo>
                <a:lnTo>
                  <a:pt x="617" y="752"/>
                </a:lnTo>
                <a:lnTo>
                  <a:pt x="621" y="742"/>
                </a:lnTo>
                <a:lnTo>
                  <a:pt x="623" y="733"/>
                </a:lnTo>
                <a:lnTo>
                  <a:pt x="623" y="733"/>
                </a:lnTo>
                <a:lnTo>
                  <a:pt x="626" y="705"/>
                </a:lnTo>
                <a:lnTo>
                  <a:pt x="628" y="668"/>
                </a:lnTo>
                <a:lnTo>
                  <a:pt x="630" y="621"/>
                </a:lnTo>
                <a:lnTo>
                  <a:pt x="630" y="621"/>
                </a:lnTo>
                <a:lnTo>
                  <a:pt x="660" y="667"/>
                </a:lnTo>
                <a:lnTo>
                  <a:pt x="680" y="701"/>
                </a:lnTo>
                <a:lnTo>
                  <a:pt x="690" y="717"/>
                </a:lnTo>
                <a:lnTo>
                  <a:pt x="690" y="717"/>
                </a:lnTo>
                <a:lnTo>
                  <a:pt x="687" y="722"/>
                </a:lnTo>
                <a:lnTo>
                  <a:pt x="683" y="733"/>
                </a:lnTo>
                <a:lnTo>
                  <a:pt x="680" y="739"/>
                </a:lnTo>
                <a:lnTo>
                  <a:pt x="678" y="746"/>
                </a:lnTo>
                <a:lnTo>
                  <a:pt x="678" y="754"/>
                </a:lnTo>
                <a:lnTo>
                  <a:pt x="679" y="761"/>
                </a:lnTo>
                <a:lnTo>
                  <a:pt x="679" y="761"/>
                </a:lnTo>
                <a:lnTo>
                  <a:pt x="681" y="768"/>
                </a:lnTo>
                <a:lnTo>
                  <a:pt x="685" y="774"/>
                </a:lnTo>
                <a:lnTo>
                  <a:pt x="690" y="779"/>
                </a:lnTo>
                <a:lnTo>
                  <a:pt x="695" y="784"/>
                </a:lnTo>
                <a:lnTo>
                  <a:pt x="699" y="786"/>
                </a:lnTo>
                <a:lnTo>
                  <a:pt x="705" y="789"/>
                </a:lnTo>
                <a:lnTo>
                  <a:pt x="711" y="790"/>
                </a:lnTo>
                <a:lnTo>
                  <a:pt x="716" y="790"/>
                </a:lnTo>
                <a:lnTo>
                  <a:pt x="716" y="790"/>
                </a:lnTo>
                <a:lnTo>
                  <a:pt x="723" y="789"/>
                </a:lnTo>
                <a:lnTo>
                  <a:pt x="731" y="787"/>
                </a:lnTo>
                <a:lnTo>
                  <a:pt x="752" y="781"/>
                </a:lnTo>
                <a:lnTo>
                  <a:pt x="771" y="774"/>
                </a:lnTo>
                <a:lnTo>
                  <a:pt x="778" y="771"/>
                </a:lnTo>
                <a:lnTo>
                  <a:pt x="783" y="767"/>
                </a:lnTo>
                <a:lnTo>
                  <a:pt x="783" y="767"/>
                </a:lnTo>
                <a:lnTo>
                  <a:pt x="786" y="762"/>
                </a:lnTo>
                <a:lnTo>
                  <a:pt x="787" y="756"/>
                </a:lnTo>
                <a:lnTo>
                  <a:pt x="789" y="749"/>
                </a:lnTo>
                <a:lnTo>
                  <a:pt x="787" y="742"/>
                </a:lnTo>
                <a:lnTo>
                  <a:pt x="785" y="727"/>
                </a:lnTo>
                <a:lnTo>
                  <a:pt x="783" y="718"/>
                </a:lnTo>
                <a:lnTo>
                  <a:pt x="783" y="718"/>
                </a:lnTo>
                <a:lnTo>
                  <a:pt x="778" y="699"/>
                </a:lnTo>
                <a:lnTo>
                  <a:pt x="775" y="687"/>
                </a:lnTo>
                <a:lnTo>
                  <a:pt x="774" y="677"/>
                </a:lnTo>
                <a:lnTo>
                  <a:pt x="774" y="677"/>
                </a:lnTo>
                <a:lnTo>
                  <a:pt x="772" y="666"/>
                </a:lnTo>
                <a:lnTo>
                  <a:pt x="767" y="645"/>
                </a:lnTo>
                <a:lnTo>
                  <a:pt x="749" y="588"/>
                </a:lnTo>
                <a:lnTo>
                  <a:pt x="725" y="507"/>
                </a:lnTo>
                <a:lnTo>
                  <a:pt x="725" y="507"/>
                </a:lnTo>
                <a:lnTo>
                  <a:pt x="731" y="505"/>
                </a:lnTo>
                <a:lnTo>
                  <a:pt x="748" y="503"/>
                </a:lnTo>
                <a:lnTo>
                  <a:pt x="768" y="502"/>
                </a:lnTo>
                <a:lnTo>
                  <a:pt x="779" y="503"/>
                </a:lnTo>
                <a:lnTo>
                  <a:pt x="787" y="504"/>
                </a:lnTo>
                <a:lnTo>
                  <a:pt x="787" y="504"/>
                </a:lnTo>
                <a:lnTo>
                  <a:pt x="818" y="513"/>
                </a:lnTo>
                <a:lnTo>
                  <a:pt x="830" y="515"/>
                </a:lnTo>
                <a:lnTo>
                  <a:pt x="842" y="516"/>
                </a:lnTo>
                <a:lnTo>
                  <a:pt x="884" y="516"/>
                </a:lnTo>
                <a:lnTo>
                  <a:pt x="884" y="516"/>
                </a:lnTo>
                <a:lnTo>
                  <a:pt x="886" y="529"/>
                </a:lnTo>
                <a:lnTo>
                  <a:pt x="891" y="560"/>
                </a:lnTo>
                <a:lnTo>
                  <a:pt x="896" y="602"/>
                </a:lnTo>
                <a:lnTo>
                  <a:pt x="897" y="623"/>
                </a:lnTo>
                <a:lnTo>
                  <a:pt x="897" y="642"/>
                </a:lnTo>
                <a:lnTo>
                  <a:pt x="897" y="642"/>
                </a:lnTo>
                <a:lnTo>
                  <a:pt x="896" y="662"/>
                </a:lnTo>
                <a:lnTo>
                  <a:pt x="892" y="685"/>
                </a:lnTo>
                <a:lnTo>
                  <a:pt x="887" y="708"/>
                </a:lnTo>
                <a:lnTo>
                  <a:pt x="881" y="729"/>
                </a:lnTo>
                <a:lnTo>
                  <a:pt x="874" y="749"/>
                </a:lnTo>
                <a:lnTo>
                  <a:pt x="867" y="767"/>
                </a:lnTo>
                <a:lnTo>
                  <a:pt x="860" y="781"/>
                </a:lnTo>
                <a:lnTo>
                  <a:pt x="854" y="791"/>
                </a:lnTo>
                <a:lnTo>
                  <a:pt x="854" y="791"/>
                </a:lnTo>
                <a:lnTo>
                  <a:pt x="852" y="794"/>
                </a:lnTo>
                <a:lnTo>
                  <a:pt x="847" y="797"/>
                </a:lnTo>
                <a:lnTo>
                  <a:pt x="837" y="802"/>
                </a:lnTo>
                <a:lnTo>
                  <a:pt x="824" y="805"/>
                </a:lnTo>
                <a:lnTo>
                  <a:pt x="811" y="808"/>
                </a:lnTo>
                <a:lnTo>
                  <a:pt x="787" y="811"/>
                </a:lnTo>
                <a:lnTo>
                  <a:pt x="778" y="812"/>
                </a:lnTo>
                <a:lnTo>
                  <a:pt x="771" y="815"/>
                </a:lnTo>
                <a:lnTo>
                  <a:pt x="771" y="815"/>
                </a:lnTo>
                <a:lnTo>
                  <a:pt x="767" y="818"/>
                </a:lnTo>
                <a:lnTo>
                  <a:pt x="762" y="822"/>
                </a:lnTo>
                <a:lnTo>
                  <a:pt x="758" y="828"/>
                </a:lnTo>
                <a:lnTo>
                  <a:pt x="754" y="834"/>
                </a:lnTo>
                <a:lnTo>
                  <a:pt x="750" y="840"/>
                </a:lnTo>
                <a:lnTo>
                  <a:pt x="749" y="847"/>
                </a:lnTo>
                <a:lnTo>
                  <a:pt x="749" y="853"/>
                </a:lnTo>
                <a:lnTo>
                  <a:pt x="750" y="860"/>
                </a:lnTo>
                <a:lnTo>
                  <a:pt x="750" y="860"/>
                </a:lnTo>
                <a:lnTo>
                  <a:pt x="756" y="869"/>
                </a:lnTo>
                <a:lnTo>
                  <a:pt x="761" y="878"/>
                </a:lnTo>
                <a:lnTo>
                  <a:pt x="768" y="882"/>
                </a:lnTo>
                <a:lnTo>
                  <a:pt x="775" y="885"/>
                </a:lnTo>
                <a:lnTo>
                  <a:pt x="775" y="885"/>
                </a:lnTo>
                <a:lnTo>
                  <a:pt x="786" y="887"/>
                </a:lnTo>
                <a:lnTo>
                  <a:pt x="800" y="890"/>
                </a:lnTo>
                <a:lnTo>
                  <a:pt x="816" y="892"/>
                </a:lnTo>
                <a:lnTo>
                  <a:pt x="823" y="892"/>
                </a:lnTo>
                <a:lnTo>
                  <a:pt x="830" y="891"/>
                </a:lnTo>
                <a:lnTo>
                  <a:pt x="830" y="891"/>
                </a:lnTo>
                <a:lnTo>
                  <a:pt x="840" y="887"/>
                </a:lnTo>
                <a:lnTo>
                  <a:pt x="850" y="880"/>
                </a:lnTo>
                <a:lnTo>
                  <a:pt x="863" y="871"/>
                </a:lnTo>
                <a:lnTo>
                  <a:pt x="877" y="861"/>
                </a:lnTo>
                <a:lnTo>
                  <a:pt x="898" y="842"/>
                </a:lnTo>
                <a:lnTo>
                  <a:pt x="907" y="834"/>
                </a:lnTo>
                <a:lnTo>
                  <a:pt x="907" y="834"/>
                </a:lnTo>
                <a:lnTo>
                  <a:pt x="916" y="836"/>
                </a:lnTo>
                <a:lnTo>
                  <a:pt x="937" y="840"/>
                </a:lnTo>
                <a:lnTo>
                  <a:pt x="949" y="841"/>
                </a:lnTo>
                <a:lnTo>
                  <a:pt x="961" y="841"/>
                </a:lnTo>
                <a:lnTo>
                  <a:pt x="972" y="840"/>
                </a:lnTo>
                <a:lnTo>
                  <a:pt x="976" y="837"/>
                </a:lnTo>
                <a:lnTo>
                  <a:pt x="980" y="836"/>
                </a:lnTo>
                <a:lnTo>
                  <a:pt x="980" y="836"/>
                </a:lnTo>
                <a:lnTo>
                  <a:pt x="990" y="828"/>
                </a:lnTo>
                <a:lnTo>
                  <a:pt x="1001" y="815"/>
                </a:lnTo>
                <a:lnTo>
                  <a:pt x="1029" y="780"/>
                </a:lnTo>
                <a:lnTo>
                  <a:pt x="1063" y="735"/>
                </a:lnTo>
                <a:lnTo>
                  <a:pt x="1063" y="735"/>
                </a:lnTo>
                <a:lnTo>
                  <a:pt x="1062" y="729"/>
                </a:lnTo>
                <a:lnTo>
                  <a:pt x="1061" y="722"/>
                </a:lnTo>
                <a:lnTo>
                  <a:pt x="1060" y="712"/>
                </a:lnTo>
                <a:lnTo>
                  <a:pt x="1061" y="699"/>
                </a:lnTo>
                <a:lnTo>
                  <a:pt x="1062" y="685"/>
                </a:lnTo>
                <a:lnTo>
                  <a:pt x="1066" y="666"/>
                </a:lnTo>
                <a:lnTo>
                  <a:pt x="1073" y="646"/>
                </a:lnTo>
                <a:lnTo>
                  <a:pt x="1073" y="646"/>
                </a:lnTo>
                <a:lnTo>
                  <a:pt x="1078" y="634"/>
                </a:lnTo>
                <a:lnTo>
                  <a:pt x="1084" y="621"/>
                </a:lnTo>
                <a:lnTo>
                  <a:pt x="1099" y="591"/>
                </a:lnTo>
                <a:lnTo>
                  <a:pt x="1118" y="559"/>
                </a:lnTo>
                <a:lnTo>
                  <a:pt x="1138" y="527"/>
                </a:lnTo>
                <a:lnTo>
                  <a:pt x="1175" y="472"/>
                </a:lnTo>
                <a:lnTo>
                  <a:pt x="1193" y="447"/>
                </a:lnTo>
                <a:lnTo>
                  <a:pt x="1193" y="447"/>
                </a:lnTo>
                <a:lnTo>
                  <a:pt x="1197" y="442"/>
                </a:lnTo>
                <a:lnTo>
                  <a:pt x="1206" y="434"/>
                </a:lnTo>
                <a:lnTo>
                  <a:pt x="1230" y="411"/>
                </a:lnTo>
                <a:lnTo>
                  <a:pt x="1263" y="383"/>
                </a:lnTo>
                <a:lnTo>
                  <a:pt x="1263" y="383"/>
                </a:lnTo>
                <a:lnTo>
                  <a:pt x="1280" y="472"/>
                </a:lnTo>
                <a:lnTo>
                  <a:pt x="1293" y="545"/>
                </a:lnTo>
                <a:lnTo>
                  <a:pt x="1298" y="577"/>
                </a:lnTo>
                <a:lnTo>
                  <a:pt x="1301" y="603"/>
                </a:lnTo>
                <a:lnTo>
                  <a:pt x="1301" y="603"/>
                </a:lnTo>
                <a:lnTo>
                  <a:pt x="1302" y="614"/>
                </a:lnTo>
                <a:lnTo>
                  <a:pt x="1306" y="628"/>
                </a:lnTo>
                <a:lnTo>
                  <a:pt x="1317" y="662"/>
                </a:lnTo>
                <a:lnTo>
                  <a:pt x="1331" y="703"/>
                </a:lnTo>
                <a:lnTo>
                  <a:pt x="1348" y="746"/>
                </a:lnTo>
                <a:lnTo>
                  <a:pt x="1367" y="789"/>
                </a:lnTo>
                <a:lnTo>
                  <a:pt x="1385" y="828"/>
                </a:lnTo>
                <a:lnTo>
                  <a:pt x="1401" y="861"/>
                </a:lnTo>
                <a:lnTo>
                  <a:pt x="1416" y="885"/>
                </a:lnTo>
                <a:lnTo>
                  <a:pt x="1416" y="885"/>
                </a:lnTo>
                <a:lnTo>
                  <a:pt x="1427" y="903"/>
                </a:lnTo>
                <a:lnTo>
                  <a:pt x="1442" y="921"/>
                </a:lnTo>
                <a:lnTo>
                  <a:pt x="1456" y="938"/>
                </a:lnTo>
                <a:lnTo>
                  <a:pt x="1470" y="954"/>
                </a:lnTo>
                <a:lnTo>
                  <a:pt x="1486" y="968"/>
                </a:lnTo>
                <a:lnTo>
                  <a:pt x="1501" y="979"/>
                </a:lnTo>
                <a:lnTo>
                  <a:pt x="1517" y="987"/>
                </a:lnTo>
                <a:lnTo>
                  <a:pt x="1525" y="991"/>
                </a:lnTo>
                <a:lnTo>
                  <a:pt x="1532" y="993"/>
                </a:lnTo>
                <a:lnTo>
                  <a:pt x="1532" y="993"/>
                </a:lnTo>
                <a:lnTo>
                  <a:pt x="1548" y="995"/>
                </a:lnTo>
                <a:lnTo>
                  <a:pt x="1562" y="998"/>
                </a:lnTo>
                <a:lnTo>
                  <a:pt x="1574" y="999"/>
                </a:lnTo>
                <a:lnTo>
                  <a:pt x="1586" y="998"/>
                </a:lnTo>
                <a:lnTo>
                  <a:pt x="1592" y="997"/>
                </a:lnTo>
                <a:lnTo>
                  <a:pt x="1596" y="994"/>
                </a:lnTo>
                <a:lnTo>
                  <a:pt x="1601" y="991"/>
                </a:lnTo>
                <a:lnTo>
                  <a:pt x="1606" y="987"/>
                </a:lnTo>
                <a:lnTo>
                  <a:pt x="1609" y="981"/>
                </a:lnTo>
                <a:lnTo>
                  <a:pt x="1613" y="975"/>
                </a:lnTo>
                <a:lnTo>
                  <a:pt x="1617" y="968"/>
                </a:lnTo>
                <a:lnTo>
                  <a:pt x="1620" y="960"/>
                </a:lnTo>
                <a:lnTo>
                  <a:pt x="1620" y="960"/>
                </a:lnTo>
                <a:lnTo>
                  <a:pt x="1624" y="944"/>
                </a:lnTo>
                <a:lnTo>
                  <a:pt x="1627" y="931"/>
                </a:lnTo>
                <a:lnTo>
                  <a:pt x="1627" y="922"/>
                </a:lnTo>
                <a:lnTo>
                  <a:pt x="1626" y="915"/>
                </a:lnTo>
                <a:lnTo>
                  <a:pt x="1624" y="910"/>
                </a:lnTo>
                <a:lnTo>
                  <a:pt x="1619" y="907"/>
                </a:lnTo>
                <a:lnTo>
                  <a:pt x="1614" y="906"/>
                </a:lnTo>
                <a:lnTo>
                  <a:pt x="1608" y="905"/>
                </a:lnTo>
                <a:lnTo>
                  <a:pt x="1608" y="905"/>
                </a:lnTo>
                <a:lnTo>
                  <a:pt x="1605" y="906"/>
                </a:lnTo>
                <a:lnTo>
                  <a:pt x="1601" y="907"/>
                </a:lnTo>
                <a:lnTo>
                  <a:pt x="1594" y="911"/>
                </a:lnTo>
                <a:lnTo>
                  <a:pt x="1588" y="918"/>
                </a:lnTo>
                <a:lnTo>
                  <a:pt x="1581" y="924"/>
                </a:lnTo>
                <a:lnTo>
                  <a:pt x="1571" y="938"/>
                </a:lnTo>
                <a:lnTo>
                  <a:pt x="1568" y="944"/>
                </a:lnTo>
                <a:lnTo>
                  <a:pt x="1568" y="944"/>
                </a:lnTo>
                <a:lnTo>
                  <a:pt x="1562" y="942"/>
                </a:lnTo>
                <a:lnTo>
                  <a:pt x="1555" y="940"/>
                </a:lnTo>
                <a:lnTo>
                  <a:pt x="1546" y="936"/>
                </a:lnTo>
                <a:lnTo>
                  <a:pt x="1536" y="930"/>
                </a:lnTo>
                <a:lnTo>
                  <a:pt x="1524" y="922"/>
                </a:lnTo>
                <a:lnTo>
                  <a:pt x="1512" y="911"/>
                </a:lnTo>
                <a:lnTo>
                  <a:pt x="1498" y="898"/>
                </a:lnTo>
                <a:lnTo>
                  <a:pt x="1498" y="898"/>
                </a:lnTo>
                <a:lnTo>
                  <a:pt x="1492" y="888"/>
                </a:lnTo>
                <a:lnTo>
                  <a:pt x="1485" y="878"/>
                </a:lnTo>
                <a:lnTo>
                  <a:pt x="1476" y="863"/>
                </a:lnTo>
                <a:lnTo>
                  <a:pt x="1469" y="847"/>
                </a:lnTo>
                <a:lnTo>
                  <a:pt x="1455" y="810"/>
                </a:lnTo>
                <a:lnTo>
                  <a:pt x="1440" y="769"/>
                </a:lnTo>
                <a:lnTo>
                  <a:pt x="1427" y="727"/>
                </a:lnTo>
                <a:lnTo>
                  <a:pt x="1417" y="685"/>
                </a:lnTo>
                <a:lnTo>
                  <a:pt x="1408" y="647"/>
                </a:lnTo>
                <a:lnTo>
                  <a:pt x="1404" y="616"/>
                </a:lnTo>
                <a:lnTo>
                  <a:pt x="1404" y="616"/>
                </a:lnTo>
                <a:lnTo>
                  <a:pt x="1400" y="582"/>
                </a:lnTo>
                <a:lnTo>
                  <a:pt x="1398" y="538"/>
                </a:lnTo>
                <a:lnTo>
                  <a:pt x="1389" y="431"/>
                </a:lnTo>
                <a:lnTo>
                  <a:pt x="1385" y="377"/>
                </a:lnTo>
                <a:lnTo>
                  <a:pt x="1379" y="328"/>
                </a:lnTo>
                <a:lnTo>
                  <a:pt x="1375" y="306"/>
                </a:lnTo>
                <a:lnTo>
                  <a:pt x="1371" y="288"/>
                </a:lnTo>
                <a:lnTo>
                  <a:pt x="1368" y="271"/>
                </a:lnTo>
                <a:lnTo>
                  <a:pt x="1363" y="259"/>
                </a:lnTo>
                <a:lnTo>
                  <a:pt x="1363" y="259"/>
                </a:lnTo>
                <a:lnTo>
                  <a:pt x="1357" y="250"/>
                </a:lnTo>
                <a:lnTo>
                  <a:pt x="1350" y="239"/>
                </a:lnTo>
                <a:lnTo>
                  <a:pt x="1341" y="227"/>
                </a:lnTo>
                <a:lnTo>
                  <a:pt x="1331" y="216"/>
                </a:lnTo>
                <a:lnTo>
                  <a:pt x="1306" y="193"/>
                </a:lnTo>
                <a:lnTo>
                  <a:pt x="1280" y="169"/>
                </a:lnTo>
                <a:lnTo>
                  <a:pt x="1251" y="147"/>
                </a:lnTo>
                <a:lnTo>
                  <a:pt x="1223" y="127"/>
                </a:lnTo>
                <a:lnTo>
                  <a:pt x="1197" y="111"/>
                </a:lnTo>
                <a:lnTo>
                  <a:pt x="1175" y="97"/>
                </a:lnTo>
                <a:lnTo>
                  <a:pt x="1175" y="97"/>
                </a:lnTo>
                <a:lnTo>
                  <a:pt x="1126" y="70"/>
                </a:lnTo>
                <a:lnTo>
                  <a:pt x="1095" y="55"/>
                </a:lnTo>
                <a:lnTo>
                  <a:pt x="1061" y="38"/>
                </a:lnTo>
                <a:lnTo>
                  <a:pt x="1042" y="31"/>
                </a:lnTo>
                <a:lnTo>
                  <a:pt x="1022" y="24"/>
                </a:lnTo>
                <a:lnTo>
                  <a:pt x="1000" y="17"/>
                </a:lnTo>
                <a:lnTo>
                  <a:pt x="978" y="12"/>
                </a:lnTo>
                <a:lnTo>
                  <a:pt x="955" y="7"/>
                </a:lnTo>
                <a:lnTo>
                  <a:pt x="931" y="4"/>
                </a:lnTo>
                <a:lnTo>
                  <a:pt x="906" y="1"/>
                </a:lnTo>
                <a:lnTo>
                  <a:pt x="879" y="0"/>
                </a:lnTo>
                <a:lnTo>
                  <a:pt x="879" y="0"/>
                </a:lnTo>
                <a:lnTo>
                  <a:pt x="853" y="1"/>
                </a:lnTo>
                <a:lnTo>
                  <a:pt x="825" y="4"/>
                </a:lnTo>
                <a:lnTo>
                  <a:pt x="797" y="8"/>
                </a:lnTo>
                <a:lnTo>
                  <a:pt x="769" y="14"/>
                </a:lnTo>
                <a:lnTo>
                  <a:pt x="742" y="21"/>
                </a:lnTo>
                <a:lnTo>
                  <a:pt x="715" y="28"/>
                </a:lnTo>
                <a:lnTo>
                  <a:pt x="689" y="38"/>
                </a:lnTo>
                <a:lnTo>
                  <a:pt x="664" y="46"/>
                </a:lnTo>
                <a:lnTo>
                  <a:pt x="618" y="64"/>
                </a:lnTo>
                <a:lnTo>
                  <a:pt x="580" y="80"/>
                </a:lnTo>
                <a:lnTo>
                  <a:pt x="536" y="100"/>
                </a:lnTo>
                <a:lnTo>
                  <a:pt x="536" y="100"/>
                </a:lnTo>
                <a:lnTo>
                  <a:pt x="524" y="102"/>
                </a:lnTo>
                <a:lnTo>
                  <a:pt x="508" y="103"/>
                </a:lnTo>
                <a:lnTo>
                  <a:pt x="486" y="105"/>
                </a:lnTo>
                <a:lnTo>
                  <a:pt x="461" y="105"/>
                </a:lnTo>
                <a:lnTo>
                  <a:pt x="411" y="103"/>
                </a:lnTo>
                <a:lnTo>
                  <a:pt x="365" y="103"/>
                </a:lnTo>
                <a:lnTo>
                  <a:pt x="365" y="103"/>
                </a:lnTo>
                <a:lnTo>
                  <a:pt x="355" y="105"/>
                </a:lnTo>
                <a:lnTo>
                  <a:pt x="346" y="108"/>
                </a:lnTo>
                <a:lnTo>
                  <a:pt x="336" y="112"/>
                </a:lnTo>
                <a:lnTo>
                  <a:pt x="328" y="118"/>
                </a:lnTo>
                <a:lnTo>
                  <a:pt x="320" y="124"/>
                </a:lnTo>
                <a:lnTo>
                  <a:pt x="313" y="131"/>
                </a:lnTo>
                <a:lnTo>
                  <a:pt x="298" y="146"/>
                </a:lnTo>
                <a:lnTo>
                  <a:pt x="275" y="178"/>
                </a:lnTo>
                <a:lnTo>
                  <a:pt x="264" y="190"/>
                </a:lnTo>
                <a:lnTo>
                  <a:pt x="258" y="195"/>
                </a:lnTo>
                <a:lnTo>
                  <a:pt x="253" y="199"/>
                </a:lnTo>
                <a:lnTo>
                  <a:pt x="253" y="199"/>
                </a:lnTo>
                <a:lnTo>
                  <a:pt x="240" y="206"/>
                </a:lnTo>
                <a:lnTo>
                  <a:pt x="220" y="213"/>
                </a:lnTo>
                <a:lnTo>
                  <a:pt x="169" y="231"/>
                </a:lnTo>
                <a:lnTo>
                  <a:pt x="103" y="251"/>
                </a:lnTo>
                <a:lnTo>
                  <a:pt x="103" y="2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8D54DABE-3498-4782-9EA0-7FF49DE87D00}"/>
              </a:ext>
            </a:extLst>
          </p:cNvPr>
          <p:cNvSpPr>
            <a:spLocks noEditPoints="1"/>
          </p:cNvSpPr>
          <p:nvPr/>
        </p:nvSpPr>
        <p:spPr bwMode="auto">
          <a:xfrm>
            <a:off x="3952137" y="3987439"/>
            <a:ext cx="1861572" cy="2184761"/>
          </a:xfrm>
          <a:custGeom>
            <a:avLst/>
            <a:gdLst>
              <a:gd name="T0" fmla="*/ 487 w 1152"/>
              <a:gd name="T1" fmla="*/ 114 h 1352"/>
              <a:gd name="T2" fmla="*/ 322 w 1152"/>
              <a:gd name="T3" fmla="*/ 25 h 1352"/>
              <a:gd name="T4" fmla="*/ 157 w 1152"/>
              <a:gd name="T5" fmla="*/ 10 h 1352"/>
              <a:gd name="T6" fmla="*/ 37 w 1152"/>
              <a:gd name="T7" fmla="*/ 91 h 1352"/>
              <a:gd name="T8" fmla="*/ 0 w 1152"/>
              <a:gd name="T9" fmla="*/ 203 h 1352"/>
              <a:gd name="T10" fmla="*/ 19 w 1152"/>
              <a:gd name="T11" fmla="*/ 303 h 1352"/>
              <a:gd name="T12" fmla="*/ 40 w 1152"/>
              <a:gd name="T13" fmla="*/ 434 h 1352"/>
              <a:gd name="T14" fmla="*/ 98 w 1152"/>
              <a:gd name="T15" fmla="*/ 657 h 1352"/>
              <a:gd name="T16" fmla="*/ 86 w 1152"/>
              <a:gd name="T17" fmla="*/ 740 h 1352"/>
              <a:gd name="T18" fmla="*/ 102 w 1152"/>
              <a:gd name="T19" fmla="*/ 787 h 1352"/>
              <a:gd name="T20" fmla="*/ 160 w 1152"/>
              <a:gd name="T21" fmla="*/ 775 h 1352"/>
              <a:gd name="T22" fmla="*/ 172 w 1152"/>
              <a:gd name="T23" fmla="*/ 686 h 1352"/>
              <a:gd name="T24" fmla="*/ 179 w 1152"/>
              <a:gd name="T25" fmla="*/ 623 h 1352"/>
              <a:gd name="T26" fmla="*/ 209 w 1152"/>
              <a:gd name="T27" fmla="*/ 686 h 1352"/>
              <a:gd name="T28" fmla="*/ 192 w 1152"/>
              <a:gd name="T29" fmla="*/ 796 h 1352"/>
              <a:gd name="T30" fmla="*/ 220 w 1152"/>
              <a:gd name="T31" fmla="*/ 883 h 1352"/>
              <a:gd name="T32" fmla="*/ 227 w 1152"/>
              <a:gd name="T33" fmla="*/ 954 h 1352"/>
              <a:gd name="T34" fmla="*/ 279 w 1152"/>
              <a:gd name="T35" fmla="*/ 967 h 1352"/>
              <a:gd name="T36" fmla="*/ 314 w 1152"/>
              <a:gd name="T37" fmla="*/ 961 h 1352"/>
              <a:gd name="T38" fmla="*/ 348 w 1152"/>
              <a:gd name="T39" fmla="*/ 1038 h 1352"/>
              <a:gd name="T40" fmla="*/ 343 w 1152"/>
              <a:gd name="T41" fmla="*/ 1172 h 1352"/>
              <a:gd name="T42" fmla="*/ 376 w 1152"/>
              <a:gd name="T43" fmla="*/ 1190 h 1352"/>
              <a:gd name="T44" fmla="*/ 423 w 1152"/>
              <a:gd name="T45" fmla="*/ 1182 h 1352"/>
              <a:gd name="T46" fmla="*/ 460 w 1152"/>
              <a:gd name="T47" fmla="*/ 1169 h 1352"/>
              <a:gd name="T48" fmla="*/ 504 w 1152"/>
              <a:gd name="T49" fmla="*/ 1148 h 1352"/>
              <a:gd name="T50" fmla="*/ 488 w 1152"/>
              <a:gd name="T51" fmla="*/ 1079 h 1352"/>
              <a:gd name="T52" fmla="*/ 463 w 1152"/>
              <a:gd name="T53" fmla="*/ 953 h 1352"/>
              <a:gd name="T54" fmla="*/ 465 w 1152"/>
              <a:gd name="T55" fmla="*/ 773 h 1352"/>
              <a:gd name="T56" fmla="*/ 530 w 1152"/>
              <a:gd name="T57" fmla="*/ 752 h 1352"/>
              <a:gd name="T58" fmla="*/ 649 w 1152"/>
              <a:gd name="T59" fmla="*/ 756 h 1352"/>
              <a:gd name="T60" fmla="*/ 678 w 1152"/>
              <a:gd name="T61" fmla="*/ 792 h 1352"/>
              <a:gd name="T62" fmla="*/ 843 w 1152"/>
              <a:gd name="T63" fmla="*/ 1111 h 1352"/>
              <a:gd name="T64" fmla="*/ 917 w 1152"/>
              <a:gd name="T65" fmla="*/ 1308 h 1352"/>
              <a:gd name="T66" fmla="*/ 984 w 1152"/>
              <a:gd name="T67" fmla="*/ 1347 h 1352"/>
              <a:gd name="T68" fmla="*/ 1074 w 1152"/>
              <a:gd name="T69" fmla="*/ 1333 h 1352"/>
              <a:gd name="T70" fmla="*/ 1114 w 1152"/>
              <a:gd name="T71" fmla="*/ 1312 h 1352"/>
              <a:gd name="T72" fmla="*/ 1105 w 1152"/>
              <a:gd name="T73" fmla="*/ 1255 h 1352"/>
              <a:gd name="T74" fmla="*/ 1004 w 1152"/>
              <a:gd name="T75" fmla="*/ 1204 h 1352"/>
              <a:gd name="T76" fmla="*/ 948 w 1152"/>
              <a:gd name="T77" fmla="*/ 1083 h 1352"/>
              <a:gd name="T78" fmla="*/ 892 w 1152"/>
              <a:gd name="T79" fmla="*/ 830 h 1352"/>
              <a:gd name="T80" fmla="*/ 863 w 1152"/>
              <a:gd name="T81" fmla="*/ 591 h 1352"/>
              <a:gd name="T82" fmla="*/ 910 w 1152"/>
              <a:gd name="T83" fmla="*/ 583 h 1352"/>
              <a:gd name="T84" fmla="*/ 982 w 1152"/>
              <a:gd name="T85" fmla="*/ 655 h 1352"/>
              <a:gd name="T86" fmla="*/ 1059 w 1152"/>
              <a:gd name="T87" fmla="*/ 641 h 1352"/>
              <a:gd name="T88" fmla="*/ 1099 w 1152"/>
              <a:gd name="T89" fmla="*/ 603 h 1352"/>
              <a:gd name="T90" fmla="*/ 1152 w 1152"/>
              <a:gd name="T91" fmla="*/ 543 h 1352"/>
              <a:gd name="T92" fmla="*/ 1103 w 1152"/>
              <a:gd name="T93" fmla="*/ 420 h 1352"/>
              <a:gd name="T94" fmla="*/ 1106 w 1152"/>
              <a:gd name="T95" fmla="*/ 348 h 1352"/>
              <a:gd name="T96" fmla="*/ 1067 w 1152"/>
              <a:gd name="T97" fmla="*/ 232 h 1352"/>
              <a:gd name="T98" fmla="*/ 1045 w 1152"/>
              <a:gd name="T99" fmla="*/ 92 h 1352"/>
              <a:gd name="T100" fmla="*/ 1004 w 1152"/>
              <a:gd name="T101" fmla="*/ 131 h 1352"/>
              <a:gd name="T102" fmla="*/ 965 w 1152"/>
              <a:gd name="T103" fmla="*/ 145 h 1352"/>
              <a:gd name="T104" fmla="*/ 868 w 1152"/>
              <a:gd name="T105" fmla="*/ 128 h 1352"/>
              <a:gd name="T106" fmla="*/ 834 w 1152"/>
              <a:gd name="T107" fmla="*/ 124 h 1352"/>
              <a:gd name="T108" fmla="*/ 773 w 1152"/>
              <a:gd name="T109" fmla="*/ 94 h 1352"/>
              <a:gd name="T110" fmla="*/ 302 w 1152"/>
              <a:gd name="T111" fmla="*/ 644 h 1352"/>
              <a:gd name="T112" fmla="*/ 308 w 1152"/>
              <a:gd name="T113" fmla="*/ 678 h 1352"/>
              <a:gd name="T114" fmla="*/ 315 w 1152"/>
              <a:gd name="T115" fmla="*/ 711 h 1352"/>
              <a:gd name="T116" fmla="*/ 322 w 1152"/>
              <a:gd name="T117" fmla="*/ 902 h 1352"/>
              <a:gd name="T118" fmla="*/ 277 w 1152"/>
              <a:gd name="T119" fmla="*/ 789 h 1352"/>
              <a:gd name="T120" fmla="*/ 277 w 1152"/>
              <a:gd name="T121" fmla="*/ 613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2" h="1352">
                <a:moveTo>
                  <a:pt x="738" y="126"/>
                </a:moveTo>
                <a:lnTo>
                  <a:pt x="738" y="126"/>
                </a:lnTo>
                <a:lnTo>
                  <a:pt x="692" y="126"/>
                </a:lnTo>
                <a:lnTo>
                  <a:pt x="642" y="124"/>
                </a:lnTo>
                <a:lnTo>
                  <a:pt x="581" y="120"/>
                </a:lnTo>
                <a:lnTo>
                  <a:pt x="581" y="120"/>
                </a:lnTo>
                <a:lnTo>
                  <a:pt x="532" y="116"/>
                </a:lnTo>
                <a:lnTo>
                  <a:pt x="504" y="116"/>
                </a:lnTo>
                <a:lnTo>
                  <a:pt x="487" y="114"/>
                </a:lnTo>
                <a:lnTo>
                  <a:pt x="470" y="110"/>
                </a:lnTo>
                <a:lnTo>
                  <a:pt x="470" y="110"/>
                </a:lnTo>
                <a:lnTo>
                  <a:pt x="459" y="105"/>
                </a:lnTo>
                <a:lnTo>
                  <a:pt x="446" y="98"/>
                </a:lnTo>
                <a:lnTo>
                  <a:pt x="414" y="75"/>
                </a:lnTo>
                <a:lnTo>
                  <a:pt x="395" y="63"/>
                </a:lnTo>
                <a:lnTo>
                  <a:pt x="374" y="50"/>
                </a:lnTo>
                <a:lnTo>
                  <a:pt x="348" y="36"/>
                </a:lnTo>
                <a:lnTo>
                  <a:pt x="322" y="25"/>
                </a:lnTo>
                <a:lnTo>
                  <a:pt x="322" y="25"/>
                </a:lnTo>
                <a:lnTo>
                  <a:pt x="295" y="15"/>
                </a:lnTo>
                <a:lnTo>
                  <a:pt x="273" y="8"/>
                </a:lnTo>
                <a:lnTo>
                  <a:pt x="252" y="3"/>
                </a:lnTo>
                <a:lnTo>
                  <a:pt x="232" y="0"/>
                </a:lnTo>
                <a:lnTo>
                  <a:pt x="214" y="0"/>
                </a:lnTo>
                <a:lnTo>
                  <a:pt x="196" y="1"/>
                </a:lnTo>
                <a:lnTo>
                  <a:pt x="177" y="4"/>
                </a:lnTo>
                <a:lnTo>
                  <a:pt x="157" y="10"/>
                </a:lnTo>
                <a:lnTo>
                  <a:pt x="157" y="10"/>
                </a:lnTo>
                <a:lnTo>
                  <a:pt x="136" y="15"/>
                </a:lnTo>
                <a:lnTo>
                  <a:pt x="116" y="22"/>
                </a:lnTo>
                <a:lnTo>
                  <a:pt x="98" y="31"/>
                </a:lnTo>
                <a:lnTo>
                  <a:pt x="83" y="39"/>
                </a:lnTo>
                <a:lnTo>
                  <a:pt x="68" y="50"/>
                </a:lnTo>
                <a:lnTo>
                  <a:pt x="55" y="61"/>
                </a:lnTo>
                <a:lnTo>
                  <a:pt x="45" y="75"/>
                </a:lnTo>
                <a:lnTo>
                  <a:pt x="37" y="91"/>
                </a:lnTo>
                <a:lnTo>
                  <a:pt x="37" y="91"/>
                </a:lnTo>
                <a:lnTo>
                  <a:pt x="24" y="119"/>
                </a:lnTo>
                <a:lnTo>
                  <a:pt x="16" y="140"/>
                </a:lnTo>
                <a:lnTo>
                  <a:pt x="13" y="151"/>
                </a:lnTo>
                <a:lnTo>
                  <a:pt x="13" y="155"/>
                </a:lnTo>
                <a:lnTo>
                  <a:pt x="13" y="155"/>
                </a:lnTo>
                <a:lnTo>
                  <a:pt x="7" y="172"/>
                </a:lnTo>
                <a:lnTo>
                  <a:pt x="3" y="187"/>
                </a:lnTo>
                <a:lnTo>
                  <a:pt x="0" y="203"/>
                </a:lnTo>
                <a:lnTo>
                  <a:pt x="0" y="203"/>
                </a:lnTo>
                <a:lnTo>
                  <a:pt x="0" y="212"/>
                </a:lnTo>
                <a:lnTo>
                  <a:pt x="2" y="222"/>
                </a:lnTo>
                <a:lnTo>
                  <a:pt x="9" y="246"/>
                </a:lnTo>
                <a:lnTo>
                  <a:pt x="16" y="270"/>
                </a:lnTo>
                <a:lnTo>
                  <a:pt x="17" y="281"/>
                </a:lnTo>
                <a:lnTo>
                  <a:pt x="19" y="288"/>
                </a:lnTo>
                <a:lnTo>
                  <a:pt x="19" y="288"/>
                </a:lnTo>
                <a:lnTo>
                  <a:pt x="19" y="303"/>
                </a:lnTo>
                <a:lnTo>
                  <a:pt x="20" y="320"/>
                </a:lnTo>
                <a:lnTo>
                  <a:pt x="23" y="338"/>
                </a:lnTo>
                <a:lnTo>
                  <a:pt x="26" y="358"/>
                </a:lnTo>
                <a:lnTo>
                  <a:pt x="26" y="358"/>
                </a:lnTo>
                <a:lnTo>
                  <a:pt x="33" y="386"/>
                </a:lnTo>
                <a:lnTo>
                  <a:pt x="35" y="400"/>
                </a:lnTo>
                <a:lnTo>
                  <a:pt x="38" y="420"/>
                </a:lnTo>
                <a:lnTo>
                  <a:pt x="38" y="420"/>
                </a:lnTo>
                <a:lnTo>
                  <a:pt x="40" y="434"/>
                </a:lnTo>
                <a:lnTo>
                  <a:pt x="44" y="450"/>
                </a:lnTo>
                <a:lnTo>
                  <a:pt x="51" y="479"/>
                </a:lnTo>
                <a:lnTo>
                  <a:pt x="61" y="507"/>
                </a:lnTo>
                <a:lnTo>
                  <a:pt x="68" y="528"/>
                </a:lnTo>
                <a:lnTo>
                  <a:pt x="68" y="528"/>
                </a:lnTo>
                <a:lnTo>
                  <a:pt x="77" y="557"/>
                </a:lnTo>
                <a:lnTo>
                  <a:pt x="90" y="608"/>
                </a:lnTo>
                <a:lnTo>
                  <a:pt x="96" y="633"/>
                </a:lnTo>
                <a:lnTo>
                  <a:pt x="98" y="657"/>
                </a:lnTo>
                <a:lnTo>
                  <a:pt x="101" y="676"/>
                </a:lnTo>
                <a:lnTo>
                  <a:pt x="100" y="685"/>
                </a:lnTo>
                <a:lnTo>
                  <a:pt x="100" y="690"/>
                </a:lnTo>
                <a:lnTo>
                  <a:pt x="100" y="690"/>
                </a:lnTo>
                <a:lnTo>
                  <a:pt x="90" y="715"/>
                </a:lnTo>
                <a:lnTo>
                  <a:pt x="87" y="724"/>
                </a:lnTo>
                <a:lnTo>
                  <a:pt x="86" y="731"/>
                </a:lnTo>
                <a:lnTo>
                  <a:pt x="86" y="731"/>
                </a:lnTo>
                <a:lnTo>
                  <a:pt x="86" y="740"/>
                </a:lnTo>
                <a:lnTo>
                  <a:pt x="87" y="749"/>
                </a:lnTo>
                <a:lnTo>
                  <a:pt x="90" y="759"/>
                </a:lnTo>
                <a:lnTo>
                  <a:pt x="90" y="759"/>
                </a:lnTo>
                <a:lnTo>
                  <a:pt x="91" y="770"/>
                </a:lnTo>
                <a:lnTo>
                  <a:pt x="93" y="777"/>
                </a:lnTo>
                <a:lnTo>
                  <a:pt x="96" y="782"/>
                </a:lnTo>
                <a:lnTo>
                  <a:pt x="96" y="782"/>
                </a:lnTo>
                <a:lnTo>
                  <a:pt x="98" y="784"/>
                </a:lnTo>
                <a:lnTo>
                  <a:pt x="102" y="787"/>
                </a:lnTo>
                <a:lnTo>
                  <a:pt x="114" y="788"/>
                </a:lnTo>
                <a:lnTo>
                  <a:pt x="128" y="789"/>
                </a:lnTo>
                <a:lnTo>
                  <a:pt x="133" y="788"/>
                </a:lnTo>
                <a:lnTo>
                  <a:pt x="139" y="787"/>
                </a:lnTo>
                <a:lnTo>
                  <a:pt x="139" y="787"/>
                </a:lnTo>
                <a:lnTo>
                  <a:pt x="146" y="784"/>
                </a:lnTo>
                <a:lnTo>
                  <a:pt x="151" y="782"/>
                </a:lnTo>
                <a:lnTo>
                  <a:pt x="157" y="780"/>
                </a:lnTo>
                <a:lnTo>
                  <a:pt x="160" y="775"/>
                </a:lnTo>
                <a:lnTo>
                  <a:pt x="160" y="775"/>
                </a:lnTo>
                <a:lnTo>
                  <a:pt x="165" y="763"/>
                </a:lnTo>
                <a:lnTo>
                  <a:pt x="171" y="745"/>
                </a:lnTo>
                <a:lnTo>
                  <a:pt x="175" y="724"/>
                </a:lnTo>
                <a:lnTo>
                  <a:pt x="177" y="714"/>
                </a:lnTo>
                <a:lnTo>
                  <a:pt x="177" y="705"/>
                </a:lnTo>
                <a:lnTo>
                  <a:pt x="177" y="705"/>
                </a:lnTo>
                <a:lnTo>
                  <a:pt x="175" y="693"/>
                </a:lnTo>
                <a:lnTo>
                  <a:pt x="172" y="686"/>
                </a:lnTo>
                <a:lnTo>
                  <a:pt x="164" y="668"/>
                </a:lnTo>
                <a:lnTo>
                  <a:pt x="164" y="668"/>
                </a:lnTo>
                <a:lnTo>
                  <a:pt x="160" y="650"/>
                </a:lnTo>
                <a:lnTo>
                  <a:pt x="156" y="629"/>
                </a:lnTo>
                <a:lnTo>
                  <a:pt x="153" y="602"/>
                </a:lnTo>
                <a:lnTo>
                  <a:pt x="153" y="602"/>
                </a:lnTo>
                <a:lnTo>
                  <a:pt x="164" y="613"/>
                </a:lnTo>
                <a:lnTo>
                  <a:pt x="174" y="622"/>
                </a:lnTo>
                <a:lnTo>
                  <a:pt x="179" y="623"/>
                </a:lnTo>
                <a:lnTo>
                  <a:pt x="184" y="624"/>
                </a:lnTo>
                <a:lnTo>
                  <a:pt x="184" y="624"/>
                </a:lnTo>
                <a:lnTo>
                  <a:pt x="196" y="623"/>
                </a:lnTo>
                <a:lnTo>
                  <a:pt x="200" y="623"/>
                </a:lnTo>
                <a:lnTo>
                  <a:pt x="200" y="623"/>
                </a:lnTo>
                <a:lnTo>
                  <a:pt x="202" y="631"/>
                </a:lnTo>
                <a:lnTo>
                  <a:pt x="206" y="655"/>
                </a:lnTo>
                <a:lnTo>
                  <a:pt x="209" y="671"/>
                </a:lnTo>
                <a:lnTo>
                  <a:pt x="209" y="686"/>
                </a:lnTo>
                <a:lnTo>
                  <a:pt x="209" y="701"/>
                </a:lnTo>
                <a:lnTo>
                  <a:pt x="206" y="715"/>
                </a:lnTo>
                <a:lnTo>
                  <a:pt x="206" y="715"/>
                </a:lnTo>
                <a:lnTo>
                  <a:pt x="199" y="739"/>
                </a:lnTo>
                <a:lnTo>
                  <a:pt x="193" y="759"/>
                </a:lnTo>
                <a:lnTo>
                  <a:pt x="191" y="768"/>
                </a:lnTo>
                <a:lnTo>
                  <a:pt x="191" y="777"/>
                </a:lnTo>
                <a:lnTo>
                  <a:pt x="191" y="787"/>
                </a:lnTo>
                <a:lnTo>
                  <a:pt x="192" y="796"/>
                </a:lnTo>
                <a:lnTo>
                  <a:pt x="192" y="796"/>
                </a:lnTo>
                <a:lnTo>
                  <a:pt x="195" y="806"/>
                </a:lnTo>
                <a:lnTo>
                  <a:pt x="199" y="814"/>
                </a:lnTo>
                <a:lnTo>
                  <a:pt x="207" y="830"/>
                </a:lnTo>
                <a:lnTo>
                  <a:pt x="216" y="845"/>
                </a:lnTo>
                <a:lnTo>
                  <a:pt x="219" y="854"/>
                </a:lnTo>
                <a:lnTo>
                  <a:pt x="220" y="863"/>
                </a:lnTo>
                <a:lnTo>
                  <a:pt x="220" y="863"/>
                </a:lnTo>
                <a:lnTo>
                  <a:pt x="220" y="883"/>
                </a:lnTo>
                <a:lnTo>
                  <a:pt x="219" y="900"/>
                </a:lnTo>
                <a:lnTo>
                  <a:pt x="219" y="915"/>
                </a:lnTo>
                <a:lnTo>
                  <a:pt x="220" y="923"/>
                </a:lnTo>
                <a:lnTo>
                  <a:pt x="221" y="930"/>
                </a:lnTo>
                <a:lnTo>
                  <a:pt x="221" y="930"/>
                </a:lnTo>
                <a:lnTo>
                  <a:pt x="224" y="937"/>
                </a:lnTo>
                <a:lnTo>
                  <a:pt x="224" y="943"/>
                </a:lnTo>
                <a:lnTo>
                  <a:pt x="225" y="950"/>
                </a:lnTo>
                <a:lnTo>
                  <a:pt x="227" y="954"/>
                </a:lnTo>
                <a:lnTo>
                  <a:pt x="230" y="957"/>
                </a:lnTo>
                <a:lnTo>
                  <a:pt x="245" y="968"/>
                </a:lnTo>
                <a:lnTo>
                  <a:pt x="245" y="968"/>
                </a:lnTo>
                <a:lnTo>
                  <a:pt x="255" y="974"/>
                </a:lnTo>
                <a:lnTo>
                  <a:pt x="263" y="975"/>
                </a:lnTo>
                <a:lnTo>
                  <a:pt x="269" y="975"/>
                </a:lnTo>
                <a:lnTo>
                  <a:pt x="273" y="974"/>
                </a:lnTo>
                <a:lnTo>
                  <a:pt x="277" y="968"/>
                </a:lnTo>
                <a:lnTo>
                  <a:pt x="279" y="967"/>
                </a:lnTo>
                <a:lnTo>
                  <a:pt x="281" y="967"/>
                </a:lnTo>
                <a:lnTo>
                  <a:pt x="281" y="967"/>
                </a:lnTo>
                <a:lnTo>
                  <a:pt x="286" y="968"/>
                </a:lnTo>
                <a:lnTo>
                  <a:pt x="291" y="970"/>
                </a:lnTo>
                <a:lnTo>
                  <a:pt x="297" y="970"/>
                </a:lnTo>
                <a:lnTo>
                  <a:pt x="302" y="967"/>
                </a:lnTo>
                <a:lnTo>
                  <a:pt x="302" y="967"/>
                </a:lnTo>
                <a:lnTo>
                  <a:pt x="308" y="964"/>
                </a:lnTo>
                <a:lnTo>
                  <a:pt x="314" y="961"/>
                </a:lnTo>
                <a:lnTo>
                  <a:pt x="318" y="961"/>
                </a:lnTo>
                <a:lnTo>
                  <a:pt x="328" y="954"/>
                </a:lnTo>
                <a:lnTo>
                  <a:pt x="328" y="954"/>
                </a:lnTo>
                <a:lnTo>
                  <a:pt x="332" y="963"/>
                </a:lnTo>
                <a:lnTo>
                  <a:pt x="340" y="984"/>
                </a:lnTo>
                <a:lnTo>
                  <a:pt x="344" y="996"/>
                </a:lnTo>
                <a:lnTo>
                  <a:pt x="347" y="1010"/>
                </a:lnTo>
                <a:lnTo>
                  <a:pt x="348" y="1024"/>
                </a:lnTo>
                <a:lnTo>
                  <a:pt x="348" y="1038"/>
                </a:lnTo>
                <a:lnTo>
                  <a:pt x="348" y="1038"/>
                </a:lnTo>
                <a:lnTo>
                  <a:pt x="344" y="1066"/>
                </a:lnTo>
                <a:lnTo>
                  <a:pt x="343" y="1097"/>
                </a:lnTo>
                <a:lnTo>
                  <a:pt x="342" y="1125"/>
                </a:lnTo>
                <a:lnTo>
                  <a:pt x="342" y="1144"/>
                </a:lnTo>
                <a:lnTo>
                  <a:pt x="342" y="1144"/>
                </a:lnTo>
                <a:lnTo>
                  <a:pt x="342" y="1158"/>
                </a:lnTo>
                <a:lnTo>
                  <a:pt x="343" y="1168"/>
                </a:lnTo>
                <a:lnTo>
                  <a:pt x="343" y="1172"/>
                </a:lnTo>
                <a:lnTo>
                  <a:pt x="346" y="1175"/>
                </a:lnTo>
                <a:lnTo>
                  <a:pt x="348" y="1178"/>
                </a:lnTo>
                <a:lnTo>
                  <a:pt x="351" y="1181"/>
                </a:lnTo>
                <a:lnTo>
                  <a:pt x="351" y="1181"/>
                </a:lnTo>
                <a:lnTo>
                  <a:pt x="361" y="1183"/>
                </a:lnTo>
                <a:lnTo>
                  <a:pt x="367" y="1185"/>
                </a:lnTo>
                <a:lnTo>
                  <a:pt x="372" y="1186"/>
                </a:lnTo>
                <a:lnTo>
                  <a:pt x="372" y="1186"/>
                </a:lnTo>
                <a:lnTo>
                  <a:pt x="376" y="1190"/>
                </a:lnTo>
                <a:lnTo>
                  <a:pt x="382" y="1193"/>
                </a:lnTo>
                <a:lnTo>
                  <a:pt x="392" y="1196"/>
                </a:lnTo>
                <a:lnTo>
                  <a:pt x="392" y="1196"/>
                </a:lnTo>
                <a:lnTo>
                  <a:pt x="397" y="1196"/>
                </a:lnTo>
                <a:lnTo>
                  <a:pt x="402" y="1194"/>
                </a:lnTo>
                <a:lnTo>
                  <a:pt x="410" y="1190"/>
                </a:lnTo>
                <a:lnTo>
                  <a:pt x="417" y="1185"/>
                </a:lnTo>
                <a:lnTo>
                  <a:pt x="423" y="1182"/>
                </a:lnTo>
                <a:lnTo>
                  <a:pt x="423" y="1182"/>
                </a:lnTo>
                <a:lnTo>
                  <a:pt x="428" y="1182"/>
                </a:lnTo>
                <a:lnTo>
                  <a:pt x="435" y="1183"/>
                </a:lnTo>
                <a:lnTo>
                  <a:pt x="444" y="1183"/>
                </a:lnTo>
                <a:lnTo>
                  <a:pt x="446" y="1182"/>
                </a:lnTo>
                <a:lnTo>
                  <a:pt x="451" y="1181"/>
                </a:lnTo>
                <a:lnTo>
                  <a:pt x="451" y="1181"/>
                </a:lnTo>
                <a:lnTo>
                  <a:pt x="456" y="1175"/>
                </a:lnTo>
                <a:lnTo>
                  <a:pt x="458" y="1172"/>
                </a:lnTo>
                <a:lnTo>
                  <a:pt x="460" y="1169"/>
                </a:lnTo>
                <a:lnTo>
                  <a:pt x="466" y="1168"/>
                </a:lnTo>
                <a:lnTo>
                  <a:pt x="466" y="1168"/>
                </a:lnTo>
                <a:lnTo>
                  <a:pt x="477" y="1167"/>
                </a:lnTo>
                <a:lnTo>
                  <a:pt x="484" y="1162"/>
                </a:lnTo>
                <a:lnTo>
                  <a:pt x="484" y="1162"/>
                </a:lnTo>
                <a:lnTo>
                  <a:pt x="490" y="1160"/>
                </a:lnTo>
                <a:lnTo>
                  <a:pt x="497" y="1155"/>
                </a:lnTo>
                <a:lnTo>
                  <a:pt x="501" y="1153"/>
                </a:lnTo>
                <a:lnTo>
                  <a:pt x="504" y="1148"/>
                </a:lnTo>
                <a:lnTo>
                  <a:pt x="505" y="1143"/>
                </a:lnTo>
                <a:lnTo>
                  <a:pt x="506" y="1137"/>
                </a:lnTo>
                <a:lnTo>
                  <a:pt x="506" y="1137"/>
                </a:lnTo>
                <a:lnTo>
                  <a:pt x="505" y="1129"/>
                </a:lnTo>
                <a:lnTo>
                  <a:pt x="502" y="1120"/>
                </a:lnTo>
                <a:lnTo>
                  <a:pt x="497" y="1104"/>
                </a:lnTo>
                <a:lnTo>
                  <a:pt x="488" y="1083"/>
                </a:lnTo>
                <a:lnTo>
                  <a:pt x="488" y="1083"/>
                </a:lnTo>
                <a:lnTo>
                  <a:pt x="488" y="1079"/>
                </a:lnTo>
                <a:lnTo>
                  <a:pt x="490" y="1070"/>
                </a:lnTo>
                <a:lnTo>
                  <a:pt x="491" y="1059"/>
                </a:lnTo>
                <a:lnTo>
                  <a:pt x="490" y="1053"/>
                </a:lnTo>
                <a:lnTo>
                  <a:pt x="488" y="1048"/>
                </a:lnTo>
                <a:lnTo>
                  <a:pt x="488" y="1048"/>
                </a:lnTo>
                <a:lnTo>
                  <a:pt x="472" y="1017"/>
                </a:lnTo>
                <a:lnTo>
                  <a:pt x="460" y="997"/>
                </a:lnTo>
                <a:lnTo>
                  <a:pt x="460" y="997"/>
                </a:lnTo>
                <a:lnTo>
                  <a:pt x="463" y="953"/>
                </a:lnTo>
                <a:lnTo>
                  <a:pt x="463" y="918"/>
                </a:lnTo>
                <a:lnTo>
                  <a:pt x="463" y="904"/>
                </a:lnTo>
                <a:lnTo>
                  <a:pt x="463" y="895"/>
                </a:lnTo>
                <a:lnTo>
                  <a:pt x="463" y="895"/>
                </a:lnTo>
                <a:lnTo>
                  <a:pt x="462" y="886"/>
                </a:lnTo>
                <a:lnTo>
                  <a:pt x="462" y="869"/>
                </a:lnTo>
                <a:lnTo>
                  <a:pt x="462" y="827"/>
                </a:lnTo>
                <a:lnTo>
                  <a:pt x="465" y="773"/>
                </a:lnTo>
                <a:lnTo>
                  <a:pt x="465" y="773"/>
                </a:lnTo>
                <a:lnTo>
                  <a:pt x="472" y="774"/>
                </a:lnTo>
                <a:lnTo>
                  <a:pt x="478" y="775"/>
                </a:lnTo>
                <a:lnTo>
                  <a:pt x="487" y="775"/>
                </a:lnTo>
                <a:lnTo>
                  <a:pt x="498" y="774"/>
                </a:lnTo>
                <a:lnTo>
                  <a:pt x="508" y="770"/>
                </a:lnTo>
                <a:lnTo>
                  <a:pt x="519" y="763"/>
                </a:lnTo>
                <a:lnTo>
                  <a:pt x="525" y="757"/>
                </a:lnTo>
                <a:lnTo>
                  <a:pt x="530" y="752"/>
                </a:lnTo>
                <a:lnTo>
                  <a:pt x="530" y="752"/>
                </a:lnTo>
                <a:lnTo>
                  <a:pt x="547" y="726"/>
                </a:lnTo>
                <a:lnTo>
                  <a:pt x="562" y="708"/>
                </a:lnTo>
                <a:lnTo>
                  <a:pt x="575" y="693"/>
                </a:lnTo>
                <a:lnTo>
                  <a:pt x="604" y="735"/>
                </a:lnTo>
                <a:lnTo>
                  <a:pt x="618" y="705"/>
                </a:lnTo>
                <a:lnTo>
                  <a:pt x="638" y="771"/>
                </a:lnTo>
                <a:lnTo>
                  <a:pt x="638" y="771"/>
                </a:lnTo>
                <a:lnTo>
                  <a:pt x="645" y="761"/>
                </a:lnTo>
                <a:lnTo>
                  <a:pt x="649" y="756"/>
                </a:lnTo>
                <a:lnTo>
                  <a:pt x="652" y="754"/>
                </a:lnTo>
                <a:lnTo>
                  <a:pt x="652" y="754"/>
                </a:lnTo>
                <a:lnTo>
                  <a:pt x="652" y="754"/>
                </a:lnTo>
                <a:lnTo>
                  <a:pt x="653" y="760"/>
                </a:lnTo>
                <a:lnTo>
                  <a:pt x="657" y="770"/>
                </a:lnTo>
                <a:lnTo>
                  <a:pt x="664" y="781"/>
                </a:lnTo>
                <a:lnTo>
                  <a:pt x="670" y="775"/>
                </a:lnTo>
                <a:lnTo>
                  <a:pt x="670" y="775"/>
                </a:lnTo>
                <a:lnTo>
                  <a:pt x="678" y="792"/>
                </a:lnTo>
                <a:lnTo>
                  <a:pt x="699" y="835"/>
                </a:lnTo>
                <a:lnTo>
                  <a:pt x="731" y="897"/>
                </a:lnTo>
                <a:lnTo>
                  <a:pt x="751" y="929"/>
                </a:lnTo>
                <a:lnTo>
                  <a:pt x="771" y="963"/>
                </a:lnTo>
                <a:lnTo>
                  <a:pt x="771" y="963"/>
                </a:lnTo>
                <a:lnTo>
                  <a:pt x="790" y="997"/>
                </a:lnTo>
                <a:lnTo>
                  <a:pt x="810" y="1034"/>
                </a:lnTo>
                <a:lnTo>
                  <a:pt x="828" y="1073"/>
                </a:lnTo>
                <a:lnTo>
                  <a:pt x="843" y="1111"/>
                </a:lnTo>
                <a:lnTo>
                  <a:pt x="871" y="1178"/>
                </a:lnTo>
                <a:lnTo>
                  <a:pt x="888" y="1225"/>
                </a:lnTo>
                <a:lnTo>
                  <a:pt x="888" y="1225"/>
                </a:lnTo>
                <a:lnTo>
                  <a:pt x="896" y="1250"/>
                </a:lnTo>
                <a:lnTo>
                  <a:pt x="899" y="1266"/>
                </a:lnTo>
                <a:lnTo>
                  <a:pt x="902" y="1278"/>
                </a:lnTo>
                <a:lnTo>
                  <a:pt x="910" y="1296"/>
                </a:lnTo>
                <a:lnTo>
                  <a:pt x="910" y="1296"/>
                </a:lnTo>
                <a:lnTo>
                  <a:pt x="917" y="1308"/>
                </a:lnTo>
                <a:lnTo>
                  <a:pt x="924" y="1317"/>
                </a:lnTo>
                <a:lnTo>
                  <a:pt x="934" y="1324"/>
                </a:lnTo>
                <a:lnTo>
                  <a:pt x="943" y="1331"/>
                </a:lnTo>
                <a:lnTo>
                  <a:pt x="950" y="1336"/>
                </a:lnTo>
                <a:lnTo>
                  <a:pt x="957" y="1338"/>
                </a:lnTo>
                <a:lnTo>
                  <a:pt x="966" y="1340"/>
                </a:lnTo>
                <a:lnTo>
                  <a:pt x="966" y="1340"/>
                </a:lnTo>
                <a:lnTo>
                  <a:pt x="972" y="1343"/>
                </a:lnTo>
                <a:lnTo>
                  <a:pt x="984" y="1347"/>
                </a:lnTo>
                <a:lnTo>
                  <a:pt x="1000" y="1351"/>
                </a:lnTo>
                <a:lnTo>
                  <a:pt x="1008" y="1352"/>
                </a:lnTo>
                <a:lnTo>
                  <a:pt x="1017" y="1352"/>
                </a:lnTo>
                <a:lnTo>
                  <a:pt x="1017" y="1352"/>
                </a:lnTo>
                <a:lnTo>
                  <a:pt x="1026" y="1351"/>
                </a:lnTo>
                <a:lnTo>
                  <a:pt x="1035" y="1348"/>
                </a:lnTo>
                <a:lnTo>
                  <a:pt x="1053" y="1343"/>
                </a:lnTo>
                <a:lnTo>
                  <a:pt x="1074" y="1333"/>
                </a:lnTo>
                <a:lnTo>
                  <a:pt x="1074" y="1333"/>
                </a:lnTo>
                <a:lnTo>
                  <a:pt x="1080" y="1329"/>
                </a:lnTo>
                <a:lnTo>
                  <a:pt x="1084" y="1324"/>
                </a:lnTo>
                <a:lnTo>
                  <a:pt x="1089" y="1320"/>
                </a:lnTo>
                <a:lnTo>
                  <a:pt x="1093" y="1319"/>
                </a:lnTo>
                <a:lnTo>
                  <a:pt x="1098" y="1319"/>
                </a:lnTo>
                <a:lnTo>
                  <a:pt x="1098" y="1319"/>
                </a:lnTo>
                <a:lnTo>
                  <a:pt x="1103" y="1317"/>
                </a:lnTo>
                <a:lnTo>
                  <a:pt x="1107" y="1316"/>
                </a:lnTo>
                <a:lnTo>
                  <a:pt x="1114" y="1312"/>
                </a:lnTo>
                <a:lnTo>
                  <a:pt x="1119" y="1305"/>
                </a:lnTo>
                <a:lnTo>
                  <a:pt x="1121" y="1299"/>
                </a:lnTo>
                <a:lnTo>
                  <a:pt x="1121" y="1299"/>
                </a:lnTo>
                <a:lnTo>
                  <a:pt x="1124" y="1295"/>
                </a:lnTo>
                <a:lnTo>
                  <a:pt x="1126" y="1291"/>
                </a:lnTo>
                <a:lnTo>
                  <a:pt x="1124" y="1285"/>
                </a:lnTo>
                <a:lnTo>
                  <a:pt x="1116" y="1271"/>
                </a:lnTo>
                <a:lnTo>
                  <a:pt x="1116" y="1271"/>
                </a:lnTo>
                <a:lnTo>
                  <a:pt x="1105" y="1255"/>
                </a:lnTo>
                <a:lnTo>
                  <a:pt x="1093" y="1241"/>
                </a:lnTo>
                <a:lnTo>
                  <a:pt x="1082" y="1229"/>
                </a:lnTo>
                <a:lnTo>
                  <a:pt x="1068" y="1220"/>
                </a:lnTo>
                <a:lnTo>
                  <a:pt x="1068" y="1220"/>
                </a:lnTo>
                <a:lnTo>
                  <a:pt x="1060" y="1215"/>
                </a:lnTo>
                <a:lnTo>
                  <a:pt x="1050" y="1213"/>
                </a:lnTo>
                <a:lnTo>
                  <a:pt x="1029" y="1210"/>
                </a:lnTo>
                <a:lnTo>
                  <a:pt x="1011" y="1207"/>
                </a:lnTo>
                <a:lnTo>
                  <a:pt x="1004" y="1204"/>
                </a:lnTo>
                <a:lnTo>
                  <a:pt x="1000" y="1201"/>
                </a:lnTo>
                <a:lnTo>
                  <a:pt x="1000" y="1201"/>
                </a:lnTo>
                <a:lnTo>
                  <a:pt x="996" y="1197"/>
                </a:lnTo>
                <a:lnTo>
                  <a:pt x="990" y="1189"/>
                </a:lnTo>
                <a:lnTo>
                  <a:pt x="977" y="1165"/>
                </a:lnTo>
                <a:lnTo>
                  <a:pt x="970" y="1150"/>
                </a:lnTo>
                <a:lnTo>
                  <a:pt x="964" y="1130"/>
                </a:lnTo>
                <a:lnTo>
                  <a:pt x="955" y="1108"/>
                </a:lnTo>
                <a:lnTo>
                  <a:pt x="948" y="1083"/>
                </a:lnTo>
                <a:lnTo>
                  <a:pt x="948" y="1083"/>
                </a:lnTo>
                <a:lnTo>
                  <a:pt x="941" y="1055"/>
                </a:lnTo>
                <a:lnTo>
                  <a:pt x="934" y="1025"/>
                </a:lnTo>
                <a:lnTo>
                  <a:pt x="922" y="963"/>
                </a:lnTo>
                <a:lnTo>
                  <a:pt x="910" y="902"/>
                </a:lnTo>
                <a:lnTo>
                  <a:pt x="905" y="876"/>
                </a:lnTo>
                <a:lnTo>
                  <a:pt x="899" y="854"/>
                </a:lnTo>
                <a:lnTo>
                  <a:pt x="899" y="854"/>
                </a:lnTo>
                <a:lnTo>
                  <a:pt x="892" y="830"/>
                </a:lnTo>
                <a:lnTo>
                  <a:pt x="887" y="799"/>
                </a:lnTo>
                <a:lnTo>
                  <a:pt x="873" y="729"/>
                </a:lnTo>
                <a:lnTo>
                  <a:pt x="861" y="668"/>
                </a:lnTo>
                <a:lnTo>
                  <a:pt x="857" y="634"/>
                </a:lnTo>
                <a:lnTo>
                  <a:pt x="857" y="634"/>
                </a:lnTo>
                <a:lnTo>
                  <a:pt x="857" y="620"/>
                </a:lnTo>
                <a:lnTo>
                  <a:pt x="859" y="605"/>
                </a:lnTo>
                <a:lnTo>
                  <a:pt x="860" y="597"/>
                </a:lnTo>
                <a:lnTo>
                  <a:pt x="863" y="591"/>
                </a:lnTo>
                <a:lnTo>
                  <a:pt x="867" y="585"/>
                </a:lnTo>
                <a:lnTo>
                  <a:pt x="871" y="583"/>
                </a:lnTo>
                <a:lnTo>
                  <a:pt x="871" y="583"/>
                </a:lnTo>
                <a:lnTo>
                  <a:pt x="880" y="578"/>
                </a:lnTo>
                <a:lnTo>
                  <a:pt x="888" y="573"/>
                </a:lnTo>
                <a:lnTo>
                  <a:pt x="892" y="573"/>
                </a:lnTo>
                <a:lnTo>
                  <a:pt x="898" y="573"/>
                </a:lnTo>
                <a:lnTo>
                  <a:pt x="903" y="577"/>
                </a:lnTo>
                <a:lnTo>
                  <a:pt x="910" y="583"/>
                </a:lnTo>
                <a:lnTo>
                  <a:pt x="910" y="583"/>
                </a:lnTo>
                <a:lnTo>
                  <a:pt x="923" y="598"/>
                </a:lnTo>
                <a:lnTo>
                  <a:pt x="934" y="612"/>
                </a:lnTo>
                <a:lnTo>
                  <a:pt x="944" y="624"/>
                </a:lnTo>
                <a:lnTo>
                  <a:pt x="951" y="630"/>
                </a:lnTo>
                <a:lnTo>
                  <a:pt x="958" y="636"/>
                </a:lnTo>
                <a:lnTo>
                  <a:pt x="958" y="636"/>
                </a:lnTo>
                <a:lnTo>
                  <a:pt x="973" y="650"/>
                </a:lnTo>
                <a:lnTo>
                  <a:pt x="982" y="655"/>
                </a:lnTo>
                <a:lnTo>
                  <a:pt x="990" y="662"/>
                </a:lnTo>
                <a:lnTo>
                  <a:pt x="1000" y="666"/>
                </a:lnTo>
                <a:lnTo>
                  <a:pt x="1010" y="668"/>
                </a:lnTo>
                <a:lnTo>
                  <a:pt x="1019" y="668"/>
                </a:lnTo>
                <a:lnTo>
                  <a:pt x="1031" y="664"/>
                </a:lnTo>
                <a:lnTo>
                  <a:pt x="1031" y="664"/>
                </a:lnTo>
                <a:lnTo>
                  <a:pt x="1042" y="658"/>
                </a:lnTo>
                <a:lnTo>
                  <a:pt x="1052" y="650"/>
                </a:lnTo>
                <a:lnTo>
                  <a:pt x="1059" y="641"/>
                </a:lnTo>
                <a:lnTo>
                  <a:pt x="1066" y="633"/>
                </a:lnTo>
                <a:lnTo>
                  <a:pt x="1075" y="619"/>
                </a:lnTo>
                <a:lnTo>
                  <a:pt x="1080" y="610"/>
                </a:lnTo>
                <a:lnTo>
                  <a:pt x="1080" y="610"/>
                </a:lnTo>
                <a:lnTo>
                  <a:pt x="1082" y="609"/>
                </a:lnTo>
                <a:lnTo>
                  <a:pt x="1084" y="609"/>
                </a:lnTo>
                <a:lnTo>
                  <a:pt x="1089" y="609"/>
                </a:lnTo>
                <a:lnTo>
                  <a:pt x="1093" y="608"/>
                </a:lnTo>
                <a:lnTo>
                  <a:pt x="1099" y="603"/>
                </a:lnTo>
                <a:lnTo>
                  <a:pt x="1107" y="599"/>
                </a:lnTo>
                <a:lnTo>
                  <a:pt x="1117" y="591"/>
                </a:lnTo>
                <a:lnTo>
                  <a:pt x="1117" y="591"/>
                </a:lnTo>
                <a:lnTo>
                  <a:pt x="1137" y="574"/>
                </a:lnTo>
                <a:lnTo>
                  <a:pt x="1142" y="567"/>
                </a:lnTo>
                <a:lnTo>
                  <a:pt x="1148" y="560"/>
                </a:lnTo>
                <a:lnTo>
                  <a:pt x="1151" y="555"/>
                </a:lnTo>
                <a:lnTo>
                  <a:pt x="1152" y="549"/>
                </a:lnTo>
                <a:lnTo>
                  <a:pt x="1152" y="543"/>
                </a:lnTo>
                <a:lnTo>
                  <a:pt x="1151" y="538"/>
                </a:lnTo>
                <a:lnTo>
                  <a:pt x="1151" y="538"/>
                </a:lnTo>
                <a:lnTo>
                  <a:pt x="1144" y="520"/>
                </a:lnTo>
                <a:lnTo>
                  <a:pt x="1131" y="493"/>
                </a:lnTo>
                <a:lnTo>
                  <a:pt x="1119" y="465"/>
                </a:lnTo>
                <a:lnTo>
                  <a:pt x="1110" y="444"/>
                </a:lnTo>
                <a:lnTo>
                  <a:pt x="1110" y="444"/>
                </a:lnTo>
                <a:lnTo>
                  <a:pt x="1106" y="432"/>
                </a:lnTo>
                <a:lnTo>
                  <a:pt x="1103" y="420"/>
                </a:lnTo>
                <a:lnTo>
                  <a:pt x="1102" y="411"/>
                </a:lnTo>
                <a:lnTo>
                  <a:pt x="1102" y="397"/>
                </a:lnTo>
                <a:lnTo>
                  <a:pt x="1102" y="397"/>
                </a:lnTo>
                <a:lnTo>
                  <a:pt x="1103" y="381"/>
                </a:lnTo>
                <a:lnTo>
                  <a:pt x="1105" y="369"/>
                </a:lnTo>
                <a:lnTo>
                  <a:pt x="1107" y="359"/>
                </a:lnTo>
                <a:lnTo>
                  <a:pt x="1107" y="352"/>
                </a:lnTo>
                <a:lnTo>
                  <a:pt x="1107" y="352"/>
                </a:lnTo>
                <a:lnTo>
                  <a:pt x="1106" y="348"/>
                </a:lnTo>
                <a:lnTo>
                  <a:pt x="1102" y="341"/>
                </a:lnTo>
                <a:lnTo>
                  <a:pt x="1089" y="320"/>
                </a:lnTo>
                <a:lnTo>
                  <a:pt x="1082" y="309"/>
                </a:lnTo>
                <a:lnTo>
                  <a:pt x="1075" y="295"/>
                </a:lnTo>
                <a:lnTo>
                  <a:pt x="1071" y="282"/>
                </a:lnTo>
                <a:lnTo>
                  <a:pt x="1068" y="268"/>
                </a:lnTo>
                <a:lnTo>
                  <a:pt x="1068" y="268"/>
                </a:lnTo>
                <a:lnTo>
                  <a:pt x="1067" y="247"/>
                </a:lnTo>
                <a:lnTo>
                  <a:pt x="1067" y="232"/>
                </a:lnTo>
                <a:lnTo>
                  <a:pt x="1067" y="223"/>
                </a:lnTo>
                <a:lnTo>
                  <a:pt x="1067" y="216"/>
                </a:lnTo>
                <a:lnTo>
                  <a:pt x="1067" y="216"/>
                </a:lnTo>
                <a:lnTo>
                  <a:pt x="1063" y="194"/>
                </a:lnTo>
                <a:lnTo>
                  <a:pt x="1057" y="149"/>
                </a:lnTo>
                <a:lnTo>
                  <a:pt x="1054" y="126"/>
                </a:lnTo>
                <a:lnTo>
                  <a:pt x="1049" y="106"/>
                </a:lnTo>
                <a:lnTo>
                  <a:pt x="1047" y="99"/>
                </a:lnTo>
                <a:lnTo>
                  <a:pt x="1045" y="92"/>
                </a:lnTo>
                <a:lnTo>
                  <a:pt x="1042" y="89"/>
                </a:lnTo>
                <a:lnTo>
                  <a:pt x="1039" y="88"/>
                </a:lnTo>
                <a:lnTo>
                  <a:pt x="1039" y="88"/>
                </a:lnTo>
                <a:lnTo>
                  <a:pt x="1028" y="92"/>
                </a:lnTo>
                <a:lnTo>
                  <a:pt x="1021" y="96"/>
                </a:lnTo>
                <a:lnTo>
                  <a:pt x="1014" y="105"/>
                </a:lnTo>
                <a:lnTo>
                  <a:pt x="1010" y="116"/>
                </a:lnTo>
                <a:lnTo>
                  <a:pt x="1010" y="116"/>
                </a:lnTo>
                <a:lnTo>
                  <a:pt x="1004" y="131"/>
                </a:lnTo>
                <a:lnTo>
                  <a:pt x="1000" y="148"/>
                </a:lnTo>
                <a:lnTo>
                  <a:pt x="996" y="166"/>
                </a:lnTo>
                <a:lnTo>
                  <a:pt x="996" y="166"/>
                </a:lnTo>
                <a:lnTo>
                  <a:pt x="994" y="163"/>
                </a:lnTo>
                <a:lnTo>
                  <a:pt x="991" y="159"/>
                </a:lnTo>
                <a:lnTo>
                  <a:pt x="989" y="156"/>
                </a:lnTo>
                <a:lnTo>
                  <a:pt x="983" y="152"/>
                </a:lnTo>
                <a:lnTo>
                  <a:pt x="975" y="148"/>
                </a:lnTo>
                <a:lnTo>
                  <a:pt x="965" y="145"/>
                </a:lnTo>
                <a:lnTo>
                  <a:pt x="952" y="142"/>
                </a:lnTo>
                <a:lnTo>
                  <a:pt x="952" y="142"/>
                </a:lnTo>
                <a:lnTo>
                  <a:pt x="917" y="137"/>
                </a:lnTo>
                <a:lnTo>
                  <a:pt x="909" y="135"/>
                </a:lnTo>
                <a:lnTo>
                  <a:pt x="909" y="135"/>
                </a:lnTo>
                <a:lnTo>
                  <a:pt x="903" y="135"/>
                </a:lnTo>
                <a:lnTo>
                  <a:pt x="896" y="137"/>
                </a:lnTo>
                <a:lnTo>
                  <a:pt x="888" y="138"/>
                </a:lnTo>
                <a:lnTo>
                  <a:pt x="868" y="128"/>
                </a:lnTo>
                <a:lnTo>
                  <a:pt x="868" y="128"/>
                </a:lnTo>
                <a:lnTo>
                  <a:pt x="863" y="126"/>
                </a:lnTo>
                <a:lnTo>
                  <a:pt x="857" y="124"/>
                </a:lnTo>
                <a:lnTo>
                  <a:pt x="849" y="124"/>
                </a:lnTo>
                <a:lnTo>
                  <a:pt x="849" y="124"/>
                </a:lnTo>
                <a:lnTo>
                  <a:pt x="843" y="124"/>
                </a:lnTo>
                <a:lnTo>
                  <a:pt x="841" y="126"/>
                </a:lnTo>
                <a:lnTo>
                  <a:pt x="838" y="127"/>
                </a:lnTo>
                <a:lnTo>
                  <a:pt x="834" y="124"/>
                </a:lnTo>
                <a:lnTo>
                  <a:pt x="834" y="124"/>
                </a:lnTo>
                <a:lnTo>
                  <a:pt x="825" y="116"/>
                </a:lnTo>
                <a:lnTo>
                  <a:pt x="811" y="106"/>
                </a:lnTo>
                <a:lnTo>
                  <a:pt x="803" y="101"/>
                </a:lnTo>
                <a:lnTo>
                  <a:pt x="796" y="96"/>
                </a:lnTo>
                <a:lnTo>
                  <a:pt x="787" y="94"/>
                </a:lnTo>
                <a:lnTo>
                  <a:pt x="780" y="92"/>
                </a:lnTo>
                <a:lnTo>
                  <a:pt x="780" y="92"/>
                </a:lnTo>
                <a:lnTo>
                  <a:pt x="773" y="94"/>
                </a:lnTo>
                <a:lnTo>
                  <a:pt x="766" y="98"/>
                </a:lnTo>
                <a:lnTo>
                  <a:pt x="759" y="103"/>
                </a:lnTo>
                <a:lnTo>
                  <a:pt x="752" y="109"/>
                </a:lnTo>
                <a:lnTo>
                  <a:pt x="743" y="120"/>
                </a:lnTo>
                <a:lnTo>
                  <a:pt x="738" y="126"/>
                </a:lnTo>
                <a:lnTo>
                  <a:pt x="738" y="126"/>
                </a:lnTo>
                <a:close/>
                <a:moveTo>
                  <a:pt x="283" y="592"/>
                </a:moveTo>
                <a:lnTo>
                  <a:pt x="302" y="644"/>
                </a:lnTo>
                <a:lnTo>
                  <a:pt x="302" y="644"/>
                </a:lnTo>
                <a:lnTo>
                  <a:pt x="300" y="645"/>
                </a:lnTo>
                <a:lnTo>
                  <a:pt x="298" y="647"/>
                </a:lnTo>
                <a:lnTo>
                  <a:pt x="297" y="652"/>
                </a:lnTo>
                <a:lnTo>
                  <a:pt x="297" y="652"/>
                </a:lnTo>
                <a:lnTo>
                  <a:pt x="298" y="659"/>
                </a:lnTo>
                <a:lnTo>
                  <a:pt x="301" y="666"/>
                </a:lnTo>
                <a:lnTo>
                  <a:pt x="307" y="676"/>
                </a:lnTo>
                <a:lnTo>
                  <a:pt x="307" y="676"/>
                </a:lnTo>
                <a:lnTo>
                  <a:pt x="308" y="678"/>
                </a:lnTo>
                <a:lnTo>
                  <a:pt x="309" y="676"/>
                </a:lnTo>
                <a:lnTo>
                  <a:pt x="311" y="678"/>
                </a:lnTo>
                <a:lnTo>
                  <a:pt x="311" y="683"/>
                </a:lnTo>
                <a:lnTo>
                  <a:pt x="311" y="683"/>
                </a:lnTo>
                <a:lnTo>
                  <a:pt x="311" y="690"/>
                </a:lnTo>
                <a:lnTo>
                  <a:pt x="312" y="696"/>
                </a:lnTo>
                <a:lnTo>
                  <a:pt x="314" y="703"/>
                </a:lnTo>
                <a:lnTo>
                  <a:pt x="315" y="711"/>
                </a:lnTo>
                <a:lnTo>
                  <a:pt x="315" y="711"/>
                </a:lnTo>
                <a:lnTo>
                  <a:pt x="318" y="752"/>
                </a:lnTo>
                <a:lnTo>
                  <a:pt x="326" y="824"/>
                </a:lnTo>
                <a:lnTo>
                  <a:pt x="339" y="928"/>
                </a:lnTo>
                <a:lnTo>
                  <a:pt x="339" y="928"/>
                </a:lnTo>
                <a:lnTo>
                  <a:pt x="336" y="925"/>
                </a:lnTo>
                <a:lnTo>
                  <a:pt x="332" y="919"/>
                </a:lnTo>
                <a:lnTo>
                  <a:pt x="326" y="909"/>
                </a:lnTo>
                <a:lnTo>
                  <a:pt x="326" y="909"/>
                </a:lnTo>
                <a:lnTo>
                  <a:pt x="322" y="902"/>
                </a:lnTo>
                <a:lnTo>
                  <a:pt x="318" y="897"/>
                </a:lnTo>
                <a:lnTo>
                  <a:pt x="309" y="887"/>
                </a:lnTo>
                <a:lnTo>
                  <a:pt x="298" y="877"/>
                </a:lnTo>
                <a:lnTo>
                  <a:pt x="298" y="877"/>
                </a:lnTo>
                <a:lnTo>
                  <a:pt x="293" y="861"/>
                </a:lnTo>
                <a:lnTo>
                  <a:pt x="287" y="840"/>
                </a:lnTo>
                <a:lnTo>
                  <a:pt x="281" y="814"/>
                </a:lnTo>
                <a:lnTo>
                  <a:pt x="281" y="814"/>
                </a:lnTo>
                <a:lnTo>
                  <a:pt x="277" y="789"/>
                </a:lnTo>
                <a:lnTo>
                  <a:pt x="274" y="767"/>
                </a:lnTo>
                <a:lnTo>
                  <a:pt x="273" y="749"/>
                </a:lnTo>
                <a:lnTo>
                  <a:pt x="273" y="731"/>
                </a:lnTo>
                <a:lnTo>
                  <a:pt x="273" y="731"/>
                </a:lnTo>
                <a:lnTo>
                  <a:pt x="272" y="685"/>
                </a:lnTo>
                <a:lnTo>
                  <a:pt x="272" y="644"/>
                </a:lnTo>
                <a:lnTo>
                  <a:pt x="272" y="644"/>
                </a:lnTo>
                <a:lnTo>
                  <a:pt x="273" y="630"/>
                </a:lnTo>
                <a:lnTo>
                  <a:pt x="277" y="613"/>
                </a:lnTo>
                <a:lnTo>
                  <a:pt x="283" y="592"/>
                </a:lnTo>
                <a:lnTo>
                  <a:pt x="283" y="59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21" name="Freeform 13">
            <a:extLst>
              <a:ext uri="{FF2B5EF4-FFF2-40B4-BE49-F238E27FC236}">
                <a16:creationId xmlns:a16="http://schemas.microsoft.com/office/drawing/2014/main" id="{694F6228-3F0F-499A-BB34-DE8E97822DA8}"/>
              </a:ext>
            </a:extLst>
          </p:cNvPr>
          <p:cNvSpPr>
            <a:spLocks noEditPoints="1"/>
          </p:cNvSpPr>
          <p:nvPr/>
        </p:nvSpPr>
        <p:spPr bwMode="auto">
          <a:xfrm>
            <a:off x="794733" y="4306427"/>
            <a:ext cx="2354368" cy="1546784"/>
          </a:xfrm>
          <a:custGeom>
            <a:avLst/>
            <a:gdLst>
              <a:gd name="T0" fmla="*/ 1782 w 2169"/>
              <a:gd name="T1" fmla="*/ 94 h 1425"/>
              <a:gd name="T2" fmla="*/ 1595 w 2169"/>
              <a:gd name="T3" fmla="*/ 243 h 1425"/>
              <a:gd name="T4" fmla="*/ 1518 w 2169"/>
              <a:gd name="T5" fmla="*/ 352 h 1425"/>
              <a:gd name="T6" fmla="*/ 1433 w 2169"/>
              <a:gd name="T7" fmla="*/ 435 h 1425"/>
              <a:gd name="T8" fmla="*/ 1276 w 2169"/>
              <a:gd name="T9" fmla="*/ 555 h 1425"/>
              <a:gd name="T10" fmla="*/ 1202 w 2169"/>
              <a:gd name="T11" fmla="*/ 685 h 1425"/>
              <a:gd name="T12" fmla="*/ 1145 w 2169"/>
              <a:gd name="T13" fmla="*/ 883 h 1425"/>
              <a:gd name="T14" fmla="*/ 1129 w 2169"/>
              <a:gd name="T15" fmla="*/ 1041 h 1425"/>
              <a:gd name="T16" fmla="*/ 1139 w 2169"/>
              <a:gd name="T17" fmla="*/ 1132 h 1425"/>
              <a:gd name="T18" fmla="*/ 1143 w 2169"/>
              <a:gd name="T19" fmla="*/ 1132 h 1425"/>
              <a:gd name="T20" fmla="*/ 1037 w 2169"/>
              <a:gd name="T21" fmla="*/ 1237 h 1425"/>
              <a:gd name="T22" fmla="*/ 865 w 2169"/>
              <a:gd name="T23" fmla="*/ 1287 h 1425"/>
              <a:gd name="T24" fmla="*/ 677 w 2169"/>
              <a:gd name="T25" fmla="*/ 1292 h 1425"/>
              <a:gd name="T26" fmla="*/ 417 w 2169"/>
              <a:gd name="T27" fmla="*/ 1338 h 1425"/>
              <a:gd name="T28" fmla="*/ 169 w 2169"/>
              <a:gd name="T29" fmla="*/ 1326 h 1425"/>
              <a:gd name="T30" fmla="*/ 116 w 2169"/>
              <a:gd name="T31" fmla="*/ 1284 h 1425"/>
              <a:gd name="T32" fmla="*/ 49 w 2169"/>
              <a:gd name="T33" fmla="*/ 1227 h 1425"/>
              <a:gd name="T34" fmla="*/ 6 w 2169"/>
              <a:gd name="T35" fmla="*/ 1249 h 1425"/>
              <a:gd name="T36" fmla="*/ 6 w 2169"/>
              <a:gd name="T37" fmla="*/ 1315 h 1425"/>
              <a:gd name="T38" fmla="*/ 69 w 2169"/>
              <a:gd name="T39" fmla="*/ 1394 h 1425"/>
              <a:gd name="T40" fmla="*/ 152 w 2169"/>
              <a:gd name="T41" fmla="*/ 1420 h 1425"/>
              <a:gd name="T42" fmla="*/ 556 w 2169"/>
              <a:gd name="T43" fmla="*/ 1421 h 1425"/>
              <a:gd name="T44" fmla="*/ 962 w 2169"/>
              <a:gd name="T45" fmla="*/ 1358 h 1425"/>
              <a:gd name="T46" fmla="*/ 1169 w 2169"/>
              <a:gd name="T47" fmla="*/ 1295 h 1425"/>
              <a:gd name="T48" fmla="*/ 1251 w 2169"/>
              <a:gd name="T49" fmla="*/ 1287 h 1425"/>
              <a:gd name="T50" fmla="*/ 1389 w 2169"/>
              <a:gd name="T51" fmla="*/ 1290 h 1425"/>
              <a:gd name="T52" fmla="*/ 1462 w 2169"/>
              <a:gd name="T53" fmla="*/ 1245 h 1425"/>
              <a:gd name="T54" fmla="*/ 1567 w 2169"/>
              <a:gd name="T55" fmla="*/ 1190 h 1425"/>
              <a:gd name="T56" fmla="*/ 1610 w 2169"/>
              <a:gd name="T57" fmla="*/ 1153 h 1425"/>
              <a:gd name="T58" fmla="*/ 1607 w 2169"/>
              <a:gd name="T59" fmla="*/ 1111 h 1425"/>
              <a:gd name="T60" fmla="*/ 1556 w 2169"/>
              <a:gd name="T61" fmla="*/ 1079 h 1425"/>
              <a:gd name="T62" fmla="*/ 1603 w 2169"/>
              <a:gd name="T63" fmla="*/ 1056 h 1425"/>
              <a:gd name="T64" fmla="*/ 1647 w 2169"/>
              <a:gd name="T65" fmla="*/ 1076 h 1425"/>
              <a:gd name="T66" fmla="*/ 1754 w 2169"/>
              <a:gd name="T67" fmla="*/ 1118 h 1425"/>
              <a:gd name="T68" fmla="*/ 1796 w 2169"/>
              <a:gd name="T69" fmla="*/ 1115 h 1425"/>
              <a:gd name="T70" fmla="*/ 1833 w 2169"/>
              <a:gd name="T71" fmla="*/ 1077 h 1425"/>
              <a:gd name="T72" fmla="*/ 1831 w 2169"/>
              <a:gd name="T73" fmla="*/ 1041 h 1425"/>
              <a:gd name="T74" fmla="*/ 1789 w 2169"/>
              <a:gd name="T75" fmla="*/ 1023 h 1425"/>
              <a:gd name="T76" fmla="*/ 1770 w 2169"/>
              <a:gd name="T77" fmla="*/ 985 h 1425"/>
              <a:gd name="T78" fmla="*/ 1784 w 2169"/>
              <a:gd name="T79" fmla="*/ 900 h 1425"/>
              <a:gd name="T80" fmla="*/ 1803 w 2169"/>
              <a:gd name="T81" fmla="*/ 824 h 1425"/>
              <a:gd name="T82" fmla="*/ 1817 w 2169"/>
              <a:gd name="T83" fmla="*/ 760 h 1425"/>
              <a:gd name="T84" fmla="*/ 1833 w 2169"/>
              <a:gd name="T85" fmla="*/ 669 h 1425"/>
              <a:gd name="T86" fmla="*/ 1860 w 2169"/>
              <a:gd name="T87" fmla="*/ 546 h 1425"/>
              <a:gd name="T88" fmla="*/ 1872 w 2169"/>
              <a:gd name="T89" fmla="*/ 449 h 1425"/>
              <a:gd name="T90" fmla="*/ 1887 w 2169"/>
              <a:gd name="T91" fmla="*/ 405 h 1425"/>
              <a:gd name="T92" fmla="*/ 1904 w 2169"/>
              <a:gd name="T93" fmla="*/ 390 h 1425"/>
              <a:gd name="T94" fmla="*/ 1925 w 2169"/>
              <a:gd name="T95" fmla="*/ 367 h 1425"/>
              <a:gd name="T96" fmla="*/ 1937 w 2169"/>
              <a:gd name="T97" fmla="*/ 324 h 1425"/>
              <a:gd name="T98" fmla="*/ 2000 w 2169"/>
              <a:gd name="T99" fmla="*/ 302 h 1425"/>
              <a:gd name="T100" fmla="*/ 2069 w 2169"/>
              <a:gd name="T101" fmla="*/ 337 h 1425"/>
              <a:gd name="T102" fmla="*/ 2108 w 2169"/>
              <a:gd name="T103" fmla="*/ 333 h 1425"/>
              <a:gd name="T104" fmla="*/ 2146 w 2169"/>
              <a:gd name="T105" fmla="*/ 291 h 1425"/>
              <a:gd name="T106" fmla="*/ 2169 w 2169"/>
              <a:gd name="T107" fmla="*/ 252 h 1425"/>
              <a:gd name="T108" fmla="*/ 2122 w 2169"/>
              <a:gd name="T109" fmla="*/ 170 h 1425"/>
              <a:gd name="T110" fmla="*/ 2072 w 2169"/>
              <a:gd name="T111" fmla="*/ 105 h 1425"/>
              <a:gd name="T112" fmla="*/ 1926 w 2169"/>
              <a:gd name="T113" fmla="*/ 15 h 1425"/>
              <a:gd name="T114" fmla="*/ 1876 w 2169"/>
              <a:gd name="T115" fmla="*/ 0 h 1425"/>
              <a:gd name="T116" fmla="*/ 1866 w 2169"/>
              <a:gd name="T117" fmla="*/ 41 h 1425"/>
              <a:gd name="T118" fmla="*/ 1680 w 2169"/>
              <a:gd name="T119" fmla="*/ 998 h 1425"/>
              <a:gd name="T120" fmla="*/ 1669 w 2169"/>
              <a:gd name="T121" fmla="*/ 942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69" h="1425">
                <a:moveTo>
                  <a:pt x="1870" y="50"/>
                </a:moveTo>
                <a:lnTo>
                  <a:pt x="1870" y="50"/>
                </a:lnTo>
                <a:lnTo>
                  <a:pt x="1851" y="57"/>
                </a:lnTo>
                <a:lnTo>
                  <a:pt x="1819" y="73"/>
                </a:lnTo>
                <a:lnTo>
                  <a:pt x="1819" y="73"/>
                </a:lnTo>
                <a:lnTo>
                  <a:pt x="1803" y="80"/>
                </a:lnTo>
                <a:lnTo>
                  <a:pt x="1782" y="94"/>
                </a:lnTo>
                <a:lnTo>
                  <a:pt x="1756" y="115"/>
                </a:lnTo>
                <a:lnTo>
                  <a:pt x="1716" y="145"/>
                </a:lnTo>
                <a:lnTo>
                  <a:pt x="1716" y="145"/>
                </a:lnTo>
                <a:lnTo>
                  <a:pt x="1677" y="179"/>
                </a:lnTo>
                <a:lnTo>
                  <a:pt x="1647" y="201"/>
                </a:lnTo>
                <a:lnTo>
                  <a:pt x="1621" y="222"/>
                </a:lnTo>
                <a:lnTo>
                  <a:pt x="1595" y="243"/>
                </a:lnTo>
                <a:lnTo>
                  <a:pt x="1595" y="243"/>
                </a:lnTo>
                <a:lnTo>
                  <a:pt x="1582" y="256"/>
                </a:lnTo>
                <a:lnTo>
                  <a:pt x="1570" y="271"/>
                </a:lnTo>
                <a:lnTo>
                  <a:pt x="1557" y="288"/>
                </a:lnTo>
                <a:lnTo>
                  <a:pt x="1547" y="303"/>
                </a:lnTo>
                <a:lnTo>
                  <a:pt x="1529" y="334"/>
                </a:lnTo>
                <a:lnTo>
                  <a:pt x="1518" y="352"/>
                </a:lnTo>
                <a:lnTo>
                  <a:pt x="1518" y="352"/>
                </a:lnTo>
                <a:lnTo>
                  <a:pt x="1510" y="367"/>
                </a:lnTo>
                <a:lnTo>
                  <a:pt x="1501" y="376"/>
                </a:lnTo>
                <a:lnTo>
                  <a:pt x="1491" y="387"/>
                </a:lnTo>
                <a:lnTo>
                  <a:pt x="1477" y="401"/>
                </a:lnTo>
                <a:lnTo>
                  <a:pt x="1458" y="416"/>
                </a:lnTo>
                <a:lnTo>
                  <a:pt x="1433" y="435"/>
                </a:lnTo>
                <a:lnTo>
                  <a:pt x="1402" y="457"/>
                </a:lnTo>
                <a:lnTo>
                  <a:pt x="1402" y="457"/>
                </a:lnTo>
                <a:lnTo>
                  <a:pt x="1370" y="478"/>
                </a:lnTo>
                <a:lnTo>
                  <a:pt x="1341" y="500"/>
                </a:lnTo>
                <a:lnTo>
                  <a:pt x="1315" y="520"/>
                </a:lnTo>
                <a:lnTo>
                  <a:pt x="1294" y="538"/>
                </a:lnTo>
                <a:lnTo>
                  <a:pt x="1276" y="555"/>
                </a:lnTo>
                <a:lnTo>
                  <a:pt x="1261" y="570"/>
                </a:lnTo>
                <a:lnTo>
                  <a:pt x="1250" y="584"/>
                </a:lnTo>
                <a:lnTo>
                  <a:pt x="1243" y="595"/>
                </a:lnTo>
                <a:lnTo>
                  <a:pt x="1243" y="595"/>
                </a:lnTo>
                <a:lnTo>
                  <a:pt x="1234" y="611"/>
                </a:lnTo>
                <a:lnTo>
                  <a:pt x="1224" y="630"/>
                </a:lnTo>
                <a:lnTo>
                  <a:pt x="1202" y="685"/>
                </a:lnTo>
                <a:lnTo>
                  <a:pt x="1191" y="715"/>
                </a:lnTo>
                <a:lnTo>
                  <a:pt x="1180" y="747"/>
                </a:lnTo>
                <a:lnTo>
                  <a:pt x="1170" y="778"/>
                </a:lnTo>
                <a:lnTo>
                  <a:pt x="1163" y="806"/>
                </a:lnTo>
                <a:lnTo>
                  <a:pt x="1163" y="806"/>
                </a:lnTo>
                <a:lnTo>
                  <a:pt x="1153" y="849"/>
                </a:lnTo>
                <a:lnTo>
                  <a:pt x="1145" y="883"/>
                </a:lnTo>
                <a:lnTo>
                  <a:pt x="1138" y="912"/>
                </a:lnTo>
                <a:lnTo>
                  <a:pt x="1132" y="947"/>
                </a:lnTo>
                <a:lnTo>
                  <a:pt x="1132" y="947"/>
                </a:lnTo>
                <a:lnTo>
                  <a:pt x="1128" y="982"/>
                </a:lnTo>
                <a:lnTo>
                  <a:pt x="1127" y="1010"/>
                </a:lnTo>
                <a:lnTo>
                  <a:pt x="1127" y="1028"/>
                </a:lnTo>
                <a:lnTo>
                  <a:pt x="1129" y="1041"/>
                </a:lnTo>
                <a:lnTo>
                  <a:pt x="1129" y="1041"/>
                </a:lnTo>
                <a:lnTo>
                  <a:pt x="1131" y="1052"/>
                </a:lnTo>
                <a:lnTo>
                  <a:pt x="1132" y="1067"/>
                </a:lnTo>
                <a:lnTo>
                  <a:pt x="1135" y="1109"/>
                </a:lnTo>
                <a:lnTo>
                  <a:pt x="1135" y="1109"/>
                </a:lnTo>
                <a:lnTo>
                  <a:pt x="1136" y="1125"/>
                </a:lnTo>
                <a:lnTo>
                  <a:pt x="1139" y="1132"/>
                </a:lnTo>
                <a:lnTo>
                  <a:pt x="1141" y="1132"/>
                </a:lnTo>
                <a:lnTo>
                  <a:pt x="1142" y="1133"/>
                </a:lnTo>
                <a:lnTo>
                  <a:pt x="1143" y="1132"/>
                </a:lnTo>
                <a:lnTo>
                  <a:pt x="1145" y="1130"/>
                </a:lnTo>
                <a:lnTo>
                  <a:pt x="1145" y="1130"/>
                </a:lnTo>
                <a:lnTo>
                  <a:pt x="1143" y="1132"/>
                </a:lnTo>
                <a:lnTo>
                  <a:pt x="1143" y="1132"/>
                </a:lnTo>
                <a:lnTo>
                  <a:pt x="1131" y="1148"/>
                </a:lnTo>
                <a:lnTo>
                  <a:pt x="1106" y="1178"/>
                </a:lnTo>
                <a:lnTo>
                  <a:pt x="1090" y="1195"/>
                </a:lnTo>
                <a:lnTo>
                  <a:pt x="1074" y="1210"/>
                </a:lnTo>
                <a:lnTo>
                  <a:pt x="1055" y="1225"/>
                </a:lnTo>
                <a:lnTo>
                  <a:pt x="1037" y="1237"/>
                </a:lnTo>
                <a:lnTo>
                  <a:pt x="1037" y="1237"/>
                </a:lnTo>
                <a:lnTo>
                  <a:pt x="1019" y="1246"/>
                </a:lnTo>
                <a:lnTo>
                  <a:pt x="1002" y="1255"/>
                </a:lnTo>
                <a:lnTo>
                  <a:pt x="984" y="1262"/>
                </a:lnTo>
                <a:lnTo>
                  <a:pt x="966" y="1267"/>
                </a:lnTo>
                <a:lnTo>
                  <a:pt x="923" y="1277"/>
                </a:lnTo>
                <a:lnTo>
                  <a:pt x="865" y="1287"/>
                </a:lnTo>
                <a:lnTo>
                  <a:pt x="865" y="1287"/>
                </a:lnTo>
                <a:lnTo>
                  <a:pt x="833" y="1292"/>
                </a:lnTo>
                <a:lnTo>
                  <a:pt x="807" y="1294"/>
                </a:lnTo>
                <a:lnTo>
                  <a:pt x="783" y="1294"/>
                </a:lnTo>
                <a:lnTo>
                  <a:pt x="762" y="1294"/>
                </a:lnTo>
                <a:lnTo>
                  <a:pt x="721" y="1291"/>
                </a:lnTo>
                <a:lnTo>
                  <a:pt x="700" y="1291"/>
                </a:lnTo>
                <a:lnTo>
                  <a:pt x="677" y="1292"/>
                </a:lnTo>
                <a:lnTo>
                  <a:pt x="677" y="1292"/>
                </a:lnTo>
                <a:lnTo>
                  <a:pt x="650" y="1295"/>
                </a:lnTo>
                <a:lnTo>
                  <a:pt x="622" y="1299"/>
                </a:lnTo>
                <a:lnTo>
                  <a:pt x="562" y="1311"/>
                </a:lnTo>
                <a:lnTo>
                  <a:pt x="447" y="1334"/>
                </a:lnTo>
                <a:lnTo>
                  <a:pt x="447" y="1334"/>
                </a:lnTo>
                <a:lnTo>
                  <a:pt x="417" y="1338"/>
                </a:lnTo>
                <a:lnTo>
                  <a:pt x="380" y="1341"/>
                </a:lnTo>
                <a:lnTo>
                  <a:pt x="338" y="1341"/>
                </a:lnTo>
                <a:lnTo>
                  <a:pt x="295" y="1341"/>
                </a:lnTo>
                <a:lnTo>
                  <a:pt x="253" y="1338"/>
                </a:lnTo>
                <a:lnTo>
                  <a:pt x="214" y="1334"/>
                </a:lnTo>
                <a:lnTo>
                  <a:pt x="182" y="1330"/>
                </a:lnTo>
                <a:lnTo>
                  <a:pt x="169" y="1326"/>
                </a:lnTo>
                <a:lnTo>
                  <a:pt x="159" y="1323"/>
                </a:lnTo>
                <a:lnTo>
                  <a:pt x="159" y="1323"/>
                </a:lnTo>
                <a:lnTo>
                  <a:pt x="151" y="1319"/>
                </a:lnTo>
                <a:lnTo>
                  <a:pt x="144" y="1313"/>
                </a:lnTo>
                <a:lnTo>
                  <a:pt x="137" y="1308"/>
                </a:lnTo>
                <a:lnTo>
                  <a:pt x="130" y="1299"/>
                </a:lnTo>
                <a:lnTo>
                  <a:pt x="116" y="1284"/>
                </a:lnTo>
                <a:lnTo>
                  <a:pt x="102" y="1267"/>
                </a:lnTo>
                <a:lnTo>
                  <a:pt x="88" y="1250"/>
                </a:lnTo>
                <a:lnTo>
                  <a:pt x="81" y="1243"/>
                </a:lnTo>
                <a:lnTo>
                  <a:pt x="74" y="1238"/>
                </a:lnTo>
                <a:lnTo>
                  <a:pt x="66" y="1232"/>
                </a:lnTo>
                <a:lnTo>
                  <a:pt x="57" y="1228"/>
                </a:lnTo>
                <a:lnTo>
                  <a:pt x="49" y="1227"/>
                </a:lnTo>
                <a:lnTo>
                  <a:pt x="39" y="1225"/>
                </a:lnTo>
                <a:lnTo>
                  <a:pt x="39" y="1225"/>
                </a:lnTo>
                <a:lnTo>
                  <a:pt x="29" y="1228"/>
                </a:lnTo>
                <a:lnTo>
                  <a:pt x="22" y="1231"/>
                </a:lnTo>
                <a:lnTo>
                  <a:pt x="15" y="1235"/>
                </a:lnTo>
                <a:lnTo>
                  <a:pt x="10" y="1242"/>
                </a:lnTo>
                <a:lnTo>
                  <a:pt x="6" y="1249"/>
                </a:lnTo>
                <a:lnTo>
                  <a:pt x="3" y="1257"/>
                </a:lnTo>
                <a:lnTo>
                  <a:pt x="1" y="1266"/>
                </a:lnTo>
                <a:lnTo>
                  <a:pt x="0" y="1276"/>
                </a:lnTo>
                <a:lnTo>
                  <a:pt x="0" y="1285"/>
                </a:lnTo>
                <a:lnTo>
                  <a:pt x="1" y="1297"/>
                </a:lnTo>
                <a:lnTo>
                  <a:pt x="3" y="1306"/>
                </a:lnTo>
                <a:lnTo>
                  <a:pt x="6" y="1315"/>
                </a:lnTo>
                <a:lnTo>
                  <a:pt x="10" y="1325"/>
                </a:lnTo>
                <a:lnTo>
                  <a:pt x="13" y="1333"/>
                </a:lnTo>
                <a:lnTo>
                  <a:pt x="18" y="1340"/>
                </a:lnTo>
                <a:lnTo>
                  <a:pt x="24" y="1347"/>
                </a:lnTo>
                <a:lnTo>
                  <a:pt x="24" y="1347"/>
                </a:lnTo>
                <a:lnTo>
                  <a:pt x="56" y="1382"/>
                </a:lnTo>
                <a:lnTo>
                  <a:pt x="69" y="1394"/>
                </a:lnTo>
                <a:lnTo>
                  <a:pt x="81" y="1404"/>
                </a:lnTo>
                <a:lnTo>
                  <a:pt x="81" y="1404"/>
                </a:lnTo>
                <a:lnTo>
                  <a:pt x="88" y="1410"/>
                </a:lnTo>
                <a:lnTo>
                  <a:pt x="97" y="1413"/>
                </a:lnTo>
                <a:lnTo>
                  <a:pt x="106" y="1415"/>
                </a:lnTo>
                <a:lnTo>
                  <a:pt x="117" y="1418"/>
                </a:lnTo>
                <a:lnTo>
                  <a:pt x="152" y="1420"/>
                </a:lnTo>
                <a:lnTo>
                  <a:pt x="206" y="1421"/>
                </a:lnTo>
                <a:lnTo>
                  <a:pt x="206" y="1421"/>
                </a:lnTo>
                <a:lnTo>
                  <a:pt x="294" y="1422"/>
                </a:lnTo>
                <a:lnTo>
                  <a:pt x="351" y="1424"/>
                </a:lnTo>
                <a:lnTo>
                  <a:pt x="415" y="1425"/>
                </a:lnTo>
                <a:lnTo>
                  <a:pt x="484" y="1424"/>
                </a:lnTo>
                <a:lnTo>
                  <a:pt x="556" y="1421"/>
                </a:lnTo>
                <a:lnTo>
                  <a:pt x="593" y="1418"/>
                </a:lnTo>
                <a:lnTo>
                  <a:pt x="629" y="1415"/>
                </a:lnTo>
                <a:lnTo>
                  <a:pt x="665" y="1410"/>
                </a:lnTo>
                <a:lnTo>
                  <a:pt x="702" y="1404"/>
                </a:lnTo>
                <a:lnTo>
                  <a:pt x="702" y="1404"/>
                </a:lnTo>
                <a:lnTo>
                  <a:pt x="839" y="1380"/>
                </a:lnTo>
                <a:lnTo>
                  <a:pt x="962" y="1358"/>
                </a:lnTo>
                <a:lnTo>
                  <a:pt x="1015" y="1347"/>
                </a:lnTo>
                <a:lnTo>
                  <a:pt x="1061" y="1336"/>
                </a:lnTo>
                <a:lnTo>
                  <a:pt x="1099" y="1325"/>
                </a:lnTo>
                <a:lnTo>
                  <a:pt x="1115" y="1319"/>
                </a:lnTo>
                <a:lnTo>
                  <a:pt x="1129" y="1313"/>
                </a:lnTo>
                <a:lnTo>
                  <a:pt x="1129" y="1313"/>
                </a:lnTo>
                <a:lnTo>
                  <a:pt x="1169" y="1295"/>
                </a:lnTo>
                <a:lnTo>
                  <a:pt x="1183" y="1288"/>
                </a:lnTo>
                <a:lnTo>
                  <a:pt x="1194" y="1284"/>
                </a:lnTo>
                <a:lnTo>
                  <a:pt x="1205" y="1283"/>
                </a:lnTo>
                <a:lnTo>
                  <a:pt x="1218" y="1281"/>
                </a:lnTo>
                <a:lnTo>
                  <a:pt x="1233" y="1284"/>
                </a:lnTo>
                <a:lnTo>
                  <a:pt x="1251" y="1287"/>
                </a:lnTo>
                <a:lnTo>
                  <a:pt x="1251" y="1287"/>
                </a:lnTo>
                <a:lnTo>
                  <a:pt x="1285" y="1294"/>
                </a:lnTo>
                <a:lnTo>
                  <a:pt x="1296" y="1295"/>
                </a:lnTo>
                <a:lnTo>
                  <a:pt x="1307" y="1295"/>
                </a:lnTo>
                <a:lnTo>
                  <a:pt x="1329" y="1294"/>
                </a:lnTo>
                <a:lnTo>
                  <a:pt x="1367" y="1292"/>
                </a:lnTo>
                <a:lnTo>
                  <a:pt x="1367" y="1292"/>
                </a:lnTo>
                <a:lnTo>
                  <a:pt x="1389" y="1290"/>
                </a:lnTo>
                <a:lnTo>
                  <a:pt x="1408" y="1285"/>
                </a:lnTo>
                <a:lnTo>
                  <a:pt x="1420" y="1280"/>
                </a:lnTo>
                <a:lnTo>
                  <a:pt x="1431" y="1273"/>
                </a:lnTo>
                <a:lnTo>
                  <a:pt x="1440" y="1266"/>
                </a:lnTo>
                <a:lnTo>
                  <a:pt x="1447" y="1259"/>
                </a:lnTo>
                <a:lnTo>
                  <a:pt x="1454" y="1252"/>
                </a:lnTo>
                <a:lnTo>
                  <a:pt x="1462" y="1245"/>
                </a:lnTo>
                <a:lnTo>
                  <a:pt x="1462" y="1245"/>
                </a:lnTo>
                <a:lnTo>
                  <a:pt x="1483" y="1230"/>
                </a:lnTo>
                <a:lnTo>
                  <a:pt x="1507" y="1216"/>
                </a:lnTo>
                <a:lnTo>
                  <a:pt x="1507" y="1216"/>
                </a:lnTo>
                <a:lnTo>
                  <a:pt x="1526" y="1206"/>
                </a:lnTo>
                <a:lnTo>
                  <a:pt x="1547" y="1197"/>
                </a:lnTo>
                <a:lnTo>
                  <a:pt x="1567" y="1190"/>
                </a:lnTo>
                <a:lnTo>
                  <a:pt x="1587" y="1181"/>
                </a:lnTo>
                <a:lnTo>
                  <a:pt x="1587" y="1181"/>
                </a:lnTo>
                <a:lnTo>
                  <a:pt x="1603" y="1171"/>
                </a:lnTo>
                <a:lnTo>
                  <a:pt x="1605" y="1168"/>
                </a:lnTo>
                <a:lnTo>
                  <a:pt x="1606" y="1164"/>
                </a:lnTo>
                <a:lnTo>
                  <a:pt x="1606" y="1164"/>
                </a:lnTo>
                <a:lnTo>
                  <a:pt x="1610" y="1153"/>
                </a:lnTo>
                <a:lnTo>
                  <a:pt x="1616" y="1135"/>
                </a:lnTo>
                <a:lnTo>
                  <a:pt x="1616" y="1135"/>
                </a:lnTo>
                <a:lnTo>
                  <a:pt x="1617" y="1129"/>
                </a:lnTo>
                <a:lnTo>
                  <a:pt x="1617" y="1125"/>
                </a:lnTo>
                <a:lnTo>
                  <a:pt x="1616" y="1121"/>
                </a:lnTo>
                <a:lnTo>
                  <a:pt x="1614" y="1118"/>
                </a:lnTo>
                <a:lnTo>
                  <a:pt x="1607" y="1111"/>
                </a:lnTo>
                <a:lnTo>
                  <a:pt x="1600" y="1100"/>
                </a:lnTo>
                <a:lnTo>
                  <a:pt x="1600" y="1100"/>
                </a:lnTo>
                <a:lnTo>
                  <a:pt x="1595" y="1093"/>
                </a:lnTo>
                <a:lnTo>
                  <a:pt x="1588" y="1087"/>
                </a:lnTo>
                <a:lnTo>
                  <a:pt x="1580" y="1084"/>
                </a:lnTo>
                <a:lnTo>
                  <a:pt x="1571" y="1081"/>
                </a:lnTo>
                <a:lnTo>
                  <a:pt x="1556" y="1079"/>
                </a:lnTo>
                <a:lnTo>
                  <a:pt x="1550" y="1079"/>
                </a:lnTo>
                <a:lnTo>
                  <a:pt x="1581" y="1013"/>
                </a:lnTo>
                <a:lnTo>
                  <a:pt x="1591" y="1035"/>
                </a:lnTo>
                <a:lnTo>
                  <a:pt x="1591" y="1035"/>
                </a:lnTo>
                <a:lnTo>
                  <a:pt x="1592" y="1038"/>
                </a:lnTo>
                <a:lnTo>
                  <a:pt x="1596" y="1046"/>
                </a:lnTo>
                <a:lnTo>
                  <a:pt x="1603" y="1056"/>
                </a:lnTo>
                <a:lnTo>
                  <a:pt x="1607" y="1062"/>
                </a:lnTo>
                <a:lnTo>
                  <a:pt x="1614" y="1066"/>
                </a:lnTo>
                <a:lnTo>
                  <a:pt x="1614" y="1066"/>
                </a:lnTo>
                <a:lnTo>
                  <a:pt x="1627" y="1072"/>
                </a:lnTo>
                <a:lnTo>
                  <a:pt x="1637" y="1074"/>
                </a:lnTo>
                <a:lnTo>
                  <a:pt x="1645" y="1076"/>
                </a:lnTo>
                <a:lnTo>
                  <a:pt x="1647" y="1076"/>
                </a:lnTo>
                <a:lnTo>
                  <a:pt x="1697" y="1083"/>
                </a:lnTo>
                <a:lnTo>
                  <a:pt x="1710" y="1091"/>
                </a:lnTo>
                <a:lnTo>
                  <a:pt x="1710" y="1091"/>
                </a:lnTo>
                <a:lnTo>
                  <a:pt x="1722" y="1100"/>
                </a:lnTo>
                <a:lnTo>
                  <a:pt x="1735" y="1108"/>
                </a:lnTo>
                <a:lnTo>
                  <a:pt x="1754" y="1118"/>
                </a:lnTo>
                <a:lnTo>
                  <a:pt x="1754" y="1118"/>
                </a:lnTo>
                <a:lnTo>
                  <a:pt x="1764" y="1122"/>
                </a:lnTo>
                <a:lnTo>
                  <a:pt x="1771" y="1123"/>
                </a:lnTo>
                <a:lnTo>
                  <a:pt x="1777" y="1123"/>
                </a:lnTo>
                <a:lnTo>
                  <a:pt x="1782" y="1122"/>
                </a:lnTo>
                <a:lnTo>
                  <a:pt x="1789" y="1118"/>
                </a:lnTo>
                <a:lnTo>
                  <a:pt x="1796" y="1115"/>
                </a:lnTo>
                <a:lnTo>
                  <a:pt x="1796" y="1115"/>
                </a:lnTo>
                <a:lnTo>
                  <a:pt x="1803" y="1112"/>
                </a:lnTo>
                <a:lnTo>
                  <a:pt x="1809" y="1109"/>
                </a:lnTo>
                <a:lnTo>
                  <a:pt x="1821" y="1097"/>
                </a:lnTo>
                <a:lnTo>
                  <a:pt x="1821" y="1097"/>
                </a:lnTo>
                <a:lnTo>
                  <a:pt x="1827" y="1090"/>
                </a:lnTo>
                <a:lnTo>
                  <a:pt x="1830" y="1084"/>
                </a:lnTo>
                <a:lnTo>
                  <a:pt x="1833" y="1077"/>
                </a:lnTo>
                <a:lnTo>
                  <a:pt x="1835" y="1070"/>
                </a:lnTo>
                <a:lnTo>
                  <a:pt x="1835" y="1070"/>
                </a:lnTo>
                <a:lnTo>
                  <a:pt x="1837" y="1066"/>
                </a:lnTo>
                <a:lnTo>
                  <a:pt x="1838" y="1060"/>
                </a:lnTo>
                <a:lnTo>
                  <a:pt x="1837" y="1053"/>
                </a:lnTo>
                <a:lnTo>
                  <a:pt x="1834" y="1046"/>
                </a:lnTo>
                <a:lnTo>
                  <a:pt x="1831" y="1041"/>
                </a:lnTo>
                <a:lnTo>
                  <a:pt x="1827" y="1034"/>
                </a:lnTo>
                <a:lnTo>
                  <a:pt x="1823" y="1030"/>
                </a:lnTo>
                <a:lnTo>
                  <a:pt x="1817" y="1026"/>
                </a:lnTo>
                <a:lnTo>
                  <a:pt x="1817" y="1026"/>
                </a:lnTo>
                <a:lnTo>
                  <a:pt x="1810" y="1023"/>
                </a:lnTo>
                <a:lnTo>
                  <a:pt x="1803" y="1023"/>
                </a:lnTo>
                <a:lnTo>
                  <a:pt x="1789" y="1023"/>
                </a:lnTo>
                <a:lnTo>
                  <a:pt x="1779" y="1026"/>
                </a:lnTo>
                <a:lnTo>
                  <a:pt x="1774" y="1027"/>
                </a:lnTo>
                <a:lnTo>
                  <a:pt x="1774" y="1027"/>
                </a:lnTo>
                <a:lnTo>
                  <a:pt x="1772" y="1012"/>
                </a:lnTo>
                <a:lnTo>
                  <a:pt x="1770" y="998"/>
                </a:lnTo>
                <a:lnTo>
                  <a:pt x="1770" y="985"/>
                </a:lnTo>
                <a:lnTo>
                  <a:pt x="1770" y="985"/>
                </a:lnTo>
                <a:lnTo>
                  <a:pt x="1770" y="965"/>
                </a:lnTo>
                <a:lnTo>
                  <a:pt x="1770" y="954"/>
                </a:lnTo>
                <a:lnTo>
                  <a:pt x="1771" y="940"/>
                </a:lnTo>
                <a:lnTo>
                  <a:pt x="1771" y="940"/>
                </a:lnTo>
                <a:lnTo>
                  <a:pt x="1774" y="926"/>
                </a:lnTo>
                <a:lnTo>
                  <a:pt x="1778" y="914"/>
                </a:lnTo>
                <a:lnTo>
                  <a:pt x="1784" y="900"/>
                </a:lnTo>
                <a:lnTo>
                  <a:pt x="1789" y="882"/>
                </a:lnTo>
                <a:lnTo>
                  <a:pt x="1789" y="882"/>
                </a:lnTo>
                <a:lnTo>
                  <a:pt x="1795" y="855"/>
                </a:lnTo>
                <a:lnTo>
                  <a:pt x="1799" y="840"/>
                </a:lnTo>
                <a:lnTo>
                  <a:pt x="1799" y="840"/>
                </a:lnTo>
                <a:lnTo>
                  <a:pt x="1802" y="833"/>
                </a:lnTo>
                <a:lnTo>
                  <a:pt x="1803" y="824"/>
                </a:lnTo>
                <a:lnTo>
                  <a:pt x="1807" y="791"/>
                </a:lnTo>
                <a:lnTo>
                  <a:pt x="1807" y="791"/>
                </a:lnTo>
                <a:lnTo>
                  <a:pt x="1810" y="771"/>
                </a:lnTo>
                <a:lnTo>
                  <a:pt x="1812" y="768"/>
                </a:lnTo>
                <a:lnTo>
                  <a:pt x="1813" y="767"/>
                </a:lnTo>
                <a:lnTo>
                  <a:pt x="1816" y="764"/>
                </a:lnTo>
                <a:lnTo>
                  <a:pt x="1817" y="760"/>
                </a:lnTo>
                <a:lnTo>
                  <a:pt x="1820" y="753"/>
                </a:lnTo>
                <a:lnTo>
                  <a:pt x="1820" y="753"/>
                </a:lnTo>
                <a:lnTo>
                  <a:pt x="1824" y="732"/>
                </a:lnTo>
                <a:lnTo>
                  <a:pt x="1827" y="713"/>
                </a:lnTo>
                <a:lnTo>
                  <a:pt x="1828" y="692"/>
                </a:lnTo>
                <a:lnTo>
                  <a:pt x="1833" y="669"/>
                </a:lnTo>
                <a:lnTo>
                  <a:pt x="1833" y="669"/>
                </a:lnTo>
                <a:lnTo>
                  <a:pt x="1837" y="651"/>
                </a:lnTo>
                <a:lnTo>
                  <a:pt x="1841" y="639"/>
                </a:lnTo>
                <a:lnTo>
                  <a:pt x="1848" y="620"/>
                </a:lnTo>
                <a:lnTo>
                  <a:pt x="1848" y="620"/>
                </a:lnTo>
                <a:lnTo>
                  <a:pt x="1851" y="611"/>
                </a:lnTo>
                <a:lnTo>
                  <a:pt x="1853" y="594"/>
                </a:lnTo>
                <a:lnTo>
                  <a:pt x="1860" y="546"/>
                </a:lnTo>
                <a:lnTo>
                  <a:pt x="1870" y="479"/>
                </a:lnTo>
                <a:lnTo>
                  <a:pt x="1870" y="479"/>
                </a:lnTo>
                <a:lnTo>
                  <a:pt x="1872" y="475"/>
                </a:lnTo>
                <a:lnTo>
                  <a:pt x="1873" y="461"/>
                </a:lnTo>
                <a:lnTo>
                  <a:pt x="1873" y="461"/>
                </a:lnTo>
                <a:lnTo>
                  <a:pt x="1873" y="453"/>
                </a:lnTo>
                <a:lnTo>
                  <a:pt x="1872" y="449"/>
                </a:lnTo>
                <a:lnTo>
                  <a:pt x="1869" y="449"/>
                </a:lnTo>
                <a:lnTo>
                  <a:pt x="1869" y="449"/>
                </a:lnTo>
                <a:lnTo>
                  <a:pt x="1869" y="449"/>
                </a:lnTo>
                <a:lnTo>
                  <a:pt x="1881" y="415"/>
                </a:lnTo>
                <a:lnTo>
                  <a:pt x="1881" y="415"/>
                </a:lnTo>
                <a:lnTo>
                  <a:pt x="1886" y="407"/>
                </a:lnTo>
                <a:lnTo>
                  <a:pt x="1887" y="405"/>
                </a:lnTo>
                <a:lnTo>
                  <a:pt x="1888" y="405"/>
                </a:lnTo>
                <a:lnTo>
                  <a:pt x="1891" y="405"/>
                </a:lnTo>
                <a:lnTo>
                  <a:pt x="1893" y="405"/>
                </a:lnTo>
                <a:lnTo>
                  <a:pt x="1895" y="402"/>
                </a:lnTo>
                <a:lnTo>
                  <a:pt x="1895" y="402"/>
                </a:lnTo>
                <a:lnTo>
                  <a:pt x="1900" y="397"/>
                </a:lnTo>
                <a:lnTo>
                  <a:pt x="1904" y="390"/>
                </a:lnTo>
                <a:lnTo>
                  <a:pt x="1907" y="383"/>
                </a:lnTo>
                <a:lnTo>
                  <a:pt x="1911" y="376"/>
                </a:lnTo>
                <a:lnTo>
                  <a:pt x="1911" y="376"/>
                </a:lnTo>
                <a:lnTo>
                  <a:pt x="1915" y="373"/>
                </a:lnTo>
                <a:lnTo>
                  <a:pt x="1919" y="372"/>
                </a:lnTo>
                <a:lnTo>
                  <a:pt x="1922" y="370"/>
                </a:lnTo>
                <a:lnTo>
                  <a:pt x="1925" y="367"/>
                </a:lnTo>
                <a:lnTo>
                  <a:pt x="1925" y="367"/>
                </a:lnTo>
                <a:lnTo>
                  <a:pt x="1928" y="360"/>
                </a:lnTo>
                <a:lnTo>
                  <a:pt x="1929" y="353"/>
                </a:lnTo>
                <a:lnTo>
                  <a:pt x="1932" y="334"/>
                </a:lnTo>
                <a:lnTo>
                  <a:pt x="1932" y="334"/>
                </a:lnTo>
                <a:lnTo>
                  <a:pt x="1933" y="328"/>
                </a:lnTo>
                <a:lnTo>
                  <a:pt x="1937" y="324"/>
                </a:lnTo>
                <a:lnTo>
                  <a:pt x="1944" y="320"/>
                </a:lnTo>
                <a:lnTo>
                  <a:pt x="1951" y="317"/>
                </a:lnTo>
                <a:lnTo>
                  <a:pt x="1968" y="310"/>
                </a:lnTo>
                <a:lnTo>
                  <a:pt x="1986" y="305"/>
                </a:lnTo>
                <a:lnTo>
                  <a:pt x="1986" y="305"/>
                </a:lnTo>
                <a:lnTo>
                  <a:pt x="1993" y="302"/>
                </a:lnTo>
                <a:lnTo>
                  <a:pt x="2000" y="302"/>
                </a:lnTo>
                <a:lnTo>
                  <a:pt x="2004" y="302"/>
                </a:lnTo>
                <a:lnTo>
                  <a:pt x="2009" y="303"/>
                </a:lnTo>
                <a:lnTo>
                  <a:pt x="2016" y="307"/>
                </a:lnTo>
                <a:lnTo>
                  <a:pt x="2024" y="312"/>
                </a:lnTo>
                <a:lnTo>
                  <a:pt x="2024" y="312"/>
                </a:lnTo>
                <a:lnTo>
                  <a:pt x="2053" y="328"/>
                </a:lnTo>
                <a:lnTo>
                  <a:pt x="2069" y="337"/>
                </a:lnTo>
                <a:lnTo>
                  <a:pt x="2076" y="340"/>
                </a:lnTo>
                <a:lnTo>
                  <a:pt x="2083" y="340"/>
                </a:lnTo>
                <a:lnTo>
                  <a:pt x="2083" y="340"/>
                </a:lnTo>
                <a:lnTo>
                  <a:pt x="2092" y="340"/>
                </a:lnTo>
                <a:lnTo>
                  <a:pt x="2099" y="337"/>
                </a:lnTo>
                <a:lnTo>
                  <a:pt x="2108" y="333"/>
                </a:lnTo>
                <a:lnTo>
                  <a:pt x="2108" y="333"/>
                </a:lnTo>
                <a:lnTo>
                  <a:pt x="2113" y="328"/>
                </a:lnTo>
                <a:lnTo>
                  <a:pt x="2120" y="324"/>
                </a:lnTo>
                <a:lnTo>
                  <a:pt x="2129" y="316"/>
                </a:lnTo>
                <a:lnTo>
                  <a:pt x="2129" y="316"/>
                </a:lnTo>
                <a:lnTo>
                  <a:pt x="2134" y="310"/>
                </a:lnTo>
                <a:lnTo>
                  <a:pt x="2139" y="303"/>
                </a:lnTo>
                <a:lnTo>
                  <a:pt x="2146" y="291"/>
                </a:lnTo>
                <a:lnTo>
                  <a:pt x="2151" y="275"/>
                </a:lnTo>
                <a:lnTo>
                  <a:pt x="2151" y="275"/>
                </a:lnTo>
                <a:lnTo>
                  <a:pt x="2157" y="270"/>
                </a:lnTo>
                <a:lnTo>
                  <a:pt x="2162" y="264"/>
                </a:lnTo>
                <a:lnTo>
                  <a:pt x="2168" y="254"/>
                </a:lnTo>
                <a:lnTo>
                  <a:pt x="2168" y="254"/>
                </a:lnTo>
                <a:lnTo>
                  <a:pt x="2169" y="252"/>
                </a:lnTo>
                <a:lnTo>
                  <a:pt x="2169" y="246"/>
                </a:lnTo>
                <a:lnTo>
                  <a:pt x="2165" y="236"/>
                </a:lnTo>
                <a:lnTo>
                  <a:pt x="2158" y="224"/>
                </a:lnTo>
                <a:lnTo>
                  <a:pt x="2150" y="210"/>
                </a:lnTo>
                <a:lnTo>
                  <a:pt x="2132" y="184"/>
                </a:lnTo>
                <a:lnTo>
                  <a:pt x="2122" y="170"/>
                </a:lnTo>
                <a:lnTo>
                  <a:pt x="2122" y="170"/>
                </a:lnTo>
                <a:lnTo>
                  <a:pt x="2116" y="161"/>
                </a:lnTo>
                <a:lnTo>
                  <a:pt x="2109" y="144"/>
                </a:lnTo>
                <a:lnTo>
                  <a:pt x="2102" y="134"/>
                </a:lnTo>
                <a:lnTo>
                  <a:pt x="2094" y="123"/>
                </a:lnTo>
                <a:lnTo>
                  <a:pt x="2084" y="113"/>
                </a:lnTo>
                <a:lnTo>
                  <a:pt x="2072" y="105"/>
                </a:lnTo>
                <a:lnTo>
                  <a:pt x="2072" y="105"/>
                </a:lnTo>
                <a:lnTo>
                  <a:pt x="2037" y="88"/>
                </a:lnTo>
                <a:lnTo>
                  <a:pt x="1999" y="71"/>
                </a:lnTo>
                <a:lnTo>
                  <a:pt x="1956" y="52"/>
                </a:lnTo>
                <a:lnTo>
                  <a:pt x="1956" y="52"/>
                </a:lnTo>
                <a:lnTo>
                  <a:pt x="1947" y="39"/>
                </a:lnTo>
                <a:lnTo>
                  <a:pt x="1939" y="28"/>
                </a:lnTo>
                <a:lnTo>
                  <a:pt x="1926" y="15"/>
                </a:lnTo>
                <a:lnTo>
                  <a:pt x="1926" y="15"/>
                </a:lnTo>
                <a:lnTo>
                  <a:pt x="1919" y="10"/>
                </a:lnTo>
                <a:lnTo>
                  <a:pt x="1912" y="7"/>
                </a:lnTo>
                <a:lnTo>
                  <a:pt x="1904" y="4"/>
                </a:lnTo>
                <a:lnTo>
                  <a:pt x="1895" y="1"/>
                </a:lnTo>
                <a:lnTo>
                  <a:pt x="1881" y="0"/>
                </a:lnTo>
                <a:lnTo>
                  <a:pt x="1876" y="0"/>
                </a:lnTo>
                <a:lnTo>
                  <a:pt x="1876" y="0"/>
                </a:lnTo>
                <a:lnTo>
                  <a:pt x="1874" y="4"/>
                </a:lnTo>
                <a:lnTo>
                  <a:pt x="1867" y="21"/>
                </a:lnTo>
                <a:lnTo>
                  <a:pt x="1867" y="21"/>
                </a:lnTo>
                <a:lnTo>
                  <a:pt x="1866" y="27"/>
                </a:lnTo>
                <a:lnTo>
                  <a:pt x="1865" y="32"/>
                </a:lnTo>
                <a:lnTo>
                  <a:pt x="1866" y="41"/>
                </a:lnTo>
                <a:lnTo>
                  <a:pt x="1869" y="48"/>
                </a:lnTo>
                <a:lnTo>
                  <a:pt x="1870" y="50"/>
                </a:lnTo>
                <a:lnTo>
                  <a:pt x="1870" y="50"/>
                </a:lnTo>
                <a:close/>
                <a:moveTo>
                  <a:pt x="1673" y="898"/>
                </a:moveTo>
                <a:lnTo>
                  <a:pt x="1690" y="1000"/>
                </a:lnTo>
                <a:lnTo>
                  <a:pt x="1690" y="1000"/>
                </a:lnTo>
                <a:lnTo>
                  <a:pt x="1680" y="998"/>
                </a:lnTo>
                <a:lnTo>
                  <a:pt x="1672" y="993"/>
                </a:lnTo>
                <a:lnTo>
                  <a:pt x="1669" y="992"/>
                </a:lnTo>
                <a:lnTo>
                  <a:pt x="1668" y="989"/>
                </a:lnTo>
                <a:lnTo>
                  <a:pt x="1668" y="989"/>
                </a:lnTo>
                <a:lnTo>
                  <a:pt x="1668" y="984"/>
                </a:lnTo>
                <a:lnTo>
                  <a:pt x="1668" y="972"/>
                </a:lnTo>
                <a:lnTo>
                  <a:pt x="1669" y="942"/>
                </a:lnTo>
                <a:lnTo>
                  <a:pt x="1673" y="898"/>
                </a:lnTo>
                <a:lnTo>
                  <a:pt x="1673" y="89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6E61BFA1-A23D-412C-8B37-853FF0B4CE4B}"/>
              </a:ext>
            </a:extLst>
          </p:cNvPr>
          <p:cNvSpPr>
            <a:spLocks/>
          </p:cNvSpPr>
          <p:nvPr/>
        </p:nvSpPr>
        <p:spPr bwMode="auto">
          <a:xfrm>
            <a:off x="6616745" y="4502954"/>
            <a:ext cx="2565355" cy="1575163"/>
          </a:xfrm>
          <a:custGeom>
            <a:avLst/>
            <a:gdLst>
              <a:gd name="T0" fmla="*/ 73 w 1627"/>
              <a:gd name="T1" fmla="*/ 243 h 999"/>
              <a:gd name="T2" fmla="*/ 51 w 1627"/>
              <a:gd name="T3" fmla="*/ 265 h 999"/>
              <a:gd name="T4" fmla="*/ 39 w 1627"/>
              <a:gd name="T5" fmla="*/ 326 h 999"/>
              <a:gd name="T6" fmla="*/ 2 w 1627"/>
              <a:gd name="T7" fmla="*/ 419 h 999"/>
              <a:gd name="T8" fmla="*/ 1 w 1627"/>
              <a:gd name="T9" fmla="*/ 505 h 999"/>
              <a:gd name="T10" fmla="*/ 9 w 1627"/>
              <a:gd name="T11" fmla="*/ 551 h 999"/>
              <a:gd name="T12" fmla="*/ 58 w 1627"/>
              <a:gd name="T13" fmla="*/ 557 h 999"/>
              <a:gd name="T14" fmla="*/ 82 w 1627"/>
              <a:gd name="T15" fmla="*/ 557 h 999"/>
              <a:gd name="T16" fmla="*/ 96 w 1627"/>
              <a:gd name="T17" fmla="*/ 578 h 999"/>
              <a:gd name="T18" fmla="*/ 150 w 1627"/>
              <a:gd name="T19" fmla="*/ 527 h 999"/>
              <a:gd name="T20" fmla="*/ 198 w 1627"/>
              <a:gd name="T21" fmla="*/ 503 h 999"/>
              <a:gd name="T22" fmla="*/ 266 w 1627"/>
              <a:gd name="T23" fmla="*/ 453 h 999"/>
              <a:gd name="T24" fmla="*/ 333 w 1627"/>
              <a:gd name="T25" fmla="*/ 463 h 999"/>
              <a:gd name="T26" fmla="*/ 442 w 1627"/>
              <a:gd name="T27" fmla="*/ 520 h 999"/>
              <a:gd name="T28" fmla="*/ 520 w 1627"/>
              <a:gd name="T29" fmla="*/ 728 h 999"/>
              <a:gd name="T30" fmla="*/ 517 w 1627"/>
              <a:gd name="T31" fmla="*/ 786 h 999"/>
              <a:gd name="T32" fmla="*/ 465 w 1627"/>
              <a:gd name="T33" fmla="*/ 824 h 999"/>
              <a:gd name="T34" fmla="*/ 438 w 1627"/>
              <a:gd name="T35" fmla="*/ 855 h 999"/>
              <a:gd name="T36" fmla="*/ 465 w 1627"/>
              <a:gd name="T37" fmla="*/ 885 h 999"/>
              <a:gd name="T38" fmla="*/ 529 w 1627"/>
              <a:gd name="T39" fmla="*/ 893 h 999"/>
              <a:gd name="T40" fmla="*/ 580 w 1627"/>
              <a:gd name="T41" fmla="*/ 861 h 999"/>
              <a:gd name="T42" fmla="*/ 595 w 1627"/>
              <a:gd name="T43" fmla="*/ 797 h 999"/>
              <a:gd name="T44" fmla="*/ 628 w 1627"/>
              <a:gd name="T45" fmla="*/ 668 h 999"/>
              <a:gd name="T46" fmla="*/ 687 w 1627"/>
              <a:gd name="T47" fmla="*/ 722 h 999"/>
              <a:gd name="T48" fmla="*/ 681 w 1627"/>
              <a:gd name="T49" fmla="*/ 768 h 999"/>
              <a:gd name="T50" fmla="*/ 716 w 1627"/>
              <a:gd name="T51" fmla="*/ 790 h 999"/>
              <a:gd name="T52" fmla="*/ 783 w 1627"/>
              <a:gd name="T53" fmla="*/ 767 h 999"/>
              <a:gd name="T54" fmla="*/ 783 w 1627"/>
              <a:gd name="T55" fmla="*/ 718 h 999"/>
              <a:gd name="T56" fmla="*/ 767 w 1627"/>
              <a:gd name="T57" fmla="*/ 645 h 999"/>
              <a:gd name="T58" fmla="*/ 779 w 1627"/>
              <a:gd name="T59" fmla="*/ 503 h 999"/>
              <a:gd name="T60" fmla="*/ 884 w 1627"/>
              <a:gd name="T61" fmla="*/ 516 h 999"/>
              <a:gd name="T62" fmla="*/ 896 w 1627"/>
              <a:gd name="T63" fmla="*/ 662 h 999"/>
              <a:gd name="T64" fmla="*/ 854 w 1627"/>
              <a:gd name="T65" fmla="*/ 791 h 999"/>
              <a:gd name="T66" fmla="*/ 787 w 1627"/>
              <a:gd name="T67" fmla="*/ 811 h 999"/>
              <a:gd name="T68" fmla="*/ 754 w 1627"/>
              <a:gd name="T69" fmla="*/ 834 h 999"/>
              <a:gd name="T70" fmla="*/ 761 w 1627"/>
              <a:gd name="T71" fmla="*/ 878 h 999"/>
              <a:gd name="T72" fmla="*/ 823 w 1627"/>
              <a:gd name="T73" fmla="*/ 892 h 999"/>
              <a:gd name="T74" fmla="*/ 898 w 1627"/>
              <a:gd name="T75" fmla="*/ 842 h 999"/>
              <a:gd name="T76" fmla="*/ 972 w 1627"/>
              <a:gd name="T77" fmla="*/ 840 h 999"/>
              <a:gd name="T78" fmla="*/ 1063 w 1627"/>
              <a:gd name="T79" fmla="*/ 735 h 999"/>
              <a:gd name="T80" fmla="*/ 1066 w 1627"/>
              <a:gd name="T81" fmla="*/ 666 h 999"/>
              <a:gd name="T82" fmla="*/ 1138 w 1627"/>
              <a:gd name="T83" fmla="*/ 527 h 999"/>
              <a:gd name="T84" fmla="*/ 1263 w 1627"/>
              <a:gd name="T85" fmla="*/ 383 h 999"/>
              <a:gd name="T86" fmla="*/ 1302 w 1627"/>
              <a:gd name="T87" fmla="*/ 614 h 999"/>
              <a:gd name="T88" fmla="*/ 1401 w 1627"/>
              <a:gd name="T89" fmla="*/ 861 h 999"/>
              <a:gd name="T90" fmla="*/ 1486 w 1627"/>
              <a:gd name="T91" fmla="*/ 968 h 999"/>
              <a:gd name="T92" fmla="*/ 1562 w 1627"/>
              <a:gd name="T93" fmla="*/ 998 h 999"/>
              <a:gd name="T94" fmla="*/ 1609 w 1627"/>
              <a:gd name="T95" fmla="*/ 981 h 999"/>
              <a:gd name="T96" fmla="*/ 1627 w 1627"/>
              <a:gd name="T97" fmla="*/ 922 h 999"/>
              <a:gd name="T98" fmla="*/ 1605 w 1627"/>
              <a:gd name="T99" fmla="*/ 906 h 999"/>
              <a:gd name="T100" fmla="*/ 1568 w 1627"/>
              <a:gd name="T101" fmla="*/ 944 h 999"/>
              <a:gd name="T102" fmla="*/ 1498 w 1627"/>
              <a:gd name="T103" fmla="*/ 898 h 999"/>
              <a:gd name="T104" fmla="*/ 1440 w 1627"/>
              <a:gd name="T105" fmla="*/ 769 h 999"/>
              <a:gd name="T106" fmla="*/ 1398 w 1627"/>
              <a:gd name="T107" fmla="*/ 538 h 999"/>
              <a:gd name="T108" fmla="*/ 1363 w 1627"/>
              <a:gd name="T109" fmla="*/ 259 h 999"/>
              <a:gd name="T110" fmla="*/ 1280 w 1627"/>
              <a:gd name="T111" fmla="*/ 169 h 999"/>
              <a:gd name="T112" fmla="*/ 1095 w 1627"/>
              <a:gd name="T113" fmla="*/ 55 h 999"/>
              <a:gd name="T114" fmla="*/ 931 w 1627"/>
              <a:gd name="T115" fmla="*/ 4 h 999"/>
              <a:gd name="T116" fmla="*/ 769 w 1627"/>
              <a:gd name="T117" fmla="*/ 14 h 999"/>
              <a:gd name="T118" fmla="*/ 536 w 1627"/>
              <a:gd name="T119" fmla="*/ 100 h 999"/>
              <a:gd name="T120" fmla="*/ 365 w 1627"/>
              <a:gd name="T121" fmla="*/ 103 h 999"/>
              <a:gd name="T122" fmla="*/ 313 w 1627"/>
              <a:gd name="T123" fmla="*/ 131 h 999"/>
              <a:gd name="T124" fmla="*/ 240 w 1627"/>
              <a:gd name="T125" fmla="*/ 206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27" h="999">
                <a:moveTo>
                  <a:pt x="103" y="251"/>
                </a:moveTo>
                <a:lnTo>
                  <a:pt x="103" y="251"/>
                </a:lnTo>
                <a:lnTo>
                  <a:pt x="98" y="249"/>
                </a:lnTo>
                <a:lnTo>
                  <a:pt x="94" y="246"/>
                </a:lnTo>
                <a:lnTo>
                  <a:pt x="88" y="244"/>
                </a:lnTo>
                <a:lnTo>
                  <a:pt x="81" y="243"/>
                </a:lnTo>
                <a:lnTo>
                  <a:pt x="73" y="243"/>
                </a:lnTo>
                <a:lnTo>
                  <a:pt x="65" y="245"/>
                </a:lnTo>
                <a:lnTo>
                  <a:pt x="63" y="246"/>
                </a:lnTo>
                <a:lnTo>
                  <a:pt x="59" y="250"/>
                </a:lnTo>
                <a:lnTo>
                  <a:pt x="59" y="250"/>
                </a:lnTo>
                <a:lnTo>
                  <a:pt x="57" y="252"/>
                </a:lnTo>
                <a:lnTo>
                  <a:pt x="54" y="257"/>
                </a:lnTo>
                <a:lnTo>
                  <a:pt x="51" y="265"/>
                </a:lnTo>
                <a:lnTo>
                  <a:pt x="50" y="276"/>
                </a:lnTo>
                <a:lnTo>
                  <a:pt x="50" y="285"/>
                </a:lnTo>
                <a:lnTo>
                  <a:pt x="52" y="303"/>
                </a:lnTo>
                <a:lnTo>
                  <a:pt x="53" y="310"/>
                </a:lnTo>
                <a:lnTo>
                  <a:pt x="53" y="310"/>
                </a:lnTo>
                <a:lnTo>
                  <a:pt x="49" y="315"/>
                </a:lnTo>
                <a:lnTo>
                  <a:pt x="39" y="326"/>
                </a:lnTo>
                <a:lnTo>
                  <a:pt x="28" y="341"/>
                </a:lnTo>
                <a:lnTo>
                  <a:pt x="24" y="348"/>
                </a:lnTo>
                <a:lnTo>
                  <a:pt x="21" y="357"/>
                </a:lnTo>
                <a:lnTo>
                  <a:pt x="21" y="357"/>
                </a:lnTo>
                <a:lnTo>
                  <a:pt x="8" y="392"/>
                </a:lnTo>
                <a:lnTo>
                  <a:pt x="3" y="410"/>
                </a:lnTo>
                <a:lnTo>
                  <a:pt x="2" y="419"/>
                </a:lnTo>
                <a:lnTo>
                  <a:pt x="3" y="426"/>
                </a:lnTo>
                <a:lnTo>
                  <a:pt x="3" y="426"/>
                </a:lnTo>
                <a:lnTo>
                  <a:pt x="6" y="447"/>
                </a:lnTo>
                <a:lnTo>
                  <a:pt x="7" y="465"/>
                </a:lnTo>
                <a:lnTo>
                  <a:pt x="7" y="465"/>
                </a:lnTo>
                <a:lnTo>
                  <a:pt x="4" y="480"/>
                </a:lnTo>
                <a:lnTo>
                  <a:pt x="1" y="505"/>
                </a:lnTo>
                <a:lnTo>
                  <a:pt x="0" y="519"/>
                </a:lnTo>
                <a:lnTo>
                  <a:pt x="1" y="532"/>
                </a:lnTo>
                <a:lnTo>
                  <a:pt x="1" y="538"/>
                </a:lnTo>
                <a:lnTo>
                  <a:pt x="3" y="542"/>
                </a:lnTo>
                <a:lnTo>
                  <a:pt x="6" y="547"/>
                </a:lnTo>
                <a:lnTo>
                  <a:pt x="9" y="551"/>
                </a:lnTo>
                <a:lnTo>
                  <a:pt x="9" y="551"/>
                </a:lnTo>
                <a:lnTo>
                  <a:pt x="16" y="555"/>
                </a:lnTo>
                <a:lnTo>
                  <a:pt x="22" y="559"/>
                </a:lnTo>
                <a:lnTo>
                  <a:pt x="29" y="560"/>
                </a:lnTo>
                <a:lnTo>
                  <a:pt x="35" y="560"/>
                </a:lnTo>
                <a:lnTo>
                  <a:pt x="47" y="558"/>
                </a:lnTo>
                <a:lnTo>
                  <a:pt x="58" y="557"/>
                </a:lnTo>
                <a:lnTo>
                  <a:pt x="58" y="557"/>
                </a:lnTo>
                <a:lnTo>
                  <a:pt x="66" y="555"/>
                </a:lnTo>
                <a:lnTo>
                  <a:pt x="75" y="553"/>
                </a:lnTo>
                <a:lnTo>
                  <a:pt x="81" y="552"/>
                </a:lnTo>
                <a:lnTo>
                  <a:pt x="82" y="552"/>
                </a:lnTo>
                <a:lnTo>
                  <a:pt x="83" y="552"/>
                </a:lnTo>
                <a:lnTo>
                  <a:pt x="83" y="552"/>
                </a:lnTo>
                <a:lnTo>
                  <a:pt x="82" y="557"/>
                </a:lnTo>
                <a:lnTo>
                  <a:pt x="83" y="563"/>
                </a:lnTo>
                <a:lnTo>
                  <a:pt x="83" y="567"/>
                </a:lnTo>
                <a:lnTo>
                  <a:pt x="85" y="571"/>
                </a:lnTo>
                <a:lnTo>
                  <a:pt x="89" y="574"/>
                </a:lnTo>
                <a:lnTo>
                  <a:pt x="94" y="577"/>
                </a:lnTo>
                <a:lnTo>
                  <a:pt x="94" y="577"/>
                </a:lnTo>
                <a:lnTo>
                  <a:pt x="96" y="578"/>
                </a:lnTo>
                <a:lnTo>
                  <a:pt x="100" y="578"/>
                </a:lnTo>
                <a:lnTo>
                  <a:pt x="103" y="577"/>
                </a:lnTo>
                <a:lnTo>
                  <a:pt x="107" y="574"/>
                </a:lnTo>
                <a:lnTo>
                  <a:pt x="114" y="567"/>
                </a:lnTo>
                <a:lnTo>
                  <a:pt x="122" y="559"/>
                </a:lnTo>
                <a:lnTo>
                  <a:pt x="138" y="541"/>
                </a:lnTo>
                <a:lnTo>
                  <a:pt x="150" y="527"/>
                </a:lnTo>
                <a:lnTo>
                  <a:pt x="150" y="527"/>
                </a:lnTo>
                <a:lnTo>
                  <a:pt x="154" y="523"/>
                </a:lnTo>
                <a:lnTo>
                  <a:pt x="160" y="520"/>
                </a:lnTo>
                <a:lnTo>
                  <a:pt x="172" y="515"/>
                </a:lnTo>
                <a:lnTo>
                  <a:pt x="185" y="509"/>
                </a:lnTo>
                <a:lnTo>
                  <a:pt x="192" y="507"/>
                </a:lnTo>
                <a:lnTo>
                  <a:pt x="198" y="503"/>
                </a:lnTo>
                <a:lnTo>
                  <a:pt x="198" y="503"/>
                </a:lnTo>
                <a:lnTo>
                  <a:pt x="223" y="488"/>
                </a:lnTo>
                <a:lnTo>
                  <a:pt x="235" y="479"/>
                </a:lnTo>
                <a:lnTo>
                  <a:pt x="246" y="471"/>
                </a:lnTo>
                <a:lnTo>
                  <a:pt x="246" y="471"/>
                </a:lnTo>
                <a:lnTo>
                  <a:pt x="256" y="461"/>
                </a:lnTo>
                <a:lnTo>
                  <a:pt x="266" y="453"/>
                </a:lnTo>
                <a:lnTo>
                  <a:pt x="271" y="451"/>
                </a:lnTo>
                <a:lnTo>
                  <a:pt x="276" y="448"/>
                </a:lnTo>
                <a:lnTo>
                  <a:pt x="281" y="447"/>
                </a:lnTo>
                <a:lnTo>
                  <a:pt x="284" y="448"/>
                </a:lnTo>
                <a:lnTo>
                  <a:pt x="284" y="448"/>
                </a:lnTo>
                <a:lnTo>
                  <a:pt x="310" y="455"/>
                </a:lnTo>
                <a:lnTo>
                  <a:pt x="333" y="463"/>
                </a:lnTo>
                <a:lnTo>
                  <a:pt x="358" y="471"/>
                </a:lnTo>
                <a:lnTo>
                  <a:pt x="384" y="482"/>
                </a:lnTo>
                <a:lnTo>
                  <a:pt x="408" y="492"/>
                </a:lnTo>
                <a:lnTo>
                  <a:pt x="419" y="499"/>
                </a:lnTo>
                <a:lnTo>
                  <a:pt x="428" y="505"/>
                </a:lnTo>
                <a:lnTo>
                  <a:pt x="436" y="513"/>
                </a:lnTo>
                <a:lnTo>
                  <a:pt x="442" y="520"/>
                </a:lnTo>
                <a:lnTo>
                  <a:pt x="442" y="520"/>
                </a:lnTo>
                <a:lnTo>
                  <a:pt x="447" y="528"/>
                </a:lnTo>
                <a:lnTo>
                  <a:pt x="453" y="541"/>
                </a:lnTo>
                <a:lnTo>
                  <a:pt x="467" y="573"/>
                </a:lnTo>
                <a:lnTo>
                  <a:pt x="482" y="611"/>
                </a:lnTo>
                <a:lnTo>
                  <a:pt x="496" y="653"/>
                </a:lnTo>
                <a:lnTo>
                  <a:pt x="520" y="728"/>
                </a:lnTo>
                <a:lnTo>
                  <a:pt x="527" y="753"/>
                </a:lnTo>
                <a:lnTo>
                  <a:pt x="529" y="765"/>
                </a:lnTo>
                <a:lnTo>
                  <a:pt x="529" y="765"/>
                </a:lnTo>
                <a:lnTo>
                  <a:pt x="528" y="771"/>
                </a:lnTo>
                <a:lnTo>
                  <a:pt x="526" y="775"/>
                </a:lnTo>
                <a:lnTo>
                  <a:pt x="521" y="780"/>
                </a:lnTo>
                <a:lnTo>
                  <a:pt x="517" y="786"/>
                </a:lnTo>
                <a:lnTo>
                  <a:pt x="517" y="786"/>
                </a:lnTo>
                <a:lnTo>
                  <a:pt x="509" y="802"/>
                </a:lnTo>
                <a:lnTo>
                  <a:pt x="503" y="809"/>
                </a:lnTo>
                <a:lnTo>
                  <a:pt x="503" y="809"/>
                </a:lnTo>
                <a:lnTo>
                  <a:pt x="495" y="811"/>
                </a:lnTo>
                <a:lnTo>
                  <a:pt x="476" y="819"/>
                </a:lnTo>
                <a:lnTo>
                  <a:pt x="465" y="824"/>
                </a:lnTo>
                <a:lnTo>
                  <a:pt x="455" y="829"/>
                </a:lnTo>
                <a:lnTo>
                  <a:pt x="447" y="835"/>
                </a:lnTo>
                <a:lnTo>
                  <a:pt x="442" y="840"/>
                </a:lnTo>
                <a:lnTo>
                  <a:pt x="442" y="840"/>
                </a:lnTo>
                <a:lnTo>
                  <a:pt x="439" y="846"/>
                </a:lnTo>
                <a:lnTo>
                  <a:pt x="438" y="850"/>
                </a:lnTo>
                <a:lnTo>
                  <a:pt x="438" y="855"/>
                </a:lnTo>
                <a:lnTo>
                  <a:pt x="439" y="860"/>
                </a:lnTo>
                <a:lnTo>
                  <a:pt x="441" y="863"/>
                </a:lnTo>
                <a:lnTo>
                  <a:pt x="443" y="867"/>
                </a:lnTo>
                <a:lnTo>
                  <a:pt x="451" y="873"/>
                </a:lnTo>
                <a:lnTo>
                  <a:pt x="451" y="873"/>
                </a:lnTo>
                <a:lnTo>
                  <a:pt x="458" y="878"/>
                </a:lnTo>
                <a:lnTo>
                  <a:pt x="465" y="885"/>
                </a:lnTo>
                <a:lnTo>
                  <a:pt x="473" y="891"/>
                </a:lnTo>
                <a:lnTo>
                  <a:pt x="479" y="893"/>
                </a:lnTo>
                <a:lnTo>
                  <a:pt x="485" y="894"/>
                </a:lnTo>
                <a:lnTo>
                  <a:pt x="485" y="894"/>
                </a:lnTo>
                <a:lnTo>
                  <a:pt x="498" y="897"/>
                </a:lnTo>
                <a:lnTo>
                  <a:pt x="514" y="897"/>
                </a:lnTo>
                <a:lnTo>
                  <a:pt x="529" y="893"/>
                </a:lnTo>
                <a:lnTo>
                  <a:pt x="546" y="887"/>
                </a:lnTo>
                <a:lnTo>
                  <a:pt x="546" y="887"/>
                </a:lnTo>
                <a:lnTo>
                  <a:pt x="560" y="881"/>
                </a:lnTo>
                <a:lnTo>
                  <a:pt x="571" y="874"/>
                </a:lnTo>
                <a:lnTo>
                  <a:pt x="574" y="871"/>
                </a:lnTo>
                <a:lnTo>
                  <a:pt x="578" y="867"/>
                </a:lnTo>
                <a:lnTo>
                  <a:pt x="580" y="861"/>
                </a:lnTo>
                <a:lnTo>
                  <a:pt x="583" y="855"/>
                </a:lnTo>
                <a:lnTo>
                  <a:pt x="583" y="855"/>
                </a:lnTo>
                <a:lnTo>
                  <a:pt x="586" y="838"/>
                </a:lnTo>
                <a:lnTo>
                  <a:pt x="590" y="822"/>
                </a:lnTo>
                <a:lnTo>
                  <a:pt x="592" y="806"/>
                </a:lnTo>
                <a:lnTo>
                  <a:pt x="595" y="797"/>
                </a:lnTo>
                <a:lnTo>
                  <a:pt x="595" y="797"/>
                </a:lnTo>
                <a:lnTo>
                  <a:pt x="608" y="771"/>
                </a:lnTo>
                <a:lnTo>
                  <a:pt x="617" y="752"/>
                </a:lnTo>
                <a:lnTo>
                  <a:pt x="621" y="742"/>
                </a:lnTo>
                <a:lnTo>
                  <a:pt x="623" y="733"/>
                </a:lnTo>
                <a:lnTo>
                  <a:pt x="623" y="733"/>
                </a:lnTo>
                <a:lnTo>
                  <a:pt x="626" y="705"/>
                </a:lnTo>
                <a:lnTo>
                  <a:pt x="628" y="668"/>
                </a:lnTo>
                <a:lnTo>
                  <a:pt x="630" y="621"/>
                </a:lnTo>
                <a:lnTo>
                  <a:pt x="630" y="621"/>
                </a:lnTo>
                <a:lnTo>
                  <a:pt x="660" y="667"/>
                </a:lnTo>
                <a:lnTo>
                  <a:pt x="680" y="701"/>
                </a:lnTo>
                <a:lnTo>
                  <a:pt x="690" y="717"/>
                </a:lnTo>
                <a:lnTo>
                  <a:pt x="690" y="717"/>
                </a:lnTo>
                <a:lnTo>
                  <a:pt x="687" y="722"/>
                </a:lnTo>
                <a:lnTo>
                  <a:pt x="683" y="733"/>
                </a:lnTo>
                <a:lnTo>
                  <a:pt x="680" y="739"/>
                </a:lnTo>
                <a:lnTo>
                  <a:pt x="678" y="746"/>
                </a:lnTo>
                <a:lnTo>
                  <a:pt x="678" y="754"/>
                </a:lnTo>
                <a:lnTo>
                  <a:pt x="679" y="761"/>
                </a:lnTo>
                <a:lnTo>
                  <a:pt x="679" y="761"/>
                </a:lnTo>
                <a:lnTo>
                  <a:pt x="681" y="768"/>
                </a:lnTo>
                <a:lnTo>
                  <a:pt x="685" y="774"/>
                </a:lnTo>
                <a:lnTo>
                  <a:pt x="690" y="779"/>
                </a:lnTo>
                <a:lnTo>
                  <a:pt x="695" y="784"/>
                </a:lnTo>
                <a:lnTo>
                  <a:pt x="699" y="786"/>
                </a:lnTo>
                <a:lnTo>
                  <a:pt x="705" y="789"/>
                </a:lnTo>
                <a:lnTo>
                  <a:pt x="711" y="790"/>
                </a:lnTo>
                <a:lnTo>
                  <a:pt x="716" y="790"/>
                </a:lnTo>
                <a:lnTo>
                  <a:pt x="716" y="790"/>
                </a:lnTo>
                <a:lnTo>
                  <a:pt x="723" y="789"/>
                </a:lnTo>
                <a:lnTo>
                  <a:pt x="731" y="787"/>
                </a:lnTo>
                <a:lnTo>
                  <a:pt x="752" y="781"/>
                </a:lnTo>
                <a:lnTo>
                  <a:pt x="771" y="774"/>
                </a:lnTo>
                <a:lnTo>
                  <a:pt x="778" y="771"/>
                </a:lnTo>
                <a:lnTo>
                  <a:pt x="783" y="767"/>
                </a:lnTo>
                <a:lnTo>
                  <a:pt x="783" y="767"/>
                </a:lnTo>
                <a:lnTo>
                  <a:pt x="786" y="762"/>
                </a:lnTo>
                <a:lnTo>
                  <a:pt x="787" y="756"/>
                </a:lnTo>
                <a:lnTo>
                  <a:pt x="789" y="749"/>
                </a:lnTo>
                <a:lnTo>
                  <a:pt x="787" y="742"/>
                </a:lnTo>
                <a:lnTo>
                  <a:pt x="785" y="727"/>
                </a:lnTo>
                <a:lnTo>
                  <a:pt x="783" y="718"/>
                </a:lnTo>
                <a:lnTo>
                  <a:pt x="783" y="718"/>
                </a:lnTo>
                <a:lnTo>
                  <a:pt x="778" y="699"/>
                </a:lnTo>
                <a:lnTo>
                  <a:pt x="775" y="687"/>
                </a:lnTo>
                <a:lnTo>
                  <a:pt x="774" y="677"/>
                </a:lnTo>
                <a:lnTo>
                  <a:pt x="774" y="677"/>
                </a:lnTo>
                <a:lnTo>
                  <a:pt x="772" y="666"/>
                </a:lnTo>
                <a:lnTo>
                  <a:pt x="767" y="645"/>
                </a:lnTo>
                <a:lnTo>
                  <a:pt x="749" y="588"/>
                </a:lnTo>
                <a:lnTo>
                  <a:pt x="725" y="507"/>
                </a:lnTo>
                <a:lnTo>
                  <a:pt x="725" y="507"/>
                </a:lnTo>
                <a:lnTo>
                  <a:pt x="731" y="505"/>
                </a:lnTo>
                <a:lnTo>
                  <a:pt x="748" y="503"/>
                </a:lnTo>
                <a:lnTo>
                  <a:pt x="768" y="502"/>
                </a:lnTo>
                <a:lnTo>
                  <a:pt x="779" y="503"/>
                </a:lnTo>
                <a:lnTo>
                  <a:pt x="787" y="504"/>
                </a:lnTo>
                <a:lnTo>
                  <a:pt x="787" y="504"/>
                </a:lnTo>
                <a:lnTo>
                  <a:pt x="818" y="513"/>
                </a:lnTo>
                <a:lnTo>
                  <a:pt x="830" y="515"/>
                </a:lnTo>
                <a:lnTo>
                  <a:pt x="842" y="516"/>
                </a:lnTo>
                <a:lnTo>
                  <a:pt x="884" y="516"/>
                </a:lnTo>
                <a:lnTo>
                  <a:pt x="884" y="516"/>
                </a:lnTo>
                <a:lnTo>
                  <a:pt x="886" y="529"/>
                </a:lnTo>
                <a:lnTo>
                  <a:pt x="891" y="560"/>
                </a:lnTo>
                <a:lnTo>
                  <a:pt x="896" y="602"/>
                </a:lnTo>
                <a:lnTo>
                  <a:pt x="897" y="623"/>
                </a:lnTo>
                <a:lnTo>
                  <a:pt x="897" y="642"/>
                </a:lnTo>
                <a:lnTo>
                  <a:pt x="897" y="642"/>
                </a:lnTo>
                <a:lnTo>
                  <a:pt x="896" y="662"/>
                </a:lnTo>
                <a:lnTo>
                  <a:pt x="892" y="685"/>
                </a:lnTo>
                <a:lnTo>
                  <a:pt x="887" y="708"/>
                </a:lnTo>
                <a:lnTo>
                  <a:pt x="881" y="729"/>
                </a:lnTo>
                <a:lnTo>
                  <a:pt x="874" y="749"/>
                </a:lnTo>
                <a:lnTo>
                  <a:pt x="867" y="767"/>
                </a:lnTo>
                <a:lnTo>
                  <a:pt x="860" y="781"/>
                </a:lnTo>
                <a:lnTo>
                  <a:pt x="854" y="791"/>
                </a:lnTo>
                <a:lnTo>
                  <a:pt x="854" y="791"/>
                </a:lnTo>
                <a:lnTo>
                  <a:pt x="852" y="794"/>
                </a:lnTo>
                <a:lnTo>
                  <a:pt x="847" y="797"/>
                </a:lnTo>
                <a:lnTo>
                  <a:pt x="837" y="802"/>
                </a:lnTo>
                <a:lnTo>
                  <a:pt x="824" y="805"/>
                </a:lnTo>
                <a:lnTo>
                  <a:pt x="811" y="808"/>
                </a:lnTo>
                <a:lnTo>
                  <a:pt x="787" y="811"/>
                </a:lnTo>
                <a:lnTo>
                  <a:pt x="778" y="812"/>
                </a:lnTo>
                <a:lnTo>
                  <a:pt x="771" y="815"/>
                </a:lnTo>
                <a:lnTo>
                  <a:pt x="771" y="815"/>
                </a:lnTo>
                <a:lnTo>
                  <a:pt x="767" y="818"/>
                </a:lnTo>
                <a:lnTo>
                  <a:pt x="762" y="822"/>
                </a:lnTo>
                <a:lnTo>
                  <a:pt x="758" y="828"/>
                </a:lnTo>
                <a:lnTo>
                  <a:pt x="754" y="834"/>
                </a:lnTo>
                <a:lnTo>
                  <a:pt x="750" y="840"/>
                </a:lnTo>
                <a:lnTo>
                  <a:pt x="749" y="847"/>
                </a:lnTo>
                <a:lnTo>
                  <a:pt x="749" y="853"/>
                </a:lnTo>
                <a:lnTo>
                  <a:pt x="750" y="860"/>
                </a:lnTo>
                <a:lnTo>
                  <a:pt x="750" y="860"/>
                </a:lnTo>
                <a:lnTo>
                  <a:pt x="756" y="869"/>
                </a:lnTo>
                <a:lnTo>
                  <a:pt x="761" y="878"/>
                </a:lnTo>
                <a:lnTo>
                  <a:pt x="768" y="882"/>
                </a:lnTo>
                <a:lnTo>
                  <a:pt x="775" y="885"/>
                </a:lnTo>
                <a:lnTo>
                  <a:pt x="775" y="885"/>
                </a:lnTo>
                <a:lnTo>
                  <a:pt x="786" y="887"/>
                </a:lnTo>
                <a:lnTo>
                  <a:pt x="800" y="890"/>
                </a:lnTo>
                <a:lnTo>
                  <a:pt x="816" y="892"/>
                </a:lnTo>
                <a:lnTo>
                  <a:pt x="823" y="892"/>
                </a:lnTo>
                <a:lnTo>
                  <a:pt x="830" y="891"/>
                </a:lnTo>
                <a:lnTo>
                  <a:pt x="830" y="891"/>
                </a:lnTo>
                <a:lnTo>
                  <a:pt x="840" y="887"/>
                </a:lnTo>
                <a:lnTo>
                  <a:pt x="850" y="880"/>
                </a:lnTo>
                <a:lnTo>
                  <a:pt x="863" y="871"/>
                </a:lnTo>
                <a:lnTo>
                  <a:pt x="877" y="861"/>
                </a:lnTo>
                <a:lnTo>
                  <a:pt x="898" y="842"/>
                </a:lnTo>
                <a:lnTo>
                  <a:pt x="907" y="834"/>
                </a:lnTo>
                <a:lnTo>
                  <a:pt x="907" y="834"/>
                </a:lnTo>
                <a:lnTo>
                  <a:pt x="916" y="836"/>
                </a:lnTo>
                <a:lnTo>
                  <a:pt x="937" y="840"/>
                </a:lnTo>
                <a:lnTo>
                  <a:pt x="949" y="841"/>
                </a:lnTo>
                <a:lnTo>
                  <a:pt x="961" y="841"/>
                </a:lnTo>
                <a:lnTo>
                  <a:pt x="972" y="840"/>
                </a:lnTo>
                <a:lnTo>
                  <a:pt x="976" y="837"/>
                </a:lnTo>
                <a:lnTo>
                  <a:pt x="980" y="836"/>
                </a:lnTo>
                <a:lnTo>
                  <a:pt x="980" y="836"/>
                </a:lnTo>
                <a:lnTo>
                  <a:pt x="990" y="828"/>
                </a:lnTo>
                <a:lnTo>
                  <a:pt x="1001" y="815"/>
                </a:lnTo>
                <a:lnTo>
                  <a:pt x="1029" y="780"/>
                </a:lnTo>
                <a:lnTo>
                  <a:pt x="1063" y="735"/>
                </a:lnTo>
                <a:lnTo>
                  <a:pt x="1063" y="735"/>
                </a:lnTo>
                <a:lnTo>
                  <a:pt x="1062" y="729"/>
                </a:lnTo>
                <a:lnTo>
                  <a:pt x="1061" y="722"/>
                </a:lnTo>
                <a:lnTo>
                  <a:pt x="1060" y="712"/>
                </a:lnTo>
                <a:lnTo>
                  <a:pt x="1061" y="699"/>
                </a:lnTo>
                <a:lnTo>
                  <a:pt x="1062" y="685"/>
                </a:lnTo>
                <a:lnTo>
                  <a:pt x="1066" y="666"/>
                </a:lnTo>
                <a:lnTo>
                  <a:pt x="1073" y="646"/>
                </a:lnTo>
                <a:lnTo>
                  <a:pt x="1073" y="646"/>
                </a:lnTo>
                <a:lnTo>
                  <a:pt x="1078" y="634"/>
                </a:lnTo>
                <a:lnTo>
                  <a:pt x="1084" y="621"/>
                </a:lnTo>
                <a:lnTo>
                  <a:pt x="1099" y="591"/>
                </a:lnTo>
                <a:lnTo>
                  <a:pt x="1118" y="559"/>
                </a:lnTo>
                <a:lnTo>
                  <a:pt x="1138" y="527"/>
                </a:lnTo>
                <a:lnTo>
                  <a:pt x="1175" y="472"/>
                </a:lnTo>
                <a:lnTo>
                  <a:pt x="1193" y="447"/>
                </a:lnTo>
                <a:lnTo>
                  <a:pt x="1193" y="447"/>
                </a:lnTo>
                <a:lnTo>
                  <a:pt x="1197" y="442"/>
                </a:lnTo>
                <a:lnTo>
                  <a:pt x="1206" y="434"/>
                </a:lnTo>
                <a:lnTo>
                  <a:pt x="1230" y="411"/>
                </a:lnTo>
                <a:lnTo>
                  <a:pt x="1263" y="383"/>
                </a:lnTo>
                <a:lnTo>
                  <a:pt x="1263" y="383"/>
                </a:lnTo>
                <a:lnTo>
                  <a:pt x="1280" y="472"/>
                </a:lnTo>
                <a:lnTo>
                  <a:pt x="1293" y="545"/>
                </a:lnTo>
                <a:lnTo>
                  <a:pt x="1298" y="577"/>
                </a:lnTo>
                <a:lnTo>
                  <a:pt x="1301" y="603"/>
                </a:lnTo>
                <a:lnTo>
                  <a:pt x="1301" y="603"/>
                </a:lnTo>
                <a:lnTo>
                  <a:pt x="1302" y="614"/>
                </a:lnTo>
                <a:lnTo>
                  <a:pt x="1306" y="628"/>
                </a:lnTo>
                <a:lnTo>
                  <a:pt x="1317" y="662"/>
                </a:lnTo>
                <a:lnTo>
                  <a:pt x="1331" y="703"/>
                </a:lnTo>
                <a:lnTo>
                  <a:pt x="1348" y="746"/>
                </a:lnTo>
                <a:lnTo>
                  <a:pt x="1367" y="789"/>
                </a:lnTo>
                <a:lnTo>
                  <a:pt x="1385" y="828"/>
                </a:lnTo>
                <a:lnTo>
                  <a:pt x="1401" y="861"/>
                </a:lnTo>
                <a:lnTo>
                  <a:pt x="1416" y="885"/>
                </a:lnTo>
                <a:lnTo>
                  <a:pt x="1416" y="885"/>
                </a:lnTo>
                <a:lnTo>
                  <a:pt x="1427" y="903"/>
                </a:lnTo>
                <a:lnTo>
                  <a:pt x="1442" y="921"/>
                </a:lnTo>
                <a:lnTo>
                  <a:pt x="1456" y="938"/>
                </a:lnTo>
                <a:lnTo>
                  <a:pt x="1470" y="954"/>
                </a:lnTo>
                <a:lnTo>
                  <a:pt x="1486" y="968"/>
                </a:lnTo>
                <a:lnTo>
                  <a:pt x="1501" y="979"/>
                </a:lnTo>
                <a:lnTo>
                  <a:pt x="1517" y="987"/>
                </a:lnTo>
                <a:lnTo>
                  <a:pt x="1525" y="991"/>
                </a:lnTo>
                <a:lnTo>
                  <a:pt x="1532" y="993"/>
                </a:lnTo>
                <a:lnTo>
                  <a:pt x="1532" y="993"/>
                </a:lnTo>
                <a:lnTo>
                  <a:pt x="1548" y="995"/>
                </a:lnTo>
                <a:lnTo>
                  <a:pt x="1562" y="998"/>
                </a:lnTo>
                <a:lnTo>
                  <a:pt x="1574" y="999"/>
                </a:lnTo>
                <a:lnTo>
                  <a:pt x="1586" y="998"/>
                </a:lnTo>
                <a:lnTo>
                  <a:pt x="1592" y="997"/>
                </a:lnTo>
                <a:lnTo>
                  <a:pt x="1596" y="994"/>
                </a:lnTo>
                <a:lnTo>
                  <a:pt x="1601" y="991"/>
                </a:lnTo>
                <a:lnTo>
                  <a:pt x="1606" y="987"/>
                </a:lnTo>
                <a:lnTo>
                  <a:pt x="1609" y="981"/>
                </a:lnTo>
                <a:lnTo>
                  <a:pt x="1613" y="975"/>
                </a:lnTo>
                <a:lnTo>
                  <a:pt x="1617" y="968"/>
                </a:lnTo>
                <a:lnTo>
                  <a:pt x="1620" y="960"/>
                </a:lnTo>
                <a:lnTo>
                  <a:pt x="1620" y="960"/>
                </a:lnTo>
                <a:lnTo>
                  <a:pt x="1624" y="944"/>
                </a:lnTo>
                <a:lnTo>
                  <a:pt x="1627" y="931"/>
                </a:lnTo>
                <a:lnTo>
                  <a:pt x="1627" y="922"/>
                </a:lnTo>
                <a:lnTo>
                  <a:pt x="1626" y="915"/>
                </a:lnTo>
                <a:lnTo>
                  <a:pt x="1624" y="910"/>
                </a:lnTo>
                <a:lnTo>
                  <a:pt x="1619" y="907"/>
                </a:lnTo>
                <a:lnTo>
                  <a:pt x="1614" y="906"/>
                </a:lnTo>
                <a:lnTo>
                  <a:pt x="1608" y="905"/>
                </a:lnTo>
                <a:lnTo>
                  <a:pt x="1608" y="905"/>
                </a:lnTo>
                <a:lnTo>
                  <a:pt x="1605" y="906"/>
                </a:lnTo>
                <a:lnTo>
                  <a:pt x="1601" y="907"/>
                </a:lnTo>
                <a:lnTo>
                  <a:pt x="1594" y="911"/>
                </a:lnTo>
                <a:lnTo>
                  <a:pt x="1588" y="918"/>
                </a:lnTo>
                <a:lnTo>
                  <a:pt x="1581" y="924"/>
                </a:lnTo>
                <a:lnTo>
                  <a:pt x="1571" y="938"/>
                </a:lnTo>
                <a:lnTo>
                  <a:pt x="1568" y="944"/>
                </a:lnTo>
                <a:lnTo>
                  <a:pt x="1568" y="944"/>
                </a:lnTo>
                <a:lnTo>
                  <a:pt x="1562" y="942"/>
                </a:lnTo>
                <a:lnTo>
                  <a:pt x="1555" y="940"/>
                </a:lnTo>
                <a:lnTo>
                  <a:pt x="1546" y="936"/>
                </a:lnTo>
                <a:lnTo>
                  <a:pt x="1536" y="930"/>
                </a:lnTo>
                <a:lnTo>
                  <a:pt x="1524" y="922"/>
                </a:lnTo>
                <a:lnTo>
                  <a:pt x="1512" y="911"/>
                </a:lnTo>
                <a:lnTo>
                  <a:pt x="1498" y="898"/>
                </a:lnTo>
                <a:lnTo>
                  <a:pt x="1498" y="898"/>
                </a:lnTo>
                <a:lnTo>
                  <a:pt x="1492" y="888"/>
                </a:lnTo>
                <a:lnTo>
                  <a:pt x="1485" y="878"/>
                </a:lnTo>
                <a:lnTo>
                  <a:pt x="1476" y="863"/>
                </a:lnTo>
                <a:lnTo>
                  <a:pt x="1469" y="847"/>
                </a:lnTo>
                <a:lnTo>
                  <a:pt x="1455" y="810"/>
                </a:lnTo>
                <a:lnTo>
                  <a:pt x="1440" y="769"/>
                </a:lnTo>
                <a:lnTo>
                  <a:pt x="1427" y="727"/>
                </a:lnTo>
                <a:lnTo>
                  <a:pt x="1417" y="685"/>
                </a:lnTo>
                <a:lnTo>
                  <a:pt x="1408" y="647"/>
                </a:lnTo>
                <a:lnTo>
                  <a:pt x="1404" y="616"/>
                </a:lnTo>
                <a:lnTo>
                  <a:pt x="1404" y="616"/>
                </a:lnTo>
                <a:lnTo>
                  <a:pt x="1400" y="582"/>
                </a:lnTo>
                <a:lnTo>
                  <a:pt x="1398" y="538"/>
                </a:lnTo>
                <a:lnTo>
                  <a:pt x="1389" y="431"/>
                </a:lnTo>
                <a:lnTo>
                  <a:pt x="1385" y="377"/>
                </a:lnTo>
                <a:lnTo>
                  <a:pt x="1379" y="328"/>
                </a:lnTo>
                <a:lnTo>
                  <a:pt x="1375" y="306"/>
                </a:lnTo>
                <a:lnTo>
                  <a:pt x="1371" y="288"/>
                </a:lnTo>
                <a:lnTo>
                  <a:pt x="1368" y="271"/>
                </a:lnTo>
                <a:lnTo>
                  <a:pt x="1363" y="259"/>
                </a:lnTo>
                <a:lnTo>
                  <a:pt x="1363" y="259"/>
                </a:lnTo>
                <a:lnTo>
                  <a:pt x="1357" y="250"/>
                </a:lnTo>
                <a:lnTo>
                  <a:pt x="1350" y="239"/>
                </a:lnTo>
                <a:lnTo>
                  <a:pt x="1341" y="227"/>
                </a:lnTo>
                <a:lnTo>
                  <a:pt x="1331" y="216"/>
                </a:lnTo>
                <a:lnTo>
                  <a:pt x="1306" y="193"/>
                </a:lnTo>
                <a:lnTo>
                  <a:pt x="1280" y="169"/>
                </a:lnTo>
                <a:lnTo>
                  <a:pt x="1251" y="147"/>
                </a:lnTo>
                <a:lnTo>
                  <a:pt x="1223" y="127"/>
                </a:lnTo>
                <a:lnTo>
                  <a:pt x="1197" y="111"/>
                </a:lnTo>
                <a:lnTo>
                  <a:pt x="1175" y="97"/>
                </a:lnTo>
                <a:lnTo>
                  <a:pt x="1175" y="97"/>
                </a:lnTo>
                <a:lnTo>
                  <a:pt x="1126" y="70"/>
                </a:lnTo>
                <a:lnTo>
                  <a:pt x="1095" y="55"/>
                </a:lnTo>
                <a:lnTo>
                  <a:pt x="1061" y="38"/>
                </a:lnTo>
                <a:lnTo>
                  <a:pt x="1042" y="31"/>
                </a:lnTo>
                <a:lnTo>
                  <a:pt x="1022" y="24"/>
                </a:lnTo>
                <a:lnTo>
                  <a:pt x="1000" y="17"/>
                </a:lnTo>
                <a:lnTo>
                  <a:pt x="978" y="12"/>
                </a:lnTo>
                <a:lnTo>
                  <a:pt x="955" y="7"/>
                </a:lnTo>
                <a:lnTo>
                  <a:pt x="931" y="4"/>
                </a:lnTo>
                <a:lnTo>
                  <a:pt x="906" y="1"/>
                </a:lnTo>
                <a:lnTo>
                  <a:pt x="879" y="0"/>
                </a:lnTo>
                <a:lnTo>
                  <a:pt x="879" y="0"/>
                </a:lnTo>
                <a:lnTo>
                  <a:pt x="853" y="1"/>
                </a:lnTo>
                <a:lnTo>
                  <a:pt x="825" y="4"/>
                </a:lnTo>
                <a:lnTo>
                  <a:pt x="797" y="8"/>
                </a:lnTo>
                <a:lnTo>
                  <a:pt x="769" y="14"/>
                </a:lnTo>
                <a:lnTo>
                  <a:pt x="742" y="21"/>
                </a:lnTo>
                <a:lnTo>
                  <a:pt x="715" y="28"/>
                </a:lnTo>
                <a:lnTo>
                  <a:pt x="689" y="38"/>
                </a:lnTo>
                <a:lnTo>
                  <a:pt x="664" y="46"/>
                </a:lnTo>
                <a:lnTo>
                  <a:pt x="618" y="64"/>
                </a:lnTo>
                <a:lnTo>
                  <a:pt x="580" y="80"/>
                </a:lnTo>
                <a:lnTo>
                  <a:pt x="536" y="100"/>
                </a:lnTo>
                <a:lnTo>
                  <a:pt x="536" y="100"/>
                </a:lnTo>
                <a:lnTo>
                  <a:pt x="524" y="102"/>
                </a:lnTo>
                <a:lnTo>
                  <a:pt x="508" y="103"/>
                </a:lnTo>
                <a:lnTo>
                  <a:pt x="486" y="105"/>
                </a:lnTo>
                <a:lnTo>
                  <a:pt x="461" y="105"/>
                </a:lnTo>
                <a:lnTo>
                  <a:pt x="411" y="103"/>
                </a:lnTo>
                <a:lnTo>
                  <a:pt x="365" y="103"/>
                </a:lnTo>
                <a:lnTo>
                  <a:pt x="365" y="103"/>
                </a:lnTo>
                <a:lnTo>
                  <a:pt x="355" y="105"/>
                </a:lnTo>
                <a:lnTo>
                  <a:pt x="346" y="108"/>
                </a:lnTo>
                <a:lnTo>
                  <a:pt x="336" y="112"/>
                </a:lnTo>
                <a:lnTo>
                  <a:pt x="328" y="118"/>
                </a:lnTo>
                <a:lnTo>
                  <a:pt x="320" y="124"/>
                </a:lnTo>
                <a:lnTo>
                  <a:pt x="313" y="131"/>
                </a:lnTo>
                <a:lnTo>
                  <a:pt x="298" y="146"/>
                </a:lnTo>
                <a:lnTo>
                  <a:pt x="275" y="178"/>
                </a:lnTo>
                <a:lnTo>
                  <a:pt x="264" y="190"/>
                </a:lnTo>
                <a:lnTo>
                  <a:pt x="258" y="195"/>
                </a:lnTo>
                <a:lnTo>
                  <a:pt x="253" y="199"/>
                </a:lnTo>
                <a:lnTo>
                  <a:pt x="253" y="199"/>
                </a:lnTo>
                <a:lnTo>
                  <a:pt x="240" y="206"/>
                </a:lnTo>
                <a:lnTo>
                  <a:pt x="220" y="213"/>
                </a:lnTo>
                <a:lnTo>
                  <a:pt x="169" y="231"/>
                </a:lnTo>
                <a:lnTo>
                  <a:pt x="103" y="251"/>
                </a:lnTo>
                <a:lnTo>
                  <a:pt x="103" y="251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dirty="0">
              <a:latin typeface="Arial" charset="0"/>
              <a:ea typeface="ＭＳ Ｐゴシック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B80A058-5C76-F7AA-5E7D-48BCBDCAE66D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ヒョウのシルエット</a:t>
            </a:r>
          </a:p>
        </p:txBody>
      </p:sp>
    </p:spTree>
    <p:extLst>
      <p:ext uri="{BB962C8B-B14F-4D97-AF65-F5344CB8AC3E}">
        <p14:creationId xmlns:p14="http://schemas.microsoft.com/office/powerpoint/2010/main" val="320722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pptx207_ヒョウのシルエット</dc:title>
  <dc:subject>pptx207_ヒョウのシルエット</dc:subject>
  <dc:creator>でじけろお</dc:creator>
  <cp:revision>1</cp:revision>
  <dcterms:created xsi:type="dcterms:W3CDTF">2018-05-20T00:31:01Z</dcterms:created>
  <dcterms:modified xsi:type="dcterms:W3CDTF">2022-05-09T07:01:13Z</dcterms:modified>
  <cp:version>1</cp:version>
</cp:coreProperties>
</file>