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7" r:id="rId2"/>
    <p:sldId id="272" r:id="rId3"/>
  </p:sldIdLst>
  <p:sldSz cx="9906000" cy="6858000" type="A4"/>
  <p:notesSz cx="6858000" cy="9144000"/>
  <p:defaultTextStyle>
    <a:defPPr>
      <a:defRPr lang="ja-JP"/>
    </a:defPPr>
    <a:lvl1pPr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1pPr>
    <a:lvl2pPr marL="4572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2pPr>
    <a:lvl3pPr marL="9144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5pPr>
    <a:lvl6pPr marL="22860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6pPr>
    <a:lvl7pPr marL="27432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7pPr>
    <a:lvl8pPr marL="32004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8pPr>
    <a:lvl9pPr marL="3657600" algn="l" defTabSz="914400" rtl="0" eaLnBrk="1" latinLnBrk="0" hangingPunct="1">
      <a:defRPr kumimoji="1" kern="1200">
        <a:solidFill>
          <a:schemeClr val="tx1"/>
        </a:solidFill>
        <a:latin typeface="Arial" charset="0"/>
        <a:ea typeface="ＭＳ Ｐゴシック" pitchFamily="50" charset="-128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12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3300"/>
    <a:srgbClr val="CC6600"/>
    <a:srgbClr val="FFCC66"/>
    <a:srgbClr val="FFCC00"/>
    <a:srgbClr val="CC9900"/>
    <a:srgbClr val="FFFF99"/>
    <a:srgbClr val="DDDDDD"/>
    <a:srgbClr val="66CC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inimized" horzBarState="maximized">
    <p:restoredLeft sz="5894" autoAdjust="0"/>
    <p:restoredTop sz="94704" autoAdjust="0"/>
  </p:normalViewPr>
  <p:slideViewPr>
    <p:cSldViewPr>
      <p:cViewPr varScale="1">
        <p:scale>
          <a:sx n="74" d="100"/>
          <a:sy n="74" d="100"/>
        </p:scale>
        <p:origin x="1530" y="72"/>
      </p:cViewPr>
      <p:guideLst>
        <p:guide orient="horz" pos="2160"/>
        <p:guide pos="312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742950" y="2130425"/>
            <a:ext cx="8420100" cy="1470025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485900" y="3886200"/>
            <a:ext cx="69342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ja-JP" altLang="en-US" smtClean="0"/>
              <a:t>マスター サブタイトルの書式設定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80679055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92290761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7091363" y="115888"/>
            <a:ext cx="2319337" cy="6010275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128588" y="115888"/>
            <a:ext cx="6810375" cy="601027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53156333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495300" y="1600200"/>
            <a:ext cx="89154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630776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82638" y="4406900"/>
            <a:ext cx="84201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82638" y="2906713"/>
            <a:ext cx="84201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22038305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953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5029200" y="1600200"/>
            <a:ext cx="43815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0837599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4638"/>
            <a:ext cx="8915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95300" y="1535113"/>
            <a:ext cx="437673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95300" y="2174875"/>
            <a:ext cx="437673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5032375" y="1535113"/>
            <a:ext cx="437832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5032375" y="2174875"/>
            <a:ext cx="437832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221213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130120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265896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95300" y="273050"/>
            <a:ext cx="3259138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873500" y="273050"/>
            <a:ext cx="553720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95300" y="1435100"/>
            <a:ext cx="3259138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17947444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941513" y="4800600"/>
            <a:ext cx="59436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ja-JP" altLang="en-US" smtClean="0"/>
              <a:t>マスター タイトルの書式設定</a:t>
            </a:r>
            <a:endParaRPr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941513" y="612775"/>
            <a:ext cx="59436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941513" y="5367338"/>
            <a:ext cx="59436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</p:spTree>
    <p:extLst>
      <p:ext uri="{BB962C8B-B14F-4D97-AF65-F5344CB8AC3E}">
        <p14:creationId xmlns:p14="http://schemas.microsoft.com/office/powerpoint/2010/main" val="30139941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hyperlink" Target="http://www.digipot.net/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1" name="Picture 7"/>
          <p:cNvPicPr>
            <a:picLocks noChangeAspect="1" noChangeArrowheads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56688" y="115888"/>
            <a:ext cx="709612" cy="382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032" name="Text Box 8"/>
          <p:cNvSpPr txBox="1">
            <a:spLocks noChangeArrowheads="1"/>
          </p:cNvSpPr>
          <p:nvPr userDrawn="1"/>
        </p:nvSpPr>
        <p:spPr bwMode="auto">
          <a:xfrm>
            <a:off x="0" y="6643688"/>
            <a:ext cx="3044825" cy="2143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>
            <a:spAutoFit/>
          </a:bodyPr>
          <a:lstStyle/>
          <a:p>
            <a:r>
              <a:rPr lang="en-US" altLang="ja-JP" sz="800" b="1"/>
              <a:t>Copyright©2012 </a:t>
            </a:r>
            <a:r>
              <a:rPr lang="en-US" altLang="ja-JP" sz="800" b="1">
                <a:hlinkClick r:id="rId14"/>
              </a:rPr>
              <a:t>http://www.digipot.net</a:t>
            </a:r>
            <a:r>
              <a:rPr lang="en-US" altLang="ja-JP" sz="800" b="1"/>
              <a:t> All rights reserved. </a:t>
            </a:r>
          </a:p>
        </p:txBody>
      </p:sp>
      <p:sp>
        <p:nvSpPr>
          <p:cNvPr id="1034" name="Rectangle 10"/>
          <p:cNvSpPr>
            <a:spLocks noGrp="1" noChangeArrowheads="1"/>
          </p:cNvSpPr>
          <p:nvPr>
            <p:ph type="title"/>
          </p:nvPr>
        </p:nvSpPr>
        <p:spPr bwMode="auto">
          <a:xfrm>
            <a:off x="128588" y="115888"/>
            <a:ext cx="5240337" cy="4762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 タイトルの書式設定</a:t>
            </a:r>
          </a:p>
        </p:txBody>
      </p:sp>
      <p:sp>
        <p:nvSpPr>
          <p:cNvPr id="1035" name="Rectangle 11"/>
          <p:cNvSpPr>
            <a:spLocks noChangeArrowheads="1"/>
          </p:cNvSpPr>
          <p:nvPr userDrawn="1"/>
        </p:nvSpPr>
        <p:spPr bwMode="auto">
          <a:xfrm>
            <a:off x="41592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6" name="Rectangle 12"/>
          <p:cNvSpPr>
            <a:spLocks noChangeArrowheads="1"/>
          </p:cNvSpPr>
          <p:nvPr userDrawn="1"/>
        </p:nvSpPr>
        <p:spPr bwMode="auto">
          <a:xfrm>
            <a:off x="2289175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7" name="Rectangle 13"/>
          <p:cNvSpPr>
            <a:spLocks noChangeArrowheads="1"/>
          </p:cNvSpPr>
          <p:nvPr userDrawn="1"/>
        </p:nvSpPr>
        <p:spPr bwMode="auto">
          <a:xfrm>
            <a:off x="41592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8" name="Rectangle 14"/>
          <p:cNvSpPr>
            <a:spLocks noChangeArrowheads="1"/>
          </p:cNvSpPr>
          <p:nvPr userDrawn="1"/>
        </p:nvSpPr>
        <p:spPr bwMode="auto">
          <a:xfrm>
            <a:off x="2289175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39" name="Rectangle 15"/>
          <p:cNvSpPr>
            <a:spLocks noChangeArrowheads="1"/>
          </p:cNvSpPr>
          <p:nvPr userDrawn="1"/>
        </p:nvSpPr>
        <p:spPr bwMode="auto">
          <a:xfrm>
            <a:off x="41592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0" name="Rectangle 16"/>
          <p:cNvSpPr>
            <a:spLocks noChangeArrowheads="1"/>
          </p:cNvSpPr>
          <p:nvPr userDrawn="1"/>
        </p:nvSpPr>
        <p:spPr bwMode="auto">
          <a:xfrm>
            <a:off x="2289175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2" name="Rectangle 18"/>
          <p:cNvSpPr>
            <a:spLocks noChangeArrowheads="1"/>
          </p:cNvSpPr>
          <p:nvPr userDrawn="1"/>
        </p:nvSpPr>
        <p:spPr bwMode="auto">
          <a:xfrm>
            <a:off x="416083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3" name="Rectangle 19"/>
          <p:cNvSpPr>
            <a:spLocks noChangeArrowheads="1"/>
          </p:cNvSpPr>
          <p:nvPr userDrawn="1"/>
        </p:nvSpPr>
        <p:spPr bwMode="auto">
          <a:xfrm>
            <a:off x="416083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4" name="Rectangle 20"/>
          <p:cNvSpPr>
            <a:spLocks noChangeArrowheads="1"/>
          </p:cNvSpPr>
          <p:nvPr userDrawn="1"/>
        </p:nvSpPr>
        <p:spPr bwMode="auto">
          <a:xfrm>
            <a:off x="416083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5" name="Rectangle 21"/>
          <p:cNvSpPr>
            <a:spLocks noChangeArrowheads="1"/>
          </p:cNvSpPr>
          <p:nvPr userDrawn="1"/>
        </p:nvSpPr>
        <p:spPr bwMode="auto">
          <a:xfrm>
            <a:off x="6034088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6" name="Rectangle 22"/>
          <p:cNvSpPr>
            <a:spLocks noChangeArrowheads="1"/>
          </p:cNvSpPr>
          <p:nvPr userDrawn="1"/>
        </p:nvSpPr>
        <p:spPr bwMode="auto">
          <a:xfrm>
            <a:off x="6034088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7" name="Rectangle 23"/>
          <p:cNvSpPr>
            <a:spLocks noChangeArrowheads="1"/>
          </p:cNvSpPr>
          <p:nvPr userDrawn="1"/>
        </p:nvSpPr>
        <p:spPr bwMode="auto">
          <a:xfrm>
            <a:off x="6034088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8" name="Rectangle 24"/>
          <p:cNvSpPr>
            <a:spLocks noChangeArrowheads="1"/>
          </p:cNvSpPr>
          <p:nvPr userDrawn="1"/>
        </p:nvSpPr>
        <p:spPr bwMode="auto">
          <a:xfrm>
            <a:off x="7904163" y="836613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49" name="Rectangle 25"/>
          <p:cNvSpPr>
            <a:spLocks noChangeArrowheads="1"/>
          </p:cNvSpPr>
          <p:nvPr userDrawn="1"/>
        </p:nvSpPr>
        <p:spPr bwMode="auto">
          <a:xfrm>
            <a:off x="7904163" y="27813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  <p:sp>
        <p:nvSpPr>
          <p:cNvPr id="1050" name="Rectangle 26"/>
          <p:cNvSpPr>
            <a:spLocks noChangeArrowheads="1"/>
          </p:cNvSpPr>
          <p:nvPr userDrawn="1"/>
        </p:nvSpPr>
        <p:spPr bwMode="auto">
          <a:xfrm>
            <a:off x="7904163" y="4724400"/>
            <a:ext cx="1584325" cy="1584325"/>
          </a:xfrm>
          <a:prstGeom prst="rect">
            <a:avLst/>
          </a:prstGeom>
          <a:solidFill>
            <a:schemeClr val="bg1"/>
          </a:solidFill>
          <a:ln w="6350">
            <a:solidFill>
              <a:srgbClr val="969696"/>
            </a:solidFill>
            <a:prstDash val="dash"/>
            <a:miter lim="800000"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ja-JP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+mj-lt"/>
          <a:ea typeface="+mj-ea"/>
          <a:cs typeface="+mj-cs"/>
        </a:defRPr>
      </a:lvl1pPr>
      <a:lvl2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2pPr>
      <a:lvl3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3pPr>
      <a:lvl4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4pPr>
      <a:lvl5pPr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5pPr>
      <a:lvl6pPr marL="4572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6pPr>
      <a:lvl7pPr marL="9144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7pPr>
      <a:lvl8pPr marL="13716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8pPr>
      <a:lvl9pPr marL="1828800" algn="l" rtl="0" fontAlgn="base">
        <a:spcBef>
          <a:spcPct val="0"/>
        </a:spcBef>
        <a:spcAft>
          <a:spcPct val="0"/>
        </a:spcAft>
        <a:defRPr kumimoji="1" sz="2400" b="1">
          <a:solidFill>
            <a:schemeClr val="tx2"/>
          </a:solidFill>
          <a:latin typeface="メイリオ" pitchFamily="50" charset="-128"/>
          <a:ea typeface="メイリオ" pitchFamily="50" charset="-128"/>
          <a:cs typeface="メイリオ" pitchFamily="50" charset="-128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Char char="•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Char char="–"/>
        <a:defRPr kumimoji="1"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Char char="•"/>
        <a:defRPr kumimoji="1"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Char char="–"/>
        <a:defRPr kumimoji="1"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kumimoji="1"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93" name="Group 153"/>
          <p:cNvGrpSpPr>
            <a:grpSpLocks/>
          </p:cNvGrpSpPr>
          <p:nvPr/>
        </p:nvGrpSpPr>
        <p:grpSpPr bwMode="auto">
          <a:xfrm>
            <a:off x="2289175" y="1228725"/>
            <a:ext cx="1581150" cy="903288"/>
            <a:chOff x="353" y="1457"/>
            <a:chExt cx="952" cy="544"/>
          </a:xfrm>
        </p:grpSpPr>
        <p:sp>
          <p:nvSpPr>
            <p:cNvPr id="61594" name="Rectangle 154"/>
            <p:cNvSpPr>
              <a:spLocks noChangeArrowheads="1"/>
            </p:cNvSpPr>
            <p:nvPr/>
          </p:nvSpPr>
          <p:spPr bwMode="auto">
            <a:xfrm>
              <a:off x="353" y="1638"/>
              <a:ext cx="952" cy="318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5" name="Rectangle 155"/>
            <p:cNvSpPr>
              <a:spLocks noChangeArrowheads="1"/>
            </p:cNvSpPr>
            <p:nvPr/>
          </p:nvSpPr>
          <p:spPr bwMode="auto">
            <a:xfrm>
              <a:off x="602" y="1638"/>
              <a:ext cx="454" cy="31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6" name="Rectangle 156"/>
            <p:cNvSpPr>
              <a:spLocks noChangeArrowheads="1"/>
            </p:cNvSpPr>
            <p:nvPr/>
          </p:nvSpPr>
          <p:spPr bwMode="auto">
            <a:xfrm>
              <a:off x="353" y="1502"/>
              <a:ext cx="952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7" name="Rectangle 157"/>
            <p:cNvSpPr>
              <a:spLocks noChangeArrowheads="1"/>
            </p:cNvSpPr>
            <p:nvPr/>
          </p:nvSpPr>
          <p:spPr bwMode="auto">
            <a:xfrm>
              <a:off x="489" y="1502"/>
              <a:ext cx="703" cy="15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8" name="Rectangle 158"/>
            <p:cNvSpPr>
              <a:spLocks noChangeArrowheads="1"/>
            </p:cNvSpPr>
            <p:nvPr/>
          </p:nvSpPr>
          <p:spPr bwMode="auto">
            <a:xfrm>
              <a:off x="353" y="1956"/>
              <a:ext cx="952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9" name="Oval 159"/>
            <p:cNvSpPr>
              <a:spLocks noChangeArrowheads="1"/>
            </p:cNvSpPr>
            <p:nvPr/>
          </p:nvSpPr>
          <p:spPr bwMode="auto">
            <a:xfrm rot="10800000">
              <a:off x="625" y="1548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0" name="Oval 160"/>
            <p:cNvSpPr>
              <a:spLocks noChangeArrowheads="1"/>
            </p:cNvSpPr>
            <p:nvPr/>
          </p:nvSpPr>
          <p:spPr bwMode="auto">
            <a:xfrm>
              <a:off x="648" y="1570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1" name="Oval 161"/>
            <p:cNvSpPr>
              <a:spLocks noChangeArrowheads="1"/>
            </p:cNvSpPr>
            <p:nvPr/>
          </p:nvSpPr>
          <p:spPr bwMode="auto">
            <a:xfrm>
              <a:off x="693" y="1616"/>
              <a:ext cx="272" cy="272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2" name="Rectangle 162"/>
            <p:cNvSpPr>
              <a:spLocks noChangeArrowheads="1"/>
            </p:cNvSpPr>
            <p:nvPr/>
          </p:nvSpPr>
          <p:spPr bwMode="auto">
            <a:xfrm>
              <a:off x="1011" y="1502"/>
              <a:ext cx="182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3" name="Rectangle 163"/>
            <p:cNvSpPr>
              <a:spLocks noChangeArrowheads="1"/>
            </p:cNvSpPr>
            <p:nvPr/>
          </p:nvSpPr>
          <p:spPr bwMode="auto">
            <a:xfrm>
              <a:off x="1033" y="1525"/>
              <a:ext cx="136" cy="9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4" name="Rectangle 164"/>
            <p:cNvSpPr>
              <a:spLocks noChangeArrowheads="1"/>
            </p:cNvSpPr>
            <p:nvPr/>
          </p:nvSpPr>
          <p:spPr bwMode="auto">
            <a:xfrm>
              <a:off x="534" y="1548"/>
              <a:ext cx="114" cy="6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5" name="Rectangle 165"/>
            <p:cNvSpPr>
              <a:spLocks noChangeArrowheads="1"/>
            </p:cNvSpPr>
            <p:nvPr/>
          </p:nvSpPr>
          <p:spPr bwMode="auto">
            <a:xfrm>
              <a:off x="557" y="1570"/>
              <a:ext cx="68" cy="2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6" name="Rectangle 166"/>
            <p:cNvSpPr>
              <a:spLocks noChangeArrowheads="1"/>
            </p:cNvSpPr>
            <p:nvPr/>
          </p:nvSpPr>
          <p:spPr bwMode="auto">
            <a:xfrm>
              <a:off x="398" y="1479"/>
              <a:ext cx="136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7" name="Rectangle 167"/>
            <p:cNvSpPr>
              <a:spLocks noChangeArrowheads="1"/>
            </p:cNvSpPr>
            <p:nvPr/>
          </p:nvSpPr>
          <p:spPr bwMode="auto">
            <a:xfrm>
              <a:off x="1124" y="1479"/>
              <a:ext cx="136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8" name="Rectangle 168"/>
            <p:cNvSpPr>
              <a:spLocks noChangeArrowheads="1"/>
            </p:cNvSpPr>
            <p:nvPr/>
          </p:nvSpPr>
          <p:spPr bwMode="auto">
            <a:xfrm>
              <a:off x="1136" y="1457"/>
              <a:ext cx="113" cy="22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9" name="Rectangle 169"/>
            <p:cNvSpPr>
              <a:spLocks noChangeArrowheads="1"/>
            </p:cNvSpPr>
            <p:nvPr/>
          </p:nvSpPr>
          <p:spPr bwMode="auto">
            <a:xfrm>
              <a:off x="580" y="1479"/>
              <a:ext cx="90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0" name="Oval 170"/>
            <p:cNvSpPr>
              <a:spLocks noChangeArrowheads="1"/>
            </p:cNvSpPr>
            <p:nvPr/>
          </p:nvSpPr>
          <p:spPr bwMode="auto">
            <a:xfrm>
              <a:off x="738" y="1661"/>
              <a:ext cx="182" cy="181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1" name="Oval 171"/>
            <p:cNvSpPr>
              <a:spLocks noChangeArrowheads="1"/>
            </p:cNvSpPr>
            <p:nvPr/>
          </p:nvSpPr>
          <p:spPr bwMode="auto">
            <a:xfrm>
              <a:off x="761" y="1684"/>
              <a:ext cx="136" cy="136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2" name="Oval 172"/>
            <p:cNvSpPr>
              <a:spLocks noChangeArrowheads="1"/>
            </p:cNvSpPr>
            <p:nvPr/>
          </p:nvSpPr>
          <p:spPr bwMode="auto">
            <a:xfrm>
              <a:off x="828" y="1700"/>
              <a:ext cx="46" cy="4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13" name="Group 173"/>
          <p:cNvGrpSpPr>
            <a:grpSpLocks/>
          </p:cNvGrpSpPr>
          <p:nvPr/>
        </p:nvGrpSpPr>
        <p:grpSpPr bwMode="auto">
          <a:xfrm>
            <a:off x="560388" y="1052513"/>
            <a:ext cx="1296987" cy="1158875"/>
            <a:chOff x="308" y="2046"/>
            <a:chExt cx="771" cy="522"/>
          </a:xfrm>
        </p:grpSpPr>
        <p:sp>
          <p:nvSpPr>
            <p:cNvPr id="61614" name="Oval 174"/>
            <p:cNvSpPr>
              <a:spLocks noChangeArrowheads="1"/>
            </p:cNvSpPr>
            <p:nvPr/>
          </p:nvSpPr>
          <p:spPr bwMode="auto">
            <a:xfrm>
              <a:off x="467" y="2114"/>
              <a:ext cx="69" cy="5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5" name="Oval 175"/>
            <p:cNvSpPr>
              <a:spLocks noChangeArrowheads="1"/>
            </p:cNvSpPr>
            <p:nvPr/>
          </p:nvSpPr>
          <p:spPr bwMode="auto">
            <a:xfrm>
              <a:off x="784" y="2046"/>
              <a:ext cx="136" cy="8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6" name="Oval 176"/>
            <p:cNvSpPr>
              <a:spLocks noChangeArrowheads="1"/>
            </p:cNvSpPr>
            <p:nvPr/>
          </p:nvSpPr>
          <p:spPr bwMode="auto">
            <a:xfrm>
              <a:off x="353" y="2114"/>
              <a:ext cx="114" cy="6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7" name="Freeform 177"/>
            <p:cNvSpPr>
              <a:spLocks/>
            </p:cNvSpPr>
            <p:nvPr/>
          </p:nvSpPr>
          <p:spPr bwMode="auto">
            <a:xfrm>
              <a:off x="920" y="2069"/>
              <a:ext cx="159" cy="499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solidFill>
              <a:srgbClr val="333333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18" name="Freeform 178"/>
            <p:cNvSpPr>
              <a:spLocks/>
            </p:cNvSpPr>
            <p:nvPr/>
          </p:nvSpPr>
          <p:spPr bwMode="auto">
            <a:xfrm>
              <a:off x="308" y="2069"/>
              <a:ext cx="612" cy="499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19" name="Freeform 179"/>
            <p:cNvSpPr>
              <a:spLocks/>
            </p:cNvSpPr>
            <p:nvPr/>
          </p:nvSpPr>
          <p:spPr bwMode="auto">
            <a:xfrm>
              <a:off x="920" y="2500"/>
              <a:ext cx="159" cy="68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0" name="Freeform 180"/>
            <p:cNvSpPr>
              <a:spLocks/>
            </p:cNvSpPr>
            <p:nvPr/>
          </p:nvSpPr>
          <p:spPr bwMode="auto">
            <a:xfrm>
              <a:off x="920" y="2069"/>
              <a:ext cx="159" cy="159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1" name="Freeform 181"/>
            <p:cNvSpPr>
              <a:spLocks/>
            </p:cNvSpPr>
            <p:nvPr/>
          </p:nvSpPr>
          <p:spPr bwMode="auto">
            <a:xfrm>
              <a:off x="1011" y="2114"/>
              <a:ext cx="23" cy="408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2" name="Freeform 182"/>
            <p:cNvSpPr>
              <a:spLocks/>
            </p:cNvSpPr>
            <p:nvPr/>
          </p:nvSpPr>
          <p:spPr bwMode="auto">
            <a:xfrm>
              <a:off x="444" y="2160"/>
              <a:ext cx="272" cy="385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3" name="Freeform 183"/>
            <p:cNvSpPr>
              <a:spLocks/>
            </p:cNvSpPr>
            <p:nvPr/>
          </p:nvSpPr>
          <p:spPr bwMode="auto">
            <a:xfrm>
              <a:off x="308" y="2500"/>
              <a:ext cx="612" cy="68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4" name="Freeform 184"/>
            <p:cNvSpPr>
              <a:spLocks/>
            </p:cNvSpPr>
            <p:nvPr/>
          </p:nvSpPr>
          <p:spPr bwMode="auto">
            <a:xfrm>
              <a:off x="308" y="2069"/>
              <a:ext cx="612" cy="181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5" name="Freeform 185"/>
            <p:cNvSpPr>
              <a:spLocks/>
            </p:cNvSpPr>
            <p:nvPr/>
          </p:nvSpPr>
          <p:spPr bwMode="auto">
            <a:xfrm>
              <a:off x="359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6" name="Freeform 186"/>
            <p:cNvSpPr>
              <a:spLocks/>
            </p:cNvSpPr>
            <p:nvPr/>
          </p:nvSpPr>
          <p:spPr bwMode="auto">
            <a:xfrm>
              <a:off x="348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7" name="Oval 187"/>
            <p:cNvSpPr>
              <a:spLocks noChangeArrowheads="1"/>
            </p:cNvSpPr>
            <p:nvPr/>
          </p:nvSpPr>
          <p:spPr bwMode="auto">
            <a:xfrm>
              <a:off x="399" y="2182"/>
              <a:ext cx="295" cy="31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8" name="Oval 188"/>
            <p:cNvSpPr>
              <a:spLocks noChangeArrowheads="1"/>
            </p:cNvSpPr>
            <p:nvPr/>
          </p:nvSpPr>
          <p:spPr bwMode="auto">
            <a:xfrm>
              <a:off x="376" y="2182"/>
              <a:ext cx="273" cy="318"/>
            </a:xfrm>
            <a:prstGeom prst="ellipse">
              <a:avLst/>
            </a:prstGeom>
            <a:solidFill>
              <a:srgbClr val="96969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9" name="Oval 189"/>
            <p:cNvSpPr>
              <a:spLocks noChangeArrowheads="1"/>
            </p:cNvSpPr>
            <p:nvPr/>
          </p:nvSpPr>
          <p:spPr bwMode="auto">
            <a:xfrm>
              <a:off x="370" y="2205"/>
              <a:ext cx="255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0" name="Oval 190"/>
            <p:cNvSpPr>
              <a:spLocks noChangeArrowheads="1"/>
            </p:cNvSpPr>
            <p:nvPr/>
          </p:nvSpPr>
          <p:spPr bwMode="auto">
            <a:xfrm>
              <a:off x="376" y="2205"/>
              <a:ext cx="212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1" name="Oval 191"/>
            <p:cNvSpPr>
              <a:spLocks noChangeArrowheads="1"/>
            </p:cNvSpPr>
            <p:nvPr/>
          </p:nvSpPr>
          <p:spPr bwMode="auto">
            <a:xfrm>
              <a:off x="422" y="2228"/>
              <a:ext cx="158" cy="226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2" name="Oval 192"/>
            <p:cNvSpPr>
              <a:spLocks noChangeArrowheads="1"/>
            </p:cNvSpPr>
            <p:nvPr/>
          </p:nvSpPr>
          <p:spPr bwMode="auto">
            <a:xfrm>
              <a:off x="444" y="2250"/>
              <a:ext cx="136" cy="18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3" name="Oval 193"/>
            <p:cNvSpPr>
              <a:spLocks noChangeArrowheads="1"/>
            </p:cNvSpPr>
            <p:nvPr/>
          </p:nvSpPr>
          <p:spPr bwMode="auto">
            <a:xfrm>
              <a:off x="489" y="2273"/>
              <a:ext cx="23" cy="4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4" name="Freeform 194"/>
            <p:cNvSpPr>
              <a:spLocks/>
            </p:cNvSpPr>
            <p:nvPr/>
          </p:nvSpPr>
          <p:spPr bwMode="auto">
            <a:xfrm>
              <a:off x="663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5" name="Freeform 195"/>
            <p:cNvSpPr>
              <a:spLocks/>
            </p:cNvSpPr>
            <p:nvPr/>
          </p:nvSpPr>
          <p:spPr bwMode="auto">
            <a:xfrm>
              <a:off x="652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6" name="Freeform 196"/>
            <p:cNvSpPr>
              <a:spLocks/>
            </p:cNvSpPr>
            <p:nvPr/>
          </p:nvSpPr>
          <p:spPr bwMode="auto">
            <a:xfrm>
              <a:off x="670" y="2100"/>
              <a:ext cx="77" cy="9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116" name="Group 676"/>
          <p:cNvGrpSpPr>
            <a:grpSpLocks/>
          </p:cNvGrpSpPr>
          <p:nvPr/>
        </p:nvGrpSpPr>
        <p:grpSpPr bwMode="auto">
          <a:xfrm>
            <a:off x="2289175" y="3173413"/>
            <a:ext cx="1584325" cy="904875"/>
            <a:chOff x="1442" y="1999"/>
            <a:chExt cx="998" cy="570"/>
          </a:xfrm>
        </p:grpSpPr>
        <p:grpSp>
          <p:nvGrpSpPr>
            <p:cNvPr id="61638" name="Group 198"/>
            <p:cNvGrpSpPr>
              <a:grpSpLocks/>
            </p:cNvGrpSpPr>
            <p:nvPr/>
          </p:nvGrpSpPr>
          <p:grpSpPr bwMode="auto">
            <a:xfrm>
              <a:off x="1443" y="1999"/>
              <a:ext cx="997" cy="569"/>
              <a:chOff x="2666" y="1888"/>
              <a:chExt cx="952" cy="544"/>
            </a:xfrm>
          </p:grpSpPr>
          <p:sp>
            <p:nvSpPr>
              <p:cNvPr id="61639" name="Rectangle 199"/>
              <p:cNvSpPr>
                <a:spLocks noChangeArrowheads="1"/>
              </p:cNvSpPr>
              <p:nvPr/>
            </p:nvSpPr>
            <p:spPr bwMode="auto">
              <a:xfrm>
                <a:off x="2666" y="2069"/>
                <a:ext cx="952" cy="318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0" name="Rectangle 200"/>
              <p:cNvSpPr>
                <a:spLocks noChangeArrowheads="1"/>
              </p:cNvSpPr>
              <p:nvPr/>
            </p:nvSpPr>
            <p:spPr bwMode="auto">
              <a:xfrm>
                <a:off x="2915" y="2069"/>
                <a:ext cx="454" cy="318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1" name="Rectangle 201"/>
              <p:cNvSpPr>
                <a:spLocks noChangeArrowheads="1"/>
              </p:cNvSpPr>
              <p:nvPr/>
            </p:nvSpPr>
            <p:spPr bwMode="auto">
              <a:xfrm>
                <a:off x="2666" y="1933"/>
                <a:ext cx="952" cy="136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2" name="Rectangle 202"/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703" cy="159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3" name="Rectangle 203"/>
              <p:cNvSpPr>
                <a:spLocks noChangeArrowheads="1"/>
              </p:cNvSpPr>
              <p:nvPr/>
            </p:nvSpPr>
            <p:spPr bwMode="auto">
              <a:xfrm>
                <a:off x="2666" y="2387"/>
                <a:ext cx="952" cy="45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4" name="Rectangle 204"/>
              <p:cNvSpPr>
                <a:spLocks noChangeArrowheads="1"/>
              </p:cNvSpPr>
              <p:nvPr/>
            </p:nvSpPr>
            <p:spPr bwMode="auto">
              <a:xfrm>
                <a:off x="2711" y="1910"/>
                <a:ext cx="136" cy="23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5" name="Rectangle 205"/>
              <p:cNvSpPr>
                <a:spLocks noChangeArrowheads="1"/>
              </p:cNvSpPr>
              <p:nvPr/>
            </p:nvSpPr>
            <p:spPr bwMode="auto">
              <a:xfrm>
                <a:off x="3437" y="1910"/>
                <a:ext cx="136" cy="23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6" name="Rectangle 206"/>
              <p:cNvSpPr>
                <a:spLocks noChangeArrowheads="1"/>
              </p:cNvSpPr>
              <p:nvPr/>
            </p:nvSpPr>
            <p:spPr bwMode="auto">
              <a:xfrm>
                <a:off x="3449" y="1888"/>
                <a:ext cx="113" cy="22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7" name="Rectangle 207"/>
              <p:cNvSpPr>
                <a:spLocks noChangeArrowheads="1"/>
              </p:cNvSpPr>
              <p:nvPr/>
            </p:nvSpPr>
            <p:spPr bwMode="auto">
              <a:xfrm>
                <a:off x="2893" y="1910"/>
                <a:ext cx="90" cy="23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648" name="Rectangle 208" descr="紙ふぶき (大)"/>
            <p:cNvSpPr>
              <a:spLocks noChangeArrowheads="1"/>
            </p:cNvSpPr>
            <p:nvPr/>
          </p:nvSpPr>
          <p:spPr bwMode="auto">
            <a:xfrm>
              <a:off x="1442" y="2189"/>
              <a:ext cx="997" cy="333"/>
            </a:xfrm>
            <a:prstGeom prst="rect">
              <a:avLst/>
            </a:pr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9" name="Rectangle 209"/>
            <p:cNvSpPr>
              <a:spLocks noChangeArrowheads="1"/>
            </p:cNvSpPr>
            <p:nvPr/>
          </p:nvSpPr>
          <p:spPr bwMode="auto">
            <a:xfrm>
              <a:off x="1703" y="2189"/>
              <a:ext cx="475" cy="33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0" name="Rectangle 210"/>
            <p:cNvSpPr>
              <a:spLocks noChangeArrowheads="1"/>
            </p:cNvSpPr>
            <p:nvPr/>
          </p:nvSpPr>
          <p:spPr bwMode="auto">
            <a:xfrm>
              <a:off x="1442" y="2047"/>
              <a:ext cx="997" cy="14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1" name="Rectangle 211"/>
            <p:cNvSpPr>
              <a:spLocks noChangeArrowheads="1"/>
            </p:cNvSpPr>
            <p:nvPr/>
          </p:nvSpPr>
          <p:spPr bwMode="auto">
            <a:xfrm>
              <a:off x="1584" y="2047"/>
              <a:ext cx="737" cy="16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2" name="Rectangle 212"/>
            <p:cNvSpPr>
              <a:spLocks noChangeArrowheads="1"/>
            </p:cNvSpPr>
            <p:nvPr/>
          </p:nvSpPr>
          <p:spPr bwMode="auto">
            <a:xfrm>
              <a:off x="1442" y="2522"/>
              <a:ext cx="997" cy="4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3" name="Oval 213"/>
            <p:cNvSpPr>
              <a:spLocks noChangeArrowheads="1"/>
            </p:cNvSpPr>
            <p:nvPr/>
          </p:nvSpPr>
          <p:spPr bwMode="auto">
            <a:xfrm rot="10800000">
              <a:off x="1727" y="2095"/>
              <a:ext cx="427" cy="42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4" name="Oval 214"/>
            <p:cNvSpPr>
              <a:spLocks noChangeArrowheads="1"/>
            </p:cNvSpPr>
            <p:nvPr/>
          </p:nvSpPr>
          <p:spPr bwMode="auto">
            <a:xfrm>
              <a:off x="1751" y="2118"/>
              <a:ext cx="380" cy="38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5" name="Oval 215"/>
            <p:cNvSpPr>
              <a:spLocks noChangeArrowheads="1"/>
            </p:cNvSpPr>
            <p:nvPr/>
          </p:nvSpPr>
          <p:spPr bwMode="auto">
            <a:xfrm>
              <a:off x="1798" y="2166"/>
              <a:ext cx="285" cy="285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6" name="Rectangle 216"/>
            <p:cNvSpPr>
              <a:spLocks noChangeArrowheads="1"/>
            </p:cNvSpPr>
            <p:nvPr/>
          </p:nvSpPr>
          <p:spPr bwMode="auto">
            <a:xfrm>
              <a:off x="2131" y="2047"/>
              <a:ext cx="191" cy="14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7" name="Rectangle 217"/>
            <p:cNvSpPr>
              <a:spLocks noChangeArrowheads="1"/>
            </p:cNvSpPr>
            <p:nvPr/>
          </p:nvSpPr>
          <p:spPr bwMode="auto">
            <a:xfrm>
              <a:off x="2154" y="2071"/>
              <a:ext cx="143" cy="9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58" name="Rectangle 218"/>
            <p:cNvSpPr>
              <a:spLocks noChangeArrowheads="1"/>
            </p:cNvSpPr>
            <p:nvPr/>
          </p:nvSpPr>
          <p:spPr bwMode="auto">
            <a:xfrm>
              <a:off x="1632" y="2095"/>
              <a:ext cx="119" cy="7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9" name="Rectangle 219"/>
            <p:cNvSpPr>
              <a:spLocks noChangeArrowheads="1"/>
            </p:cNvSpPr>
            <p:nvPr/>
          </p:nvSpPr>
          <p:spPr bwMode="auto">
            <a:xfrm>
              <a:off x="1656" y="2118"/>
              <a:ext cx="71" cy="2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0" name="Rectangle 220"/>
            <p:cNvSpPr>
              <a:spLocks noChangeArrowheads="1"/>
            </p:cNvSpPr>
            <p:nvPr/>
          </p:nvSpPr>
          <p:spPr bwMode="auto">
            <a:xfrm>
              <a:off x="1489" y="2023"/>
              <a:ext cx="143" cy="2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1" name="Rectangle 221"/>
            <p:cNvSpPr>
              <a:spLocks noChangeArrowheads="1"/>
            </p:cNvSpPr>
            <p:nvPr/>
          </p:nvSpPr>
          <p:spPr bwMode="auto">
            <a:xfrm>
              <a:off x="2249" y="2023"/>
              <a:ext cx="143" cy="2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2" name="Rectangle 222"/>
            <p:cNvSpPr>
              <a:spLocks noChangeArrowheads="1"/>
            </p:cNvSpPr>
            <p:nvPr/>
          </p:nvSpPr>
          <p:spPr bwMode="auto">
            <a:xfrm>
              <a:off x="2262" y="2000"/>
              <a:ext cx="118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3" name="Rectangle 223"/>
            <p:cNvSpPr>
              <a:spLocks noChangeArrowheads="1"/>
            </p:cNvSpPr>
            <p:nvPr/>
          </p:nvSpPr>
          <p:spPr bwMode="auto">
            <a:xfrm>
              <a:off x="1680" y="2023"/>
              <a:ext cx="94" cy="2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4" name="Oval 224"/>
            <p:cNvSpPr>
              <a:spLocks noChangeArrowheads="1"/>
            </p:cNvSpPr>
            <p:nvPr/>
          </p:nvSpPr>
          <p:spPr bwMode="auto">
            <a:xfrm>
              <a:off x="1845" y="2213"/>
              <a:ext cx="191" cy="19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5" name="Oval 225"/>
            <p:cNvSpPr>
              <a:spLocks noChangeArrowheads="1"/>
            </p:cNvSpPr>
            <p:nvPr/>
          </p:nvSpPr>
          <p:spPr bwMode="auto">
            <a:xfrm>
              <a:off x="1869" y="2237"/>
              <a:ext cx="143" cy="143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6" name="Oval 226"/>
            <p:cNvSpPr>
              <a:spLocks noChangeArrowheads="1"/>
            </p:cNvSpPr>
            <p:nvPr/>
          </p:nvSpPr>
          <p:spPr bwMode="auto">
            <a:xfrm>
              <a:off x="1939" y="2254"/>
              <a:ext cx="49" cy="4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15" name="Group 675"/>
          <p:cNvGrpSpPr>
            <a:grpSpLocks/>
          </p:cNvGrpSpPr>
          <p:nvPr/>
        </p:nvGrpSpPr>
        <p:grpSpPr bwMode="auto">
          <a:xfrm>
            <a:off x="560388" y="2997200"/>
            <a:ext cx="1296987" cy="1162050"/>
            <a:chOff x="353" y="1888"/>
            <a:chExt cx="817" cy="732"/>
          </a:xfrm>
        </p:grpSpPr>
        <p:grpSp>
          <p:nvGrpSpPr>
            <p:cNvPr id="61668" name="Group 228"/>
            <p:cNvGrpSpPr>
              <a:grpSpLocks/>
            </p:cNvGrpSpPr>
            <p:nvPr/>
          </p:nvGrpSpPr>
          <p:grpSpPr bwMode="auto">
            <a:xfrm>
              <a:off x="353" y="1888"/>
              <a:ext cx="817" cy="731"/>
              <a:chOff x="2621" y="2477"/>
              <a:chExt cx="771" cy="522"/>
            </a:xfrm>
          </p:grpSpPr>
          <p:sp>
            <p:nvSpPr>
              <p:cNvPr id="61669" name="Oval 229"/>
              <p:cNvSpPr>
                <a:spLocks noChangeArrowheads="1"/>
              </p:cNvSpPr>
              <p:nvPr/>
            </p:nvSpPr>
            <p:spPr bwMode="auto">
              <a:xfrm>
                <a:off x="2780" y="2545"/>
                <a:ext cx="69" cy="59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0" name="Oval 230"/>
              <p:cNvSpPr>
                <a:spLocks noChangeArrowheads="1"/>
              </p:cNvSpPr>
              <p:nvPr/>
            </p:nvSpPr>
            <p:spPr bwMode="auto">
              <a:xfrm>
                <a:off x="3097" y="2477"/>
                <a:ext cx="136" cy="81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1" name="Oval 231"/>
              <p:cNvSpPr>
                <a:spLocks noChangeArrowheads="1"/>
              </p:cNvSpPr>
              <p:nvPr/>
            </p:nvSpPr>
            <p:spPr bwMode="auto">
              <a:xfrm>
                <a:off x="2666" y="2545"/>
                <a:ext cx="114" cy="68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2" name="Freeform 232"/>
              <p:cNvSpPr>
                <a:spLocks/>
              </p:cNvSpPr>
              <p:nvPr/>
            </p:nvSpPr>
            <p:spPr bwMode="auto">
              <a:xfrm>
                <a:off x="3233" y="2500"/>
                <a:ext cx="159" cy="499"/>
              </a:xfrm>
              <a:custGeom>
                <a:avLst/>
                <a:gdLst>
                  <a:gd name="T0" fmla="*/ 0 w 159"/>
                  <a:gd name="T1" fmla="*/ 499 h 499"/>
                  <a:gd name="T2" fmla="*/ 159 w 159"/>
                  <a:gd name="T3" fmla="*/ 453 h 499"/>
                  <a:gd name="T4" fmla="*/ 159 w 159"/>
                  <a:gd name="T5" fmla="*/ 68 h 499"/>
                  <a:gd name="T6" fmla="*/ 0 w 159"/>
                  <a:gd name="T7" fmla="*/ 0 h 499"/>
                  <a:gd name="T8" fmla="*/ 0 w 159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99">
                    <a:moveTo>
                      <a:pt x="0" y="499"/>
                    </a:moveTo>
                    <a:lnTo>
                      <a:pt x="159" y="453"/>
                    </a:lnTo>
                    <a:lnTo>
                      <a:pt x="159" y="68"/>
                    </a:lnTo>
                    <a:lnTo>
                      <a:pt x="0" y="0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3" name="Freeform 233"/>
              <p:cNvSpPr>
                <a:spLocks/>
              </p:cNvSpPr>
              <p:nvPr/>
            </p:nvSpPr>
            <p:spPr bwMode="auto">
              <a:xfrm>
                <a:off x="2621" y="2500"/>
                <a:ext cx="612" cy="499"/>
              </a:xfrm>
              <a:custGeom>
                <a:avLst/>
                <a:gdLst>
                  <a:gd name="T0" fmla="*/ 612 w 612"/>
                  <a:gd name="T1" fmla="*/ 499 h 499"/>
                  <a:gd name="T2" fmla="*/ 0 w 612"/>
                  <a:gd name="T3" fmla="*/ 453 h 499"/>
                  <a:gd name="T4" fmla="*/ 0 w 612"/>
                  <a:gd name="T5" fmla="*/ 91 h 499"/>
                  <a:gd name="T6" fmla="*/ 612 w 612"/>
                  <a:gd name="T7" fmla="*/ 0 h 499"/>
                  <a:gd name="T8" fmla="*/ 612 w 612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499">
                    <a:moveTo>
                      <a:pt x="612" y="499"/>
                    </a:moveTo>
                    <a:lnTo>
                      <a:pt x="0" y="453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4" name="Freeform 234"/>
              <p:cNvSpPr>
                <a:spLocks/>
              </p:cNvSpPr>
              <p:nvPr/>
            </p:nvSpPr>
            <p:spPr bwMode="auto">
              <a:xfrm>
                <a:off x="3233" y="2931"/>
                <a:ext cx="159" cy="68"/>
              </a:xfrm>
              <a:custGeom>
                <a:avLst/>
                <a:gdLst>
                  <a:gd name="T0" fmla="*/ 0 w 159"/>
                  <a:gd name="T1" fmla="*/ 68 h 68"/>
                  <a:gd name="T2" fmla="*/ 159 w 159"/>
                  <a:gd name="T3" fmla="*/ 22 h 68"/>
                  <a:gd name="T4" fmla="*/ 159 w 159"/>
                  <a:gd name="T5" fmla="*/ 0 h 68"/>
                  <a:gd name="T6" fmla="*/ 0 w 159"/>
                  <a:gd name="T7" fmla="*/ 22 h 68"/>
                  <a:gd name="T8" fmla="*/ 0 w 159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68">
                    <a:moveTo>
                      <a:pt x="0" y="68"/>
                    </a:moveTo>
                    <a:lnTo>
                      <a:pt x="159" y="22"/>
                    </a:lnTo>
                    <a:lnTo>
                      <a:pt x="159" y="0"/>
                    </a:lnTo>
                    <a:lnTo>
                      <a:pt x="0" y="22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5" name="Freeform 235"/>
              <p:cNvSpPr>
                <a:spLocks/>
              </p:cNvSpPr>
              <p:nvPr/>
            </p:nvSpPr>
            <p:spPr bwMode="auto">
              <a:xfrm>
                <a:off x="3233" y="2500"/>
                <a:ext cx="159" cy="159"/>
              </a:xfrm>
              <a:custGeom>
                <a:avLst/>
                <a:gdLst>
                  <a:gd name="T0" fmla="*/ 0 w 159"/>
                  <a:gd name="T1" fmla="*/ 0 h 159"/>
                  <a:gd name="T2" fmla="*/ 159 w 159"/>
                  <a:gd name="T3" fmla="*/ 68 h 159"/>
                  <a:gd name="T4" fmla="*/ 159 w 159"/>
                  <a:gd name="T5" fmla="*/ 159 h 159"/>
                  <a:gd name="T6" fmla="*/ 0 w 159"/>
                  <a:gd name="T7" fmla="*/ 136 h 159"/>
                  <a:gd name="T8" fmla="*/ 0 w 159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59">
                    <a:moveTo>
                      <a:pt x="0" y="0"/>
                    </a:moveTo>
                    <a:lnTo>
                      <a:pt x="159" y="68"/>
                    </a:lnTo>
                    <a:lnTo>
                      <a:pt x="159" y="159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6" name="Freeform 236"/>
              <p:cNvSpPr>
                <a:spLocks/>
              </p:cNvSpPr>
              <p:nvPr/>
            </p:nvSpPr>
            <p:spPr bwMode="auto">
              <a:xfrm>
                <a:off x="3324" y="2545"/>
                <a:ext cx="23" cy="408"/>
              </a:xfrm>
              <a:custGeom>
                <a:avLst/>
                <a:gdLst>
                  <a:gd name="T0" fmla="*/ 0 w 23"/>
                  <a:gd name="T1" fmla="*/ 0 h 408"/>
                  <a:gd name="T2" fmla="*/ 0 w 23"/>
                  <a:gd name="T3" fmla="*/ 408 h 408"/>
                  <a:gd name="T4" fmla="*/ 23 w 23"/>
                  <a:gd name="T5" fmla="*/ 386 h 408"/>
                  <a:gd name="T6" fmla="*/ 23 w 23"/>
                  <a:gd name="T7" fmla="*/ 23 h 408"/>
                  <a:gd name="T8" fmla="*/ 0 w 2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08">
                    <a:moveTo>
                      <a:pt x="0" y="0"/>
                    </a:moveTo>
                    <a:lnTo>
                      <a:pt x="0" y="408"/>
                    </a:lnTo>
                    <a:lnTo>
                      <a:pt x="23" y="386"/>
                    </a:lnTo>
                    <a:lnTo>
                      <a:pt x="2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7" name="Freeform 237"/>
              <p:cNvSpPr>
                <a:spLocks/>
              </p:cNvSpPr>
              <p:nvPr/>
            </p:nvSpPr>
            <p:spPr bwMode="auto">
              <a:xfrm>
                <a:off x="2621" y="2931"/>
                <a:ext cx="612" cy="68"/>
              </a:xfrm>
              <a:custGeom>
                <a:avLst/>
                <a:gdLst>
                  <a:gd name="T0" fmla="*/ 612 w 612"/>
                  <a:gd name="T1" fmla="*/ 22 h 68"/>
                  <a:gd name="T2" fmla="*/ 612 w 612"/>
                  <a:gd name="T3" fmla="*/ 68 h 68"/>
                  <a:gd name="T4" fmla="*/ 0 w 612"/>
                  <a:gd name="T5" fmla="*/ 22 h 68"/>
                  <a:gd name="T6" fmla="*/ 0 w 612"/>
                  <a:gd name="T7" fmla="*/ 0 h 68"/>
                  <a:gd name="T8" fmla="*/ 612 w 612"/>
                  <a:gd name="T9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68">
                    <a:moveTo>
                      <a:pt x="612" y="22"/>
                    </a:moveTo>
                    <a:lnTo>
                      <a:pt x="612" y="68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612" y="22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8" name="Freeform 238"/>
              <p:cNvSpPr>
                <a:spLocks/>
              </p:cNvSpPr>
              <p:nvPr/>
            </p:nvSpPr>
            <p:spPr bwMode="auto">
              <a:xfrm>
                <a:off x="2621" y="2500"/>
                <a:ext cx="612" cy="181"/>
              </a:xfrm>
              <a:custGeom>
                <a:avLst/>
                <a:gdLst>
                  <a:gd name="T0" fmla="*/ 612 w 612"/>
                  <a:gd name="T1" fmla="*/ 136 h 181"/>
                  <a:gd name="T2" fmla="*/ 0 w 612"/>
                  <a:gd name="T3" fmla="*/ 181 h 181"/>
                  <a:gd name="T4" fmla="*/ 0 w 612"/>
                  <a:gd name="T5" fmla="*/ 91 h 181"/>
                  <a:gd name="T6" fmla="*/ 612 w 612"/>
                  <a:gd name="T7" fmla="*/ 0 h 181"/>
                  <a:gd name="T8" fmla="*/ 612 w 612"/>
                  <a:gd name="T9" fmla="*/ 13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181">
                    <a:moveTo>
                      <a:pt x="612" y="136"/>
                    </a:moveTo>
                    <a:lnTo>
                      <a:pt x="0" y="181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136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9" name="Freeform 239"/>
              <p:cNvSpPr>
                <a:spLocks/>
              </p:cNvSpPr>
              <p:nvPr/>
            </p:nvSpPr>
            <p:spPr bwMode="auto">
              <a:xfrm>
                <a:off x="2672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80" name="Freeform 240"/>
              <p:cNvSpPr>
                <a:spLocks/>
              </p:cNvSpPr>
              <p:nvPr/>
            </p:nvSpPr>
            <p:spPr bwMode="auto">
              <a:xfrm>
                <a:off x="2661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1681" name="Oval 241"/>
            <p:cNvSpPr>
              <a:spLocks noChangeArrowheads="1"/>
            </p:cNvSpPr>
            <p:nvPr/>
          </p:nvSpPr>
          <p:spPr bwMode="auto">
            <a:xfrm>
              <a:off x="521" y="1985"/>
              <a:ext cx="74" cy="8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2" name="Oval 242"/>
            <p:cNvSpPr>
              <a:spLocks noChangeArrowheads="1"/>
            </p:cNvSpPr>
            <p:nvPr/>
          </p:nvSpPr>
          <p:spPr bwMode="auto">
            <a:xfrm>
              <a:off x="857" y="1889"/>
              <a:ext cx="145" cy="11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3" name="Oval 243"/>
            <p:cNvSpPr>
              <a:spLocks noChangeArrowheads="1"/>
            </p:cNvSpPr>
            <p:nvPr/>
          </p:nvSpPr>
          <p:spPr bwMode="auto">
            <a:xfrm>
              <a:off x="401" y="1985"/>
              <a:ext cx="120" cy="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4" name="Freeform 244" descr="紙ふぶき (大)"/>
            <p:cNvSpPr>
              <a:spLocks/>
            </p:cNvSpPr>
            <p:nvPr/>
          </p:nvSpPr>
          <p:spPr bwMode="auto">
            <a:xfrm>
              <a:off x="1002" y="1922"/>
              <a:ext cx="168" cy="698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5" name="Freeform 245" descr="紙ふぶき (大)"/>
            <p:cNvSpPr>
              <a:spLocks/>
            </p:cNvSpPr>
            <p:nvPr/>
          </p:nvSpPr>
          <p:spPr bwMode="auto">
            <a:xfrm>
              <a:off x="353" y="1922"/>
              <a:ext cx="649" cy="698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6" name="Freeform 246"/>
            <p:cNvSpPr>
              <a:spLocks/>
            </p:cNvSpPr>
            <p:nvPr/>
          </p:nvSpPr>
          <p:spPr bwMode="auto">
            <a:xfrm>
              <a:off x="1002" y="2525"/>
              <a:ext cx="168" cy="95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7" name="Freeform 247"/>
            <p:cNvSpPr>
              <a:spLocks/>
            </p:cNvSpPr>
            <p:nvPr/>
          </p:nvSpPr>
          <p:spPr bwMode="auto">
            <a:xfrm>
              <a:off x="1002" y="1922"/>
              <a:ext cx="168" cy="222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8" name="Freeform 248"/>
            <p:cNvSpPr>
              <a:spLocks/>
            </p:cNvSpPr>
            <p:nvPr/>
          </p:nvSpPr>
          <p:spPr bwMode="auto">
            <a:xfrm>
              <a:off x="1098" y="1985"/>
              <a:ext cx="24" cy="571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9" name="Freeform 249"/>
            <p:cNvSpPr>
              <a:spLocks/>
            </p:cNvSpPr>
            <p:nvPr/>
          </p:nvSpPr>
          <p:spPr bwMode="auto">
            <a:xfrm>
              <a:off x="497" y="2049"/>
              <a:ext cx="288" cy="539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0" name="Freeform 250"/>
            <p:cNvSpPr>
              <a:spLocks/>
            </p:cNvSpPr>
            <p:nvPr/>
          </p:nvSpPr>
          <p:spPr bwMode="auto">
            <a:xfrm>
              <a:off x="353" y="2525"/>
              <a:ext cx="649" cy="95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1" name="Freeform 251"/>
            <p:cNvSpPr>
              <a:spLocks/>
            </p:cNvSpPr>
            <p:nvPr/>
          </p:nvSpPr>
          <p:spPr bwMode="auto">
            <a:xfrm>
              <a:off x="353" y="1922"/>
              <a:ext cx="649" cy="253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2" name="Freeform 252"/>
            <p:cNvSpPr>
              <a:spLocks/>
            </p:cNvSpPr>
            <p:nvPr/>
          </p:nvSpPr>
          <p:spPr bwMode="auto">
            <a:xfrm>
              <a:off x="407" y="1922"/>
              <a:ext cx="522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3" name="Freeform 253"/>
            <p:cNvSpPr>
              <a:spLocks/>
            </p:cNvSpPr>
            <p:nvPr/>
          </p:nvSpPr>
          <p:spPr bwMode="auto">
            <a:xfrm>
              <a:off x="395" y="1922"/>
              <a:ext cx="523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4" name="Oval 254"/>
            <p:cNvSpPr>
              <a:spLocks noChangeArrowheads="1"/>
            </p:cNvSpPr>
            <p:nvPr/>
          </p:nvSpPr>
          <p:spPr bwMode="auto">
            <a:xfrm>
              <a:off x="449" y="2080"/>
              <a:ext cx="313" cy="44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5" name="Oval 255"/>
            <p:cNvSpPr>
              <a:spLocks noChangeArrowheads="1"/>
            </p:cNvSpPr>
            <p:nvPr/>
          </p:nvSpPr>
          <p:spPr bwMode="auto">
            <a:xfrm>
              <a:off x="425" y="2080"/>
              <a:ext cx="289" cy="445"/>
            </a:xfrm>
            <a:prstGeom prst="ellipse">
              <a:avLst/>
            </a:prstGeom>
            <a:solidFill>
              <a:srgbClr val="96969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6" name="Oval 256"/>
            <p:cNvSpPr>
              <a:spLocks noChangeArrowheads="1"/>
            </p:cNvSpPr>
            <p:nvPr/>
          </p:nvSpPr>
          <p:spPr bwMode="auto">
            <a:xfrm>
              <a:off x="419" y="2112"/>
              <a:ext cx="270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7" name="Oval 257"/>
            <p:cNvSpPr>
              <a:spLocks noChangeArrowheads="1"/>
            </p:cNvSpPr>
            <p:nvPr/>
          </p:nvSpPr>
          <p:spPr bwMode="auto">
            <a:xfrm>
              <a:off x="425" y="2112"/>
              <a:ext cx="225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8" name="Oval 258"/>
            <p:cNvSpPr>
              <a:spLocks noChangeArrowheads="1"/>
            </p:cNvSpPr>
            <p:nvPr/>
          </p:nvSpPr>
          <p:spPr bwMode="auto">
            <a:xfrm>
              <a:off x="474" y="2144"/>
              <a:ext cx="167" cy="316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9" name="Oval 259"/>
            <p:cNvSpPr>
              <a:spLocks noChangeArrowheads="1"/>
            </p:cNvSpPr>
            <p:nvPr/>
          </p:nvSpPr>
          <p:spPr bwMode="auto">
            <a:xfrm>
              <a:off x="497" y="2175"/>
              <a:ext cx="144" cy="25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0" name="Oval 260"/>
            <p:cNvSpPr>
              <a:spLocks noChangeArrowheads="1"/>
            </p:cNvSpPr>
            <p:nvPr/>
          </p:nvSpPr>
          <p:spPr bwMode="auto">
            <a:xfrm>
              <a:off x="545" y="2207"/>
              <a:ext cx="24" cy="6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1" name="Freeform 261"/>
            <p:cNvSpPr>
              <a:spLocks/>
            </p:cNvSpPr>
            <p:nvPr/>
          </p:nvSpPr>
          <p:spPr bwMode="auto">
            <a:xfrm>
              <a:off x="729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2" name="Freeform 262"/>
            <p:cNvSpPr>
              <a:spLocks/>
            </p:cNvSpPr>
            <p:nvPr/>
          </p:nvSpPr>
          <p:spPr bwMode="auto">
            <a:xfrm>
              <a:off x="718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3" name="Freeform 263"/>
            <p:cNvSpPr>
              <a:spLocks/>
            </p:cNvSpPr>
            <p:nvPr/>
          </p:nvSpPr>
          <p:spPr bwMode="auto">
            <a:xfrm>
              <a:off x="737" y="1965"/>
              <a:ext cx="81" cy="13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704" name="Group 264"/>
          <p:cNvGrpSpPr>
            <a:grpSpLocks/>
          </p:cNvGrpSpPr>
          <p:nvPr/>
        </p:nvGrpSpPr>
        <p:grpSpPr bwMode="auto">
          <a:xfrm flipH="1">
            <a:off x="4305300" y="1052513"/>
            <a:ext cx="1296988" cy="1158875"/>
            <a:chOff x="308" y="2046"/>
            <a:chExt cx="771" cy="522"/>
          </a:xfrm>
        </p:grpSpPr>
        <p:sp>
          <p:nvSpPr>
            <p:cNvPr id="61705" name="Oval 265"/>
            <p:cNvSpPr>
              <a:spLocks noChangeArrowheads="1"/>
            </p:cNvSpPr>
            <p:nvPr/>
          </p:nvSpPr>
          <p:spPr bwMode="auto">
            <a:xfrm>
              <a:off x="467" y="2114"/>
              <a:ext cx="69" cy="5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6" name="Oval 266"/>
            <p:cNvSpPr>
              <a:spLocks noChangeArrowheads="1"/>
            </p:cNvSpPr>
            <p:nvPr/>
          </p:nvSpPr>
          <p:spPr bwMode="auto">
            <a:xfrm>
              <a:off x="784" y="2046"/>
              <a:ext cx="136" cy="8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7" name="Oval 267"/>
            <p:cNvSpPr>
              <a:spLocks noChangeArrowheads="1"/>
            </p:cNvSpPr>
            <p:nvPr/>
          </p:nvSpPr>
          <p:spPr bwMode="auto">
            <a:xfrm>
              <a:off x="353" y="2114"/>
              <a:ext cx="114" cy="6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8" name="Freeform 268"/>
            <p:cNvSpPr>
              <a:spLocks/>
            </p:cNvSpPr>
            <p:nvPr/>
          </p:nvSpPr>
          <p:spPr bwMode="auto">
            <a:xfrm>
              <a:off x="920" y="2069"/>
              <a:ext cx="159" cy="499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solidFill>
              <a:srgbClr val="333333"/>
            </a:solid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9" name="Freeform 269"/>
            <p:cNvSpPr>
              <a:spLocks/>
            </p:cNvSpPr>
            <p:nvPr/>
          </p:nvSpPr>
          <p:spPr bwMode="auto">
            <a:xfrm>
              <a:off x="308" y="2069"/>
              <a:ext cx="612" cy="499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0" name="Freeform 270"/>
            <p:cNvSpPr>
              <a:spLocks/>
            </p:cNvSpPr>
            <p:nvPr/>
          </p:nvSpPr>
          <p:spPr bwMode="auto">
            <a:xfrm>
              <a:off x="920" y="2500"/>
              <a:ext cx="159" cy="68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1" name="Freeform 271"/>
            <p:cNvSpPr>
              <a:spLocks/>
            </p:cNvSpPr>
            <p:nvPr/>
          </p:nvSpPr>
          <p:spPr bwMode="auto">
            <a:xfrm>
              <a:off x="920" y="2069"/>
              <a:ext cx="159" cy="159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2" name="Freeform 272"/>
            <p:cNvSpPr>
              <a:spLocks/>
            </p:cNvSpPr>
            <p:nvPr/>
          </p:nvSpPr>
          <p:spPr bwMode="auto">
            <a:xfrm>
              <a:off x="1011" y="2114"/>
              <a:ext cx="23" cy="408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3" name="Freeform 273"/>
            <p:cNvSpPr>
              <a:spLocks/>
            </p:cNvSpPr>
            <p:nvPr/>
          </p:nvSpPr>
          <p:spPr bwMode="auto">
            <a:xfrm>
              <a:off x="444" y="2160"/>
              <a:ext cx="272" cy="385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4" name="Freeform 274"/>
            <p:cNvSpPr>
              <a:spLocks/>
            </p:cNvSpPr>
            <p:nvPr/>
          </p:nvSpPr>
          <p:spPr bwMode="auto">
            <a:xfrm>
              <a:off x="308" y="2500"/>
              <a:ext cx="612" cy="68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5" name="Freeform 275"/>
            <p:cNvSpPr>
              <a:spLocks/>
            </p:cNvSpPr>
            <p:nvPr/>
          </p:nvSpPr>
          <p:spPr bwMode="auto">
            <a:xfrm>
              <a:off x="308" y="2069"/>
              <a:ext cx="612" cy="181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6" name="Freeform 276"/>
            <p:cNvSpPr>
              <a:spLocks/>
            </p:cNvSpPr>
            <p:nvPr/>
          </p:nvSpPr>
          <p:spPr bwMode="auto">
            <a:xfrm>
              <a:off x="359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7" name="Freeform 277"/>
            <p:cNvSpPr>
              <a:spLocks/>
            </p:cNvSpPr>
            <p:nvPr/>
          </p:nvSpPr>
          <p:spPr bwMode="auto">
            <a:xfrm>
              <a:off x="348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8" name="Oval 278"/>
            <p:cNvSpPr>
              <a:spLocks noChangeArrowheads="1"/>
            </p:cNvSpPr>
            <p:nvPr/>
          </p:nvSpPr>
          <p:spPr bwMode="auto">
            <a:xfrm>
              <a:off x="399" y="2182"/>
              <a:ext cx="295" cy="31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9" name="Oval 279"/>
            <p:cNvSpPr>
              <a:spLocks noChangeArrowheads="1"/>
            </p:cNvSpPr>
            <p:nvPr/>
          </p:nvSpPr>
          <p:spPr bwMode="auto">
            <a:xfrm>
              <a:off x="376" y="2182"/>
              <a:ext cx="273" cy="318"/>
            </a:xfrm>
            <a:prstGeom prst="ellipse">
              <a:avLst/>
            </a:prstGeom>
            <a:solidFill>
              <a:srgbClr val="96969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0" name="Oval 280"/>
            <p:cNvSpPr>
              <a:spLocks noChangeArrowheads="1"/>
            </p:cNvSpPr>
            <p:nvPr/>
          </p:nvSpPr>
          <p:spPr bwMode="auto">
            <a:xfrm>
              <a:off x="370" y="2205"/>
              <a:ext cx="255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1" name="Oval 281"/>
            <p:cNvSpPr>
              <a:spLocks noChangeArrowheads="1"/>
            </p:cNvSpPr>
            <p:nvPr/>
          </p:nvSpPr>
          <p:spPr bwMode="auto">
            <a:xfrm>
              <a:off x="376" y="2205"/>
              <a:ext cx="212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2" name="Oval 282"/>
            <p:cNvSpPr>
              <a:spLocks noChangeArrowheads="1"/>
            </p:cNvSpPr>
            <p:nvPr/>
          </p:nvSpPr>
          <p:spPr bwMode="auto">
            <a:xfrm>
              <a:off x="422" y="2228"/>
              <a:ext cx="158" cy="226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3" name="Oval 283"/>
            <p:cNvSpPr>
              <a:spLocks noChangeArrowheads="1"/>
            </p:cNvSpPr>
            <p:nvPr/>
          </p:nvSpPr>
          <p:spPr bwMode="auto">
            <a:xfrm>
              <a:off x="444" y="2250"/>
              <a:ext cx="136" cy="18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4" name="Oval 284"/>
            <p:cNvSpPr>
              <a:spLocks noChangeArrowheads="1"/>
            </p:cNvSpPr>
            <p:nvPr/>
          </p:nvSpPr>
          <p:spPr bwMode="auto">
            <a:xfrm>
              <a:off x="489" y="2273"/>
              <a:ext cx="23" cy="46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5" name="Freeform 285"/>
            <p:cNvSpPr>
              <a:spLocks/>
            </p:cNvSpPr>
            <p:nvPr/>
          </p:nvSpPr>
          <p:spPr bwMode="auto">
            <a:xfrm>
              <a:off x="663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6" name="Freeform 286"/>
            <p:cNvSpPr>
              <a:spLocks/>
            </p:cNvSpPr>
            <p:nvPr/>
          </p:nvSpPr>
          <p:spPr bwMode="auto">
            <a:xfrm>
              <a:off x="652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7" name="Freeform 287"/>
            <p:cNvSpPr>
              <a:spLocks/>
            </p:cNvSpPr>
            <p:nvPr/>
          </p:nvSpPr>
          <p:spPr bwMode="auto">
            <a:xfrm>
              <a:off x="670" y="2100"/>
              <a:ext cx="77" cy="9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117" name="Group 677"/>
          <p:cNvGrpSpPr>
            <a:grpSpLocks/>
          </p:cNvGrpSpPr>
          <p:nvPr/>
        </p:nvGrpSpPr>
        <p:grpSpPr bwMode="auto">
          <a:xfrm>
            <a:off x="4305300" y="2997200"/>
            <a:ext cx="1296988" cy="1162050"/>
            <a:chOff x="2712" y="1888"/>
            <a:chExt cx="817" cy="732"/>
          </a:xfrm>
        </p:grpSpPr>
        <p:grpSp>
          <p:nvGrpSpPr>
            <p:cNvPr id="61729" name="Group 289"/>
            <p:cNvGrpSpPr>
              <a:grpSpLocks/>
            </p:cNvGrpSpPr>
            <p:nvPr/>
          </p:nvGrpSpPr>
          <p:grpSpPr bwMode="auto">
            <a:xfrm flipH="1">
              <a:off x="2712" y="1888"/>
              <a:ext cx="817" cy="731"/>
              <a:chOff x="2621" y="2477"/>
              <a:chExt cx="771" cy="522"/>
            </a:xfrm>
          </p:grpSpPr>
          <p:sp>
            <p:nvSpPr>
              <p:cNvPr id="61730" name="Oval 290"/>
              <p:cNvSpPr>
                <a:spLocks noChangeArrowheads="1"/>
              </p:cNvSpPr>
              <p:nvPr/>
            </p:nvSpPr>
            <p:spPr bwMode="auto">
              <a:xfrm>
                <a:off x="2780" y="2545"/>
                <a:ext cx="69" cy="59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1" name="Oval 291"/>
              <p:cNvSpPr>
                <a:spLocks noChangeArrowheads="1"/>
              </p:cNvSpPr>
              <p:nvPr/>
            </p:nvSpPr>
            <p:spPr bwMode="auto">
              <a:xfrm>
                <a:off x="3097" y="2477"/>
                <a:ext cx="136" cy="81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2" name="Oval 292"/>
              <p:cNvSpPr>
                <a:spLocks noChangeArrowheads="1"/>
              </p:cNvSpPr>
              <p:nvPr/>
            </p:nvSpPr>
            <p:spPr bwMode="auto">
              <a:xfrm>
                <a:off x="2666" y="2545"/>
                <a:ext cx="114" cy="68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3" name="Freeform 293"/>
              <p:cNvSpPr>
                <a:spLocks/>
              </p:cNvSpPr>
              <p:nvPr/>
            </p:nvSpPr>
            <p:spPr bwMode="auto">
              <a:xfrm>
                <a:off x="3233" y="2500"/>
                <a:ext cx="159" cy="499"/>
              </a:xfrm>
              <a:custGeom>
                <a:avLst/>
                <a:gdLst>
                  <a:gd name="T0" fmla="*/ 0 w 159"/>
                  <a:gd name="T1" fmla="*/ 499 h 499"/>
                  <a:gd name="T2" fmla="*/ 159 w 159"/>
                  <a:gd name="T3" fmla="*/ 453 h 499"/>
                  <a:gd name="T4" fmla="*/ 159 w 159"/>
                  <a:gd name="T5" fmla="*/ 68 h 499"/>
                  <a:gd name="T6" fmla="*/ 0 w 159"/>
                  <a:gd name="T7" fmla="*/ 0 h 499"/>
                  <a:gd name="T8" fmla="*/ 0 w 159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99">
                    <a:moveTo>
                      <a:pt x="0" y="499"/>
                    </a:moveTo>
                    <a:lnTo>
                      <a:pt x="159" y="453"/>
                    </a:lnTo>
                    <a:lnTo>
                      <a:pt x="159" y="68"/>
                    </a:lnTo>
                    <a:lnTo>
                      <a:pt x="0" y="0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solidFill>
                  <a:schemeClr val="tx1"/>
                </a:solidFill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4" name="Freeform 294"/>
              <p:cNvSpPr>
                <a:spLocks/>
              </p:cNvSpPr>
              <p:nvPr/>
            </p:nvSpPr>
            <p:spPr bwMode="auto">
              <a:xfrm>
                <a:off x="2621" y="2500"/>
                <a:ext cx="612" cy="499"/>
              </a:xfrm>
              <a:custGeom>
                <a:avLst/>
                <a:gdLst>
                  <a:gd name="T0" fmla="*/ 612 w 612"/>
                  <a:gd name="T1" fmla="*/ 499 h 499"/>
                  <a:gd name="T2" fmla="*/ 0 w 612"/>
                  <a:gd name="T3" fmla="*/ 453 h 499"/>
                  <a:gd name="T4" fmla="*/ 0 w 612"/>
                  <a:gd name="T5" fmla="*/ 91 h 499"/>
                  <a:gd name="T6" fmla="*/ 612 w 612"/>
                  <a:gd name="T7" fmla="*/ 0 h 499"/>
                  <a:gd name="T8" fmla="*/ 612 w 612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499">
                    <a:moveTo>
                      <a:pt x="612" y="499"/>
                    </a:moveTo>
                    <a:lnTo>
                      <a:pt x="0" y="453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5" name="Freeform 295"/>
              <p:cNvSpPr>
                <a:spLocks/>
              </p:cNvSpPr>
              <p:nvPr/>
            </p:nvSpPr>
            <p:spPr bwMode="auto">
              <a:xfrm>
                <a:off x="3233" y="2931"/>
                <a:ext cx="159" cy="68"/>
              </a:xfrm>
              <a:custGeom>
                <a:avLst/>
                <a:gdLst>
                  <a:gd name="T0" fmla="*/ 0 w 159"/>
                  <a:gd name="T1" fmla="*/ 68 h 68"/>
                  <a:gd name="T2" fmla="*/ 159 w 159"/>
                  <a:gd name="T3" fmla="*/ 22 h 68"/>
                  <a:gd name="T4" fmla="*/ 159 w 159"/>
                  <a:gd name="T5" fmla="*/ 0 h 68"/>
                  <a:gd name="T6" fmla="*/ 0 w 159"/>
                  <a:gd name="T7" fmla="*/ 22 h 68"/>
                  <a:gd name="T8" fmla="*/ 0 w 159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68">
                    <a:moveTo>
                      <a:pt x="0" y="68"/>
                    </a:moveTo>
                    <a:lnTo>
                      <a:pt x="159" y="22"/>
                    </a:lnTo>
                    <a:lnTo>
                      <a:pt x="159" y="0"/>
                    </a:lnTo>
                    <a:lnTo>
                      <a:pt x="0" y="22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6" name="Freeform 296"/>
              <p:cNvSpPr>
                <a:spLocks/>
              </p:cNvSpPr>
              <p:nvPr/>
            </p:nvSpPr>
            <p:spPr bwMode="auto">
              <a:xfrm>
                <a:off x="3233" y="2500"/>
                <a:ext cx="159" cy="159"/>
              </a:xfrm>
              <a:custGeom>
                <a:avLst/>
                <a:gdLst>
                  <a:gd name="T0" fmla="*/ 0 w 159"/>
                  <a:gd name="T1" fmla="*/ 0 h 159"/>
                  <a:gd name="T2" fmla="*/ 159 w 159"/>
                  <a:gd name="T3" fmla="*/ 68 h 159"/>
                  <a:gd name="T4" fmla="*/ 159 w 159"/>
                  <a:gd name="T5" fmla="*/ 159 h 159"/>
                  <a:gd name="T6" fmla="*/ 0 w 159"/>
                  <a:gd name="T7" fmla="*/ 136 h 159"/>
                  <a:gd name="T8" fmla="*/ 0 w 159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59">
                    <a:moveTo>
                      <a:pt x="0" y="0"/>
                    </a:moveTo>
                    <a:lnTo>
                      <a:pt x="159" y="68"/>
                    </a:lnTo>
                    <a:lnTo>
                      <a:pt x="159" y="159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7" name="Freeform 297"/>
              <p:cNvSpPr>
                <a:spLocks/>
              </p:cNvSpPr>
              <p:nvPr/>
            </p:nvSpPr>
            <p:spPr bwMode="auto">
              <a:xfrm>
                <a:off x="3324" y="2545"/>
                <a:ext cx="23" cy="408"/>
              </a:xfrm>
              <a:custGeom>
                <a:avLst/>
                <a:gdLst>
                  <a:gd name="T0" fmla="*/ 0 w 23"/>
                  <a:gd name="T1" fmla="*/ 0 h 408"/>
                  <a:gd name="T2" fmla="*/ 0 w 23"/>
                  <a:gd name="T3" fmla="*/ 408 h 408"/>
                  <a:gd name="T4" fmla="*/ 23 w 23"/>
                  <a:gd name="T5" fmla="*/ 386 h 408"/>
                  <a:gd name="T6" fmla="*/ 23 w 23"/>
                  <a:gd name="T7" fmla="*/ 23 h 408"/>
                  <a:gd name="T8" fmla="*/ 0 w 2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08">
                    <a:moveTo>
                      <a:pt x="0" y="0"/>
                    </a:moveTo>
                    <a:lnTo>
                      <a:pt x="0" y="408"/>
                    </a:lnTo>
                    <a:lnTo>
                      <a:pt x="23" y="386"/>
                    </a:lnTo>
                    <a:lnTo>
                      <a:pt x="2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8" name="Freeform 298"/>
              <p:cNvSpPr>
                <a:spLocks/>
              </p:cNvSpPr>
              <p:nvPr/>
            </p:nvSpPr>
            <p:spPr bwMode="auto">
              <a:xfrm>
                <a:off x="2621" y="2931"/>
                <a:ext cx="612" cy="68"/>
              </a:xfrm>
              <a:custGeom>
                <a:avLst/>
                <a:gdLst>
                  <a:gd name="T0" fmla="*/ 612 w 612"/>
                  <a:gd name="T1" fmla="*/ 22 h 68"/>
                  <a:gd name="T2" fmla="*/ 612 w 612"/>
                  <a:gd name="T3" fmla="*/ 68 h 68"/>
                  <a:gd name="T4" fmla="*/ 0 w 612"/>
                  <a:gd name="T5" fmla="*/ 22 h 68"/>
                  <a:gd name="T6" fmla="*/ 0 w 612"/>
                  <a:gd name="T7" fmla="*/ 0 h 68"/>
                  <a:gd name="T8" fmla="*/ 612 w 612"/>
                  <a:gd name="T9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68">
                    <a:moveTo>
                      <a:pt x="612" y="22"/>
                    </a:moveTo>
                    <a:lnTo>
                      <a:pt x="612" y="68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612" y="22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9" name="Freeform 299"/>
              <p:cNvSpPr>
                <a:spLocks/>
              </p:cNvSpPr>
              <p:nvPr/>
            </p:nvSpPr>
            <p:spPr bwMode="auto">
              <a:xfrm>
                <a:off x="2621" y="2500"/>
                <a:ext cx="612" cy="181"/>
              </a:xfrm>
              <a:custGeom>
                <a:avLst/>
                <a:gdLst>
                  <a:gd name="T0" fmla="*/ 612 w 612"/>
                  <a:gd name="T1" fmla="*/ 136 h 181"/>
                  <a:gd name="T2" fmla="*/ 0 w 612"/>
                  <a:gd name="T3" fmla="*/ 181 h 181"/>
                  <a:gd name="T4" fmla="*/ 0 w 612"/>
                  <a:gd name="T5" fmla="*/ 91 h 181"/>
                  <a:gd name="T6" fmla="*/ 612 w 612"/>
                  <a:gd name="T7" fmla="*/ 0 h 181"/>
                  <a:gd name="T8" fmla="*/ 612 w 612"/>
                  <a:gd name="T9" fmla="*/ 13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181">
                    <a:moveTo>
                      <a:pt x="612" y="136"/>
                    </a:moveTo>
                    <a:lnTo>
                      <a:pt x="0" y="181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136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40" name="Freeform 300"/>
              <p:cNvSpPr>
                <a:spLocks/>
              </p:cNvSpPr>
              <p:nvPr/>
            </p:nvSpPr>
            <p:spPr bwMode="auto">
              <a:xfrm>
                <a:off x="2672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41" name="Freeform 301"/>
              <p:cNvSpPr>
                <a:spLocks/>
              </p:cNvSpPr>
              <p:nvPr/>
            </p:nvSpPr>
            <p:spPr bwMode="auto">
              <a:xfrm>
                <a:off x="2661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1742" name="Oval 302"/>
            <p:cNvSpPr>
              <a:spLocks noChangeArrowheads="1"/>
            </p:cNvSpPr>
            <p:nvPr/>
          </p:nvSpPr>
          <p:spPr bwMode="auto">
            <a:xfrm flipH="1">
              <a:off x="3287" y="1985"/>
              <a:ext cx="74" cy="8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3" name="Oval 303"/>
            <p:cNvSpPr>
              <a:spLocks noChangeArrowheads="1"/>
            </p:cNvSpPr>
            <p:nvPr/>
          </p:nvSpPr>
          <p:spPr bwMode="auto">
            <a:xfrm flipH="1">
              <a:off x="2880" y="1889"/>
              <a:ext cx="145" cy="11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4" name="Oval 304"/>
            <p:cNvSpPr>
              <a:spLocks noChangeArrowheads="1"/>
            </p:cNvSpPr>
            <p:nvPr/>
          </p:nvSpPr>
          <p:spPr bwMode="auto">
            <a:xfrm flipH="1">
              <a:off x="3361" y="1985"/>
              <a:ext cx="120" cy="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5" name="Freeform 305" descr="紙ふぶき (大)"/>
            <p:cNvSpPr>
              <a:spLocks/>
            </p:cNvSpPr>
            <p:nvPr/>
          </p:nvSpPr>
          <p:spPr bwMode="auto">
            <a:xfrm flipH="1">
              <a:off x="2712" y="1922"/>
              <a:ext cx="168" cy="698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 cap="flat" cmpd="sng">
              <a:solidFill>
                <a:schemeClr val="tx1"/>
              </a:solidFill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6" name="Freeform 306" descr="紙ふぶき (大)"/>
            <p:cNvSpPr>
              <a:spLocks/>
            </p:cNvSpPr>
            <p:nvPr/>
          </p:nvSpPr>
          <p:spPr bwMode="auto">
            <a:xfrm flipH="1">
              <a:off x="2880" y="1922"/>
              <a:ext cx="649" cy="698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7" name="Freeform 307"/>
            <p:cNvSpPr>
              <a:spLocks/>
            </p:cNvSpPr>
            <p:nvPr/>
          </p:nvSpPr>
          <p:spPr bwMode="auto">
            <a:xfrm flipH="1">
              <a:off x="2712" y="2525"/>
              <a:ext cx="168" cy="95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8" name="Freeform 308"/>
            <p:cNvSpPr>
              <a:spLocks/>
            </p:cNvSpPr>
            <p:nvPr/>
          </p:nvSpPr>
          <p:spPr bwMode="auto">
            <a:xfrm flipH="1">
              <a:off x="2712" y="1922"/>
              <a:ext cx="168" cy="222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9" name="Freeform 309"/>
            <p:cNvSpPr>
              <a:spLocks/>
            </p:cNvSpPr>
            <p:nvPr/>
          </p:nvSpPr>
          <p:spPr bwMode="auto">
            <a:xfrm flipH="1">
              <a:off x="2760" y="1985"/>
              <a:ext cx="24" cy="571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0" name="Freeform 310"/>
            <p:cNvSpPr>
              <a:spLocks/>
            </p:cNvSpPr>
            <p:nvPr/>
          </p:nvSpPr>
          <p:spPr bwMode="auto">
            <a:xfrm flipH="1">
              <a:off x="3097" y="2049"/>
              <a:ext cx="288" cy="539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1" name="Freeform 311"/>
            <p:cNvSpPr>
              <a:spLocks/>
            </p:cNvSpPr>
            <p:nvPr/>
          </p:nvSpPr>
          <p:spPr bwMode="auto">
            <a:xfrm flipH="1">
              <a:off x="2880" y="2525"/>
              <a:ext cx="649" cy="95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2" name="Freeform 312"/>
            <p:cNvSpPr>
              <a:spLocks/>
            </p:cNvSpPr>
            <p:nvPr/>
          </p:nvSpPr>
          <p:spPr bwMode="auto">
            <a:xfrm flipH="1">
              <a:off x="2880" y="1922"/>
              <a:ext cx="649" cy="253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3" name="Freeform 313"/>
            <p:cNvSpPr>
              <a:spLocks/>
            </p:cNvSpPr>
            <p:nvPr/>
          </p:nvSpPr>
          <p:spPr bwMode="auto">
            <a:xfrm flipH="1">
              <a:off x="2953" y="1922"/>
              <a:ext cx="522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4" name="Freeform 314"/>
            <p:cNvSpPr>
              <a:spLocks/>
            </p:cNvSpPr>
            <p:nvPr/>
          </p:nvSpPr>
          <p:spPr bwMode="auto">
            <a:xfrm flipH="1">
              <a:off x="2964" y="1922"/>
              <a:ext cx="523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5" name="Oval 315"/>
            <p:cNvSpPr>
              <a:spLocks noChangeArrowheads="1"/>
            </p:cNvSpPr>
            <p:nvPr/>
          </p:nvSpPr>
          <p:spPr bwMode="auto">
            <a:xfrm flipH="1">
              <a:off x="3120" y="2080"/>
              <a:ext cx="313" cy="44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6" name="Oval 316"/>
            <p:cNvSpPr>
              <a:spLocks noChangeArrowheads="1"/>
            </p:cNvSpPr>
            <p:nvPr/>
          </p:nvSpPr>
          <p:spPr bwMode="auto">
            <a:xfrm flipH="1">
              <a:off x="3168" y="2080"/>
              <a:ext cx="289" cy="445"/>
            </a:xfrm>
            <a:prstGeom prst="ellipse">
              <a:avLst/>
            </a:prstGeom>
            <a:solidFill>
              <a:srgbClr val="96969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7" name="Oval 317"/>
            <p:cNvSpPr>
              <a:spLocks noChangeArrowheads="1"/>
            </p:cNvSpPr>
            <p:nvPr/>
          </p:nvSpPr>
          <p:spPr bwMode="auto">
            <a:xfrm flipH="1">
              <a:off x="3193" y="2112"/>
              <a:ext cx="270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8" name="Oval 318"/>
            <p:cNvSpPr>
              <a:spLocks noChangeArrowheads="1"/>
            </p:cNvSpPr>
            <p:nvPr/>
          </p:nvSpPr>
          <p:spPr bwMode="auto">
            <a:xfrm flipH="1">
              <a:off x="3232" y="2112"/>
              <a:ext cx="225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9" name="Oval 319"/>
            <p:cNvSpPr>
              <a:spLocks noChangeArrowheads="1"/>
            </p:cNvSpPr>
            <p:nvPr/>
          </p:nvSpPr>
          <p:spPr bwMode="auto">
            <a:xfrm flipH="1">
              <a:off x="3241" y="2144"/>
              <a:ext cx="167" cy="316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0" name="Oval 320"/>
            <p:cNvSpPr>
              <a:spLocks noChangeArrowheads="1"/>
            </p:cNvSpPr>
            <p:nvPr/>
          </p:nvSpPr>
          <p:spPr bwMode="auto">
            <a:xfrm flipH="1">
              <a:off x="3241" y="2175"/>
              <a:ext cx="144" cy="25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1" name="Oval 321"/>
            <p:cNvSpPr>
              <a:spLocks noChangeArrowheads="1"/>
            </p:cNvSpPr>
            <p:nvPr/>
          </p:nvSpPr>
          <p:spPr bwMode="auto">
            <a:xfrm flipH="1">
              <a:off x="3313" y="2207"/>
              <a:ext cx="24" cy="6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2" name="Freeform 322"/>
            <p:cNvSpPr>
              <a:spLocks/>
            </p:cNvSpPr>
            <p:nvPr/>
          </p:nvSpPr>
          <p:spPr bwMode="auto">
            <a:xfrm flipH="1">
              <a:off x="3025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3" name="Freeform 323"/>
            <p:cNvSpPr>
              <a:spLocks/>
            </p:cNvSpPr>
            <p:nvPr/>
          </p:nvSpPr>
          <p:spPr bwMode="auto">
            <a:xfrm flipH="1">
              <a:off x="3036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4" name="Freeform 324"/>
            <p:cNvSpPr>
              <a:spLocks/>
            </p:cNvSpPr>
            <p:nvPr/>
          </p:nvSpPr>
          <p:spPr bwMode="auto">
            <a:xfrm flipH="1">
              <a:off x="3064" y="1965"/>
              <a:ext cx="81" cy="13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799" name="Group 359"/>
          <p:cNvGrpSpPr>
            <a:grpSpLocks/>
          </p:cNvGrpSpPr>
          <p:nvPr/>
        </p:nvGrpSpPr>
        <p:grpSpPr bwMode="auto">
          <a:xfrm>
            <a:off x="6051550" y="1196975"/>
            <a:ext cx="1574800" cy="990600"/>
            <a:chOff x="2071" y="2358"/>
            <a:chExt cx="992" cy="624"/>
          </a:xfrm>
        </p:grpSpPr>
        <p:sp>
          <p:nvSpPr>
            <p:cNvPr id="61800" name="Rectangle 360"/>
            <p:cNvSpPr>
              <a:spLocks noChangeArrowheads="1"/>
            </p:cNvSpPr>
            <p:nvPr/>
          </p:nvSpPr>
          <p:spPr bwMode="auto">
            <a:xfrm>
              <a:off x="2099" y="2472"/>
              <a:ext cx="964" cy="453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31765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1" name="Rectangle 361"/>
            <p:cNvSpPr>
              <a:spLocks noChangeArrowheads="1"/>
            </p:cNvSpPr>
            <p:nvPr/>
          </p:nvSpPr>
          <p:spPr bwMode="auto">
            <a:xfrm>
              <a:off x="2099" y="2925"/>
              <a:ext cx="964" cy="5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2" name="Freeform 362"/>
            <p:cNvSpPr>
              <a:spLocks/>
            </p:cNvSpPr>
            <p:nvPr/>
          </p:nvSpPr>
          <p:spPr bwMode="auto">
            <a:xfrm>
              <a:off x="2099" y="2358"/>
              <a:ext cx="964" cy="114"/>
            </a:xfrm>
            <a:custGeom>
              <a:avLst/>
              <a:gdLst>
                <a:gd name="T0" fmla="*/ 964 w 964"/>
                <a:gd name="T1" fmla="*/ 114 h 114"/>
                <a:gd name="T2" fmla="*/ 0 w 964"/>
                <a:gd name="T3" fmla="*/ 114 h 114"/>
                <a:gd name="T4" fmla="*/ 0 w 964"/>
                <a:gd name="T5" fmla="*/ 57 h 114"/>
                <a:gd name="T6" fmla="*/ 284 w 964"/>
                <a:gd name="T7" fmla="*/ 57 h 114"/>
                <a:gd name="T8" fmla="*/ 341 w 964"/>
                <a:gd name="T9" fmla="*/ 0 h 114"/>
                <a:gd name="T10" fmla="*/ 624 w 964"/>
                <a:gd name="T11" fmla="*/ 0 h 114"/>
                <a:gd name="T12" fmla="*/ 681 w 964"/>
                <a:gd name="T13" fmla="*/ 57 h 114"/>
                <a:gd name="T14" fmla="*/ 964 w 964"/>
                <a:gd name="T15" fmla="*/ 57 h 114"/>
                <a:gd name="T16" fmla="*/ 964 w 964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14">
                  <a:moveTo>
                    <a:pt x="964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284" y="57"/>
                  </a:lnTo>
                  <a:lnTo>
                    <a:pt x="341" y="0"/>
                  </a:lnTo>
                  <a:lnTo>
                    <a:pt x="624" y="0"/>
                  </a:lnTo>
                  <a:lnTo>
                    <a:pt x="681" y="57"/>
                  </a:lnTo>
                  <a:lnTo>
                    <a:pt x="964" y="57"/>
                  </a:lnTo>
                  <a:lnTo>
                    <a:pt x="96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03" name="AutoShape 363"/>
            <p:cNvSpPr>
              <a:spLocks noChangeArrowheads="1"/>
            </p:cNvSpPr>
            <p:nvPr/>
          </p:nvSpPr>
          <p:spPr bwMode="auto">
            <a:xfrm>
              <a:off x="2071" y="2500"/>
              <a:ext cx="255" cy="39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3176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4" name="AutoShape 364"/>
            <p:cNvSpPr>
              <a:spLocks noChangeArrowheads="1"/>
            </p:cNvSpPr>
            <p:nvPr/>
          </p:nvSpPr>
          <p:spPr bwMode="auto">
            <a:xfrm rot="1800000">
              <a:off x="2723" y="2784"/>
              <a:ext cx="142" cy="5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5" name="Oval 365"/>
            <p:cNvSpPr>
              <a:spLocks noChangeArrowheads="1"/>
            </p:cNvSpPr>
            <p:nvPr/>
          </p:nvSpPr>
          <p:spPr bwMode="auto">
            <a:xfrm>
              <a:off x="2355" y="2472"/>
              <a:ext cx="453" cy="453"/>
            </a:xfrm>
            <a:prstGeom prst="ellipse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6" name="Oval 366"/>
            <p:cNvSpPr>
              <a:spLocks noChangeArrowheads="1"/>
            </p:cNvSpPr>
            <p:nvPr/>
          </p:nvSpPr>
          <p:spPr bwMode="auto">
            <a:xfrm rot="10800000">
              <a:off x="2383" y="2500"/>
              <a:ext cx="397" cy="39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7" name="Oval 367"/>
            <p:cNvSpPr>
              <a:spLocks noChangeArrowheads="1"/>
            </p:cNvSpPr>
            <p:nvPr/>
          </p:nvSpPr>
          <p:spPr bwMode="auto">
            <a:xfrm>
              <a:off x="2411" y="2529"/>
              <a:ext cx="340" cy="34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8" name="Rectangle 368"/>
            <p:cNvSpPr>
              <a:spLocks noChangeArrowheads="1"/>
            </p:cNvSpPr>
            <p:nvPr/>
          </p:nvSpPr>
          <p:spPr bwMode="auto">
            <a:xfrm>
              <a:off x="2156" y="2387"/>
              <a:ext cx="114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09" name="Rectangle 369"/>
            <p:cNvSpPr>
              <a:spLocks noChangeArrowheads="1"/>
            </p:cNvSpPr>
            <p:nvPr/>
          </p:nvSpPr>
          <p:spPr bwMode="auto">
            <a:xfrm>
              <a:off x="2298" y="2387"/>
              <a:ext cx="57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10" name="Rectangle 370"/>
            <p:cNvSpPr>
              <a:spLocks noChangeArrowheads="1"/>
            </p:cNvSpPr>
            <p:nvPr/>
          </p:nvSpPr>
          <p:spPr bwMode="auto">
            <a:xfrm>
              <a:off x="2865" y="2387"/>
              <a:ext cx="142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11" name="Oval 371"/>
            <p:cNvSpPr>
              <a:spLocks noChangeArrowheads="1"/>
            </p:cNvSpPr>
            <p:nvPr/>
          </p:nvSpPr>
          <p:spPr bwMode="auto">
            <a:xfrm>
              <a:off x="2440" y="2557"/>
              <a:ext cx="283" cy="283"/>
            </a:xfrm>
            <a:prstGeom prst="ellipse">
              <a:avLst/>
            </a:prstGeom>
            <a:solidFill>
              <a:srgbClr val="80808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2" name="Oval 372"/>
            <p:cNvSpPr>
              <a:spLocks noChangeArrowheads="1"/>
            </p:cNvSpPr>
            <p:nvPr/>
          </p:nvSpPr>
          <p:spPr bwMode="auto">
            <a:xfrm rot="10800000">
              <a:off x="2468" y="2585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3" name="Oval 373"/>
            <p:cNvSpPr>
              <a:spLocks noChangeArrowheads="1"/>
            </p:cNvSpPr>
            <p:nvPr/>
          </p:nvSpPr>
          <p:spPr bwMode="auto">
            <a:xfrm>
              <a:off x="2496" y="2614"/>
              <a:ext cx="170" cy="17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4" name="Oval 374"/>
            <p:cNvSpPr>
              <a:spLocks noChangeArrowheads="1"/>
            </p:cNvSpPr>
            <p:nvPr/>
          </p:nvSpPr>
          <p:spPr bwMode="auto">
            <a:xfrm rot="10800000">
              <a:off x="2525" y="2642"/>
              <a:ext cx="114" cy="11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5" name="Oval 375"/>
            <p:cNvSpPr>
              <a:spLocks noChangeArrowheads="1"/>
            </p:cNvSpPr>
            <p:nvPr/>
          </p:nvSpPr>
          <p:spPr bwMode="auto">
            <a:xfrm>
              <a:off x="2581" y="2670"/>
              <a:ext cx="28" cy="2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852" name="Group 412"/>
          <p:cNvGrpSpPr>
            <a:grpSpLocks/>
          </p:cNvGrpSpPr>
          <p:nvPr/>
        </p:nvGrpSpPr>
        <p:grpSpPr bwMode="auto">
          <a:xfrm>
            <a:off x="7924800" y="1196975"/>
            <a:ext cx="1582738" cy="1023938"/>
            <a:chOff x="5025" y="754"/>
            <a:chExt cx="964" cy="624"/>
          </a:xfrm>
        </p:grpSpPr>
        <p:sp>
          <p:nvSpPr>
            <p:cNvPr id="61817" name="Rectangle 377"/>
            <p:cNvSpPr>
              <a:spLocks noChangeArrowheads="1"/>
            </p:cNvSpPr>
            <p:nvPr/>
          </p:nvSpPr>
          <p:spPr bwMode="auto">
            <a:xfrm>
              <a:off x="5025" y="839"/>
              <a:ext cx="964" cy="511"/>
            </a:xfrm>
            <a:prstGeom prst="rect">
              <a:avLst/>
            </a:prstGeom>
            <a:solidFill>
              <a:srgbClr val="333333"/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8" name="Rectangle 378"/>
            <p:cNvSpPr>
              <a:spLocks noChangeArrowheads="1"/>
            </p:cNvSpPr>
            <p:nvPr/>
          </p:nvSpPr>
          <p:spPr bwMode="auto">
            <a:xfrm>
              <a:off x="5025" y="1321"/>
              <a:ext cx="964" cy="5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9" name="Freeform 379"/>
            <p:cNvSpPr>
              <a:spLocks/>
            </p:cNvSpPr>
            <p:nvPr/>
          </p:nvSpPr>
          <p:spPr bwMode="auto">
            <a:xfrm>
              <a:off x="5025" y="754"/>
              <a:ext cx="964" cy="114"/>
            </a:xfrm>
            <a:custGeom>
              <a:avLst/>
              <a:gdLst>
                <a:gd name="T0" fmla="*/ 964 w 964"/>
                <a:gd name="T1" fmla="*/ 114 h 114"/>
                <a:gd name="T2" fmla="*/ 0 w 964"/>
                <a:gd name="T3" fmla="*/ 114 h 114"/>
                <a:gd name="T4" fmla="*/ 0 w 964"/>
                <a:gd name="T5" fmla="*/ 57 h 114"/>
                <a:gd name="T6" fmla="*/ 284 w 964"/>
                <a:gd name="T7" fmla="*/ 57 h 114"/>
                <a:gd name="T8" fmla="*/ 341 w 964"/>
                <a:gd name="T9" fmla="*/ 0 h 114"/>
                <a:gd name="T10" fmla="*/ 624 w 964"/>
                <a:gd name="T11" fmla="*/ 0 h 114"/>
                <a:gd name="T12" fmla="*/ 681 w 964"/>
                <a:gd name="T13" fmla="*/ 57 h 114"/>
                <a:gd name="T14" fmla="*/ 964 w 964"/>
                <a:gd name="T15" fmla="*/ 57 h 114"/>
                <a:gd name="T16" fmla="*/ 964 w 964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14">
                  <a:moveTo>
                    <a:pt x="964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284" y="57"/>
                  </a:lnTo>
                  <a:lnTo>
                    <a:pt x="341" y="0"/>
                  </a:lnTo>
                  <a:lnTo>
                    <a:pt x="624" y="0"/>
                  </a:lnTo>
                  <a:lnTo>
                    <a:pt x="681" y="57"/>
                  </a:lnTo>
                  <a:lnTo>
                    <a:pt x="964" y="57"/>
                  </a:lnTo>
                  <a:lnTo>
                    <a:pt x="96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0" name="AutoShape 380"/>
            <p:cNvSpPr>
              <a:spLocks noChangeArrowheads="1"/>
            </p:cNvSpPr>
            <p:nvPr/>
          </p:nvSpPr>
          <p:spPr bwMode="auto">
            <a:xfrm rot="1800000">
              <a:off x="5649" y="1180"/>
              <a:ext cx="142" cy="5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1" name="Oval 381"/>
            <p:cNvSpPr>
              <a:spLocks noChangeArrowheads="1"/>
            </p:cNvSpPr>
            <p:nvPr/>
          </p:nvSpPr>
          <p:spPr bwMode="auto">
            <a:xfrm>
              <a:off x="5281" y="868"/>
              <a:ext cx="453" cy="453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2" name="Oval 382"/>
            <p:cNvSpPr>
              <a:spLocks noChangeArrowheads="1"/>
            </p:cNvSpPr>
            <p:nvPr/>
          </p:nvSpPr>
          <p:spPr bwMode="auto">
            <a:xfrm rot="10800000">
              <a:off x="5309" y="896"/>
              <a:ext cx="397" cy="39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3" name="Oval 383"/>
            <p:cNvSpPr>
              <a:spLocks noChangeArrowheads="1"/>
            </p:cNvSpPr>
            <p:nvPr/>
          </p:nvSpPr>
          <p:spPr bwMode="auto">
            <a:xfrm>
              <a:off x="5337" y="925"/>
              <a:ext cx="340" cy="34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4" name="Rectangle 384"/>
            <p:cNvSpPr>
              <a:spLocks noChangeArrowheads="1"/>
            </p:cNvSpPr>
            <p:nvPr/>
          </p:nvSpPr>
          <p:spPr bwMode="auto">
            <a:xfrm>
              <a:off x="5082" y="783"/>
              <a:ext cx="114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5" name="Rectangle 385"/>
            <p:cNvSpPr>
              <a:spLocks noChangeArrowheads="1"/>
            </p:cNvSpPr>
            <p:nvPr/>
          </p:nvSpPr>
          <p:spPr bwMode="auto">
            <a:xfrm>
              <a:off x="5224" y="783"/>
              <a:ext cx="57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6" name="Rectangle 386"/>
            <p:cNvSpPr>
              <a:spLocks noChangeArrowheads="1"/>
            </p:cNvSpPr>
            <p:nvPr/>
          </p:nvSpPr>
          <p:spPr bwMode="auto">
            <a:xfrm>
              <a:off x="5791" y="783"/>
              <a:ext cx="142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7" name="Oval 387"/>
            <p:cNvSpPr>
              <a:spLocks noChangeArrowheads="1"/>
            </p:cNvSpPr>
            <p:nvPr/>
          </p:nvSpPr>
          <p:spPr bwMode="auto">
            <a:xfrm>
              <a:off x="5366" y="953"/>
              <a:ext cx="283" cy="28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8" name="Oval 388"/>
            <p:cNvSpPr>
              <a:spLocks noChangeArrowheads="1"/>
            </p:cNvSpPr>
            <p:nvPr/>
          </p:nvSpPr>
          <p:spPr bwMode="auto">
            <a:xfrm rot="10800000">
              <a:off x="5394" y="98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9" name="Oval 389"/>
            <p:cNvSpPr>
              <a:spLocks noChangeArrowheads="1"/>
            </p:cNvSpPr>
            <p:nvPr/>
          </p:nvSpPr>
          <p:spPr bwMode="auto">
            <a:xfrm>
              <a:off x="5422" y="1010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0" name="Oval 390"/>
            <p:cNvSpPr>
              <a:spLocks noChangeArrowheads="1"/>
            </p:cNvSpPr>
            <p:nvPr/>
          </p:nvSpPr>
          <p:spPr bwMode="auto">
            <a:xfrm rot="10800000">
              <a:off x="5451" y="1038"/>
              <a:ext cx="114" cy="11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1" name="Oval 391"/>
            <p:cNvSpPr>
              <a:spLocks noChangeArrowheads="1"/>
            </p:cNvSpPr>
            <p:nvPr/>
          </p:nvSpPr>
          <p:spPr bwMode="auto">
            <a:xfrm>
              <a:off x="5507" y="1066"/>
              <a:ext cx="28" cy="28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954" name="Group 514"/>
          <p:cNvGrpSpPr>
            <a:grpSpLocks/>
          </p:cNvGrpSpPr>
          <p:nvPr/>
        </p:nvGrpSpPr>
        <p:grpSpPr bwMode="auto">
          <a:xfrm>
            <a:off x="6032500" y="3068638"/>
            <a:ext cx="1574800" cy="990600"/>
            <a:chOff x="3800" y="1933"/>
            <a:chExt cx="992" cy="624"/>
          </a:xfrm>
        </p:grpSpPr>
        <p:grpSp>
          <p:nvGrpSpPr>
            <p:cNvPr id="61953" name="Group 513"/>
            <p:cNvGrpSpPr>
              <a:grpSpLocks/>
            </p:cNvGrpSpPr>
            <p:nvPr/>
          </p:nvGrpSpPr>
          <p:grpSpPr bwMode="auto">
            <a:xfrm>
              <a:off x="3800" y="1933"/>
              <a:ext cx="992" cy="624"/>
              <a:chOff x="3800" y="3158"/>
              <a:chExt cx="992" cy="624"/>
            </a:xfrm>
          </p:grpSpPr>
          <p:sp>
            <p:nvSpPr>
              <p:cNvPr id="61920" name="Rectangle 480"/>
              <p:cNvSpPr>
                <a:spLocks noChangeArrowheads="1"/>
              </p:cNvSpPr>
              <p:nvPr/>
            </p:nvSpPr>
            <p:spPr bwMode="auto">
              <a:xfrm>
                <a:off x="3828" y="3272"/>
                <a:ext cx="964" cy="453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1" name="Rectangle 481"/>
              <p:cNvSpPr>
                <a:spLocks noChangeArrowheads="1"/>
              </p:cNvSpPr>
              <p:nvPr/>
            </p:nvSpPr>
            <p:spPr bwMode="auto">
              <a:xfrm>
                <a:off x="3828" y="3725"/>
                <a:ext cx="964" cy="57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2" name="Freeform 482"/>
              <p:cNvSpPr>
                <a:spLocks/>
              </p:cNvSpPr>
              <p:nvPr/>
            </p:nvSpPr>
            <p:spPr bwMode="auto">
              <a:xfrm>
                <a:off x="3828" y="3158"/>
                <a:ext cx="964" cy="114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23" name="AutoShape 483"/>
              <p:cNvSpPr>
                <a:spLocks noChangeArrowheads="1"/>
              </p:cNvSpPr>
              <p:nvPr/>
            </p:nvSpPr>
            <p:spPr bwMode="auto">
              <a:xfrm>
                <a:off x="3800" y="3300"/>
                <a:ext cx="255" cy="39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8" name="Rectangle 488"/>
              <p:cNvSpPr>
                <a:spLocks noChangeArrowheads="1"/>
              </p:cNvSpPr>
              <p:nvPr/>
            </p:nvSpPr>
            <p:spPr bwMode="auto">
              <a:xfrm>
                <a:off x="3885" y="3187"/>
                <a:ext cx="114" cy="28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29" name="Rectangle 489"/>
              <p:cNvSpPr>
                <a:spLocks noChangeArrowheads="1"/>
              </p:cNvSpPr>
              <p:nvPr/>
            </p:nvSpPr>
            <p:spPr bwMode="auto">
              <a:xfrm>
                <a:off x="4027" y="3187"/>
                <a:ext cx="57" cy="28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30" name="Rectangle 490"/>
              <p:cNvSpPr>
                <a:spLocks noChangeArrowheads="1"/>
              </p:cNvSpPr>
              <p:nvPr/>
            </p:nvSpPr>
            <p:spPr bwMode="auto">
              <a:xfrm>
                <a:off x="4594" y="3187"/>
                <a:ext cx="142" cy="28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853" name="Group 413"/>
            <p:cNvGrpSpPr>
              <a:grpSpLocks/>
            </p:cNvGrpSpPr>
            <p:nvPr/>
          </p:nvGrpSpPr>
          <p:grpSpPr bwMode="auto">
            <a:xfrm>
              <a:off x="3800" y="1933"/>
              <a:ext cx="992" cy="624"/>
              <a:chOff x="2071" y="2358"/>
              <a:chExt cx="992" cy="624"/>
            </a:xfrm>
          </p:grpSpPr>
          <p:sp>
            <p:nvSpPr>
              <p:cNvPr id="61854" name="Rectangle 414"/>
              <p:cNvSpPr>
                <a:spLocks noChangeArrowheads="1"/>
              </p:cNvSpPr>
              <p:nvPr/>
            </p:nvSpPr>
            <p:spPr bwMode="auto">
              <a:xfrm>
                <a:off x="2099" y="2472"/>
                <a:ext cx="964" cy="453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31765"/>
                      <a:invGamma/>
                    </a:srgbClr>
                  </a:gs>
                </a:gsLst>
                <a:lin ang="0" scaled="1"/>
              </a:gra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5" name="Rectangle 415"/>
              <p:cNvSpPr>
                <a:spLocks noChangeArrowheads="1"/>
              </p:cNvSpPr>
              <p:nvPr/>
            </p:nvSpPr>
            <p:spPr bwMode="auto">
              <a:xfrm>
                <a:off x="2099" y="2925"/>
                <a:ext cx="964" cy="57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6" name="Freeform 416"/>
              <p:cNvSpPr>
                <a:spLocks/>
              </p:cNvSpPr>
              <p:nvPr/>
            </p:nvSpPr>
            <p:spPr bwMode="auto">
              <a:xfrm>
                <a:off x="2099" y="2358"/>
                <a:ext cx="964" cy="114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57" name="AutoShape 417"/>
              <p:cNvSpPr>
                <a:spLocks noChangeArrowheads="1"/>
              </p:cNvSpPr>
              <p:nvPr/>
            </p:nvSpPr>
            <p:spPr bwMode="auto">
              <a:xfrm>
                <a:off x="2071" y="2500"/>
                <a:ext cx="255" cy="3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31765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8" name="AutoShape 418"/>
              <p:cNvSpPr>
                <a:spLocks noChangeArrowheads="1"/>
              </p:cNvSpPr>
              <p:nvPr/>
            </p:nvSpPr>
            <p:spPr bwMode="auto">
              <a:xfrm rot="1800000">
                <a:off x="2723" y="2784"/>
                <a:ext cx="142" cy="5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9" name="Oval 419"/>
              <p:cNvSpPr>
                <a:spLocks noChangeArrowheads="1"/>
              </p:cNvSpPr>
              <p:nvPr/>
            </p:nvSpPr>
            <p:spPr bwMode="auto">
              <a:xfrm>
                <a:off x="2355" y="2472"/>
                <a:ext cx="453" cy="453"/>
              </a:xfrm>
              <a:prstGeom prst="ellipse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0" name="Oval 420"/>
              <p:cNvSpPr>
                <a:spLocks noChangeArrowheads="1"/>
              </p:cNvSpPr>
              <p:nvPr/>
            </p:nvSpPr>
            <p:spPr bwMode="auto">
              <a:xfrm rot="10800000">
                <a:off x="2383" y="2500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1" name="Oval 421"/>
              <p:cNvSpPr>
                <a:spLocks noChangeArrowheads="1"/>
              </p:cNvSpPr>
              <p:nvPr/>
            </p:nvSpPr>
            <p:spPr bwMode="auto">
              <a:xfrm>
                <a:off x="2411" y="2529"/>
                <a:ext cx="340" cy="340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2" name="Rectangle 422"/>
              <p:cNvSpPr>
                <a:spLocks noChangeArrowheads="1"/>
              </p:cNvSpPr>
              <p:nvPr/>
            </p:nvSpPr>
            <p:spPr bwMode="auto">
              <a:xfrm>
                <a:off x="2156" y="2387"/>
                <a:ext cx="114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3" name="Rectangle 423"/>
              <p:cNvSpPr>
                <a:spLocks noChangeArrowheads="1"/>
              </p:cNvSpPr>
              <p:nvPr/>
            </p:nvSpPr>
            <p:spPr bwMode="auto">
              <a:xfrm>
                <a:off x="2298" y="2387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4" name="Rectangle 424"/>
              <p:cNvSpPr>
                <a:spLocks noChangeArrowheads="1"/>
              </p:cNvSpPr>
              <p:nvPr/>
            </p:nvSpPr>
            <p:spPr bwMode="auto">
              <a:xfrm>
                <a:off x="2865" y="2387"/>
                <a:ext cx="142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5" name="Oval 425"/>
              <p:cNvSpPr>
                <a:spLocks noChangeArrowheads="1"/>
              </p:cNvSpPr>
              <p:nvPr/>
            </p:nvSpPr>
            <p:spPr bwMode="auto">
              <a:xfrm>
                <a:off x="2440" y="2557"/>
                <a:ext cx="283" cy="283"/>
              </a:xfrm>
              <a:prstGeom prst="ellipse">
                <a:avLst/>
              </a:prstGeom>
              <a:solidFill>
                <a:srgbClr val="80808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6" name="Oval 426"/>
              <p:cNvSpPr>
                <a:spLocks noChangeArrowheads="1"/>
              </p:cNvSpPr>
              <p:nvPr/>
            </p:nvSpPr>
            <p:spPr bwMode="auto">
              <a:xfrm rot="10800000">
                <a:off x="2468" y="2585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7" name="Oval 427"/>
              <p:cNvSpPr>
                <a:spLocks noChangeArrowheads="1"/>
              </p:cNvSpPr>
              <p:nvPr/>
            </p:nvSpPr>
            <p:spPr bwMode="auto">
              <a:xfrm>
                <a:off x="2496" y="2614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8" name="Oval 428"/>
              <p:cNvSpPr>
                <a:spLocks noChangeArrowheads="1"/>
              </p:cNvSpPr>
              <p:nvPr/>
            </p:nvSpPr>
            <p:spPr bwMode="auto">
              <a:xfrm rot="10800000">
                <a:off x="2525" y="2642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9" name="Oval 429"/>
              <p:cNvSpPr>
                <a:spLocks noChangeArrowheads="1"/>
              </p:cNvSpPr>
              <p:nvPr/>
            </p:nvSpPr>
            <p:spPr bwMode="auto">
              <a:xfrm>
                <a:off x="2581" y="2670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955" name="Group 515"/>
          <p:cNvGrpSpPr>
            <a:grpSpLocks/>
          </p:cNvGrpSpPr>
          <p:nvPr/>
        </p:nvGrpSpPr>
        <p:grpSpPr bwMode="auto">
          <a:xfrm>
            <a:off x="7905750" y="3068638"/>
            <a:ext cx="1582738" cy="1023937"/>
            <a:chOff x="4980" y="1933"/>
            <a:chExt cx="997" cy="645"/>
          </a:xfrm>
        </p:grpSpPr>
        <p:grpSp>
          <p:nvGrpSpPr>
            <p:cNvPr id="61952" name="Group 512"/>
            <p:cNvGrpSpPr>
              <a:grpSpLocks/>
            </p:cNvGrpSpPr>
            <p:nvPr/>
          </p:nvGrpSpPr>
          <p:grpSpPr bwMode="auto">
            <a:xfrm>
              <a:off x="4980" y="1933"/>
              <a:ext cx="997" cy="645"/>
              <a:chOff x="4980" y="3158"/>
              <a:chExt cx="997" cy="645"/>
            </a:xfrm>
          </p:grpSpPr>
          <p:sp>
            <p:nvSpPr>
              <p:cNvPr id="61937" name="Rectangle 497"/>
              <p:cNvSpPr>
                <a:spLocks noChangeArrowheads="1"/>
              </p:cNvSpPr>
              <p:nvPr/>
            </p:nvSpPr>
            <p:spPr bwMode="auto">
              <a:xfrm>
                <a:off x="4980" y="3246"/>
                <a:ext cx="997" cy="528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8" name="Rectangle 498"/>
              <p:cNvSpPr>
                <a:spLocks noChangeArrowheads="1"/>
              </p:cNvSpPr>
              <p:nvPr/>
            </p:nvSpPr>
            <p:spPr bwMode="auto">
              <a:xfrm>
                <a:off x="4980" y="3744"/>
                <a:ext cx="997" cy="59"/>
              </a:xfrm>
              <a:prstGeom prst="rect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9" name="Freeform 499"/>
              <p:cNvSpPr>
                <a:spLocks/>
              </p:cNvSpPr>
              <p:nvPr/>
            </p:nvSpPr>
            <p:spPr bwMode="auto">
              <a:xfrm>
                <a:off x="4980" y="3158"/>
                <a:ext cx="997" cy="118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4" name="Rectangle 504"/>
              <p:cNvSpPr>
                <a:spLocks noChangeArrowheads="1"/>
              </p:cNvSpPr>
              <p:nvPr/>
            </p:nvSpPr>
            <p:spPr bwMode="auto">
              <a:xfrm>
                <a:off x="5039" y="3188"/>
                <a:ext cx="118" cy="29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5" name="Rectangle 505"/>
              <p:cNvSpPr>
                <a:spLocks noChangeArrowheads="1"/>
              </p:cNvSpPr>
              <p:nvPr/>
            </p:nvSpPr>
            <p:spPr bwMode="auto">
              <a:xfrm>
                <a:off x="5186" y="3188"/>
                <a:ext cx="59" cy="29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6" name="Rectangle 506"/>
              <p:cNvSpPr>
                <a:spLocks noChangeArrowheads="1"/>
              </p:cNvSpPr>
              <p:nvPr/>
            </p:nvSpPr>
            <p:spPr bwMode="auto">
              <a:xfrm>
                <a:off x="5772" y="3188"/>
                <a:ext cx="147" cy="29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870" name="Group 430"/>
            <p:cNvGrpSpPr>
              <a:grpSpLocks/>
            </p:cNvGrpSpPr>
            <p:nvPr/>
          </p:nvGrpSpPr>
          <p:grpSpPr bwMode="auto">
            <a:xfrm>
              <a:off x="4980" y="1933"/>
              <a:ext cx="997" cy="645"/>
              <a:chOff x="5025" y="754"/>
              <a:chExt cx="964" cy="624"/>
            </a:xfrm>
          </p:grpSpPr>
          <p:sp>
            <p:nvSpPr>
              <p:cNvPr id="61871" name="Rectangle 431"/>
              <p:cNvSpPr>
                <a:spLocks noChangeArrowheads="1"/>
              </p:cNvSpPr>
              <p:nvPr/>
            </p:nvSpPr>
            <p:spPr bwMode="auto">
              <a:xfrm>
                <a:off x="5025" y="839"/>
                <a:ext cx="964" cy="511"/>
              </a:xfrm>
              <a:prstGeom prst="rect">
                <a:avLst/>
              </a:prstGeom>
              <a:solidFill>
                <a:srgbClr val="333333"/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2" name="Rectangle 432"/>
              <p:cNvSpPr>
                <a:spLocks noChangeArrowheads="1"/>
              </p:cNvSpPr>
              <p:nvPr/>
            </p:nvSpPr>
            <p:spPr bwMode="auto">
              <a:xfrm>
                <a:off x="5025" y="1321"/>
                <a:ext cx="964" cy="57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3" name="Freeform 433"/>
              <p:cNvSpPr>
                <a:spLocks/>
              </p:cNvSpPr>
              <p:nvPr/>
            </p:nvSpPr>
            <p:spPr bwMode="auto">
              <a:xfrm>
                <a:off x="5025" y="754"/>
                <a:ext cx="964" cy="114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74" name="AutoShape 434"/>
              <p:cNvSpPr>
                <a:spLocks noChangeArrowheads="1"/>
              </p:cNvSpPr>
              <p:nvPr/>
            </p:nvSpPr>
            <p:spPr bwMode="auto">
              <a:xfrm rot="1800000">
                <a:off x="5649" y="1180"/>
                <a:ext cx="142" cy="5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5" name="Oval 435"/>
              <p:cNvSpPr>
                <a:spLocks noChangeArrowheads="1"/>
              </p:cNvSpPr>
              <p:nvPr/>
            </p:nvSpPr>
            <p:spPr bwMode="auto">
              <a:xfrm>
                <a:off x="5281" y="868"/>
                <a:ext cx="453" cy="453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6" name="Oval 436"/>
              <p:cNvSpPr>
                <a:spLocks noChangeArrowheads="1"/>
              </p:cNvSpPr>
              <p:nvPr/>
            </p:nvSpPr>
            <p:spPr bwMode="auto">
              <a:xfrm rot="10800000">
                <a:off x="5309" y="896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7" name="Oval 437"/>
              <p:cNvSpPr>
                <a:spLocks noChangeArrowheads="1"/>
              </p:cNvSpPr>
              <p:nvPr/>
            </p:nvSpPr>
            <p:spPr bwMode="auto">
              <a:xfrm>
                <a:off x="5337" y="925"/>
                <a:ext cx="340" cy="340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8" name="Rectangle 438"/>
              <p:cNvSpPr>
                <a:spLocks noChangeArrowheads="1"/>
              </p:cNvSpPr>
              <p:nvPr/>
            </p:nvSpPr>
            <p:spPr bwMode="auto">
              <a:xfrm>
                <a:off x="5082" y="783"/>
                <a:ext cx="114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79" name="Rectangle 439"/>
              <p:cNvSpPr>
                <a:spLocks noChangeArrowheads="1"/>
              </p:cNvSpPr>
              <p:nvPr/>
            </p:nvSpPr>
            <p:spPr bwMode="auto">
              <a:xfrm>
                <a:off x="5224" y="783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80" name="Rectangle 440"/>
              <p:cNvSpPr>
                <a:spLocks noChangeArrowheads="1"/>
              </p:cNvSpPr>
              <p:nvPr/>
            </p:nvSpPr>
            <p:spPr bwMode="auto">
              <a:xfrm>
                <a:off x="5791" y="783"/>
                <a:ext cx="142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81" name="Oval 441"/>
              <p:cNvSpPr>
                <a:spLocks noChangeArrowheads="1"/>
              </p:cNvSpPr>
              <p:nvPr/>
            </p:nvSpPr>
            <p:spPr bwMode="auto">
              <a:xfrm>
                <a:off x="5366" y="953"/>
                <a:ext cx="283" cy="28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2" name="Oval 442"/>
              <p:cNvSpPr>
                <a:spLocks noChangeArrowheads="1"/>
              </p:cNvSpPr>
              <p:nvPr/>
            </p:nvSpPr>
            <p:spPr bwMode="auto">
              <a:xfrm rot="10800000">
                <a:off x="5394" y="981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3" name="Oval 443"/>
              <p:cNvSpPr>
                <a:spLocks noChangeArrowheads="1"/>
              </p:cNvSpPr>
              <p:nvPr/>
            </p:nvSpPr>
            <p:spPr bwMode="auto">
              <a:xfrm>
                <a:off x="5422" y="1010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4" name="Oval 444"/>
              <p:cNvSpPr>
                <a:spLocks noChangeArrowheads="1"/>
              </p:cNvSpPr>
              <p:nvPr/>
            </p:nvSpPr>
            <p:spPr bwMode="auto">
              <a:xfrm rot="10800000">
                <a:off x="5451" y="1038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5" name="Oval 445"/>
              <p:cNvSpPr>
                <a:spLocks noChangeArrowheads="1"/>
              </p:cNvSpPr>
              <p:nvPr/>
            </p:nvSpPr>
            <p:spPr bwMode="auto">
              <a:xfrm>
                <a:off x="5507" y="1066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078" name="Group 638"/>
          <p:cNvGrpSpPr>
            <a:grpSpLocks/>
          </p:cNvGrpSpPr>
          <p:nvPr/>
        </p:nvGrpSpPr>
        <p:grpSpPr bwMode="auto">
          <a:xfrm>
            <a:off x="415925" y="5013325"/>
            <a:ext cx="1584325" cy="1135063"/>
            <a:chOff x="262" y="3158"/>
            <a:chExt cx="998" cy="715"/>
          </a:xfrm>
        </p:grpSpPr>
        <p:sp>
          <p:nvSpPr>
            <p:cNvPr id="62026" name="AutoShape 586"/>
            <p:cNvSpPr>
              <a:spLocks noChangeArrowheads="1"/>
            </p:cNvSpPr>
            <p:nvPr/>
          </p:nvSpPr>
          <p:spPr bwMode="auto">
            <a:xfrm>
              <a:off x="393" y="3266"/>
              <a:ext cx="867" cy="564"/>
            </a:xfrm>
            <a:prstGeom prst="roundRect">
              <a:avLst>
                <a:gd name="adj" fmla="val 19153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7" name="AutoShape 587"/>
            <p:cNvSpPr>
              <a:spLocks noChangeArrowheads="1"/>
            </p:cNvSpPr>
            <p:nvPr/>
          </p:nvSpPr>
          <p:spPr bwMode="auto">
            <a:xfrm>
              <a:off x="262" y="3223"/>
              <a:ext cx="304" cy="650"/>
            </a:xfrm>
            <a:prstGeom prst="roundRect">
              <a:avLst>
                <a:gd name="adj" fmla="val 28616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8" name="AutoShape 588"/>
            <p:cNvSpPr>
              <a:spLocks noChangeArrowheads="1"/>
            </p:cNvSpPr>
            <p:nvPr/>
          </p:nvSpPr>
          <p:spPr bwMode="auto">
            <a:xfrm>
              <a:off x="284" y="3245"/>
              <a:ext cx="260" cy="130"/>
            </a:xfrm>
            <a:prstGeom prst="roundRect">
              <a:avLst>
                <a:gd name="adj" fmla="val 4926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9" name="AutoShape 589"/>
            <p:cNvSpPr>
              <a:spLocks noChangeArrowheads="1"/>
            </p:cNvSpPr>
            <p:nvPr/>
          </p:nvSpPr>
          <p:spPr bwMode="auto">
            <a:xfrm>
              <a:off x="739" y="3158"/>
              <a:ext cx="304" cy="2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0" name="AutoShape 590"/>
            <p:cNvSpPr>
              <a:spLocks noChangeArrowheads="1"/>
            </p:cNvSpPr>
            <p:nvPr/>
          </p:nvSpPr>
          <p:spPr bwMode="auto">
            <a:xfrm>
              <a:off x="588" y="3288"/>
              <a:ext cx="62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1" name="AutoShape 591"/>
            <p:cNvSpPr>
              <a:spLocks noChangeArrowheads="1"/>
            </p:cNvSpPr>
            <p:nvPr/>
          </p:nvSpPr>
          <p:spPr bwMode="auto">
            <a:xfrm>
              <a:off x="653" y="3310"/>
              <a:ext cx="49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2" name="Oval 592"/>
            <p:cNvSpPr>
              <a:spLocks noChangeArrowheads="1"/>
            </p:cNvSpPr>
            <p:nvPr/>
          </p:nvSpPr>
          <p:spPr bwMode="auto">
            <a:xfrm>
              <a:off x="631" y="3331"/>
              <a:ext cx="542" cy="54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3" name="Oval 593" descr="横線 (反転)"/>
            <p:cNvSpPr>
              <a:spLocks noChangeArrowheads="1"/>
            </p:cNvSpPr>
            <p:nvPr/>
          </p:nvSpPr>
          <p:spPr bwMode="auto">
            <a:xfrm rot="10800000">
              <a:off x="653" y="3353"/>
              <a:ext cx="498" cy="499"/>
            </a:xfrm>
            <a:prstGeom prst="ellipse">
              <a:avLst/>
            </a:prstGeom>
            <a:pattFill prst="narHorz">
              <a:fgClr>
                <a:srgbClr val="333333"/>
              </a:fgClr>
              <a:bgClr>
                <a:srgbClr val="50505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4" name="Oval 594"/>
            <p:cNvSpPr>
              <a:spLocks noChangeArrowheads="1"/>
            </p:cNvSpPr>
            <p:nvPr/>
          </p:nvSpPr>
          <p:spPr bwMode="auto">
            <a:xfrm>
              <a:off x="718" y="3418"/>
              <a:ext cx="368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5" name="Oval 595"/>
            <p:cNvSpPr>
              <a:spLocks noChangeArrowheads="1"/>
            </p:cNvSpPr>
            <p:nvPr/>
          </p:nvSpPr>
          <p:spPr bwMode="auto">
            <a:xfrm>
              <a:off x="805" y="3505"/>
              <a:ext cx="194" cy="19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6" name="Oval 596"/>
            <p:cNvSpPr>
              <a:spLocks noChangeArrowheads="1"/>
            </p:cNvSpPr>
            <p:nvPr/>
          </p:nvSpPr>
          <p:spPr bwMode="auto">
            <a:xfrm rot="10800000">
              <a:off x="826" y="3526"/>
              <a:ext cx="151" cy="15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7" name="Oval 597"/>
            <p:cNvSpPr>
              <a:spLocks noChangeArrowheads="1"/>
            </p:cNvSpPr>
            <p:nvPr/>
          </p:nvSpPr>
          <p:spPr bwMode="auto">
            <a:xfrm rot="10800000">
              <a:off x="891" y="3548"/>
              <a:ext cx="44" cy="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8" name="AutoShape 598" descr="横線 (反転)"/>
            <p:cNvSpPr>
              <a:spLocks noChangeArrowheads="1"/>
            </p:cNvSpPr>
            <p:nvPr/>
          </p:nvSpPr>
          <p:spPr bwMode="auto">
            <a:xfrm>
              <a:off x="1173" y="3483"/>
              <a:ext cx="65" cy="43"/>
            </a:xfrm>
            <a:prstGeom prst="roundRect">
              <a:avLst>
                <a:gd name="adj" fmla="val 16667"/>
              </a:avLst>
            </a:prstGeom>
            <a:pattFill prst="narHorz">
              <a:fgClr>
                <a:srgbClr val="C0C0C0"/>
              </a:fgClr>
              <a:bgClr>
                <a:srgbClr val="505050"/>
              </a:bgClr>
            </a:patt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9" name="AutoShape 599"/>
            <p:cNvSpPr>
              <a:spLocks noChangeArrowheads="1"/>
            </p:cNvSpPr>
            <p:nvPr/>
          </p:nvSpPr>
          <p:spPr bwMode="auto">
            <a:xfrm rot="13500000">
              <a:off x="674" y="3364"/>
              <a:ext cx="461" cy="461"/>
            </a:xfrm>
            <a:custGeom>
              <a:avLst/>
              <a:gdLst>
                <a:gd name="G0" fmla="+- 1939 0 0"/>
                <a:gd name="G1" fmla="+- -6640587 0 0"/>
                <a:gd name="G2" fmla="+- 0 0 -6640587"/>
                <a:gd name="T0" fmla="*/ 0 256 1"/>
                <a:gd name="T1" fmla="*/ 180 256 1"/>
                <a:gd name="G3" fmla="+- -6640587 T0 T1"/>
                <a:gd name="T2" fmla="*/ 0 256 1"/>
                <a:gd name="T3" fmla="*/ 90 256 1"/>
                <a:gd name="G4" fmla="+- -6640587 T2 T3"/>
                <a:gd name="G5" fmla="*/ G4 2 1"/>
                <a:gd name="T4" fmla="*/ 90 256 1"/>
                <a:gd name="T5" fmla="*/ 0 256 1"/>
                <a:gd name="G6" fmla="+- -6640587 T4 T5"/>
                <a:gd name="G7" fmla="*/ G6 2 1"/>
                <a:gd name="G8" fmla="abs -664058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939"/>
                <a:gd name="G18" fmla="*/ 1939 1 2"/>
                <a:gd name="G19" fmla="+- G18 5400 0"/>
                <a:gd name="G20" fmla="cos G19 -6640587"/>
                <a:gd name="G21" fmla="sin G19 -6640587"/>
                <a:gd name="G22" fmla="+- G20 10800 0"/>
                <a:gd name="G23" fmla="+- G21 10800 0"/>
                <a:gd name="G24" fmla="+- 10800 0 G20"/>
                <a:gd name="G25" fmla="+- 1939 10800 0"/>
                <a:gd name="G26" fmla="?: G9 G17 G25"/>
                <a:gd name="G27" fmla="?: G9 0 21600"/>
                <a:gd name="G28" fmla="cos 10800 -6640587"/>
                <a:gd name="G29" fmla="sin 10800 -6640587"/>
                <a:gd name="G30" fmla="sin 1939 -6640587"/>
                <a:gd name="G31" fmla="+- G28 10800 0"/>
                <a:gd name="G32" fmla="+- G29 10800 0"/>
                <a:gd name="G33" fmla="+- G30 10800 0"/>
                <a:gd name="G34" fmla="?: G4 0 G31"/>
                <a:gd name="G35" fmla="?: -6640587 G34 0"/>
                <a:gd name="G36" fmla="?: G6 G35 G31"/>
                <a:gd name="G37" fmla="+- 21600 0 G36"/>
                <a:gd name="G38" fmla="?: G4 0 G33"/>
                <a:gd name="G39" fmla="?: -664058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548 w 21600"/>
                <a:gd name="T15" fmla="*/ 4554 h 21600"/>
                <a:gd name="T16" fmla="*/ 10800 w 21600"/>
                <a:gd name="T17" fmla="*/ 8861 h 21600"/>
                <a:gd name="T18" fmla="*/ 12052 w 21600"/>
                <a:gd name="T19" fmla="*/ 45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419" y="8898"/>
                  </a:moveTo>
                  <a:cubicBezTo>
                    <a:pt x="10544" y="8873"/>
                    <a:pt x="10672" y="8860"/>
                    <a:pt x="10800" y="8861"/>
                  </a:cubicBezTo>
                  <a:cubicBezTo>
                    <a:pt x="10927" y="8861"/>
                    <a:pt x="11055" y="8873"/>
                    <a:pt x="11180" y="8898"/>
                  </a:cubicBezTo>
                  <a:lnTo>
                    <a:pt x="12921" y="210"/>
                  </a:lnTo>
                  <a:cubicBezTo>
                    <a:pt x="12222" y="70"/>
                    <a:pt x="11512" y="-1"/>
                    <a:pt x="10799" y="0"/>
                  </a:cubicBezTo>
                  <a:cubicBezTo>
                    <a:pt x="10087" y="0"/>
                    <a:pt x="9377" y="70"/>
                    <a:pt x="8678" y="210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0" name="Oval 600"/>
            <p:cNvSpPr>
              <a:spLocks noChangeArrowheads="1"/>
            </p:cNvSpPr>
            <p:nvPr/>
          </p:nvSpPr>
          <p:spPr bwMode="auto">
            <a:xfrm>
              <a:off x="424" y="3282"/>
              <a:ext cx="87" cy="66"/>
            </a:xfrm>
            <a:prstGeom prst="ellipse">
              <a:avLst/>
            </a:prstGeom>
            <a:solidFill>
              <a:srgbClr val="000000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1" name="Oval 601"/>
            <p:cNvSpPr>
              <a:spLocks noChangeArrowheads="1"/>
            </p:cNvSpPr>
            <p:nvPr/>
          </p:nvSpPr>
          <p:spPr bwMode="auto">
            <a:xfrm>
              <a:off x="424" y="3266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77" name="Group 637"/>
          <p:cNvGrpSpPr>
            <a:grpSpLocks/>
          </p:cNvGrpSpPr>
          <p:nvPr/>
        </p:nvGrpSpPr>
        <p:grpSpPr bwMode="auto">
          <a:xfrm>
            <a:off x="2289175" y="5013325"/>
            <a:ext cx="1584325" cy="1135063"/>
            <a:chOff x="1442" y="3158"/>
            <a:chExt cx="998" cy="715"/>
          </a:xfrm>
        </p:grpSpPr>
        <p:sp>
          <p:nvSpPr>
            <p:cNvPr id="62043" name="AutoShape 603"/>
            <p:cNvSpPr>
              <a:spLocks noChangeArrowheads="1"/>
            </p:cNvSpPr>
            <p:nvPr/>
          </p:nvSpPr>
          <p:spPr bwMode="auto">
            <a:xfrm>
              <a:off x="1573" y="3266"/>
              <a:ext cx="867" cy="564"/>
            </a:xfrm>
            <a:prstGeom prst="roundRect">
              <a:avLst>
                <a:gd name="adj" fmla="val 19153"/>
              </a:avLst>
            </a:prstGeom>
            <a:solidFill>
              <a:srgbClr val="96969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4" name="AutoShape 604"/>
            <p:cNvSpPr>
              <a:spLocks noChangeArrowheads="1"/>
            </p:cNvSpPr>
            <p:nvPr/>
          </p:nvSpPr>
          <p:spPr bwMode="auto">
            <a:xfrm>
              <a:off x="1442" y="3223"/>
              <a:ext cx="304" cy="650"/>
            </a:xfrm>
            <a:prstGeom prst="roundRect">
              <a:avLst>
                <a:gd name="adj" fmla="val 28616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85882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5" name="AutoShape 605"/>
            <p:cNvSpPr>
              <a:spLocks noChangeArrowheads="1"/>
            </p:cNvSpPr>
            <p:nvPr/>
          </p:nvSpPr>
          <p:spPr bwMode="auto">
            <a:xfrm>
              <a:off x="1464" y="3245"/>
              <a:ext cx="260" cy="130"/>
            </a:xfrm>
            <a:prstGeom prst="roundRect">
              <a:avLst>
                <a:gd name="adj" fmla="val 49264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6" name="AutoShape 606"/>
            <p:cNvSpPr>
              <a:spLocks noChangeArrowheads="1"/>
            </p:cNvSpPr>
            <p:nvPr/>
          </p:nvSpPr>
          <p:spPr bwMode="auto">
            <a:xfrm>
              <a:off x="1919" y="3158"/>
              <a:ext cx="304" cy="2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tint val="8588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7" name="AutoShape 607"/>
            <p:cNvSpPr>
              <a:spLocks noChangeArrowheads="1"/>
            </p:cNvSpPr>
            <p:nvPr/>
          </p:nvSpPr>
          <p:spPr bwMode="auto">
            <a:xfrm>
              <a:off x="1768" y="3288"/>
              <a:ext cx="62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8" name="AutoShape 608"/>
            <p:cNvSpPr>
              <a:spLocks noChangeArrowheads="1"/>
            </p:cNvSpPr>
            <p:nvPr/>
          </p:nvSpPr>
          <p:spPr bwMode="auto">
            <a:xfrm>
              <a:off x="1833" y="3310"/>
              <a:ext cx="49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9" name="Oval 609"/>
            <p:cNvSpPr>
              <a:spLocks noChangeArrowheads="1"/>
            </p:cNvSpPr>
            <p:nvPr/>
          </p:nvSpPr>
          <p:spPr bwMode="auto">
            <a:xfrm>
              <a:off x="1811" y="3331"/>
              <a:ext cx="542" cy="542"/>
            </a:xfrm>
            <a:prstGeom prst="ellipse">
              <a:avLst/>
            </a:prstGeom>
            <a:solidFill>
              <a:srgbClr val="969696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0" name="Oval 610" descr="横線 (反転)"/>
            <p:cNvSpPr>
              <a:spLocks noChangeArrowheads="1"/>
            </p:cNvSpPr>
            <p:nvPr/>
          </p:nvSpPr>
          <p:spPr bwMode="auto">
            <a:xfrm rot="10800000">
              <a:off x="1833" y="3353"/>
              <a:ext cx="498" cy="499"/>
            </a:xfrm>
            <a:prstGeom prst="ellipse">
              <a:avLst/>
            </a:prstGeom>
            <a:pattFill prst="narHorz">
              <a:fgClr>
                <a:srgbClr val="969696"/>
              </a:fgClr>
              <a:bgClr>
                <a:srgbClr val="505050"/>
              </a:bgClr>
            </a:patt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1" name="Oval 611"/>
            <p:cNvSpPr>
              <a:spLocks noChangeArrowheads="1"/>
            </p:cNvSpPr>
            <p:nvPr/>
          </p:nvSpPr>
          <p:spPr bwMode="auto">
            <a:xfrm>
              <a:off x="1898" y="3418"/>
              <a:ext cx="368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2" name="Oval 612"/>
            <p:cNvSpPr>
              <a:spLocks noChangeArrowheads="1"/>
            </p:cNvSpPr>
            <p:nvPr/>
          </p:nvSpPr>
          <p:spPr bwMode="auto">
            <a:xfrm>
              <a:off x="1985" y="3505"/>
              <a:ext cx="194" cy="19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3" name="Oval 613"/>
            <p:cNvSpPr>
              <a:spLocks noChangeArrowheads="1"/>
            </p:cNvSpPr>
            <p:nvPr/>
          </p:nvSpPr>
          <p:spPr bwMode="auto">
            <a:xfrm rot="10800000">
              <a:off x="2006" y="3526"/>
              <a:ext cx="151" cy="15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4" name="Oval 614"/>
            <p:cNvSpPr>
              <a:spLocks noChangeArrowheads="1"/>
            </p:cNvSpPr>
            <p:nvPr/>
          </p:nvSpPr>
          <p:spPr bwMode="auto">
            <a:xfrm rot="10800000">
              <a:off x="2071" y="3548"/>
              <a:ext cx="44" cy="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5" name="AutoShape 615" descr="横線 (反転)"/>
            <p:cNvSpPr>
              <a:spLocks noChangeArrowheads="1"/>
            </p:cNvSpPr>
            <p:nvPr/>
          </p:nvSpPr>
          <p:spPr bwMode="auto">
            <a:xfrm>
              <a:off x="2353" y="3483"/>
              <a:ext cx="65" cy="43"/>
            </a:xfrm>
            <a:prstGeom prst="roundRect">
              <a:avLst>
                <a:gd name="adj" fmla="val 16667"/>
              </a:avLst>
            </a:prstGeom>
            <a:pattFill prst="narHorz">
              <a:fgClr>
                <a:srgbClr val="C0C0C0"/>
              </a:fgClr>
              <a:bgClr>
                <a:srgbClr val="505050"/>
              </a:bgClr>
            </a:patt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6" name="AutoShape 616"/>
            <p:cNvSpPr>
              <a:spLocks noChangeArrowheads="1"/>
            </p:cNvSpPr>
            <p:nvPr/>
          </p:nvSpPr>
          <p:spPr bwMode="auto">
            <a:xfrm rot="13500000">
              <a:off x="1854" y="3363"/>
              <a:ext cx="460" cy="461"/>
            </a:xfrm>
            <a:custGeom>
              <a:avLst/>
              <a:gdLst>
                <a:gd name="G0" fmla="+- 1939 0 0"/>
                <a:gd name="G1" fmla="+- -6640587 0 0"/>
                <a:gd name="G2" fmla="+- 0 0 -6640587"/>
                <a:gd name="T0" fmla="*/ 0 256 1"/>
                <a:gd name="T1" fmla="*/ 180 256 1"/>
                <a:gd name="G3" fmla="+- -6640587 T0 T1"/>
                <a:gd name="T2" fmla="*/ 0 256 1"/>
                <a:gd name="T3" fmla="*/ 90 256 1"/>
                <a:gd name="G4" fmla="+- -6640587 T2 T3"/>
                <a:gd name="G5" fmla="*/ G4 2 1"/>
                <a:gd name="T4" fmla="*/ 90 256 1"/>
                <a:gd name="T5" fmla="*/ 0 256 1"/>
                <a:gd name="G6" fmla="+- -6640587 T4 T5"/>
                <a:gd name="G7" fmla="*/ G6 2 1"/>
                <a:gd name="G8" fmla="abs -664058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939"/>
                <a:gd name="G18" fmla="*/ 1939 1 2"/>
                <a:gd name="G19" fmla="+- G18 5400 0"/>
                <a:gd name="G20" fmla="cos G19 -6640587"/>
                <a:gd name="G21" fmla="sin G19 -6640587"/>
                <a:gd name="G22" fmla="+- G20 10800 0"/>
                <a:gd name="G23" fmla="+- G21 10800 0"/>
                <a:gd name="G24" fmla="+- 10800 0 G20"/>
                <a:gd name="G25" fmla="+- 1939 10800 0"/>
                <a:gd name="G26" fmla="?: G9 G17 G25"/>
                <a:gd name="G27" fmla="?: G9 0 21600"/>
                <a:gd name="G28" fmla="cos 10800 -6640587"/>
                <a:gd name="G29" fmla="sin 10800 -6640587"/>
                <a:gd name="G30" fmla="sin 1939 -6640587"/>
                <a:gd name="G31" fmla="+- G28 10800 0"/>
                <a:gd name="G32" fmla="+- G29 10800 0"/>
                <a:gd name="G33" fmla="+- G30 10800 0"/>
                <a:gd name="G34" fmla="?: G4 0 G31"/>
                <a:gd name="G35" fmla="?: -6640587 G34 0"/>
                <a:gd name="G36" fmla="?: G6 G35 G31"/>
                <a:gd name="G37" fmla="+- 21600 0 G36"/>
                <a:gd name="G38" fmla="?: G4 0 G33"/>
                <a:gd name="G39" fmla="?: -664058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548 w 21600"/>
                <a:gd name="T15" fmla="*/ 4554 h 21600"/>
                <a:gd name="T16" fmla="*/ 10800 w 21600"/>
                <a:gd name="T17" fmla="*/ 8861 h 21600"/>
                <a:gd name="T18" fmla="*/ 12052 w 21600"/>
                <a:gd name="T19" fmla="*/ 45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419" y="8898"/>
                  </a:moveTo>
                  <a:cubicBezTo>
                    <a:pt x="10544" y="8873"/>
                    <a:pt x="10672" y="8860"/>
                    <a:pt x="10800" y="8861"/>
                  </a:cubicBezTo>
                  <a:cubicBezTo>
                    <a:pt x="10927" y="8861"/>
                    <a:pt x="11055" y="8873"/>
                    <a:pt x="11180" y="8898"/>
                  </a:cubicBezTo>
                  <a:lnTo>
                    <a:pt x="12921" y="210"/>
                  </a:lnTo>
                  <a:cubicBezTo>
                    <a:pt x="12222" y="70"/>
                    <a:pt x="11512" y="-1"/>
                    <a:pt x="10799" y="0"/>
                  </a:cubicBezTo>
                  <a:cubicBezTo>
                    <a:pt x="10087" y="0"/>
                    <a:pt x="9377" y="70"/>
                    <a:pt x="8678" y="210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7" name="Oval 617"/>
            <p:cNvSpPr>
              <a:spLocks noChangeArrowheads="1"/>
            </p:cNvSpPr>
            <p:nvPr/>
          </p:nvSpPr>
          <p:spPr bwMode="auto">
            <a:xfrm>
              <a:off x="1604" y="3282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8" name="Oval 618"/>
            <p:cNvSpPr>
              <a:spLocks noChangeArrowheads="1"/>
            </p:cNvSpPr>
            <p:nvPr/>
          </p:nvSpPr>
          <p:spPr bwMode="auto">
            <a:xfrm>
              <a:off x="1604" y="3266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tint val="8588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76" name="Group 636"/>
          <p:cNvGrpSpPr>
            <a:grpSpLocks/>
          </p:cNvGrpSpPr>
          <p:nvPr/>
        </p:nvGrpSpPr>
        <p:grpSpPr bwMode="auto">
          <a:xfrm>
            <a:off x="4160838" y="5013325"/>
            <a:ext cx="1584325" cy="1135063"/>
            <a:chOff x="2621" y="3158"/>
            <a:chExt cx="998" cy="715"/>
          </a:xfrm>
        </p:grpSpPr>
        <p:sp>
          <p:nvSpPr>
            <p:cNvPr id="62060" name="AutoShape 620"/>
            <p:cNvSpPr>
              <a:spLocks noChangeArrowheads="1"/>
            </p:cNvSpPr>
            <p:nvPr/>
          </p:nvSpPr>
          <p:spPr bwMode="auto">
            <a:xfrm>
              <a:off x="2752" y="3266"/>
              <a:ext cx="867" cy="564"/>
            </a:xfrm>
            <a:prstGeom prst="roundRect">
              <a:avLst>
                <a:gd name="adj" fmla="val 19153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1" name="AutoShape 621"/>
            <p:cNvSpPr>
              <a:spLocks noChangeArrowheads="1"/>
            </p:cNvSpPr>
            <p:nvPr/>
          </p:nvSpPr>
          <p:spPr bwMode="auto">
            <a:xfrm>
              <a:off x="2621" y="3223"/>
              <a:ext cx="304" cy="650"/>
            </a:xfrm>
            <a:prstGeom prst="roundRect">
              <a:avLst>
                <a:gd name="adj" fmla="val 2861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2" name="AutoShape 622"/>
            <p:cNvSpPr>
              <a:spLocks noChangeArrowheads="1"/>
            </p:cNvSpPr>
            <p:nvPr/>
          </p:nvSpPr>
          <p:spPr bwMode="auto">
            <a:xfrm>
              <a:off x="2643" y="3245"/>
              <a:ext cx="260" cy="130"/>
            </a:xfrm>
            <a:prstGeom prst="roundRect">
              <a:avLst>
                <a:gd name="adj" fmla="val 4926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3" name="AutoShape 623"/>
            <p:cNvSpPr>
              <a:spLocks noChangeArrowheads="1"/>
            </p:cNvSpPr>
            <p:nvPr/>
          </p:nvSpPr>
          <p:spPr bwMode="auto">
            <a:xfrm>
              <a:off x="3098" y="3158"/>
              <a:ext cx="304" cy="2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4" name="AutoShape 624"/>
            <p:cNvSpPr>
              <a:spLocks noChangeArrowheads="1"/>
            </p:cNvSpPr>
            <p:nvPr/>
          </p:nvSpPr>
          <p:spPr bwMode="auto">
            <a:xfrm>
              <a:off x="2947" y="3288"/>
              <a:ext cx="62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5" name="AutoShape 625"/>
            <p:cNvSpPr>
              <a:spLocks noChangeArrowheads="1"/>
            </p:cNvSpPr>
            <p:nvPr/>
          </p:nvSpPr>
          <p:spPr bwMode="auto">
            <a:xfrm>
              <a:off x="3012" y="3310"/>
              <a:ext cx="49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6" name="Oval 626"/>
            <p:cNvSpPr>
              <a:spLocks noChangeArrowheads="1"/>
            </p:cNvSpPr>
            <p:nvPr/>
          </p:nvSpPr>
          <p:spPr bwMode="auto">
            <a:xfrm>
              <a:off x="2990" y="3331"/>
              <a:ext cx="542" cy="5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7" name="Oval 627"/>
            <p:cNvSpPr>
              <a:spLocks noChangeArrowheads="1"/>
            </p:cNvSpPr>
            <p:nvPr/>
          </p:nvSpPr>
          <p:spPr bwMode="auto">
            <a:xfrm rot="10800000">
              <a:off x="3012" y="3353"/>
              <a:ext cx="498" cy="49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8" name="Oval 628"/>
            <p:cNvSpPr>
              <a:spLocks noChangeArrowheads="1"/>
            </p:cNvSpPr>
            <p:nvPr/>
          </p:nvSpPr>
          <p:spPr bwMode="auto">
            <a:xfrm>
              <a:off x="3077" y="3418"/>
              <a:ext cx="368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9" name="Oval 629"/>
            <p:cNvSpPr>
              <a:spLocks noChangeArrowheads="1"/>
            </p:cNvSpPr>
            <p:nvPr/>
          </p:nvSpPr>
          <p:spPr bwMode="auto">
            <a:xfrm>
              <a:off x="3164" y="3505"/>
              <a:ext cx="194" cy="19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0" name="Oval 630"/>
            <p:cNvSpPr>
              <a:spLocks noChangeArrowheads="1"/>
            </p:cNvSpPr>
            <p:nvPr/>
          </p:nvSpPr>
          <p:spPr bwMode="auto">
            <a:xfrm rot="10800000">
              <a:off x="3185" y="3526"/>
              <a:ext cx="151" cy="15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1" name="Oval 631"/>
            <p:cNvSpPr>
              <a:spLocks noChangeArrowheads="1"/>
            </p:cNvSpPr>
            <p:nvPr/>
          </p:nvSpPr>
          <p:spPr bwMode="auto">
            <a:xfrm rot="10800000">
              <a:off x="3250" y="3548"/>
              <a:ext cx="44" cy="44"/>
            </a:xfrm>
            <a:prstGeom prst="ellipse">
              <a:avLst/>
            </a:prstGeom>
            <a:solidFill>
              <a:schemeClr val="bg1"/>
            </a:soli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2" name="AutoShape 632"/>
            <p:cNvSpPr>
              <a:spLocks noChangeArrowheads="1"/>
            </p:cNvSpPr>
            <p:nvPr/>
          </p:nvSpPr>
          <p:spPr bwMode="auto">
            <a:xfrm>
              <a:off x="3532" y="3483"/>
              <a:ext cx="65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 algn="ctr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3" name="AutoShape 633"/>
            <p:cNvSpPr>
              <a:spLocks noChangeArrowheads="1"/>
            </p:cNvSpPr>
            <p:nvPr/>
          </p:nvSpPr>
          <p:spPr bwMode="auto">
            <a:xfrm rot="13500000">
              <a:off x="3033" y="3363"/>
              <a:ext cx="460" cy="461"/>
            </a:xfrm>
            <a:custGeom>
              <a:avLst/>
              <a:gdLst>
                <a:gd name="G0" fmla="+- 1939 0 0"/>
                <a:gd name="G1" fmla="+- -6640587 0 0"/>
                <a:gd name="G2" fmla="+- 0 0 -6640587"/>
                <a:gd name="T0" fmla="*/ 0 256 1"/>
                <a:gd name="T1" fmla="*/ 180 256 1"/>
                <a:gd name="G3" fmla="+- -6640587 T0 T1"/>
                <a:gd name="T2" fmla="*/ 0 256 1"/>
                <a:gd name="T3" fmla="*/ 90 256 1"/>
                <a:gd name="G4" fmla="+- -6640587 T2 T3"/>
                <a:gd name="G5" fmla="*/ G4 2 1"/>
                <a:gd name="T4" fmla="*/ 90 256 1"/>
                <a:gd name="T5" fmla="*/ 0 256 1"/>
                <a:gd name="G6" fmla="+- -6640587 T4 T5"/>
                <a:gd name="G7" fmla="*/ G6 2 1"/>
                <a:gd name="G8" fmla="abs -664058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939"/>
                <a:gd name="G18" fmla="*/ 1939 1 2"/>
                <a:gd name="G19" fmla="+- G18 5400 0"/>
                <a:gd name="G20" fmla="cos G19 -6640587"/>
                <a:gd name="G21" fmla="sin G19 -6640587"/>
                <a:gd name="G22" fmla="+- G20 10800 0"/>
                <a:gd name="G23" fmla="+- G21 10800 0"/>
                <a:gd name="G24" fmla="+- 10800 0 G20"/>
                <a:gd name="G25" fmla="+- 1939 10800 0"/>
                <a:gd name="G26" fmla="?: G9 G17 G25"/>
                <a:gd name="G27" fmla="?: G9 0 21600"/>
                <a:gd name="G28" fmla="cos 10800 -6640587"/>
                <a:gd name="G29" fmla="sin 10800 -6640587"/>
                <a:gd name="G30" fmla="sin 1939 -6640587"/>
                <a:gd name="G31" fmla="+- G28 10800 0"/>
                <a:gd name="G32" fmla="+- G29 10800 0"/>
                <a:gd name="G33" fmla="+- G30 10800 0"/>
                <a:gd name="G34" fmla="?: G4 0 G31"/>
                <a:gd name="G35" fmla="?: -6640587 G34 0"/>
                <a:gd name="G36" fmla="?: G6 G35 G31"/>
                <a:gd name="G37" fmla="+- 21600 0 G36"/>
                <a:gd name="G38" fmla="?: G4 0 G33"/>
                <a:gd name="G39" fmla="?: -664058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548 w 21600"/>
                <a:gd name="T15" fmla="*/ 4554 h 21600"/>
                <a:gd name="T16" fmla="*/ 10800 w 21600"/>
                <a:gd name="T17" fmla="*/ 8861 h 21600"/>
                <a:gd name="T18" fmla="*/ 12052 w 21600"/>
                <a:gd name="T19" fmla="*/ 45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419" y="8898"/>
                  </a:moveTo>
                  <a:cubicBezTo>
                    <a:pt x="10544" y="8873"/>
                    <a:pt x="10672" y="8860"/>
                    <a:pt x="10800" y="8861"/>
                  </a:cubicBezTo>
                  <a:cubicBezTo>
                    <a:pt x="10927" y="8861"/>
                    <a:pt x="11055" y="8873"/>
                    <a:pt x="11180" y="8898"/>
                  </a:cubicBezTo>
                  <a:lnTo>
                    <a:pt x="12921" y="210"/>
                  </a:lnTo>
                  <a:cubicBezTo>
                    <a:pt x="12222" y="70"/>
                    <a:pt x="11512" y="-1"/>
                    <a:pt x="10799" y="0"/>
                  </a:cubicBezTo>
                  <a:cubicBezTo>
                    <a:pt x="10087" y="0"/>
                    <a:pt x="9377" y="70"/>
                    <a:pt x="8678" y="210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 w="28575">
              <a:solidFill>
                <a:schemeClr val="tx1"/>
              </a:solidFill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4" name="Oval 634"/>
            <p:cNvSpPr>
              <a:spLocks noChangeArrowheads="1"/>
            </p:cNvSpPr>
            <p:nvPr/>
          </p:nvSpPr>
          <p:spPr bwMode="auto">
            <a:xfrm>
              <a:off x="2783" y="3282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5" name="Oval 635"/>
            <p:cNvSpPr>
              <a:spLocks noChangeArrowheads="1"/>
            </p:cNvSpPr>
            <p:nvPr/>
          </p:nvSpPr>
          <p:spPr bwMode="auto">
            <a:xfrm>
              <a:off x="2783" y="3266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solidFill>
                <a:schemeClr val="tx1"/>
              </a:solidFill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13" name="Group 673"/>
          <p:cNvGrpSpPr>
            <a:grpSpLocks/>
          </p:cNvGrpSpPr>
          <p:nvPr/>
        </p:nvGrpSpPr>
        <p:grpSpPr bwMode="auto">
          <a:xfrm>
            <a:off x="6032500" y="4941888"/>
            <a:ext cx="1584325" cy="1135062"/>
            <a:chOff x="3800" y="3113"/>
            <a:chExt cx="998" cy="715"/>
          </a:xfrm>
        </p:grpSpPr>
        <p:grpSp>
          <p:nvGrpSpPr>
            <p:cNvPr id="61957" name="Group 517"/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40" y="3311"/>
              <a:chExt cx="1044" cy="748"/>
            </a:xfrm>
          </p:grpSpPr>
          <p:sp>
            <p:nvSpPr>
              <p:cNvPr id="61958" name="AutoShape 518"/>
              <p:cNvSpPr>
                <a:spLocks noChangeArrowheads="1"/>
              </p:cNvSpPr>
              <p:nvPr/>
            </p:nvSpPr>
            <p:spPr bwMode="auto">
              <a:xfrm>
                <a:off x="677" y="3424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9" name="AutoShape 519"/>
              <p:cNvSpPr>
                <a:spLocks noChangeArrowheads="1"/>
              </p:cNvSpPr>
              <p:nvPr/>
            </p:nvSpPr>
            <p:spPr bwMode="auto">
              <a:xfrm>
                <a:off x="540" y="3379"/>
                <a:ext cx="318" cy="680"/>
              </a:xfrm>
              <a:prstGeom prst="roundRect">
                <a:avLst>
                  <a:gd name="adj" fmla="val 28616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0" name="AutoShape 520"/>
              <p:cNvSpPr>
                <a:spLocks noChangeArrowheads="1"/>
              </p:cNvSpPr>
              <p:nvPr/>
            </p:nvSpPr>
            <p:spPr bwMode="auto">
              <a:xfrm>
                <a:off x="1039" y="3311"/>
                <a:ext cx="318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1" name="Oval 521"/>
              <p:cNvSpPr>
                <a:spLocks noChangeArrowheads="1"/>
              </p:cNvSpPr>
              <p:nvPr/>
            </p:nvSpPr>
            <p:spPr bwMode="auto">
              <a:xfrm>
                <a:off x="926" y="3492"/>
                <a:ext cx="567" cy="567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079" name="Group 639"/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34" y="2455"/>
              <a:chExt cx="1044" cy="748"/>
            </a:xfrm>
          </p:grpSpPr>
          <p:sp>
            <p:nvSpPr>
              <p:cNvPr id="62080" name="AutoShape 640"/>
              <p:cNvSpPr>
                <a:spLocks noChangeArrowheads="1"/>
              </p:cNvSpPr>
              <p:nvPr/>
            </p:nvSpPr>
            <p:spPr bwMode="auto">
              <a:xfrm>
                <a:off x="671" y="2568"/>
                <a:ext cx="907" cy="590"/>
              </a:xfrm>
              <a:prstGeom prst="roundRect">
                <a:avLst>
                  <a:gd name="adj" fmla="val 19153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1" name="AutoShape 641"/>
              <p:cNvSpPr>
                <a:spLocks noChangeArrowheads="1"/>
              </p:cNvSpPr>
              <p:nvPr/>
            </p:nvSpPr>
            <p:spPr bwMode="auto">
              <a:xfrm>
                <a:off x="534" y="2523"/>
                <a:ext cx="318" cy="680"/>
              </a:xfrm>
              <a:prstGeom prst="roundRect">
                <a:avLst>
                  <a:gd name="adj" fmla="val 28616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2" name="AutoShape 642"/>
              <p:cNvSpPr>
                <a:spLocks noChangeArrowheads="1"/>
              </p:cNvSpPr>
              <p:nvPr/>
            </p:nvSpPr>
            <p:spPr bwMode="auto">
              <a:xfrm>
                <a:off x="557" y="2546"/>
                <a:ext cx="272" cy="136"/>
              </a:xfrm>
              <a:prstGeom prst="roundRect">
                <a:avLst>
                  <a:gd name="adj" fmla="val 49264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3" name="AutoShape 643"/>
              <p:cNvSpPr>
                <a:spLocks noChangeArrowheads="1"/>
              </p:cNvSpPr>
              <p:nvPr/>
            </p:nvSpPr>
            <p:spPr bwMode="auto">
              <a:xfrm>
                <a:off x="1033" y="2455"/>
                <a:ext cx="318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4" name="AutoShape 644"/>
              <p:cNvSpPr>
                <a:spLocks noChangeArrowheads="1"/>
              </p:cNvSpPr>
              <p:nvPr/>
            </p:nvSpPr>
            <p:spPr bwMode="auto">
              <a:xfrm>
                <a:off x="875" y="2591"/>
                <a:ext cx="657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5" name="AutoShape 645"/>
              <p:cNvSpPr>
                <a:spLocks noChangeArrowheads="1"/>
              </p:cNvSpPr>
              <p:nvPr/>
            </p:nvSpPr>
            <p:spPr bwMode="auto">
              <a:xfrm>
                <a:off x="943" y="2614"/>
                <a:ext cx="521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6" name="Oval 646"/>
              <p:cNvSpPr>
                <a:spLocks noChangeArrowheads="1"/>
              </p:cNvSpPr>
              <p:nvPr/>
            </p:nvSpPr>
            <p:spPr bwMode="auto">
              <a:xfrm>
                <a:off x="920" y="2636"/>
                <a:ext cx="567" cy="56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7" name="Oval 647" descr="横線 (反転)"/>
              <p:cNvSpPr>
                <a:spLocks noChangeArrowheads="1"/>
              </p:cNvSpPr>
              <p:nvPr/>
            </p:nvSpPr>
            <p:spPr bwMode="auto">
              <a:xfrm rot="10800000">
                <a:off x="943" y="2659"/>
                <a:ext cx="521" cy="522"/>
              </a:xfrm>
              <a:prstGeom prst="ellipse">
                <a:avLst/>
              </a:prstGeom>
              <a:pattFill prst="narHorz">
                <a:fgClr>
                  <a:srgbClr val="333333"/>
                </a:fgClr>
                <a:bgClr>
                  <a:srgbClr val="50505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8" name="Oval 648"/>
              <p:cNvSpPr>
                <a:spLocks noChangeArrowheads="1"/>
              </p:cNvSpPr>
              <p:nvPr/>
            </p:nvSpPr>
            <p:spPr bwMode="auto">
              <a:xfrm>
                <a:off x="1011" y="2727"/>
                <a:ext cx="385" cy="38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5882"/>
                      <a:invGamma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9" name="Oval 649"/>
              <p:cNvSpPr>
                <a:spLocks noChangeArrowheads="1"/>
              </p:cNvSpPr>
              <p:nvPr/>
            </p:nvSpPr>
            <p:spPr bwMode="auto">
              <a:xfrm>
                <a:off x="1102" y="2818"/>
                <a:ext cx="203" cy="20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0" name="Oval 650"/>
              <p:cNvSpPr>
                <a:spLocks noChangeArrowheads="1"/>
              </p:cNvSpPr>
              <p:nvPr/>
            </p:nvSpPr>
            <p:spPr bwMode="auto">
              <a:xfrm rot="10800000">
                <a:off x="1124" y="2840"/>
                <a:ext cx="158" cy="159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1" name="Oval 651"/>
              <p:cNvSpPr>
                <a:spLocks noChangeArrowheads="1"/>
              </p:cNvSpPr>
              <p:nvPr/>
            </p:nvSpPr>
            <p:spPr bwMode="auto">
              <a:xfrm rot="10800000">
                <a:off x="1192" y="2863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2" name="AutoShape 652" descr="横線 (反転)"/>
              <p:cNvSpPr>
                <a:spLocks noChangeArrowheads="1"/>
              </p:cNvSpPr>
              <p:nvPr/>
            </p:nvSpPr>
            <p:spPr bwMode="auto">
              <a:xfrm>
                <a:off x="1487" y="2795"/>
                <a:ext cx="68" cy="45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C0C0C0"/>
                </a:fgClr>
                <a:bgClr>
                  <a:srgbClr val="505050"/>
                </a:bgClr>
              </a:patt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3" name="AutoShape 653"/>
              <p:cNvSpPr>
                <a:spLocks noChangeArrowheads="1"/>
              </p:cNvSpPr>
              <p:nvPr/>
            </p:nvSpPr>
            <p:spPr bwMode="auto">
              <a:xfrm rot="13500000">
                <a:off x="965" y="2671"/>
                <a:ext cx="482" cy="482"/>
              </a:xfrm>
              <a:custGeom>
                <a:avLst/>
                <a:gdLst>
                  <a:gd name="G0" fmla="+- 1939 0 0"/>
                  <a:gd name="G1" fmla="+- -6640587 0 0"/>
                  <a:gd name="G2" fmla="+- 0 0 -6640587"/>
                  <a:gd name="T0" fmla="*/ 0 256 1"/>
                  <a:gd name="T1" fmla="*/ 180 256 1"/>
                  <a:gd name="G3" fmla="+- -6640587 T0 T1"/>
                  <a:gd name="T2" fmla="*/ 0 256 1"/>
                  <a:gd name="T3" fmla="*/ 90 256 1"/>
                  <a:gd name="G4" fmla="+- -6640587 T2 T3"/>
                  <a:gd name="G5" fmla="*/ G4 2 1"/>
                  <a:gd name="T4" fmla="*/ 90 256 1"/>
                  <a:gd name="T5" fmla="*/ 0 256 1"/>
                  <a:gd name="G6" fmla="+- -6640587 T4 T5"/>
                  <a:gd name="G7" fmla="*/ G6 2 1"/>
                  <a:gd name="G8" fmla="abs -664058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939"/>
                  <a:gd name="G18" fmla="*/ 1939 1 2"/>
                  <a:gd name="G19" fmla="+- G18 5400 0"/>
                  <a:gd name="G20" fmla="cos G19 -6640587"/>
                  <a:gd name="G21" fmla="sin G19 -6640587"/>
                  <a:gd name="G22" fmla="+- G20 10800 0"/>
                  <a:gd name="G23" fmla="+- G21 10800 0"/>
                  <a:gd name="G24" fmla="+- 10800 0 G20"/>
                  <a:gd name="G25" fmla="+- 1939 10800 0"/>
                  <a:gd name="G26" fmla="?: G9 G17 G25"/>
                  <a:gd name="G27" fmla="?: G9 0 21600"/>
                  <a:gd name="G28" fmla="cos 10800 -6640587"/>
                  <a:gd name="G29" fmla="sin 10800 -6640587"/>
                  <a:gd name="G30" fmla="sin 1939 -664058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6640587 G34 0"/>
                  <a:gd name="G36" fmla="?: G6 G35 G31"/>
                  <a:gd name="G37" fmla="+- 21600 0 G36"/>
                  <a:gd name="G38" fmla="?: G4 0 G33"/>
                  <a:gd name="G39" fmla="?: -664058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548 w 21600"/>
                  <a:gd name="T15" fmla="*/ 4554 h 21600"/>
                  <a:gd name="T16" fmla="*/ 10800 w 21600"/>
                  <a:gd name="T17" fmla="*/ 8861 h 21600"/>
                  <a:gd name="T18" fmla="*/ 12052 w 21600"/>
                  <a:gd name="T19" fmla="*/ 455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19" y="8898"/>
                    </a:moveTo>
                    <a:cubicBezTo>
                      <a:pt x="10544" y="8873"/>
                      <a:pt x="10672" y="8860"/>
                      <a:pt x="10800" y="8861"/>
                    </a:cubicBezTo>
                    <a:cubicBezTo>
                      <a:pt x="10927" y="8861"/>
                      <a:pt x="11055" y="8873"/>
                      <a:pt x="11180" y="8898"/>
                    </a:cubicBezTo>
                    <a:lnTo>
                      <a:pt x="12921" y="210"/>
                    </a:lnTo>
                    <a:cubicBezTo>
                      <a:pt x="12222" y="70"/>
                      <a:pt x="11512" y="-1"/>
                      <a:pt x="10799" y="0"/>
                    </a:cubicBezTo>
                    <a:cubicBezTo>
                      <a:pt x="10087" y="0"/>
                      <a:pt x="9377" y="70"/>
                      <a:pt x="8678" y="210"/>
                    </a:cubicBez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4" name="Oval 654"/>
              <p:cNvSpPr>
                <a:spLocks noChangeArrowheads="1"/>
              </p:cNvSpPr>
              <p:nvPr/>
            </p:nvSpPr>
            <p:spPr bwMode="auto">
              <a:xfrm>
                <a:off x="703" y="2585"/>
                <a:ext cx="91" cy="69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5" name="Oval 655"/>
              <p:cNvSpPr>
                <a:spLocks noChangeArrowheads="1"/>
              </p:cNvSpPr>
              <p:nvPr/>
            </p:nvSpPr>
            <p:spPr bwMode="auto">
              <a:xfrm>
                <a:off x="703" y="2568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114" name="Group 674"/>
          <p:cNvGrpSpPr>
            <a:grpSpLocks/>
          </p:cNvGrpSpPr>
          <p:nvPr/>
        </p:nvGrpSpPr>
        <p:grpSpPr bwMode="auto">
          <a:xfrm>
            <a:off x="7905750" y="4941888"/>
            <a:ext cx="1584325" cy="1135062"/>
            <a:chOff x="4980" y="3113"/>
            <a:chExt cx="998" cy="715"/>
          </a:xfrm>
        </p:grpSpPr>
        <p:grpSp>
          <p:nvGrpSpPr>
            <p:cNvPr id="61980" name="Group 540"/>
            <p:cNvGrpSpPr>
              <a:grpSpLocks/>
            </p:cNvGrpSpPr>
            <p:nvPr/>
          </p:nvGrpSpPr>
          <p:grpSpPr bwMode="auto">
            <a:xfrm>
              <a:off x="4980" y="3113"/>
              <a:ext cx="998" cy="715"/>
              <a:chOff x="540" y="3311"/>
              <a:chExt cx="1044" cy="748"/>
            </a:xfrm>
          </p:grpSpPr>
          <p:sp>
            <p:nvSpPr>
              <p:cNvPr id="61981" name="AutoShape 541"/>
              <p:cNvSpPr>
                <a:spLocks noChangeArrowheads="1"/>
              </p:cNvSpPr>
              <p:nvPr/>
            </p:nvSpPr>
            <p:spPr bwMode="auto">
              <a:xfrm>
                <a:off x="677" y="3424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2" name="AutoShape 542"/>
              <p:cNvSpPr>
                <a:spLocks noChangeArrowheads="1"/>
              </p:cNvSpPr>
              <p:nvPr/>
            </p:nvSpPr>
            <p:spPr bwMode="auto">
              <a:xfrm>
                <a:off x="540" y="3379"/>
                <a:ext cx="318" cy="680"/>
              </a:xfrm>
              <a:prstGeom prst="roundRect">
                <a:avLst>
                  <a:gd name="adj" fmla="val 28616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3" name="AutoShape 543"/>
              <p:cNvSpPr>
                <a:spLocks noChangeArrowheads="1"/>
              </p:cNvSpPr>
              <p:nvPr/>
            </p:nvSpPr>
            <p:spPr bwMode="auto">
              <a:xfrm>
                <a:off x="1039" y="3311"/>
                <a:ext cx="318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4" name="Oval 544"/>
              <p:cNvSpPr>
                <a:spLocks noChangeArrowheads="1"/>
              </p:cNvSpPr>
              <p:nvPr/>
            </p:nvSpPr>
            <p:spPr bwMode="auto">
              <a:xfrm>
                <a:off x="926" y="3492"/>
                <a:ext cx="567" cy="567"/>
              </a:xfrm>
              <a:prstGeom prst="ellipse">
                <a:avLst/>
              </a:prstGeom>
              <a:solidFill>
                <a:srgbClr val="000000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096" name="Group 656"/>
            <p:cNvGrpSpPr>
              <a:grpSpLocks/>
            </p:cNvGrpSpPr>
            <p:nvPr/>
          </p:nvGrpSpPr>
          <p:grpSpPr bwMode="auto">
            <a:xfrm>
              <a:off x="4980" y="3113"/>
              <a:ext cx="998" cy="715"/>
              <a:chOff x="1669" y="2455"/>
              <a:chExt cx="1044" cy="748"/>
            </a:xfrm>
          </p:grpSpPr>
          <p:sp>
            <p:nvSpPr>
              <p:cNvPr id="62097" name="AutoShape 657"/>
              <p:cNvSpPr>
                <a:spLocks noChangeArrowheads="1"/>
              </p:cNvSpPr>
              <p:nvPr/>
            </p:nvSpPr>
            <p:spPr bwMode="auto">
              <a:xfrm>
                <a:off x="1806" y="2568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96969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8" name="AutoShape 658"/>
              <p:cNvSpPr>
                <a:spLocks noChangeArrowheads="1"/>
              </p:cNvSpPr>
              <p:nvPr/>
            </p:nvSpPr>
            <p:spPr bwMode="auto">
              <a:xfrm>
                <a:off x="1669" y="2523"/>
                <a:ext cx="318" cy="680"/>
              </a:xfrm>
              <a:prstGeom prst="roundRect">
                <a:avLst>
                  <a:gd name="adj" fmla="val 28616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85882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9" name="AutoShape 659"/>
              <p:cNvSpPr>
                <a:spLocks noChangeArrowheads="1"/>
              </p:cNvSpPr>
              <p:nvPr/>
            </p:nvSpPr>
            <p:spPr bwMode="auto">
              <a:xfrm>
                <a:off x="1692" y="2546"/>
                <a:ext cx="272" cy="136"/>
              </a:xfrm>
              <a:prstGeom prst="roundRect">
                <a:avLst>
                  <a:gd name="adj" fmla="val 49264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0" name="AutoShape 660"/>
              <p:cNvSpPr>
                <a:spLocks noChangeArrowheads="1"/>
              </p:cNvSpPr>
              <p:nvPr/>
            </p:nvSpPr>
            <p:spPr bwMode="auto">
              <a:xfrm>
                <a:off x="2168" y="2455"/>
                <a:ext cx="318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>
                      <a:gamma/>
                      <a:tint val="85882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1" name="AutoShape 661"/>
              <p:cNvSpPr>
                <a:spLocks noChangeArrowheads="1"/>
              </p:cNvSpPr>
              <p:nvPr/>
            </p:nvSpPr>
            <p:spPr bwMode="auto">
              <a:xfrm>
                <a:off x="2010" y="2591"/>
                <a:ext cx="657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2" name="AutoShape 662"/>
              <p:cNvSpPr>
                <a:spLocks noChangeArrowheads="1"/>
              </p:cNvSpPr>
              <p:nvPr/>
            </p:nvSpPr>
            <p:spPr bwMode="auto">
              <a:xfrm>
                <a:off x="2078" y="2614"/>
                <a:ext cx="521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3" name="Oval 663"/>
              <p:cNvSpPr>
                <a:spLocks noChangeArrowheads="1"/>
              </p:cNvSpPr>
              <p:nvPr/>
            </p:nvSpPr>
            <p:spPr bwMode="auto">
              <a:xfrm>
                <a:off x="2055" y="2636"/>
                <a:ext cx="567" cy="567"/>
              </a:xfrm>
              <a:prstGeom prst="ellipse">
                <a:avLst/>
              </a:prstGeom>
              <a:solidFill>
                <a:srgbClr val="969696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4" name="Oval 664" descr="横線 (反転)"/>
              <p:cNvSpPr>
                <a:spLocks noChangeArrowheads="1"/>
              </p:cNvSpPr>
              <p:nvPr/>
            </p:nvSpPr>
            <p:spPr bwMode="auto">
              <a:xfrm rot="10800000">
                <a:off x="2078" y="2659"/>
                <a:ext cx="521" cy="522"/>
              </a:xfrm>
              <a:prstGeom prst="ellipse">
                <a:avLst/>
              </a:prstGeom>
              <a:pattFill prst="narHorz">
                <a:fgClr>
                  <a:srgbClr val="969696"/>
                </a:fgClr>
                <a:bgClr>
                  <a:srgbClr val="505050"/>
                </a:bgClr>
              </a:patt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5" name="Oval 665"/>
              <p:cNvSpPr>
                <a:spLocks noChangeArrowheads="1"/>
              </p:cNvSpPr>
              <p:nvPr/>
            </p:nvSpPr>
            <p:spPr bwMode="auto">
              <a:xfrm>
                <a:off x="2146" y="2727"/>
                <a:ext cx="385" cy="38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5882"/>
                      <a:invGamma/>
                    </a:scheme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6" name="Oval 666"/>
              <p:cNvSpPr>
                <a:spLocks noChangeArrowheads="1"/>
              </p:cNvSpPr>
              <p:nvPr/>
            </p:nvSpPr>
            <p:spPr bwMode="auto">
              <a:xfrm>
                <a:off x="2237" y="2818"/>
                <a:ext cx="203" cy="20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7" name="Oval 667"/>
              <p:cNvSpPr>
                <a:spLocks noChangeArrowheads="1"/>
              </p:cNvSpPr>
              <p:nvPr/>
            </p:nvSpPr>
            <p:spPr bwMode="auto">
              <a:xfrm rot="10800000">
                <a:off x="2259" y="2840"/>
                <a:ext cx="158" cy="159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8" name="Oval 668"/>
              <p:cNvSpPr>
                <a:spLocks noChangeArrowheads="1"/>
              </p:cNvSpPr>
              <p:nvPr/>
            </p:nvSpPr>
            <p:spPr bwMode="auto">
              <a:xfrm rot="10800000">
                <a:off x="2327" y="2863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9" name="AutoShape 669" descr="横線 (反転)"/>
              <p:cNvSpPr>
                <a:spLocks noChangeArrowheads="1"/>
              </p:cNvSpPr>
              <p:nvPr/>
            </p:nvSpPr>
            <p:spPr bwMode="auto">
              <a:xfrm>
                <a:off x="2622" y="2795"/>
                <a:ext cx="68" cy="45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C0C0C0"/>
                </a:fgClr>
                <a:bgClr>
                  <a:srgbClr val="505050"/>
                </a:bgClr>
              </a:pattFill>
              <a:ln w="28575" algn="ctr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10" name="AutoShape 670"/>
              <p:cNvSpPr>
                <a:spLocks noChangeArrowheads="1"/>
              </p:cNvSpPr>
              <p:nvPr/>
            </p:nvSpPr>
            <p:spPr bwMode="auto">
              <a:xfrm rot="13500000">
                <a:off x="2099" y="2670"/>
                <a:ext cx="482" cy="482"/>
              </a:xfrm>
              <a:custGeom>
                <a:avLst/>
                <a:gdLst>
                  <a:gd name="G0" fmla="+- 1939 0 0"/>
                  <a:gd name="G1" fmla="+- -6640587 0 0"/>
                  <a:gd name="G2" fmla="+- 0 0 -6640587"/>
                  <a:gd name="T0" fmla="*/ 0 256 1"/>
                  <a:gd name="T1" fmla="*/ 180 256 1"/>
                  <a:gd name="G3" fmla="+- -6640587 T0 T1"/>
                  <a:gd name="T2" fmla="*/ 0 256 1"/>
                  <a:gd name="T3" fmla="*/ 90 256 1"/>
                  <a:gd name="G4" fmla="+- -6640587 T2 T3"/>
                  <a:gd name="G5" fmla="*/ G4 2 1"/>
                  <a:gd name="T4" fmla="*/ 90 256 1"/>
                  <a:gd name="T5" fmla="*/ 0 256 1"/>
                  <a:gd name="G6" fmla="+- -6640587 T4 T5"/>
                  <a:gd name="G7" fmla="*/ G6 2 1"/>
                  <a:gd name="G8" fmla="abs -664058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939"/>
                  <a:gd name="G18" fmla="*/ 1939 1 2"/>
                  <a:gd name="G19" fmla="+- G18 5400 0"/>
                  <a:gd name="G20" fmla="cos G19 -6640587"/>
                  <a:gd name="G21" fmla="sin G19 -6640587"/>
                  <a:gd name="G22" fmla="+- G20 10800 0"/>
                  <a:gd name="G23" fmla="+- G21 10800 0"/>
                  <a:gd name="G24" fmla="+- 10800 0 G20"/>
                  <a:gd name="G25" fmla="+- 1939 10800 0"/>
                  <a:gd name="G26" fmla="?: G9 G17 G25"/>
                  <a:gd name="G27" fmla="?: G9 0 21600"/>
                  <a:gd name="G28" fmla="cos 10800 -6640587"/>
                  <a:gd name="G29" fmla="sin 10800 -6640587"/>
                  <a:gd name="G30" fmla="sin 1939 -664058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6640587 G34 0"/>
                  <a:gd name="G36" fmla="?: G6 G35 G31"/>
                  <a:gd name="G37" fmla="+- 21600 0 G36"/>
                  <a:gd name="G38" fmla="?: G4 0 G33"/>
                  <a:gd name="G39" fmla="?: -664058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548 w 21600"/>
                  <a:gd name="T15" fmla="*/ 4554 h 21600"/>
                  <a:gd name="T16" fmla="*/ 10800 w 21600"/>
                  <a:gd name="T17" fmla="*/ 8861 h 21600"/>
                  <a:gd name="T18" fmla="*/ 12052 w 21600"/>
                  <a:gd name="T19" fmla="*/ 455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19" y="8898"/>
                    </a:moveTo>
                    <a:cubicBezTo>
                      <a:pt x="10544" y="8873"/>
                      <a:pt x="10672" y="8860"/>
                      <a:pt x="10800" y="8861"/>
                    </a:cubicBezTo>
                    <a:cubicBezTo>
                      <a:pt x="10927" y="8861"/>
                      <a:pt x="11055" y="8873"/>
                      <a:pt x="11180" y="8898"/>
                    </a:cubicBezTo>
                    <a:lnTo>
                      <a:pt x="12921" y="210"/>
                    </a:lnTo>
                    <a:cubicBezTo>
                      <a:pt x="12222" y="70"/>
                      <a:pt x="11512" y="-1"/>
                      <a:pt x="10799" y="0"/>
                    </a:cubicBezTo>
                    <a:cubicBezTo>
                      <a:pt x="10087" y="0"/>
                      <a:pt x="9377" y="70"/>
                      <a:pt x="8678" y="210"/>
                    </a:cubicBez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28575">
                <a:solidFill>
                  <a:schemeClr val="tx1"/>
                </a:solidFill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11" name="Oval 671"/>
              <p:cNvSpPr>
                <a:spLocks noChangeArrowheads="1"/>
              </p:cNvSpPr>
              <p:nvPr/>
            </p:nvSpPr>
            <p:spPr bwMode="auto">
              <a:xfrm>
                <a:off x="1838" y="2585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12" name="Oval 672"/>
              <p:cNvSpPr>
                <a:spLocks noChangeArrowheads="1"/>
              </p:cNvSpPr>
              <p:nvPr/>
            </p:nvSpPr>
            <p:spPr bwMode="auto">
              <a:xfrm>
                <a:off x="1838" y="2568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85882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>
                <a:solidFill>
                  <a:schemeClr val="tx1"/>
                </a:solidFill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593" name="Group 153"/>
          <p:cNvGrpSpPr>
            <a:grpSpLocks/>
          </p:cNvGrpSpPr>
          <p:nvPr/>
        </p:nvGrpSpPr>
        <p:grpSpPr bwMode="auto">
          <a:xfrm>
            <a:off x="2289175" y="1228725"/>
            <a:ext cx="1581150" cy="903288"/>
            <a:chOff x="353" y="1457"/>
            <a:chExt cx="952" cy="544"/>
          </a:xfrm>
        </p:grpSpPr>
        <p:sp>
          <p:nvSpPr>
            <p:cNvPr id="61594" name="Rectangle 154"/>
            <p:cNvSpPr>
              <a:spLocks noChangeArrowheads="1"/>
            </p:cNvSpPr>
            <p:nvPr/>
          </p:nvSpPr>
          <p:spPr bwMode="auto">
            <a:xfrm>
              <a:off x="353" y="1638"/>
              <a:ext cx="952" cy="318"/>
            </a:xfrm>
            <a:prstGeom prst="rect">
              <a:avLst/>
            </a:prstGeom>
            <a:solidFill>
              <a:srgbClr val="333333"/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5" name="Rectangle 155"/>
            <p:cNvSpPr>
              <a:spLocks noChangeArrowheads="1"/>
            </p:cNvSpPr>
            <p:nvPr/>
          </p:nvSpPr>
          <p:spPr bwMode="auto">
            <a:xfrm>
              <a:off x="602" y="1638"/>
              <a:ext cx="454" cy="31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6" name="Rectangle 156"/>
            <p:cNvSpPr>
              <a:spLocks noChangeArrowheads="1"/>
            </p:cNvSpPr>
            <p:nvPr/>
          </p:nvSpPr>
          <p:spPr bwMode="auto">
            <a:xfrm>
              <a:off x="353" y="1502"/>
              <a:ext cx="952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7" name="Rectangle 157"/>
            <p:cNvSpPr>
              <a:spLocks noChangeArrowheads="1"/>
            </p:cNvSpPr>
            <p:nvPr/>
          </p:nvSpPr>
          <p:spPr bwMode="auto">
            <a:xfrm>
              <a:off x="489" y="1502"/>
              <a:ext cx="703" cy="159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8" name="Rectangle 158"/>
            <p:cNvSpPr>
              <a:spLocks noChangeArrowheads="1"/>
            </p:cNvSpPr>
            <p:nvPr/>
          </p:nvSpPr>
          <p:spPr bwMode="auto">
            <a:xfrm>
              <a:off x="353" y="1956"/>
              <a:ext cx="952" cy="45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599" name="Oval 159"/>
            <p:cNvSpPr>
              <a:spLocks noChangeArrowheads="1"/>
            </p:cNvSpPr>
            <p:nvPr/>
          </p:nvSpPr>
          <p:spPr bwMode="auto">
            <a:xfrm rot="10800000">
              <a:off x="625" y="1548"/>
              <a:ext cx="408" cy="408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0" name="Oval 160"/>
            <p:cNvSpPr>
              <a:spLocks noChangeArrowheads="1"/>
            </p:cNvSpPr>
            <p:nvPr/>
          </p:nvSpPr>
          <p:spPr bwMode="auto">
            <a:xfrm>
              <a:off x="648" y="1570"/>
              <a:ext cx="363" cy="363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1" name="Oval 161"/>
            <p:cNvSpPr>
              <a:spLocks noChangeArrowheads="1"/>
            </p:cNvSpPr>
            <p:nvPr/>
          </p:nvSpPr>
          <p:spPr bwMode="auto">
            <a:xfrm>
              <a:off x="693" y="1616"/>
              <a:ext cx="272" cy="272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2" name="Rectangle 162"/>
            <p:cNvSpPr>
              <a:spLocks noChangeArrowheads="1"/>
            </p:cNvSpPr>
            <p:nvPr/>
          </p:nvSpPr>
          <p:spPr bwMode="auto">
            <a:xfrm>
              <a:off x="1011" y="1502"/>
              <a:ext cx="182" cy="13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3" name="Rectangle 163"/>
            <p:cNvSpPr>
              <a:spLocks noChangeArrowheads="1"/>
            </p:cNvSpPr>
            <p:nvPr/>
          </p:nvSpPr>
          <p:spPr bwMode="auto">
            <a:xfrm>
              <a:off x="1033" y="1525"/>
              <a:ext cx="136" cy="91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4" name="Rectangle 164"/>
            <p:cNvSpPr>
              <a:spLocks noChangeArrowheads="1"/>
            </p:cNvSpPr>
            <p:nvPr/>
          </p:nvSpPr>
          <p:spPr bwMode="auto">
            <a:xfrm>
              <a:off x="534" y="1548"/>
              <a:ext cx="114" cy="68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5" name="Rectangle 165"/>
            <p:cNvSpPr>
              <a:spLocks noChangeArrowheads="1"/>
            </p:cNvSpPr>
            <p:nvPr/>
          </p:nvSpPr>
          <p:spPr bwMode="auto">
            <a:xfrm>
              <a:off x="557" y="1570"/>
              <a:ext cx="68" cy="23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06" name="Rectangle 166"/>
            <p:cNvSpPr>
              <a:spLocks noChangeArrowheads="1"/>
            </p:cNvSpPr>
            <p:nvPr/>
          </p:nvSpPr>
          <p:spPr bwMode="auto">
            <a:xfrm>
              <a:off x="398" y="1479"/>
              <a:ext cx="136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7" name="Rectangle 167"/>
            <p:cNvSpPr>
              <a:spLocks noChangeArrowheads="1"/>
            </p:cNvSpPr>
            <p:nvPr/>
          </p:nvSpPr>
          <p:spPr bwMode="auto">
            <a:xfrm>
              <a:off x="1124" y="1479"/>
              <a:ext cx="136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8" name="Rectangle 168"/>
            <p:cNvSpPr>
              <a:spLocks noChangeArrowheads="1"/>
            </p:cNvSpPr>
            <p:nvPr/>
          </p:nvSpPr>
          <p:spPr bwMode="auto">
            <a:xfrm>
              <a:off x="1136" y="1457"/>
              <a:ext cx="113" cy="22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09" name="Rectangle 169"/>
            <p:cNvSpPr>
              <a:spLocks noChangeArrowheads="1"/>
            </p:cNvSpPr>
            <p:nvPr/>
          </p:nvSpPr>
          <p:spPr bwMode="auto">
            <a:xfrm>
              <a:off x="580" y="1479"/>
              <a:ext cx="90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0" name="Oval 170"/>
            <p:cNvSpPr>
              <a:spLocks noChangeArrowheads="1"/>
            </p:cNvSpPr>
            <p:nvPr/>
          </p:nvSpPr>
          <p:spPr bwMode="auto">
            <a:xfrm>
              <a:off x="738" y="1661"/>
              <a:ext cx="182" cy="181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1" name="Oval 171"/>
            <p:cNvSpPr>
              <a:spLocks noChangeArrowheads="1"/>
            </p:cNvSpPr>
            <p:nvPr/>
          </p:nvSpPr>
          <p:spPr bwMode="auto">
            <a:xfrm>
              <a:off x="761" y="1684"/>
              <a:ext cx="136" cy="136"/>
            </a:xfrm>
            <a:prstGeom prst="ellipse">
              <a:avLst/>
            </a:prstGeom>
            <a:solidFill>
              <a:srgbClr val="333333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2" name="Oval 172"/>
            <p:cNvSpPr>
              <a:spLocks noChangeArrowheads="1"/>
            </p:cNvSpPr>
            <p:nvPr/>
          </p:nvSpPr>
          <p:spPr bwMode="auto">
            <a:xfrm>
              <a:off x="828" y="1700"/>
              <a:ext cx="46" cy="46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613" name="Group 173"/>
          <p:cNvGrpSpPr>
            <a:grpSpLocks/>
          </p:cNvGrpSpPr>
          <p:nvPr/>
        </p:nvGrpSpPr>
        <p:grpSpPr bwMode="auto">
          <a:xfrm>
            <a:off x="560388" y="1052513"/>
            <a:ext cx="1296987" cy="1158875"/>
            <a:chOff x="308" y="2046"/>
            <a:chExt cx="771" cy="522"/>
          </a:xfrm>
        </p:grpSpPr>
        <p:sp>
          <p:nvSpPr>
            <p:cNvPr id="61614" name="Oval 174"/>
            <p:cNvSpPr>
              <a:spLocks noChangeArrowheads="1"/>
            </p:cNvSpPr>
            <p:nvPr/>
          </p:nvSpPr>
          <p:spPr bwMode="auto">
            <a:xfrm>
              <a:off x="467" y="2114"/>
              <a:ext cx="69" cy="5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5" name="Oval 175"/>
            <p:cNvSpPr>
              <a:spLocks noChangeArrowheads="1"/>
            </p:cNvSpPr>
            <p:nvPr/>
          </p:nvSpPr>
          <p:spPr bwMode="auto">
            <a:xfrm>
              <a:off x="784" y="2046"/>
              <a:ext cx="136" cy="8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6" name="Oval 176"/>
            <p:cNvSpPr>
              <a:spLocks noChangeArrowheads="1"/>
            </p:cNvSpPr>
            <p:nvPr/>
          </p:nvSpPr>
          <p:spPr bwMode="auto">
            <a:xfrm>
              <a:off x="353" y="2114"/>
              <a:ext cx="114" cy="6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17" name="Freeform 177"/>
            <p:cNvSpPr>
              <a:spLocks/>
            </p:cNvSpPr>
            <p:nvPr/>
          </p:nvSpPr>
          <p:spPr bwMode="auto">
            <a:xfrm>
              <a:off x="920" y="2069"/>
              <a:ext cx="159" cy="499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solidFill>
              <a:srgbClr val="333333"/>
            </a:solidFill>
            <a:ln w="285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18" name="Freeform 178"/>
            <p:cNvSpPr>
              <a:spLocks/>
            </p:cNvSpPr>
            <p:nvPr/>
          </p:nvSpPr>
          <p:spPr bwMode="auto">
            <a:xfrm>
              <a:off x="308" y="2069"/>
              <a:ext cx="612" cy="499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solidFill>
              <a:srgbClr val="333333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19" name="Freeform 179"/>
            <p:cNvSpPr>
              <a:spLocks/>
            </p:cNvSpPr>
            <p:nvPr/>
          </p:nvSpPr>
          <p:spPr bwMode="auto">
            <a:xfrm>
              <a:off x="920" y="2500"/>
              <a:ext cx="159" cy="68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0" name="Freeform 180"/>
            <p:cNvSpPr>
              <a:spLocks/>
            </p:cNvSpPr>
            <p:nvPr/>
          </p:nvSpPr>
          <p:spPr bwMode="auto">
            <a:xfrm>
              <a:off x="920" y="2069"/>
              <a:ext cx="159" cy="159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1" name="Freeform 181"/>
            <p:cNvSpPr>
              <a:spLocks/>
            </p:cNvSpPr>
            <p:nvPr/>
          </p:nvSpPr>
          <p:spPr bwMode="auto">
            <a:xfrm>
              <a:off x="1011" y="2114"/>
              <a:ext cx="23" cy="408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2" name="Freeform 182"/>
            <p:cNvSpPr>
              <a:spLocks/>
            </p:cNvSpPr>
            <p:nvPr/>
          </p:nvSpPr>
          <p:spPr bwMode="auto">
            <a:xfrm>
              <a:off x="444" y="2160"/>
              <a:ext cx="272" cy="385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3" name="Freeform 183"/>
            <p:cNvSpPr>
              <a:spLocks/>
            </p:cNvSpPr>
            <p:nvPr/>
          </p:nvSpPr>
          <p:spPr bwMode="auto">
            <a:xfrm>
              <a:off x="308" y="2500"/>
              <a:ext cx="612" cy="68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4" name="Freeform 184"/>
            <p:cNvSpPr>
              <a:spLocks/>
            </p:cNvSpPr>
            <p:nvPr/>
          </p:nvSpPr>
          <p:spPr bwMode="auto">
            <a:xfrm>
              <a:off x="308" y="2069"/>
              <a:ext cx="612" cy="181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5" name="Freeform 185"/>
            <p:cNvSpPr>
              <a:spLocks/>
            </p:cNvSpPr>
            <p:nvPr/>
          </p:nvSpPr>
          <p:spPr bwMode="auto">
            <a:xfrm>
              <a:off x="359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6" name="Freeform 186"/>
            <p:cNvSpPr>
              <a:spLocks/>
            </p:cNvSpPr>
            <p:nvPr/>
          </p:nvSpPr>
          <p:spPr bwMode="auto">
            <a:xfrm>
              <a:off x="348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27" name="Oval 187"/>
            <p:cNvSpPr>
              <a:spLocks noChangeArrowheads="1"/>
            </p:cNvSpPr>
            <p:nvPr/>
          </p:nvSpPr>
          <p:spPr bwMode="auto">
            <a:xfrm>
              <a:off x="399" y="2182"/>
              <a:ext cx="295" cy="31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8" name="Oval 188"/>
            <p:cNvSpPr>
              <a:spLocks noChangeArrowheads="1"/>
            </p:cNvSpPr>
            <p:nvPr/>
          </p:nvSpPr>
          <p:spPr bwMode="auto">
            <a:xfrm>
              <a:off x="376" y="2182"/>
              <a:ext cx="273" cy="318"/>
            </a:xfrm>
            <a:prstGeom prst="ellipse">
              <a:avLst/>
            </a:prstGeom>
            <a:solidFill>
              <a:srgbClr val="969696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29" name="Oval 189"/>
            <p:cNvSpPr>
              <a:spLocks noChangeArrowheads="1"/>
            </p:cNvSpPr>
            <p:nvPr/>
          </p:nvSpPr>
          <p:spPr bwMode="auto">
            <a:xfrm>
              <a:off x="370" y="2205"/>
              <a:ext cx="255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0" name="Oval 190"/>
            <p:cNvSpPr>
              <a:spLocks noChangeArrowheads="1"/>
            </p:cNvSpPr>
            <p:nvPr/>
          </p:nvSpPr>
          <p:spPr bwMode="auto">
            <a:xfrm>
              <a:off x="376" y="2205"/>
              <a:ext cx="212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1" name="Oval 191"/>
            <p:cNvSpPr>
              <a:spLocks noChangeArrowheads="1"/>
            </p:cNvSpPr>
            <p:nvPr/>
          </p:nvSpPr>
          <p:spPr bwMode="auto">
            <a:xfrm>
              <a:off x="422" y="2228"/>
              <a:ext cx="158" cy="226"/>
            </a:xfrm>
            <a:prstGeom prst="ellipse">
              <a:avLst/>
            </a:prstGeom>
            <a:solidFill>
              <a:srgbClr val="333333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2" name="Oval 192"/>
            <p:cNvSpPr>
              <a:spLocks noChangeArrowheads="1"/>
            </p:cNvSpPr>
            <p:nvPr/>
          </p:nvSpPr>
          <p:spPr bwMode="auto">
            <a:xfrm>
              <a:off x="444" y="2250"/>
              <a:ext cx="136" cy="18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3" name="Oval 193"/>
            <p:cNvSpPr>
              <a:spLocks noChangeArrowheads="1"/>
            </p:cNvSpPr>
            <p:nvPr/>
          </p:nvSpPr>
          <p:spPr bwMode="auto">
            <a:xfrm>
              <a:off x="489" y="2273"/>
              <a:ext cx="23" cy="46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34" name="Freeform 194"/>
            <p:cNvSpPr>
              <a:spLocks/>
            </p:cNvSpPr>
            <p:nvPr/>
          </p:nvSpPr>
          <p:spPr bwMode="auto">
            <a:xfrm>
              <a:off x="663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5" name="Freeform 195"/>
            <p:cNvSpPr>
              <a:spLocks/>
            </p:cNvSpPr>
            <p:nvPr/>
          </p:nvSpPr>
          <p:spPr bwMode="auto">
            <a:xfrm>
              <a:off x="652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36" name="Freeform 196"/>
            <p:cNvSpPr>
              <a:spLocks/>
            </p:cNvSpPr>
            <p:nvPr/>
          </p:nvSpPr>
          <p:spPr bwMode="auto">
            <a:xfrm>
              <a:off x="670" y="2100"/>
              <a:ext cx="77" cy="9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116" name="Group 676"/>
          <p:cNvGrpSpPr>
            <a:grpSpLocks/>
          </p:cNvGrpSpPr>
          <p:nvPr/>
        </p:nvGrpSpPr>
        <p:grpSpPr bwMode="auto">
          <a:xfrm>
            <a:off x="2289175" y="3173413"/>
            <a:ext cx="1584325" cy="904875"/>
            <a:chOff x="1442" y="1999"/>
            <a:chExt cx="998" cy="570"/>
          </a:xfrm>
        </p:grpSpPr>
        <p:grpSp>
          <p:nvGrpSpPr>
            <p:cNvPr id="61638" name="Group 198"/>
            <p:cNvGrpSpPr>
              <a:grpSpLocks/>
            </p:cNvGrpSpPr>
            <p:nvPr/>
          </p:nvGrpSpPr>
          <p:grpSpPr bwMode="auto">
            <a:xfrm>
              <a:off x="1443" y="1999"/>
              <a:ext cx="997" cy="569"/>
              <a:chOff x="2666" y="1888"/>
              <a:chExt cx="952" cy="544"/>
            </a:xfrm>
          </p:grpSpPr>
          <p:sp>
            <p:nvSpPr>
              <p:cNvPr id="61639" name="Rectangle 199"/>
              <p:cNvSpPr>
                <a:spLocks noChangeArrowheads="1"/>
              </p:cNvSpPr>
              <p:nvPr/>
            </p:nvSpPr>
            <p:spPr bwMode="auto">
              <a:xfrm>
                <a:off x="2666" y="2069"/>
                <a:ext cx="952" cy="318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0" name="Rectangle 200"/>
              <p:cNvSpPr>
                <a:spLocks noChangeArrowheads="1"/>
              </p:cNvSpPr>
              <p:nvPr/>
            </p:nvSpPr>
            <p:spPr bwMode="auto">
              <a:xfrm>
                <a:off x="2915" y="2069"/>
                <a:ext cx="454" cy="318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1" name="Rectangle 201"/>
              <p:cNvSpPr>
                <a:spLocks noChangeArrowheads="1"/>
              </p:cNvSpPr>
              <p:nvPr/>
            </p:nvSpPr>
            <p:spPr bwMode="auto">
              <a:xfrm>
                <a:off x="2666" y="1933"/>
                <a:ext cx="952" cy="136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2" name="Rectangle 202"/>
              <p:cNvSpPr>
                <a:spLocks noChangeArrowheads="1"/>
              </p:cNvSpPr>
              <p:nvPr/>
            </p:nvSpPr>
            <p:spPr bwMode="auto">
              <a:xfrm>
                <a:off x="2802" y="1933"/>
                <a:ext cx="703" cy="159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3" name="Rectangle 203"/>
              <p:cNvSpPr>
                <a:spLocks noChangeArrowheads="1"/>
              </p:cNvSpPr>
              <p:nvPr/>
            </p:nvSpPr>
            <p:spPr bwMode="auto">
              <a:xfrm>
                <a:off x="2666" y="2387"/>
                <a:ext cx="952" cy="45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4" name="Rectangle 204"/>
              <p:cNvSpPr>
                <a:spLocks noChangeArrowheads="1"/>
              </p:cNvSpPr>
              <p:nvPr/>
            </p:nvSpPr>
            <p:spPr bwMode="auto">
              <a:xfrm>
                <a:off x="2711" y="1910"/>
                <a:ext cx="136" cy="23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5" name="Rectangle 205"/>
              <p:cNvSpPr>
                <a:spLocks noChangeArrowheads="1"/>
              </p:cNvSpPr>
              <p:nvPr/>
            </p:nvSpPr>
            <p:spPr bwMode="auto">
              <a:xfrm>
                <a:off x="3437" y="1910"/>
                <a:ext cx="136" cy="23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6" name="Rectangle 206"/>
              <p:cNvSpPr>
                <a:spLocks noChangeArrowheads="1"/>
              </p:cNvSpPr>
              <p:nvPr/>
            </p:nvSpPr>
            <p:spPr bwMode="auto">
              <a:xfrm>
                <a:off x="3449" y="1888"/>
                <a:ext cx="113" cy="22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47" name="Rectangle 207"/>
              <p:cNvSpPr>
                <a:spLocks noChangeArrowheads="1"/>
              </p:cNvSpPr>
              <p:nvPr/>
            </p:nvSpPr>
            <p:spPr bwMode="auto">
              <a:xfrm>
                <a:off x="2893" y="1910"/>
                <a:ext cx="90" cy="23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sp>
          <p:nvSpPr>
            <p:cNvPr id="61648" name="Rectangle 208" descr="紙ふぶき (大)"/>
            <p:cNvSpPr>
              <a:spLocks noChangeArrowheads="1"/>
            </p:cNvSpPr>
            <p:nvPr/>
          </p:nvSpPr>
          <p:spPr bwMode="auto">
            <a:xfrm>
              <a:off x="1442" y="2189"/>
              <a:ext cx="997" cy="333"/>
            </a:xfrm>
            <a:prstGeom prst="rect">
              <a:avLst/>
            </a:pr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49" name="Rectangle 209"/>
            <p:cNvSpPr>
              <a:spLocks noChangeArrowheads="1"/>
            </p:cNvSpPr>
            <p:nvPr/>
          </p:nvSpPr>
          <p:spPr bwMode="auto">
            <a:xfrm>
              <a:off x="1703" y="2189"/>
              <a:ext cx="475" cy="333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0" name="Rectangle 210"/>
            <p:cNvSpPr>
              <a:spLocks noChangeArrowheads="1"/>
            </p:cNvSpPr>
            <p:nvPr/>
          </p:nvSpPr>
          <p:spPr bwMode="auto">
            <a:xfrm>
              <a:off x="1442" y="2047"/>
              <a:ext cx="997" cy="14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1" name="Rectangle 211"/>
            <p:cNvSpPr>
              <a:spLocks noChangeArrowheads="1"/>
            </p:cNvSpPr>
            <p:nvPr/>
          </p:nvSpPr>
          <p:spPr bwMode="auto">
            <a:xfrm>
              <a:off x="1584" y="2047"/>
              <a:ext cx="737" cy="166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2" name="Rectangle 212"/>
            <p:cNvSpPr>
              <a:spLocks noChangeArrowheads="1"/>
            </p:cNvSpPr>
            <p:nvPr/>
          </p:nvSpPr>
          <p:spPr bwMode="auto">
            <a:xfrm>
              <a:off x="1442" y="2522"/>
              <a:ext cx="997" cy="47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3" name="Oval 213"/>
            <p:cNvSpPr>
              <a:spLocks noChangeArrowheads="1"/>
            </p:cNvSpPr>
            <p:nvPr/>
          </p:nvSpPr>
          <p:spPr bwMode="auto">
            <a:xfrm rot="10800000">
              <a:off x="1727" y="2095"/>
              <a:ext cx="427" cy="42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4" name="Oval 214"/>
            <p:cNvSpPr>
              <a:spLocks noChangeArrowheads="1"/>
            </p:cNvSpPr>
            <p:nvPr/>
          </p:nvSpPr>
          <p:spPr bwMode="auto">
            <a:xfrm>
              <a:off x="1751" y="2118"/>
              <a:ext cx="380" cy="38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5" name="Oval 215"/>
            <p:cNvSpPr>
              <a:spLocks noChangeArrowheads="1"/>
            </p:cNvSpPr>
            <p:nvPr/>
          </p:nvSpPr>
          <p:spPr bwMode="auto">
            <a:xfrm>
              <a:off x="1798" y="2166"/>
              <a:ext cx="285" cy="285"/>
            </a:xfrm>
            <a:prstGeom prst="ellipse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66667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6" name="Rectangle 216"/>
            <p:cNvSpPr>
              <a:spLocks noChangeArrowheads="1"/>
            </p:cNvSpPr>
            <p:nvPr/>
          </p:nvSpPr>
          <p:spPr bwMode="auto">
            <a:xfrm>
              <a:off x="2131" y="2047"/>
              <a:ext cx="191" cy="142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7" name="Rectangle 217"/>
            <p:cNvSpPr>
              <a:spLocks noChangeArrowheads="1"/>
            </p:cNvSpPr>
            <p:nvPr/>
          </p:nvSpPr>
          <p:spPr bwMode="auto">
            <a:xfrm>
              <a:off x="2154" y="2071"/>
              <a:ext cx="143" cy="95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58" name="Rectangle 218"/>
            <p:cNvSpPr>
              <a:spLocks noChangeArrowheads="1"/>
            </p:cNvSpPr>
            <p:nvPr/>
          </p:nvSpPr>
          <p:spPr bwMode="auto">
            <a:xfrm>
              <a:off x="1632" y="2095"/>
              <a:ext cx="119" cy="71"/>
            </a:xfrm>
            <a:prstGeom prst="rect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59" name="Rectangle 219"/>
            <p:cNvSpPr>
              <a:spLocks noChangeArrowheads="1"/>
            </p:cNvSpPr>
            <p:nvPr/>
          </p:nvSpPr>
          <p:spPr bwMode="auto">
            <a:xfrm>
              <a:off x="1656" y="2118"/>
              <a:ext cx="71" cy="24"/>
            </a:xfrm>
            <a:prstGeom prst="rect">
              <a:avLst/>
            </a:pr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60" name="Rectangle 220"/>
            <p:cNvSpPr>
              <a:spLocks noChangeArrowheads="1"/>
            </p:cNvSpPr>
            <p:nvPr/>
          </p:nvSpPr>
          <p:spPr bwMode="auto">
            <a:xfrm>
              <a:off x="1489" y="2023"/>
              <a:ext cx="143" cy="2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1" name="Rectangle 221"/>
            <p:cNvSpPr>
              <a:spLocks noChangeArrowheads="1"/>
            </p:cNvSpPr>
            <p:nvPr/>
          </p:nvSpPr>
          <p:spPr bwMode="auto">
            <a:xfrm>
              <a:off x="2249" y="2023"/>
              <a:ext cx="143" cy="2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2" name="Rectangle 222"/>
            <p:cNvSpPr>
              <a:spLocks noChangeArrowheads="1"/>
            </p:cNvSpPr>
            <p:nvPr/>
          </p:nvSpPr>
          <p:spPr bwMode="auto">
            <a:xfrm>
              <a:off x="2262" y="2000"/>
              <a:ext cx="118" cy="23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3" name="Rectangle 223"/>
            <p:cNvSpPr>
              <a:spLocks noChangeArrowheads="1"/>
            </p:cNvSpPr>
            <p:nvPr/>
          </p:nvSpPr>
          <p:spPr bwMode="auto">
            <a:xfrm>
              <a:off x="1680" y="2023"/>
              <a:ext cx="94" cy="24"/>
            </a:xfrm>
            <a:prstGeom prst="rect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4" name="Oval 224"/>
            <p:cNvSpPr>
              <a:spLocks noChangeArrowheads="1"/>
            </p:cNvSpPr>
            <p:nvPr/>
          </p:nvSpPr>
          <p:spPr bwMode="auto">
            <a:xfrm>
              <a:off x="1845" y="2213"/>
              <a:ext cx="191" cy="19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50980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5" name="Oval 225"/>
            <p:cNvSpPr>
              <a:spLocks noChangeArrowheads="1"/>
            </p:cNvSpPr>
            <p:nvPr/>
          </p:nvSpPr>
          <p:spPr bwMode="auto">
            <a:xfrm>
              <a:off x="1869" y="2237"/>
              <a:ext cx="143" cy="143"/>
            </a:xfrm>
            <a:prstGeom prst="ellipse">
              <a:avLst/>
            </a:prstGeom>
            <a:solidFill>
              <a:srgbClr val="333333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66" name="Oval 226"/>
            <p:cNvSpPr>
              <a:spLocks noChangeArrowheads="1"/>
            </p:cNvSpPr>
            <p:nvPr/>
          </p:nvSpPr>
          <p:spPr bwMode="auto">
            <a:xfrm>
              <a:off x="1939" y="2254"/>
              <a:ext cx="49" cy="48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15" name="Group 675"/>
          <p:cNvGrpSpPr>
            <a:grpSpLocks/>
          </p:cNvGrpSpPr>
          <p:nvPr/>
        </p:nvGrpSpPr>
        <p:grpSpPr bwMode="auto">
          <a:xfrm>
            <a:off x="560388" y="2997200"/>
            <a:ext cx="1296987" cy="1162050"/>
            <a:chOff x="353" y="1888"/>
            <a:chExt cx="817" cy="732"/>
          </a:xfrm>
        </p:grpSpPr>
        <p:grpSp>
          <p:nvGrpSpPr>
            <p:cNvPr id="61668" name="Group 228"/>
            <p:cNvGrpSpPr>
              <a:grpSpLocks/>
            </p:cNvGrpSpPr>
            <p:nvPr/>
          </p:nvGrpSpPr>
          <p:grpSpPr bwMode="auto">
            <a:xfrm>
              <a:off x="353" y="1888"/>
              <a:ext cx="817" cy="731"/>
              <a:chOff x="2621" y="2477"/>
              <a:chExt cx="771" cy="522"/>
            </a:xfrm>
          </p:grpSpPr>
          <p:sp>
            <p:nvSpPr>
              <p:cNvPr id="61669" name="Oval 229"/>
              <p:cNvSpPr>
                <a:spLocks noChangeArrowheads="1"/>
              </p:cNvSpPr>
              <p:nvPr/>
            </p:nvSpPr>
            <p:spPr bwMode="auto">
              <a:xfrm>
                <a:off x="2780" y="2545"/>
                <a:ext cx="69" cy="59"/>
              </a:xfrm>
              <a:prstGeom prst="ellipse">
                <a:avLst/>
              </a:pr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0" name="Oval 230"/>
              <p:cNvSpPr>
                <a:spLocks noChangeArrowheads="1"/>
              </p:cNvSpPr>
              <p:nvPr/>
            </p:nvSpPr>
            <p:spPr bwMode="auto">
              <a:xfrm>
                <a:off x="3097" y="2477"/>
                <a:ext cx="136" cy="81"/>
              </a:xfrm>
              <a:prstGeom prst="ellipse">
                <a:avLst/>
              </a:pr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1" name="Oval 231"/>
              <p:cNvSpPr>
                <a:spLocks noChangeArrowheads="1"/>
              </p:cNvSpPr>
              <p:nvPr/>
            </p:nvSpPr>
            <p:spPr bwMode="auto">
              <a:xfrm>
                <a:off x="2666" y="2545"/>
                <a:ext cx="114" cy="68"/>
              </a:xfrm>
              <a:prstGeom prst="ellipse">
                <a:avLst/>
              </a:pr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672" name="Freeform 232"/>
              <p:cNvSpPr>
                <a:spLocks/>
              </p:cNvSpPr>
              <p:nvPr/>
            </p:nvSpPr>
            <p:spPr bwMode="auto">
              <a:xfrm>
                <a:off x="3233" y="2500"/>
                <a:ext cx="159" cy="499"/>
              </a:xfrm>
              <a:custGeom>
                <a:avLst/>
                <a:gdLst>
                  <a:gd name="T0" fmla="*/ 0 w 159"/>
                  <a:gd name="T1" fmla="*/ 499 h 499"/>
                  <a:gd name="T2" fmla="*/ 159 w 159"/>
                  <a:gd name="T3" fmla="*/ 453 h 499"/>
                  <a:gd name="T4" fmla="*/ 159 w 159"/>
                  <a:gd name="T5" fmla="*/ 68 h 499"/>
                  <a:gd name="T6" fmla="*/ 0 w 159"/>
                  <a:gd name="T7" fmla="*/ 0 h 499"/>
                  <a:gd name="T8" fmla="*/ 0 w 159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99">
                    <a:moveTo>
                      <a:pt x="0" y="499"/>
                    </a:moveTo>
                    <a:lnTo>
                      <a:pt x="159" y="453"/>
                    </a:lnTo>
                    <a:lnTo>
                      <a:pt x="159" y="68"/>
                    </a:lnTo>
                    <a:lnTo>
                      <a:pt x="0" y="0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3" name="Freeform 233"/>
              <p:cNvSpPr>
                <a:spLocks/>
              </p:cNvSpPr>
              <p:nvPr/>
            </p:nvSpPr>
            <p:spPr bwMode="auto">
              <a:xfrm>
                <a:off x="2621" y="2500"/>
                <a:ext cx="612" cy="499"/>
              </a:xfrm>
              <a:custGeom>
                <a:avLst/>
                <a:gdLst>
                  <a:gd name="T0" fmla="*/ 612 w 612"/>
                  <a:gd name="T1" fmla="*/ 499 h 499"/>
                  <a:gd name="T2" fmla="*/ 0 w 612"/>
                  <a:gd name="T3" fmla="*/ 453 h 499"/>
                  <a:gd name="T4" fmla="*/ 0 w 612"/>
                  <a:gd name="T5" fmla="*/ 91 h 499"/>
                  <a:gd name="T6" fmla="*/ 612 w 612"/>
                  <a:gd name="T7" fmla="*/ 0 h 499"/>
                  <a:gd name="T8" fmla="*/ 612 w 612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499">
                    <a:moveTo>
                      <a:pt x="612" y="499"/>
                    </a:moveTo>
                    <a:lnTo>
                      <a:pt x="0" y="453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4" name="Freeform 234"/>
              <p:cNvSpPr>
                <a:spLocks/>
              </p:cNvSpPr>
              <p:nvPr/>
            </p:nvSpPr>
            <p:spPr bwMode="auto">
              <a:xfrm>
                <a:off x="3233" y="2931"/>
                <a:ext cx="159" cy="68"/>
              </a:xfrm>
              <a:custGeom>
                <a:avLst/>
                <a:gdLst>
                  <a:gd name="T0" fmla="*/ 0 w 159"/>
                  <a:gd name="T1" fmla="*/ 68 h 68"/>
                  <a:gd name="T2" fmla="*/ 159 w 159"/>
                  <a:gd name="T3" fmla="*/ 22 h 68"/>
                  <a:gd name="T4" fmla="*/ 159 w 159"/>
                  <a:gd name="T5" fmla="*/ 0 h 68"/>
                  <a:gd name="T6" fmla="*/ 0 w 159"/>
                  <a:gd name="T7" fmla="*/ 22 h 68"/>
                  <a:gd name="T8" fmla="*/ 0 w 159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68">
                    <a:moveTo>
                      <a:pt x="0" y="68"/>
                    </a:moveTo>
                    <a:lnTo>
                      <a:pt x="159" y="22"/>
                    </a:lnTo>
                    <a:lnTo>
                      <a:pt x="159" y="0"/>
                    </a:lnTo>
                    <a:lnTo>
                      <a:pt x="0" y="22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5" name="Freeform 235"/>
              <p:cNvSpPr>
                <a:spLocks/>
              </p:cNvSpPr>
              <p:nvPr/>
            </p:nvSpPr>
            <p:spPr bwMode="auto">
              <a:xfrm>
                <a:off x="3233" y="2500"/>
                <a:ext cx="159" cy="159"/>
              </a:xfrm>
              <a:custGeom>
                <a:avLst/>
                <a:gdLst>
                  <a:gd name="T0" fmla="*/ 0 w 159"/>
                  <a:gd name="T1" fmla="*/ 0 h 159"/>
                  <a:gd name="T2" fmla="*/ 159 w 159"/>
                  <a:gd name="T3" fmla="*/ 68 h 159"/>
                  <a:gd name="T4" fmla="*/ 159 w 159"/>
                  <a:gd name="T5" fmla="*/ 159 h 159"/>
                  <a:gd name="T6" fmla="*/ 0 w 159"/>
                  <a:gd name="T7" fmla="*/ 136 h 159"/>
                  <a:gd name="T8" fmla="*/ 0 w 159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59">
                    <a:moveTo>
                      <a:pt x="0" y="0"/>
                    </a:moveTo>
                    <a:lnTo>
                      <a:pt x="159" y="68"/>
                    </a:lnTo>
                    <a:lnTo>
                      <a:pt x="159" y="159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6" name="Freeform 236"/>
              <p:cNvSpPr>
                <a:spLocks/>
              </p:cNvSpPr>
              <p:nvPr/>
            </p:nvSpPr>
            <p:spPr bwMode="auto">
              <a:xfrm>
                <a:off x="3324" y="2545"/>
                <a:ext cx="23" cy="408"/>
              </a:xfrm>
              <a:custGeom>
                <a:avLst/>
                <a:gdLst>
                  <a:gd name="T0" fmla="*/ 0 w 23"/>
                  <a:gd name="T1" fmla="*/ 0 h 408"/>
                  <a:gd name="T2" fmla="*/ 0 w 23"/>
                  <a:gd name="T3" fmla="*/ 408 h 408"/>
                  <a:gd name="T4" fmla="*/ 23 w 23"/>
                  <a:gd name="T5" fmla="*/ 386 h 408"/>
                  <a:gd name="T6" fmla="*/ 23 w 23"/>
                  <a:gd name="T7" fmla="*/ 23 h 408"/>
                  <a:gd name="T8" fmla="*/ 0 w 2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08">
                    <a:moveTo>
                      <a:pt x="0" y="0"/>
                    </a:moveTo>
                    <a:lnTo>
                      <a:pt x="0" y="408"/>
                    </a:lnTo>
                    <a:lnTo>
                      <a:pt x="23" y="386"/>
                    </a:lnTo>
                    <a:lnTo>
                      <a:pt x="2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7" name="Freeform 237"/>
              <p:cNvSpPr>
                <a:spLocks/>
              </p:cNvSpPr>
              <p:nvPr/>
            </p:nvSpPr>
            <p:spPr bwMode="auto">
              <a:xfrm>
                <a:off x="2621" y="2931"/>
                <a:ext cx="612" cy="68"/>
              </a:xfrm>
              <a:custGeom>
                <a:avLst/>
                <a:gdLst>
                  <a:gd name="T0" fmla="*/ 612 w 612"/>
                  <a:gd name="T1" fmla="*/ 22 h 68"/>
                  <a:gd name="T2" fmla="*/ 612 w 612"/>
                  <a:gd name="T3" fmla="*/ 68 h 68"/>
                  <a:gd name="T4" fmla="*/ 0 w 612"/>
                  <a:gd name="T5" fmla="*/ 22 h 68"/>
                  <a:gd name="T6" fmla="*/ 0 w 612"/>
                  <a:gd name="T7" fmla="*/ 0 h 68"/>
                  <a:gd name="T8" fmla="*/ 612 w 612"/>
                  <a:gd name="T9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68">
                    <a:moveTo>
                      <a:pt x="612" y="22"/>
                    </a:moveTo>
                    <a:lnTo>
                      <a:pt x="612" y="68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612" y="22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8" name="Freeform 238"/>
              <p:cNvSpPr>
                <a:spLocks/>
              </p:cNvSpPr>
              <p:nvPr/>
            </p:nvSpPr>
            <p:spPr bwMode="auto">
              <a:xfrm>
                <a:off x="2621" y="2500"/>
                <a:ext cx="612" cy="181"/>
              </a:xfrm>
              <a:custGeom>
                <a:avLst/>
                <a:gdLst>
                  <a:gd name="T0" fmla="*/ 612 w 612"/>
                  <a:gd name="T1" fmla="*/ 136 h 181"/>
                  <a:gd name="T2" fmla="*/ 0 w 612"/>
                  <a:gd name="T3" fmla="*/ 181 h 181"/>
                  <a:gd name="T4" fmla="*/ 0 w 612"/>
                  <a:gd name="T5" fmla="*/ 91 h 181"/>
                  <a:gd name="T6" fmla="*/ 612 w 612"/>
                  <a:gd name="T7" fmla="*/ 0 h 181"/>
                  <a:gd name="T8" fmla="*/ 612 w 612"/>
                  <a:gd name="T9" fmla="*/ 13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181">
                    <a:moveTo>
                      <a:pt x="612" y="136"/>
                    </a:moveTo>
                    <a:lnTo>
                      <a:pt x="0" y="181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136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79" name="Freeform 239"/>
              <p:cNvSpPr>
                <a:spLocks/>
              </p:cNvSpPr>
              <p:nvPr/>
            </p:nvSpPr>
            <p:spPr bwMode="auto">
              <a:xfrm>
                <a:off x="2672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680" name="Freeform 240"/>
              <p:cNvSpPr>
                <a:spLocks/>
              </p:cNvSpPr>
              <p:nvPr/>
            </p:nvSpPr>
            <p:spPr bwMode="auto">
              <a:xfrm>
                <a:off x="2661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1681" name="Oval 241"/>
            <p:cNvSpPr>
              <a:spLocks noChangeArrowheads="1"/>
            </p:cNvSpPr>
            <p:nvPr/>
          </p:nvSpPr>
          <p:spPr bwMode="auto">
            <a:xfrm>
              <a:off x="521" y="1985"/>
              <a:ext cx="74" cy="8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2" name="Oval 242"/>
            <p:cNvSpPr>
              <a:spLocks noChangeArrowheads="1"/>
            </p:cNvSpPr>
            <p:nvPr/>
          </p:nvSpPr>
          <p:spPr bwMode="auto">
            <a:xfrm>
              <a:off x="857" y="1889"/>
              <a:ext cx="145" cy="11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3" name="Oval 243"/>
            <p:cNvSpPr>
              <a:spLocks noChangeArrowheads="1"/>
            </p:cNvSpPr>
            <p:nvPr/>
          </p:nvSpPr>
          <p:spPr bwMode="auto">
            <a:xfrm>
              <a:off x="401" y="1985"/>
              <a:ext cx="120" cy="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84" name="Freeform 244" descr="紙ふぶき (大)"/>
            <p:cNvSpPr>
              <a:spLocks/>
            </p:cNvSpPr>
            <p:nvPr/>
          </p:nvSpPr>
          <p:spPr bwMode="auto">
            <a:xfrm>
              <a:off x="1002" y="1922"/>
              <a:ext cx="168" cy="698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5" name="Freeform 245" descr="紙ふぶき (大)"/>
            <p:cNvSpPr>
              <a:spLocks/>
            </p:cNvSpPr>
            <p:nvPr/>
          </p:nvSpPr>
          <p:spPr bwMode="auto">
            <a:xfrm>
              <a:off x="353" y="1922"/>
              <a:ext cx="649" cy="698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6" name="Freeform 246"/>
            <p:cNvSpPr>
              <a:spLocks/>
            </p:cNvSpPr>
            <p:nvPr/>
          </p:nvSpPr>
          <p:spPr bwMode="auto">
            <a:xfrm>
              <a:off x="1002" y="2525"/>
              <a:ext cx="168" cy="95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7" name="Freeform 247"/>
            <p:cNvSpPr>
              <a:spLocks/>
            </p:cNvSpPr>
            <p:nvPr/>
          </p:nvSpPr>
          <p:spPr bwMode="auto">
            <a:xfrm>
              <a:off x="1002" y="1922"/>
              <a:ext cx="168" cy="222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8" name="Freeform 248"/>
            <p:cNvSpPr>
              <a:spLocks/>
            </p:cNvSpPr>
            <p:nvPr/>
          </p:nvSpPr>
          <p:spPr bwMode="auto">
            <a:xfrm>
              <a:off x="1098" y="1985"/>
              <a:ext cx="24" cy="571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89" name="Freeform 249"/>
            <p:cNvSpPr>
              <a:spLocks/>
            </p:cNvSpPr>
            <p:nvPr/>
          </p:nvSpPr>
          <p:spPr bwMode="auto">
            <a:xfrm>
              <a:off x="497" y="2049"/>
              <a:ext cx="288" cy="539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0" name="Freeform 250"/>
            <p:cNvSpPr>
              <a:spLocks/>
            </p:cNvSpPr>
            <p:nvPr/>
          </p:nvSpPr>
          <p:spPr bwMode="auto">
            <a:xfrm>
              <a:off x="353" y="2525"/>
              <a:ext cx="649" cy="95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1" name="Freeform 251"/>
            <p:cNvSpPr>
              <a:spLocks/>
            </p:cNvSpPr>
            <p:nvPr/>
          </p:nvSpPr>
          <p:spPr bwMode="auto">
            <a:xfrm>
              <a:off x="353" y="1922"/>
              <a:ext cx="649" cy="253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2" name="Freeform 252"/>
            <p:cNvSpPr>
              <a:spLocks/>
            </p:cNvSpPr>
            <p:nvPr/>
          </p:nvSpPr>
          <p:spPr bwMode="auto">
            <a:xfrm>
              <a:off x="407" y="1922"/>
              <a:ext cx="522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3" name="Freeform 253"/>
            <p:cNvSpPr>
              <a:spLocks/>
            </p:cNvSpPr>
            <p:nvPr/>
          </p:nvSpPr>
          <p:spPr bwMode="auto">
            <a:xfrm>
              <a:off x="395" y="1922"/>
              <a:ext cx="523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694" name="Oval 254"/>
            <p:cNvSpPr>
              <a:spLocks noChangeArrowheads="1"/>
            </p:cNvSpPr>
            <p:nvPr/>
          </p:nvSpPr>
          <p:spPr bwMode="auto">
            <a:xfrm>
              <a:off x="449" y="2080"/>
              <a:ext cx="313" cy="44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5" name="Oval 255"/>
            <p:cNvSpPr>
              <a:spLocks noChangeArrowheads="1"/>
            </p:cNvSpPr>
            <p:nvPr/>
          </p:nvSpPr>
          <p:spPr bwMode="auto">
            <a:xfrm>
              <a:off x="425" y="2080"/>
              <a:ext cx="289" cy="445"/>
            </a:xfrm>
            <a:prstGeom prst="ellipse">
              <a:avLst/>
            </a:prstGeom>
            <a:solidFill>
              <a:srgbClr val="969696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6" name="Oval 256"/>
            <p:cNvSpPr>
              <a:spLocks noChangeArrowheads="1"/>
            </p:cNvSpPr>
            <p:nvPr/>
          </p:nvSpPr>
          <p:spPr bwMode="auto">
            <a:xfrm>
              <a:off x="419" y="2112"/>
              <a:ext cx="270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7" name="Oval 257"/>
            <p:cNvSpPr>
              <a:spLocks noChangeArrowheads="1"/>
            </p:cNvSpPr>
            <p:nvPr/>
          </p:nvSpPr>
          <p:spPr bwMode="auto">
            <a:xfrm>
              <a:off x="425" y="2112"/>
              <a:ext cx="225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8" name="Oval 258"/>
            <p:cNvSpPr>
              <a:spLocks noChangeArrowheads="1"/>
            </p:cNvSpPr>
            <p:nvPr/>
          </p:nvSpPr>
          <p:spPr bwMode="auto">
            <a:xfrm>
              <a:off x="474" y="2144"/>
              <a:ext cx="167" cy="316"/>
            </a:xfrm>
            <a:prstGeom prst="ellipse">
              <a:avLst/>
            </a:prstGeom>
            <a:solidFill>
              <a:srgbClr val="333333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699" name="Oval 259"/>
            <p:cNvSpPr>
              <a:spLocks noChangeArrowheads="1"/>
            </p:cNvSpPr>
            <p:nvPr/>
          </p:nvSpPr>
          <p:spPr bwMode="auto">
            <a:xfrm>
              <a:off x="497" y="2175"/>
              <a:ext cx="144" cy="25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0" name="Oval 260"/>
            <p:cNvSpPr>
              <a:spLocks noChangeArrowheads="1"/>
            </p:cNvSpPr>
            <p:nvPr/>
          </p:nvSpPr>
          <p:spPr bwMode="auto">
            <a:xfrm>
              <a:off x="545" y="2207"/>
              <a:ext cx="24" cy="6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1" name="Freeform 261"/>
            <p:cNvSpPr>
              <a:spLocks/>
            </p:cNvSpPr>
            <p:nvPr/>
          </p:nvSpPr>
          <p:spPr bwMode="auto">
            <a:xfrm>
              <a:off x="729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2" name="Freeform 262"/>
            <p:cNvSpPr>
              <a:spLocks/>
            </p:cNvSpPr>
            <p:nvPr/>
          </p:nvSpPr>
          <p:spPr bwMode="auto">
            <a:xfrm>
              <a:off x="718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3" name="Freeform 263"/>
            <p:cNvSpPr>
              <a:spLocks/>
            </p:cNvSpPr>
            <p:nvPr/>
          </p:nvSpPr>
          <p:spPr bwMode="auto">
            <a:xfrm>
              <a:off x="737" y="1965"/>
              <a:ext cx="81" cy="13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704" name="Group 264"/>
          <p:cNvGrpSpPr>
            <a:grpSpLocks/>
          </p:cNvGrpSpPr>
          <p:nvPr/>
        </p:nvGrpSpPr>
        <p:grpSpPr bwMode="auto">
          <a:xfrm flipH="1">
            <a:off x="4305300" y="1052513"/>
            <a:ext cx="1296988" cy="1158875"/>
            <a:chOff x="308" y="2046"/>
            <a:chExt cx="771" cy="522"/>
          </a:xfrm>
        </p:grpSpPr>
        <p:sp>
          <p:nvSpPr>
            <p:cNvPr id="61705" name="Oval 265"/>
            <p:cNvSpPr>
              <a:spLocks noChangeArrowheads="1"/>
            </p:cNvSpPr>
            <p:nvPr/>
          </p:nvSpPr>
          <p:spPr bwMode="auto">
            <a:xfrm>
              <a:off x="467" y="2114"/>
              <a:ext cx="69" cy="5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6" name="Oval 266"/>
            <p:cNvSpPr>
              <a:spLocks noChangeArrowheads="1"/>
            </p:cNvSpPr>
            <p:nvPr/>
          </p:nvSpPr>
          <p:spPr bwMode="auto">
            <a:xfrm>
              <a:off x="784" y="2046"/>
              <a:ext cx="136" cy="81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7" name="Oval 267"/>
            <p:cNvSpPr>
              <a:spLocks noChangeArrowheads="1"/>
            </p:cNvSpPr>
            <p:nvPr/>
          </p:nvSpPr>
          <p:spPr bwMode="auto">
            <a:xfrm>
              <a:off x="353" y="2114"/>
              <a:ext cx="114" cy="68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08" name="Freeform 268"/>
            <p:cNvSpPr>
              <a:spLocks/>
            </p:cNvSpPr>
            <p:nvPr/>
          </p:nvSpPr>
          <p:spPr bwMode="auto">
            <a:xfrm>
              <a:off x="920" y="2069"/>
              <a:ext cx="159" cy="499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solidFill>
              <a:srgbClr val="333333"/>
            </a:solidFill>
            <a:ln w="285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09" name="Freeform 269"/>
            <p:cNvSpPr>
              <a:spLocks/>
            </p:cNvSpPr>
            <p:nvPr/>
          </p:nvSpPr>
          <p:spPr bwMode="auto">
            <a:xfrm>
              <a:off x="308" y="2069"/>
              <a:ext cx="612" cy="499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solidFill>
              <a:srgbClr val="333333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0" name="Freeform 270"/>
            <p:cNvSpPr>
              <a:spLocks/>
            </p:cNvSpPr>
            <p:nvPr/>
          </p:nvSpPr>
          <p:spPr bwMode="auto">
            <a:xfrm>
              <a:off x="920" y="2500"/>
              <a:ext cx="159" cy="68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1" name="Freeform 271"/>
            <p:cNvSpPr>
              <a:spLocks/>
            </p:cNvSpPr>
            <p:nvPr/>
          </p:nvSpPr>
          <p:spPr bwMode="auto">
            <a:xfrm>
              <a:off x="920" y="2069"/>
              <a:ext cx="159" cy="159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2" name="Freeform 272"/>
            <p:cNvSpPr>
              <a:spLocks/>
            </p:cNvSpPr>
            <p:nvPr/>
          </p:nvSpPr>
          <p:spPr bwMode="auto">
            <a:xfrm>
              <a:off x="1011" y="2114"/>
              <a:ext cx="23" cy="408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3" name="Freeform 273"/>
            <p:cNvSpPr>
              <a:spLocks/>
            </p:cNvSpPr>
            <p:nvPr/>
          </p:nvSpPr>
          <p:spPr bwMode="auto">
            <a:xfrm>
              <a:off x="444" y="2160"/>
              <a:ext cx="272" cy="385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4" name="Freeform 274"/>
            <p:cNvSpPr>
              <a:spLocks/>
            </p:cNvSpPr>
            <p:nvPr/>
          </p:nvSpPr>
          <p:spPr bwMode="auto">
            <a:xfrm>
              <a:off x="308" y="2500"/>
              <a:ext cx="612" cy="68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5" name="Freeform 275"/>
            <p:cNvSpPr>
              <a:spLocks/>
            </p:cNvSpPr>
            <p:nvPr/>
          </p:nvSpPr>
          <p:spPr bwMode="auto">
            <a:xfrm>
              <a:off x="308" y="2069"/>
              <a:ext cx="612" cy="181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6" name="Freeform 276"/>
            <p:cNvSpPr>
              <a:spLocks/>
            </p:cNvSpPr>
            <p:nvPr/>
          </p:nvSpPr>
          <p:spPr bwMode="auto">
            <a:xfrm>
              <a:off x="359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7" name="Freeform 277"/>
            <p:cNvSpPr>
              <a:spLocks/>
            </p:cNvSpPr>
            <p:nvPr/>
          </p:nvSpPr>
          <p:spPr bwMode="auto">
            <a:xfrm>
              <a:off x="348" y="2069"/>
              <a:ext cx="493" cy="20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18" name="Oval 278"/>
            <p:cNvSpPr>
              <a:spLocks noChangeArrowheads="1"/>
            </p:cNvSpPr>
            <p:nvPr/>
          </p:nvSpPr>
          <p:spPr bwMode="auto">
            <a:xfrm>
              <a:off x="399" y="2182"/>
              <a:ext cx="295" cy="318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19" name="Oval 279"/>
            <p:cNvSpPr>
              <a:spLocks noChangeArrowheads="1"/>
            </p:cNvSpPr>
            <p:nvPr/>
          </p:nvSpPr>
          <p:spPr bwMode="auto">
            <a:xfrm>
              <a:off x="376" y="2182"/>
              <a:ext cx="273" cy="318"/>
            </a:xfrm>
            <a:prstGeom prst="ellipse">
              <a:avLst/>
            </a:prstGeom>
            <a:solidFill>
              <a:srgbClr val="969696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0" name="Oval 280"/>
            <p:cNvSpPr>
              <a:spLocks noChangeArrowheads="1"/>
            </p:cNvSpPr>
            <p:nvPr/>
          </p:nvSpPr>
          <p:spPr bwMode="auto">
            <a:xfrm>
              <a:off x="370" y="2205"/>
              <a:ext cx="255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1" name="Oval 281"/>
            <p:cNvSpPr>
              <a:spLocks noChangeArrowheads="1"/>
            </p:cNvSpPr>
            <p:nvPr/>
          </p:nvSpPr>
          <p:spPr bwMode="auto">
            <a:xfrm>
              <a:off x="376" y="2205"/>
              <a:ext cx="212" cy="272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2" name="Oval 282"/>
            <p:cNvSpPr>
              <a:spLocks noChangeArrowheads="1"/>
            </p:cNvSpPr>
            <p:nvPr/>
          </p:nvSpPr>
          <p:spPr bwMode="auto">
            <a:xfrm>
              <a:off x="422" y="2228"/>
              <a:ext cx="158" cy="226"/>
            </a:xfrm>
            <a:prstGeom prst="ellipse">
              <a:avLst/>
            </a:prstGeom>
            <a:solidFill>
              <a:srgbClr val="333333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3" name="Oval 283"/>
            <p:cNvSpPr>
              <a:spLocks noChangeArrowheads="1"/>
            </p:cNvSpPr>
            <p:nvPr/>
          </p:nvSpPr>
          <p:spPr bwMode="auto">
            <a:xfrm>
              <a:off x="444" y="2250"/>
              <a:ext cx="136" cy="182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4" name="Oval 284"/>
            <p:cNvSpPr>
              <a:spLocks noChangeArrowheads="1"/>
            </p:cNvSpPr>
            <p:nvPr/>
          </p:nvSpPr>
          <p:spPr bwMode="auto">
            <a:xfrm>
              <a:off x="489" y="2273"/>
              <a:ext cx="23" cy="46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25" name="Freeform 285"/>
            <p:cNvSpPr>
              <a:spLocks/>
            </p:cNvSpPr>
            <p:nvPr/>
          </p:nvSpPr>
          <p:spPr bwMode="auto">
            <a:xfrm>
              <a:off x="663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6" name="Freeform 286"/>
            <p:cNvSpPr>
              <a:spLocks/>
            </p:cNvSpPr>
            <p:nvPr/>
          </p:nvSpPr>
          <p:spPr bwMode="auto">
            <a:xfrm>
              <a:off x="652" y="2092"/>
              <a:ext cx="121" cy="121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27" name="Freeform 287"/>
            <p:cNvSpPr>
              <a:spLocks/>
            </p:cNvSpPr>
            <p:nvPr/>
          </p:nvSpPr>
          <p:spPr bwMode="auto">
            <a:xfrm>
              <a:off x="670" y="2100"/>
              <a:ext cx="77" cy="9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2117" name="Group 677"/>
          <p:cNvGrpSpPr>
            <a:grpSpLocks/>
          </p:cNvGrpSpPr>
          <p:nvPr/>
        </p:nvGrpSpPr>
        <p:grpSpPr bwMode="auto">
          <a:xfrm>
            <a:off x="4305300" y="2997200"/>
            <a:ext cx="1296988" cy="1162050"/>
            <a:chOff x="2712" y="1888"/>
            <a:chExt cx="817" cy="732"/>
          </a:xfrm>
        </p:grpSpPr>
        <p:grpSp>
          <p:nvGrpSpPr>
            <p:cNvPr id="61729" name="Group 289"/>
            <p:cNvGrpSpPr>
              <a:grpSpLocks/>
            </p:cNvGrpSpPr>
            <p:nvPr/>
          </p:nvGrpSpPr>
          <p:grpSpPr bwMode="auto">
            <a:xfrm flipH="1">
              <a:off x="2712" y="1888"/>
              <a:ext cx="817" cy="731"/>
              <a:chOff x="2621" y="2477"/>
              <a:chExt cx="771" cy="522"/>
            </a:xfrm>
          </p:grpSpPr>
          <p:sp>
            <p:nvSpPr>
              <p:cNvPr id="61730" name="Oval 290"/>
              <p:cNvSpPr>
                <a:spLocks noChangeArrowheads="1"/>
              </p:cNvSpPr>
              <p:nvPr/>
            </p:nvSpPr>
            <p:spPr bwMode="auto">
              <a:xfrm>
                <a:off x="2780" y="2545"/>
                <a:ext cx="69" cy="59"/>
              </a:xfrm>
              <a:prstGeom prst="ellipse">
                <a:avLst/>
              </a:pr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1" name="Oval 291"/>
              <p:cNvSpPr>
                <a:spLocks noChangeArrowheads="1"/>
              </p:cNvSpPr>
              <p:nvPr/>
            </p:nvSpPr>
            <p:spPr bwMode="auto">
              <a:xfrm>
                <a:off x="3097" y="2477"/>
                <a:ext cx="136" cy="81"/>
              </a:xfrm>
              <a:prstGeom prst="ellipse">
                <a:avLst/>
              </a:pr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2" name="Oval 292"/>
              <p:cNvSpPr>
                <a:spLocks noChangeArrowheads="1"/>
              </p:cNvSpPr>
              <p:nvPr/>
            </p:nvSpPr>
            <p:spPr bwMode="auto">
              <a:xfrm>
                <a:off x="2666" y="2545"/>
                <a:ext cx="114" cy="68"/>
              </a:xfrm>
              <a:prstGeom prst="ellipse">
                <a:avLst/>
              </a:pr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733" name="Freeform 293"/>
              <p:cNvSpPr>
                <a:spLocks/>
              </p:cNvSpPr>
              <p:nvPr/>
            </p:nvSpPr>
            <p:spPr bwMode="auto">
              <a:xfrm>
                <a:off x="3233" y="2500"/>
                <a:ext cx="159" cy="499"/>
              </a:xfrm>
              <a:custGeom>
                <a:avLst/>
                <a:gdLst>
                  <a:gd name="T0" fmla="*/ 0 w 159"/>
                  <a:gd name="T1" fmla="*/ 499 h 499"/>
                  <a:gd name="T2" fmla="*/ 159 w 159"/>
                  <a:gd name="T3" fmla="*/ 453 h 499"/>
                  <a:gd name="T4" fmla="*/ 159 w 159"/>
                  <a:gd name="T5" fmla="*/ 68 h 499"/>
                  <a:gd name="T6" fmla="*/ 0 w 159"/>
                  <a:gd name="T7" fmla="*/ 0 h 499"/>
                  <a:gd name="T8" fmla="*/ 0 w 159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499">
                    <a:moveTo>
                      <a:pt x="0" y="499"/>
                    </a:moveTo>
                    <a:lnTo>
                      <a:pt x="159" y="453"/>
                    </a:lnTo>
                    <a:lnTo>
                      <a:pt x="159" y="68"/>
                    </a:lnTo>
                    <a:lnTo>
                      <a:pt x="0" y="0"/>
                    </a:lnTo>
                    <a:lnTo>
                      <a:pt x="0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28575" cap="flat" cmpd="sng">
                <a:noFill/>
                <a:prstDash val="solid"/>
                <a:round/>
                <a:headEnd type="none" w="med" len="med"/>
                <a:tailEnd type="none" w="med" len="med"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4" name="Freeform 294"/>
              <p:cNvSpPr>
                <a:spLocks/>
              </p:cNvSpPr>
              <p:nvPr/>
            </p:nvSpPr>
            <p:spPr bwMode="auto">
              <a:xfrm>
                <a:off x="2621" y="2500"/>
                <a:ext cx="612" cy="499"/>
              </a:xfrm>
              <a:custGeom>
                <a:avLst/>
                <a:gdLst>
                  <a:gd name="T0" fmla="*/ 612 w 612"/>
                  <a:gd name="T1" fmla="*/ 499 h 499"/>
                  <a:gd name="T2" fmla="*/ 0 w 612"/>
                  <a:gd name="T3" fmla="*/ 453 h 499"/>
                  <a:gd name="T4" fmla="*/ 0 w 612"/>
                  <a:gd name="T5" fmla="*/ 91 h 499"/>
                  <a:gd name="T6" fmla="*/ 612 w 612"/>
                  <a:gd name="T7" fmla="*/ 0 h 499"/>
                  <a:gd name="T8" fmla="*/ 612 w 612"/>
                  <a:gd name="T9" fmla="*/ 499 h 49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499">
                    <a:moveTo>
                      <a:pt x="612" y="499"/>
                    </a:moveTo>
                    <a:lnTo>
                      <a:pt x="0" y="453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499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5" name="Freeform 295"/>
              <p:cNvSpPr>
                <a:spLocks/>
              </p:cNvSpPr>
              <p:nvPr/>
            </p:nvSpPr>
            <p:spPr bwMode="auto">
              <a:xfrm>
                <a:off x="3233" y="2931"/>
                <a:ext cx="159" cy="68"/>
              </a:xfrm>
              <a:custGeom>
                <a:avLst/>
                <a:gdLst>
                  <a:gd name="T0" fmla="*/ 0 w 159"/>
                  <a:gd name="T1" fmla="*/ 68 h 68"/>
                  <a:gd name="T2" fmla="*/ 159 w 159"/>
                  <a:gd name="T3" fmla="*/ 22 h 68"/>
                  <a:gd name="T4" fmla="*/ 159 w 159"/>
                  <a:gd name="T5" fmla="*/ 0 h 68"/>
                  <a:gd name="T6" fmla="*/ 0 w 159"/>
                  <a:gd name="T7" fmla="*/ 22 h 68"/>
                  <a:gd name="T8" fmla="*/ 0 w 159"/>
                  <a:gd name="T9" fmla="*/ 68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68">
                    <a:moveTo>
                      <a:pt x="0" y="68"/>
                    </a:moveTo>
                    <a:lnTo>
                      <a:pt x="159" y="22"/>
                    </a:lnTo>
                    <a:lnTo>
                      <a:pt x="159" y="0"/>
                    </a:lnTo>
                    <a:lnTo>
                      <a:pt x="0" y="22"/>
                    </a:lnTo>
                    <a:lnTo>
                      <a:pt x="0" y="68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6" name="Freeform 296"/>
              <p:cNvSpPr>
                <a:spLocks/>
              </p:cNvSpPr>
              <p:nvPr/>
            </p:nvSpPr>
            <p:spPr bwMode="auto">
              <a:xfrm>
                <a:off x="3233" y="2500"/>
                <a:ext cx="159" cy="159"/>
              </a:xfrm>
              <a:custGeom>
                <a:avLst/>
                <a:gdLst>
                  <a:gd name="T0" fmla="*/ 0 w 159"/>
                  <a:gd name="T1" fmla="*/ 0 h 159"/>
                  <a:gd name="T2" fmla="*/ 159 w 159"/>
                  <a:gd name="T3" fmla="*/ 68 h 159"/>
                  <a:gd name="T4" fmla="*/ 159 w 159"/>
                  <a:gd name="T5" fmla="*/ 159 h 159"/>
                  <a:gd name="T6" fmla="*/ 0 w 159"/>
                  <a:gd name="T7" fmla="*/ 136 h 159"/>
                  <a:gd name="T8" fmla="*/ 0 w 159"/>
                  <a:gd name="T9" fmla="*/ 0 h 15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159" h="159">
                    <a:moveTo>
                      <a:pt x="0" y="0"/>
                    </a:moveTo>
                    <a:lnTo>
                      <a:pt x="159" y="68"/>
                    </a:lnTo>
                    <a:lnTo>
                      <a:pt x="159" y="159"/>
                    </a:lnTo>
                    <a:lnTo>
                      <a:pt x="0" y="136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7" name="Freeform 297"/>
              <p:cNvSpPr>
                <a:spLocks/>
              </p:cNvSpPr>
              <p:nvPr/>
            </p:nvSpPr>
            <p:spPr bwMode="auto">
              <a:xfrm>
                <a:off x="3324" y="2545"/>
                <a:ext cx="23" cy="408"/>
              </a:xfrm>
              <a:custGeom>
                <a:avLst/>
                <a:gdLst>
                  <a:gd name="T0" fmla="*/ 0 w 23"/>
                  <a:gd name="T1" fmla="*/ 0 h 408"/>
                  <a:gd name="T2" fmla="*/ 0 w 23"/>
                  <a:gd name="T3" fmla="*/ 408 h 408"/>
                  <a:gd name="T4" fmla="*/ 23 w 23"/>
                  <a:gd name="T5" fmla="*/ 386 h 408"/>
                  <a:gd name="T6" fmla="*/ 23 w 23"/>
                  <a:gd name="T7" fmla="*/ 23 h 408"/>
                  <a:gd name="T8" fmla="*/ 0 w 23"/>
                  <a:gd name="T9" fmla="*/ 0 h 4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23" h="408">
                    <a:moveTo>
                      <a:pt x="0" y="0"/>
                    </a:moveTo>
                    <a:lnTo>
                      <a:pt x="0" y="408"/>
                    </a:lnTo>
                    <a:lnTo>
                      <a:pt x="23" y="386"/>
                    </a:lnTo>
                    <a:lnTo>
                      <a:pt x="23" y="23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8" name="Freeform 298"/>
              <p:cNvSpPr>
                <a:spLocks/>
              </p:cNvSpPr>
              <p:nvPr/>
            </p:nvSpPr>
            <p:spPr bwMode="auto">
              <a:xfrm>
                <a:off x="2621" y="2931"/>
                <a:ext cx="612" cy="68"/>
              </a:xfrm>
              <a:custGeom>
                <a:avLst/>
                <a:gdLst>
                  <a:gd name="T0" fmla="*/ 612 w 612"/>
                  <a:gd name="T1" fmla="*/ 22 h 68"/>
                  <a:gd name="T2" fmla="*/ 612 w 612"/>
                  <a:gd name="T3" fmla="*/ 68 h 68"/>
                  <a:gd name="T4" fmla="*/ 0 w 612"/>
                  <a:gd name="T5" fmla="*/ 22 h 68"/>
                  <a:gd name="T6" fmla="*/ 0 w 612"/>
                  <a:gd name="T7" fmla="*/ 0 h 68"/>
                  <a:gd name="T8" fmla="*/ 612 w 612"/>
                  <a:gd name="T9" fmla="*/ 22 h 6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68">
                    <a:moveTo>
                      <a:pt x="612" y="22"/>
                    </a:moveTo>
                    <a:lnTo>
                      <a:pt x="612" y="68"/>
                    </a:lnTo>
                    <a:lnTo>
                      <a:pt x="0" y="22"/>
                    </a:lnTo>
                    <a:lnTo>
                      <a:pt x="0" y="0"/>
                    </a:lnTo>
                    <a:lnTo>
                      <a:pt x="612" y="22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39" name="Freeform 299"/>
              <p:cNvSpPr>
                <a:spLocks/>
              </p:cNvSpPr>
              <p:nvPr/>
            </p:nvSpPr>
            <p:spPr bwMode="auto">
              <a:xfrm>
                <a:off x="2621" y="2500"/>
                <a:ext cx="612" cy="181"/>
              </a:xfrm>
              <a:custGeom>
                <a:avLst/>
                <a:gdLst>
                  <a:gd name="T0" fmla="*/ 612 w 612"/>
                  <a:gd name="T1" fmla="*/ 136 h 181"/>
                  <a:gd name="T2" fmla="*/ 0 w 612"/>
                  <a:gd name="T3" fmla="*/ 181 h 181"/>
                  <a:gd name="T4" fmla="*/ 0 w 612"/>
                  <a:gd name="T5" fmla="*/ 91 h 181"/>
                  <a:gd name="T6" fmla="*/ 612 w 612"/>
                  <a:gd name="T7" fmla="*/ 0 h 181"/>
                  <a:gd name="T8" fmla="*/ 612 w 612"/>
                  <a:gd name="T9" fmla="*/ 136 h 18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612" h="181">
                    <a:moveTo>
                      <a:pt x="612" y="136"/>
                    </a:moveTo>
                    <a:lnTo>
                      <a:pt x="0" y="181"/>
                    </a:lnTo>
                    <a:lnTo>
                      <a:pt x="0" y="91"/>
                    </a:lnTo>
                    <a:lnTo>
                      <a:pt x="612" y="0"/>
                    </a:lnTo>
                    <a:lnTo>
                      <a:pt x="612" y="136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40" name="Freeform 300"/>
              <p:cNvSpPr>
                <a:spLocks/>
              </p:cNvSpPr>
              <p:nvPr/>
            </p:nvSpPr>
            <p:spPr bwMode="auto">
              <a:xfrm>
                <a:off x="2672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741" name="Freeform 301"/>
              <p:cNvSpPr>
                <a:spLocks/>
              </p:cNvSpPr>
              <p:nvPr/>
            </p:nvSpPr>
            <p:spPr bwMode="auto">
              <a:xfrm>
                <a:off x="2661" y="2500"/>
                <a:ext cx="493" cy="200"/>
              </a:xfrm>
              <a:custGeom>
                <a:avLst/>
                <a:gdLst>
                  <a:gd name="T0" fmla="*/ 0 w 493"/>
                  <a:gd name="T1" fmla="*/ 80 h 200"/>
                  <a:gd name="T2" fmla="*/ 0 w 493"/>
                  <a:gd name="T3" fmla="*/ 200 h 200"/>
                  <a:gd name="T4" fmla="*/ 493 w 493"/>
                  <a:gd name="T5" fmla="*/ 181 h 200"/>
                  <a:gd name="T6" fmla="*/ 493 w 493"/>
                  <a:gd name="T7" fmla="*/ 0 h 200"/>
                  <a:gd name="T8" fmla="*/ 0 w 493"/>
                  <a:gd name="T9" fmla="*/ 80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</a:cxnLst>
                <a:rect l="0" t="0" r="r" b="b"/>
                <a:pathLst>
                  <a:path w="493" h="200">
                    <a:moveTo>
                      <a:pt x="0" y="80"/>
                    </a:moveTo>
                    <a:lnTo>
                      <a:pt x="0" y="200"/>
                    </a:lnTo>
                    <a:lnTo>
                      <a:pt x="493" y="181"/>
                    </a:lnTo>
                    <a:lnTo>
                      <a:pt x="493" y="0"/>
                    </a:lnTo>
                    <a:lnTo>
                      <a:pt x="0" y="80"/>
                    </a:lnTo>
                    <a:close/>
                  </a:path>
                </a:pathLst>
              </a:cu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sp>
          <p:nvSpPr>
            <p:cNvPr id="61742" name="Oval 302"/>
            <p:cNvSpPr>
              <a:spLocks noChangeArrowheads="1"/>
            </p:cNvSpPr>
            <p:nvPr/>
          </p:nvSpPr>
          <p:spPr bwMode="auto">
            <a:xfrm flipH="1">
              <a:off x="3287" y="1985"/>
              <a:ext cx="74" cy="8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3" name="Oval 303"/>
            <p:cNvSpPr>
              <a:spLocks noChangeArrowheads="1"/>
            </p:cNvSpPr>
            <p:nvPr/>
          </p:nvSpPr>
          <p:spPr bwMode="auto">
            <a:xfrm flipH="1">
              <a:off x="2880" y="1889"/>
              <a:ext cx="145" cy="114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4" name="Oval 304"/>
            <p:cNvSpPr>
              <a:spLocks noChangeArrowheads="1"/>
            </p:cNvSpPr>
            <p:nvPr/>
          </p:nvSpPr>
          <p:spPr bwMode="auto">
            <a:xfrm flipH="1">
              <a:off x="3361" y="1985"/>
              <a:ext cx="120" cy="95"/>
            </a:xfrm>
            <a:prstGeom prst="ellipse">
              <a:avLst/>
            </a:prstGeom>
            <a:gradFill rotWithShape="1">
              <a:gsLst>
                <a:gs pos="0">
                  <a:srgbClr val="C0C0C0">
                    <a:gamma/>
                    <a:shade val="60392"/>
                    <a:invGamma/>
                  </a:srgbClr>
                </a:gs>
                <a:gs pos="50000">
                  <a:srgbClr val="C0C0C0"/>
                </a:gs>
                <a:gs pos="100000">
                  <a:srgbClr val="C0C0C0">
                    <a:gamma/>
                    <a:shade val="60392"/>
                    <a:invGamma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45" name="Freeform 305" descr="紙ふぶき (大)"/>
            <p:cNvSpPr>
              <a:spLocks/>
            </p:cNvSpPr>
            <p:nvPr/>
          </p:nvSpPr>
          <p:spPr bwMode="auto">
            <a:xfrm flipH="1">
              <a:off x="2712" y="1922"/>
              <a:ext cx="168" cy="698"/>
            </a:xfrm>
            <a:custGeom>
              <a:avLst/>
              <a:gdLst>
                <a:gd name="T0" fmla="*/ 0 w 159"/>
                <a:gd name="T1" fmla="*/ 499 h 499"/>
                <a:gd name="T2" fmla="*/ 159 w 159"/>
                <a:gd name="T3" fmla="*/ 453 h 499"/>
                <a:gd name="T4" fmla="*/ 159 w 159"/>
                <a:gd name="T5" fmla="*/ 68 h 499"/>
                <a:gd name="T6" fmla="*/ 0 w 159"/>
                <a:gd name="T7" fmla="*/ 0 h 499"/>
                <a:gd name="T8" fmla="*/ 0 w 159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499">
                  <a:moveTo>
                    <a:pt x="0" y="499"/>
                  </a:moveTo>
                  <a:lnTo>
                    <a:pt x="159" y="453"/>
                  </a:lnTo>
                  <a:lnTo>
                    <a:pt x="159" y="68"/>
                  </a:lnTo>
                  <a:lnTo>
                    <a:pt x="0" y="0"/>
                  </a:lnTo>
                  <a:lnTo>
                    <a:pt x="0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 cap="flat" cmpd="sng">
              <a:noFill/>
              <a:prstDash val="solid"/>
              <a:round/>
              <a:headEnd type="none" w="med" len="med"/>
              <a:tailEnd type="none" w="med" len="med"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6" name="Freeform 306" descr="紙ふぶき (大)"/>
            <p:cNvSpPr>
              <a:spLocks/>
            </p:cNvSpPr>
            <p:nvPr/>
          </p:nvSpPr>
          <p:spPr bwMode="auto">
            <a:xfrm flipH="1">
              <a:off x="2880" y="1922"/>
              <a:ext cx="649" cy="698"/>
            </a:xfrm>
            <a:custGeom>
              <a:avLst/>
              <a:gdLst>
                <a:gd name="T0" fmla="*/ 612 w 612"/>
                <a:gd name="T1" fmla="*/ 499 h 499"/>
                <a:gd name="T2" fmla="*/ 0 w 612"/>
                <a:gd name="T3" fmla="*/ 453 h 499"/>
                <a:gd name="T4" fmla="*/ 0 w 612"/>
                <a:gd name="T5" fmla="*/ 91 h 499"/>
                <a:gd name="T6" fmla="*/ 612 w 612"/>
                <a:gd name="T7" fmla="*/ 0 h 499"/>
                <a:gd name="T8" fmla="*/ 612 w 612"/>
                <a:gd name="T9" fmla="*/ 499 h 4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499">
                  <a:moveTo>
                    <a:pt x="612" y="499"/>
                  </a:moveTo>
                  <a:lnTo>
                    <a:pt x="0" y="453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499"/>
                  </a:lnTo>
                  <a:close/>
                </a:path>
              </a:pathLst>
            </a:custGeom>
            <a:pattFill prst="lgConfetti">
              <a:fgClr>
                <a:schemeClr val="bg2"/>
              </a:fgClr>
              <a:bgClr>
                <a:schemeClr val="tx2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7" name="Freeform 307"/>
            <p:cNvSpPr>
              <a:spLocks/>
            </p:cNvSpPr>
            <p:nvPr/>
          </p:nvSpPr>
          <p:spPr bwMode="auto">
            <a:xfrm flipH="1">
              <a:off x="2712" y="2525"/>
              <a:ext cx="168" cy="95"/>
            </a:xfrm>
            <a:custGeom>
              <a:avLst/>
              <a:gdLst>
                <a:gd name="T0" fmla="*/ 0 w 159"/>
                <a:gd name="T1" fmla="*/ 68 h 68"/>
                <a:gd name="T2" fmla="*/ 159 w 159"/>
                <a:gd name="T3" fmla="*/ 22 h 68"/>
                <a:gd name="T4" fmla="*/ 159 w 159"/>
                <a:gd name="T5" fmla="*/ 0 h 68"/>
                <a:gd name="T6" fmla="*/ 0 w 159"/>
                <a:gd name="T7" fmla="*/ 22 h 68"/>
                <a:gd name="T8" fmla="*/ 0 w 159"/>
                <a:gd name="T9" fmla="*/ 68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68">
                  <a:moveTo>
                    <a:pt x="0" y="68"/>
                  </a:moveTo>
                  <a:lnTo>
                    <a:pt x="159" y="22"/>
                  </a:lnTo>
                  <a:lnTo>
                    <a:pt x="159" y="0"/>
                  </a:lnTo>
                  <a:lnTo>
                    <a:pt x="0" y="22"/>
                  </a:lnTo>
                  <a:lnTo>
                    <a:pt x="0" y="68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8" name="Freeform 308"/>
            <p:cNvSpPr>
              <a:spLocks/>
            </p:cNvSpPr>
            <p:nvPr/>
          </p:nvSpPr>
          <p:spPr bwMode="auto">
            <a:xfrm flipH="1">
              <a:off x="2712" y="1922"/>
              <a:ext cx="168" cy="222"/>
            </a:xfrm>
            <a:custGeom>
              <a:avLst/>
              <a:gdLst>
                <a:gd name="T0" fmla="*/ 0 w 159"/>
                <a:gd name="T1" fmla="*/ 0 h 159"/>
                <a:gd name="T2" fmla="*/ 159 w 159"/>
                <a:gd name="T3" fmla="*/ 68 h 159"/>
                <a:gd name="T4" fmla="*/ 159 w 159"/>
                <a:gd name="T5" fmla="*/ 159 h 159"/>
                <a:gd name="T6" fmla="*/ 0 w 159"/>
                <a:gd name="T7" fmla="*/ 136 h 159"/>
                <a:gd name="T8" fmla="*/ 0 w 159"/>
                <a:gd name="T9" fmla="*/ 0 h 15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59" h="159">
                  <a:moveTo>
                    <a:pt x="0" y="0"/>
                  </a:moveTo>
                  <a:lnTo>
                    <a:pt x="159" y="68"/>
                  </a:lnTo>
                  <a:lnTo>
                    <a:pt x="159" y="159"/>
                  </a:lnTo>
                  <a:lnTo>
                    <a:pt x="0" y="136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49" name="Freeform 309"/>
            <p:cNvSpPr>
              <a:spLocks/>
            </p:cNvSpPr>
            <p:nvPr/>
          </p:nvSpPr>
          <p:spPr bwMode="auto">
            <a:xfrm flipH="1">
              <a:off x="2760" y="1985"/>
              <a:ext cx="24" cy="571"/>
            </a:xfrm>
            <a:custGeom>
              <a:avLst/>
              <a:gdLst>
                <a:gd name="T0" fmla="*/ 0 w 23"/>
                <a:gd name="T1" fmla="*/ 0 h 408"/>
                <a:gd name="T2" fmla="*/ 0 w 23"/>
                <a:gd name="T3" fmla="*/ 408 h 408"/>
                <a:gd name="T4" fmla="*/ 23 w 23"/>
                <a:gd name="T5" fmla="*/ 386 h 408"/>
                <a:gd name="T6" fmla="*/ 23 w 23"/>
                <a:gd name="T7" fmla="*/ 23 h 408"/>
                <a:gd name="T8" fmla="*/ 0 w 23"/>
                <a:gd name="T9" fmla="*/ 0 h 4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3" h="408">
                  <a:moveTo>
                    <a:pt x="0" y="0"/>
                  </a:moveTo>
                  <a:lnTo>
                    <a:pt x="0" y="408"/>
                  </a:lnTo>
                  <a:lnTo>
                    <a:pt x="23" y="386"/>
                  </a:lnTo>
                  <a:lnTo>
                    <a:pt x="23" y="23"/>
                  </a:lnTo>
                  <a:lnTo>
                    <a:pt x="0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0" name="Freeform 310"/>
            <p:cNvSpPr>
              <a:spLocks/>
            </p:cNvSpPr>
            <p:nvPr/>
          </p:nvSpPr>
          <p:spPr bwMode="auto">
            <a:xfrm flipH="1">
              <a:off x="3097" y="2049"/>
              <a:ext cx="288" cy="539"/>
            </a:xfrm>
            <a:custGeom>
              <a:avLst/>
              <a:gdLst>
                <a:gd name="T0" fmla="*/ 0 w 272"/>
                <a:gd name="T1" fmla="*/ 45 h 385"/>
                <a:gd name="T2" fmla="*/ 0 w 272"/>
                <a:gd name="T3" fmla="*/ 362 h 385"/>
                <a:gd name="T4" fmla="*/ 272 w 272"/>
                <a:gd name="T5" fmla="*/ 385 h 385"/>
                <a:gd name="T6" fmla="*/ 272 w 272"/>
                <a:gd name="T7" fmla="*/ 0 h 385"/>
                <a:gd name="T8" fmla="*/ 0 w 272"/>
                <a:gd name="T9" fmla="*/ 45 h 3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72" h="385">
                  <a:moveTo>
                    <a:pt x="0" y="45"/>
                  </a:moveTo>
                  <a:lnTo>
                    <a:pt x="0" y="362"/>
                  </a:lnTo>
                  <a:lnTo>
                    <a:pt x="272" y="385"/>
                  </a:lnTo>
                  <a:lnTo>
                    <a:pt x="272" y="0"/>
                  </a:lnTo>
                  <a:lnTo>
                    <a:pt x="0" y="45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1" name="Freeform 311"/>
            <p:cNvSpPr>
              <a:spLocks/>
            </p:cNvSpPr>
            <p:nvPr/>
          </p:nvSpPr>
          <p:spPr bwMode="auto">
            <a:xfrm flipH="1">
              <a:off x="2880" y="2525"/>
              <a:ext cx="649" cy="95"/>
            </a:xfrm>
            <a:custGeom>
              <a:avLst/>
              <a:gdLst>
                <a:gd name="T0" fmla="*/ 612 w 612"/>
                <a:gd name="T1" fmla="*/ 22 h 68"/>
                <a:gd name="T2" fmla="*/ 612 w 612"/>
                <a:gd name="T3" fmla="*/ 68 h 68"/>
                <a:gd name="T4" fmla="*/ 0 w 612"/>
                <a:gd name="T5" fmla="*/ 22 h 68"/>
                <a:gd name="T6" fmla="*/ 0 w 612"/>
                <a:gd name="T7" fmla="*/ 0 h 68"/>
                <a:gd name="T8" fmla="*/ 612 w 612"/>
                <a:gd name="T9" fmla="*/ 22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68">
                  <a:moveTo>
                    <a:pt x="612" y="22"/>
                  </a:moveTo>
                  <a:lnTo>
                    <a:pt x="612" y="68"/>
                  </a:lnTo>
                  <a:lnTo>
                    <a:pt x="0" y="22"/>
                  </a:lnTo>
                  <a:lnTo>
                    <a:pt x="0" y="0"/>
                  </a:lnTo>
                  <a:lnTo>
                    <a:pt x="612" y="22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2" name="Freeform 312"/>
            <p:cNvSpPr>
              <a:spLocks/>
            </p:cNvSpPr>
            <p:nvPr/>
          </p:nvSpPr>
          <p:spPr bwMode="auto">
            <a:xfrm flipH="1">
              <a:off x="2880" y="1922"/>
              <a:ext cx="649" cy="253"/>
            </a:xfrm>
            <a:custGeom>
              <a:avLst/>
              <a:gdLst>
                <a:gd name="T0" fmla="*/ 612 w 612"/>
                <a:gd name="T1" fmla="*/ 136 h 181"/>
                <a:gd name="T2" fmla="*/ 0 w 612"/>
                <a:gd name="T3" fmla="*/ 181 h 181"/>
                <a:gd name="T4" fmla="*/ 0 w 612"/>
                <a:gd name="T5" fmla="*/ 91 h 181"/>
                <a:gd name="T6" fmla="*/ 612 w 612"/>
                <a:gd name="T7" fmla="*/ 0 h 181"/>
                <a:gd name="T8" fmla="*/ 612 w 612"/>
                <a:gd name="T9" fmla="*/ 136 h 1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12" h="181">
                  <a:moveTo>
                    <a:pt x="612" y="136"/>
                  </a:moveTo>
                  <a:lnTo>
                    <a:pt x="0" y="181"/>
                  </a:lnTo>
                  <a:lnTo>
                    <a:pt x="0" y="91"/>
                  </a:lnTo>
                  <a:lnTo>
                    <a:pt x="612" y="0"/>
                  </a:lnTo>
                  <a:lnTo>
                    <a:pt x="612" y="136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3" name="Freeform 313"/>
            <p:cNvSpPr>
              <a:spLocks/>
            </p:cNvSpPr>
            <p:nvPr/>
          </p:nvSpPr>
          <p:spPr bwMode="auto">
            <a:xfrm flipH="1">
              <a:off x="2953" y="1922"/>
              <a:ext cx="522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4" name="Freeform 314"/>
            <p:cNvSpPr>
              <a:spLocks/>
            </p:cNvSpPr>
            <p:nvPr/>
          </p:nvSpPr>
          <p:spPr bwMode="auto">
            <a:xfrm flipH="1">
              <a:off x="2964" y="1922"/>
              <a:ext cx="523" cy="280"/>
            </a:xfrm>
            <a:custGeom>
              <a:avLst/>
              <a:gdLst>
                <a:gd name="T0" fmla="*/ 0 w 493"/>
                <a:gd name="T1" fmla="*/ 80 h 200"/>
                <a:gd name="T2" fmla="*/ 0 w 493"/>
                <a:gd name="T3" fmla="*/ 200 h 200"/>
                <a:gd name="T4" fmla="*/ 493 w 493"/>
                <a:gd name="T5" fmla="*/ 181 h 200"/>
                <a:gd name="T6" fmla="*/ 493 w 493"/>
                <a:gd name="T7" fmla="*/ 0 h 200"/>
                <a:gd name="T8" fmla="*/ 0 w 493"/>
                <a:gd name="T9" fmla="*/ 80 h 2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93" h="200">
                  <a:moveTo>
                    <a:pt x="0" y="80"/>
                  </a:moveTo>
                  <a:lnTo>
                    <a:pt x="0" y="200"/>
                  </a:lnTo>
                  <a:lnTo>
                    <a:pt x="493" y="181"/>
                  </a:lnTo>
                  <a:lnTo>
                    <a:pt x="493" y="0"/>
                  </a:lnTo>
                  <a:lnTo>
                    <a:pt x="0" y="8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55" name="Oval 315"/>
            <p:cNvSpPr>
              <a:spLocks noChangeArrowheads="1"/>
            </p:cNvSpPr>
            <p:nvPr/>
          </p:nvSpPr>
          <p:spPr bwMode="auto">
            <a:xfrm flipH="1">
              <a:off x="3120" y="2080"/>
              <a:ext cx="313" cy="445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6" name="Oval 316"/>
            <p:cNvSpPr>
              <a:spLocks noChangeArrowheads="1"/>
            </p:cNvSpPr>
            <p:nvPr/>
          </p:nvSpPr>
          <p:spPr bwMode="auto">
            <a:xfrm flipH="1">
              <a:off x="3168" y="2080"/>
              <a:ext cx="289" cy="445"/>
            </a:xfrm>
            <a:prstGeom prst="ellipse">
              <a:avLst/>
            </a:prstGeom>
            <a:solidFill>
              <a:srgbClr val="969696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7" name="Oval 317"/>
            <p:cNvSpPr>
              <a:spLocks noChangeArrowheads="1"/>
            </p:cNvSpPr>
            <p:nvPr/>
          </p:nvSpPr>
          <p:spPr bwMode="auto">
            <a:xfrm flipH="1">
              <a:off x="3193" y="2112"/>
              <a:ext cx="270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8" name="Oval 318"/>
            <p:cNvSpPr>
              <a:spLocks noChangeArrowheads="1"/>
            </p:cNvSpPr>
            <p:nvPr/>
          </p:nvSpPr>
          <p:spPr bwMode="auto">
            <a:xfrm flipH="1">
              <a:off x="3232" y="2112"/>
              <a:ext cx="225" cy="381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50000">
                  <a:schemeClr val="tx1">
                    <a:gamma/>
                    <a:tint val="50980"/>
                    <a:invGamma/>
                  </a:schemeClr>
                </a:gs>
                <a:gs pos="100000">
                  <a:schemeClr val="tx1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59" name="Oval 319"/>
            <p:cNvSpPr>
              <a:spLocks noChangeArrowheads="1"/>
            </p:cNvSpPr>
            <p:nvPr/>
          </p:nvSpPr>
          <p:spPr bwMode="auto">
            <a:xfrm flipH="1">
              <a:off x="3241" y="2144"/>
              <a:ext cx="167" cy="316"/>
            </a:xfrm>
            <a:prstGeom prst="ellipse">
              <a:avLst/>
            </a:prstGeom>
            <a:solidFill>
              <a:srgbClr val="333333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0" name="Oval 320"/>
            <p:cNvSpPr>
              <a:spLocks noChangeArrowheads="1"/>
            </p:cNvSpPr>
            <p:nvPr/>
          </p:nvSpPr>
          <p:spPr bwMode="auto">
            <a:xfrm flipH="1">
              <a:off x="3241" y="2175"/>
              <a:ext cx="144" cy="255"/>
            </a:xfrm>
            <a:prstGeom prst="ellipse">
              <a:avLst/>
            </a:prstGeom>
            <a:gradFill rotWithShape="1">
              <a:gsLst>
                <a:gs pos="0">
                  <a:schemeClr val="bg2"/>
                </a:gs>
                <a:gs pos="100000">
                  <a:schemeClr val="bg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1" name="Oval 321"/>
            <p:cNvSpPr>
              <a:spLocks noChangeArrowheads="1"/>
            </p:cNvSpPr>
            <p:nvPr/>
          </p:nvSpPr>
          <p:spPr bwMode="auto">
            <a:xfrm flipH="1">
              <a:off x="3313" y="2207"/>
              <a:ext cx="24" cy="6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762" name="Freeform 322"/>
            <p:cNvSpPr>
              <a:spLocks/>
            </p:cNvSpPr>
            <p:nvPr/>
          </p:nvSpPr>
          <p:spPr bwMode="auto">
            <a:xfrm flipH="1">
              <a:off x="3025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3" name="Freeform 323"/>
            <p:cNvSpPr>
              <a:spLocks/>
            </p:cNvSpPr>
            <p:nvPr/>
          </p:nvSpPr>
          <p:spPr bwMode="auto">
            <a:xfrm flipH="1">
              <a:off x="3036" y="1954"/>
              <a:ext cx="128" cy="16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rgbClr val="C0C0C0"/>
                </a:gs>
                <a:gs pos="100000">
                  <a:srgbClr val="C0C0C0">
                    <a:gamma/>
                    <a:tint val="50980"/>
                    <a:invGamma/>
                  </a:srgb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764" name="Freeform 324"/>
            <p:cNvSpPr>
              <a:spLocks/>
            </p:cNvSpPr>
            <p:nvPr/>
          </p:nvSpPr>
          <p:spPr bwMode="auto">
            <a:xfrm flipH="1">
              <a:off x="3064" y="1965"/>
              <a:ext cx="81" cy="139"/>
            </a:xfrm>
            <a:custGeom>
              <a:avLst/>
              <a:gdLst>
                <a:gd name="T0" fmla="*/ 121 w 121"/>
                <a:gd name="T1" fmla="*/ 0 h 121"/>
                <a:gd name="T2" fmla="*/ 121 w 121"/>
                <a:gd name="T3" fmla="*/ 113 h 121"/>
                <a:gd name="T4" fmla="*/ 0 w 121"/>
                <a:gd name="T5" fmla="*/ 121 h 121"/>
                <a:gd name="T6" fmla="*/ 0 w 121"/>
                <a:gd name="T7" fmla="*/ 22 h 121"/>
                <a:gd name="T8" fmla="*/ 121 w 121"/>
                <a:gd name="T9" fmla="*/ 0 h 1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21" h="121">
                  <a:moveTo>
                    <a:pt x="121" y="0"/>
                  </a:moveTo>
                  <a:lnTo>
                    <a:pt x="121" y="113"/>
                  </a:lnTo>
                  <a:lnTo>
                    <a:pt x="0" y="121"/>
                  </a:lnTo>
                  <a:lnTo>
                    <a:pt x="0" y="22"/>
                  </a:lnTo>
                  <a:lnTo>
                    <a:pt x="121" y="0"/>
                  </a:lnTo>
                  <a:close/>
                </a:path>
              </a:pathLst>
            </a:custGeom>
            <a:gradFill rotWithShape="1">
              <a:gsLst>
                <a:gs pos="0">
                  <a:schemeClr val="tx2"/>
                </a:gs>
                <a:gs pos="100000">
                  <a:schemeClr val="tx2">
                    <a:gamma/>
                    <a:tint val="50980"/>
                    <a:invGamma/>
                  </a:schemeClr>
                </a:gs>
              </a:gsLst>
              <a:lin ang="189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</p:grpSp>
      <p:grpSp>
        <p:nvGrpSpPr>
          <p:cNvPr id="61799" name="Group 359"/>
          <p:cNvGrpSpPr>
            <a:grpSpLocks/>
          </p:cNvGrpSpPr>
          <p:nvPr/>
        </p:nvGrpSpPr>
        <p:grpSpPr bwMode="auto">
          <a:xfrm>
            <a:off x="6051550" y="1196975"/>
            <a:ext cx="1574800" cy="990600"/>
            <a:chOff x="2071" y="2358"/>
            <a:chExt cx="992" cy="624"/>
          </a:xfrm>
        </p:grpSpPr>
        <p:sp>
          <p:nvSpPr>
            <p:cNvPr id="61800" name="Rectangle 360"/>
            <p:cNvSpPr>
              <a:spLocks noChangeArrowheads="1"/>
            </p:cNvSpPr>
            <p:nvPr/>
          </p:nvSpPr>
          <p:spPr bwMode="auto">
            <a:xfrm>
              <a:off x="2099" y="2472"/>
              <a:ext cx="964" cy="453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31765"/>
                    <a:invGamma/>
                  </a:srgbClr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1" name="Rectangle 361"/>
            <p:cNvSpPr>
              <a:spLocks noChangeArrowheads="1"/>
            </p:cNvSpPr>
            <p:nvPr/>
          </p:nvSpPr>
          <p:spPr bwMode="auto">
            <a:xfrm>
              <a:off x="2099" y="2925"/>
              <a:ext cx="964" cy="5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2" name="Freeform 362"/>
            <p:cNvSpPr>
              <a:spLocks/>
            </p:cNvSpPr>
            <p:nvPr/>
          </p:nvSpPr>
          <p:spPr bwMode="auto">
            <a:xfrm>
              <a:off x="2099" y="2358"/>
              <a:ext cx="964" cy="114"/>
            </a:xfrm>
            <a:custGeom>
              <a:avLst/>
              <a:gdLst>
                <a:gd name="T0" fmla="*/ 964 w 964"/>
                <a:gd name="T1" fmla="*/ 114 h 114"/>
                <a:gd name="T2" fmla="*/ 0 w 964"/>
                <a:gd name="T3" fmla="*/ 114 h 114"/>
                <a:gd name="T4" fmla="*/ 0 w 964"/>
                <a:gd name="T5" fmla="*/ 57 h 114"/>
                <a:gd name="T6" fmla="*/ 284 w 964"/>
                <a:gd name="T7" fmla="*/ 57 h 114"/>
                <a:gd name="T8" fmla="*/ 341 w 964"/>
                <a:gd name="T9" fmla="*/ 0 h 114"/>
                <a:gd name="T10" fmla="*/ 624 w 964"/>
                <a:gd name="T11" fmla="*/ 0 h 114"/>
                <a:gd name="T12" fmla="*/ 681 w 964"/>
                <a:gd name="T13" fmla="*/ 57 h 114"/>
                <a:gd name="T14" fmla="*/ 964 w 964"/>
                <a:gd name="T15" fmla="*/ 57 h 114"/>
                <a:gd name="T16" fmla="*/ 964 w 964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14">
                  <a:moveTo>
                    <a:pt x="964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284" y="57"/>
                  </a:lnTo>
                  <a:lnTo>
                    <a:pt x="341" y="0"/>
                  </a:lnTo>
                  <a:lnTo>
                    <a:pt x="624" y="0"/>
                  </a:lnTo>
                  <a:lnTo>
                    <a:pt x="681" y="57"/>
                  </a:lnTo>
                  <a:lnTo>
                    <a:pt x="964" y="57"/>
                  </a:lnTo>
                  <a:lnTo>
                    <a:pt x="96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03" name="AutoShape 363"/>
            <p:cNvSpPr>
              <a:spLocks noChangeArrowheads="1"/>
            </p:cNvSpPr>
            <p:nvPr/>
          </p:nvSpPr>
          <p:spPr bwMode="auto">
            <a:xfrm>
              <a:off x="2071" y="2500"/>
              <a:ext cx="255" cy="397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31765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4" name="AutoShape 364"/>
            <p:cNvSpPr>
              <a:spLocks noChangeArrowheads="1"/>
            </p:cNvSpPr>
            <p:nvPr/>
          </p:nvSpPr>
          <p:spPr bwMode="auto">
            <a:xfrm rot="1800000">
              <a:off x="2723" y="2784"/>
              <a:ext cx="142" cy="5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5" name="Oval 365"/>
            <p:cNvSpPr>
              <a:spLocks noChangeArrowheads="1"/>
            </p:cNvSpPr>
            <p:nvPr/>
          </p:nvSpPr>
          <p:spPr bwMode="auto">
            <a:xfrm>
              <a:off x="2355" y="2472"/>
              <a:ext cx="453" cy="453"/>
            </a:xfrm>
            <a:prstGeom prst="ellipse">
              <a:avLst/>
            </a:prstGeom>
            <a:solidFill>
              <a:srgbClr val="333333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6" name="Oval 366"/>
            <p:cNvSpPr>
              <a:spLocks noChangeArrowheads="1"/>
            </p:cNvSpPr>
            <p:nvPr/>
          </p:nvSpPr>
          <p:spPr bwMode="auto">
            <a:xfrm rot="10800000">
              <a:off x="2383" y="2500"/>
              <a:ext cx="397" cy="39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7" name="Oval 367"/>
            <p:cNvSpPr>
              <a:spLocks noChangeArrowheads="1"/>
            </p:cNvSpPr>
            <p:nvPr/>
          </p:nvSpPr>
          <p:spPr bwMode="auto">
            <a:xfrm>
              <a:off x="2411" y="2529"/>
              <a:ext cx="340" cy="34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08" name="Rectangle 368"/>
            <p:cNvSpPr>
              <a:spLocks noChangeArrowheads="1"/>
            </p:cNvSpPr>
            <p:nvPr/>
          </p:nvSpPr>
          <p:spPr bwMode="auto">
            <a:xfrm>
              <a:off x="2156" y="2387"/>
              <a:ext cx="114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09" name="Rectangle 369"/>
            <p:cNvSpPr>
              <a:spLocks noChangeArrowheads="1"/>
            </p:cNvSpPr>
            <p:nvPr/>
          </p:nvSpPr>
          <p:spPr bwMode="auto">
            <a:xfrm>
              <a:off x="2298" y="2387"/>
              <a:ext cx="57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10" name="Rectangle 370"/>
            <p:cNvSpPr>
              <a:spLocks noChangeArrowheads="1"/>
            </p:cNvSpPr>
            <p:nvPr/>
          </p:nvSpPr>
          <p:spPr bwMode="auto">
            <a:xfrm>
              <a:off x="2865" y="2387"/>
              <a:ext cx="142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11" name="Oval 371"/>
            <p:cNvSpPr>
              <a:spLocks noChangeArrowheads="1"/>
            </p:cNvSpPr>
            <p:nvPr/>
          </p:nvSpPr>
          <p:spPr bwMode="auto">
            <a:xfrm>
              <a:off x="2440" y="2557"/>
              <a:ext cx="283" cy="283"/>
            </a:xfrm>
            <a:prstGeom prst="ellipse">
              <a:avLst/>
            </a:prstGeom>
            <a:solidFill>
              <a:srgbClr val="80808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2" name="Oval 372"/>
            <p:cNvSpPr>
              <a:spLocks noChangeArrowheads="1"/>
            </p:cNvSpPr>
            <p:nvPr/>
          </p:nvSpPr>
          <p:spPr bwMode="auto">
            <a:xfrm rot="10800000">
              <a:off x="2468" y="2585"/>
              <a:ext cx="227" cy="227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3" name="Oval 373"/>
            <p:cNvSpPr>
              <a:spLocks noChangeArrowheads="1"/>
            </p:cNvSpPr>
            <p:nvPr/>
          </p:nvSpPr>
          <p:spPr bwMode="auto">
            <a:xfrm>
              <a:off x="2496" y="2614"/>
              <a:ext cx="170" cy="170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4" name="Oval 374"/>
            <p:cNvSpPr>
              <a:spLocks noChangeArrowheads="1"/>
            </p:cNvSpPr>
            <p:nvPr/>
          </p:nvSpPr>
          <p:spPr bwMode="auto">
            <a:xfrm rot="10800000">
              <a:off x="2525" y="2642"/>
              <a:ext cx="114" cy="11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5" name="Oval 375"/>
            <p:cNvSpPr>
              <a:spLocks noChangeArrowheads="1"/>
            </p:cNvSpPr>
            <p:nvPr/>
          </p:nvSpPr>
          <p:spPr bwMode="auto">
            <a:xfrm>
              <a:off x="2581" y="2670"/>
              <a:ext cx="28" cy="28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852" name="Group 412"/>
          <p:cNvGrpSpPr>
            <a:grpSpLocks/>
          </p:cNvGrpSpPr>
          <p:nvPr/>
        </p:nvGrpSpPr>
        <p:grpSpPr bwMode="auto">
          <a:xfrm>
            <a:off x="7924800" y="1196975"/>
            <a:ext cx="1582738" cy="1023938"/>
            <a:chOff x="5025" y="754"/>
            <a:chExt cx="964" cy="624"/>
          </a:xfrm>
        </p:grpSpPr>
        <p:sp>
          <p:nvSpPr>
            <p:cNvPr id="61817" name="Rectangle 377"/>
            <p:cNvSpPr>
              <a:spLocks noChangeArrowheads="1"/>
            </p:cNvSpPr>
            <p:nvPr/>
          </p:nvSpPr>
          <p:spPr bwMode="auto">
            <a:xfrm>
              <a:off x="5025" y="839"/>
              <a:ext cx="964" cy="511"/>
            </a:xfrm>
            <a:prstGeom prst="rect">
              <a:avLst/>
            </a:prstGeom>
            <a:solidFill>
              <a:srgbClr val="333333"/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8" name="Rectangle 378"/>
            <p:cNvSpPr>
              <a:spLocks noChangeArrowheads="1"/>
            </p:cNvSpPr>
            <p:nvPr/>
          </p:nvSpPr>
          <p:spPr bwMode="auto">
            <a:xfrm>
              <a:off x="5025" y="1321"/>
              <a:ext cx="964" cy="57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19" name="Freeform 379"/>
            <p:cNvSpPr>
              <a:spLocks/>
            </p:cNvSpPr>
            <p:nvPr/>
          </p:nvSpPr>
          <p:spPr bwMode="auto">
            <a:xfrm>
              <a:off x="5025" y="754"/>
              <a:ext cx="964" cy="114"/>
            </a:xfrm>
            <a:custGeom>
              <a:avLst/>
              <a:gdLst>
                <a:gd name="T0" fmla="*/ 964 w 964"/>
                <a:gd name="T1" fmla="*/ 114 h 114"/>
                <a:gd name="T2" fmla="*/ 0 w 964"/>
                <a:gd name="T3" fmla="*/ 114 h 114"/>
                <a:gd name="T4" fmla="*/ 0 w 964"/>
                <a:gd name="T5" fmla="*/ 57 h 114"/>
                <a:gd name="T6" fmla="*/ 284 w 964"/>
                <a:gd name="T7" fmla="*/ 57 h 114"/>
                <a:gd name="T8" fmla="*/ 341 w 964"/>
                <a:gd name="T9" fmla="*/ 0 h 114"/>
                <a:gd name="T10" fmla="*/ 624 w 964"/>
                <a:gd name="T11" fmla="*/ 0 h 114"/>
                <a:gd name="T12" fmla="*/ 681 w 964"/>
                <a:gd name="T13" fmla="*/ 57 h 114"/>
                <a:gd name="T14" fmla="*/ 964 w 964"/>
                <a:gd name="T15" fmla="*/ 57 h 114"/>
                <a:gd name="T16" fmla="*/ 964 w 964"/>
                <a:gd name="T17" fmla="*/ 114 h 11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64" h="114">
                  <a:moveTo>
                    <a:pt x="964" y="114"/>
                  </a:moveTo>
                  <a:lnTo>
                    <a:pt x="0" y="114"/>
                  </a:lnTo>
                  <a:lnTo>
                    <a:pt x="0" y="57"/>
                  </a:lnTo>
                  <a:lnTo>
                    <a:pt x="284" y="57"/>
                  </a:lnTo>
                  <a:lnTo>
                    <a:pt x="341" y="0"/>
                  </a:lnTo>
                  <a:lnTo>
                    <a:pt x="624" y="0"/>
                  </a:lnTo>
                  <a:lnTo>
                    <a:pt x="681" y="57"/>
                  </a:lnTo>
                  <a:lnTo>
                    <a:pt x="964" y="57"/>
                  </a:lnTo>
                  <a:lnTo>
                    <a:pt x="964" y="114"/>
                  </a:lnTo>
                  <a:close/>
                </a:path>
              </a:pathLst>
            </a:cu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0" name="AutoShape 380"/>
            <p:cNvSpPr>
              <a:spLocks noChangeArrowheads="1"/>
            </p:cNvSpPr>
            <p:nvPr/>
          </p:nvSpPr>
          <p:spPr bwMode="auto">
            <a:xfrm rot="1800000">
              <a:off x="5649" y="1180"/>
              <a:ext cx="142" cy="56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1" name="Oval 381"/>
            <p:cNvSpPr>
              <a:spLocks noChangeArrowheads="1"/>
            </p:cNvSpPr>
            <p:nvPr/>
          </p:nvSpPr>
          <p:spPr bwMode="auto">
            <a:xfrm>
              <a:off x="5281" y="868"/>
              <a:ext cx="453" cy="453"/>
            </a:xfrm>
            <a:prstGeom prst="ellipse">
              <a:avLst/>
            </a:prstGeom>
            <a:solidFill>
              <a:srgbClr val="0000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2" name="Oval 382"/>
            <p:cNvSpPr>
              <a:spLocks noChangeArrowheads="1"/>
            </p:cNvSpPr>
            <p:nvPr/>
          </p:nvSpPr>
          <p:spPr bwMode="auto">
            <a:xfrm rot="10800000">
              <a:off x="5309" y="896"/>
              <a:ext cx="397" cy="39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3" name="Oval 383"/>
            <p:cNvSpPr>
              <a:spLocks noChangeArrowheads="1"/>
            </p:cNvSpPr>
            <p:nvPr/>
          </p:nvSpPr>
          <p:spPr bwMode="auto">
            <a:xfrm>
              <a:off x="5337" y="925"/>
              <a:ext cx="340" cy="34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4" name="Rectangle 384"/>
            <p:cNvSpPr>
              <a:spLocks noChangeArrowheads="1"/>
            </p:cNvSpPr>
            <p:nvPr/>
          </p:nvSpPr>
          <p:spPr bwMode="auto">
            <a:xfrm>
              <a:off x="5082" y="783"/>
              <a:ext cx="114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5" name="Rectangle 385"/>
            <p:cNvSpPr>
              <a:spLocks noChangeArrowheads="1"/>
            </p:cNvSpPr>
            <p:nvPr/>
          </p:nvSpPr>
          <p:spPr bwMode="auto">
            <a:xfrm>
              <a:off x="5224" y="783"/>
              <a:ext cx="57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6" name="Rectangle 386"/>
            <p:cNvSpPr>
              <a:spLocks noChangeArrowheads="1"/>
            </p:cNvSpPr>
            <p:nvPr/>
          </p:nvSpPr>
          <p:spPr bwMode="auto">
            <a:xfrm>
              <a:off x="5791" y="783"/>
              <a:ext cx="142" cy="28"/>
            </a:xfrm>
            <a:prstGeom prst="rect">
              <a:avLst/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31765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 algn="ctr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ja-JP" altLang="en-US"/>
            </a:p>
          </p:txBody>
        </p:sp>
        <p:sp>
          <p:nvSpPr>
            <p:cNvPr id="61827" name="Oval 387"/>
            <p:cNvSpPr>
              <a:spLocks noChangeArrowheads="1"/>
            </p:cNvSpPr>
            <p:nvPr/>
          </p:nvSpPr>
          <p:spPr bwMode="auto">
            <a:xfrm>
              <a:off x="5366" y="953"/>
              <a:ext cx="283" cy="283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8" name="Oval 388"/>
            <p:cNvSpPr>
              <a:spLocks noChangeArrowheads="1"/>
            </p:cNvSpPr>
            <p:nvPr/>
          </p:nvSpPr>
          <p:spPr bwMode="auto">
            <a:xfrm rot="10800000">
              <a:off x="5394" y="981"/>
              <a:ext cx="227" cy="227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29" name="Oval 389"/>
            <p:cNvSpPr>
              <a:spLocks noChangeArrowheads="1"/>
            </p:cNvSpPr>
            <p:nvPr/>
          </p:nvSpPr>
          <p:spPr bwMode="auto">
            <a:xfrm>
              <a:off x="5422" y="1010"/>
              <a:ext cx="170" cy="170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79216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0" name="Oval 390"/>
            <p:cNvSpPr>
              <a:spLocks noChangeArrowheads="1"/>
            </p:cNvSpPr>
            <p:nvPr/>
          </p:nvSpPr>
          <p:spPr bwMode="auto">
            <a:xfrm rot="10800000">
              <a:off x="5451" y="1038"/>
              <a:ext cx="114" cy="114"/>
            </a:xfrm>
            <a:prstGeom prst="ellipse">
              <a:avLst/>
            </a:prstGeom>
            <a:gradFill rotWithShape="1">
              <a:gsLst>
                <a:gs pos="0">
                  <a:srgbClr val="99CCFF"/>
                </a:gs>
                <a:gs pos="100000">
                  <a:srgbClr val="99CCFF">
                    <a:gamma/>
                    <a:tint val="31765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1831" name="Oval 391"/>
            <p:cNvSpPr>
              <a:spLocks noChangeArrowheads="1"/>
            </p:cNvSpPr>
            <p:nvPr/>
          </p:nvSpPr>
          <p:spPr bwMode="auto">
            <a:xfrm>
              <a:off x="5507" y="1066"/>
              <a:ext cx="28" cy="28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1954" name="Group 514"/>
          <p:cNvGrpSpPr>
            <a:grpSpLocks/>
          </p:cNvGrpSpPr>
          <p:nvPr/>
        </p:nvGrpSpPr>
        <p:grpSpPr bwMode="auto">
          <a:xfrm>
            <a:off x="6032500" y="3068638"/>
            <a:ext cx="1574800" cy="990600"/>
            <a:chOff x="3800" y="1933"/>
            <a:chExt cx="992" cy="624"/>
          </a:xfrm>
        </p:grpSpPr>
        <p:grpSp>
          <p:nvGrpSpPr>
            <p:cNvPr id="61953" name="Group 513"/>
            <p:cNvGrpSpPr>
              <a:grpSpLocks/>
            </p:cNvGrpSpPr>
            <p:nvPr/>
          </p:nvGrpSpPr>
          <p:grpSpPr bwMode="auto">
            <a:xfrm>
              <a:off x="3800" y="1933"/>
              <a:ext cx="992" cy="624"/>
              <a:chOff x="3800" y="3158"/>
              <a:chExt cx="992" cy="624"/>
            </a:xfrm>
          </p:grpSpPr>
          <p:sp>
            <p:nvSpPr>
              <p:cNvPr id="61920" name="Rectangle 480"/>
              <p:cNvSpPr>
                <a:spLocks noChangeArrowheads="1"/>
              </p:cNvSpPr>
              <p:nvPr/>
            </p:nvSpPr>
            <p:spPr bwMode="auto">
              <a:xfrm>
                <a:off x="3828" y="3272"/>
                <a:ext cx="964" cy="453"/>
              </a:xfrm>
              <a:prstGeom prst="rect">
                <a:avLst/>
              </a:prstGeom>
              <a:solidFill>
                <a:srgbClr val="000000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1" name="Rectangle 481"/>
              <p:cNvSpPr>
                <a:spLocks noChangeArrowheads="1"/>
              </p:cNvSpPr>
              <p:nvPr/>
            </p:nvSpPr>
            <p:spPr bwMode="auto">
              <a:xfrm>
                <a:off x="3828" y="3725"/>
                <a:ext cx="964" cy="57"/>
              </a:xfrm>
              <a:prstGeom prst="rect">
                <a:avLst/>
              </a:prstGeom>
              <a:solidFill>
                <a:srgbClr val="000000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2" name="Freeform 482"/>
              <p:cNvSpPr>
                <a:spLocks/>
              </p:cNvSpPr>
              <p:nvPr/>
            </p:nvSpPr>
            <p:spPr bwMode="auto">
              <a:xfrm>
                <a:off x="3828" y="3158"/>
                <a:ext cx="964" cy="114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23" name="AutoShape 483"/>
              <p:cNvSpPr>
                <a:spLocks noChangeArrowheads="1"/>
              </p:cNvSpPr>
              <p:nvPr/>
            </p:nvSpPr>
            <p:spPr bwMode="auto">
              <a:xfrm>
                <a:off x="3800" y="3300"/>
                <a:ext cx="255" cy="397"/>
              </a:xfrm>
              <a:prstGeom prst="roundRect">
                <a:avLst>
                  <a:gd name="adj" fmla="val 16667"/>
                </a:avLst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28" name="Rectangle 488"/>
              <p:cNvSpPr>
                <a:spLocks noChangeArrowheads="1"/>
              </p:cNvSpPr>
              <p:nvPr/>
            </p:nvSpPr>
            <p:spPr bwMode="auto">
              <a:xfrm>
                <a:off x="3885" y="3187"/>
                <a:ext cx="114" cy="28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29" name="Rectangle 489"/>
              <p:cNvSpPr>
                <a:spLocks noChangeArrowheads="1"/>
              </p:cNvSpPr>
              <p:nvPr/>
            </p:nvSpPr>
            <p:spPr bwMode="auto">
              <a:xfrm>
                <a:off x="4027" y="3187"/>
                <a:ext cx="57" cy="28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30" name="Rectangle 490"/>
              <p:cNvSpPr>
                <a:spLocks noChangeArrowheads="1"/>
              </p:cNvSpPr>
              <p:nvPr/>
            </p:nvSpPr>
            <p:spPr bwMode="auto">
              <a:xfrm>
                <a:off x="4594" y="3187"/>
                <a:ext cx="142" cy="28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853" name="Group 413"/>
            <p:cNvGrpSpPr>
              <a:grpSpLocks/>
            </p:cNvGrpSpPr>
            <p:nvPr/>
          </p:nvGrpSpPr>
          <p:grpSpPr bwMode="auto">
            <a:xfrm>
              <a:off x="3800" y="1933"/>
              <a:ext cx="992" cy="624"/>
              <a:chOff x="2071" y="2358"/>
              <a:chExt cx="992" cy="624"/>
            </a:xfrm>
          </p:grpSpPr>
          <p:sp>
            <p:nvSpPr>
              <p:cNvPr id="61854" name="Rectangle 414"/>
              <p:cNvSpPr>
                <a:spLocks noChangeArrowheads="1"/>
              </p:cNvSpPr>
              <p:nvPr/>
            </p:nvSpPr>
            <p:spPr bwMode="auto">
              <a:xfrm>
                <a:off x="2099" y="2472"/>
                <a:ext cx="964" cy="453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31765"/>
                      <a:invGamma/>
                    </a:srgbClr>
                  </a:gs>
                </a:gsLst>
                <a:lin ang="0" scaled="1"/>
              </a:gra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5" name="Rectangle 415"/>
              <p:cNvSpPr>
                <a:spLocks noChangeArrowheads="1"/>
              </p:cNvSpPr>
              <p:nvPr/>
            </p:nvSpPr>
            <p:spPr bwMode="auto">
              <a:xfrm>
                <a:off x="2099" y="2925"/>
                <a:ext cx="964" cy="57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6" name="Freeform 416"/>
              <p:cNvSpPr>
                <a:spLocks/>
              </p:cNvSpPr>
              <p:nvPr/>
            </p:nvSpPr>
            <p:spPr bwMode="auto">
              <a:xfrm>
                <a:off x="2099" y="2358"/>
                <a:ext cx="964" cy="114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57" name="AutoShape 417"/>
              <p:cNvSpPr>
                <a:spLocks noChangeArrowheads="1"/>
              </p:cNvSpPr>
              <p:nvPr/>
            </p:nvSpPr>
            <p:spPr bwMode="auto">
              <a:xfrm>
                <a:off x="2071" y="2500"/>
                <a:ext cx="255" cy="397"/>
              </a:xfrm>
              <a:prstGeom prst="roundRect">
                <a:avLst>
                  <a:gd name="adj" fmla="val 16667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31765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8" name="AutoShape 418"/>
              <p:cNvSpPr>
                <a:spLocks noChangeArrowheads="1"/>
              </p:cNvSpPr>
              <p:nvPr/>
            </p:nvSpPr>
            <p:spPr bwMode="auto">
              <a:xfrm rot="1800000">
                <a:off x="2723" y="2784"/>
                <a:ext cx="142" cy="5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59" name="Oval 419"/>
              <p:cNvSpPr>
                <a:spLocks noChangeArrowheads="1"/>
              </p:cNvSpPr>
              <p:nvPr/>
            </p:nvSpPr>
            <p:spPr bwMode="auto">
              <a:xfrm>
                <a:off x="2355" y="2472"/>
                <a:ext cx="453" cy="453"/>
              </a:xfrm>
              <a:prstGeom prst="ellipse">
                <a:avLst/>
              </a:prstGeom>
              <a:solidFill>
                <a:srgbClr val="333333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0" name="Oval 420"/>
              <p:cNvSpPr>
                <a:spLocks noChangeArrowheads="1"/>
              </p:cNvSpPr>
              <p:nvPr/>
            </p:nvSpPr>
            <p:spPr bwMode="auto">
              <a:xfrm rot="10800000">
                <a:off x="2383" y="2500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1" name="Oval 421"/>
              <p:cNvSpPr>
                <a:spLocks noChangeArrowheads="1"/>
              </p:cNvSpPr>
              <p:nvPr/>
            </p:nvSpPr>
            <p:spPr bwMode="auto">
              <a:xfrm>
                <a:off x="2411" y="2529"/>
                <a:ext cx="340" cy="340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2" name="Rectangle 422"/>
              <p:cNvSpPr>
                <a:spLocks noChangeArrowheads="1"/>
              </p:cNvSpPr>
              <p:nvPr/>
            </p:nvSpPr>
            <p:spPr bwMode="auto">
              <a:xfrm>
                <a:off x="2156" y="2387"/>
                <a:ext cx="114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3" name="Rectangle 423"/>
              <p:cNvSpPr>
                <a:spLocks noChangeArrowheads="1"/>
              </p:cNvSpPr>
              <p:nvPr/>
            </p:nvSpPr>
            <p:spPr bwMode="auto">
              <a:xfrm>
                <a:off x="2298" y="2387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4" name="Rectangle 424"/>
              <p:cNvSpPr>
                <a:spLocks noChangeArrowheads="1"/>
              </p:cNvSpPr>
              <p:nvPr/>
            </p:nvSpPr>
            <p:spPr bwMode="auto">
              <a:xfrm>
                <a:off x="2865" y="2387"/>
                <a:ext cx="142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65" name="Oval 425"/>
              <p:cNvSpPr>
                <a:spLocks noChangeArrowheads="1"/>
              </p:cNvSpPr>
              <p:nvPr/>
            </p:nvSpPr>
            <p:spPr bwMode="auto">
              <a:xfrm>
                <a:off x="2440" y="2557"/>
                <a:ext cx="283" cy="283"/>
              </a:xfrm>
              <a:prstGeom prst="ellipse">
                <a:avLst/>
              </a:prstGeom>
              <a:solidFill>
                <a:srgbClr val="80808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6" name="Oval 426"/>
              <p:cNvSpPr>
                <a:spLocks noChangeArrowheads="1"/>
              </p:cNvSpPr>
              <p:nvPr/>
            </p:nvSpPr>
            <p:spPr bwMode="auto">
              <a:xfrm rot="10800000">
                <a:off x="2468" y="2585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7" name="Oval 427"/>
              <p:cNvSpPr>
                <a:spLocks noChangeArrowheads="1"/>
              </p:cNvSpPr>
              <p:nvPr/>
            </p:nvSpPr>
            <p:spPr bwMode="auto">
              <a:xfrm>
                <a:off x="2496" y="2614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8" name="Oval 428"/>
              <p:cNvSpPr>
                <a:spLocks noChangeArrowheads="1"/>
              </p:cNvSpPr>
              <p:nvPr/>
            </p:nvSpPr>
            <p:spPr bwMode="auto">
              <a:xfrm rot="10800000">
                <a:off x="2525" y="2642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69" name="Oval 429"/>
              <p:cNvSpPr>
                <a:spLocks noChangeArrowheads="1"/>
              </p:cNvSpPr>
              <p:nvPr/>
            </p:nvSpPr>
            <p:spPr bwMode="auto">
              <a:xfrm>
                <a:off x="2581" y="2670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1955" name="Group 515"/>
          <p:cNvGrpSpPr>
            <a:grpSpLocks/>
          </p:cNvGrpSpPr>
          <p:nvPr/>
        </p:nvGrpSpPr>
        <p:grpSpPr bwMode="auto">
          <a:xfrm>
            <a:off x="7905750" y="3068638"/>
            <a:ext cx="1582738" cy="1023937"/>
            <a:chOff x="4980" y="1933"/>
            <a:chExt cx="997" cy="645"/>
          </a:xfrm>
        </p:grpSpPr>
        <p:grpSp>
          <p:nvGrpSpPr>
            <p:cNvPr id="61952" name="Group 512"/>
            <p:cNvGrpSpPr>
              <a:grpSpLocks/>
            </p:cNvGrpSpPr>
            <p:nvPr/>
          </p:nvGrpSpPr>
          <p:grpSpPr bwMode="auto">
            <a:xfrm>
              <a:off x="4980" y="1933"/>
              <a:ext cx="997" cy="645"/>
              <a:chOff x="4980" y="3158"/>
              <a:chExt cx="997" cy="645"/>
            </a:xfrm>
          </p:grpSpPr>
          <p:sp>
            <p:nvSpPr>
              <p:cNvPr id="61937" name="Rectangle 497"/>
              <p:cNvSpPr>
                <a:spLocks noChangeArrowheads="1"/>
              </p:cNvSpPr>
              <p:nvPr/>
            </p:nvSpPr>
            <p:spPr bwMode="auto">
              <a:xfrm>
                <a:off x="4980" y="3246"/>
                <a:ext cx="997" cy="528"/>
              </a:xfrm>
              <a:prstGeom prst="rect">
                <a:avLst/>
              </a:prstGeom>
              <a:solidFill>
                <a:srgbClr val="000000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8" name="Rectangle 498"/>
              <p:cNvSpPr>
                <a:spLocks noChangeArrowheads="1"/>
              </p:cNvSpPr>
              <p:nvPr/>
            </p:nvSpPr>
            <p:spPr bwMode="auto">
              <a:xfrm>
                <a:off x="4980" y="3744"/>
                <a:ext cx="997" cy="59"/>
              </a:xfrm>
              <a:prstGeom prst="rect">
                <a:avLst/>
              </a:prstGeom>
              <a:solidFill>
                <a:srgbClr val="000000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39" name="Freeform 499"/>
              <p:cNvSpPr>
                <a:spLocks/>
              </p:cNvSpPr>
              <p:nvPr/>
            </p:nvSpPr>
            <p:spPr bwMode="auto">
              <a:xfrm>
                <a:off x="4980" y="3158"/>
                <a:ext cx="997" cy="118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4" name="Rectangle 504"/>
              <p:cNvSpPr>
                <a:spLocks noChangeArrowheads="1"/>
              </p:cNvSpPr>
              <p:nvPr/>
            </p:nvSpPr>
            <p:spPr bwMode="auto">
              <a:xfrm>
                <a:off x="5039" y="3188"/>
                <a:ext cx="118" cy="29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5" name="Rectangle 505"/>
              <p:cNvSpPr>
                <a:spLocks noChangeArrowheads="1"/>
              </p:cNvSpPr>
              <p:nvPr/>
            </p:nvSpPr>
            <p:spPr bwMode="auto">
              <a:xfrm>
                <a:off x="5186" y="3188"/>
                <a:ext cx="59" cy="29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946" name="Rectangle 506"/>
              <p:cNvSpPr>
                <a:spLocks noChangeArrowheads="1"/>
              </p:cNvSpPr>
              <p:nvPr/>
            </p:nvSpPr>
            <p:spPr bwMode="auto">
              <a:xfrm>
                <a:off x="5772" y="3188"/>
                <a:ext cx="147" cy="29"/>
              </a:xfrm>
              <a:prstGeom prst="rect">
                <a:avLst/>
              </a:prstGeom>
              <a:solidFill>
                <a:srgbClr val="000000"/>
              </a:soli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</p:grpSp>
        <p:grpSp>
          <p:nvGrpSpPr>
            <p:cNvPr id="61870" name="Group 430"/>
            <p:cNvGrpSpPr>
              <a:grpSpLocks/>
            </p:cNvGrpSpPr>
            <p:nvPr/>
          </p:nvGrpSpPr>
          <p:grpSpPr bwMode="auto">
            <a:xfrm>
              <a:off x="4980" y="1933"/>
              <a:ext cx="997" cy="645"/>
              <a:chOff x="5025" y="754"/>
              <a:chExt cx="964" cy="624"/>
            </a:xfrm>
          </p:grpSpPr>
          <p:sp>
            <p:nvSpPr>
              <p:cNvPr id="61871" name="Rectangle 431"/>
              <p:cNvSpPr>
                <a:spLocks noChangeArrowheads="1"/>
              </p:cNvSpPr>
              <p:nvPr/>
            </p:nvSpPr>
            <p:spPr bwMode="auto">
              <a:xfrm>
                <a:off x="5025" y="839"/>
                <a:ext cx="964" cy="511"/>
              </a:xfrm>
              <a:prstGeom prst="rect">
                <a:avLst/>
              </a:prstGeom>
              <a:solidFill>
                <a:srgbClr val="333333"/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2" name="Rectangle 432"/>
              <p:cNvSpPr>
                <a:spLocks noChangeArrowheads="1"/>
              </p:cNvSpPr>
              <p:nvPr/>
            </p:nvSpPr>
            <p:spPr bwMode="auto">
              <a:xfrm>
                <a:off x="5025" y="1321"/>
                <a:ext cx="964" cy="57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3" name="Freeform 433"/>
              <p:cNvSpPr>
                <a:spLocks/>
              </p:cNvSpPr>
              <p:nvPr/>
            </p:nvSpPr>
            <p:spPr bwMode="auto">
              <a:xfrm>
                <a:off x="5025" y="754"/>
                <a:ext cx="964" cy="114"/>
              </a:xfrm>
              <a:custGeom>
                <a:avLst/>
                <a:gdLst>
                  <a:gd name="T0" fmla="*/ 964 w 964"/>
                  <a:gd name="T1" fmla="*/ 114 h 114"/>
                  <a:gd name="T2" fmla="*/ 0 w 964"/>
                  <a:gd name="T3" fmla="*/ 114 h 114"/>
                  <a:gd name="T4" fmla="*/ 0 w 964"/>
                  <a:gd name="T5" fmla="*/ 57 h 114"/>
                  <a:gd name="T6" fmla="*/ 284 w 964"/>
                  <a:gd name="T7" fmla="*/ 57 h 114"/>
                  <a:gd name="T8" fmla="*/ 341 w 964"/>
                  <a:gd name="T9" fmla="*/ 0 h 114"/>
                  <a:gd name="T10" fmla="*/ 624 w 964"/>
                  <a:gd name="T11" fmla="*/ 0 h 114"/>
                  <a:gd name="T12" fmla="*/ 681 w 964"/>
                  <a:gd name="T13" fmla="*/ 57 h 114"/>
                  <a:gd name="T14" fmla="*/ 964 w 964"/>
                  <a:gd name="T15" fmla="*/ 57 h 114"/>
                  <a:gd name="T16" fmla="*/ 964 w 964"/>
                  <a:gd name="T17" fmla="*/ 114 h 11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</a:cxnLst>
                <a:rect l="0" t="0" r="r" b="b"/>
                <a:pathLst>
                  <a:path w="964" h="114">
                    <a:moveTo>
                      <a:pt x="964" y="114"/>
                    </a:moveTo>
                    <a:lnTo>
                      <a:pt x="0" y="114"/>
                    </a:lnTo>
                    <a:lnTo>
                      <a:pt x="0" y="57"/>
                    </a:lnTo>
                    <a:lnTo>
                      <a:pt x="284" y="57"/>
                    </a:lnTo>
                    <a:lnTo>
                      <a:pt x="341" y="0"/>
                    </a:lnTo>
                    <a:lnTo>
                      <a:pt x="624" y="0"/>
                    </a:lnTo>
                    <a:lnTo>
                      <a:pt x="681" y="57"/>
                    </a:lnTo>
                    <a:lnTo>
                      <a:pt x="964" y="57"/>
                    </a:lnTo>
                    <a:lnTo>
                      <a:pt x="964" y="114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74" name="AutoShape 434"/>
              <p:cNvSpPr>
                <a:spLocks noChangeArrowheads="1"/>
              </p:cNvSpPr>
              <p:nvPr/>
            </p:nvSpPr>
            <p:spPr bwMode="auto">
              <a:xfrm rot="1800000">
                <a:off x="5649" y="1180"/>
                <a:ext cx="142" cy="56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5" name="Oval 435"/>
              <p:cNvSpPr>
                <a:spLocks noChangeArrowheads="1"/>
              </p:cNvSpPr>
              <p:nvPr/>
            </p:nvSpPr>
            <p:spPr bwMode="auto">
              <a:xfrm>
                <a:off x="5281" y="868"/>
                <a:ext cx="453" cy="453"/>
              </a:xfrm>
              <a:prstGeom prst="ellipse">
                <a:avLst/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6" name="Oval 436"/>
              <p:cNvSpPr>
                <a:spLocks noChangeArrowheads="1"/>
              </p:cNvSpPr>
              <p:nvPr/>
            </p:nvSpPr>
            <p:spPr bwMode="auto">
              <a:xfrm rot="10800000">
                <a:off x="5309" y="896"/>
                <a:ext cx="397" cy="39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7" name="Oval 437"/>
              <p:cNvSpPr>
                <a:spLocks noChangeArrowheads="1"/>
              </p:cNvSpPr>
              <p:nvPr/>
            </p:nvSpPr>
            <p:spPr bwMode="auto">
              <a:xfrm>
                <a:off x="5337" y="925"/>
                <a:ext cx="340" cy="340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78" name="Rectangle 438"/>
              <p:cNvSpPr>
                <a:spLocks noChangeArrowheads="1"/>
              </p:cNvSpPr>
              <p:nvPr/>
            </p:nvSpPr>
            <p:spPr bwMode="auto">
              <a:xfrm>
                <a:off x="5082" y="783"/>
                <a:ext cx="114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79" name="Rectangle 439"/>
              <p:cNvSpPr>
                <a:spLocks noChangeArrowheads="1"/>
              </p:cNvSpPr>
              <p:nvPr/>
            </p:nvSpPr>
            <p:spPr bwMode="auto">
              <a:xfrm>
                <a:off x="5224" y="783"/>
                <a:ext cx="57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80" name="Rectangle 440"/>
              <p:cNvSpPr>
                <a:spLocks noChangeArrowheads="1"/>
              </p:cNvSpPr>
              <p:nvPr/>
            </p:nvSpPr>
            <p:spPr bwMode="auto">
              <a:xfrm>
                <a:off x="5791" y="783"/>
                <a:ext cx="142" cy="28"/>
              </a:xfrm>
              <a:prstGeom prst="rect">
                <a:avLst/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31765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 algn="ctr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ja-JP" altLang="en-US"/>
              </a:p>
            </p:txBody>
          </p:sp>
          <p:sp>
            <p:nvSpPr>
              <p:cNvPr id="61881" name="Oval 441"/>
              <p:cNvSpPr>
                <a:spLocks noChangeArrowheads="1"/>
              </p:cNvSpPr>
              <p:nvPr/>
            </p:nvSpPr>
            <p:spPr bwMode="auto">
              <a:xfrm>
                <a:off x="5366" y="953"/>
                <a:ext cx="283" cy="283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2" name="Oval 442"/>
              <p:cNvSpPr>
                <a:spLocks noChangeArrowheads="1"/>
              </p:cNvSpPr>
              <p:nvPr/>
            </p:nvSpPr>
            <p:spPr bwMode="auto">
              <a:xfrm rot="10800000">
                <a:off x="5394" y="981"/>
                <a:ext cx="227" cy="227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3" name="Oval 443"/>
              <p:cNvSpPr>
                <a:spLocks noChangeArrowheads="1"/>
              </p:cNvSpPr>
              <p:nvPr/>
            </p:nvSpPr>
            <p:spPr bwMode="auto">
              <a:xfrm>
                <a:off x="5422" y="1010"/>
                <a:ext cx="170" cy="170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79216"/>
                      <a:invGamma/>
                    </a:scheme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4" name="Oval 444"/>
              <p:cNvSpPr>
                <a:spLocks noChangeArrowheads="1"/>
              </p:cNvSpPr>
              <p:nvPr/>
            </p:nvSpPr>
            <p:spPr bwMode="auto">
              <a:xfrm rot="10800000">
                <a:off x="5451" y="1038"/>
                <a:ext cx="114" cy="114"/>
              </a:xfrm>
              <a:prstGeom prst="ellipse">
                <a:avLst/>
              </a:prstGeom>
              <a:gradFill rotWithShape="1">
                <a:gsLst>
                  <a:gs pos="0">
                    <a:srgbClr val="99CCFF"/>
                  </a:gs>
                  <a:gs pos="100000">
                    <a:srgbClr val="99CCFF">
                      <a:gamma/>
                      <a:tint val="31765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885" name="Oval 445"/>
              <p:cNvSpPr>
                <a:spLocks noChangeArrowheads="1"/>
              </p:cNvSpPr>
              <p:nvPr/>
            </p:nvSpPr>
            <p:spPr bwMode="auto">
              <a:xfrm>
                <a:off x="5507" y="1066"/>
                <a:ext cx="28" cy="28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078" name="Group 638"/>
          <p:cNvGrpSpPr>
            <a:grpSpLocks/>
          </p:cNvGrpSpPr>
          <p:nvPr/>
        </p:nvGrpSpPr>
        <p:grpSpPr bwMode="auto">
          <a:xfrm>
            <a:off x="415925" y="5013325"/>
            <a:ext cx="1584325" cy="1135063"/>
            <a:chOff x="262" y="3158"/>
            <a:chExt cx="998" cy="715"/>
          </a:xfrm>
        </p:grpSpPr>
        <p:sp>
          <p:nvSpPr>
            <p:cNvPr id="62026" name="AutoShape 586"/>
            <p:cNvSpPr>
              <a:spLocks noChangeArrowheads="1"/>
            </p:cNvSpPr>
            <p:nvPr/>
          </p:nvSpPr>
          <p:spPr bwMode="auto">
            <a:xfrm>
              <a:off x="393" y="3266"/>
              <a:ext cx="867" cy="564"/>
            </a:xfrm>
            <a:prstGeom prst="roundRect">
              <a:avLst>
                <a:gd name="adj" fmla="val 19153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7" name="AutoShape 587"/>
            <p:cNvSpPr>
              <a:spLocks noChangeArrowheads="1"/>
            </p:cNvSpPr>
            <p:nvPr/>
          </p:nvSpPr>
          <p:spPr bwMode="auto">
            <a:xfrm>
              <a:off x="262" y="3223"/>
              <a:ext cx="304" cy="650"/>
            </a:xfrm>
            <a:prstGeom prst="roundRect">
              <a:avLst>
                <a:gd name="adj" fmla="val 28616"/>
              </a:avLst>
            </a:prstGeom>
            <a:gradFill rotWithShape="1">
              <a:gsLst>
                <a:gs pos="0">
                  <a:srgbClr val="333333"/>
                </a:gs>
                <a:gs pos="5000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8" name="AutoShape 588"/>
            <p:cNvSpPr>
              <a:spLocks noChangeArrowheads="1"/>
            </p:cNvSpPr>
            <p:nvPr/>
          </p:nvSpPr>
          <p:spPr bwMode="auto">
            <a:xfrm>
              <a:off x="284" y="3245"/>
              <a:ext cx="260" cy="130"/>
            </a:xfrm>
            <a:prstGeom prst="roundRect">
              <a:avLst>
                <a:gd name="adj" fmla="val 49264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29" name="AutoShape 589"/>
            <p:cNvSpPr>
              <a:spLocks noChangeArrowheads="1"/>
            </p:cNvSpPr>
            <p:nvPr/>
          </p:nvSpPr>
          <p:spPr bwMode="auto">
            <a:xfrm>
              <a:off x="739" y="3158"/>
              <a:ext cx="304" cy="2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0" name="AutoShape 590"/>
            <p:cNvSpPr>
              <a:spLocks noChangeArrowheads="1"/>
            </p:cNvSpPr>
            <p:nvPr/>
          </p:nvSpPr>
          <p:spPr bwMode="auto">
            <a:xfrm>
              <a:off x="588" y="3288"/>
              <a:ext cx="62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1" name="AutoShape 591"/>
            <p:cNvSpPr>
              <a:spLocks noChangeArrowheads="1"/>
            </p:cNvSpPr>
            <p:nvPr/>
          </p:nvSpPr>
          <p:spPr bwMode="auto">
            <a:xfrm>
              <a:off x="653" y="3310"/>
              <a:ext cx="49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2" name="Oval 592"/>
            <p:cNvSpPr>
              <a:spLocks noChangeArrowheads="1"/>
            </p:cNvSpPr>
            <p:nvPr/>
          </p:nvSpPr>
          <p:spPr bwMode="auto">
            <a:xfrm>
              <a:off x="631" y="3331"/>
              <a:ext cx="542" cy="54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3" name="Oval 593" descr="横線 (反転)"/>
            <p:cNvSpPr>
              <a:spLocks noChangeArrowheads="1"/>
            </p:cNvSpPr>
            <p:nvPr/>
          </p:nvSpPr>
          <p:spPr bwMode="auto">
            <a:xfrm rot="10800000">
              <a:off x="653" y="3353"/>
              <a:ext cx="498" cy="499"/>
            </a:xfrm>
            <a:prstGeom prst="ellipse">
              <a:avLst/>
            </a:prstGeom>
            <a:pattFill prst="narHorz">
              <a:fgClr>
                <a:srgbClr val="333333"/>
              </a:fgClr>
              <a:bgClr>
                <a:srgbClr val="505050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4" name="Oval 594"/>
            <p:cNvSpPr>
              <a:spLocks noChangeArrowheads="1"/>
            </p:cNvSpPr>
            <p:nvPr/>
          </p:nvSpPr>
          <p:spPr bwMode="auto">
            <a:xfrm>
              <a:off x="718" y="3418"/>
              <a:ext cx="368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5" name="Oval 595"/>
            <p:cNvSpPr>
              <a:spLocks noChangeArrowheads="1"/>
            </p:cNvSpPr>
            <p:nvPr/>
          </p:nvSpPr>
          <p:spPr bwMode="auto">
            <a:xfrm>
              <a:off x="805" y="3505"/>
              <a:ext cx="194" cy="19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6" name="Oval 596"/>
            <p:cNvSpPr>
              <a:spLocks noChangeArrowheads="1"/>
            </p:cNvSpPr>
            <p:nvPr/>
          </p:nvSpPr>
          <p:spPr bwMode="auto">
            <a:xfrm rot="10800000">
              <a:off x="826" y="3526"/>
              <a:ext cx="151" cy="15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7" name="Oval 597"/>
            <p:cNvSpPr>
              <a:spLocks noChangeArrowheads="1"/>
            </p:cNvSpPr>
            <p:nvPr/>
          </p:nvSpPr>
          <p:spPr bwMode="auto">
            <a:xfrm rot="10800000">
              <a:off x="891" y="3548"/>
              <a:ext cx="44" cy="4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8" name="AutoShape 598" descr="横線 (反転)"/>
            <p:cNvSpPr>
              <a:spLocks noChangeArrowheads="1"/>
            </p:cNvSpPr>
            <p:nvPr/>
          </p:nvSpPr>
          <p:spPr bwMode="auto">
            <a:xfrm>
              <a:off x="1173" y="3483"/>
              <a:ext cx="65" cy="43"/>
            </a:xfrm>
            <a:prstGeom prst="roundRect">
              <a:avLst>
                <a:gd name="adj" fmla="val 16667"/>
              </a:avLst>
            </a:prstGeom>
            <a:pattFill prst="narHorz">
              <a:fgClr>
                <a:srgbClr val="C0C0C0"/>
              </a:fgClr>
              <a:bgClr>
                <a:srgbClr val="505050"/>
              </a:bgClr>
            </a:patt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39" name="AutoShape 599"/>
            <p:cNvSpPr>
              <a:spLocks noChangeArrowheads="1"/>
            </p:cNvSpPr>
            <p:nvPr/>
          </p:nvSpPr>
          <p:spPr bwMode="auto">
            <a:xfrm rot="13500000">
              <a:off x="674" y="3364"/>
              <a:ext cx="461" cy="461"/>
            </a:xfrm>
            <a:custGeom>
              <a:avLst/>
              <a:gdLst>
                <a:gd name="G0" fmla="+- 1939 0 0"/>
                <a:gd name="G1" fmla="+- -6640587 0 0"/>
                <a:gd name="G2" fmla="+- 0 0 -6640587"/>
                <a:gd name="T0" fmla="*/ 0 256 1"/>
                <a:gd name="T1" fmla="*/ 180 256 1"/>
                <a:gd name="G3" fmla="+- -6640587 T0 T1"/>
                <a:gd name="T2" fmla="*/ 0 256 1"/>
                <a:gd name="T3" fmla="*/ 90 256 1"/>
                <a:gd name="G4" fmla="+- -6640587 T2 T3"/>
                <a:gd name="G5" fmla="*/ G4 2 1"/>
                <a:gd name="T4" fmla="*/ 90 256 1"/>
                <a:gd name="T5" fmla="*/ 0 256 1"/>
                <a:gd name="G6" fmla="+- -6640587 T4 T5"/>
                <a:gd name="G7" fmla="*/ G6 2 1"/>
                <a:gd name="G8" fmla="abs -664058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939"/>
                <a:gd name="G18" fmla="*/ 1939 1 2"/>
                <a:gd name="G19" fmla="+- G18 5400 0"/>
                <a:gd name="G20" fmla="cos G19 -6640587"/>
                <a:gd name="G21" fmla="sin G19 -6640587"/>
                <a:gd name="G22" fmla="+- G20 10800 0"/>
                <a:gd name="G23" fmla="+- G21 10800 0"/>
                <a:gd name="G24" fmla="+- 10800 0 G20"/>
                <a:gd name="G25" fmla="+- 1939 10800 0"/>
                <a:gd name="G26" fmla="?: G9 G17 G25"/>
                <a:gd name="G27" fmla="?: G9 0 21600"/>
                <a:gd name="G28" fmla="cos 10800 -6640587"/>
                <a:gd name="G29" fmla="sin 10800 -6640587"/>
                <a:gd name="G30" fmla="sin 1939 -6640587"/>
                <a:gd name="G31" fmla="+- G28 10800 0"/>
                <a:gd name="G32" fmla="+- G29 10800 0"/>
                <a:gd name="G33" fmla="+- G30 10800 0"/>
                <a:gd name="G34" fmla="?: G4 0 G31"/>
                <a:gd name="G35" fmla="?: -6640587 G34 0"/>
                <a:gd name="G36" fmla="?: G6 G35 G31"/>
                <a:gd name="G37" fmla="+- 21600 0 G36"/>
                <a:gd name="G38" fmla="?: G4 0 G33"/>
                <a:gd name="G39" fmla="?: -664058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548 w 21600"/>
                <a:gd name="T15" fmla="*/ 4554 h 21600"/>
                <a:gd name="T16" fmla="*/ 10800 w 21600"/>
                <a:gd name="T17" fmla="*/ 8861 h 21600"/>
                <a:gd name="T18" fmla="*/ 12052 w 21600"/>
                <a:gd name="T19" fmla="*/ 45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419" y="8898"/>
                  </a:moveTo>
                  <a:cubicBezTo>
                    <a:pt x="10544" y="8873"/>
                    <a:pt x="10672" y="8860"/>
                    <a:pt x="10800" y="8861"/>
                  </a:cubicBezTo>
                  <a:cubicBezTo>
                    <a:pt x="10927" y="8861"/>
                    <a:pt x="11055" y="8873"/>
                    <a:pt x="11180" y="8898"/>
                  </a:cubicBezTo>
                  <a:lnTo>
                    <a:pt x="12921" y="210"/>
                  </a:lnTo>
                  <a:cubicBezTo>
                    <a:pt x="12222" y="70"/>
                    <a:pt x="11512" y="-1"/>
                    <a:pt x="10799" y="0"/>
                  </a:cubicBezTo>
                  <a:cubicBezTo>
                    <a:pt x="10087" y="0"/>
                    <a:pt x="9377" y="70"/>
                    <a:pt x="8678" y="210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0" name="Oval 600"/>
            <p:cNvSpPr>
              <a:spLocks noChangeArrowheads="1"/>
            </p:cNvSpPr>
            <p:nvPr/>
          </p:nvSpPr>
          <p:spPr bwMode="auto">
            <a:xfrm>
              <a:off x="424" y="3282"/>
              <a:ext cx="87" cy="66"/>
            </a:xfrm>
            <a:prstGeom prst="ellipse">
              <a:avLst/>
            </a:prstGeom>
            <a:solidFill>
              <a:srgbClr val="000000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1" name="Oval 601"/>
            <p:cNvSpPr>
              <a:spLocks noChangeArrowheads="1"/>
            </p:cNvSpPr>
            <p:nvPr/>
          </p:nvSpPr>
          <p:spPr bwMode="auto">
            <a:xfrm>
              <a:off x="424" y="3266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333333">
                    <a:gamma/>
                    <a:tint val="85882"/>
                    <a:invGamma/>
                  </a:srgbClr>
                </a:gs>
                <a:gs pos="100000">
                  <a:srgbClr val="333333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77" name="Group 637"/>
          <p:cNvGrpSpPr>
            <a:grpSpLocks/>
          </p:cNvGrpSpPr>
          <p:nvPr/>
        </p:nvGrpSpPr>
        <p:grpSpPr bwMode="auto">
          <a:xfrm>
            <a:off x="2289175" y="5013325"/>
            <a:ext cx="1584325" cy="1135063"/>
            <a:chOff x="1442" y="3158"/>
            <a:chExt cx="998" cy="715"/>
          </a:xfrm>
        </p:grpSpPr>
        <p:sp>
          <p:nvSpPr>
            <p:cNvPr id="62043" name="AutoShape 603"/>
            <p:cNvSpPr>
              <a:spLocks noChangeArrowheads="1"/>
            </p:cNvSpPr>
            <p:nvPr/>
          </p:nvSpPr>
          <p:spPr bwMode="auto">
            <a:xfrm>
              <a:off x="1573" y="3266"/>
              <a:ext cx="867" cy="564"/>
            </a:xfrm>
            <a:prstGeom prst="roundRect">
              <a:avLst>
                <a:gd name="adj" fmla="val 19153"/>
              </a:avLst>
            </a:prstGeom>
            <a:solidFill>
              <a:srgbClr val="969696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4" name="AutoShape 604"/>
            <p:cNvSpPr>
              <a:spLocks noChangeArrowheads="1"/>
            </p:cNvSpPr>
            <p:nvPr/>
          </p:nvSpPr>
          <p:spPr bwMode="auto">
            <a:xfrm>
              <a:off x="1442" y="3223"/>
              <a:ext cx="304" cy="650"/>
            </a:xfrm>
            <a:prstGeom prst="roundRect">
              <a:avLst>
                <a:gd name="adj" fmla="val 28616"/>
              </a:avLst>
            </a:prstGeom>
            <a:gradFill rotWithShape="1">
              <a:gsLst>
                <a:gs pos="0">
                  <a:srgbClr val="969696"/>
                </a:gs>
                <a:gs pos="50000">
                  <a:srgbClr val="969696">
                    <a:gamma/>
                    <a:tint val="85882"/>
                    <a:invGamma/>
                  </a:srgbClr>
                </a:gs>
                <a:gs pos="100000">
                  <a:srgbClr val="969696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5" name="AutoShape 605"/>
            <p:cNvSpPr>
              <a:spLocks noChangeArrowheads="1"/>
            </p:cNvSpPr>
            <p:nvPr/>
          </p:nvSpPr>
          <p:spPr bwMode="auto">
            <a:xfrm>
              <a:off x="1464" y="3245"/>
              <a:ext cx="260" cy="130"/>
            </a:xfrm>
            <a:prstGeom prst="roundRect">
              <a:avLst>
                <a:gd name="adj" fmla="val 49264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6" name="AutoShape 606"/>
            <p:cNvSpPr>
              <a:spLocks noChangeArrowheads="1"/>
            </p:cNvSpPr>
            <p:nvPr/>
          </p:nvSpPr>
          <p:spPr bwMode="auto">
            <a:xfrm>
              <a:off x="1919" y="3158"/>
              <a:ext cx="304" cy="2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969696">
                    <a:gamma/>
                    <a:tint val="8588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7" name="AutoShape 607"/>
            <p:cNvSpPr>
              <a:spLocks noChangeArrowheads="1"/>
            </p:cNvSpPr>
            <p:nvPr/>
          </p:nvSpPr>
          <p:spPr bwMode="auto">
            <a:xfrm>
              <a:off x="1768" y="3288"/>
              <a:ext cx="62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8" name="AutoShape 608"/>
            <p:cNvSpPr>
              <a:spLocks noChangeArrowheads="1"/>
            </p:cNvSpPr>
            <p:nvPr/>
          </p:nvSpPr>
          <p:spPr bwMode="auto">
            <a:xfrm>
              <a:off x="1833" y="3310"/>
              <a:ext cx="49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49" name="Oval 609"/>
            <p:cNvSpPr>
              <a:spLocks noChangeArrowheads="1"/>
            </p:cNvSpPr>
            <p:nvPr/>
          </p:nvSpPr>
          <p:spPr bwMode="auto">
            <a:xfrm>
              <a:off x="1811" y="3331"/>
              <a:ext cx="542" cy="542"/>
            </a:xfrm>
            <a:prstGeom prst="ellipse">
              <a:avLst/>
            </a:prstGeom>
            <a:solidFill>
              <a:srgbClr val="969696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0" name="Oval 610" descr="横線 (反転)"/>
            <p:cNvSpPr>
              <a:spLocks noChangeArrowheads="1"/>
            </p:cNvSpPr>
            <p:nvPr/>
          </p:nvSpPr>
          <p:spPr bwMode="auto">
            <a:xfrm rot="10800000">
              <a:off x="1833" y="3353"/>
              <a:ext cx="498" cy="499"/>
            </a:xfrm>
            <a:prstGeom prst="ellipse">
              <a:avLst/>
            </a:prstGeom>
            <a:pattFill prst="narHorz">
              <a:fgClr>
                <a:srgbClr val="969696"/>
              </a:fgClr>
              <a:bgClr>
                <a:srgbClr val="505050"/>
              </a:bgClr>
            </a:patt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1" name="Oval 611"/>
            <p:cNvSpPr>
              <a:spLocks noChangeArrowheads="1"/>
            </p:cNvSpPr>
            <p:nvPr/>
          </p:nvSpPr>
          <p:spPr bwMode="auto">
            <a:xfrm>
              <a:off x="1898" y="3418"/>
              <a:ext cx="368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2" name="Oval 612"/>
            <p:cNvSpPr>
              <a:spLocks noChangeArrowheads="1"/>
            </p:cNvSpPr>
            <p:nvPr/>
          </p:nvSpPr>
          <p:spPr bwMode="auto">
            <a:xfrm>
              <a:off x="1985" y="3505"/>
              <a:ext cx="194" cy="19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3" name="Oval 613"/>
            <p:cNvSpPr>
              <a:spLocks noChangeArrowheads="1"/>
            </p:cNvSpPr>
            <p:nvPr/>
          </p:nvSpPr>
          <p:spPr bwMode="auto">
            <a:xfrm rot="10800000">
              <a:off x="2006" y="3526"/>
              <a:ext cx="151" cy="15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4" name="Oval 614"/>
            <p:cNvSpPr>
              <a:spLocks noChangeArrowheads="1"/>
            </p:cNvSpPr>
            <p:nvPr/>
          </p:nvSpPr>
          <p:spPr bwMode="auto">
            <a:xfrm rot="10800000">
              <a:off x="2071" y="3548"/>
              <a:ext cx="44" cy="4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5" name="AutoShape 615" descr="横線 (反転)"/>
            <p:cNvSpPr>
              <a:spLocks noChangeArrowheads="1"/>
            </p:cNvSpPr>
            <p:nvPr/>
          </p:nvSpPr>
          <p:spPr bwMode="auto">
            <a:xfrm>
              <a:off x="2353" y="3483"/>
              <a:ext cx="65" cy="43"/>
            </a:xfrm>
            <a:prstGeom prst="roundRect">
              <a:avLst>
                <a:gd name="adj" fmla="val 16667"/>
              </a:avLst>
            </a:prstGeom>
            <a:pattFill prst="narHorz">
              <a:fgClr>
                <a:srgbClr val="C0C0C0"/>
              </a:fgClr>
              <a:bgClr>
                <a:srgbClr val="505050"/>
              </a:bgClr>
            </a:patt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6" name="AutoShape 616"/>
            <p:cNvSpPr>
              <a:spLocks noChangeArrowheads="1"/>
            </p:cNvSpPr>
            <p:nvPr/>
          </p:nvSpPr>
          <p:spPr bwMode="auto">
            <a:xfrm rot="13500000">
              <a:off x="1854" y="3363"/>
              <a:ext cx="460" cy="461"/>
            </a:xfrm>
            <a:custGeom>
              <a:avLst/>
              <a:gdLst>
                <a:gd name="G0" fmla="+- 1939 0 0"/>
                <a:gd name="G1" fmla="+- -6640587 0 0"/>
                <a:gd name="G2" fmla="+- 0 0 -6640587"/>
                <a:gd name="T0" fmla="*/ 0 256 1"/>
                <a:gd name="T1" fmla="*/ 180 256 1"/>
                <a:gd name="G3" fmla="+- -6640587 T0 T1"/>
                <a:gd name="T2" fmla="*/ 0 256 1"/>
                <a:gd name="T3" fmla="*/ 90 256 1"/>
                <a:gd name="G4" fmla="+- -6640587 T2 T3"/>
                <a:gd name="G5" fmla="*/ G4 2 1"/>
                <a:gd name="T4" fmla="*/ 90 256 1"/>
                <a:gd name="T5" fmla="*/ 0 256 1"/>
                <a:gd name="G6" fmla="+- -6640587 T4 T5"/>
                <a:gd name="G7" fmla="*/ G6 2 1"/>
                <a:gd name="G8" fmla="abs -664058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939"/>
                <a:gd name="G18" fmla="*/ 1939 1 2"/>
                <a:gd name="G19" fmla="+- G18 5400 0"/>
                <a:gd name="G20" fmla="cos G19 -6640587"/>
                <a:gd name="G21" fmla="sin G19 -6640587"/>
                <a:gd name="G22" fmla="+- G20 10800 0"/>
                <a:gd name="G23" fmla="+- G21 10800 0"/>
                <a:gd name="G24" fmla="+- 10800 0 G20"/>
                <a:gd name="G25" fmla="+- 1939 10800 0"/>
                <a:gd name="G26" fmla="?: G9 G17 G25"/>
                <a:gd name="G27" fmla="?: G9 0 21600"/>
                <a:gd name="G28" fmla="cos 10800 -6640587"/>
                <a:gd name="G29" fmla="sin 10800 -6640587"/>
                <a:gd name="G30" fmla="sin 1939 -6640587"/>
                <a:gd name="G31" fmla="+- G28 10800 0"/>
                <a:gd name="G32" fmla="+- G29 10800 0"/>
                <a:gd name="G33" fmla="+- G30 10800 0"/>
                <a:gd name="G34" fmla="?: G4 0 G31"/>
                <a:gd name="G35" fmla="?: -6640587 G34 0"/>
                <a:gd name="G36" fmla="?: G6 G35 G31"/>
                <a:gd name="G37" fmla="+- 21600 0 G36"/>
                <a:gd name="G38" fmla="?: G4 0 G33"/>
                <a:gd name="G39" fmla="?: -664058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548 w 21600"/>
                <a:gd name="T15" fmla="*/ 4554 h 21600"/>
                <a:gd name="T16" fmla="*/ 10800 w 21600"/>
                <a:gd name="T17" fmla="*/ 8861 h 21600"/>
                <a:gd name="T18" fmla="*/ 12052 w 21600"/>
                <a:gd name="T19" fmla="*/ 45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419" y="8898"/>
                  </a:moveTo>
                  <a:cubicBezTo>
                    <a:pt x="10544" y="8873"/>
                    <a:pt x="10672" y="8860"/>
                    <a:pt x="10800" y="8861"/>
                  </a:cubicBezTo>
                  <a:cubicBezTo>
                    <a:pt x="10927" y="8861"/>
                    <a:pt x="11055" y="8873"/>
                    <a:pt x="11180" y="8898"/>
                  </a:cubicBezTo>
                  <a:lnTo>
                    <a:pt x="12921" y="210"/>
                  </a:lnTo>
                  <a:cubicBezTo>
                    <a:pt x="12222" y="70"/>
                    <a:pt x="11512" y="-1"/>
                    <a:pt x="10799" y="0"/>
                  </a:cubicBezTo>
                  <a:cubicBezTo>
                    <a:pt x="10087" y="0"/>
                    <a:pt x="9377" y="70"/>
                    <a:pt x="8678" y="210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7" name="Oval 617"/>
            <p:cNvSpPr>
              <a:spLocks noChangeArrowheads="1"/>
            </p:cNvSpPr>
            <p:nvPr/>
          </p:nvSpPr>
          <p:spPr bwMode="auto">
            <a:xfrm>
              <a:off x="1604" y="3282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969696"/>
                </a:gs>
                <a:gs pos="100000">
                  <a:srgbClr val="969696">
                    <a:gamma/>
                    <a:shade val="46275"/>
                    <a:invGamma/>
                  </a:srgbClr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58" name="Oval 618"/>
            <p:cNvSpPr>
              <a:spLocks noChangeArrowheads="1"/>
            </p:cNvSpPr>
            <p:nvPr/>
          </p:nvSpPr>
          <p:spPr bwMode="auto">
            <a:xfrm>
              <a:off x="1604" y="3266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969696">
                    <a:gamma/>
                    <a:tint val="85882"/>
                    <a:invGamma/>
                  </a:srgbClr>
                </a:gs>
                <a:gs pos="100000">
                  <a:srgbClr val="969696"/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076" name="Group 636"/>
          <p:cNvGrpSpPr>
            <a:grpSpLocks/>
          </p:cNvGrpSpPr>
          <p:nvPr/>
        </p:nvGrpSpPr>
        <p:grpSpPr bwMode="auto">
          <a:xfrm>
            <a:off x="4160838" y="5013325"/>
            <a:ext cx="1584325" cy="1135063"/>
            <a:chOff x="2621" y="3158"/>
            <a:chExt cx="998" cy="715"/>
          </a:xfrm>
        </p:grpSpPr>
        <p:sp>
          <p:nvSpPr>
            <p:cNvPr id="62060" name="AutoShape 620"/>
            <p:cNvSpPr>
              <a:spLocks noChangeArrowheads="1"/>
            </p:cNvSpPr>
            <p:nvPr/>
          </p:nvSpPr>
          <p:spPr bwMode="auto">
            <a:xfrm>
              <a:off x="2752" y="3266"/>
              <a:ext cx="867" cy="564"/>
            </a:xfrm>
            <a:prstGeom prst="roundRect">
              <a:avLst>
                <a:gd name="adj" fmla="val 19153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1" name="AutoShape 621"/>
            <p:cNvSpPr>
              <a:spLocks noChangeArrowheads="1"/>
            </p:cNvSpPr>
            <p:nvPr/>
          </p:nvSpPr>
          <p:spPr bwMode="auto">
            <a:xfrm>
              <a:off x="2621" y="3223"/>
              <a:ext cx="304" cy="650"/>
            </a:xfrm>
            <a:prstGeom prst="roundRect">
              <a:avLst>
                <a:gd name="adj" fmla="val 28616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2" name="AutoShape 622"/>
            <p:cNvSpPr>
              <a:spLocks noChangeArrowheads="1"/>
            </p:cNvSpPr>
            <p:nvPr/>
          </p:nvSpPr>
          <p:spPr bwMode="auto">
            <a:xfrm>
              <a:off x="2643" y="3245"/>
              <a:ext cx="260" cy="130"/>
            </a:xfrm>
            <a:prstGeom prst="roundRect">
              <a:avLst>
                <a:gd name="adj" fmla="val 49264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3" name="AutoShape 623"/>
            <p:cNvSpPr>
              <a:spLocks noChangeArrowheads="1"/>
            </p:cNvSpPr>
            <p:nvPr/>
          </p:nvSpPr>
          <p:spPr bwMode="auto">
            <a:xfrm>
              <a:off x="3098" y="3158"/>
              <a:ext cx="304" cy="260"/>
            </a:xfrm>
            <a:prstGeom prst="roundRect">
              <a:avLst>
                <a:gd name="adj" fmla="val 50000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4" name="AutoShape 624"/>
            <p:cNvSpPr>
              <a:spLocks noChangeArrowheads="1"/>
            </p:cNvSpPr>
            <p:nvPr/>
          </p:nvSpPr>
          <p:spPr bwMode="auto">
            <a:xfrm>
              <a:off x="2947" y="3288"/>
              <a:ext cx="62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5" name="AutoShape 625"/>
            <p:cNvSpPr>
              <a:spLocks noChangeArrowheads="1"/>
            </p:cNvSpPr>
            <p:nvPr/>
          </p:nvSpPr>
          <p:spPr bwMode="auto">
            <a:xfrm>
              <a:off x="3012" y="3310"/>
              <a:ext cx="498" cy="173"/>
            </a:xfrm>
            <a:prstGeom prst="roundRect">
              <a:avLst>
                <a:gd name="adj" fmla="val 41435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6" name="Oval 626"/>
            <p:cNvSpPr>
              <a:spLocks noChangeArrowheads="1"/>
            </p:cNvSpPr>
            <p:nvPr/>
          </p:nvSpPr>
          <p:spPr bwMode="auto">
            <a:xfrm>
              <a:off x="2990" y="3331"/>
              <a:ext cx="542" cy="542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7" name="Oval 627"/>
            <p:cNvSpPr>
              <a:spLocks noChangeArrowheads="1"/>
            </p:cNvSpPr>
            <p:nvPr/>
          </p:nvSpPr>
          <p:spPr bwMode="auto">
            <a:xfrm rot="10800000">
              <a:off x="3012" y="3353"/>
              <a:ext cx="498" cy="499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8" name="Oval 628"/>
            <p:cNvSpPr>
              <a:spLocks noChangeArrowheads="1"/>
            </p:cNvSpPr>
            <p:nvPr/>
          </p:nvSpPr>
          <p:spPr bwMode="auto">
            <a:xfrm>
              <a:off x="3077" y="3418"/>
              <a:ext cx="368" cy="369"/>
            </a:xfrm>
            <a:prstGeom prst="ellipse">
              <a:avLst/>
            </a:prstGeom>
            <a:gradFill rotWithShape="1">
              <a:gsLst>
                <a:gs pos="0">
                  <a:schemeClr val="tx1"/>
                </a:gs>
                <a:gs pos="100000">
                  <a:schemeClr val="tx1">
                    <a:gamma/>
                    <a:tint val="85882"/>
                    <a:invGamma/>
                  </a:scheme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69" name="Oval 629"/>
            <p:cNvSpPr>
              <a:spLocks noChangeArrowheads="1"/>
            </p:cNvSpPr>
            <p:nvPr/>
          </p:nvSpPr>
          <p:spPr bwMode="auto">
            <a:xfrm>
              <a:off x="3164" y="3505"/>
              <a:ext cx="194" cy="195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0" name="Oval 630"/>
            <p:cNvSpPr>
              <a:spLocks noChangeArrowheads="1"/>
            </p:cNvSpPr>
            <p:nvPr/>
          </p:nvSpPr>
          <p:spPr bwMode="auto">
            <a:xfrm rot="10800000">
              <a:off x="3185" y="3526"/>
              <a:ext cx="151" cy="152"/>
            </a:xfrm>
            <a:prstGeom prst="ellipse">
              <a:avLst/>
            </a:prstGeom>
            <a:gradFill rotWithShape="1">
              <a:gsLst>
                <a:gs pos="0">
                  <a:srgbClr val="333333"/>
                </a:gs>
                <a:gs pos="100000">
                  <a:srgbClr val="333333">
                    <a:gamma/>
                    <a:tint val="85882"/>
                    <a:invGamma/>
                  </a:srgbClr>
                </a:gs>
              </a:gsLst>
              <a:lin ang="540000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1" name="Oval 631"/>
            <p:cNvSpPr>
              <a:spLocks noChangeArrowheads="1"/>
            </p:cNvSpPr>
            <p:nvPr/>
          </p:nvSpPr>
          <p:spPr bwMode="auto">
            <a:xfrm rot="10800000">
              <a:off x="3250" y="3548"/>
              <a:ext cx="44" cy="44"/>
            </a:xfrm>
            <a:prstGeom prst="ellipse">
              <a:avLst/>
            </a:prstGeom>
            <a:solidFill>
              <a:schemeClr val="bg1"/>
            </a:soli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2" name="AutoShape 632"/>
            <p:cNvSpPr>
              <a:spLocks noChangeArrowheads="1"/>
            </p:cNvSpPr>
            <p:nvPr/>
          </p:nvSpPr>
          <p:spPr bwMode="auto">
            <a:xfrm>
              <a:off x="3532" y="3483"/>
              <a:ext cx="65" cy="43"/>
            </a:xfrm>
            <a:prstGeom prst="roundRect">
              <a:avLst>
                <a:gd name="adj" fmla="val 16667"/>
              </a:avLst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 algn="ctr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3" name="AutoShape 633"/>
            <p:cNvSpPr>
              <a:spLocks noChangeArrowheads="1"/>
            </p:cNvSpPr>
            <p:nvPr/>
          </p:nvSpPr>
          <p:spPr bwMode="auto">
            <a:xfrm rot="13500000">
              <a:off x="3033" y="3363"/>
              <a:ext cx="460" cy="461"/>
            </a:xfrm>
            <a:custGeom>
              <a:avLst/>
              <a:gdLst>
                <a:gd name="G0" fmla="+- 1939 0 0"/>
                <a:gd name="G1" fmla="+- -6640587 0 0"/>
                <a:gd name="G2" fmla="+- 0 0 -6640587"/>
                <a:gd name="T0" fmla="*/ 0 256 1"/>
                <a:gd name="T1" fmla="*/ 180 256 1"/>
                <a:gd name="G3" fmla="+- -6640587 T0 T1"/>
                <a:gd name="T2" fmla="*/ 0 256 1"/>
                <a:gd name="T3" fmla="*/ 90 256 1"/>
                <a:gd name="G4" fmla="+- -6640587 T2 T3"/>
                <a:gd name="G5" fmla="*/ G4 2 1"/>
                <a:gd name="T4" fmla="*/ 90 256 1"/>
                <a:gd name="T5" fmla="*/ 0 256 1"/>
                <a:gd name="G6" fmla="+- -6640587 T4 T5"/>
                <a:gd name="G7" fmla="*/ G6 2 1"/>
                <a:gd name="G8" fmla="abs -664058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1939"/>
                <a:gd name="G18" fmla="*/ 1939 1 2"/>
                <a:gd name="G19" fmla="+- G18 5400 0"/>
                <a:gd name="G20" fmla="cos G19 -6640587"/>
                <a:gd name="G21" fmla="sin G19 -6640587"/>
                <a:gd name="G22" fmla="+- G20 10800 0"/>
                <a:gd name="G23" fmla="+- G21 10800 0"/>
                <a:gd name="G24" fmla="+- 10800 0 G20"/>
                <a:gd name="G25" fmla="+- 1939 10800 0"/>
                <a:gd name="G26" fmla="?: G9 G17 G25"/>
                <a:gd name="G27" fmla="?: G9 0 21600"/>
                <a:gd name="G28" fmla="cos 10800 -6640587"/>
                <a:gd name="G29" fmla="sin 10800 -6640587"/>
                <a:gd name="G30" fmla="sin 1939 -6640587"/>
                <a:gd name="G31" fmla="+- G28 10800 0"/>
                <a:gd name="G32" fmla="+- G29 10800 0"/>
                <a:gd name="G33" fmla="+- G30 10800 0"/>
                <a:gd name="G34" fmla="?: G4 0 G31"/>
                <a:gd name="G35" fmla="?: -6640587 G34 0"/>
                <a:gd name="G36" fmla="?: G6 G35 G31"/>
                <a:gd name="G37" fmla="+- 21600 0 G36"/>
                <a:gd name="G38" fmla="?: G4 0 G33"/>
                <a:gd name="G39" fmla="?: -664058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9548 w 21600"/>
                <a:gd name="T15" fmla="*/ 4554 h 21600"/>
                <a:gd name="T16" fmla="*/ 10800 w 21600"/>
                <a:gd name="T17" fmla="*/ 8861 h 21600"/>
                <a:gd name="T18" fmla="*/ 12052 w 21600"/>
                <a:gd name="T19" fmla="*/ 4554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10419" y="8898"/>
                  </a:moveTo>
                  <a:cubicBezTo>
                    <a:pt x="10544" y="8873"/>
                    <a:pt x="10672" y="8860"/>
                    <a:pt x="10800" y="8861"/>
                  </a:cubicBezTo>
                  <a:cubicBezTo>
                    <a:pt x="10927" y="8861"/>
                    <a:pt x="11055" y="8873"/>
                    <a:pt x="11180" y="8898"/>
                  </a:cubicBezTo>
                  <a:lnTo>
                    <a:pt x="12921" y="210"/>
                  </a:lnTo>
                  <a:cubicBezTo>
                    <a:pt x="12222" y="70"/>
                    <a:pt x="11512" y="-1"/>
                    <a:pt x="10799" y="0"/>
                  </a:cubicBezTo>
                  <a:cubicBezTo>
                    <a:pt x="10087" y="0"/>
                    <a:pt x="9377" y="70"/>
                    <a:pt x="8678" y="210"/>
                  </a:cubicBezTo>
                  <a:close/>
                </a:path>
              </a:pathLst>
            </a:custGeom>
            <a:solidFill>
              <a:schemeClr val="bg1">
                <a:alpha val="39999"/>
              </a:schemeClr>
            </a:solidFill>
            <a:ln w="28575">
              <a:noFill/>
              <a:miter lim="800000"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4" name="Oval 634"/>
            <p:cNvSpPr>
              <a:spLocks noChangeArrowheads="1"/>
            </p:cNvSpPr>
            <p:nvPr/>
          </p:nvSpPr>
          <p:spPr bwMode="auto">
            <a:xfrm>
              <a:off x="2783" y="3282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  <p:sp>
          <p:nvSpPr>
            <p:cNvPr id="62075" name="Oval 635"/>
            <p:cNvSpPr>
              <a:spLocks noChangeArrowheads="1"/>
            </p:cNvSpPr>
            <p:nvPr/>
          </p:nvSpPr>
          <p:spPr bwMode="auto">
            <a:xfrm>
              <a:off x="2783" y="3266"/>
              <a:ext cx="87" cy="66"/>
            </a:xfrm>
            <a:prstGeom prst="ellipse">
              <a:avLst/>
            </a:prstGeom>
            <a:gradFill rotWithShape="1">
              <a:gsLst>
                <a:gs pos="0">
                  <a:srgbClr val="C0C0C0"/>
                </a:gs>
                <a:gs pos="50000">
                  <a:srgbClr val="C0C0C0">
                    <a:gamma/>
                    <a:tint val="50980"/>
                    <a:invGamma/>
                  </a:srgbClr>
                </a:gs>
                <a:gs pos="100000">
                  <a:srgbClr val="C0C0C0"/>
                </a:gs>
              </a:gsLst>
              <a:lin ang="0" scaled="1"/>
            </a:gradFill>
            <a:ln w="28575">
              <a:noFill/>
              <a:round/>
              <a:headEnd/>
              <a:tailEnd/>
            </a:ln>
            <a:effectLst/>
            <a:extLs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 wrap="none" anchor="ctr"/>
            <a:lstStyle/>
            <a:p>
              <a:endParaRPr lang="ja-JP" altLang="en-US"/>
            </a:p>
          </p:txBody>
        </p:sp>
      </p:grpSp>
      <p:grpSp>
        <p:nvGrpSpPr>
          <p:cNvPr id="62113" name="Group 673"/>
          <p:cNvGrpSpPr>
            <a:grpSpLocks/>
          </p:cNvGrpSpPr>
          <p:nvPr/>
        </p:nvGrpSpPr>
        <p:grpSpPr bwMode="auto">
          <a:xfrm>
            <a:off x="6032500" y="4941888"/>
            <a:ext cx="1584325" cy="1135062"/>
            <a:chOff x="3800" y="3113"/>
            <a:chExt cx="998" cy="715"/>
          </a:xfrm>
        </p:grpSpPr>
        <p:grpSp>
          <p:nvGrpSpPr>
            <p:cNvPr id="61957" name="Group 517"/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40" y="3311"/>
              <a:chExt cx="1044" cy="748"/>
            </a:xfrm>
          </p:grpSpPr>
          <p:sp>
            <p:nvSpPr>
              <p:cNvPr id="61958" name="AutoShape 518"/>
              <p:cNvSpPr>
                <a:spLocks noChangeArrowheads="1"/>
              </p:cNvSpPr>
              <p:nvPr/>
            </p:nvSpPr>
            <p:spPr bwMode="auto">
              <a:xfrm>
                <a:off x="677" y="3424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59" name="AutoShape 519"/>
              <p:cNvSpPr>
                <a:spLocks noChangeArrowheads="1"/>
              </p:cNvSpPr>
              <p:nvPr/>
            </p:nvSpPr>
            <p:spPr bwMode="auto">
              <a:xfrm>
                <a:off x="540" y="3379"/>
                <a:ext cx="318" cy="680"/>
              </a:xfrm>
              <a:prstGeom prst="roundRect">
                <a:avLst>
                  <a:gd name="adj" fmla="val 28616"/>
                </a:avLst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0" name="AutoShape 520"/>
              <p:cNvSpPr>
                <a:spLocks noChangeArrowheads="1"/>
              </p:cNvSpPr>
              <p:nvPr/>
            </p:nvSpPr>
            <p:spPr bwMode="auto">
              <a:xfrm>
                <a:off x="1039" y="3311"/>
                <a:ext cx="318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61" name="Oval 521"/>
              <p:cNvSpPr>
                <a:spLocks noChangeArrowheads="1"/>
              </p:cNvSpPr>
              <p:nvPr/>
            </p:nvSpPr>
            <p:spPr bwMode="auto">
              <a:xfrm>
                <a:off x="926" y="3492"/>
                <a:ext cx="567" cy="567"/>
              </a:xfrm>
              <a:prstGeom prst="ellipse">
                <a:avLst/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079" name="Group 639"/>
            <p:cNvGrpSpPr>
              <a:grpSpLocks/>
            </p:cNvGrpSpPr>
            <p:nvPr/>
          </p:nvGrpSpPr>
          <p:grpSpPr bwMode="auto">
            <a:xfrm>
              <a:off x="3800" y="3113"/>
              <a:ext cx="998" cy="715"/>
              <a:chOff x="534" y="2455"/>
              <a:chExt cx="1044" cy="748"/>
            </a:xfrm>
          </p:grpSpPr>
          <p:sp>
            <p:nvSpPr>
              <p:cNvPr id="62080" name="AutoShape 640"/>
              <p:cNvSpPr>
                <a:spLocks noChangeArrowheads="1"/>
              </p:cNvSpPr>
              <p:nvPr/>
            </p:nvSpPr>
            <p:spPr bwMode="auto">
              <a:xfrm>
                <a:off x="671" y="2568"/>
                <a:ext cx="907" cy="590"/>
              </a:xfrm>
              <a:prstGeom prst="roundRect">
                <a:avLst>
                  <a:gd name="adj" fmla="val 19153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1" name="AutoShape 641"/>
              <p:cNvSpPr>
                <a:spLocks noChangeArrowheads="1"/>
              </p:cNvSpPr>
              <p:nvPr/>
            </p:nvSpPr>
            <p:spPr bwMode="auto">
              <a:xfrm>
                <a:off x="534" y="2523"/>
                <a:ext cx="318" cy="680"/>
              </a:xfrm>
              <a:prstGeom prst="roundRect">
                <a:avLst>
                  <a:gd name="adj" fmla="val 28616"/>
                </a:avLst>
              </a:prstGeom>
              <a:gradFill rotWithShape="1">
                <a:gsLst>
                  <a:gs pos="0">
                    <a:srgbClr val="333333"/>
                  </a:gs>
                  <a:gs pos="5000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2" name="AutoShape 642"/>
              <p:cNvSpPr>
                <a:spLocks noChangeArrowheads="1"/>
              </p:cNvSpPr>
              <p:nvPr/>
            </p:nvSpPr>
            <p:spPr bwMode="auto">
              <a:xfrm>
                <a:off x="557" y="2546"/>
                <a:ext cx="272" cy="136"/>
              </a:xfrm>
              <a:prstGeom prst="roundRect">
                <a:avLst>
                  <a:gd name="adj" fmla="val 49264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3" name="AutoShape 643"/>
              <p:cNvSpPr>
                <a:spLocks noChangeArrowheads="1"/>
              </p:cNvSpPr>
              <p:nvPr/>
            </p:nvSpPr>
            <p:spPr bwMode="auto">
              <a:xfrm>
                <a:off x="1033" y="2455"/>
                <a:ext cx="318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4" name="AutoShape 644"/>
              <p:cNvSpPr>
                <a:spLocks noChangeArrowheads="1"/>
              </p:cNvSpPr>
              <p:nvPr/>
            </p:nvSpPr>
            <p:spPr bwMode="auto">
              <a:xfrm>
                <a:off x="875" y="2591"/>
                <a:ext cx="657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5" name="AutoShape 645"/>
              <p:cNvSpPr>
                <a:spLocks noChangeArrowheads="1"/>
              </p:cNvSpPr>
              <p:nvPr/>
            </p:nvSpPr>
            <p:spPr bwMode="auto">
              <a:xfrm>
                <a:off x="943" y="2614"/>
                <a:ext cx="521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6" name="Oval 646"/>
              <p:cNvSpPr>
                <a:spLocks noChangeArrowheads="1"/>
              </p:cNvSpPr>
              <p:nvPr/>
            </p:nvSpPr>
            <p:spPr bwMode="auto">
              <a:xfrm>
                <a:off x="920" y="2636"/>
                <a:ext cx="567" cy="567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7" name="Oval 647" descr="横線 (反転)"/>
              <p:cNvSpPr>
                <a:spLocks noChangeArrowheads="1"/>
              </p:cNvSpPr>
              <p:nvPr/>
            </p:nvSpPr>
            <p:spPr bwMode="auto">
              <a:xfrm rot="10800000">
                <a:off x="943" y="2659"/>
                <a:ext cx="521" cy="522"/>
              </a:xfrm>
              <a:prstGeom prst="ellipse">
                <a:avLst/>
              </a:prstGeom>
              <a:pattFill prst="narHorz">
                <a:fgClr>
                  <a:srgbClr val="333333"/>
                </a:fgClr>
                <a:bgClr>
                  <a:srgbClr val="505050"/>
                </a:bgClr>
              </a:patt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8" name="Oval 648"/>
              <p:cNvSpPr>
                <a:spLocks noChangeArrowheads="1"/>
              </p:cNvSpPr>
              <p:nvPr/>
            </p:nvSpPr>
            <p:spPr bwMode="auto">
              <a:xfrm>
                <a:off x="1011" y="2727"/>
                <a:ext cx="385" cy="38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5882"/>
                      <a:invGamma/>
                    </a:scheme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89" name="Oval 649"/>
              <p:cNvSpPr>
                <a:spLocks noChangeArrowheads="1"/>
              </p:cNvSpPr>
              <p:nvPr/>
            </p:nvSpPr>
            <p:spPr bwMode="auto">
              <a:xfrm>
                <a:off x="1102" y="2818"/>
                <a:ext cx="203" cy="20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0" name="Oval 650"/>
              <p:cNvSpPr>
                <a:spLocks noChangeArrowheads="1"/>
              </p:cNvSpPr>
              <p:nvPr/>
            </p:nvSpPr>
            <p:spPr bwMode="auto">
              <a:xfrm rot="10800000">
                <a:off x="1124" y="2840"/>
                <a:ext cx="158" cy="159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1" name="Oval 651"/>
              <p:cNvSpPr>
                <a:spLocks noChangeArrowheads="1"/>
              </p:cNvSpPr>
              <p:nvPr/>
            </p:nvSpPr>
            <p:spPr bwMode="auto">
              <a:xfrm rot="10800000">
                <a:off x="1192" y="2863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2" name="AutoShape 652" descr="横線 (反転)"/>
              <p:cNvSpPr>
                <a:spLocks noChangeArrowheads="1"/>
              </p:cNvSpPr>
              <p:nvPr/>
            </p:nvSpPr>
            <p:spPr bwMode="auto">
              <a:xfrm>
                <a:off x="1487" y="2795"/>
                <a:ext cx="68" cy="45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C0C0C0"/>
                </a:fgClr>
                <a:bgClr>
                  <a:srgbClr val="505050"/>
                </a:bgClr>
              </a:pattFill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3" name="AutoShape 653"/>
              <p:cNvSpPr>
                <a:spLocks noChangeArrowheads="1"/>
              </p:cNvSpPr>
              <p:nvPr/>
            </p:nvSpPr>
            <p:spPr bwMode="auto">
              <a:xfrm rot="13500000">
                <a:off x="965" y="2671"/>
                <a:ext cx="482" cy="482"/>
              </a:xfrm>
              <a:custGeom>
                <a:avLst/>
                <a:gdLst>
                  <a:gd name="G0" fmla="+- 1939 0 0"/>
                  <a:gd name="G1" fmla="+- -6640587 0 0"/>
                  <a:gd name="G2" fmla="+- 0 0 -6640587"/>
                  <a:gd name="T0" fmla="*/ 0 256 1"/>
                  <a:gd name="T1" fmla="*/ 180 256 1"/>
                  <a:gd name="G3" fmla="+- -6640587 T0 T1"/>
                  <a:gd name="T2" fmla="*/ 0 256 1"/>
                  <a:gd name="T3" fmla="*/ 90 256 1"/>
                  <a:gd name="G4" fmla="+- -6640587 T2 T3"/>
                  <a:gd name="G5" fmla="*/ G4 2 1"/>
                  <a:gd name="T4" fmla="*/ 90 256 1"/>
                  <a:gd name="T5" fmla="*/ 0 256 1"/>
                  <a:gd name="G6" fmla="+- -6640587 T4 T5"/>
                  <a:gd name="G7" fmla="*/ G6 2 1"/>
                  <a:gd name="G8" fmla="abs -664058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939"/>
                  <a:gd name="G18" fmla="*/ 1939 1 2"/>
                  <a:gd name="G19" fmla="+- G18 5400 0"/>
                  <a:gd name="G20" fmla="cos G19 -6640587"/>
                  <a:gd name="G21" fmla="sin G19 -6640587"/>
                  <a:gd name="G22" fmla="+- G20 10800 0"/>
                  <a:gd name="G23" fmla="+- G21 10800 0"/>
                  <a:gd name="G24" fmla="+- 10800 0 G20"/>
                  <a:gd name="G25" fmla="+- 1939 10800 0"/>
                  <a:gd name="G26" fmla="?: G9 G17 G25"/>
                  <a:gd name="G27" fmla="?: G9 0 21600"/>
                  <a:gd name="G28" fmla="cos 10800 -6640587"/>
                  <a:gd name="G29" fmla="sin 10800 -6640587"/>
                  <a:gd name="G30" fmla="sin 1939 -664058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6640587 G34 0"/>
                  <a:gd name="G36" fmla="?: G6 G35 G31"/>
                  <a:gd name="G37" fmla="+- 21600 0 G36"/>
                  <a:gd name="G38" fmla="?: G4 0 G33"/>
                  <a:gd name="G39" fmla="?: -664058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548 w 21600"/>
                  <a:gd name="T15" fmla="*/ 4554 h 21600"/>
                  <a:gd name="T16" fmla="*/ 10800 w 21600"/>
                  <a:gd name="T17" fmla="*/ 8861 h 21600"/>
                  <a:gd name="T18" fmla="*/ 12052 w 21600"/>
                  <a:gd name="T19" fmla="*/ 455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19" y="8898"/>
                    </a:moveTo>
                    <a:cubicBezTo>
                      <a:pt x="10544" y="8873"/>
                      <a:pt x="10672" y="8860"/>
                      <a:pt x="10800" y="8861"/>
                    </a:cubicBezTo>
                    <a:cubicBezTo>
                      <a:pt x="10927" y="8861"/>
                      <a:pt x="11055" y="8873"/>
                      <a:pt x="11180" y="8898"/>
                    </a:cubicBezTo>
                    <a:lnTo>
                      <a:pt x="12921" y="210"/>
                    </a:lnTo>
                    <a:cubicBezTo>
                      <a:pt x="12222" y="70"/>
                      <a:pt x="11512" y="-1"/>
                      <a:pt x="10799" y="0"/>
                    </a:cubicBezTo>
                    <a:cubicBezTo>
                      <a:pt x="10087" y="0"/>
                      <a:pt x="9377" y="70"/>
                      <a:pt x="8678" y="210"/>
                    </a:cubicBez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4" name="Oval 654"/>
              <p:cNvSpPr>
                <a:spLocks noChangeArrowheads="1"/>
              </p:cNvSpPr>
              <p:nvPr/>
            </p:nvSpPr>
            <p:spPr bwMode="auto">
              <a:xfrm>
                <a:off x="703" y="2585"/>
                <a:ext cx="91" cy="69"/>
              </a:xfrm>
              <a:prstGeom prst="ellipse">
                <a:avLst/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5" name="Oval 655"/>
              <p:cNvSpPr>
                <a:spLocks noChangeArrowheads="1"/>
              </p:cNvSpPr>
              <p:nvPr/>
            </p:nvSpPr>
            <p:spPr bwMode="auto">
              <a:xfrm>
                <a:off x="703" y="2568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333333">
                      <a:gamma/>
                      <a:tint val="85882"/>
                      <a:invGamma/>
                    </a:srgbClr>
                  </a:gs>
                  <a:gs pos="100000">
                    <a:srgbClr val="333333"/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  <p:grpSp>
        <p:nvGrpSpPr>
          <p:cNvPr id="62114" name="Group 674"/>
          <p:cNvGrpSpPr>
            <a:grpSpLocks/>
          </p:cNvGrpSpPr>
          <p:nvPr/>
        </p:nvGrpSpPr>
        <p:grpSpPr bwMode="auto">
          <a:xfrm>
            <a:off x="7905750" y="4941888"/>
            <a:ext cx="1584325" cy="1135062"/>
            <a:chOff x="4980" y="3113"/>
            <a:chExt cx="998" cy="715"/>
          </a:xfrm>
        </p:grpSpPr>
        <p:grpSp>
          <p:nvGrpSpPr>
            <p:cNvPr id="61980" name="Group 540"/>
            <p:cNvGrpSpPr>
              <a:grpSpLocks/>
            </p:cNvGrpSpPr>
            <p:nvPr/>
          </p:nvGrpSpPr>
          <p:grpSpPr bwMode="auto">
            <a:xfrm>
              <a:off x="4980" y="3113"/>
              <a:ext cx="998" cy="715"/>
              <a:chOff x="540" y="3311"/>
              <a:chExt cx="1044" cy="748"/>
            </a:xfrm>
          </p:grpSpPr>
          <p:sp>
            <p:nvSpPr>
              <p:cNvPr id="61981" name="AutoShape 541"/>
              <p:cNvSpPr>
                <a:spLocks noChangeArrowheads="1"/>
              </p:cNvSpPr>
              <p:nvPr/>
            </p:nvSpPr>
            <p:spPr bwMode="auto">
              <a:xfrm>
                <a:off x="677" y="3424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2" name="AutoShape 542"/>
              <p:cNvSpPr>
                <a:spLocks noChangeArrowheads="1"/>
              </p:cNvSpPr>
              <p:nvPr/>
            </p:nvSpPr>
            <p:spPr bwMode="auto">
              <a:xfrm>
                <a:off x="540" y="3379"/>
                <a:ext cx="318" cy="680"/>
              </a:xfrm>
              <a:prstGeom prst="roundRect">
                <a:avLst>
                  <a:gd name="adj" fmla="val 28616"/>
                </a:avLst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3" name="AutoShape 543"/>
              <p:cNvSpPr>
                <a:spLocks noChangeArrowheads="1"/>
              </p:cNvSpPr>
              <p:nvPr/>
            </p:nvSpPr>
            <p:spPr bwMode="auto">
              <a:xfrm>
                <a:off x="1039" y="3311"/>
                <a:ext cx="318" cy="272"/>
              </a:xfrm>
              <a:prstGeom prst="roundRect">
                <a:avLst>
                  <a:gd name="adj" fmla="val 50000"/>
                </a:avLst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1984" name="Oval 544"/>
              <p:cNvSpPr>
                <a:spLocks noChangeArrowheads="1"/>
              </p:cNvSpPr>
              <p:nvPr/>
            </p:nvSpPr>
            <p:spPr bwMode="auto">
              <a:xfrm>
                <a:off x="926" y="3492"/>
                <a:ext cx="567" cy="567"/>
              </a:xfrm>
              <a:prstGeom prst="ellipse">
                <a:avLst/>
              </a:prstGeom>
              <a:solidFill>
                <a:srgbClr val="000000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  <p:grpSp>
          <p:nvGrpSpPr>
            <p:cNvPr id="62096" name="Group 656"/>
            <p:cNvGrpSpPr>
              <a:grpSpLocks/>
            </p:cNvGrpSpPr>
            <p:nvPr/>
          </p:nvGrpSpPr>
          <p:grpSpPr bwMode="auto">
            <a:xfrm>
              <a:off x="4980" y="3113"/>
              <a:ext cx="998" cy="715"/>
              <a:chOff x="1669" y="2455"/>
              <a:chExt cx="1044" cy="748"/>
            </a:xfrm>
          </p:grpSpPr>
          <p:sp>
            <p:nvSpPr>
              <p:cNvPr id="62097" name="AutoShape 657"/>
              <p:cNvSpPr>
                <a:spLocks noChangeArrowheads="1"/>
              </p:cNvSpPr>
              <p:nvPr/>
            </p:nvSpPr>
            <p:spPr bwMode="auto">
              <a:xfrm>
                <a:off x="1806" y="2568"/>
                <a:ext cx="907" cy="590"/>
              </a:xfrm>
              <a:prstGeom prst="roundRect">
                <a:avLst>
                  <a:gd name="adj" fmla="val 19153"/>
                </a:avLst>
              </a:prstGeom>
              <a:solidFill>
                <a:srgbClr val="96969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8" name="AutoShape 658"/>
              <p:cNvSpPr>
                <a:spLocks noChangeArrowheads="1"/>
              </p:cNvSpPr>
              <p:nvPr/>
            </p:nvSpPr>
            <p:spPr bwMode="auto">
              <a:xfrm>
                <a:off x="1669" y="2523"/>
                <a:ext cx="318" cy="680"/>
              </a:xfrm>
              <a:prstGeom prst="roundRect">
                <a:avLst>
                  <a:gd name="adj" fmla="val 28616"/>
                </a:avLst>
              </a:prstGeom>
              <a:gradFill rotWithShape="1">
                <a:gsLst>
                  <a:gs pos="0">
                    <a:srgbClr val="969696"/>
                  </a:gs>
                  <a:gs pos="50000">
                    <a:srgbClr val="969696">
                      <a:gamma/>
                      <a:tint val="85882"/>
                      <a:invGamma/>
                    </a:srgbClr>
                  </a:gs>
                  <a:gs pos="100000">
                    <a:srgbClr val="969696"/>
                  </a:gs>
                </a:gsLst>
                <a:lin ang="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099" name="AutoShape 659"/>
              <p:cNvSpPr>
                <a:spLocks noChangeArrowheads="1"/>
              </p:cNvSpPr>
              <p:nvPr/>
            </p:nvSpPr>
            <p:spPr bwMode="auto">
              <a:xfrm>
                <a:off x="1692" y="2546"/>
                <a:ext cx="272" cy="136"/>
              </a:xfrm>
              <a:prstGeom prst="roundRect">
                <a:avLst>
                  <a:gd name="adj" fmla="val 49264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0" name="AutoShape 660"/>
              <p:cNvSpPr>
                <a:spLocks noChangeArrowheads="1"/>
              </p:cNvSpPr>
              <p:nvPr/>
            </p:nvSpPr>
            <p:spPr bwMode="auto">
              <a:xfrm>
                <a:off x="2168" y="2455"/>
                <a:ext cx="318" cy="272"/>
              </a:xfrm>
              <a:prstGeom prst="roundRect">
                <a:avLst>
                  <a:gd name="adj" fmla="val 50000"/>
                </a:avLst>
              </a:prstGeom>
              <a:gradFill rotWithShape="1">
                <a:gsLst>
                  <a:gs pos="0">
                    <a:srgbClr val="969696">
                      <a:gamma/>
                      <a:tint val="85882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1" name="AutoShape 661"/>
              <p:cNvSpPr>
                <a:spLocks noChangeArrowheads="1"/>
              </p:cNvSpPr>
              <p:nvPr/>
            </p:nvSpPr>
            <p:spPr bwMode="auto">
              <a:xfrm>
                <a:off x="2010" y="2591"/>
                <a:ext cx="657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2" name="AutoShape 662"/>
              <p:cNvSpPr>
                <a:spLocks noChangeArrowheads="1"/>
              </p:cNvSpPr>
              <p:nvPr/>
            </p:nvSpPr>
            <p:spPr bwMode="auto">
              <a:xfrm>
                <a:off x="2078" y="2614"/>
                <a:ext cx="521" cy="181"/>
              </a:xfrm>
              <a:prstGeom prst="roundRect">
                <a:avLst>
                  <a:gd name="adj" fmla="val 41435"/>
                </a:avLst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3" name="Oval 663"/>
              <p:cNvSpPr>
                <a:spLocks noChangeArrowheads="1"/>
              </p:cNvSpPr>
              <p:nvPr/>
            </p:nvSpPr>
            <p:spPr bwMode="auto">
              <a:xfrm>
                <a:off x="2055" y="2636"/>
                <a:ext cx="567" cy="567"/>
              </a:xfrm>
              <a:prstGeom prst="ellipse">
                <a:avLst/>
              </a:prstGeom>
              <a:solidFill>
                <a:srgbClr val="969696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4" name="Oval 664" descr="横線 (反転)"/>
              <p:cNvSpPr>
                <a:spLocks noChangeArrowheads="1"/>
              </p:cNvSpPr>
              <p:nvPr/>
            </p:nvSpPr>
            <p:spPr bwMode="auto">
              <a:xfrm rot="10800000">
                <a:off x="2078" y="2659"/>
                <a:ext cx="521" cy="522"/>
              </a:xfrm>
              <a:prstGeom prst="ellipse">
                <a:avLst/>
              </a:prstGeom>
              <a:pattFill prst="narHorz">
                <a:fgClr>
                  <a:srgbClr val="969696"/>
                </a:fgClr>
                <a:bgClr>
                  <a:srgbClr val="505050"/>
                </a:bgClr>
              </a:patt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5" name="Oval 665"/>
              <p:cNvSpPr>
                <a:spLocks noChangeArrowheads="1"/>
              </p:cNvSpPr>
              <p:nvPr/>
            </p:nvSpPr>
            <p:spPr bwMode="auto">
              <a:xfrm>
                <a:off x="2146" y="2727"/>
                <a:ext cx="385" cy="386"/>
              </a:xfrm>
              <a:prstGeom prst="ellipse">
                <a:avLst/>
              </a:prstGeom>
              <a:gradFill rotWithShape="1">
                <a:gsLst>
                  <a:gs pos="0">
                    <a:schemeClr val="tx1"/>
                  </a:gs>
                  <a:gs pos="100000">
                    <a:schemeClr val="tx1">
                      <a:gamma/>
                      <a:tint val="85882"/>
                      <a:invGamma/>
                    </a:scheme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6" name="Oval 666"/>
              <p:cNvSpPr>
                <a:spLocks noChangeArrowheads="1"/>
              </p:cNvSpPr>
              <p:nvPr/>
            </p:nvSpPr>
            <p:spPr bwMode="auto">
              <a:xfrm>
                <a:off x="2237" y="2818"/>
                <a:ext cx="203" cy="204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7" name="Oval 667"/>
              <p:cNvSpPr>
                <a:spLocks noChangeArrowheads="1"/>
              </p:cNvSpPr>
              <p:nvPr/>
            </p:nvSpPr>
            <p:spPr bwMode="auto">
              <a:xfrm rot="10800000">
                <a:off x="2259" y="2840"/>
                <a:ext cx="158" cy="159"/>
              </a:xfrm>
              <a:prstGeom prst="ellipse">
                <a:avLst/>
              </a:prstGeom>
              <a:gradFill rotWithShape="1">
                <a:gsLst>
                  <a:gs pos="0">
                    <a:srgbClr val="333333"/>
                  </a:gs>
                  <a:gs pos="100000">
                    <a:srgbClr val="333333">
                      <a:gamma/>
                      <a:tint val="85882"/>
                      <a:invGamma/>
                    </a:srgbClr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8" name="Oval 668"/>
              <p:cNvSpPr>
                <a:spLocks noChangeArrowheads="1"/>
              </p:cNvSpPr>
              <p:nvPr/>
            </p:nvSpPr>
            <p:spPr bwMode="auto">
              <a:xfrm rot="10800000">
                <a:off x="2327" y="2863"/>
                <a:ext cx="46" cy="46"/>
              </a:xfrm>
              <a:prstGeom prst="ellipse">
                <a:avLst/>
              </a:prstGeom>
              <a:solidFill>
                <a:schemeClr val="bg1"/>
              </a:soli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09" name="AutoShape 669" descr="横線 (反転)"/>
              <p:cNvSpPr>
                <a:spLocks noChangeArrowheads="1"/>
              </p:cNvSpPr>
              <p:nvPr/>
            </p:nvSpPr>
            <p:spPr bwMode="auto">
              <a:xfrm>
                <a:off x="2622" y="2795"/>
                <a:ext cx="68" cy="45"/>
              </a:xfrm>
              <a:prstGeom prst="roundRect">
                <a:avLst>
                  <a:gd name="adj" fmla="val 16667"/>
                </a:avLst>
              </a:prstGeom>
              <a:pattFill prst="narHorz">
                <a:fgClr>
                  <a:srgbClr val="C0C0C0"/>
                </a:fgClr>
                <a:bgClr>
                  <a:srgbClr val="505050"/>
                </a:bgClr>
              </a:pattFill>
              <a:ln w="28575" algn="ctr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10" name="AutoShape 670"/>
              <p:cNvSpPr>
                <a:spLocks noChangeArrowheads="1"/>
              </p:cNvSpPr>
              <p:nvPr/>
            </p:nvSpPr>
            <p:spPr bwMode="auto">
              <a:xfrm rot="13500000">
                <a:off x="2099" y="2670"/>
                <a:ext cx="482" cy="482"/>
              </a:xfrm>
              <a:custGeom>
                <a:avLst/>
                <a:gdLst>
                  <a:gd name="G0" fmla="+- 1939 0 0"/>
                  <a:gd name="G1" fmla="+- -6640587 0 0"/>
                  <a:gd name="G2" fmla="+- 0 0 -6640587"/>
                  <a:gd name="T0" fmla="*/ 0 256 1"/>
                  <a:gd name="T1" fmla="*/ 180 256 1"/>
                  <a:gd name="G3" fmla="+- -6640587 T0 T1"/>
                  <a:gd name="T2" fmla="*/ 0 256 1"/>
                  <a:gd name="T3" fmla="*/ 90 256 1"/>
                  <a:gd name="G4" fmla="+- -6640587 T2 T3"/>
                  <a:gd name="G5" fmla="*/ G4 2 1"/>
                  <a:gd name="T4" fmla="*/ 90 256 1"/>
                  <a:gd name="T5" fmla="*/ 0 256 1"/>
                  <a:gd name="G6" fmla="+- -6640587 T4 T5"/>
                  <a:gd name="G7" fmla="*/ G6 2 1"/>
                  <a:gd name="G8" fmla="abs -6640587"/>
                  <a:gd name="T6" fmla="*/ 0 256 1"/>
                  <a:gd name="T7" fmla="*/ 90 256 1"/>
                  <a:gd name="G9" fmla="+- G8 T6 T7"/>
                  <a:gd name="G10" fmla="?: G9 G7 G5"/>
                  <a:gd name="T8" fmla="*/ 0 256 1"/>
                  <a:gd name="T9" fmla="*/ 360 256 1"/>
                  <a:gd name="G11" fmla="+- G10 T8 T9"/>
                  <a:gd name="G12" fmla="?: G10 G11 G10"/>
                  <a:gd name="T10" fmla="*/ 0 256 1"/>
                  <a:gd name="T11" fmla="*/ 360 256 1"/>
                  <a:gd name="G13" fmla="+- G12 T10 T11"/>
                  <a:gd name="G14" fmla="?: G12 G13 G12"/>
                  <a:gd name="G15" fmla="+- 0 0 G14"/>
                  <a:gd name="G16" fmla="+- 10800 0 0"/>
                  <a:gd name="G17" fmla="+- 10800 0 1939"/>
                  <a:gd name="G18" fmla="*/ 1939 1 2"/>
                  <a:gd name="G19" fmla="+- G18 5400 0"/>
                  <a:gd name="G20" fmla="cos G19 -6640587"/>
                  <a:gd name="G21" fmla="sin G19 -6640587"/>
                  <a:gd name="G22" fmla="+- G20 10800 0"/>
                  <a:gd name="G23" fmla="+- G21 10800 0"/>
                  <a:gd name="G24" fmla="+- 10800 0 G20"/>
                  <a:gd name="G25" fmla="+- 1939 10800 0"/>
                  <a:gd name="G26" fmla="?: G9 G17 G25"/>
                  <a:gd name="G27" fmla="?: G9 0 21600"/>
                  <a:gd name="G28" fmla="cos 10800 -6640587"/>
                  <a:gd name="G29" fmla="sin 10800 -6640587"/>
                  <a:gd name="G30" fmla="sin 1939 -6640587"/>
                  <a:gd name="G31" fmla="+- G28 10800 0"/>
                  <a:gd name="G32" fmla="+- G29 10800 0"/>
                  <a:gd name="G33" fmla="+- G30 10800 0"/>
                  <a:gd name="G34" fmla="?: G4 0 G31"/>
                  <a:gd name="G35" fmla="?: -6640587 G34 0"/>
                  <a:gd name="G36" fmla="?: G6 G35 G31"/>
                  <a:gd name="G37" fmla="+- 21600 0 G36"/>
                  <a:gd name="G38" fmla="?: G4 0 G33"/>
                  <a:gd name="G39" fmla="?: -6640587 G38 G32"/>
                  <a:gd name="G40" fmla="?: G6 G39 0"/>
                  <a:gd name="G41" fmla="?: G4 G32 21600"/>
                  <a:gd name="G42" fmla="?: G6 G41 G33"/>
                  <a:gd name="T12" fmla="*/ 10800 w 21600"/>
                  <a:gd name="T13" fmla="*/ 0 h 21600"/>
                  <a:gd name="T14" fmla="*/ 9548 w 21600"/>
                  <a:gd name="T15" fmla="*/ 4554 h 21600"/>
                  <a:gd name="T16" fmla="*/ 10800 w 21600"/>
                  <a:gd name="T17" fmla="*/ 8861 h 21600"/>
                  <a:gd name="T18" fmla="*/ 12052 w 21600"/>
                  <a:gd name="T19" fmla="*/ 4554 h 21600"/>
                  <a:gd name="T20" fmla="*/ G36 w 21600"/>
                  <a:gd name="T21" fmla="*/ G40 h 21600"/>
                  <a:gd name="T22" fmla="*/ G37 w 21600"/>
                  <a:gd name="T23" fmla="*/ G42 h 21600"/>
                </a:gdLst>
                <a:ahLst/>
                <a:cxnLst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</a:cxnLst>
                <a:rect l="T20" t="T21" r="T22" b="T23"/>
                <a:pathLst>
                  <a:path w="21600" h="21600">
                    <a:moveTo>
                      <a:pt x="10419" y="8898"/>
                    </a:moveTo>
                    <a:cubicBezTo>
                      <a:pt x="10544" y="8873"/>
                      <a:pt x="10672" y="8860"/>
                      <a:pt x="10800" y="8861"/>
                    </a:cubicBezTo>
                    <a:cubicBezTo>
                      <a:pt x="10927" y="8861"/>
                      <a:pt x="11055" y="8873"/>
                      <a:pt x="11180" y="8898"/>
                    </a:cubicBezTo>
                    <a:lnTo>
                      <a:pt x="12921" y="210"/>
                    </a:lnTo>
                    <a:cubicBezTo>
                      <a:pt x="12222" y="70"/>
                      <a:pt x="11512" y="-1"/>
                      <a:pt x="10799" y="0"/>
                    </a:cubicBezTo>
                    <a:cubicBezTo>
                      <a:pt x="10087" y="0"/>
                      <a:pt x="9377" y="70"/>
                      <a:pt x="8678" y="210"/>
                    </a:cubicBezTo>
                    <a:close/>
                  </a:path>
                </a:pathLst>
              </a:custGeom>
              <a:solidFill>
                <a:schemeClr val="bg1">
                  <a:alpha val="39999"/>
                </a:schemeClr>
              </a:solidFill>
              <a:ln w="28575">
                <a:noFill/>
                <a:miter lim="800000"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11" name="Oval 671"/>
              <p:cNvSpPr>
                <a:spLocks noChangeArrowheads="1"/>
              </p:cNvSpPr>
              <p:nvPr/>
            </p:nvSpPr>
            <p:spPr bwMode="auto">
              <a:xfrm>
                <a:off x="1838" y="2585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969696"/>
                  </a:gs>
                  <a:gs pos="100000">
                    <a:srgbClr val="969696">
                      <a:gamma/>
                      <a:shade val="46275"/>
                      <a:invGamma/>
                    </a:srgbClr>
                  </a:gs>
                </a:gsLst>
                <a:lin ang="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  <p:sp>
            <p:nvSpPr>
              <p:cNvPr id="62112" name="Oval 672"/>
              <p:cNvSpPr>
                <a:spLocks noChangeArrowheads="1"/>
              </p:cNvSpPr>
              <p:nvPr/>
            </p:nvSpPr>
            <p:spPr bwMode="auto">
              <a:xfrm>
                <a:off x="1838" y="2568"/>
                <a:ext cx="91" cy="69"/>
              </a:xfrm>
              <a:prstGeom prst="ellipse">
                <a:avLst/>
              </a:prstGeom>
              <a:gradFill rotWithShape="1">
                <a:gsLst>
                  <a:gs pos="0">
                    <a:srgbClr val="969696">
                      <a:gamma/>
                      <a:tint val="85882"/>
                      <a:invGamma/>
                    </a:srgbClr>
                  </a:gs>
                  <a:gs pos="100000">
                    <a:srgbClr val="969696"/>
                  </a:gs>
                </a:gsLst>
                <a:lin ang="5400000" scaled="1"/>
              </a:gradFill>
              <a:ln w="28575">
                <a:noFill/>
                <a:round/>
                <a:headEnd/>
                <a:tailEnd/>
              </a:ln>
              <a:effectLst/>
              <a:extLs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 wrap="none" anchor="ctr"/>
              <a:lstStyle/>
              <a:p>
                <a:endParaRPr lang="ja-JP" alt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205537185"/>
      </p:ext>
    </p:extLst>
  </p:cSld>
  <p:clrMapOvr>
    <a:masterClrMapping/>
  </p:clrMapOvr>
</p:sld>
</file>

<file path=ppt/theme/theme1.xml><?xml version="1.0" encoding="utf-8"?>
<a:theme xmlns:a="http://schemas.openxmlformats.org/drawingml/2006/main" name="標準デザイン">
  <a:themeElements>
    <a:clrScheme name="標準デザイン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標準デザイン">
      <a:majorFont>
        <a:latin typeface="メイリオ"/>
        <a:ea typeface="メイリオ"/>
        <a:cs typeface="メイリオ"/>
      </a:majorFont>
      <a:minorFont>
        <a:latin typeface="Arial"/>
        <a:ea typeface="ＭＳ Ｐゴシック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solidFill>
            <a:srgbClr val="FF0000"/>
          </a:solidFill>
          <a:prstDash val="solid"/>
          <a:round/>
          <a:headEnd type="none" w="med" len="med"/>
          <a:tailEnd type="none" w="med" len="med"/>
        </a:ln>
        <a:effectLst/>
        <a:extLst>
          <a:ext uri="{909E8E84-426E-40DD-AFC4-6F175D3DCCD1}">
            <a14:hiddenFill xmlns:a14="http://schemas.microsoft.com/office/drawing/2010/main">
              <a:solidFill>
                <a:schemeClr val="accent1"/>
              </a:solidFill>
            </a14:hiddenFill>
          </a:ex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1" lang="ja-JP" altLang="en-US" sz="18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  <a:ea typeface="ＭＳ Ｐゴシック" pitchFamily="50" charset="-128"/>
          </a:defRPr>
        </a:defPPr>
      </a:lstStyle>
    </a:lnDef>
  </a:objectDefaults>
  <a:extraClrSchemeLst>
    <a:extraClrScheme>
      <a:clrScheme name="標準デザイン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標準デザイン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標準デザイン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14070</TotalTime>
  <Words>0</Words>
  <PresentationFormat>A4 210 x 297 mm</PresentationFormat>
  <Paragraphs>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3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6" baseType="lpstr">
      <vt:lpstr>ＭＳ Ｐゴシック</vt:lpstr>
      <vt:lpstr>メイリオ</vt:lpstr>
      <vt:lpstr>Arial</vt:lpstr>
      <vt:lpstr>標準デザイン</vt:lpstr>
      <vt:lpstr>PowerPoint プレゼンテーション</vt:lpstr>
      <vt:lpstr>PowerPoint プレゼンテーション</vt:lpstr>
    </vt:vector>
  </TitlesOfParts>
  <Manager>http://digipotworld.com/</Manager>
  <Company>http://digipotworld.com/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008_camera2</dc:title>
  <dc:subject>008_camera2</dc:subject>
  <dc:creator>http://digipotworld.com/</dc:creator>
  <cp:revision>1</cp:revision>
  <dcterms:created xsi:type="dcterms:W3CDTF">2010-10-12T01:13:58Z</dcterms:created>
  <dcterms:modified xsi:type="dcterms:W3CDTF">2015-12-27T12:59:15Z</dcterms:modified>
  <cp:version>1</cp:version>
</cp:coreProperties>
</file>