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704" autoAdjust="0"/>
  </p:normalViewPr>
  <p:slideViewPr>
    <p:cSldViewPr>
      <p:cViewPr>
        <p:scale>
          <a:sx n="75" d="100"/>
          <a:sy n="75" d="100"/>
        </p:scale>
        <p:origin x="-179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8066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383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4624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22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5883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84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0029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604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78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537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190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86" name="Group 102"/>
          <p:cNvGrpSpPr>
            <a:grpSpLocks/>
          </p:cNvGrpSpPr>
          <p:nvPr/>
        </p:nvGrpSpPr>
        <p:grpSpPr bwMode="auto">
          <a:xfrm>
            <a:off x="4160838" y="1268413"/>
            <a:ext cx="1584325" cy="781050"/>
            <a:chOff x="897" y="663"/>
            <a:chExt cx="3312" cy="1634"/>
          </a:xfrm>
        </p:grpSpPr>
        <p:sp>
          <p:nvSpPr>
            <p:cNvPr id="67687" name="Freeform 103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688" name="Group 104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689" name="AutoShape 105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0" name="AutoShape 106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1" name="AutoShape 107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2" name="AutoShape 108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3" name="AutoShape 109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4" name="Oval 110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95" name="Rectangle 111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6" name="Rectangle 112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7" name="Rectangle 113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8" name="Oval 114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9" name="AutoShape 115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0" name="Freeform 116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01" name="Group 117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02" name="AutoShape 118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3" name="Rectangle 119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4" name="Rectangle 120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5" name="Rectangle 121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06" name="Oval 122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7" name="Oval 123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8" name="AutoShape 124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9" name="AutoShape 125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0" name="AutoShape 126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1" name="AutoShape 127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2" name="AutoShape 128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3" name="Freeform 129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4" name="Freeform 130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5" name="AutoShape 131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6" name="AutoShape 132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7" name="Rectangle 133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8" name="Freeform 134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9" name="Rectangle 135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0" name="Rectangle 136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1" name="Rectangle 137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2" name="Rectangle 138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60" name="Group 176"/>
          <p:cNvGrpSpPr>
            <a:grpSpLocks/>
          </p:cNvGrpSpPr>
          <p:nvPr/>
        </p:nvGrpSpPr>
        <p:grpSpPr bwMode="auto">
          <a:xfrm>
            <a:off x="415925" y="1268413"/>
            <a:ext cx="1584325" cy="781050"/>
            <a:chOff x="897" y="663"/>
            <a:chExt cx="3312" cy="1634"/>
          </a:xfrm>
        </p:grpSpPr>
        <p:sp>
          <p:nvSpPr>
            <p:cNvPr id="67761" name="Freeform 177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62" name="Group 178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763" name="AutoShape 179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4" name="AutoShape 180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5" name="AutoShape 181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6" name="AutoShape 182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7" name="AutoShape 183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8" name="Oval 184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69" name="Rectangle 185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0" name="Rectangle 186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1" name="Rectangle 187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2" name="Oval 188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3" name="AutoShape 189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4" name="Freeform 190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75" name="Group 191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76" name="AutoShape 192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7" name="Rectangle 193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8" name="Rectangle 194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9" name="Rectangle 195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80" name="Oval 196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1" name="Oval 197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2" name="AutoShape 198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3" name="AutoShape 199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4" name="AutoShape 200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5" name="AutoShape 201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6" name="AutoShape 202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7" name="Freeform 203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8" name="Freeform 204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9" name="AutoShape 205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0" name="AutoShape 206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1" name="Rectangle 207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2" name="Freeform 208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3" name="Rectangle 209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4" name="Rectangle 210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5" name="Rectangle 211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6" name="Rectangle 212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34" name="Group 250"/>
          <p:cNvGrpSpPr>
            <a:grpSpLocks/>
          </p:cNvGrpSpPr>
          <p:nvPr/>
        </p:nvGrpSpPr>
        <p:grpSpPr bwMode="auto">
          <a:xfrm>
            <a:off x="2289175" y="1268413"/>
            <a:ext cx="1584325" cy="781050"/>
            <a:chOff x="897" y="663"/>
            <a:chExt cx="3312" cy="1634"/>
          </a:xfrm>
        </p:grpSpPr>
        <p:sp>
          <p:nvSpPr>
            <p:cNvPr id="67835" name="Freeform 251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36" name="Group 252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837" name="AutoShape 253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8" name="AutoShape 254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9" name="AutoShape 255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0" name="AutoShape 256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1" name="AutoShape 257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2" name="Oval 258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43" name="Rectangle 259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4" name="Rectangle 260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5" name="Rectangle 261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6" name="Oval 262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7" name="AutoShape 263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8" name="Freeform 264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49" name="Group 265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850" name="AutoShape 266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1" name="Rectangle 267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2" name="Rectangle 268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3" name="Rectangle 269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54" name="Oval 270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5" name="Oval 271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6" name="AutoShape 272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7" name="AutoShape 273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8" name="AutoShape 274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9" name="AutoShape 275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0" name="AutoShape 276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1" name="Freeform 277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2" name="Freeform 278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3" name="AutoShape 279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4" name="AutoShape 280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5" name="Rectangle 281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6" name="Freeform 282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7" name="Rectangle 283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8" name="Rectangle 284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9" name="Rectangle 285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0" name="Rectangle 286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19" name="Group 435"/>
          <p:cNvGrpSpPr>
            <a:grpSpLocks/>
          </p:cNvGrpSpPr>
          <p:nvPr/>
        </p:nvGrpSpPr>
        <p:grpSpPr bwMode="auto">
          <a:xfrm>
            <a:off x="6032500" y="1268413"/>
            <a:ext cx="1584325" cy="781050"/>
            <a:chOff x="3800" y="799"/>
            <a:chExt cx="998" cy="492"/>
          </a:xfrm>
        </p:grpSpPr>
        <p:grpSp>
          <p:nvGrpSpPr>
            <p:cNvPr id="67945" name="Group 361"/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946" name="Freeform 362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47" name="Group 363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48" name="AutoShape 364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49" name="AutoShape 365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0" name="AutoShape 366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1" name="AutoShape 367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2" name="AutoShape 368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3" name="Oval 369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54" name="Rectangle 370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5" name="Rectangle 371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6" name="Rectangle 372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7" name="Oval 373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8" name="AutoShape 374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9" name="Freeform 375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60" name="Group 376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61" name="AutoShape 377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2" name="Rectangle 378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3" name="Rectangle 379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4" name="Rectangle 380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65" name="Oval 381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6" name="Oval 382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7" name="AutoShape 383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8" name="AutoShape 384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9" name="AutoShape 385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0" name="AutoShape 386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1" name="AutoShape 387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2" name="Freeform 388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3" name="Freeform 389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4" name="AutoShape 390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5" name="AutoShape 391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6" name="Rectangle 392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7" name="Freeform 393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8" name="Rectangle 394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9" name="Rectangle 395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0" name="Rectangle 396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1" name="Rectangle 397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871" name="Group 287"/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872" name="Freeform 288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73" name="Group 289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874" name="AutoShape 29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5" name="AutoShape 29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6" name="AutoShape 29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7" name="AutoShape 29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8" name="AutoShape 29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9" name="Oval 29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80" name="Rectangle 296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1" name="Rectangle 297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2" name="Rectangle 298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3" name="Oval 299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4" name="AutoShape 300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5" name="Freeform 301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86" name="Group 302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887" name="AutoShape 303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8" name="Rectangle 304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9" name="Rectangle 305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90" name="Rectangle 306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91" name="Oval 307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2" name="Oval 308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3" name="AutoShape 309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4" name="AutoShape 310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5" name="AutoShape 311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6" name="AutoShape 312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7" name="AutoShape 313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8" name="Freeform 314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9" name="Freeform 315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0" name="AutoShape 316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1" name="AutoShape 317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2" name="Rectangle 318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3" name="Freeform 319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4" name="Rectangle 320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5" name="Rectangle 321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6" name="Rectangle 322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7" name="Rectangle 323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0" name="Group 436"/>
          <p:cNvGrpSpPr>
            <a:grpSpLocks/>
          </p:cNvGrpSpPr>
          <p:nvPr/>
        </p:nvGrpSpPr>
        <p:grpSpPr bwMode="auto">
          <a:xfrm>
            <a:off x="7905750" y="1268413"/>
            <a:ext cx="1584325" cy="781050"/>
            <a:chOff x="4980" y="799"/>
            <a:chExt cx="998" cy="492"/>
          </a:xfrm>
        </p:grpSpPr>
        <p:grpSp>
          <p:nvGrpSpPr>
            <p:cNvPr id="67982" name="Group 398"/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83" name="Freeform 399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84" name="Group 400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85" name="AutoShape 401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6" name="AutoShape 402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7" name="AutoShape 403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8" name="AutoShape 404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9" name="AutoShape 405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0" name="Oval 406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91" name="Rectangle 407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2" name="Rectangle 408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3" name="Rectangle 409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4" name="Oval 410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5" name="AutoShape 411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6" name="Freeform 412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97" name="Group 413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98" name="AutoShape 41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9" name="Rectangle 41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0" name="Rectangle 41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1" name="Rectangle 41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002" name="Oval 418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3" name="Oval 419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4" name="AutoShape 420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5" name="AutoShape 421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6" name="AutoShape 422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07" name="AutoShape 423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8" name="AutoShape 424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9" name="Freeform 425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0" name="Freeform 426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1" name="AutoShape 427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2" name="AutoShape 428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3" name="Rectangle 429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4" name="Freeform 430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5" name="Rectangle 431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6" name="Rectangle 432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7" name="Rectangle 43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8" name="Rectangle 434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908" name="Group 324"/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09" name="Freeform 325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10" name="Group 326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11" name="AutoShape 327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2" name="AutoShape 328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3" name="AutoShape 329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4" name="AutoShape 330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5" name="AutoShape 331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6" name="Oval 332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17" name="Rectangle 333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8" name="Rectangle 334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9" name="Rectangle 335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0" name="Oval 336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1" name="AutoShape 337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2" name="Freeform 338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23" name="Group 339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24" name="AutoShape 340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5" name="Rectangle 341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6" name="Rectangle 342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7" name="Rectangle 343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28" name="Oval 344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9" name="Oval 345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0" name="AutoShape 346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1" name="AutoShape 347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2" name="AutoShape 348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3" name="AutoShape 349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4" name="AutoShape 350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5" name="Freeform 351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6" name="Freeform 352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7" name="AutoShape 353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8" name="AutoShape 354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9" name="Rectangle 355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0" name="Freeform 356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41" name="Rectangle 357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2" name="Rectangle 358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3" name="Rectangle 359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4" name="Rectangle 360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1" name="Group 437"/>
          <p:cNvGrpSpPr>
            <a:grpSpLocks/>
          </p:cNvGrpSpPr>
          <p:nvPr/>
        </p:nvGrpSpPr>
        <p:grpSpPr bwMode="auto">
          <a:xfrm>
            <a:off x="4160838" y="3213100"/>
            <a:ext cx="1584325" cy="728663"/>
            <a:chOff x="1033" y="1162"/>
            <a:chExt cx="3357" cy="1543"/>
          </a:xfrm>
        </p:grpSpPr>
        <p:sp>
          <p:nvSpPr>
            <p:cNvPr id="68022" name="Rectangle 43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23" name="Group 43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24" name="AutoShape 44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5" name="AutoShape 44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6" name="AutoShape 44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7" name="AutoShape 44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8" name="AutoShape 44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9" name="Oval 44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30" name="Rectangle 44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1" name="Rectangle 44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2" name="Rectangle 44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3" name="Oval 44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4" name="AutoShape 45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5" name="Freeform 45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6" name="Rectangle 45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37" name="Group 45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38" name="AutoShape 45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9" name="Rectangle 45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0" name="Rectangle 45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1" name="Rectangle 45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42" name="Oval 45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3" name="Oval 45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4" name="AutoShape 46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5" name="AutoShape 46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6" name="AutoShape 46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47" name="AutoShape 46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8" name="AutoShape 46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9" name="Freeform 46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0" name="Freeform 46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1" name="AutoShape 46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2" name="AutoShape 46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3" name="Freeform 46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4" name="Rectangle 47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5" name="Rectangle 47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6" name="Rectangle 47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7" name="Rectangle 47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8" name="Rectangle 47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9" name="Rectangle 47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0" name="Rectangle 47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61" name="Group 477"/>
          <p:cNvGrpSpPr>
            <a:grpSpLocks/>
          </p:cNvGrpSpPr>
          <p:nvPr/>
        </p:nvGrpSpPr>
        <p:grpSpPr bwMode="auto">
          <a:xfrm>
            <a:off x="415925" y="3213100"/>
            <a:ext cx="1584325" cy="728663"/>
            <a:chOff x="1033" y="1162"/>
            <a:chExt cx="3357" cy="1543"/>
          </a:xfrm>
        </p:grpSpPr>
        <p:sp>
          <p:nvSpPr>
            <p:cNvPr id="68062" name="Rectangle 47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63" name="Group 47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64" name="AutoShape 48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5" name="AutoShape 48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6" name="AutoShape 48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7" name="AutoShape 48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8" name="AutoShape 48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9" name="Oval 48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70" name="Rectangle 48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1" name="Rectangle 48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2" name="Rectangle 48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3" name="Oval 48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4" name="AutoShape 49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5" name="Freeform 49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6" name="Rectangle 49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77" name="Group 49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78" name="AutoShape 49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79" name="Rectangle 49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0" name="Rectangle 49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1" name="Rectangle 49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82" name="Oval 49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3" name="Oval 49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4" name="AutoShape 50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5" name="AutoShape 50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6" name="AutoShape 50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7" name="AutoShape 50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8" name="AutoShape 50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9" name="Freeform 50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0" name="Freeform 50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1" name="AutoShape 50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2" name="AutoShape 50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3" name="Freeform 50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4" name="Rectangle 51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5" name="Rectangle 51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6" name="Rectangle 51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7" name="Rectangle 51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8" name="Rectangle 51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9" name="Rectangle 51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0" name="Rectangle 51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01" name="Group 517"/>
          <p:cNvGrpSpPr>
            <a:grpSpLocks/>
          </p:cNvGrpSpPr>
          <p:nvPr/>
        </p:nvGrpSpPr>
        <p:grpSpPr bwMode="auto">
          <a:xfrm>
            <a:off x="2289175" y="3213100"/>
            <a:ext cx="1584325" cy="728663"/>
            <a:chOff x="1033" y="1162"/>
            <a:chExt cx="3357" cy="1543"/>
          </a:xfrm>
        </p:grpSpPr>
        <p:sp>
          <p:nvSpPr>
            <p:cNvPr id="68102" name="Rectangle 51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03" name="Group 51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104" name="AutoShape 52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5" name="AutoShape 52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6" name="AutoShape 52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7" name="AutoShape 52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8" name="AutoShape 52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9" name="Oval 52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10" name="Rectangle 52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1" name="Rectangle 52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2" name="Rectangle 52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3" name="Oval 52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4" name="AutoShape 53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5" name="Freeform 53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16" name="Rectangle 53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17" name="Group 53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118" name="AutoShape 53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19" name="Rectangle 53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0" name="Rectangle 53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1" name="Rectangle 53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22" name="Oval 53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3" name="Oval 53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4" name="AutoShape 54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5" name="AutoShape 54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6" name="AutoShape 54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7" name="AutoShape 54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8" name="AutoShape 54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9" name="Freeform 54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0" name="Freeform 54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1" name="AutoShape 54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2" name="AutoShape 54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3" name="Freeform 54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4" name="Rectangle 55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5" name="Rectangle 55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6" name="Rectangle 55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7" name="Rectangle 55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8" name="Rectangle 55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9" name="Rectangle 55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40" name="Rectangle 55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95" name="Group 711"/>
          <p:cNvGrpSpPr>
            <a:grpSpLocks/>
          </p:cNvGrpSpPr>
          <p:nvPr/>
        </p:nvGrpSpPr>
        <p:grpSpPr bwMode="auto">
          <a:xfrm>
            <a:off x="7905750" y="3213100"/>
            <a:ext cx="1584325" cy="728663"/>
            <a:chOff x="4980" y="2024"/>
            <a:chExt cx="998" cy="459"/>
          </a:xfrm>
        </p:grpSpPr>
        <p:grpSp>
          <p:nvGrpSpPr>
            <p:cNvPr id="68262" name="Group 678"/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3800" y="3294"/>
              <a:chExt cx="998" cy="459"/>
            </a:xfrm>
          </p:grpSpPr>
          <p:sp>
            <p:nvSpPr>
              <p:cNvPr id="68263" name="Rectangle 679"/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64" name="Group 680"/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65" name="AutoShape 681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6" name="AutoShape 682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7" name="AutoShape 683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8" name="AutoShape 684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9" name="AutoShape 685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70" name="Oval 686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71" name="Rectangle 687"/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2" name="Rectangle 688"/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3" name="Rectangle 689"/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4" name="Oval 690"/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5" name="AutoShape 691"/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6" name="Freeform 692"/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77" name="Rectangle 693"/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78" name="Group 694"/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79" name="AutoShape 695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0" name="Rectangle 696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1" name="Rectangle 697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2" name="Rectangle 698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83" name="Oval 699"/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4" name="Oval 700"/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5" name="AutoShape 701"/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6" name="AutoShape 702"/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7" name="AutoShape 703"/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88" name="AutoShape 704"/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9" name="AutoShape 705"/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0" name="Freeform 706"/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1" name="Freeform 707"/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2" name="AutoShape 708"/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3" name="AutoShape 709"/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4" name="Freeform 710"/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41" name="Group 557"/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1033" y="1162"/>
              <a:chExt cx="3357" cy="1543"/>
            </a:xfrm>
          </p:grpSpPr>
          <p:sp>
            <p:nvSpPr>
              <p:cNvPr id="68142" name="Rectangle 558"/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43" name="Group 559"/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44" name="AutoShape 56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5" name="AutoShape 56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6" name="AutoShape 56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7" name="AutoShape 56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8" name="AutoShape 56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9" name="Oval 56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50" name="Rectangle 566"/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1" name="Rectangle 567"/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2" name="Rectangle 568"/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3" name="Oval 569"/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4" name="AutoShape 570"/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5" name="Freeform 571"/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56" name="Rectangle 572"/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57" name="Group 573"/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58" name="AutoShape 57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59" name="Rectangle 57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0" name="Rectangle 57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1" name="Rectangle 57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62" name="Oval 578"/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3" name="Oval 579"/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4" name="AutoShape 580"/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5" name="AutoShape 581"/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6" name="AutoShape 582"/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67" name="AutoShape 583"/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8" name="AutoShape 584"/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9" name="Freeform 585"/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0" name="Freeform 586"/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1" name="AutoShape 587"/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2" name="AutoShape 588"/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3" name="Freeform 589"/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4" name="Rectangle 590"/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5" name="Rectangle 591"/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6" name="Rectangle 592"/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7" name="Rectangle 59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8" name="Rectangle 594"/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9" name="Rectangle 595"/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80" name="Rectangle 596"/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6" name="Group 712"/>
          <p:cNvGrpSpPr>
            <a:grpSpLocks/>
          </p:cNvGrpSpPr>
          <p:nvPr/>
        </p:nvGrpSpPr>
        <p:grpSpPr bwMode="auto">
          <a:xfrm>
            <a:off x="6032500" y="3213100"/>
            <a:ext cx="1584325" cy="728663"/>
            <a:chOff x="3800" y="2024"/>
            <a:chExt cx="998" cy="459"/>
          </a:xfrm>
        </p:grpSpPr>
        <p:grpSp>
          <p:nvGrpSpPr>
            <p:cNvPr id="68261" name="Group 677"/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3800" y="3294"/>
              <a:chExt cx="998" cy="459"/>
            </a:xfrm>
          </p:grpSpPr>
          <p:sp>
            <p:nvSpPr>
              <p:cNvPr id="68222" name="Rectangle 638"/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23" name="Group 639"/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24" name="AutoShape 64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5" name="AutoShape 64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6" name="AutoShape 64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7" name="AutoShape 64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8" name="AutoShape 64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9" name="Oval 64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30" name="Rectangle 646"/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1" name="Rectangle 647"/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2" name="Rectangle 648"/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3" name="Oval 649"/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4" name="AutoShape 650"/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5" name="Freeform 651"/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36" name="Rectangle 652"/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37" name="Group 653"/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38" name="AutoShape 65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39" name="Rectangle 65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0" name="Rectangle 65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1" name="Rectangle 65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42" name="Oval 658"/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3" name="Oval 659"/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4" name="AutoShape 660"/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5" name="AutoShape 661"/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6" name="AutoShape 662"/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47" name="AutoShape 663"/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8" name="AutoShape 664"/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9" name="Freeform 665"/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0" name="Freeform 666"/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1" name="AutoShape 667"/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2" name="AutoShape 668"/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53" name="Freeform 669"/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81" name="Group 597"/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1033" y="1162"/>
              <a:chExt cx="3357" cy="1543"/>
            </a:xfrm>
          </p:grpSpPr>
          <p:sp>
            <p:nvSpPr>
              <p:cNvPr id="68182" name="Rectangle 598"/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83" name="Group 599"/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84" name="AutoShape 60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5" name="AutoShape 60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6" name="AutoShape 60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7" name="AutoShape 60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8" name="AutoShape 60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9" name="Oval 60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90" name="Rectangle 606"/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1" name="Rectangle 607"/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2" name="Rectangle 608"/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3" name="Oval 609"/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4" name="AutoShape 610"/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5" name="Freeform 611"/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96" name="Rectangle 612"/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97" name="Group 613"/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98" name="AutoShape 61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99" name="Rectangle 61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0" name="Rectangle 61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1" name="Rectangle 61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02" name="Oval 618"/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3" name="Oval 619"/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4" name="AutoShape 620"/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5" name="AutoShape 621"/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6" name="AutoShape 622"/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07" name="AutoShape 623"/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8" name="AutoShape 624"/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9" name="Freeform 625"/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0" name="Freeform 626"/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1" name="AutoShape 627"/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2" name="AutoShape 628"/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3" name="Freeform 629"/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4" name="Rectangle 630"/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5" name="Rectangle 631"/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6" name="Rectangle 632"/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7" name="Rectangle 63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8" name="Rectangle 634"/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9" name="Rectangle 635"/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20" name="Rectangle 636"/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7" name="Group 713"/>
          <p:cNvGrpSpPr>
            <a:grpSpLocks/>
          </p:cNvGrpSpPr>
          <p:nvPr/>
        </p:nvGrpSpPr>
        <p:grpSpPr bwMode="auto">
          <a:xfrm>
            <a:off x="4160838" y="5157788"/>
            <a:ext cx="1584325" cy="806450"/>
            <a:chOff x="1396" y="656"/>
            <a:chExt cx="3402" cy="1731"/>
          </a:xfrm>
        </p:grpSpPr>
        <p:sp>
          <p:nvSpPr>
            <p:cNvPr id="68298" name="AutoShape 714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9" name="Rectangle 715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0" name="Rectangle 716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01" name="Group 717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02" name="AutoShape 718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3" name="AutoShape 719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4" name="AutoShape 720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5" name="AutoShape 721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6" name="AutoShape 722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7" name="Oval 723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08" name="Rectangle 724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9" name="Rectangle 725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0" name="Rectangle 726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1" name="Oval 727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2" name="AutoShape 728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3" name="Freeform 729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14" name="Group 730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15" name="AutoShape 731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6" name="Rectangle 732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7" name="Rectangle 733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8" name="Rectangle 734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19" name="Oval 735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0" name="Oval 736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1" name="AutoShape 737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2" name="AutoShape 738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3" name="AutoShape 739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4" name="AutoShape 740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5" name="AutoShape 741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6" name="Freeform 742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7" name="Freeform 743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8" name="AutoShape 744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9" name="AutoShape 745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0" name="Freeform 746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1" name="Rectangle 747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2" name="AutoShape 748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3" name="Freeform 749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4" name="Rectangle 750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5" name="AutoShape 751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6" name="AutoShape 752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7" name="AutoShape 753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8" name="Rectangle 754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339" name="Group 755"/>
          <p:cNvGrpSpPr>
            <a:grpSpLocks/>
          </p:cNvGrpSpPr>
          <p:nvPr/>
        </p:nvGrpSpPr>
        <p:grpSpPr bwMode="auto">
          <a:xfrm>
            <a:off x="2289175" y="5157788"/>
            <a:ext cx="1584325" cy="806450"/>
            <a:chOff x="1396" y="656"/>
            <a:chExt cx="3402" cy="1731"/>
          </a:xfrm>
        </p:grpSpPr>
        <p:sp>
          <p:nvSpPr>
            <p:cNvPr id="68340" name="AutoShape 756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1" name="Rectangle 757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2" name="Rectangle 758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43" name="Group 759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44" name="AutoShape 76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5" name="AutoShape 76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6" name="AutoShape 76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7" name="AutoShape 76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8" name="AutoShape 76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9" name="Oval 76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50" name="Rectangle 766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1" name="Rectangle 767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2" name="Rectangle 768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3" name="Oval 769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4" name="AutoShape 770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5" name="Freeform 771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56" name="Group 772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57" name="AutoShape 773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8" name="Rectangle 774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9" name="Rectangle 775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60" name="Rectangle 776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61" name="Oval 777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2" name="Oval 778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3" name="AutoShape 779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4" name="AutoShape 780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5" name="AutoShape 781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6" name="AutoShape 782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7" name="AutoShape 783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8" name="Freeform 784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9" name="Freeform 785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0" name="AutoShape 786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1" name="AutoShape 787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72" name="Freeform 788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3" name="Rectangle 789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4" name="AutoShape 790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5" name="Freeform 791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6" name="Rectangle 792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7" name="AutoShape 793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8" name="AutoShape 794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9" name="AutoShape 795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80" name="Rectangle 796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423" name="Group 839"/>
          <p:cNvGrpSpPr>
            <a:grpSpLocks/>
          </p:cNvGrpSpPr>
          <p:nvPr/>
        </p:nvGrpSpPr>
        <p:grpSpPr bwMode="auto">
          <a:xfrm>
            <a:off x="415925" y="5157788"/>
            <a:ext cx="1584325" cy="806450"/>
            <a:chOff x="1396" y="656"/>
            <a:chExt cx="3402" cy="1731"/>
          </a:xfrm>
        </p:grpSpPr>
        <p:sp>
          <p:nvSpPr>
            <p:cNvPr id="68424" name="AutoShape 840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5" name="Rectangle 841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6" name="Rectangle 842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27" name="Group 843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428" name="AutoShape 844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29" name="AutoShape 845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0" name="AutoShape 846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1" name="AutoShape 847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2" name="AutoShape 848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3" name="Oval 849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34" name="Rectangle 850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5" name="Rectangle 851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6" name="Rectangle 852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7" name="Oval 853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8" name="AutoShape 854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9" name="Freeform 855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40" name="Group 856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441" name="AutoShape 857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2" name="Rectangle 858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3" name="Rectangle 859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4" name="Rectangle 860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45" name="Oval 861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6" name="Oval 862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7" name="AutoShape 863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8" name="AutoShape 864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9" name="AutoShape 865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0" name="AutoShape 866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1" name="AutoShape 867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2" name="Freeform 868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3" name="Freeform 869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4" name="AutoShape 870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5" name="AutoShape 871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6" name="Freeform 872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7" name="Rectangle 873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8" name="AutoShape 874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9" name="Freeform 875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0" name="Rectangle 876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1" name="AutoShape 877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2" name="AutoShape 878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3" name="AutoShape 879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4" name="Rectangle 880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99" name="Group 1091"/>
          <p:cNvGrpSpPr>
            <a:grpSpLocks/>
          </p:cNvGrpSpPr>
          <p:nvPr/>
        </p:nvGrpSpPr>
        <p:grpSpPr bwMode="auto">
          <a:xfrm>
            <a:off x="6032500" y="5157788"/>
            <a:ext cx="1584325" cy="806450"/>
            <a:chOff x="3800" y="3249"/>
            <a:chExt cx="998" cy="508"/>
          </a:xfrm>
        </p:grpSpPr>
        <p:grpSp>
          <p:nvGrpSpPr>
            <p:cNvPr id="68591" name="Group 1007"/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92" name="AutoShape 1008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3" name="Rectangle 1009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4" name="Rectangle 1010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95" name="Group 1011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96" name="AutoShape 1012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7" name="AutoShape 1013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8" name="AutoShape 1014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9" name="AutoShape 1015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0" name="AutoShape 1016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1" name="Oval 1017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602" name="Rectangle 1018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3" name="Rectangle 1019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4" name="Rectangle 1020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5" name="Oval 1021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6" name="AutoShape 1022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7" name="Freeform 1023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32" name="Group 1024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33" name="AutoShape 1025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4" name="Rectangle 1026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5" name="Rectangle 1027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6" name="Rectangle 1028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37" name="Oval 1029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8" name="Oval 1030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9" name="AutoShape 1031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0" name="AutoShape 1032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1" name="AutoShape 1033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2" name="AutoShape 1034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3" name="AutoShape 1035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4" name="Freeform 1036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5" name="Freeform 1037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6" name="AutoShape 1038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7" name="AutoShape 1039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8" name="Freeform 1040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9" name="Rectangle 1041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0" name="AutoShape 1042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1" name="Freeform 1043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2" name="Rectangle 1044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3" name="AutoShape 1045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4" name="AutoShape 1046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5" name="AutoShape 1047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6" name="Rectangle 1048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07" name="Group 923"/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08" name="AutoShape 924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09" name="Rectangle 925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10" name="Rectangle 926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11" name="Group 927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12" name="AutoShape 928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3" name="AutoShape 929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4" name="AutoShape 930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5" name="AutoShape 931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6" name="AutoShape 932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7" name="Oval 933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18" name="Rectangle 934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19" name="Rectangle 935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0" name="Rectangle 936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1" name="Oval 937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2" name="AutoShape 938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3" name="Freeform 939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24" name="Group 940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25" name="AutoShape 941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6" name="Rectangle 942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7" name="Rectangle 943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8" name="Rectangle 944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29" name="Oval 945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0" name="Oval 946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1" name="AutoShape 947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2" name="AutoShape 948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3" name="AutoShape 949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4" name="AutoShape 950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5" name="AutoShape 951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6" name="Freeform 952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7" name="Freeform 953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8" name="AutoShape 954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9" name="AutoShape 955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40" name="Freeform 956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1" name="Rectangle 957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2" name="AutoShape 958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3" name="Freeform 959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4" name="Rectangle 960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5" name="AutoShape 961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6" name="AutoShape 962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7" name="AutoShape 963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8" name="Rectangle 964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9700" name="Group 1092"/>
          <p:cNvGrpSpPr>
            <a:grpSpLocks/>
          </p:cNvGrpSpPr>
          <p:nvPr/>
        </p:nvGrpSpPr>
        <p:grpSpPr bwMode="auto">
          <a:xfrm>
            <a:off x="7905750" y="5157788"/>
            <a:ext cx="1584325" cy="806450"/>
            <a:chOff x="4980" y="3249"/>
            <a:chExt cx="998" cy="508"/>
          </a:xfrm>
        </p:grpSpPr>
        <p:grpSp>
          <p:nvGrpSpPr>
            <p:cNvPr id="69657" name="Group 1049"/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9658" name="AutoShape 1050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9" name="Rectangle 1051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60" name="Rectangle 1052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61" name="Group 1053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9662" name="AutoShape 1054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3" name="AutoShape 1055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4" name="AutoShape 1056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5" name="AutoShape 1057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6" name="AutoShape 1058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7" name="Oval 1059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68" name="Rectangle 1060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69" name="Rectangle 1061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0" name="Rectangle 1062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1" name="Oval 1063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2" name="AutoShape 1064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3" name="Freeform 1065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74" name="Group 1066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75" name="AutoShape 1067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6" name="Rectangle 1068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7" name="Rectangle 1069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8" name="Rectangle 1070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79" name="Oval 1071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0" name="Oval 1072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1" name="AutoShape 1073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2" name="AutoShape 1074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3" name="AutoShape 1075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4" name="AutoShape 1076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5" name="AutoShape 1077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6" name="Freeform 1078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7" name="Freeform 1079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8" name="AutoShape 1080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9" name="AutoShape 1081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90" name="Freeform 1082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1" name="Rectangle 1083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2" name="AutoShape 1084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3" name="Freeform 1085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4" name="Rectangle 1086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5" name="AutoShape 1087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6" name="AutoShape 1088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7" name="AutoShape 1089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8" name="Rectangle 1090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49" name="Group 965"/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8550" name="AutoShape 966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1" name="Rectangle 967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2" name="Rectangle 968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53" name="Group 969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54" name="AutoShape 97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5" name="AutoShape 97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6" name="AutoShape 97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7" name="AutoShape 97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8" name="AutoShape 97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9" name="Oval 97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60" name="Rectangle 976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1" name="Rectangle 977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2" name="Rectangle 978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3" name="Oval 979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4" name="AutoShape 980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5" name="Freeform 981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66" name="Group 982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67" name="AutoShape 983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8" name="Rectangle 984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9" name="Rectangle 985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70" name="Rectangle 986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71" name="Oval 987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2" name="Oval 988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3" name="AutoShape 989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4" name="AutoShape 990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5" name="AutoShape 991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6" name="AutoShape 992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7" name="AutoShape 993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8" name="Freeform 994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9" name="Freeform 995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0" name="AutoShape 996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1" name="AutoShape 997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82" name="Freeform 998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3" name="Rectangle 999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4" name="AutoShape 1000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5" name="Freeform 1001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6" name="Rectangle 1002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7" name="AutoShape 1003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8" name="AutoShape 1004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9" name="AutoShape 1005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0" name="Rectangle 1006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86" name="Group 102"/>
          <p:cNvGrpSpPr>
            <a:grpSpLocks/>
          </p:cNvGrpSpPr>
          <p:nvPr/>
        </p:nvGrpSpPr>
        <p:grpSpPr bwMode="auto">
          <a:xfrm flipH="1">
            <a:off x="4160838" y="1268413"/>
            <a:ext cx="1584325" cy="781050"/>
            <a:chOff x="897" y="663"/>
            <a:chExt cx="3312" cy="1634"/>
          </a:xfrm>
        </p:grpSpPr>
        <p:sp>
          <p:nvSpPr>
            <p:cNvPr id="67687" name="Freeform 103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688" name="Group 104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689" name="AutoShape 105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0" name="AutoShape 106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1" name="AutoShape 107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2" name="AutoShape 108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3" name="AutoShape 109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4" name="Oval 110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95" name="Rectangle 111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6" name="Rectangle 112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7" name="Rectangle 113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8" name="Oval 114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9" name="AutoShape 115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0" name="Freeform 116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01" name="Group 117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02" name="AutoShape 118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3" name="Rectangle 119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4" name="Rectangle 120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5" name="Rectangle 121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06" name="Oval 122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7" name="Oval 123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8" name="AutoShape 124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9" name="AutoShape 125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0" name="AutoShape 126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1" name="AutoShape 127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2" name="AutoShape 128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3" name="Freeform 129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4" name="Freeform 130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5" name="AutoShape 131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6" name="AutoShape 132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7" name="Rectangle 133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8" name="Freeform 134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9" name="Rectangle 135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0" name="Rectangle 136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1" name="Rectangle 137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2" name="Rectangle 138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60" name="Group 176"/>
          <p:cNvGrpSpPr>
            <a:grpSpLocks/>
          </p:cNvGrpSpPr>
          <p:nvPr/>
        </p:nvGrpSpPr>
        <p:grpSpPr bwMode="auto">
          <a:xfrm flipH="1">
            <a:off x="415925" y="1268413"/>
            <a:ext cx="1584325" cy="781050"/>
            <a:chOff x="897" y="663"/>
            <a:chExt cx="3312" cy="1634"/>
          </a:xfrm>
        </p:grpSpPr>
        <p:sp>
          <p:nvSpPr>
            <p:cNvPr id="67761" name="Freeform 177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62" name="Group 178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763" name="AutoShape 179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4" name="AutoShape 180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5" name="AutoShape 181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6" name="AutoShape 182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7" name="AutoShape 183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8" name="Oval 184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69" name="Rectangle 185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0" name="Rectangle 186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1" name="Rectangle 187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2" name="Oval 188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3" name="AutoShape 189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4" name="Freeform 190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75" name="Group 191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76" name="AutoShape 192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7" name="Rectangle 193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8" name="Rectangle 194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9" name="Rectangle 195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80" name="Oval 196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1" name="Oval 197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2" name="AutoShape 198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3" name="AutoShape 199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4" name="AutoShape 200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5" name="AutoShape 201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6" name="AutoShape 202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7" name="Freeform 203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8" name="Freeform 204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9" name="AutoShape 205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0" name="AutoShape 206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1" name="Rectangle 207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2" name="Freeform 208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3" name="Rectangle 209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4" name="Rectangle 210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5" name="Rectangle 211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6" name="Rectangle 212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34" name="Group 250"/>
          <p:cNvGrpSpPr>
            <a:grpSpLocks/>
          </p:cNvGrpSpPr>
          <p:nvPr/>
        </p:nvGrpSpPr>
        <p:grpSpPr bwMode="auto">
          <a:xfrm flipH="1">
            <a:off x="2289175" y="1268413"/>
            <a:ext cx="1584325" cy="781050"/>
            <a:chOff x="897" y="663"/>
            <a:chExt cx="3312" cy="1634"/>
          </a:xfrm>
        </p:grpSpPr>
        <p:sp>
          <p:nvSpPr>
            <p:cNvPr id="67835" name="Freeform 251"/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36" name="Group 252"/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837" name="AutoShape 253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8" name="AutoShape 254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9" name="AutoShape 255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0" name="AutoShape 256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1" name="AutoShape 257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2" name="Oval 258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43" name="Rectangle 259"/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4" name="Rectangle 260"/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5" name="Rectangle 261"/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6" name="Oval 262"/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7" name="AutoShape 263"/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8" name="Freeform 264"/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49" name="Group 265"/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850" name="AutoShape 266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1" name="Rectangle 267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2" name="Rectangle 268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3" name="Rectangle 269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54" name="Oval 270"/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5" name="Oval 271"/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6" name="AutoShape 272"/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7" name="AutoShape 273"/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8" name="AutoShape 274"/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9" name="AutoShape 275"/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0" name="AutoShape 276"/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1" name="Freeform 277"/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2" name="Freeform 278"/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3" name="AutoShape 279"/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4" name="AutoShape 280"/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5" name="Rectangle 281"/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6" name="Freeform 282"/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7" name="Rectangle 283"/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8" name="Rectangle 284"/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9" name="Rectangle 285"/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0" name="Rectangle 286"/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19" name="Group 435"/>
          <p:cNvGrpSpPr>
            <a:grpSpLocks/>
          </p:cNvGrpSpPr>
          <p:nvPr/>
        </p:nvGrpSpPr>
        <p:grpSpPr bwMode="auto">
          <a:xfrm flipH="1">
            <a:off x="6032500" y="1268413"/>
            <a:ext cx="1584325" cy="781050"/>
            <a:chOff x="3800" y="799"/>
            <a:chExt cx="998" cy="492"/>
          </a:xfrm>
        </p:grpSpPr>
        <p:grpSp>
          <p:nvGrpSpPr>
            <p:cNvPr id="67945" name="Group 361"/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946" name="Freeform 362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47" name="Group 363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48" name="AutoShape 364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49" name="AutoShape 365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0" name="AutoShape 366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1" name="AutoShape 367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2" name="AutoShape 368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3" name="Oval 369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54" name="Rectangle 370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5" name="Rectangle 371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6" name="Rectangle 372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7" name="Oval 373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8" name="AutoShape 374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9" name="Freeform 375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60" name="Group 376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61" name="AutoShape 377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2" name="Rectangle 378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3" name="Rectangle 379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4" name="Rectangle 380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65" name="Oval 381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6" name="Oval 382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7" name="AutoShape 383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8" name="AutoShape 384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9" name="AutoShape 385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0" name="AutoShape 386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1" name="AutoShape 387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2" name="Freeform 388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3" name="Freeform 389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4" name="AutoShape 390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5" name="AutoShape 391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6" name="Rectangle 392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7" name="Freeform 393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8" name="Rectangle 394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9" name="Rectangle 395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0" name="Rectangle 396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1" name="Rectangle 397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871" name="Group 287"/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872" name="Freeform 288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73" name="Group 289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874" name="AutoShape 29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5" name="AutoShape 29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6" name="AutoShape 29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7" name="AutoShape 29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8" name="AutoShape 29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9" name="Oval 29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80" name="Rectangle 296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1" name="Rectangle 297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2" name="Rectangle 298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3" name="Oval 299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4" name="AutoShape 300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5" name="Freeform 301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86" name="Group 302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887" name="AutoShape 303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8" name="Rectangle 304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9" name="Rectangle 305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90" name="Rectangle 306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91" name="Oval 307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2" name="Oval 308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3" name="AutoShape 309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4" name="AutoShape 310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5" name="AutoShape 311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6" name="AutoShape 312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7" name="AutoShape 313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8" name="Freeform 314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9" name="Freeform 315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0" name="AutoShape 316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1" name="AutoShape 317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2" name="Rectangle 318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3" name="Freeform 319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4" name="Rectangle 320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5" name="Rectangle 321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6" name="Rectangle 322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7" name="Rectangle 323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0" name="Group 436"/>
          <p:cNvGrpSpPr>
            <a:grpSpLocks/>
          </p:cNvGrpSpPr>
          <p:nvPr/>
        </p:nvGrpSpPr>
        <p:grpSpPr bwMode="auto">
          <a:xfrm flipH="1">
            <a:off x="7905750" y="1268413"/>
            <a:ext cx="1584325" cy="781050"/>
            <a:chOff x="4980" y="799"/>
            <a:chExt cx="998" cy="492"/>
          </a:xfrm>
        </p:grpSpPr>
        <p:grpSp>
          <p:nvGrpSpPr>
            <p:cNvPr id="67982" name="Group 398"/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83" name="Freeform 399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84" name="Group 400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85" name="AutoShape 401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6" name="AutoShape 402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7" name="AutoShape 403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8" name="AutoShape 404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9" name="AutoShape 405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0" name="Oval 406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91" name="Rectangle 407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2" name="Rectangle 408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3" name="Rectangle 409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4" name="Oval 410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5" name="AutoShape 411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6" name="Freeform 412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97" name="Group 413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98" name="AutoShape 41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9" name="Rectangle 41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0" name="Rectangle 41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1" name="Rectangle 41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002" name="Oval 418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3" name="Oval 419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4" name="AutoShape 420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5" name="AutoShape 421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6" name="AutoShape 422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07" name="AutoShape 423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8" name="AutoShape 424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9" name="Freeform 425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0" name="Freeform 426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1" name="AutoShape 427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2" name="AutoShape 428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3" name="Rectangle 429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4" name="Freeform 430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5" name="Rectangle 431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6" name="Rectangle 432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7" name="Rectangle 43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8" name="Rectangle 434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908" name="Group 324"/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09" name="Freeform 325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10" name="Group 326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11" name="AutoShape 327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2" name="AutoShape 328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3" name="AutoShape 329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4" name="AutoShape 330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5" name="AutoShape 331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6" name="Oval 332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17" name="Rectangle 333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8" name="Rectangle 334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9" name="Rectangle 335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0" name="Oval 336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1" name="AutoShape 337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2" name="Freeform 338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23" name="Group 339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24" name="AutoShape 340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5" name="Rectangle 341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6" name="Rectangle 342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7" name="Rectangle 343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28" name="Oval 344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9" name="Oval 345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0" name="AutoShape 346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1" name="AutoShape 347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2" name="AutoShape 348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3" name="AutoShape 349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4" name="AutoShape 350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5" name="Freeform 351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6" name="Freeform 352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7" name="AutoShape 353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8" name="AutoShape 354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9" name="Rectangle 355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0" name="Freeform 356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41" name="Rectangle 357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2" name="Rectangle 358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3" name="Rectangle 359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4" name="Rectangle 360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1" name="Group 437"/>
          <p:cNvGrpSpPr>
            <a:grpSpLocks/>
          </p:cNvGrpSpPr>
          <p:nvPr/>
        </p:nvGrpSpPr>
        <p:grpSpPr bwMode="auto">
          <a:xfrm flipH="1">
            <a:off x="4160838" y="3213100"/>
            <a:ext cx="1584325" cy="728663"/>
            <a:chOff x="1033" y="1162"/>
            <a:chExt cx="3357" cy="1543"/>
          </a:xfrm>
        </p:grpSpPr>
        <p:sp>
          <p:nvSpPr>
            <p:cNvPr id="68022" name="Rectangle 43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23" name="Group 43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24" name="AutoShape 44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5" name="AutoShape 44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6" name="AutoShape 44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7" name="AutoShape 44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8" name="AutoShape 44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9" name="Oval 44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30" name="Rectangle 44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1" name="Rectangle 44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2" name="Rectangle 44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3" name="Oval 44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4" name="AutoShape 45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5" name="Freeform 45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6" name="Rectangle 45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37" name="Group 45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38" name="AutoShape 45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9" name="Rectangle 45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0" name="Rectangle 45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1" name="Rectangle 45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42" name="Oval 45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3" name="Oval 45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4" name="AutoShape 46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5" name="AutoShape 46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6" name="AutoShape 46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47" name="AutoShape 46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8" name="AutoShape 46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9" name="Freeform 46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0" name="Freeform 46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1" name="AutoShape 46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2" name="AutoShape 46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3" name="Freeform 46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4" name="Rectangle 47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5" name="Rectangle 47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6" name="Rectangle 47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7" name="Rectangle 47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8" name="Rectangle 47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9" name="Rectangle 47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0" name="Rectangle 47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61" name="Group 477"/>
          <p:cNvGrpSpPr>
            <a:grpSpLocks/>
          </p:cNvGrpSpPr>
          <p:nvPr/>
        </p:nvGrpSpPr>
        <p:grpSpPr bwMode="auto">
          <a:xfrm flipH="1">
            <a:off x="415925" y="3213100"/>
            <a:ext cx="1584325" cy="728663"/>
            <a:chOff x="1033" y="1162"/>
            <a:chExt cx="3357" cy="1543"/>
          </a:xfrm>
        </p:grpSpPr>
        <p:sp>
          <p:nvSpPr>
            <p:cNvPr id="68062" name="Rectangle 47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63" name="Group 47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64" name="AutoShape 48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5" name="AutoShape 48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6" name="AutoShape 48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7" name="AutoShape 48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8" name="AutoShape 48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9" name="Oval 48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70" name="Rectangle 48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1" name="Rectangle 48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2" name="Rectangle 48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3" name="Oval 48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4" name="AutoShape 49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5" name="Freeform 49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6" name="Rectangle 49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77" name="Group 49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78" name="AutoShape 49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79" name="Rectangle 49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0" name="Rectangle 49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1" name="Rectangle 49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82" name="Oval 49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3" name="Oval 49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4" name="AutoShape 50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5" name="AutoShape 50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6" name="AutoShape 50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7" name="AutoShape 50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8" name="AutoShape 50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9" name="Freeform 50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0" name="Freeform 50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1" name="AutoShape 50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2" name="AutoShape 50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3" name="Freeform 50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4" name="Rectangle 51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5" name="Rectangle 51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6" name="Rectangle 51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7" name="Rectangle 51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8" name="Rectangle 51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9" name="Rectangle 51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0" name="Rectangle 51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01" name="Group 517"/>
          <p:cNvGrpSpPr>
            <a:grpSpLocks/>
          </p:cNvGrpSpPr>
          <p:nvPr/>
        </p:nvGrpSpPr>
        <p:grpSpPr bwMode="auto">
          <a:xfrm flipH="1">
            <a:off x="2289175" y="3213100"/>
            <a:ext cx="1584325" cy="728663"/>
            <a:chOff x="1033" y="1162"/>
            <a:chExt cx="3357" cy="1543"/>
          </a:xfrm>
        </p:grpSpPr>
        <p:sp>
          <p:nvSpPr>
            <p:cNvPr id="68102" name="Rectangle 518"/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03" name="Group 519"/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104" name="AutoShape 52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5" name="AutoShape 52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6" name="AutoShape 52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7" name="AutoShape 52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8" name="AutoShape 52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9" name="Oval 52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10" name="Rectangle 526"/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1" name="Rectangle 527"/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2" name="Rectangle 528"/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3" name="Oval 529"/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4" name="AutoShape 530"/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5" name="Freeform 531"/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16" name="Rectangle 532"/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17" name="Group 533"/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118" name="AutoShape 534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19" name="Rectangle 535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0" name="Rectangle 536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1" name="Rectangle 537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22" name="Oval 538"/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3" name="Oval 539"/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4" name="AutoShape 540"/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5" name="AutoShape 541"/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6" name="AutoShape 542"/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7" name="AutoShape 543"/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8" name="AutoShape 544"/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9" name="Freeform 545"/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0" name="Freeform 546"/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1" name="AutoShape 547"/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2" name="AutoShape 548"/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3" name="Freeform 549"/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4" name="Rectangle 550"/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5" name="Rectangle 551"/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6" name="Rectangle 552"/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7" name="Rectangle 553"/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8" name="Rectangle 554"/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9" name="Rectangle 555"/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40" name="Rectangle 556"/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95" name="Group 711"/>
          <p:cNvGrpSpPr>
            <a:grpSpLocks/>
          </p:cNvGrpSpPr>
          <p:nvPr/>
        </p:nvGrpSpPr>
        <p:grpSpPr bwMode="auto">
          <a:xfrm flipH="1">
            <a:off x="7905750" y="3213100"/>
            <a:ext cx="1584325" cy="728663"/>
            <a:chOff x="4980" y="2024"/>
            <a:chExt cx="998" cy="459"/>
          </a:xfrm>
        </p:grpSpPr>
        <p:grpSp>
          <p:nvGrpSpPr>
            <p:cNvPr id="68262" name="Group 678"/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3800" y="3294"/>
              <a:chExt cx="998" cy="459"/>
            </a:xfrm>
          </p:grpSpPr>
          <p:sp>
            <p:nvSpPr>
              <p:cNvPr id="68263" name="Rectangle 679"/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64" name="Group 680"/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65" name="AutoShape 681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6" name="AutoShape 682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7" name="AutoShape 683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8" name="AutoShape 684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9" name="AutoShape 685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70" name="Oval 686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71" name="Rectangle 687"/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2" name="Rectangle 688"/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3" name="Rectangle 689"/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4" name="Oval 690"/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5" name="AutoShape 691"/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6" name="Freeform 692"/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77" name="Rectangle 693"/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78" name="Group 694"/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79" name="AutoShape 695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0" name="Rectangle 696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1" name="Rectangle 697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2" name="Rectangle 698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83" name="Oval 699"/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4" name="Oval 700"/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5" name="AutoShape 701"/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6" name="AutoShape 702"/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7" name="AutoShape 703"/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88" name="AutoShape 704"/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9" name="AutoShape 705"/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0" name="Freeform 706"/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1" name="Freeform 707"/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2" name="AutoShape 708"/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3" name="AutoShape 709"/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4" name="Freeform 710"/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41" name="Group 557"/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1033" y="1162"/>
              <a:chExt cx="3357" cy="1543"/>
            </a:xfrm>
          </p:grpSpPr>
          <p:sp>
            <p:nvSpPr>
              <p:cNvPr id="68142" name="Rectangle 558"/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43" name="Group 559"/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44" name="AutoShape 56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5" name="AutoShape 56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6" name="AutoShape 56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7" name="AutoShape 56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8" name="AutoShape 56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9" name="Oval 56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50" name="Rectangle 566"/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1" name="Rectangle 567"/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2" name="Rectangle 568"/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3" name="Oval 569"/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4" name="AutoShape 570"/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5" name="Freeform 571"/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56" name="Rectangle 572"/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57" name="Group 573"/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58" name="AutoShape 57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59" name="Rectangle 57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0" name="Rectangle 57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1" name="Rectangle 57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62" name="Oval 578"/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3" name="Oval 579"/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4" name="AutoShape 580"/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5" name="AutoShape 581"/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6" name="AutoShape 582"/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67" name="AutoShape 583"/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8" name="AutoShape 584"/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9" name="Freeform 585"/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0" name="Freeform 586"/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1" name="AutoShape 587"/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2" name="AutoShape 588"/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3" name="Freeform 589"/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4" name="Rectangle 590"/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5" name="Rectangle 591"/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6" name="Rectangle 592"/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7" name="Rectangle 59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8" name="Rectangle 594"/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9" name="Rectangle 595"/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80" name="Rectangle 596"/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6" name="Group 712"/>
          <p:cNvGrpSpPr>
            <a:grpSpLocks/>
          </p:cNvGrpSpPr>
          <p:nvPr/>
        </p:nvGrpSpPr>
        <p:grpSpPr bwMode="auto">
          <a:xfrm flipH="1">
            <a:off x="6032500" y="3213100"/>
            <a:ext cx="1584325" cy="728663"/>
            <a:chOff x="3800" y="2024"/>
            <a:chExt cx="998" cy="459"/>
          </a:xfrm>
        </p:grpSpPr>
        <p:grpSp>
          <p:nvGrpSpPr>
            <p:cNvPr id="68261" name="Group 677"/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3800" y="3294"/>
              <a:chExt cx="998" cy="459"/>
            </a:xfrm>
          </p:grpSpPr>
          <p:sp>
            <p:nvSpPr>
              <p:cNvPr id="68222" name="Rectangle 638"/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23" name="Group 639"/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24" name="AutoShape 64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5" name="AutoShape 64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6" name="AutoShape 64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7" name="AutoShape 64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8" name="AutoShape 64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9" name="Oval 64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30" name="Rectangle 646"/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1" name="Rectangle 647"/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2" name="Rectangle 648"/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3" name="Oval 649"/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4" name="AutoShape 650"/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5" name="Freeform 651"/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36" name="Rectangle 652"/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37" name="Group 653"/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38" name="AutoShape 65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39" name="Rectangle 65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0" name="Rectangle 65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1" name="Rectangle 65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42" name="Oval 658"/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3" name="Oval 659"/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4" name="AutoShape 660"/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5" name="AutoShape 661"/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6" name="AutoShape 662"/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47" name="AutoShape 663"/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8" name="AutoShape 664"/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9" name="Freeform 665"/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0" name="Freeform 666"/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1" name="AutoShape 667"/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2" name="AutoShape 668"/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53" name="Freeform 669"/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81" name="Group 597"/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1033" y="1162"/>
              <a:chExt cx="3357" cy="1543"/>
            </a:xfrm>
          </p:grpSpPr>
          <p:sp>
            <p:nvSpPr>
              <p:cNvPr id="68182" name="Rectangle 598"/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83" name="Group 599"/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84" name="AutoShape 60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5" name="AutoShape 60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6" name="AutoShape 60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7" name="AutoShape 60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8" name="AutoShape 60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9" name="Oval 60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90" name="Rectangle 606"/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1" name="Rectangle 607"/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2" name="Rectangle 608"/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3" name="Oval 609"/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4" name="AutoShape 610"/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5" name="Freeform 611"/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96" name="Rectangle 612"/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97" name="Group 613"/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98" name="AutoShape 61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99" name="Rectangle 61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0" name="Rectangle 61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1" name="Rectangle 61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02" name="Oval 618"/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3" name="Oval 619"/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4" name="AutoShape 620"/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5" name="AutoShape 621"/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6" name="AutoShape 622"/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07" name="AutoShape 623"/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8" name="AutoShape 624"/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9" name="Freeform 625"/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0" name="Freeform 626"/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1" name="AutoShape 627"/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2" name="AutoShape 628"/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3" name="Freeform 629"/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4" name="Rectangle 630"/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5" name="Rectangle 631"/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6" name="Rectangle 632"/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7" name="Rectangle 633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8" name="Rectangle 634"/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9" name="Rectangle 635"/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20" name="Rectangle 636"/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7" name="Group 713"/>
          <p:cNvGrpSpPr>
            <a:grpSpLocks/>
          </p:cNvGrpSpPr>
          <p:nvPr/>
        </p:nvGrpSpPr>
        <p:grpSpPr bwMode="auto">
          <a:xfrm flipH="1">
            <a:off x="4160838" y="5157788"/>
            <a:ext cx="1584325" cy="806450"/>
            <a:chOff x="1396" y="656"/>
            <a:chExt cx="3402" cy="1731"/>
          </a:xfrm>
        </p:grpSpPr>
        <p:sp>
          <p:nvSpPr>
            <p:cNvPr id="68298" name="AutoShape 714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9" name="Rectangle 715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0" name="Rectangle 716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01" name="Group 717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02" name="AutoShape 718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3" name="AutoShape 719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4" name="AutoShape 720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5" name="AutoShape 721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6" name="AutoShape 722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7" name="Oval 723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08" name="Rectangle 724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9" name="Rectangle 725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0" name="Rectangle 726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1" name="Oval 727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2" name="AutoShape 728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3" name="Freeform 729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14" name="Group 730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15" name="AutoShape 731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6" name="Rectangle 732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7" name="Rectangle 733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8" name="Rectangle 734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19" name="Oval 735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0" name="Oval 736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1" name="AutoShape 737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2" name="AutoShape 738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3" name="AutoShape 739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4" name="AutoShape 740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5" name="AutoShape 741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6" name="Freeform 742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7" name="Freeform 743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8" name="AutoShape 744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9" name="AutoShape 745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0" name="Freeform 746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1" name="Rectangle 747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2" name="AutoShape 748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3" name="Freeform 749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4" name="Rectangle 750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5" name="AutoShape 751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6" name="AutoShape 752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7" name="AutoShape 753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8" name="Rectangle 754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339" name="Group 755"/>
          <p:cNvGrpSpPr>
            <a:grpSpLocks/>
          </p:cNvGrpSpPr>
          <p:nvPr/>
        </p:nvGrpSpPr>
        <p:grpSpPr bwMode="auto">
          <a:xfrm flipH="1">
            <a:off x="2289175" y="5157788"/>
            <a:ext cx="1584325" cy="806450"/>
            <a:chOff x="1396" y="656"/>
            <a:chExt cx="3402" cy="1731"/>
          </a:xfrm>
        </p:grpSpPr>
        <p:sp>
          <p:nvSpPr>
            <p:cNvPr id="68340" name="AutoShape 756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1" name="Rectangle 757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2" name="Rectangle 758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43" name="Group 759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44" name="AutoShape 760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5" name="AutoShape 761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6" name="AutoShape 762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7" name="AutoShape 763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8" name="AutoShape 764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9" name="Oval 765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50" name="Rectangle 766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1" name="Rectangle 767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2" name="Rectangle 768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3" name="Oval 769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4" name="AutoShape 770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5" name="Freeform 771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56" name="Group 772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57" name="AutoShape 773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8" name="Rectangle 774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9" name="Rectangle 775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60" name="Rectangle 776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61" name="Oval 777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2" name="Oval 778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3" name="AutoShape 779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4" name="AutoShape 780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5" name="AutoShape 781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6" name="AutoShape 782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7" name="AutoShape 783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8" name="Freeform 784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9" name="Freeform 785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0" name="AutoShape 786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1" name="AutoShape 787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72" name="Freeform 788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3" name="Rectangle 789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4" name="AutoShape 790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5" name="Freeform 791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6" name="Rectangle 792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7" name="AutoShape 793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8" name="AutoShape 794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9" name="AutoShape 795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80" name="Rectangle 796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423" name="Group 839"/>
          <p:cNvGrpSpPr>
            <a:grpSpLocks/>
          </p:cNvGrpSpPr>
          <p:nvPr/>
        </p:nvGrpSpPr>
        <p:grpSpPr bwMode="auto">
          <a:xfrm flipH="1">
            <a:off x="415925" y="5157788"/>
            <a:ext cx="1584325" cy="806450"/>
            <a:chOff x="1396" y="656"/>
            <a:chExt cx="3402" cy="1731"/>
          </a:xfrm>
        </p:grpSpPr>
        <p:sp>
          <p:nvSpPr>
            <p:cNvPr id="68424" name="AutoShape 840"/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5" name="Rectangle 841"/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6" name="Rectangle 842"/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27" name="Group 843"/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428" name="AutoShape 844"/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29" name="AutoShape 845"/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0" name="AutoShape 846"/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1" name="AutoShape 847"/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2" name="AutoShape 848"/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3" name="Oval 849"/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34" name="Rectangle 850"/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5" name="Rectangle 851"/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6" name="Rectangle 852"/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7" name="Oval 853"/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8" name="AutoShape 854"/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9" name="Freeform 855"/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40" name="Group 856"/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441" name="AutoShape 857"/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2" name="Rectangle 858"/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3" name="Rectangle 859"/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4" name="Rectangle 860"/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45" name="Oval 861"/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6" name="Oval 862"/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7" name="AutoShape 863"/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8" name="AutoShape 864"/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9" name="AutoShape 865"/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0" name="AutoShape 866"/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1" name="AutoShape 867"/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2" name="Freeform 868"/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3" name="Freeform 869"/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4" name="AutoShape 870"/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5" name="AutoShape 871"/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6" name="Freeform 872"/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7" name="Rectangle 873"/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8" name="AutoShape 874"/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9" name="Freeform 875"/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0" name="Rectangle 876"/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1" name="AutoShape 877"/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2" name="AutoShape 878"/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3" name="AutoShape 879"/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4" name="Rectangle 880"/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99" name="Group 1091"/>
          <p:cNvGrpSpPr>
            <a:grpSpLocks/>
          </p:cNvGrpSpPr>
          <p:nvPr/>
        </p:nvGrpSpPr>
        <p:grpSpPr bwMode="auto">
          <a:xfrm flipH="1">
            <a:off x="6032500" y="5157788"/>
            <a:ext cx="1584325" cy="806450"/>
            <a:chOff x="3800" y="3249"/>
            <a:chExt cx="998" cy="508"/>
          </a:xfrm>
        </p:grpSpPr>
        <p:grpSp>
          <p:nvGrpSpPr>
            <p:cNvPr id="68591" name="Group 1007"/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92" name="AutoShape 1008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3" name="Rectangle 1009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4" name="Rectangle 1010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95" name="Group 1011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96" name="AutoShape 1012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7" name="AutoShape 1013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8" name="AutoShape 1014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9" name="AutoShape 1015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0" name="AutoShape 1016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1" name="Oval 1017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602" name="Rectangle 1018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3" name="Rectangle 1019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4" name="Rectangle 1020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5" name="Oval 1021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6" name="AutoShape 1022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7" name="Freeform 1023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32" name="Group 1024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33" name="AutoShape 1025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4" name="Rectangle 1026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5" name="Rectangle 1027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6" name="Rectangle 1028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37" name="Oval 1029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8" name="Oval 1030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9" name="AutoShape 1031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0" name="AutoShape 1032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1" name="AutoShape 1033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2" name="AutoShape 1034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3" name="AutoShape 1035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4" name="Freeform 1036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5" name="Freeform 1037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6" name="AutoShape 1038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7" name="AutoShape 1039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8" name="Freeform 1040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9" name="Rectangle 1041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0" name="AutoShape 1042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1" name="Freeform 1043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2" name="Rectangle 1044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3" name="AutoShape 1045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4" name="AutoShape 1046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5" name="AutoShape 1047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6" name="Rectangle 1048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07" name="Group 923"/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08" name="AutoShape 924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09" name="Rectangle 925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10" name="Rectangle 926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11" name="Group 927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12" name="AutoShape 928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3" name="AutoShape 929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4" name="AutoShape 930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5" name="AutoShape 931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6" name="AutoShape 932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7" name="Oval 933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18" name="Rectangle 934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19" name="Rectangle 935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0" name="Rectangle 936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1" name="Oval 937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2" name="AutoShape 938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3" name="Freeform 939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24" name="Group 940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25" name="AutoShape 941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6" name="Rectangle 942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7" name="Rectangle 943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8" name="Rectangle 944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29" name="Oval 945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0" name="Oval 946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1" name="AutoShape 947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2" name="AutoShape 948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3" name="AutoShape 949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4" name="AutoShape 950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5" name="AutoShape 951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6" name="Freeform 952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7" name="Freeform 953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8" name="AutoShape 954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9" name="AutoShape 955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40" name="Freeform 956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1" name="Rectangle 957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2" name="AutoShape 958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3" name="Freeform 959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4" name="Rectangle 960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5" name="AutoShape 961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6" name="AutoShape 962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7" name="AutoShape 963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8" name="Rectangle 964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9700" name="Group 1092"/>
          <p:cNvGrpSpPr>
            <a:grpSpLocks/>
          </p:cNvGrpSpPr>
          <p:nvPr/>
        </p:nvGrpSpPr>
        <p:grpSpPr bwMode="auto">
          <a:xfrm flipH="1">
            <a:off x="7905750" y="5157788"/>
            <a:ext cx="1584325" cy="806450"/>
            <a:chOff x="4980" y="3249"/>
            <a:chExt cx="998" cy="508"/>
          </a:xfrm>
        </p:grpSpPr>
        <p:grpSp>
          <p:nvGrpSpPr>
            <p:cNvPr id="69657" name="Group 1049"/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9658" name="AutoShape 1050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9" name="Rectangle 1051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60" name="Rectangle 1052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61" name="Group 1053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9662" name="AutoShape 1054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3" name="AutoShape 1055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4" name="AutoShape 1056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5" name="AutoShape 1057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6" name="AutoShape 1058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7" name="Oval 1059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68" name="Rectangle 1060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69" name="Rectangle 1061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0" name="Rectangle 1062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1" name="Oval 1063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2" name="AutoShape 1064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3" name="Freeform 1065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74" name="Group 1066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75" name="AutoShape 1067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6" name="Rectangle 1068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7" name="Rectangle 1069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8" name="Rectangle 1070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79" name="Oval 1071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0" name="Oval 1072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1" name="AutoShape 1073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2" name="AutoShape 1074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3" name="AutoShape 1075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4" name="AutoShape 1076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5" name="AutoShape 1077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6" name="Freeform 1078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7" name="Freeform 1079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8" name="AutoShape 1080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9" name="AutoShape 1081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90" name="Freeform 1082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1" name="Rectangle 1083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2" name="AutoShape 1084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3" name="Freeform 1085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4" name="Rectangle 1086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5" name="AutoShape 1087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6" name="AutoShape 1088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7" name="AutoShape 1089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8" name="Rectangle 1090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49" name="Group 965"/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8550" name="AutoShape 966"/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1" name="Rectangle 967"/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2" name="Rectangle 968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53" name="Group 969"/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54" name="AutoShape 97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5" name="AutoShape 97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6" name="AutoShape 97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7" name="AutoShape 97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8" name="AutoShape 97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9" name="Oval 97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60" name="Rectangle 976"/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1" name="Rectangle 977"/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2" name="Rectangle 978"/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3" name="Oval 979"/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4" name="AutoShape 980"/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5" name="Freeform 981"/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66" name="Group 982"/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67" name="AutoShape 983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8" name="Rectangle 984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9" name="Rectangle 985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70" name="Rectangle 986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71" name="Oval 987"/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2" name="Oval 988"/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3" name="AutoShape 989"/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4" name="AutoShape 990"/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5" name="AutoShape 991"/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6" name="AutoShape 992"/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7" name="AutoShape 993"/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8" name="Freeform 994"/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9" name="Freeform 995"/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0" name="AutoShape 996"/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1" name="AutoShape 997"/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82" name="Freeform 998"/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3" name="Rectangle 999"/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4" name="AutoShape 1000"/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5" name="Freeform 1001"/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6" name="Rectangle 1002"/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7" name="AutoShape 1003"/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8" name="AutoShape 1004"/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9" name="AutoShape 1005"/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0" name="Rectangle 1006"/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878550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007_specialized_vehicle2</dc:title>
  <dc:subject>007_specialized_vehicle2</dc:subject>
  <dc:creator>http://www.digipot.net</dc:creator>
  <cp:revision>1</cp:revision>
  <dcterms:created xsi:type="dcterms:W3CDTF">2010-10-12T01:13:58Z</dcterms:created>
  <dcterms:modified xsi:type="dcterms:W3CDTF">2015-12-08T04:35:51Z</dcterms:modified>
  <cp:version>1</cp:version>
</cp:coreProperties>
</file>