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767" r:id="rId2"/>
    <p:sldId id="77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CC00"/>
    <a:srgbClr val="339933"/>
    <a:srgbClr val="66FFFF"/>
    <a:srgbClr val="00FFCC"/>
    <a:srgbClr val="CC6600"/>
    <a:srgbClr val="000000"/>
    <a:srgbClr val="FFCC66"/>
    <a:srgbClr val="FF9966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85" autoAdjust="0"/>
    <p:restoredTop sz="94492" autoAdjust="0"/>
  </p:normalViewPr>
  <p:slideViewPr>
    <p:cSldViewPr>
      <p:cViewPr varScale="1">
        <p:scale>
          <a:sx n="85" d="100"/>
          <a:sy n="85" d="100"/>
        </p:scale>
        <p:origin x="738" y="90"/>
      </p:cViewPr>
      <p:guideLst>
        <p:guide orient="horz" pos="2160"/>
        <p:guide pos="312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1C4B6-4CFD-46AE-8F11-438C44EC5DFE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7FF22-0D66-4BBD-8D09-A68C31FF2E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3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78CAC5E7-FA1B-7D11-1F7B-3C585477BD52}"/>
              </a:ext>
            </a:extLst>
          </p:cNvPr>
          <p:cNvGrpSpPr/>
          <p:nvPr/>
        </p:nvGrpSpPr>
        <p:grpSpPr>
          <a:xfrm>
            <a:off x="1261519" y="945525"/>
            <a:ext cx="1516606" cy="2506590"/>
            <a:chOff x="985294" y="259725"/>
            <a:chExt cx="1516606" cy="2506590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B2E8B74-6978-4D2C-3243-AC6473B5AD8A}"/>
                </a:ext>
              </a:extLst>
            </p:cNvPr>
            <p:cNvSpPr/>
            <p:nvPr/>
          </p:nvSpPr>
          <p:spPr bwMode="auto">
            <a:xfrm>
              <a:off x="1871781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EB08F65-80F1-468D-2C19-EEB2173EC057}"/>
                </a:ext>
              </a:extLst>
            </p:cNvPr>
            <p:cNvSpPr/>
            <p:nvPr/>
          </p:nvSpPr>
          <p:spPr bwMode="auto">
            <a:xfrm>
              <a:off x="1227709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22CC98B8-AA9E-6104-F37F-7553159FC048}"/>
                </a:ext>
              </a:extLst>
            </p:cNvPr>
            <p:cNvSpPr/>
            <p:nvPr/>
          </p:nvSpPr>
          <p:spPr bwMode="auto">
            <a:xfrm>
              <a:off x="985294" y="963924"/>
              <a:ext cx="1516606" cy="1421524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5CFEA3B-D2B2-6E5D-3BE0-7077BBD3B89B}"/>
                </a:ext>
              </a:extLst>
            </p:cNvPr>
            <p:cNvSpPr/>
            <p:nvPr/>
          </p:nvSpPr>
          <p:spPr bwMode="auto">
            <a:xfrm>
              <a:off x="1094592" y="956104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FA7E73D4-EBCA-3DBF-4095-004B93F0B8C1}"/>
                </a:ext>
              </a:extLst>
            </p:cNvPr>
            <p:cNvSpPr/>
            <p:nvPr/>
          </p:nvSpPr>
          <p:spPr bwMode="auto">
            <a:xfrm>
              <a:off x="1023517" y="260977"/>
              <a:ext cx="1440160" cy="1440160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2EEC21E-6FD2-0FBB-284D-D2FA212336B9}"/>
                </a:ext>
              </a:extLst>
            </p:cNvPr>
            <p:cNvSpPr/>
            <p:nvPr/>
          </p:nvSpPr>
          <p:spPr bwMode="auto">
            <a:xfrm>
              <a:off x="1565525" y="1259091"/>
              <a:ext cx="356144" cy="348981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51F7C30-FF57-42EE-D162-83B6B0F9DBBE}"/>
                </a:ext>
              </a:extLst>
            </p:cNvPr>
            <p:cNvSpPr/>
            <p:nvPr/>
          </p:nvSpPr>
          <p:spPr bwMode="auto">
            <a:xfrm>
              <a:off x="1185611" y="259725"/>
              <a:ext cx="1115972" cy="476340"/>
            </a:xfrm>
            <a:custGeom>
              <a:avLst/>
              <a:gdLst>
                <a:gd name="connsiteX0" fmla="*/ 557986 w 1115972"/>
                <a:gd name="connsiteY0" fmla="*/ 0 h 476340"/>
                <a:gd name="connsiteX1" fmla="*/ 1067160 w 1115972"/>
                <a:gd name="connsiteY1" fmla="*/ 210907 h 476340"/>
                <a:gd name="connsiteX2" fmla="*/ 1115972 w 1115972"/>
                <a:gd name="connsiteY2" fmla="*/ 270068 h 476340"/>
                <a:gd name="connsiteX3" fmla="*/ 1067377 w 1115972"/>
                <a:gd name="connsiteY3" fmla="*/ 265169 h 476340"/>
                <a:gd name="connsiteX4" fmla="*/ 558204 w 1115972"/>
                <a:gd name="connsiteY4" fmla="*/ 476076 h 476340"/>
                <a:gd name="connsiteX5" fmla="*/ 557986 w 1115972"/>
                <a:gd name="connsiteY5" fmla="*/ 476340 h 476340"/>
                <a:gd name="connsiteX6" fmla="*/ 557768 w 1115972"/>
                <a:gd name="connsiteY6" fmla="*/ 476076 h 476340"/>
                <a:gd name="connsiteX7" fmla="*/ 48595 w 1115972"/>
                <a:gd name="connsiteY7" fmla="*/ 265169 h 476340"/>
                <a:gd name="connsiteX8" fmla="*/ 0 w 1115972"/>
                <a:gd name="connsiteY8" fmla="*/ 270068 h 476340"/>
                <a:gd name="connsiteX9" fmla="*/ 48813 w 1115972"/>
                <a:gd name="connsiteY9" fmla="*/ 210907 h 476340"/>
                <a:gd name="connsiteX10" fmla="*/ 557986 w 1115972"/>
                <a:gd name="connsiteY10" fmla="*/ 0 h 47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5972" h="476340">
                  <a:moveTo>
                    <a:pt x="557986" y="0"/>
                  </a:moveTo>
                  <a:cubicBezTo>
                    <a:pt x="756831" y="0"/>
                    <a:pt x="936851" y="80598"/>
                    <a:pt x="1067160" y="210907"/>
                  </a:cubicBezTo>
                  <a:lnTo>
                    <a:pt x="1115972" y="270068"/>
                  </a:lnTo>
                  <a:lnTo>
                    <a:pt x="1067377" y="265169"/>
                  </a:lnTo>
                  <a:cubicBezTo>
                    <a:pt x="868533" y="265169"/>
                    <a:pt x="688513" y="345767"/>
                    <a:pt x="558204" y="476076"/>
                  </a:cubicBezTo>
                  <a:lnTo>
                    <a:pt x="557986" y="476340"/>
                  </a:lnTo>
                  <a:lnTo>
                    <a:pt x="557768" y="476076"/>
                  </a:lnTo>
                  <a:cubicBezTo>
                    <a:pt x="427460" y="345767"/>
                    <a:pt x="247439" y="265169"/>
                    <a:pt x="48595" y="265169"/>
                  </a:cubicBezTo>
                  <a:lnTo>
                    <a:pt x="0" y="270068"/>
                  </a:lnTo>
                  <a:lnTo>
                    <a:pt x="48813" y="210907"/>
                  </a:lnTo>
                  <a:cubicBezTo>
                    <a:pt x="179122" y="80598"/>
                    <a:pt x="359142" y="0"/>
                    <a:pt x="557986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5C512EA2-3C86-49D2-7713-789294B091EB}"/>
                </a:ext>
              </a:extLst>
            </p:cNvPr>
            <p:cNvGrpSpPr/>
            <p:nvPr/>
          </p:nvGrpSpPr>
          <p:grpSpPr>
            <a:xfrm>
              <a:off x="1099862" y="804770"/>
              <a:ext cx="513518" cy="396162"/>
              <a:chOff x="285784" y="300039"/>
              <a:chExt cx="513518" cy="396162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6964DD4-0814-FF17-E6BA-0871D85FF0D1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786E084-C735-7465-00AB-459DEA5EF3FD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CF246CC-287A-CF21-96CD-C0839A516B8C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4A3903CF-31E0-1AB1-7CC5-2C8DDFA0735C}"/>
                </a:ext>
              </a:extLst>
            </p:cNvPr>
            <p:cNvGrpSpPr/>
            <p:nvPr/>
          </p:nvGrpSpPr>
          <p:grpSpPr>
            <a:xfrm>
              <a:off x="1857100" y="804770"/>
              <a:ext cx="513518" cy="396162"/>
              <a:chOff x="285784" y="300039"/>
              <a:chExt cx="513518" cy="396162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13AC02D-E1F1-7528-5548-F56122841BD5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510CCE0-D54F-72A4-7721-761A411F316A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194D051-C8DF-2E37-345C-B46FC5B2FD1F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093775B-1E61-D298-E999-15632D80C0A1}"/>
              </a:ext>
            </a:extLst>
          </p:cNvPr>
          <p:cNvGrpSpPr/>
          <p:nvPr/>
        </p:nvGrpSpPr>
        <p:grpSpPr>
          <a:xfrm>
            <a:off x="4197871" y="946777"/>
            <a:ext cx="1516606" cy="2505338"/>
            <a:chOff x="2828382" y="260977"/>
            <a:chExt cx="1516606" cy="2505338"/>
          </a:xfrm>
        </p:grpSpPr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88CF7FFD-BA3F-AC6B-CDD2-BC70D46CFCD8}"/>
                </a:ext>
              </a:extLst>
            </p:cNvPr>
            <p:cNvSpPr/>
            <p:nvPr/>
          </p:nvSpPr>
          <p:spPr bwMode="auto">
            <a:xfrm>
              <a:off x="3714869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ADAA5BE1-3F6C-633B-7BBF-4B458E641709}"/>
                </a:ext>
              </a:extLst>
            </p:cNvPr>
            <p:cNvSpPr/>
            <p:nvPr/>
          </p:nvSpPr>
          <p:spPr bwMode="auto">
            <a:xfrm>
              <a:off x="3070797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A72AC0AE-CB07-B44F-20EB-CC49A00C4B49}"/>
                </a:ext>
              </a:extLst>
            </p:cNvPr>
            <p:cNvSpPr/>
            <p:nvPr/>
          </p:nvSpPr>
          <p:spPr bwMode="auto">
            <a:xfrm>
              <a:off x="2828382" y="963924"/>
              <a:ext cx="1516606" cy="14215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1A779A77-E8D9-E798-E97A-750D7BD8955B}"/>
                </a:ext>
              </a:extLst>
            </p:cNvPr>
            <p:cNvSpPr/>
            <p:nvPr/>
          </p:nvSpPr>
          <p:spPr bwMode="auto">
            <a:xfrm>
              <a:off x="2937680" y="956104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F41F3175-4077-1DF3-E555-5623CC5393C5}"/>
                </a:ext>
              </a:extLst>
            </p:cNvPr>
            <p:cNvSpPr/>
            <p:nvPr/>
          </p:nvSpPr>
          <p:spPr bwMode="auto">
            <a:xfrm>
              <a:off x="2866605" y="260977"/>
              <a:ext cx="1440160" cy="14401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2058F604-A841-C06E-5009-A5389570A42E}"/>
                </a:ext>
              </a:extLst>
            </p:cNvPr>
            <p:cNvSpPr/>
            <p:nvPr/>
          </p:nvSpPr>
          <p:spPr bwMode="auto">
            <a:xfrm>
              <a:off x="3334795" y="1111455"/>
              <a:ext cx="503780" cy="446352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B1AB0713-093B-C18B-1C9D-F09C7E35B09C}"/>
                </a:ext>
              </a:extLst>
            </p:cNvPr>
            <p:cNvGrpSpPr/>
            <p:nvPr/>
          </p:nvGrpSpPr>
          <p:grpSpPr>
            <a:xfrm>
              <a:off x="2936282" y="804770"/>
              <a:ext cx="513518" cy="396162"/>
              <a:chOff x="285784" y="300039"/>
              <a:chExt cx="513518" cy="396162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A966151-D802-A9B6-5345-B3C2CF8A6270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BD5AC35-E69D-5DB5-09D9-814E422895FF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616458B-80CC-9D47-D8FA-7A6D393A0F8C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02D31414-DD52-920F-4204-3C45E40F5066}"/>
                </a:ext>
              </a:extLst>
            </p:cNvPr>
            <p:cNvGrpSpPr/>
            <p:nvPr/>
          </p:nvGrpSpPr>
          <p:grpSpPr>
            <a:xfrm>
              <a:off x="3693520" y="804770"/>
              <a:ext cx="513518" cy="396162"/>
              <a:chOff x="285784" y="300039"/>
              <a:chExt cx="513518" cy="396162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8A95D8F6-6B05-F90B-9900-03937C427E7B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5A98125B-4E71-A230-546F-E19B7A0D9E3C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CCFD10E4-E1AE-02F6-1CB6-23066CF3DDDC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85275696-FC40-71D1-B4E5-A1EC71DC012F}"/>
              </a:ext>
            </a:extLst>
          </p:cNvPr>
          <p:cNvGrpSpPr/>
          <p:nvPr/>
        </p:nvGrpSpPr>
        <p:grpSpPr>
          <a:xfrm>
            <a:off x="7171908" y="946777"/>
            <a:ext cx="1516606" cy="2505338"/>
            <a:chOff x="4527642" y="260977"/>
            <a:chExt cx="1516606" cy="2505338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1BDDEEC-8713-ACA1-8DFF-3D7B0E4B7FC7}"/>
                </a:ext>
              </a:extLst>
            </p:cNvPr>
            <p:cNvSpPr/>
            <p:nvPr/>
          </p:nvSpPr>
          <p:spPr bwMode="auto">
            <a:xfrm>
              <a:off x="5414129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713D8AB6-4AB2-A45C-44E1-DB0B023B71B8}"/>
                </a:ext>
              </a:extLst>
            </p:cNvPr>
            <p:cNvSpPr/>
            <p:nvPr/>
          </p:nvSpPr>
          <p:spPr bwMode="auto">
            <a:xfrm>
              <a:off x="4770057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D56471EA-C91B-7742-4B9F-8EEA4DA8852F}"/>
                </a:ext>
              </a:extLst>
            </p:cNvPr>
            <p:cNvSpPr/>
            <p:nvPr/>
          </p:nvSpPr>
          <p:spPr bwMode="auto">
            <a:xfrm>
              <a:off x="4527642" y="963924"/>
              <a:ext cx="1516606" cy="1421524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E0A766C-5A6D-BD2F-1CCD-C14CA529F81A}"/>
                </a:ext>
              </a:extLst>
            </p:cNvPr>
            <p:cNvSpPr/>
            <p:nvPr/>
          </p:nvSpPr>
          <p:spPr bwMode="auto">
            <a:xfrm>
              <a:off x="4636940" y="956104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A4BE6C48-B54E-EA5A-FFDC-2C8A6D71D089}"/>
                </a:ext>
              </a:extLst>
            </p:cNvPr>
            <p:cNvSpPr/>
            <p:nvPr/>
          </p:nvSpPr>
          <p:spPr bwMode="auto">
            <a:xfrm>
              <a:off x="4565865" y="260977"/>
              <a:ext cx="1440160" cy="144016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0DF459FB-6A5F-528A-8314-47743DB3BE11}"/>
                </a:ext>
              </a:extLst>
            </p:cNvPr>
            <p:cNvSpPr/>
            <p:nvPr/>
          </p:nvSpPr>
          <p:spPr bwMode="auto">
            <a:xfrm>
              <a:off x="5034055" y="1111455"/>
              <a:ext cx="503780" cy="446352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D4220591-6E91-429E-9A6F-D9C1AB1DEE7C}"/>
                </a:ext>
              </a:extLst>
            </p:cNvPr>
            <p:cNvSpPr/>
            <p:nvPr/>
          </p:nvSpPr>
          <p:spPr bwMode="auto">
            <a:xfrm>
              <a:off x="5067998" y="1119141"/>
              <a:ext cx="133738" cy="133738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4EE70B08-0865-CB64-60C0-6BDD2C2C4B39}"/>
                </a:ext>
              </a:extLst>
            </p:cNvPr>
            <p:cNvSpPr/>
            <p:nvPr/>
          </p:nvSpPr>
          <p:spPr bwMode="auto">
            <a:xfrm>
              <a:off x="5372798" y="1119141"/>
              <a:ext cx="133738" cy="133738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月 138">
              <a:extLst>
                <a:ext uri="{FF2B5EF4-FFF2-40B4-BE49-F238E27FC236}">
                  <a16:creationId xmlns:a16="http://schemas.microsoft.com/office/drawing/2014/main" id="{363EAABB-1A2B-6B10-A299-D425195A301B}"/>
                </a:ext>
              </a:extLst>
            </p:cNvPr>
            <p:cNvSpPr/>
            <p:nvPr/>
          </p:nvSpPr>
          <p:spPr bwMode="auto">
            <a:xfrm rot="5400000">
              <a:off x="5248553" y="183712"/>
              <a:ext cx="74783" cy="400908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9B0F410A-1122-927E-4598-F33B528BDC85}"/>
                </a:ext>
              </a:extLst>
            </p:cNvPr>
            <p:cNvSpPr/>
            <p:nvPr/>
          </p:nvSpPr>
          <p:spPr bwMode="auto">
            <a:xfrm rot="5400000">
              <a:off x="5246489" y="358338"/>
              <a:ext cx="78912" cy="286610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FC8CF6CB-25C4-5C2C-BAAC-F43CC9373C30}"/>
                </a:ext>
              </a:extLst>
            </p:cNvPr>
            <p:cNvGrpSpPr/>
            <p:nvPr/>
          </p:nvGrpSpPr>
          <p:grpSpPr>
            <a:xfrm>
              <a:off x="4650782" y="804770"/>
              <a:ext cx="513518" cy="396162"/>
              <a:chOff x="285784" y="300039"/>
              <a:chExt cx="513518" cy="396162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9B9774C-C263-6F54-9BAA-3E6BAE2CDE3C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4D181FF1-D8FC-12AE-C2E8-29AE01E21077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7218CA6-FC0D-445D-79D0-447367089234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BCA9CD2D-0F8E-2C30-85BC-E36E3CE6974B}"/>
                </a:ext>
              </a:extLst>
            </p:cNvPr>
            <p:cNvGrpSpPr/>
            <p:nvPr/>
          </p:nvGrpSpPr>
          <p:grpSpPr>
            <a:xfrm>
              <a:off x="5408020" y="804770"/>
              <a:ext cx="513518" cy="396162"/>
              <a:chOff x="285784" y="300039"/>
              <a:chExt cx="513518" cy="396162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5D2FB59C-E06F-B8F5-A71E-D8B1E7568F43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B35B7ADF-7CBE-BEC6-DF6C-EF9DDF2BCC46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2F913E3-8257-7B71-6217-525EA6F9D871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925B60D1-4365-0A27-F917-051FA7CF634E}"/>
              </a:ext>
            </a:extLst>
          </p:cNvPr>
          <p:cNvGrpSpPr/>
          <p:nvPr/>
        </p:nvGrpSpPr>
        <p:grpSpPr>
          <a:xfrm>
            <a:off x="1082251" y="3819150"/>
            <a:ext cx="1860973" cy="2505338"/>
            <a:chOff x="806026" y="3342900"/>
            <a:chExt cx="1860973" cy="250533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040EC1D-6BE8-ECCC-7646-AD7994C99577}"/>
                </a:ext>
              </a:extLst>
            </p:cNvPr>
            <p:cNvGrpSpPr/>
            <p:nvPr/>
          </p:nvGrpSpPr>
          <p:grpSpPr>
            <a:xfrm>
              <a:off x="806026" y="3342900"/>
              <a:ext cx="1860973" cy="2505338"/>
              <a:chOff x="806026" y="3342900"/>
              <a:chExt cx="1860973" cy="2505338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06EA018-F672-60EF-CBF7-ADD32D69CF1C}"/>
                  </a:ext>
                </a:extLst>
              </p:cNvPr>
              <p:cNvSpPr/>
              <p:nvPr/>
            </p:nvSpPr>
            <p:spPr bwMode="auto">
              <a:xfrm>
                <a:off x="1871781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A3D729-735C-9AD9-D470-74C5676E420B}"/>
                  </a:ext>
                </a:extLst>
              </p:cNvPr>
              <p:cNvSpPr/>
              <p:nvPr/>
            </p:nvSpPr>
            <p:spPr bwMode="auto">
              <a:xfrm>
                <a:off x="1227709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98321A9B-A342-A542-802F-4EE9B5A5C151}"/>
                  </a:ext>
                </a:extLst>
              </p:cNvPr>
              <p:cNvSpPr/>
              <p:nvPr/>
            </p:nvSpPr>
            <p:spPr bwMode="auto">
              <a:xfrm>
                <a:off x="985294" y="4045847"/>
                <a:ext cx="1516606" cy="1421524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C7A4A0D-ED43-70B1-9B27-6D637175B78C}"/>
                  </a:ext>
                </a:extLst>
              </p:cNvPr>
              <p:cNvSpPr/>
              <p:nvPr/>
            </p:nvSpPr>
            <p:spPr bwMode="auto">
              <a:xfrm>
                <a:off x="1094592" y="4038027"/>
                <a:ext cx="1298010" cy="1500070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EAE8432-84DD-6FC6-C7F3-349B00567BFD}"/>
                  </a:ext>
                </a:extLst>
              </p:cNvPr>
              <p:cNvSpPr/>
              <p:nvPr/>
            </p:nvSpPr>
            <p:spPr bwMode="auto">
              <a:xfrm>
                <a:off x="1234292" y="4045847"/>
                <a:ext cx="1018610" cy="1299329"/>
              </a:xfrm>
              <a:custGeom>
                <a:avLst/>
                <a:gdLst>
                  <a:gd name="connsiteX0" fmla="*/ 509305 w 1018610"/>
                  <a:gd name="connsiteY0" fmla="*/ 0 h 1299329"/>
                  <a:gd name="connsiteX1" fmla="*/ 1018610 w 1018610"/>
                  <a:gd name="connsiteY1" fmla="*/ 608865 h 1299329"/>
                  <a:gd name="connsiteX2" fmla="*/ 978586 w 1018610"/>
                  <a:gd name="connsiteY2" fmla="*/ 845863 h 1299329"/>
                  <a:gd name="connsiteX3" fmla="*/ 949059 w 1018610"/>
                  <a:gd name="connsiteY3" fmla="*/ 910898 h 1299329"/>
                  <a:gd name="connsiteX4" fmla="*/ 952154 w 1018610"/>
                  <a:gd name="connsiteY4" fmla="*/ 962002 h 1299329"/>
                  <a:gd name="connsiteX5" fmla="*/ 824288 w 1018610"/>
                  <a:gd name="connsiteY5" fmla="*/ 1202508 h 1299329"/>
                  <a:gd name="connsiteX6" fmla="*/ 824288 w 1018610"/>
                  <a:gd name="connsiteY6" fmla="*/ 1202506 h 1299329"/>
                  <a:gd name="connsiteX7" fmla="*/ 833736 w 1018610"/>
                  <a:gd name="connsiteY7" fmla="*/ 1124846 h 1299329"/>
                  <a:gd name="connsiteX8" fmla="*/ 820324 w 1018610"/>
                  <a:gd name="connsiteY8" fmla="*/ 1165131 h 1299329"/>
                  <a:gd name="connsiteX9" fmla="*/ 686747 w 1018610"/>
                  <a:gd name="connsiteY9" fmla="*/ 1270555 h 1299329"/>
                  <a:gd name="connsiteX10" fmla="*/ 686747 w 1018610"/>
                  <a:gd name="connsiteY10" fmla="*/ 1270553 h 1299329"/>
                  <a:gd name="connsiteX11" fmla="*/ 710835 w 1018610"/>
                  <a:gd name="connsiteY11" fmla="*/ 1193761 h 1299329"/>
                  <a:gd name="connsiteX12" fmla="*/ 713120 w 1018610"/>
                  <a:gd name="connsiteY12" fmla="*/ 1181926 h 1299329"/>
                  <a:gd name="connsiteX13" fmla="*/ 706301 w 1018610"/>
                  <a:gd name="connsiteY13" fmla="*/ 1199103 h 1299329"/>
                  <a:gd name="connsiteX14" fmla="*/ 563835 w 1018610"/>
                  <a:gd name="connsiteY14" fmla="*/ 1299329 h 1299329"/>
                  <a:gd name="connsiteX15" fmla="*/ 593083 w 1018610"/>
                  <a:gd name="connsiteY15" fmla="*/ 1221765 h 1299329"/>
                  <a:gd name="connsiteX16" fmla="*/ 593096 w 1018610"/>
                  <a:gd name="connsiteY16" fmla="*/ 1221715 h 1299329"/>
                  <a:gd name="connsiteX17" fmla="*/ 561316 w 1018610"/>
                  <a:gd name="connsiteY17" fmla="*/ 1259254 h 1299329"/>
                  <a:gd name="connsiteX18" fmla="*/ 509564 w 1018610"/>
                  <a:gd name="connsiteY18" fmla="*/ 1292955 h 1299329"/>
                  <a:gd name="connsiteX19" fmla="*/ 509306 w 1018610"/>
                  <a:gd name="connsiteY19" fmla="*/ 1293041 h 1299329"/>
                  <a:gd name="connsiteX20" fmla="*/ 509047 w 1018610"/>
                  <a:gd name="connsiteY20" fmla="*/ 1292955 h 1299329"/>
                  <a:gd name="connsiteX21" fmla="*/ 457294 w 1018610"/>
                  <a:gd name="connsiteY21" fmla="*/ 1259254 h 1299329"/>
                  <a:gd name="connsiteX22" fmla="*/ 425515 w 1018610"/>
                  <a:gd name="connsiteY22" fmla="*/ 1221715 h 1299329"/>
                  <a:gd name="connsiteX23" fmla="*/ 425527 w 1018610"/>
                  <a:gd name="connsiteY23" fmla="*/ 1221765 h 1299329"/>
                  <a:gd name="connsiteX24" fmla="*/ 454775 w 1018610"/>
                  <a:gd name="connsiteY24" fmla="*/ 1299329 h 1299329"/>
                  <a:gd name="connsiteX25" fmla="*/ 312309 w 1018610"/>
                  <a:gd name="connsiteY25" fmla="*/ 1199103 h 1299329"/>
                  <a:gd name="connsiteX26" fmla="*/ 305490 w 1018610"/>
                  <a:gd name="connsiteY26" fmla="*/ 1181926 h 1299329"/>
                  <a:gd name="connsiteX27" fmla="*/ 307775 w 1018610"/>
                  <a:gd name="connsiteY27" fmla="*/ 1193761 h 1299329"/>
                  <a:gd name="connsiteX28" fmla="*/ 331863 w 1018610"/>
                  <a:gd name="connsiteY28" fmla="*/ 1270553 h 1299329"/>
                  <a:gd name="connsiteX29" fmla="*/ 331863 w 1018610"/>
                  <a:gd name="connsiteY29" fmla="*/ 1270555 h 1299329"/>
                  <a:gd name="connsiteX30" fmla="*/ 198286 w 1018610"/>
                  <a:gd name="connsiteY30" fmla="*/ 1165131 h 1299329"/>
                  <a:gd name="connsiteX31" fmla="*/ 184874 w 1018610"/>
                  <a:gd name="connsiteY31" fmla="*/ 1124846 h 1299329"/>
                  <a:gd name="connsiteX32" fmla="*/ 194322 w 1018610"/>
                  <a:gd name="connsiteY32" fmla="*/ 1202506 h 1299329"/>
                  <a:gd name="connsiteX33" fmla="*/ 194322 w 1018610"/>
                  <a:gd name="connsiteY33" fmla="*/ 1202508 h 1299329"/>
                  <a:gd name="connsiteX34" fmla="*/ 66457 w 1018610"/>
                  <a:gd name="connsiteY34" fmla="*/ 962002 h 1299329"/>
                  <a:gd name="connsiteX35" fmla="*/ 69552 w 1018610"/>
                  <a:gd name="connsiteY35" fmla="*/ 910898 h 1299329"/>
                  <a:gd name="connsiteX36" fmla="*/ 40024 w 1018610"/>
                  <a:gd name="connsiteY36" fmla="*/ 845863 h 1299329"/>
                  <a:gd name="connsiteX37" fmla="*/ 0 w 1018610"/>
                  <a:gd name="connsiteY37" fmla="*/ 608865 h 1299329"/>
                  <a:gd name="connsiteX38" fmla="*/ 509305 w 1018610"/>
                  <a:gd name="connsiteY38" fmla="*/ 0 h 1299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610" h="1299329">
                    <a:moveTo>
                      <a:pt x="509305" y="0"/>
                    </a:moveTo>
                    <a:cubicBezTo>
                      <a:pt x="790586" y="0"/>
                      <a:pt x="1018610" y="272598"/>
                      <a:pt x="1018610" y="608865"/>
                    </a:cubicBezTo>
                    <a:cubicBezTo>
                      <a:pt x="1018610" y="692932"/>
                      <a:pt x="1004359" y="773019"/>
                      <a:pt x="978586" y="845863"/>
                    </a:cubicBezTo>
                    <a:lnTo>
                      <a:pt x="949059" y="910898"/>
                    </a:lnTo>
                    <a:lnTo>
                      <a:pt x="952154" y="962002"/>
                    </a:lnTo>
                    <a:cubicBezTo>
                      <a:pt x="951728" y="1084793"/>
                      <a:pt x="903710" y="1182796"/>
                      <a:pt x="824288" y="1202508"/>
                    </a:cubicBezTo>
                    <a:lnTo>
                      <a:pt x="824288" y="1202506"/>
                    </a:lnTo>
                    <a:lnTo>
                      <a:pt x="833736" y="1124846"/>
                    </a:lnTo>
                    <a:lnTo>
                      <a:pt x="820324" y="1165131"/>
                    </a:lnTo>
                    <a:cubicBezTo>
                      <a:pt x="788261" y="1227216"/>
                      <a:pt x="741202" y="1267262"/>
                      <a:pt x="686747" y="1270555"/>
                    </a:cubicBezTo>
                    <a:lnTo>
                      <a:pt x="686747" y="1270553"/>
                    </a:lnTo>
                    <a:cubicBezTo>
                      <a:pt x="696107" y="1246111"/>
                      <a:pt x="704149" y="1220419"/>
                      <a:pt x="710835" y="1193761"/>
                    </a:cubicBezTo>
                    <a:lnTo>
                      <a:pt x="713120" y="1181926"/>
                    </a:lnTo>
                    <a:lnTo>
                      <a:pt x="706301" y="1199103"/>
                    </a:lnTo>
                    <a:cubicBezTo>
                      <a:pt x="669841" y="1261028"/>
                      <a:pt x="619471" y="1299329"/>
                      <a:pt x="563835" y="1299329"/>
                    </a:cubicBezTo>
                    <a:cubicBezTo>
                      <a:pt x="574868" y="1274746"/>
                      <a:pt x="584636" y="1248795"/>
                      <a:pt x="593083" y="1221765"/>
                    </a:cubicBezTo>
                    <a:lnTo>
                      <a:pt x="593096" y="1221715"/>
                    </a:lnTo>
                    <a:lnTo>
                      <a:pt x="561316" y="1259254"/>
                    </a:lnTo>
                    <a:cubicBezTo>
                      <a:pt x="545785" y="1273011"/>
                      <a:pt x="528376" y="1284415"/>
                      <a:pt x="509564" y="1292955"/>
                    </a:cubicBezTo>
                    <a:lnTo>
                      <a:pt x="509306" y="1293041"/>
                    </a:lnTo>
                    <a:lnTo>
                      <a:pt x="509047" y="1292955"/>
                    </a:lnTo>
                    <a:cubicBezTo>
                      <a:pt x="490234" y="1284415"/>
                      <a:pt x="472825" y="1273011"/>
                      <a:pt x="457294" y="1259254"/>
                    </a:cubicBezTo>
                    <a:lnTo>
                      <a:pt x="425515" y="1221715"/>
                    </a:lnTo>
                    <a:lnTo>
                      <a:pt x="425527" y="1221765"/>
                    </a:lnTo>
                    <a:cubicBezTo>
                      <a:pt x="433974" y="1248795"/>
                      <a:pt x="443742" y="1274746"/>
                      <a:pt x="454775" y="1299329"/>
                    </a:cubicBezTo>
                    <a:cubicBezTo>
                      <a:pt x="399139" y="1299329"/>
                      <a:pt x="348769" y="1261028"/>
                      <a:pt x="312309" y="1199103"/>
                    </a:cubicBezTo>
                    <a:lnTo>
                      <a:pt x="305490" y="1181926"/>
                    </a:lnTo>
                    <a:lnTo>
                      <a:pt x="307775" y="1193761"/>
                    </a:lnTo>
                    <a:cubicBezTo>
                      <a:pt x="314461" y="1220419"/>
                      <a:pt x="322503" y="1246111"/>
                      <a:pt x="331863" y="1270553"/>
                    </a:cubicBezTo>
                    <a:lnTo>
                      <a:pt x="331863" y="1270555"/>
                    </a:lnTo>
                    <a:cubicBezTo>
                      <a:pt x="277408" y="1267262"/>
                      <a:pt x="230349" y="1227216"/>
                      <a:pt x="198286" y="1165131"/>
                    </a:cubicBezTo>
                    <a:lnTo>
                      <a:pt x="184874" y="1124846"/>
                    </a:lnTo>
                    <a:lnTo>
                      <a:pt x="194322" y="1202506"/>
                    </a:lnTo>
                    <a:lnTo>
                      <a:pt x="194322" y="1202508"/>
                    </a:lnTo>
                    <a:cubicBezTo>
                      <a:pt x="114900" y="1182796"/>
                      <a:pt x="66882" y="1084793"/>
                      <a:pt x="66457" y="962002"/>
                    </a:cubicBezTo>
                    <a:lnTo>
                      <a:pt x="69552" y="910898"/>
                    </a:lnTo>
                    <a:lnTo>
                      <a:pt x="40024" y="845863"/>
                    </a:lnTo>
                    <a:cubicBezTo>
                      <a:pt x="14252" y="773019"/>
                      <a:pt x="0" y="692932"/>
                      <a:pt x="0" y="608865"/>
                    </a:cubicBezTo>
                    <a:cubicBezTo>
                      <a:pt x="0" y="272598"/>
                      <a:pt x="228024" y="0"/>
                      <a:pt x="5093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1585BCC5-B31C-9DE5-F2FC-FDB3B315FF63}"/>
                  </a:ext>
                </a:extLst>
              </p:cNvPr>
              <p:cNvSpPr/>
              <p:nvPr/>
            </p:nvSpPr>
            <p:spPr bwMode="auto">
              <a:xfrm>
                <a:off x="1023517" y="3342900"/>
                <a:ext cx="1440160" cy="1440160"/>
              </a:xfrm>
              <a:prstGeom prst="ellipse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16EB90F-0D44-7577-55E3-4BC047CAC758}"/>
                  </a:ext>
                </a:extLst>
              </p:cNvPr>
              <p:cNvSpPr/>
              <p:nvPr/>
            </p:nvSpPr>
            <p:spPr bwMode="auto">
              <a:xfrm>
                <a:off x="1565525" y="4315614"/>
                <a:ext cx="356144" cy="419696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774395">
                    <a:moveTo>
                      <a:pt x="292533" y="0"/>
                    </a:moveTo>
                    <a:lnTo>
                      <a:pt x="585065" y="279341"/>
                    </a:lnTo>
                    <a:lnTo>
                      <a:pt x="292531" y="774395"/>
                    </a:lnTo>
                    <a:lnTo>
                      <a:pt x="0" y="279341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CB1A6B7-7D1C-7DE2-2D5B-764DEF91FD17}"/>
                  </a:ext>
                </a:extLst>
              </p:cNvPr>
              <p:cNvSpPr/>
              <p:nvPr/>
            </p:nvSpPr>
            <p:spPr bwMode="auto">
              <a:xfrm>
                <a:off x="806026" y="3342900"/>
                <a:ext cx="1860973" cy="508046"/>
              </a:xfrm>
              <a:custGeom>
                <a:avLst/>
                <a:gdLst>
                  <a:gd name="connsiteX0" fmla="*/ 937572 w 1860973"/>
                  <a:gd name="connsiteY0" fmla="*/ 0 h 508046"/>
                  <a:gd name="connsiteX1" fmla="*/ 1280805 w 1860973"/>
                  <a:gd name="connsiteY1" fmla="*/ 86910 h 508046"/>
                  <a:gd name="connsiteX2" fmla="*/ 1306410 w 1860973"/>
                  <a:gd name="connsiteY2" fmla="*/ 102890 h 508046"/>
                  <a:gd name="connsiteX3" fmla="*/ 1368931 w 1860973"/>
                  <a:gd name="connsiteY3" fmla="*/ 100158 h 508046"/>
                  <a:gd name="connsiteX4" fmla="*/ 1509901 w 1860973"/>
                  <a:gd name="connsiteY4" fmla="*/ 100240 h 508046"/>
                  <a:gd name="connsiteX5" fmla="*/ 1860973 w 1860973"/>
                  <a:gd name="connsiteY5" fmla="*/ 163147 h 508046"/>
                  <a:gd name="connsiteX6" fmla="*/ 1641720 w 1860973"/>
                  <a:gd name="connsiteY6" fmla="*/ 280734 h 508046"/>
                  <a:gd name="connsiteX7" fmla="*/ 1513559 w 1860973"/>
                  <a:gd name="connsiteY7" fmla="*/ 289933 h 508046"/>
                  <a:gd name="connsiteX8" fmla="*/ 1534674 w 1860973"/>
                  <a:gd name="connsiteY8" fmla="*/ 317477 h 508046"/>
                  <a:gd name="connsiteX9" fmla="*/ 1596083 w 1860973"/>
                  <a:gd name="connsiteY9" fmla="*/ 430613 h 508046"/>
                  <a:gd name="connsiteX10" fmla="*/ 1550276 w 1860973"/>
                  <a:gd name="connsiteY10" fmla="*/ 392819 h 508046"/>
                  <a:gd name="connsiteX11" fmla="*/ 1301214 w 1860973"/>
                  <a:gd name="connsiteY11" fmla="*/ 316741 h 508046"/>
                  <a:gd name="connsiteX12" fmla="*/ 986225 w 1860973"/>
                  <a:gd name="connsiteY12" fmla="*/ 447214 h 508046"/>
                  <a:gd name="connsiteX13" fmla="*/ 936034 w 1860973"/>
                  <a:gd name="connsiteY13" fmla="*/ 508046 h 508046"/>
                  <a:gd name="connsiteX14" fmla="*/ 885843 w 1860973"/>
                  <a:gd name="connsiteY14" fmla="*/ 447214 h 508046"/>
                  <a:gd name="connsiteX15" fmla="*/ 570854 w 1860973"/>
                  <a:gd name="connsiteY15" fmla="*/ 316741 h 508046"/>
                  <a:gd name="connsiteX16" fmla="*/ 321792 w 1860973"/>
                  <a:gd name="connsiteY16" fmla="*/ 392819 h 508046"/>
                  <a:gd name="connsiteX17" fmla="*/ 281556 w 1860973"/>
                  <a:gd name="connsiteY17" fmla="*/ 426017 h 508046"/>
                  <a:gd name="connsiteX18" fmla="*/ 340470 w 1860973"/>
                  <a:gd name="connsiteY18" fmla="*/ 317477 h 508046"/>
                  <a:gd name="connsiteX19" fmla="*/ 361063 w 1860973"/>
                  <a:gd name="connsiteY19" fmla="*/ 290614 h 508046"/>
                  <a:gd name="connsiteX20" fmla="*/ 358987 w 1860973"/>
                  <a:gd name="connsiteY20" fmla="*/ 290763 h 508046"/>
                  <a:gd name="connsiteX21" fmla="*/ 0 w 1860973"/>
                  <a:gd name="connsiteY21" fmla="*/ 163147 h 508046"/>
                  <a:gd name="connsiteX22" fmla="*/ 366901 w 1860973"/>
                  <a:gd name="connsiteY22" fmla="*/ 100240 h 508046"/>
                  <a:gd name="connsiteX23" fmla="*/ 505398 w 1860973"/>
                  <a:gd name="connsiteY23" fmla="*/ 100158 h 508046"/>
                  <a:gd name="connsiteX24" fmla="*/ 568479 w 1860973"/>
                  <a:gd name="connsiteY24" fmla="*/ 103049 h 508046"/>
                  <a:gd name="connsiteX25" fmla="*/ 594339 w 1860973"/>
                  <a:gd name="connsiteY25" fmla="*/ 86910 h 508046"/>
                  <a:gd name="connsiteX26" fmla="*/ 937572 w 1860973"/>
                  <a:gd name="connsiteY26" fmla="*/ 0 h 50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60973" h="508046">
                    <a:moveTo>
                      <a:pt x="937572" y="0"/>
                    </a:moveTo>
                    <a:cubicBezTo>
                      <a:pt x="1061850" y="0"/>
                      <a:pt x="1178775" y="31484"/>
                      <a:pt x="1280805" y="86910"/>
                    </a:cubicBezTo>
                    <a:lnTo>
                      <a:pt x="1306410" y="102890"/>
                    </a:lnTo>
                    <a:lnTo>
                      <a:pt x="1368931" y="100158"/>
                    </a:lnTo>
                    <a:cubicBezTo>
                      <a:pt x="1412621" y="99767"/>
                      <a:pt x="1460335" y="100240"/>
                      <a:pt x="1509901" y="100240"/>
                    </a:cubicBezTo>
                    <a:cubicBezTo>
                      <a:pt x="1708164" y="100240"/>
                      <a:pt x="1860973" y="92667"/>
                      <a:pt x="1860973" y="163147"/>
                    </a:cubicBezTo>
                    <a:cubicBezTo>
                      <a:pt x="1860973" y="216007"/>
                      <a:pt x="1770566" y="261361"/>
                      <a:pt x="1641720" y="280734"/>
                    </a:cubicBezTo>
                    <a:lnTo>
                      <a:pt x="1513559" y="289933"/>
                    </a:lnTo>
                    <a:lnTo>
                      <a:pt x="1534674" y="317477"/>
                    </a:lnTo>
                    <a:lnTo>
                      <a:pt x="1596083" y="430613"/>
                    </a:lnTo>
                    <a:lnTo>
                      <a:pt x="1550276" y="392819"/>
                    </a:lnTo>
                    <a:cubicBezTo>
                      <a:pt x="1479180" y="344787"/>
                      <a:pt x="1393472" y="316741"/>
                      <a:pt x="1301214" y="316741"/>
                    </a:cubicBezTo>
                    <a:cubicBezTo>
                      <a:pt x="1178203" y="316741"/>
                      <a:pt x="1066838" y="366601"/>
                      <a:pt x="986225" y="447214"/>
                    </a:cubicBezTo>
                    <a:lnTo>
                      <a:pt x="936034" y="508046"/>
                    </a:lnTo>
                    <a:lnTo>
                      <a:pt x="885843" y="447214"/>
                    </a:lnTo>
                    <a:cubicBezTo>
                      <a:pt x="805230" y="366601"/>
                      <a:pt x="693865" y="316741"/>
                      <a:pt x="570854" y="316741"/>
                    </a:cubicBezTo>
                    <a:cubicBezTo>
                      <a:pt x="478596" y="316741"/>
                      <a:pt x="392888" y="344787"/>
                      <a:pt x="321792" y="392819"/>
                    </a:cubicBezTo>
                    <a:lnTo>
                      <a:pt x="281556" y="426017"/>
                    </a:lnTo>
                    <a:lnTo>
                      <a:pt x="340470" y="317477"/>
                    </a:lnTo>
                    <a:lnTo>
                      <a:pt x="361063" y="290614"/>
                    </a:lnTo>
                    <a:lnTo>
                      <a:pt x="358987" y="290763"/>
                    </a:lnTo>
                    <a:cubicBezTo>
                      <a:pt x="160724" y="290763"/>
                      <a:pt x="0" y="233627"/>
                      <a:pt x="0" y="163147"/>
                    </a:cubicBezTo>
                    <a:cubicBezTo>
                      <a:pt x="0" y="92667"/>
                      <a:pt x="168638" y="100240"/>
                      <a:pt x="366901" y="100240"/>
                    </a:cubicBezTo>
                    <a:cubicBezTo>
                      <a:pt x="416467" y="100240"/>
                      <a:pt x="463191" y="99767"/>
                      <a:pt x="505398" y="100158"/>
                    </a:cubicBezTo>
                    <a:lnTo>
                      <a:pt x="568479" y="103049"/>
                    </a:lnTo>
                    <a:lnTo>
                      <a:pt x="594339" y="86910"/>
                    </a:lnTo>
                    <a:cubicBezTo>
                      <a:pt x="696370" y="31484"/>
                      <a:pt x="813294" y="0"/>
                      <a:pt x="93757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25F2CEC-5246-1456-2B5F-B3B9E569A91C}"/>
                </a:ext>
              </a:extLst>
            </p:cNvPr>
            <p:cNvGrpSpPr/>
            <p:nvPr/>
          </p:nvGrpSpPr>
          <p:grpSpPr>
            <a:xfrm>
              <a:off x="1117115" y="3858521"/>
              <a:ext cx="513518" cy="396162"/>
              <a:chOff x="285784" y="300039"/>
              <a:chExt cx="513518" cy="396162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C0656F4-D6DC-1FF5-305C-763258A3D9E8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A7683DE-732B-8B70-765D-2F8E6FA7BCB7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B78FF1A8-0AF1-5063-6374-9798E27D6465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5844995E-5FFC-159F-59B7-3755B74CA2EA}"/>
                </a:ext>
              </a:extLst>
            </p:cNvPr>
            <p:cNvGrpSpPr/>
            <p:nvPr/>
          </p:nvGrpSpPr>
          <p:grpSpPr>
            <a:xfrm>
              <a:off x="1874353" y="3858521"/>
              <a:ext cx="513518" cy="396162"/>
              <a:chOff x="285784" y="300039"/>
              <a:chExt cx="513518" cy="396162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4B4F99A-82C9-1727-CEA3-F6573339C9D0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F4A5139-6B98-701F-B694-A6D90CB07BC1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CE3957F4-A455-37B0-5B48-C845B957E56B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9CB0CAF1-92AD-D795-5BE6-4C73078B2286}"/>
              </a:ext>
            </a:extLst>
          </p:cNvPr>
          <p:cNvGrpSpPr/>
          <p:nvPr/>
        </p:nvGrpSpPr>
        <p:grpSpPr>
          <a:xfrm>
            <a:off x="4197871" y="3819150"/>
            <a:ext cx="1516606" cy="2505338"/>
            <a:chOff x="2828382" y="3342900"/>
            <a:chExt cx="1516606" cy="2505338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9C1B442-A666-2C74-F660-FA98A23D6898}"/>
                </a:ext>
              </a:extLst>
            </p:cNvPr>
            <p:cNvGrpSpPr/>
            <p:nvPr/>
          </p:nvGrpSpPr>
          <p:grpSpPr>
            <a:xfrm>
              <a:off x="2828382" y="3342900"/>
              <a:ext cx="1516606" cy="2505338"/>
              <a:chOff x="2828382" y="3342900"/>
              <a:chExt cx="1516606" cy="2505338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35A350A-A87F-8128-3AB6-C9C793DB758D}"/>
                  </a:ext>
                </a:extLst>
              </p:cNvPr>
              <p:cNvSpPr/>
              <p:nvPr/>
            </p:nvSpPr>
            <p:spPr bwMode="auto">
              <a:xfrm>
                <a:off x="3714869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5AD1D59-B3CC-4D57-C386-7F9F0CE60EA8}"/>
                  </a:ext>
                </a:extLst>
              </p:cNvPr>
              <p:cNvSpPr/>
              <p:nvPr/>
            </p:nvSpPr>
            <p:spPr bwMode="auto">
              <a:xfrm>
                <a:off x="3070797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90B34B31-8D26-B20C-2FBE-9357DE3E89CD}"/>
                  </a:ext>
                </a:extLst>
              </p:cNvPr>
              <p:cNvSpPr/>
              <p:nvPr/>
            </p:nvSpPr>
            <p:spPr bwMode="auto">
              <a:xfrm>
                <a:off x="2828382" y="4045847"/>
                <a:ext cx="1516606" cy="1421524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F2BC1D41-1C1C-6F7C-B948-CC6731CA1C6B}"/>
                  </a:ext>
                </a:extLst>
              </p:cNvPr>
              <p:cNvSpPr/>
              <p:nvPr/>
            </p:nvSpPr>
            <p:spPr bwMode="auto">
              <a:xfrm>
                <a:off x="2937680" y="4038027"/>
                <a:ext cx="1298010" cy="1500070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708F2674-30C6-18A1-687A-8240318169DD}"/>
                  </a:ext>
                </a:extLst>
              </p:cNvPr>
              <p:cNvSpPr/>
              <p:nvPr/>
            </p:nvSpPr>
            <p:spPr bwMode="auto">
              <a:xfrm>
                <a:off x="2866605" y="3342900"/>
                <a:ext cx="1440160" cy="144016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43AA1870-3132-61BF-4407-022B96D65475}"/>
                  </a:ext>
                </a:extLst>
              </p:cNvPr>
              <p:cNvSpPr/>
              <p:nvPr/>
            </p:nvSpPr>
            <p:spPr bwMode="auto">
              <a:xfrm rot="5400000">
                <a:off x="3549294" y="3273320"/>
                <a:ext cx="74783" cy="400908"/>
              </a:xfrm>
              <a:prstGeom prst="moon">
                <a:avLst>
                  <a:gd name="adj" fmla="val 6602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88480C0E-E101-EFB1-6E14-9F397661F7AA}"/>
                  </a:ext>
                </a:extLst>
              </p:cNvPr>
              <p:cNvSpPr/>
              <p:nvPr/>
            </p:nvSpPr>
            <p:spPr bwMode="auto">
              <a:xfrm rot="5400000">
                <a:off x="3547229" y="3447946"/>
                <a:ext cx="78912" cy="286610"/>
              </a:xfrm>
              <a:prstGeom prst="moon">
                <a:avLst>
                  <a:gd name="adj" fmla="val 6602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77BA119A-360E-AE5C-F19B-C3B3730A3597}"/>
                  </a:ext>
                </a:extLst>
              </p:cNvPr>
              <p:cNvSpPr/>
              <p:nvPr/>
            </p:nvSpPr>
            <p:spPr bwMode="auto">
              <a:xfrm rot="19800000">
                <a:off x="3058012" y="4326387"/>
                <a:ext cx="236796" cy="141153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C0839EEE-3FC7-4C8D-79EC-0EB329BB4ED0}"/>
                  </a:ext>
                </a:extLst>
              </p:cNvPr>
              <p:cNvSpPr/>
              <p:nvPr/>
            </p:nvSpPr>
            <p:spPr bwMode="auto">
              <a:xfrm rot="1800000">
                <a:off x="3888835" y="4326386"/>
                <a:ext cx="236796" cy="141153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0E56A0EC-D439-B730-931F-C884996181B2}"/>
                  </a:ext>
                </a:extLst>
              </p:cNvPr>
              <p:cNvSpPr/>
              <p:nvPr/>
            </p:nvSpPr>
            <p:spPr bwMode="auto">
              <a:xfrm>
                <a:off x="3390328" y="4245835"/>
                <a:ext cx="392715" cy="308290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B639B75-4604-FB80-194C-BDAF96DF0B37}"/>
                  </a:ext>
                </a:extLst>
              </p:cNvPr>
              <p:cNvSpPr/>
              <p:nvPr/>
            </p:nvSpPr>
            <p:spPr bwMode="auto">
              <a:xfrm>
                <a:off x="3408613" y="4387052"/>
                <a:ext cx="356144" cy="348258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  <a:gd name="connsiteX0" fmla="*/ 292533 w 585065"/>
                  <a:gd name="connsiteY0" fmla="*/ 0 h 642582"/>
                  <a:gd name="connsiteX1" fmla="*/ 585065 w 585065"/>
                  <a:gd name="connsiteY1" fmla="*/ 147528 h 642582"/>
                  <a:gd name="connsiteX2" fmla="*/ 292531 w 585065"/>
                  <a:gd name="connsiteY2" fmla="*/ 642582 h 642582"/>
                  <a:gd name="connsiteX3" fmla="*/ 0 w 585065"/>
                  <a:gd name="connsiteY3" fmla="*/ 147528 h 642582"/>
                  <a:gd name="connsiteX4" fmla="*/ 292533 w 585065"/>
                  <a:gd name="connsiteY4" fmla="*/ 0 h 64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642582">
                    <a:moveTo>
                      <a:pt x="292533" y="0"/>
                    </a:moveTo>
                    <a:lnTo>
                      <a:pt x="585065" y="147528"/>
                    </a:lnTo>
                    <a:lnTo>
                      <a:pt x="292531" y="642582"/>
                    </a:lnTo>
                    <a:lnTo>
                      <a:pt x="0" y="147528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640D0BF4-7837-3C13-7A11-3FCE4C8DFD42}"/>
                </a:ext>
              </a:extLst>
            </p:cNvPr>
            <p:cNvGrpSpPr/>
            <p:nvPr/>
          </p:nvGrpSpPr>
          <p:grpSpPr>
            <a:xfrm>
              <a:off x="2953535" y="3858521"/>
              <a:ext cx="513518" cy="396162"/>
              <a:chOff x="285784" y="300039"/>
              <a:chExt cx="513518" cy="396162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29D3A19-FB00-0251-F933-0B864AEF5BC1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E1A9B93A-38F8-8FF3-2684-7DA86B81BFEB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8DE722BE-C205-62F6-FD35-69E53968855A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09B31D6A-9772-75C3-F04E-0003721496EA}"/>
                </a:ext>
              </a:extLst>
            </p:cNvPr>
            <p:cNvGrpSpPr/>
            <p:nvPr/>
          </p:nvGrpSpPr>
          <p:grpSpPr>
            <a:xfrm>
              <a:off x="3710773" y="3858521"/>
              <a:ext cx="513518" cy="396162"/>
              <a:chOff x="285784" y="300039"/>
              <a:chExt cx="513518" cy="396162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4ADF8E0A-99A8-3B0F-1BC8-8C715925D43D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76964CED-0A98-E066-44FB-D8ECD358E7D4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D63486C-76FF-E4D6-D596-23B73C63CE40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3ACD7675-11D3-7DD8-300A-87C6A7C4B552}"/>
              </a:ext>
            </a:extLst>
          </p:cNvPr>
          <p:cNvGrpSpPr/>
          <p:nvPr/>
        </p:nvGrpSpPr>
        <p:grpSpPr>
          <a:xfrm>
            <a:off x="7171908" y="3819150"/>
            <a:ext cx="1516606" cy="2505338"/>
            <a:chOff x="4527642" y="3342900"/>
            <a:chExt cx="1516606" cy="2505338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73D15C5-DC9D-5043-BC1F-957DB14AF668}"/>
                </a:ext>
              </a:extLst>
            </p:cNvPr>
            <p:cNvSpPr/>
            <p:nvPr/>
          </p:nvSpPr>
          <p:spPr bwMode="auto">
            <a:xfrm>
              <a:off x="5414129" y="5398188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6D65813-2753-2B57-CCFC-8CB121B2AAB6}"/>
                </a:ext>
              </a:extLst>
            </p:cNvPr>
            <p:cNvSpPr/>
            <p:nvPr/>
          </p:nvSpPr>
          <p:spPr bwMode="auto">
            <a:xfrm>
              <a:off x="4770057" y="5398188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A6FD1047-CF67-E13A-EE97-C5E8228E5060}"/>
                </a:ext>
              </a:extLst>
            </p:cNvPr>
            <p:cNvSpPr/>
            <p:nvPr/>
          </p:nvSpPr>
          <p:spPr bwMode="auto">
            <a:xfrm>
              <a:off x="4527642" y="4045847"/>
              <a:ext cx="1516606" cy="14215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BE52204-7A9A-50EC-FD8B-4786DD6BB63D}"/>
                </a:ext>
              </a:extLst>
            </p:cNvPr>
            <p:cNvSpPr/>
            <p:nvPr/>
          </p:nvSpPr>
          <p:spPr bwMode="auto">
            <a:xfrm>
              <a:off x="4636940" y="4038027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4EBD1CD9-8718-53C8-73D6-B677ECC0FAD3}"/>
                </a:ext>
              </a:extLst>
            </p:cNvPr>
            <p:cNvSpPr/>
            <p:nvPr/>
          </p:nvSpPr>
          <p:spPr bwMode="auto">
            <a:xfrm>
              <a:off x="4565865" y="3342900"/>
              <a:ext cx="1440160" cy="14401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楕円 109">
              <a:extLst>
                <a:ext uri="{FF2B5EF4-FFF2-40B4-BE49-F238E27FC236}">
                  <a16:creationId xmlns:a16="http://schemas.microsoft.com/office/drawing/2014/main" id="{5C1E556F-6B40-C7EF-61F4-6E0FB2F41C84}"/>
                </a:ext>
              </a:extLst>
            </p:cNvPr>
            <p:cNvSpPr/>
            <p:nvPr/>
          </p:nvSpPr>
          <p:spPr bwMode="auto">
            <a:xfrm rot="10800000">
              <a:off x="5007919" y="3609621"/>
              <a:ext cx="556049" cy="380837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楕円 109">
              <a:extLst>
                <a:ext uri="{FF2B5EF4-FFF2-40B4-BE49-F238E27FC236}">
                  <a16:creationId xmlns:a16="http://schemas.microsoft.com/office/drawing/2014/main" id="{E505A41D-AAD4-FD81-7C7A-3D539DDC8E84}"/>
                </a:ext>
              </a:extLst>
            </p:cNvPr>
            <p:cNvSpPr/>
            <p:nvPr/>
          </p:nvSpPr>
          <p:spPr bwMode="auto">
            <a:xfrm rot="10800000">
              <a:off x="4894987" y="4394480"/>
              <a:ext cx="781912" cy="380837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5CA1B80-F58C-52BB-C4EE-E84E5F5CD3D1}"/>
                </a:ext>
              </a:extLst>
            </p:cNvPr>
            <p:cNvSpPr/>
            <p:nvPr/>
          </p:nvSpPr>
          <p:spPr bwMode="auto">
            <a:xfrm>
              <a:off x="5100730" y="4206683"/>
              <a:ext cx="370430" cy="423650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89A0BD8E-84FE-C21F-E134-B951190EDE9A}"/>
                </a:ext>
              </a:extLst>
            </p:cNvPr>
            <p:cNvGrpSpPr/>
            <p:nvPr/>
          </p:nvGrpSpPr>
          <p:grpSpPr>
            <a:xfrm>
              <a:off x="4650782" y="3901654"/>
              <a:ext cx="513518" cy="396162"/>
              <a:chOff x="285784" y="300039"/>
              <a:chExt cx="513518" cy="396162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627598E-1C70-569B-3D25-5070DE35BBB7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C4B26E60-2740-911C-91FB-AD79F37EFB9E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45B53B08-4C83-22BD-D585-CDE7DE7F37A0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5BDB4ED9-3894-3AFE-368F-78EC44EF163C}"/>
                </a:ext>
              </a:extLst>
            </p:cNvPr>
            <p:cNvGrpSpPr/>
            <p:nvPr/>
          </p:nvGrpSpPr>
          <p:grpSpPr>
            <a:xfrm>
              <a:off x="5408020" y="3901654"/>
              <a:ext cx="513518" cy="396162"/>
              <a:chOff x="285784" y="300039"/>
              <a:chExt cx="513518" cy="396162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8F9D6614-F745-BDB5-4DCC-D51978BE0B56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9B7C4CFB-2350-C32D-C11B-0C70C0C96D7B}"/>
                  </a:ext>
                </a:extLst>
              </p:cNvPr>
              <p:cNvSpPr/>
              <p:nvPr/>
            </p:nvSpPr>
            <p:spPr bwMode="auto">
              <a:xfrm>
                <a:off x="485796" y="333375"/>
                <a:ext cx="116660" cy="329490"/>
              </a:xfrm>
              <a:custGeom>
                <a:avLst/>
                <a:gdLst>
                  <a:gd name="connsiteX0" fmla="*/ 525532 w 1051064"/>
                  <a:gd name="connsiteY0" fmla="*/ 0 h 669607"/>
                  <a:gd name="connsiteX1" fmla="*/ 1018907 w 1051064"/>
                  <a:gd name="connsiteY1" fmla="*/ 273121 h 669607"/>
                  <a:gd name="connsiteX2" fmla="*/ 1051064 w 1051064"/>
                  <a:gd name="connsiteY2" fmla="*/ 334804 h 669607"/>
                  <a:gd name="connsiteX3" fmla="*/ 1018907 w 1051064"/>
                  <a:gd name="connsiteY3" fmla="*/ 396487 h 669607"/>
                  <a:gd name="connsiteX4" fmla="*/ 525532 w 1051064"/>
                  <a:gd name="connsiteY4" fmla="*/ 669607 h 669607"/>
                  <a:gd name="connsiteX5" fmla="*/ 32157 w 1051064"/>
                  <a:gd name="connsiteY5" fmla="*/ 396487 h 669607"/>
                  <a:gd name="connsiteX6" fmla="*/ 0 w 1051064"/>
                  <a:gd name="connsiteY6" fmla="*/ 334804 h 669607"/>
                  <a:gd name="connsiteX7" fmla="*/ 32157 w 1051064"/>
                  <a:gd name="connsiteY7" fmla="*/ 273121 h 669607"/>
                  <a:gd name="connsiteX8" fmla="*/ 525532 w 1051064"/>
                  <a:gd name="connsiteY8" fmla="*/ 0 h 66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064" h="669607">
                    <a:moveTo>
                      <a:pt x="525532" y="0"/>
                    </a:moveTo>
                    <a:cubicBezTo>
                      <a:pt x="730910" y="0"/>
                      <a:pt x="911983" y="108339"/>
                      <a:pt x="1018907" y="273121"/>
                    </a:cubicBezTo>
                    <a:lnTo>
                      <a:pt x="1051064" y="334804"/>
                    </a:lnTo>
                    <a:lnTo>
                      <a:pt x="1018907" y="396487"/>
                    </a:lnTo>
                    <a:cubicBezTo>
                      <a:pt x="911983" y="561268"/>
                      <a:pt x="730910" y="669607"/>
                      <a:pt x="525532" y="669607"/>
                    </a:cubicBezTo>
                    <a:cubicBezTo>
                      <a:pt x="320155" y="669607"/>
                      <a:pt x="139081" y="561268"/>
                      <a:pt x="32157" y="396487"/>
                    </a:cubicBezTo>
                    <a:lnTo>
                      <a:pt x="0" y="334804"/>
                    </a:lnTo>
                    <a:lnTo>
                      <a:pt x="32157" y="273121"/>
                    </a:lnTo>
                    <a:cubicBezTo>
                      <a:pt x="139081" y="108339"/>
                      <a:pt x="320155" y="0"/>
                      <a:pt x="5255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D401DE9F-6893-B23D-114B-9EF6E6F03C94}"/>
                  </a:ext>
                </a:extLst>
              </p:cNvPr>
              <p:cNvSpPr/>
              <p:nvPr/>
            </p:nvSpPr>
            <p:spPr bwMode="auto">
              <a:xfrm>
                <a:off x="285784" y="300039"/>
                <a:ext cx="513518" cy="396162"/>
              </a:xfrm>
              <a:custGeom>
                <a:avLst/>
                <a:gdLst>
                  <a:gd name="connsiteX0" fmla="*/ 0 w 513518"/>
                  <a:gd name="connsiteY0" fmla="*/ 198081 h 396162"/>
                  <a:gd name="connsiteX1" fmla="*/ 15711 w 513518"/>
                  <a:gd name="connsiteY1" fmla="*/ 217904 h 396162"/>
                  <a:gd name="connsiteX2" fmla="*/ 256759 w 513518"/>
                  <a:gd name="connsiteY2" fmla="*/ 305676 h 396162"/>
                  <a:gd name="connsiteX3" fmla="*/ 497807 w 513518"/>
                  <a:gd name="connsiteY3" fmla="*/ 217904 h 396162"/>
                  <a:gd name="connsiteX4" fmla="*/ 513518 w 513518"/>
                  <a:gd name="connsiteY4" fmla="*/ 198081 h 396162"/>
                  <a:gd name="connsiteX5" fmla="*/ 513518 w 513518"/>
                  <a:gd name="connsiteY5" fmla="*/ 198081 h 396162"/>
                  <a:gd name="connsiteX6" fmla="*/ 497807 w 513518"/>
                  <a:gd name="connsiteY6" fmla="*/ 234575 h 396162"/>
                  <a:gd name="connsiteX7" fmla="*/ 256759 w 513518"/>
                  <a:gd name="connsiteY7" fmla="*/ 396162 h 396162"/>
                  <a:gd name="connsiteX8" fmla="*/ 15711 w 513518"/>
                  <a:gd name="connsiteY8" fmla="*/ 234575 h 396162"/>
                  <a:gd name="connsiteX9" fmla="*/ 0 w 513518"/>
                  <a:gd name="connsiteY9" fmla="*/ 198081 h 396162"/>
                  <a:gd name="connsiteX10" fmla="*/ 256759 w 513518"/>
                  <a:gd name="connsiteY10" fmla="*/ 0 h 396162"/>
                  <a:gd name="connsiteX11" fmla="*/ 497807 w 513518"/>
                  <a:gd name="connsiteY11" fmla="*/ 161588 h 396162"/>
                  <a:gd name="connsiteX12" fmla="*/ 513518 w 513518"/>
                  <a:gd name="connsiteY12" fmla="*/ 198081 h 396162"/>
                  <a:gd name="connsiteX13" fmla="*/ 497807 w 513518"/>
                  <a:gd name="connsiteY13" fmla="*/ 178258 h 396162"/>
                  <a:gd name="connsiteX14" fmla="*/ 256759 w 513518"/>
                  <a:gd name="connsiteY14" fmla="*/ 90486 h 396162"/>
                  <a:gd name="connsiteX15" fmla="*/ 15711 w 513518"/>
                  <a:gd name="connsiteY15" fmla="*/ 178258 h 396162"/>
                  <a:gd name="connsiteX16" fmla="*/ 0 w 513518"/>
                  <a:gd name="connsiteY16" fmla="*/ 198081 h 396162"/>
                  <a:gd name="connsiteX17" fmla="*/ 15711 w 513518"/>
                  <a:gd name="connsiteY17" fmla="*/ 161588 h 396162"/>
                  <a:gd name="connsiteX18" fmla="*/ 256759 w 513518"/>
                  <a:gd name="connsiteY18" fmla="*/ 0 h 39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3518" h="396162">
                    <a:moveTo>
                      <a:pt x="0" y="198081"/>
                    </a:moveTo>
                    <a:lnTo>
                      <a:pt x="15711" y="217904"/>
                    </a:lnTo>
                    <a:cubicBezTo>
                      <a:pt x="67951" y="270859"/>
                      <a:pt x="156418" y="305676"/>
                      <a:pt x="256759" y="305676"/>
                    </a:cubicBezTo>
                    <a:cubicBezTo>
                      <a:pt x="357101" y="305676"/>
                      <a:pt x="445567" y="270859"/>
                      <a:pt x="497807" y="217904"/>
                    </a:cubicBezTo>
                    <a:lnTo>
                      <a:pt x="513518" y="198081"/>
                    </a:lnTo>
                    <a:lnTo>
                      <a:pt x="513518" y="198081"/>
                    </a:lnTo>
                    <a:lnTo>
                      <a:pt x="497807" y="234575"/>
                    </a:lnTo>
                    <a:cubicBezTo>
                      <a:pt x="445567" y="332065"/>
                      <a:pt x="357101" y="396162"/>
                      <a:pt x="256759" y="396162"/>
                    </a:cubicBezTo>
                    <a:cubicBezTo>
                      <a:pt x="156418" y="396162"/>
                      <a:pt x="67951" y="332065"/>
                      <a:pt x="15711" y="234575"/>
                    </a:cubicBezTo>
                    <a:lnTo>
                      <a:pt x="0" y="198081"/>
                    </a:lnTo>
                    <a:close/>
                    <a:moveTo>
                      <a:pt x="256759" y="0"/>
                    </a:moveTo>
                    <a:cubicBezTo>
                      <a:pt x="357101" y="0"/>
                      <a:pt x="445567" y="64097"/>
                      <a:pt x="497807" y="161588"/>
                    </a:cubicBezTo>
                    <a:lnTo>
                      <a:pt x="513518" y="198081"/>
                    </a:lnTo>
                    <a:lnTo>
                      <a:pt x="497807" y="178258"/>
                    </a:lnTo>
                    <a:cubicBezTo>
                      <a:pt x="445567" y="125303"/>
                      <a:pt x="357101" y="90486"/>
                      <a:pt x="256759" y="90486"/>
                    </a:cubicBezTo>
                    <a:cubicBezTo>
                      <a:pt x="156418" y="90486"/>
                      <a:pt x="67951" y="125303"/>
                      <a:pt x="15711" y="178258"/>
                    </a:cubicBezTo>
                    <a:lnTo>
                      <a:pt x="0" y="198081"/>
                    </a:lnTo>
                    <a:lnTo>
                      <a:pt x="15711" y="161588"/>
                    </a:lnTo>
                    <a:cubicBezTo>
                      <a:pt x="67951" y="64097"/>
                      <a:pt x="156418" y="0"/>
                      <a:pt x="25675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4250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5E2A80BE-BF8D-8087-71F3-16E1C5E4BDD4}"/>
              </a:ext>
            </a:extLst>
          </p:cNvPr>
          <p:cNvGrpSpPr/>
          <p:nvPr/>
        </p:nvGrpSpPr>
        <p:grpSpPr>
          <a:xfrm>
            <a:off x="1261519" y="936000"/>
            <a:ext cx="1516606" cy="2506590"/>
            <a:chOff x="985294" y="259725"/>
            <a:chExt cx="1516606" cy="2506590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B2E8B74-6978-4D2C-3243-AC6473B5AD8A}"/>
                </a:ext>
              </a:extLst>
            </p:cNvPr>
            <p:cNvSpPr/>
            <p:nvPr/>
          </p:nvSpPr>
          <p:spPr bwMode="auto">
            <a:xfrm>
              <a:off x="1871781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EB08F65-80F1-468D-2C19-EEB2173EC057}"/>
                </a:ext>
              </a:extLst>
            </p:cNvPr>
            <p:cNvSpPr/>
            <p:nvPr/>
          </p:nvSpPr>
          <p:spPr bwMode="auto">
            <a:xfrm>
              <a:off x="1227709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22CC98B8-AA9E-6104-F37F-7553159FC048}"/>
                </a:ext>
              </a:extLst>
            </p:cNvPr>
            <p:cNvSpPr/>
            <p:nvPr/>
          </p:nvSpPr>
          <p:spPr bwMode="auto">
            <a:xfrm>
              <a:off x="985294" y="963924"/>
              <a:ext cx="1516606" cy="1421524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5CFEA3B-D2B2-6E5D-3BE0-7077BBD3B89B}"/>
                </a:ext>
              </a:extLst>
            </p:cNvPr>
            <p:cNvSpPr/>
            <p:nvPr/>
          </p:nvSpPr>
          <p:spPr bwMode="auto">
            <a:xfrm>
              <a:off x="1094592" y="956104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FA7E73D4-EBCA-3DBF-4095-004B93F0B8C1}"/>
                </a:ext>
              </a:extLst>
            </p:cNvPr>
            <p:cNvSpPr/>
            <p:nvPr/>
          </p:nvSpPr>
          <p:spPr bwMode="auto">
            <a:xfrm>
              <a:off x="1023517" y="260977"/>
              <a:ext cx="1440160" cy="1440160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2EEC21E-6FD2-0FBB-284D-D2FA212336B9}"/>
                </a:ext>
              </a:extLst>
            </p:cNvPr>
            <p:cNvSpPr/>
            <p:nvPr/>
          </p:nvSpPr>
          <p:spPr bwMode="auto">
            <a:xfrm>
              <a:off x="1565525" y="1259091"/>
              <a:ext cx="356144" cy="348981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51F7C30-FF57-42EE-D162-83B6B0F9DBBE}"/>
                </a:ext>
              </a:extLst>
            </p:cNvPr>
            <p:cNvSpPr/>
            <p:nvPr/>
          </p:nvSpPr>
          <p:spPr bwMode="auto">
            <a:xfrm>
              <a:off x="1185611" y="259725"/>
              <a:ext cx="1115972" cy="476340"/>
            </a:xfrm>
            <a:custGeom>
              <a:avLst/>
              <a:gdLst>
                <a:gd name="connsiteX0" fmla="*/ 557986 w 1115972"/>
                <a:gd name="connsiteY0" fmla="*/ 0 h 476340"/>
                <a:gd name="connsiteX1" fmla="*/ 1067160 w 1115972"/>
                <a:gd name="connsiteY1" fmla="*/ 210907 h 476340"/>
                <a:gd name="connsiteX2" fmla="*/ 1115972 w 1115972"/>
                <a:gd name="connsiteY2" fmla="*/ 270068 h 476340"/>
                <a:gd name="connsiteX3" fmla="*/ 1067377 w 1115972"/>
                <a:gd name="connsiteY3" fmla="*/ 265169 h 476340"/>
                <a:gd name="connsiteX4" fmla="*/ 558204 w 1115972"/>
                <a:gd name="connsiteY4" fmla="*/ 476076 h 476340"/>
                <a:gd name="connsiteX5" fmla="*/ 557986 w 1115972"/>
                <a:gd name="connsiteY5" fmla="*/ 476340 h 476340"/>
                <a:gd name="connsiteX6" fmla="*/ 557768 w 1115972"/>
                <a:gd name="connsiteY6" fmla="*/ 476076 h 476340"/>
                <a:gd name="connsiteX7" fmla="*/ 48595 w 1115972"/>
                <a:gd name="connsiteY7" fmla="*/ 265169 h 476340"/>
                <a:gd name="connsiteX8" fmla="*/ 0 w 1115972"/>
                <a:gd name="connsiteY8" fmla="*/ 270068 h 476340"/>
                <a:gd name="connsiteX9" fmla="*/ 48813 w 1115972"/>
                <a:gd name="connsiteY9" fmla="*/ 210907 h 476340"/>
                <a:gd name="connsiteX10" fmla="*/ 557986 w 1115972"/>
                <a:gd name="connsiteY10" fmla="*/ 0 h 47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5972" h="476340">
                  <a:moveTo>
                    <a:pt x="557986" y="0"/>
                  </a:moveTo>
                  <a:cubicBezTo>
                    <a:pt x="756831" y="0"/>
                    <a:pt x="936851" y="80598"/>
                    <a:pt x="1067160" y="210907"/>
                  </a:cubicBezTo>
                  <a:lnTo>
                    <a:pt x="1115972" y="270068"/>
                  </a:lnTo>
                  <a:lnTo>
                    <a:pt x="1067377" y="265169"/>
                  </a:lnTo>
                  <a:cubicBezTo>
                    <a:pt x="868533" y="265169"/>
                    <a:pt x="688513" y="345767"/>
                    <a:pt x="558204" y="476076"/>
                  </a:cubicBezTo>
                  <a:lnTo>
                    <a:pt x="557986" y="476340"/>
                  </a:lnTo>
                  <a:lnTo>
                    <a:pt x="557768" y="476076"/>
                  </a:lnTo>
                  <a:cubicBezTo>
                    <a:pt x="427460" y="345767"/>
                    <a:pt x="247439" y="265169"/>
                    <a:pt x="48595" y="265169"/>
                  </a:cubicBezTo>
                  <a:lnTo>
                    <a:pt x="0" y="270068"/>
                  </a:lnTo>
                  <a:lnTo>
                    <a:pt x="48813" y="210907"/>
                  </a:lnTo>
                  <a:cubicBezTo>
                    <a:pt x="179122" y="80598"/>
                    <a:pt x="359142" y="0"/>
                    <a:pt x="557986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FA2673E-500D-C92C-5BDC-4D1071B7E748}"/>
                </a:ext>
              </a:extLst>
            </p:cNvPr>
            <p:cNvGrpSpPr/>
            <p:nvPr/>
          </p:nvGrpSpPr>
          <p:grpSpPr>
            <a:xfrm>
              <a:off x="1099862" y="804770"/>
              <a:ext cx="513518" cy="396162"/>
              <a:chOff x="1099862" y="804770"/>
              <a:chExt cx="513518" cy="396162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5C512EA2-3C86-49D2-7713-789294B091EB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6964DD4-0814-FF17-E6BA-0871D85FF0D1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B786E084-C735-7465-00AB-459DEA5EF3FD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2529B6F4-C27D-B3A6-A13C-78BC6D169A06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09AE7947-FA86-C139-1F58-574C2C2976B8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9D30028-ED48-9109-E998-01826C2240A5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B3F6870E-BC53-CBAF-1E8D-4300625B2F1F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01737B77-CB18-DCEF-41BD-BA16E035CD3F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F8A6803-2CC4-DEB1-7370-581194E2EAB3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9E393FC-A496-C11C-09A2-9958027D752F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63E57B6E-E521-4AB4-4862-894868067C5D}"/>
                </a:ext>
              </a:extLst>
            </p:cNvPr>
            <p:cNvGrpSpPr/>
            <p:nvPr/>
          </p:nvGrpSpPr>
          <p:grpSpPr>
            <a:xfrm>
              <a:off x="1869006" y="804770"/>
              <a:ext cx="513518" cy="396162"/>
              <a:chOff x="1099862" y="804770"/>
              <a:chExt cx="513518" cy="396162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DC31D800-8914-8DA4-897D-E926EA751A44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9F36DBB-4B5C-489B-0F3A-207947BD67CB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BE4B2396-9CAD-CB27-0C4A-084DA43E5351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DA034ADF-2F4B-9EE0-9803-2B93A19A139B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BF04E8E5-C28F-E43E-EE8F-53CA2DD2B456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F6ECCDE-0535-1986-C674-D15E17496D74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59B42DA-F22C-968D-094B-C61AA98544C8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3DAF4DA-8DA8-1D7B-D374-356C8F2196F7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CD75EC0F-3C48-7DCF-E7F6-09CD9807D72C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CE3E0E5-91EF-3522-7A19-995CE7BF5845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4203EE2E-4D09-316A-9983-C83FCD1FF0E2}"/>
              </a:ext>
            </a:extLst>
          </p:cNvPr>
          <p:cNvGrpSpPr/>
          <p:nvPr/>
        </p:nvGrpSpPr>
        <p:grpSpPr>
          <a:xfrm>
            <a:off x="4238082" y="937252"/>
            <a:ext cx="1516606" cy="2505338"/>
            <a:chOff x="2828382" y="260977"/>
            <a:chExt cx="1516606" cy="2505338"/>
          </a:xfrm>
        </p:grpSpPr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88CF7FFD-BA3F-AC6B-CDD2-BC70D46CFCD8}"/>
                </a:ext>
              </a:extLst>
            </p:cNvPr>
            <p:cNvSpPr/>
            <p:nvPr/>
          </p:nvSpPr>
          <p:spPr bwMode="auto">
            <a:xfrm>
              <a:off x="3714869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ADAA5BE1-3F6C-633B-7BBF-4B458E641709}"/>
                </a:ext>
              </a:extLst>
            </p:cNvPr>
            <p:cNvSpPr/>
            <p:nvPr/>
          </p:nvSpPr>
          <p:spPr bwMode="auto">
            <a:xfrm>
              <a:off x="3070797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A72AC0AE-CB07-B44F-20EB-CC49A00C4B49}"/>
                </a:ext>
              </a:extLst>
            </p:cNvPr>
            <p:cNvSpPr/>
            <p:nvPr/>
          </p:nvSpPr>
          <p:spPr bwMode="auto">
            <a:xfrm>
              <a:off x="2828382" y="963924"/>
              <a:ext cx="1516606" cy="14215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1A779A77-E8D9-E798-E97A-750D7BD8955B}"/>
                </a:ext>
              </a:extLst>
            </p:cNvPr>
            <p:cNvSpPr/>
            <p:nvPr/>
          </p:nvSpPr>
          <p:spPr bwMode="auto">
            <a:xfrm>
              <a:off x="2937680" y="956104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F41F3175-4077-1DF3-E555-5623CC5393C5}"/>
                </a:ext>
              </a:extLst>
            </p:cNvPr>
            <p:cNvSpPr/>
            <p:nvPr/>
          </p:nvSpPr>
          <p:spPr bwMode="auto">
            <a:xfrm>
              <a:off x="2866605" y="260977"/>
              <a:ext cx="1440160" cy="14401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2058F604-A841-C06E-5009-A5389570A42E}"/>
                </a:ext>
              </a:extLst>
            </p:cNvPr>
            <p:cNvSpPr/>
            <p:nvPr/>
          </p:nvSpPr>
          <p:spPr bwMode="auto">
            <a:xfrm>
              <a:off x="3334795" y="1111455"/>
              <a:ext cx="503780" cy="446352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66B9946B-9E73-2496-DEF0-0B2676F56CC7}"/>
                </a:ext>
              </a:extLst>
            </p:cNvPr>
            <p:cNvGrpSpPr/>
            <p:nvPr/>
          </p:nvGrpSpPr>
          <p:grpSpPr>
            <a:xfrm>
              <a:off x="2928662" y="804770"/>
              <a:ext cx="513518" cy="396162"/>
              <a:chOff x="1099862" y="804770"/>
              <a:chExt cx="513518" cy="396162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EC6EDC9F-C3D0-357D-3D02-A0CBAD09A966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2DD432B5-91D6-9EDF-065A-AC7C0D09DCF5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2085739D-4A25-5D06-951E-49BF2FA6278E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4186774-8F6B-189E-2720-CA0563EDAEFE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B3C67B44-013B-97DB-AF27-EB1E8F4BDFF6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ECF33AA6-BDA3-2518-96FA-65C163FEB590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82CB4B8E-0213-06B4-B1B7-5B58304223E2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97AEB3AB-16D1-7791-3142-874E10EDB108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F7F8F25-F100-34D8-D87D-BA1A8C53F331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3D7C4F77-4297-F3B9-2793-7FD43D9633F6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C5E1C1EC-BF6D-9CAE-C274-6CD4FF45BA41}"/>
                </a:ext>
              </a:extLst>
            </p:cNvPr>
            <p:cNvGrpSpPr/>
            <p:nvPr/>
          </p:nvGrpSpPr>
          <p:grpSpPr>
            <a:xfrm>
              <a:off x="3697806" y="804770"/>
              <a:ext cx="513518" cy="396162"/>
              <a:chOff x="1099862" y="804770"/>
              <a:chExt cx="513518" cy="396162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E09822D7-B600-9908-ECA0-11AA3E7B9FAE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7B21BA50-1556-92D3-E3F7-11AF68A9B724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69BF8A6C-C528-0085-4317-A310EB4B9224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8975B71-15C6-1467-8232-43FF0ED0BC38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8BD747C-2E04-8637-926E-9385417E9D68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4458DA1B-7131-CC51-0A24-CACCCE4DA4BE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74B3599-1015-AD32-C5A6-CC6BA0D03052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C318449F-5E1E-CF8C-A98C-031BC1DA07E2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92B13E9-1EC8-0111-49F6-B74847306B40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88BDFB0F-BFC5-091D-11E7-3F05C199B6CE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416D45C5-5CEB-0A8A-71AE-CD839D7EDE8C}"/>
              </a:ext>
            </a:extLst>
          </p:cNvPr>
          <p:cNvGrpSpPr/>
          <p:nvPr/>
        </p:nvGrpSpPr>
        <p:grpSpPr>
          <a:xfrm>
            <a:off x="7175592" y="937252"/>
            <a:ext cx="1516606" cy="2505338"/>
            <a:chOff x="4527642" y="260977"/>
            <a:chExt cx="1516606" cy="2505338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1BDDEEC-8713-ACA1-8DFF-3D7B0E4B7FC7}"/>
                </a:ext>
              </a:extLst>
            </p:cNvPr>
            <p:cNvSpPr/>
            <p:nvPr/>
          </p:nvSpPr>
          <p:spPr bwMode="auto">
            <a:xfrm>
              <a:off x="5414129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713D8AB6-4AB2-A45C-44E1-DB0B023B71B8}"/>
                </a:ext>
              </a:extLst>
            </p:cNvPr>
            <p:cNvSpPr/>
            <p:nvPr/>
          </p:nvSpPr>
          <p:spPr bwMode="auto">
            <a:xfrm>
              <a:off x="4770057" y="2316265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D56471EA-C91B-7742-4B9F-8EEA4DA8852F}"/>
                </a:ext>
              </a:extLst>
            </p:cNvPr>
            <p:cNvSpPr/>
            <p:nvPr/>
          </p:nvSpPr>
          <p:spPr bwMode="auto">
            <a:xfrm>
              <a:off x="4527642" y="963924"/>
              <a:ext cx="1516606" cy="1421524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E0A766C-5A6D-BD2F-1CCD-C14CA529F81A}"/>
                </a:ext>
              </a:extLst>
            </p:cNvPr>
            <p:cNvSpPr/>
            <p:nvPr/>
          </p:nvSpPr>
          <p:spPr bwMode="auto">
            <a:xfrm>
              <a:off x="4636940" y="956104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A4BE6C48-B54E-EA5A-FFDC-2C8A6D71D089}"/>
                </a:ext>
              </a:extLst>
            </p:cNvPr>
            <p:cNvSpPr/>
            <p:nvPr/>
          </p:nvSpPr>
          <p:spPr bwMode="auto">
            <a:xfrm>
              <a:off x="4565865" y="260977"/>
              <a:ext cx="1440160" cy="144016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0DF459FB-6A5F-528A-8314-47743DB3BE11}"/>
                </a:ext>
              </a:extLst>
            </p:cNvPr>
            <p:cNvSpPr/>
            <p:nvPr/>
          </p:nvSpPr>
          <p:spPr bwMode="auto">
            <a:xfrm>
              <a:off x="5034055" y="1111455"/>
              <a:ext cx="503780" cy="446352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D4220591-6E91-429E-9A6F-D9C1AB1DEE7C}"/>
                </a:ext>
              </a:extLst>
            </p:cNvPr>
            <p:cNvSpPr/>
            <p:nvPr/>
          </p:nvSpPr>
          <p:spPr bwMode="auto">
            <a:xfrm>
              <a:off x="5067998" y="1119141"/>
              <a:ext cx="133738" cy="133738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4EE70B08-0865-CB64-60C0-6BDD2C2C4B39}"/>
                </a:ext>
              </a:extLst>
            </p:cNvPr>
            <p:cNvSpPr/>
            <p:nvPr/>
          </p:nvSpPr>
          <p:spPr bwMode="auto">
            <a:xfrm>
              <a:off x="5372798" y="1119141"/>
              <a:ext cx="133738" cy="133738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月 138">
              <a:extLst>
                <a:ext uri="{FF2B5EF4-FFF2-40B4-BE49-F238E27FC236}">
                  <a16:creationId xmlns:a16="http://schemas.microsoft.com/office/drawing/2014/main" id="{363EAABB-1A2B-6B10-A299-D425195A301B}"/>
                </a:ext>
              </a:extLst>
            </p:cNvPr>
            <p:cNvSpPr/>
            <p:nvPr/>
          </p:nvSpPr>
          <p:spPr bwMode="auto">
            <a:xfrm rot="5400000">
              <a:off x="5248553" y="183712"/>
              <a:ext cx="74783" cy="400908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9B0F410A-1122-927E-4598-F33B528BDC85}"/>
                </a:ext>
              </a:extLst>
            </p:cNvPr>
            <p:cNvSpPr/>
            <p:nvPr/>
          </p:nvSpPr>
          <p:spPr bwMode="auto">
            <a:xfrm rot="5400000">
              <a:off x="5246489" y="358338"/>
              <a:ext cx="78912" cy="286610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018FFF6D-42A2-D0DD-6D98-63F4A4493E95}"/>
                </a:ext>
              </a:extLst>
            </p:cNvPr>
            <p:cNvGrpSpPr/>
            <p:nvPr/>
          </p:nvGrpSpPr>
          <p:grpSpPr>
            <a:xfrm>
              <a:off x="4643162" y="766670"/>
              <a:ext cx="513518" cy="396162"/>
              <a:chOff x="1099862" y="804770"/>
              <a:chExt cx="513518" cy="396162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F5740C1B-F5E4-EBE5-D21E-B44398C6CDEE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9826340-AF51-2F25-2A28-7E5F0A62EFA2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D5DAD256-313B-170E-7DB4-A08DA4D1320E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6B0723D-52E0-6E06-787B-273456788147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7EC8A99-90CE-0F56-AEF6-5AE0537C9461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70370844-B48D-52E5-EFA1-A71ADF1C34AD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5E503452-96B3-9A67-0964-A0AB7DBC4C7B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CE6E36C9-F729-17C8-8C7C-268627B5709A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76EDE3E-2BF0-6CC6-D786-9B28B6352448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C54E10C-31EA-6562-9953-90FA48106293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664F77CF-6BA0-6A86-921A-6DF4E6D20D23}"/>
                </a:ext>
              </a:extLst>
            </p:cNvPr>
            <p:cNvGrpSpPr/>
            <p:nvPr/>
          </p:nvGrpSpPr>
          <p:grpSpPr>
            <a:xfrm>
              <a:off x="5412306" y="766670"/>
              <a:ext cx="513518" cy="396162"/>
              <a:chOff x="1099862" y="804770"/>
              <a:chExt cx="513518" cy="396162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427079DC-9253-5ACC-1197-AF2DEAD33B67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5DAC8B45-CA36-061A-5667-47EE7160A6E0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C78BA5D9-FC6B-0840-22F8-D0F2E8E91516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D8AB97F7-F44B-B563-1DD5-2109D87F8492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A380958D-B161-0373-5320-852E2E245A6F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9A6CF65-C8C6-455E-47AC-568155B7CDDF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D146776E-EB32-C52A-A564-28E87A4DAA2A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A86FCF1-E182-E7CF-B64C-FDC3E476D58F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3E965080-EAC8-A5EC-FA4F-5559A4DFC4F9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8C29A2ED-AF28-6360-3643-53C52850A197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40ECBE9F-21D7-AA4E-EFB7-2A92F04A002F}"/>
              </a:ext>
            </a:extLst>
          </p:cNvPr>
          <p:cNvGrpSpPr/>
          <p:nvPr/>
        </p:nvGrpSpPr>
        <p:grpSpPr>
          <a:xfrm>
            <a:off x="7175592" y="3876300"/>
            <a:ext cx="1516606" cy="2505338"/>
            <a:chOff x="4527642" y="3342900"/>
            <a:chExt cx="1516606" cy="2505338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73D15C5-DC9D-5043-BC1F-957DB14AF668}"/>
                </a:ext>
              </a:extLst>
            </p:cNvPr>
            <p:cNvSpPr/>
            <p:nvPr/>
          </p:nvSpPr>
          <p:spPr bwMode="auto">
            <a:xfrm>
              <a:off x="5414129" y="5398188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6D65813-2753-2B57-CCFC-8CB121B2AAB6}"/>
                </a:ext>
              </a:extLst>
            </p:cNvPr>
            <p:cNvSpPr/>
            <p:nvPr/>
          </p:nvSpPr>
          <p:spPr bwMode="auto">
            <a:xfrm>
              <a:off x="4770057" y="5398188"/>
              <a:ext cx="386925" cy="4500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A6FD1047-CF67-E13A-EE97-C5E8228E5060}"/>
                </a:ext>
              </a:extLst>
            </p:cNvPr>
            <p:cNvSpPr/>
            <p:nvPr/>
          </p:nvSpPr>
          <p:spPr bwMode="auto">
            <a:xfrm>
              <a:off x="4527642" y="4045847"/>
              <a:ext cx="1516606" cy="14215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BE52204-7A9A-50EC-FD8B-4786DD6BB63D}"/>
                </a:ext>
              </a:extLst>
            </p:cNvPr>
            <p:cNvSpPr/>
            <p:nvPr/>
          </p:nvSpPr>
          <p:spPr bwMode="auto">
            <a:xfrm>
              <a:off x="4636940" y="4038027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4EBD1CD9-8718-53C8-73D6-B677ECC0FAD3}"/>
                </a:ext>
              </a:extLst>
            </p:cNvPr>
            <p:cNvSpPr/>
            <p:nvPr/>
          </p:nvSpPr>
          <p:spPr bwMode="auto">
            <a:xfrm>
              <a:off x="4565865" y="3342900"/>
              <a:ext cx="1440160" cy="14401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楕円 109">
              <a:extLst>
                <a:ext uri="{FF2B5EF4-FFF2-40B4-BE49-F238E27FC236}">
                  <a16:creationId xmlns:a16="http://schemas.microsoft.com/office/drawing/2014/main" id="{5C1E556F-6B40-C7EF-61F4-6E0FB2F41C84}"/>
                </a:ext>
              </a:extLst>
            </p:cNvPr>
            <p:cNvSpPr/>
            <p:nvPr/>
          </p:nvSpPr>
          <p:spPr bwMode="auto">
            <a:xfrm rot="10800000">
              <a:off x="5007919" y="3609621"/>
              <a:ext cx="556049" cy="380837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楕円 109">
              <a:extLst>
                <a:ext uri="{FF2B5EF4-FFF2-40B4-BE49-F238E27FC236}">
                  <a16:creationId xmlns:a16="http://schemas.microsoft.com/office/drawing/2014/main" id="{E505A41D-AAD4-FD81-7C7A-3D539DDC8E84}"/>
                </a:ext>
              </a:extLst>
            </p:cNvPr>
            <p:cNvSpPr/>
            <p:nvPr/>
          </p:nvSpPr>
          <p:spPr bwMode="auto">
            <a:xfrm rot="10800000">
              <a:off x="4894987" y="4394480"/>
              <a:ext cx="781912" cy="380837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5CA1B80-F58C-52BB-C4EE-E84E5F5CD3D1}"/>
                </a:ext>
              </a:extLst>
            </p:cNvPr>
            <p:cNvSpPr/>
            <p:nvPr/>
          </p:nvSpPr>
          <p:spPr bwMode="auto">
            <a:xfrm>
              <a:off x="5100730" y="4206683"/>
              <a:ext cx="370430" cy="423650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726F8C2C-6153-AE05-5923-24F7644B47A0}"/>
                </a:ext>
              </a:extLst>
            </p:cNvPr>
            <p:cNvGrpSpPr/>
            <p:nvPr/>
          </p:nvGrpSpPr>
          <p:grpSpPr>
            <a:xfrm>
              <a:off x="4643162" y="3922620"/>
              <a:ext cx="513518" cy="396162"/>
              <a:chOff x="1099862" y="804770"/>
              <a:chExt cx="513518" cy="396162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FE8D1F9C-AC02-5CED-D0E0-5AE543471DCF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71C9D92C-4EF5-923D-839B-978E1AA04508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37672F28-944F-76F6-15AA-898F5BE18A13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34B3DCD8-8888-5202-3677-C616E07FFFE6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249AF047-FB1D-8E3C-1104-E5BB5204D17E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862C1E94-301D-261C-F331-48CA8F5B1075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FDF646D9-6363-B439-F89F-09B19F8F71D8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05E2008-EA8A-60E1-C26F-B9EB2BB0C768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AF1F8AC-33FC-CD5E-96D7-B4558365E42C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5DA1E74-BF25-AEFB-D276-7CC4D42F00D4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25DA29F9-BF0F-3171-D69F-EACE44906FF3}"/>
                </a:ext>
              </a:extLst>
            </p:cNvPr>
            <p:cNvGrpSpPr/>
            <p:nvPr/>
          </p:nvGrpSpPr>
          <p:grpSpPr>
            <a:xfrm>
              <a:off x="5412306" y="3922620"/>
              <a:ext cx="513518" cy="396162"/>
              <a:chOff x="1099862" y="804770"/>
              <a:chExt cx="513518" cy="396162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CC27B881-3A74-AF19-5648-BD3604B69EDA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FFF63ED-6FBB-6F97-32FB-ABC698982132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25D40639-260A-2FA2-8846-F53E8D9F9CA3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067E995B-7A3B-9091-6F09-AD965B76CF6B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BF918BFC-0A8E-4EE5-B82F-B54540056E96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BC2763A-F496-E865-3F3E-B9E6AFA37944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17FAF68B-CD1C-D01A-1B45-73A6E7732C04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98EB3740-B02D-56AA-0799-3AE4E5FB7AC9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C1279FE0-606E-4102-4F71-F06DDD206D5E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FAAD405B-D329-4F56-80E3-F04E3C42D936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80ABB173-2F3B-E714-39C3-7768A506591D}"/>
              </a:ext>
            </a:extLst>
          </p:cNvPr>
          <p:cNvGrpSpPr/>
          <p:nvPr/>
        </p:nvGrpSpPr>
        <p:grpSpPr>
          <a:xfrm>
            <a:off x="4238082" y="3876300"/>
            <a:ext cx="1516606" cy="2505338"/>
            <a:chOff x="2828382" y="3342900"/>
            <a:chExt cx="1516606" cy="2505338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9C1B442-A666-2C74-F660-FA98A23D6898}"/>
                </a:ext>
              </a:extLst>
            </p:cNvPr>
            <p:cNvGrpSpPr/>
            <p:nvPr/>
          </p:nvGrpSpPr>
          <p:grpSpPr>
            <a:xfrm>
              <a:off x="2828382" y="3342900"/>
              <a:ext cx="1516606" cy="2505338"/>
              <a:chOff x="2828382" y="3342900"/>
              <a:chExt cx="1516606" cy="2505338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35A350A-A87F-8128-3AB6-C9C793DB758D}"/>
                  </a:ext>
                </a:extLst>
              </p:cNvPr>
              <p:cNvSpPr/>
              <p:nvPr/>
            </p:nvSpPr>
            <p:spPr bwMode="auto">
              <a:xfrm>
                <a:off x="3714869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5AD1D59-B3CC-4D57-C386-7F9F0CE60EA8}"/>
                  </a:ext>
                </a:extLst>
              </p:cNvPr>
              <p:cNvSpPr/>
              <p:nvPr/>
            </p:nvSpPr>
            <p:spPr bwMode="auto">
              <a:xfrm>
                <a:off x="3070797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90B34B31-8D26-B20C-2FBE-9357DE3E89CD}"/>
                  </a:ext>
                </a:extLst>
              </p:cNvPr>
              <p:cNvSpPr/>
              <p:nvPr/>
            </p:nvSpPr>
            <p:spPr bwMode="auto">
              <a:xfrm>
                <a:off x="2828382" y="4045847"/>
                <a:ext cx="1516606" cy="1421524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F2BC1D41-1C1C-6F7C-B948-CC6731CA1C6B}"/>
                  </a:ext>
                </a:extLst>
              </p:cNvPr>
              <p:cNvSpPr/>
              <p:nvPr/>
            </p:nvSpPr>
            <p:spPr bwMode="auto">
              <a:xfrm>
                <a:off x="2937680" y="4038027"/>
                <a:ext cx="1298010" cy="1500070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708F2674-30C6-18A1-687A-8240318169DD}"/>
                  </a:ext>
                </a:extLst>
              </p:cNvPr>
              <p:cNvSpPr/>
              <p:nvPr/>
            </p:nvSpPr>
            <p:spPr bwMode="auto">
              <a:xfrm>
                <a:off x="2866605" y="3342900"/>
                <a:ext cx="1440160" cy="144016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43AA1870-3132-61BF-4407-022B96D65475}"/>
                  </a:ext>
                </a:extLst>
              </p:cNvPr>
              <p:cNvSpPr/>
              <p:nvPr/>
            </p:nvSpPr>
            <p:spPr bwMode="auto">
              <a:xfrm rot="5400000">
                <a:off x="3549294" y="3273320"/>
                <a:ext cx="74783" cy="400908"/>
              </a:xfrm>
              <a:prstGeom prst="moon">
                <a:avLst>
                  <a:gd name="adj" fmla="val 6602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88480C0E-E101-EFB1-6E14-9F397661F7AA}"/>
                  </a:ext>
                </a:extLst>
              </p:cNvPr>
              <p:cNvSpPr/>
              <p:nvPr/>
            </p:nvSpPr>
            <p:spPr bwMode="auto">
              <a:xfrm rot="5400000">
                <a:off x="3547229" y="3447946"/>
                <a:ext cx="78912" cy="286610"/>
              </a:xfrm>
              <a:prstGeom prst="moon">
                <a:avLst>
                  <a:gd name="adj" fmla="val 66024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77BA119A-360E-AE5C-F19B-C3B3730A3597}"/>
                  </a:ext>
                </a:extLst>
              </p:cNvPr>
              <p:cNvSpPr/>
              <p:nvPr/>
            </p:nvSpPr>
            <p:spPr bwMode="auto">
              <a:xfrm rot="19800000">
                <a:off x="3058012" y="4326387"/>
                <a:ext cx="236796" cy="141153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C0839EEE-3FC7-4C8D-79EC-0EB329BB4ED0}"/>
                  </a:ext>
                </a:extLst>
              </p:cNvPr>
              <p:cNvSpPr/>
              <p:nvPr/>
            </p:nvSpPr>
            <p:spPr bwMode="auto">
              <a:xfrm rot="1800000">
                <a:off x="3888835" y="4326386"/>
                <a:ext cx="236796" cy="141153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0E56A0EC-D439-B730-931F-C884996181B2}"/>
                  </a:ext>
                </a:extLst>
              </p:cNvPr>
              <p:cNvSpPr/>
              <p:nvPr/>
            </p:nvSpPr>
            <p:spPr bwMode="auto">
              <a:xfrm>
                <a:off x="3390328" y="4245835"/>
                <a:ext cx="392715" cy="308290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B639B75-4604-FB80-194C-BDAF96DF0B37}"/>
                  </a:ext>
                </a:extLst>
              </p:cNvPr>
              <p:cNvSpPr/>
              <p:nvPr/>
            </p:nvSpPr>
            <p:spPr bwMode="auto">
              <a:xfrm>
                <a:off x="3408613" y="4387052"/>
                <a:ext cx="356144" cy="348258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  <a:gd name="connsiteX0" fmla="*/ 292533 w 585065"/>
                  <a:gd name="connsiteY0" fmla="*/ 0 h 642582"/>
                  <a:gd name="connsiteX1" fmla="*/ 585065 w 585065"/>
                  <a:gd name="connsiteY1" fmla="*/ 147528 h 642582"/>
                  <a:gd name="connsiteX2" fmla="*/ 292531 w 585065"/>
                  <a:gd name="connsiteY2" fmla="*/ 642582 h 642582"/>
                  <a:gd name="connsiteX3" fmla="*/ 0 w 585065"/>
                  <a:gd name="connsiteY3" fmla="*/ 147528 h 642582"/>
                  <a:gd name="connsiteX4" fmla="*/ 292533 w 585065"/>
                  <a:gd name="connsiteY4" fmla="*/ 0 h 64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642582">
                    <a:moveTo>
                      <a:pt x="292533" y="0"/>
                    </a:moveTo>
                    <a:lnTo>
                      <a:pt x="585065" y="147528"/>
                    </a:lnTo>
                    <a:lnTo>
                      <a:pt x="292531" y="642582"/>
                    </a:lnTo>
                    <a:lnTo>
                      <a:pt x="0" y="147528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8AAF2DFA-0D5D-E231-747D-78C44E5605B8}"/>
                </a:ext>
              </a:extLst>
            </p:cNvPr>
            <p:cNvGrpSpPr/>
            <p:nvPr/>
          </p:nvGrpSpPr>
          <p:grpSpPr>
            <a:xfrm>
              <a:off x="2947712" y="3861502"/>
              <a:ext cx="513518" cy="396162"/>
              <a:chOff x="1099862" y="804770"/>
              <a:chExt cx="513518" cy="396162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9B69AC11-10B5-1F39-0093-F33B11630A90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AC63ADE-C01C-304D-0E9E-F9A20111B72D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6FE2D553-6BA5-DE6F-FF0A-F02C9889EDD2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9EFF3EA-BDD4-C075-C69E-8B48FDC1BF13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EA082B95-01C6-1254-F0FB-CB75C31FA861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B286C677-B9FE-2060-D935-9CF2401ED65E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DEFDD56E-5A02-9DDC-6E04-F82A1C0D89EB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DC5C944B-A1AB-E1B2-E278-7D16B36555AE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CA7078A1-571F-5B32-41D7-7E626A884C85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F9BC4F30-2246-C276-EF5D-6D78F8F20F18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726A0CC0-CDF4-2B7F-963A-57652882F801}"/>
                </a:ext>
              </a:extLst>
            </p:cNvPr>
            <p:cNvGrpSpPr/>
            <p:nvPr/>
          </p:nvGrpSpPr>
          <p:grpSpPr>
            <a:xfrm>
              <a:off x="3716856" y="3861502"/>
              <a:ext cx="513518" cy="396162"/>
              <a:chOff x="1099862" y="804770"/>
              <a:chExt cx="513518" cy="396162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07091F94-4C43-EA3F-C4E3-088D9D3E7C65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223C7A15-E71F-00A0-27CE-EB242DBAFEAA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C7EEA258-7E5E-A494-29DB-636B9A99E2B0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25FF76BB-1FB8-EA46-2A74-9AF02FA53654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8914B6FE-5234-A1AE-1133-0DC8516F6639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222D287C-7B12-B9D1-67F7-47EB5D0917DD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4C7C2BED-0A3D-2A0C-F7D9-9EA947EA61B4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54F8555B-463F-10EA-CD34-3D7A135E29DE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5CCA93BB-7951-4051-1921-4BB50B737253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C911B8A1-3D3C-042F-1E6B-A2F78BB698D8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EA0C16AA-17D1-7519-CB08-569F0BF682C5}"/>
              </a:ext>
            </a:extLst>
          </p:cNvPr>
          <p:cNvGrpSpPr/>
          <p:nvPr/>
        </p:nvGrpSpPr>
        <p:grpSpPr>
          <a:xfrm>
            <a:off x="1082251" y="3876300"/>
            <a:ext cx="1860973" cy="2505338"/>
            <a:chOff x="806026" y="3342900"/>
            <a:chExt cx="1860973" cy="250533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040EC1D-6BE8-ECCC-7646-AD7994C99577}"/>
                </a:ext>
              </a:extLst>
            </p:cNvPr>
            <p:cNvGrpSpPr/>
            <p:nvPr/>
          </p:nvGrpSpPr>
          <p:grpSpPr>
            <a:xfrm>
              <a:off x="806026" y="3342900"/>
              <a:ext cx="1860973" cy="2505338"/>
              <a:chOff x="806026" y="3342900"/>
              <a:chExt cx="1860973" cy="2505338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06EA018-F672-60EF-CBF7-ADD32D69CF1C}"/>
                  </a:ext>
                </a:extLst>
              </p:cNvPr>
              <p:cNvSpPr/>
              <p:nvPr/>
            </p:nvSpPr>
            <p:spPr bwMode="auto">
              <a:xfrm>
                <a:off x="1871781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A3D729-735C-9AD9-D470-74C5676E420B}"/>
                  </a:ext>
                </a:extLst>
              </p:cNvPr>
              <p:cNvSpPr/>
              <p:nvPr/>
            </p:nvSpPr>
            <p:spPr bwMode="auto">
              <a:xfrm>
                <a:off x="1227709" y="5398188"/>
                <a:ext cx="386925" cy="450050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98321A9B-A342-A542-802F-4EE9B5A5C151}"/>
                  </a:ext>
                </a:extLst>
              </p:cNvPr>
              <p:cNvSpPr/>
              <p:nvPr/>
            </p:nvSpPr>
            <p:spPr bwMode="auto">
              <a:xfrm>
                <a:off x="985294" y="4045847"/>
                <a:ext cx="1516606" cy="1421524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C7A4A0D-ED43-70B1-9B27-6D637175B78C}"/>
                  </a:ext>
                </a:extLst>
              </p:cNvPr>
              <p:cNvSpPr/>
              <p:nvPr/>
            </p:nvSpPr>
            <p:spPr bwMode="auto">
              <a:xfrm>
                <a:off x="1094592" y="4038027"/>
                <a:ext cx="1298010" cy="1500070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EAE8432-84DD-6FC6-C7F3-349B00567BFD}"/>
                  </a:ext>
                </a:extLst>
              </p:cNvPr>
              <p:cNvSpPr/>
              <p:nvPr/>
            </p:nvSpPr>
            <p:spPr bwMode="auto">
              <a:xfrm>
                <a:off x="1234292" y="4045847"/>
                <a:ext cx="1018610" cy="1299329"/>
              </a:xfrm>
              <a:custGeom>
                <a:avLst/>
                <a:gdLst>
                  <a:gd name="connsiteX0" fmla="*/ 509305 w 1018610"/>
                  <a:gd name="connsiteY0" fmla="*/ 0 h 1299329"/>
                  <a:gd name="connsiteX1" fmla="*/ 1018610 w 1018610"/>
                  <a:gd name="connsiteY1" fmla="*/ 608865 h 1299329"/>
                  <a:gd name="connsiteX2" fmla="*/ 978586 w 1018610"/>
                  <a:gd name="connsiteY2" fmla="*/ 845863 h 1299329"/>
                  <a:gd name="connsiteX3" fmla="*/ 949059 w 1018610"/>
                  <a:gd name="connsiteY3" fmla="*/ 910898 h 1299329"/>
                  <a:gd name="connsiteX4" fmla="*/ 952154 w 1018610"/>
                  <a:gd name="connsiteY4" fmla="*/ 962002 h 1299329"/>
                  <a:gd name="connsiteX5" fmla="*/ 824288 w 1018610"/>
                  <a:gd name="connsiteY5" fmla="*/ 1202508 h 1299329"/>
                  <a:gd name="connsiteX6" fmla="*/ 824288 w 1018610"/>
                  <a:gd name="connsiteY6" fmla="*/ 1202506 h 1299329"/>
                  <a:gd name="connsiteX7" fmla="*/ 833736 w 1018610"/>
                  <a:gd name="connsiteY7" fmla="*/ 1124846 h 1299329"/>
                  <a:gd name="connsiteX8" fmla="*/ 820324 w 1018610"/>
                  <a:gd name="connsiteY8" fmla="*/ 1165131 h 1299329"/>
                  <a:gd name="connsiteX9" fmla="*/ 686747 w 1018610"/>
                  <a:gd name="connsiteY9" fmla="*/ 1270555 h 1299329"/>
                  <a:gd name="connsiteX10" fmla="*/ 686747 w 1018610"/>
                  <a:gd name="connsiteY10" fmla="*/ 1270553 h 1299329"/>
                  <a:gd name="connsiteX11" fmla="*/ 710835 w 1018610"/>
                  <a:gd name="connsiteY11" fmla="*/ 1193761 h 1299329"/>
                  <a:gd name="connsiteX12" fmla="*/ 713120 w 1018610"/>
                  <a:gd name="connsiteY12" fmla="*/ 1181926 h 1299329"/>
                  <a:gd name="connsiteX13" fmla="*/ 706301 w 1018610"/>
                  <a:gd name="connsiteY13" fmla="*/ 1199103 h 1299329"/>
                  <a:gd name="connsiteX14" fmla="*/ 563835 w 1018610"/>
                  <a:gd name="connsiteY14" fmla="*/ 1299329 h 1299329"/>
                  <a:gd name="connsiteX15" fmla="*/ 593083 w 1018610"/>
                  <a:gd name="connsiteY15" fmla="*/ 1221765 h 1299329"/>
                  <a:gd name="connsiteX16" fmla="*/ 593096 w 1018610"/>
                  <a:gd name="connsiteY16" fmla="*/ 1221715 h 1299329"/>
                  <a:gd name="connsiteX17" fmla="*/ 561316 w 1018610"/>
                  <a:gd name="connsiteY17" fmla="*/ 1259254 h 1299329"/>
                  <a:gd name="connsiteX18" fmla="*/ 509564 w 1018610"/>
                  <a:gd name="connsiteY18" fmla="*/ 1292955 h 1299329"/>
                  <a:gd name="connsiteX19" fmla="*/ 509306 w 1018610"/>
                  <a:gd name="connsiteY19" fmla="*/ 1293041 h 1299329"/>
                  <a:gd name="connsiteX20" fmla="*/ 509047 w 1018610"/>
                  <a:gd name="connsiteY20" fmla="*/ 1292955 h 1299329"/>
                  <a:gd name="connsiteX21" fmla="*/ 457294 w 1018610"/>
                  <a:gd name="connsiteY21" fmla="*/ 1259254 h 1299329"/>
                  <a:gd name="connsiteX22" fmla="*/ 425515 w 1018610"/>
                  <a:gd name="connsiteY22" fmla="*/ 1221715 h 1299329"/>
                  <a:gd name="connsiteX23" fmla="*/ 425527 w 1018610"/>
                  <a:gd name="connsiteY23" fmla="*/ 1221765 h 1299329"/>
                  <a:gd name="connsiteX24" fmla="*/ 454775 w 1018610"/>
                  <a:gd name="connsiteY24" fmla="*/ 1299329 h 1299329"/>
                  <a:gd name="connsiteX25" fmla="*/ 312309 w 1018610"/>
                  <a:gd name="connsiteY25" fmla="*/ 1199103 h 1299329"/>
                  <a:gd name="connsiteX26" fmla="*/ 305490 w 1018610"/>
                  <a:gd name="connsiteY26" fmla="*/ 1181926 h 1299329"/>
                  <a:gd name="connsiteX27" fmla="*/ 307775 w 1018610"/>
                  <a:gd name="connsiteY27" fmla="*/ 1193761 h 1299329"/>
                  <a:gd name="connsiteX28" fmla="*/ 331863 w 1018610"/>
                  <a:gd name="connsiteY28" fmla="*/ 1270553 h 1299329"/>
                  <a:gd name="connsiteX29" fmla="*/ 331863 w 1018610"/>
                  <a:gd name="connsiteY29" fmla="*/ 1270555 h 1299329"/>
                  <a:gd name="connsiteX30" fmla="*/ 198286 w 1018610"/>
                  <a:gd name="connsiteY30" fmla="*/ 1165131 h 1299329"/>
                  <a:gd name="connsiteX31" fmla="*/ 184874 w 1018610"/>
                  <a:gd name="connsiteY31" fmla="*/ 1124846 h 1299329"/>
                  <a:gd name="connsiteX32" fmla="*/ 194322 w 1018610"/>
                  <a:gd name="connsiteY32" fmla="*/ 1202506 h 1299329"/>
                  <a:gd name="connsiteX33" fmla="*/ 194322 w 1018610"/>
                  <a:gd name="connsiteY33" fmla="*/ 1202508 h 1299329"/>
                  <a:gd name="connsiteX34" fmla="*/ 66457 w 1018610"/>
                  <a:gd name="connsiteY34" fmla="*/ 962002 h 1299329"/>
                  <a:gd name="connsiteX35" fmla="*/ 69552 w 1018610"/>
                  <a:gd name="connsiteY35" fmla="*/ 910898 h 1299329"/>
                  <a:gd name="connsiteX36" fmla="*/ 40024 w 1018610"/>
                  <a:gd name="connsiteY36" fmla="*/ 845863 h 1299329"/>
                  <a:gd name="connsiteX37" fmla="*/ 0 w 1018610"/>
                  <a:gd name="connsiteY37" fmla="*/ 608865 h 1299329"/>
                  <a:gd name="connsiteX38" fmla="*/ 509305 w 1018610"/>
                  <a:gd name="connsiteY38" fmla="*/ 0 h 1299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610" h="1299329">
                    <a:moveTo>
                      <a:pt x="509305" y="0"/>
                    </a:moveTo>
                    <a:cubicBezTo>
                      <a:pt x="790586" y="0"/>
                      <a:pt x="1018610" y="272598"/>
                      <a:pt x="1018610" y="608865"/>
                    </a:cubicBezTo>
                    <a:cubicBezTo>
                      <a:pt x="1018610" y="692932"/>
                      <a:pt x="1004359" y="773019"/>
                      <a:pt x="978586" y="845863"/>
                    </a:cubicBezTo>
                    <a:lnTo>
                      <a:pt x="949059" y="910898"/>
                    </a:lnTo>
                    <a:lnTo>
                      <a:pt x="952154" y="962002"/>
                    </a:lnTo>
                    <a:cubicBezTo>
                      <a:pt x="951728" y="1084793"/>
                      <a:pt x="903710" y="1182796"/>
                      <a:pt x="824288" y="1202508"/>
                    </a:cubicBezTo>
                    <a:lnTo>
                      <a:pt x="824288" y="1202506"/>
                    </a:lnTo>
                    <a:lnTo>
                      <a:pt x="833736" y="1124846"/>
                    </a:lnTo>
                    <a:lnTo>
                      <a:pt x="820324" y="1165131"/>
                    </a:lnTo>
                    <a:cubicBezTo>
                      <a:pt x="788261" y="1227216"/>
                      <a:pt x="741202" y="1267262"/>
                      <a:pt x="686747" y="1270555"/>
                    </a:cubicBezTo>
                    <a:lnTo>
                      <a:pt x="686747" y="1270553"/>
                    </a:lnTo>
                    <a:cubicBezTo>
                      <a:pt x="696107" y="1246111"/>
                      <a:pt x="704149" y="1220419"/>
                      <a:pt x="710835" y="1193761"/>
                    </a:cubicBezTo>
                    <a:lnTo>
                      <a:pt x="713120" y="1181926"/>
                    </a:lnTo>
                    <a:lnTo>
                      <a:pt x="706301" y="1199103"/>
                    </a:lnTo>
                    <a:cubicBezTo>
                      <a:pt x="669841" y="1261028"/>
                      <a:pt x="619471" y="1299329"/>
                      <a:pt x="563835" y="1299329"/>
                    </a:cubicBezTo>
                    <a:cubicBezTo>
                      <a:pt x="574868" y="1274746"/>
                      <a:pt x="584636" y="1248795"/>
                      <a:pt x="593083" y="1221765"/>
                    </a:cubicBezTo>
                    <a:lnTo>
                      <a:pt x="593096" y="1221715"/>
                    </a:lnTo>
                    <a:lnTo>
                      <a:pt x="561316" y="1259254"/>
                    </a:lnTo>
                    <a:cubicBezTo>
                      <a:pt x="545785" y="1273011"/>
                      <a:pt x="528376" y="1284415"/>
                      <a:pt x="509564" y="1292955"/>
                    </a:cubicBezTo>
                    <a:lnTo>
                      <a:pt x="509306" y="1293041"/>
                    </a:lnTo>
                    <a:lnTo>
                      <a:pt x="509047" y="1292955"/>
                    </a:lnTo>
                    <a:cubicBezTo>
                      <a:pt x="490234" y="1284415"/>
                      <a:pt x="472825" y="1273011"/>
                      <a:pt x="457294" y="1259254"/>
                    </a:cubicBezTo>
                    <a:lnTo>
                      <a:pt x="425515" y="1221715"/>
                    </a:lnTo>
                    <a:lnTo>
                      <a:pt x="425527" y="1221765"/>
                    </a:lnTo>
                    <a:cubicBezTo>
                      <a:pt x="433974" y="1248795"/>
                      <a:pt x="443742" y="1274746"/>
                      <a:pt x="454775" y="1299329"/>
                    </a:cubicBezTo>
                    <a:cubicBezTo>
                      <a:pt x="399139" y="1299329"/>
                      <a:pt x="348769" y="1261028"/>
                      <a:pt x="312309" y="1199103"/>
                    </a:cubicBezTo>
                    <a:lnTo>
                      <a:pt x="305490" y="1181926"/>
                    </a:lnTo>
                    <a:lnTo>
                      <a:pt x="307775" y="1193761"/>
                    </a:lnTo>
                    <a:cubicBezTo>
                      <a:pt x="314461" y="1220419"/>
                      <a:pt x="322503" y="1246111"/>
                      <a:pt x="331863" y="1270553"/>
                    </a:cubicBezTo>
                    <a:lnTo>
                      <a:pt x="331863" y="1270555"/>
                    </a:lnTo>
                    <a:cubicBezTo>
                      <a:pt x="277408" y="1267262"/>
                      <a:pt x="230349" y="1227216"/>
                      <a:pt x="198286" y="1165131"/>
                    </a:cubicBezTo>
                    <a:lnTo>
                      <a:pt x="184874" y="1124846"/>
                    </a:lnTo>
                    <a:lnTo>
                      <a:pt x="194322" y="1202506"/>
                    </a:lnTo>
                    <a:lnTo>
                      <a:pt x="194322" y="1202508"/>
                    </a:lnTo>
                    <a:cubicBezTo>
                      <a:pt x="114900" y="1182796"/>
                      <a:pt x="66882" y="1084793"/>
                      <a:pt x="66457" y="962002"/>
                    </a:cubicBezTo>
                    <a:lnTo>
                      <a:pt x="69552" y="910898"/>
                    </a:lnTo>
                    <a:lnTo>
                      <a:pt x="40024" y="845863"/>
                    </a:lnTo>
                    <a:cubicBezTo>
                      <a:pt x="14252" y="773019"/>
                      <a:pt x="0" y="692932"/>
                      <a:pt x="0" y="608865"/>
                    </a:cubicBezTo>
                    <a:cubicBezTo>
                      <a:pt x="0" y="272598"/>
                      <a:pt x="228024" y="0"/>
                      <a:pt x="5093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1585BCC5-B31C-9DE5-F2FC-FDB3B315FF63}"/>
                  </a:ext>
                </a:extLst>
              </p:cNvPr>
              <p:cNvSpPr/>
              <p:nvPr/>
            </p:nvSpPr>
            <p:spPr bwMode="auto">
              <a:xfrm>
                <a:off x="1023517" y="3342900"/>
                <a:ext cx="1440160" cy="1440160"/>
              </a:xfrm>
              <a:prstGeom prst="ellipse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16EB90F-0D44-7577-55E3-4BC047CAC758}"/>
                  </a:ext>
                </a:extLst>
              </p:cNvPr>
              <p:cNvSpPr/>
              <p:nvPr/>
            </p:nvSpPr>
            <p:spPr bwMode="auto">
              <a:xfrm>
                <a:off x="1565525" y="4315614"/>
                <a:ext cx="356144" cy="419696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774395">
                    <a:moveTo>
                      <a:pt x="292533" y="0"/>
                    </a:moveTo>
                    <a:lnTo>
                      <a:pt x="585065" y="279341"/>
                    </a:lnTo>
                    <a:lnTo>
                      <a:pt x="292531" y="774395"/>
                    </a:lnTo>
                    <a:lnTo>
                      <a:pt x="0" y="279341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CB1A6B7-7D1C-7DE2-2D5B-764DEF91FD17}"/>
                  </a:ext>
                </a:extLst>
              </p:cNvPr>
              <p:cNvSpPr/>
              <p:nvPr/>
            </p:nvSpPr>
            <p:spPr bwMode="auto">
              <a:xfrm>
                <a:off x="806026" y="3342900"/>
                <a:ext cx="1860973" cy="508046"/>
              </a:xfrm>
              <a:custGeom>
                <a:avLst/>
                <a:gdLst>
                  <a:gd name="connsiteX0" fmla="*/ 937572 w 1860973"/>
                  <a:gd name="connsiteY0" fmla="*/ 0 h 508046"/>
                  <a:gd name="connsiteX1" fmla="*/ 1280805 w 1860973"/>
                  <a:gd name="connsiteY1" fmla="*/ 86910 h 508046"/>
                  <a:gd name="connsiteX2" fmla="*/ 1306410 w 1860973"/>
                  <a:gd name="connsiteY2" fmla="*/ 102890 h 508046"/>
                  <a:gd name="connsiteX3" fmla="*/ 1368931 w 1860973"/>
                  <a:gd name="connsiteY3" fmla="*/ 100158 h 508046"/>
                  <a:gd name="connsiteX4" fmla="*/ 1509901 w 1860973"/>
                  <a:gd name="connsiteY4" fmla="*/ 100240 h 508046"/>
                  <a:gd name="connsiteX5" fmla="*/ 1860973 w 1860973"/>
                  <a:gd name="connsiteY5" fmla="*/ 163147 h 508046"/>
                  <a:gd name="connsiteX6" fmla="*/ 1641720 w 1860973"/>
                  <a:gd name="connsiteY6" fmla="*/ 280734 h 508046"/>
                  <a:gd name="connsiteX7" fmla="*/ 1513559 w 1860973"/>
                  <a:gd name="connsiteY7" fmla="*/ 289933 h 508046"/>
                  <a:gd name="connsiteX8" fmla="*/ 1534674 w 1860973"/>
                  <a:gd name="connsiteY8" fmla="*/ 317477 h 508046"/>
                  <a:gd name="connsiteX9" fmla="*/ 1596083 w 1860973"/>
                  <a:gd name="connsiteY9" fmla="*/ 430613 h 508046"/>
                  <a:gd name="connsiteX10" fmla="*/ 1550276 w 1860973"/>
                  <a:gd name="connsiteY10" fmla="*/ 392819 h 508046"/>
                  <a:gd name="connsiteX11" fmla="*/ 1301214 w 1860973"/>
                  <a:gd name="connsiteY11" fmla="*/ 316741 h 508046"/>
                  <a:gd name="connsiteX12" fmla="*/ 986225 w 1860973"/>
                  <a:gd name="connsiteY12" fmla="*/ 447214 h 508046"/>
                  <a:gd name="connsiteX13" fmla="*/ 936034 w 1860973"/>
                  <a:gd name="connsiteY13" fmla="*/ 508046 h 508046"/>
                  <a:gd name="connsiteX14" fmla="*/ 885843 w 1860973"/>
                  <a:gd name="connsiteY14" fmla="*/ 447214 h 508046"/>
                  <a:gd name="connsiteX15" fmla="*/ 570854 w 1860973"/>
                  <a:gd name="connsiteY15" fmla="*/ 316741 h 508046"/>
                  <a:gd name="connsiteX16" fmla="*/ 321792 w 1860973"/>
                  <a:gd name="connsiteY16" fmla="*/ 392819 h 508046"/>
                  <a:gd name="connsiteX17" fmla="*/ 281556 w 1860973"/>
                  <a:gd name="connsiteY17" fmla="*/ 426017 h 508046"/>
                  <a:gd name="connsiteX18" fmla="*/ 340470 w 1860973"/>
                  <a:gd name="connsiteY18" fmla="*/ 317477 h 508046"/>
                  <a:gd name="connsiteX19" fmla="*/ 361063 w 1860973"/>
                  <a:gd name="connsiteY19" fmla="*/ 290614 h 508046"/>
                  <a:gd name="connsiteX20" fmla="*/ 358987 w 1860973"/>
                  <a:gd name="connsiteY20" fmla="*/ 290763 h 508046"/>
                  <a:gd name="connsiteX21" fmla="*/ 0 w 1860973"/>
                  <a:gd name="connsiteY21" fmla="*/ 163147 h 508046"/>
                  <a:gd name="connsiteX22" fmla="*/ 366901 w 1860973"/>
                  <a:gd name="connsiteY22" fmla="*/ 100240 h 508046"/>
                  <a:gd name="connsiteX23" fmla="*/ 505398 w 1860973"/>
                  <a:gd name="connsiteY23" fmla="*/ 100158 h 508046"/>
                  <a:gd name="connsiteX24" fmla="*/ 568479 w 1860973"/>
                  <a:gd name="connsiteY24" fmla="*/ 103049 h 508046"/>
                  <a:gd name="connsiteX25" fmla="*/ 594339 w 1860973"/>
                  <a:gd name="connsiteY25" fmla="*/ 86910 h 508046"/>
                  <a:gd name="connsiteX26" fmla="*/ 937572 w 1860973"/>
                  <a:gd name="connsiteY26" fmla="*/ 0 h 50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60973" h="508046">
                    <a:moveTo>
                      <a:pt x="937572" y="0"/>
                    </a:moveTo>
                    <a:cubicBezTo>
                      <a:pt x="1061850" y="0"/>
                      <a:pt x="1178775" y="31484"/>
                      <a:pt x="1280805" y="86910"/>
                    </a:cubicBezTo>
                    <a:lnTo>
                      <a:pt x="1306410" y="102890"/>
                    </a:lnTo>
                    <a:lnTo>
                      <a:pt x="1368931" y="100158"/>
                    </a:lnTo>
                    <a:cubicBezTo>
                      <a:pt x="1412621" y="99767"/>
                      <a:pt x="1460335" y="100240"/>
                      <a:pt x="1509901" y="100240"/>
                    </a:cubicBezTo>
                    <a:cubicBezTo>
                      <a:pt x="1708164" y="100240"/>
                      <a:pt x="1860973" y="92667"/>
                      <a:pt x="1860973" y="163147"/>
                    </a:cubicBezTo>
                    <a:cubicBezTo>
                      <a:pt x="1860973" y="216007"/>
                      <a:pt x="1770566" y="261361"/>
                      <a:pt x="1641720" y="280734"/>
                    </a:cubicBezTo>
                    <a:lnTo>
                      <a:pt x="1513559" y="289933"/>
                    </a:lnTo>
                    <a:lnTo>
                      <a:pt x="1534674" y="317477"/>
                    </a:lnTo>
                    <a:lnTo>
                      <a:pt x="1596083" y="430613"/>
                    </a:lnTo>
                    <a:lnTo>
                      <a:pt x="1550276" y="392819"/>
                    </a:lnTo>
                    <a:cubicBezTo>
                      <a:pt x="1479180" y="344787"/>
                      <a:pt x="1393472" y="316741"/>
                      <a:pt x="1301214" y="316741"/>
                    </a:cubicBezTo>
                    <a:cubicBezTo>
                      <a:pt x="1178203" y="316741"/>
                      <a:pt x="1066838" y="366601"/>
                      <a:pt x="986225" y="447214"/>
                    </a:cubicBezTo>
                    <a:lnTo>
                      <a:pt x="936034" y="508046"/>
                    </a:lnTo>
                    <a:lnTo>
                      <a:pt x="885843" y="447214"/>
                    </a:lnTo>
                    <a:cubicBezTo>
                      <a:pt x="805230" y="366601"/>
                      <a:pt x="693865" y="316741"/>
                      <a:pt x="570854" y="316741"/>
                    </a:cubicBezTo>
                    <a:cubicBezTo>
                      <a:pt x="478596" y="316741"/>
                      <a:pt x="392888" y="344787"/>
                      <a:pt x="321792" y="392819"/>
                    </a:cubicBezTo>
                    <a:lnTo>
                      <a:pt x="281556" y="426017"/>
                    </a:lnTo>
                    <a:lnTo>
                      <a:pt x="340470" y="317477"/>
                    </a:lnTo>
                    <a:lnTo>
                      <a:pt x="361063" y="290614"/>
                    </a:lnTo>
                    <a:lnTo>
                      <a:pt x="358987" y="290763"/>
                    </a:lnTo>
                    <a:cubicBezTo>
                      <a:pt x="160724" y="290763"/>
                      <a:pt x="0" y="233627"/>
                      <a:pt x="0" y="163147"/>
                    </a:cubicBezTo>
                    <a:cubicBezTo>
                      <a:pt x="0" y="92667"/>
                      <a:pt x="168638" y="100240"/>
                      <a:pt x="366901" y="100240"/>
                    </a:cubicBezTo>
                    <a:cubicBezTo>
                      <a:pt x="416467" y="100240"/>
                      <a:pt x="463191" y="99767"/>
                      <a:pt x="505398" y="100158"/>
                    </a:cubicBezTo>
                    <a:lnTo>
                      <a:pt x="568479" y="103049"/>
                    </a:lnTo>
                    <a:lnTo>
                      <a:pt x="594339" y="86910"/>
                    </a:lnTo>
                    <a:cubicBezTo>
                      <a:pt x="696370" y="31484"/>
                      <a:pt x="813294" y="0"/>
                      <a:pt x="93757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70C32862-A13E-9A94-2557-608249E69A7F}"/>
                </a:ext>
              </a:extLst>
            </p:cNvPr>
            <p:cNvGrpSpPr/>
            <p:nvPr/>
          </p:nvGrpSpPr>
          <p:grpSpPr>
            <a:xfrm>
              <a:off x="1106212" y="3886902"/>
              <a:ext cx="513518" cy="396162"/>
              <a:chOff x="1099862" y="804770"/>
              <a:chExt cx="513518" cy="396162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86B7D1AC-7D1B-C801-7E48-757D13C04582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E7958C58-05CB-6416-F3A0-B4EBACEB5213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856C1021-66D3-8210-4A35-594C7A9DFEE6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B8441947-8B2D-9DC6-50D9-49BFAFFA8191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022B6A88-B2BC-6A8A-071B-EE1068523880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FF6B5702-9E89-51B8-0417-DF9F139C5454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3AE14EA4-5F84-9E0D-7BE0-C0AF2EA70A1F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17D4BDAA-5F68-03B2-6D2C-EB52A72A3C6E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30A3DDCB-A5D4-E6A0-A472-EAE188F7A51A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E2A298D8-45BB-42C3-FB6A-8F46C1A9DE56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88D5F20F-7DA3-6119-F130-88FE45FFE84A}"/>
                </a:ext>
              </a:extLst>
            </p:cNvPr>
            <p:cNvGrpSpPr/>
            <p:nvPr/>
          </p:nvGrpSpPr>
          <p:grpSpPr>
            <a:xfrm>
              <a:off x="1875356" y="3886902"/>
              <a:ext cx="513518" cy="396162"/>
              <a:chOff x="1099862" y="804770"/>
              <a:chExt cx="513518" cy="396162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D1350142-100B-0201-B406-700FFF28E02A}"/>
                  </a:ext>
                </a:extLst>
              </p:cNvPr>
              <p:cNvGrpSpPr/>
              <p:nvPr/>
            </p:nvGrpSpPr>
            <p:grpSpPr>
              <a:xfrm>
                <a:off x="1099862" y="804770"/>
                <a:ext cx="513518" cy="396162"/>
                <a:chOff x="285784" y="300039"/>
                <a:chExt cx="513518" cy="396162"/>
              </a:xfrm>
            </p:grpSpPr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7DB49AC8-FF22-771A-196B-3768B33A9960}"/>
                    </a:ext>
                  </a:extLst>
                </p:cNvPr>
                <p:cNvSpPr/>
                <p:nvPr/>
              </p:nvSpPr>
              <p:spPr bwMode="auto">
                <a:xfrm>
                  <a:off x="285784" y="300039"/>
                  <a:ext cx="513518" cy="39616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9D42C7EC-7C62-6BE8-04FB-61EA70A17179}"/>
                    </a:ext>
                  </a:extLst>
                </p:cNvPr>
                <p:cNvSpPr/>
                <p:nvPr/>
              </p:nvSpPr>
              <p:spPr bwMode="auto">
                <a:xfrm>
                  <a:off x="500568" y="460469"/>
                  <a:ext cx="87116" cy="75302"/>
                </a:xfrm>
                <a:custGeom>
                  <a:avLst/>
                  <a:gdLst>
                    <a:gd name="connsiteX0" fmla="*/ 525532 w 1051064"/>
                    <a:gd name="connsiteY0" fmla="*/ 0 h 669607"/>
                    <a:gd name="connsiteX1" fmla="*/ 1018907 w 1051064"/>
                    <a:gd name="connsiteY1" fmla="*/ 273121 h 669607"/>
                    <a:gd name="connsiteX2" fmla="*/ 1051064 w 1051064"/>
                    <a:gd name="connsiteY2" fmla="*/ 334804 h 669607"/>
                    <a:gd name="connsiteX3" fmla="*/ 1018907 w 1051064"/>
                    <a:gd name="connsiteY3" fmla="*/ 396487 h 669607"/>
                    <a:gd name="connsiteX4" fmla="*/ 525532 w 1051064"/>
                    <a:gd name="connsiteY4" fmla="*/ 669607 h 669607"/>
                    <a:gd name="connsiteX5" fmla="*/ 32157 w 1051064"/>
                    <a:gd name="connsiteY5" fmla="*/ 396487 h 669607"/>
                    <a:gd name="connsiteX6" fmla="*/ 0 w 1051064"/>
                    <a:gd name="connsiteY6" fmla="*/ 334804 h 669607"/>
                    <a:gd name="connsiteX7" fmla="*/ 32157 w 1051064"/>
                    <a:gd name="connsiteY7" fmla="*/ 273121 h 669607"/>
                    <a:gd name="connsiteX8" fmla="*/ 525532 w 1051064"/>
                    <a:gd name="connsiteY8" fmla="*/ 0 h 66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1064" h="669607">
                      <a:moveTo>
                        <a:pt x="525532" y="0"/>
                      </a:moveTo>
                      <a:cubicBezTo>
                        <a:pt x="730910" y="0"/>
                        <a:pt x="911983" y="108339"/>
                        <a:pt x="1018907" y="273121"/>
                      </a:cubicBezTo>
                      <a:lnTo>
                        <a:pt x="1051064" y="334804"/>
                      </a:lnTo>
                      <a:lnTo>
                        <a:pt x="1018907" y="396487"/>
                      </a:lnTo>
                      <a:cubicBezTo>
                        <a:pt x="911983" y="561268"/>
                        <a:pt x="730910" y="669607"/>
                        <a:pt x="525532" y="669607"/>
                      </a:cubicBezTo>
                      <a:cubicBezTo>
                        <a:pt x="320155" y="669607"/>
                        <a:pt x="139081" y="561268"/>
                        <a:pt x="32157" y="396487"/>
                      </a:cubicBezTo>
                      <a:lnTo>
                        <a:pt x="0" y="334804"/>
                      </a:lnTo>
                      <a:lnTo>
                        <a:pt x="32157" y="273121"/>
                      </a:lnTo>
                      <a:cubicBezTo>
                        <a:pt x="139081" y="108339"/>
                        <a:pt x="320155" y="0"/>
                        <a:pt x="52553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C296E0BC-05DF-4CC2-E735-097A0330EF8B}"/>
                  </a:ext>
                </a:extLst>
              </p:cNvPr>
              <p:cNvSpPr/>
              <p:nvPr/>
            </p:nvSpPr>
            <p:spPr bwMode="auto">
              <a:xfrm>
                <a:off x="1379696" y="831056"/>
                <a:ext cx="45719" cy="98750"/>
              </a:xfrm>
              <a:custGeom>
                <a:avLst/>
                <a:gdLst>
                  <a:gd name="connsiteX0" fmla="*/ 33337 w 42862"/>
                  <a:gd name="connsiteY0" fmla="*/ 0 h 88106"/>
                  <a:gd name="connsiteX1" fmla="*/ 0 w 42862"/>
                  <a:gd name="connsiteY1" fmla="*/ 50006 h 88106"/>
                  <a:gd name="connsiteX2" fmla="*/ 42862 w 42862"/>
                  <a:gd name="connsiteY2" fmla="*/ 61912 h 88106"/>
                  <a:gd name="connsiteX3" fmla="*/ 30956 w 42862"/>
                  <a:gd name="connsiteY3" fmla="*/ 8810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2" h="88106">
                    <a:moveTo>
                      <a:pt x="33337" y="0"/>
                    </a:moveTo>
                    <a:lnTo>
                      <a:pt x="0" y="50006"/>
                    </a:lnTo>
                    <a:lnTo>
                      <a:pt x="42862" y="61912"/>
                    </a:lnTo>
                    <a:lnTo>
                      <a:pt x="30956" y="88106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C618BEFA-7AED-64CB-421B-2088A8CCB536}"/>
                  </a:ext>
                </a:extLst>
              </p:cNvPr>
              <p:cNvSpPr/>
              <p:nvPr/>
            </p:nvSpPr>
            <p:spPr bwMode="auto">
              <a:xfrm>
                <a:off x="1178719" y="909638"/>
                <a:ext cx="90487" cy="97631"/>
              </a:xfrm>
              <a:custGeom>
                <a:avLst/>
                <a:gdLst>
                  <a:gd name="connsiteX0" fmla="*/ 0 w 90487"/>
                  <a:gd name="connsiteY0" fmla="*/ 0 h 97631"/>
                  <a:gd name="connsiteX1" fmla="*/ 52387 w 90487"/>
                  <a:gd name="connsiteY1" fmla="*/ 42862 h 97631"/>
                  <a:gd name="connsiteX2" fmla="*/ 14287 w 90487"/>
                  <a:gd name="connsiteY2" fmla="*/ 73818 h 97631"/>
                  <a:gd name="connsiteX3" fmla="*/ 54769 w 90487"/>
                  <a:gd name="connsiteY3" fmla="*/ 95250 h 97631"/>
                  <a:gd name="connsiteX4" fmla="*/ 90487 w 90487"/>
                  <a:gd name="connsiteY4" fmla="*/ 97631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7" h="97631">
                    <a:moveTo>
                      <a:pt x="0" y="0"/>
                    </a:moveTo>
                    <a:lnTo>
                      <a:pt x="52387" y="42862"/>
                    </a:lnTo>
                    <a:lnTo>
                      <a:pt x="14287" y="73818"/>
                    </a:lnTo>
                    <a:lnTo>
                      <a:pt x="54769" y="95250"/>
                    </a:lnTo>
                    <a:lnTo>
                      <a:pt x="90487" y="97631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2ADE4D5C-CA5B-5038-6347-6B9BA08401BE}"/>
                  </a:ext>
                </a:extLst>
              </p:cNvPr>
              <p:cNvSpPr/>
              <p:nvPr/>
            </p:nvSpPr>
            <p:spPr bwMode="auto">
              <a:xfrm>
                <a:off x="1169194" y="1050131"/>
                <a:ext cx="123825" cy="45244"/>
              </a:xfrm>
              <a:custGeom>
                <a:avLst/>
                <a:gdLst>
                  <a:gd name="connsiteX0" fmla="*/ 0 w 123825"/>
                  <a:gd name="connsiteY0" fmla="*/ 33338 h 45244"/>
                  <a:gd name="connsiteX1" fmla="*/ 47625 w 123825"/>
                  <a:gd name="connsiteY1" fmla="*/ 0 h 45244"/>
                  <a:gd name="connsiteX2" fmla="*/ 57150 w 123825"/>
                  <a:gd name="connsiteY2" fmla="*/ 45244 h 45244"/>
                  <a:gd name="connsiteX3" fmla="*/ 123825 w 123825"/>
                  <a:gd name="connsiteY3" fmla="*/ 11907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45244">
                    <a:moveTo>
                      <a:pt x="0" y="33338"/>
                    </a:moveTo>
                    <a:lnTo>
                      <a:pt x="47625" y="0"/>
                    </a:lnTo>
                    <a:lnTo>
                      <a:pt x="57150" y="45244"/>
                    </a:lnTo>
                    <a:lnTo>
                      <a:pt x="123825" y="11907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7CE3954-0D52-265A-474E-84C98CB36DD9}"/>
                  </a:ext>
                </a:extLst>
              </p:cNvPr>
              <p:cNvSpPr/>
              <p:nvPr/>
            </p:nvSpPr>
            <p:spPr bwMode="auto">
              <a:xfrm>
                <a:off x="1454944" y="907256"/>
                <a:ext cx="76200" cy="76200"/>
              </a:xfrm>
              <a:custGeom>
                <a:avLst/>
                <a:gdLst>
                  <a:gd name="connsiteX0" fmla="*/ 76200 w 76200"/>
                  <a:gd name="connsiteY0" fmla="*/ 0 h 76200"/>
                  <a:gd name="connsiteX1" fmla="*/ 28575 w 76200"/>
                  <a:gd name="connsiteY1" fmla="*/ 16669 h 76200"/>
                  <a:gd name="connsiteX2" fmla="*/ 61912 w 76200"/>
                  <a:gd name="connsiteY2" fmla="*/ 57150 h 76200"/>
                  <a:gd name="connsiteX3" fmla="*/ 0 w 7620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28575" y="16669"/>
                    </a:lnTo>
                    <a:lnTo>
                      <a:pt x="61912" y="57150"/>
                    </a:lnTo>
                    <a:lnTo>
                      <a:pt x="0" y="762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EA9C81E-AFCC-1D1A-40C0-0C3F32613222}"/>
                  </a:ext>
                </a:extLst>
              </p:cNvPr>
              <p:cNvSpPr/>
              <p:nvPr/>
            </p:nvSpPr>
            <p:spPr bwMode="auto">
              <a:xfrm>
                <a:off x="1416844" y="1031081"/>
                <a:ext cx="138112" cy="50007"/>
              </a:xfrm>
              <a:custGeom>
                <a:avLst/>
                <a:gdLst>
                  <a:gd name="connsiteX0" fmla="*/ 150018 w 150018"/>
                  <a:gd name="connsiteY0" fmla="*/ 38100 h 42863"/>
                  <a:gd name="connsiteX1" fmla="*/ 97631 w 150018"/>
                  <a:gd name="connsiteY1" fmla="*/ 0 h 42863"/>
                  <a:gd name="connsiteX2" fmla="*/ 78581 w 150018"/>
                  <a:gd name="connsiteY2" fmla="*/ 42863 h 42863"/>
                  <a:gd name="connsiteX3" fmla="*/ 57150 w 150018"/>
                  <a:gd name="connsiteY3" fmla="*/ 19050 h 42863"/>
                  <a:gd name="connsiteX4" fmla="*/ 26193 w 150018"/>
                  <a:gd name="connsiteY4" fmla="*/ 42863 h 42863"/>
                  <a:gd name="connsiteX5" fmla="*/ 4762 w 150018"/>
                  <a:gd name="connsiteY5" fmla="*/ 11907 h 42863"/>
                  <a:gd name="connsiteX6" fmla="*/ 0 w 150018"/>
                  <a:gd name="connsiteY6" fmla="*/ 9525 h 42863"/>
                  <a:gd name="connsiteX7" fmla="*/ 0 w 150018"/>
                  <a:gd name="connsiteY7" fmla="*/ 9525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42863">
                    <a:moveTo>
                      <a:pt x="150018" y="38100"/>
                    </a:moveTo>
                    <a:lnTo>
                      <a:pt x="97631" y="0"/>
                    </a:lnTo>
                    <a:lnTo>
                      <a:pt x="78581" y="42863"/>
                    </a:lnTo>
                    <a:lnTo>
                      <a:pt x="57150" y="19050"/>
                    </a:lnTo>
                    <a:lnTo>
                      <a:pt x="26193" y="42863"/>
                    </a:lnTo>
                    <a:lnTo>
                      <a:pt x="4762" y="11907"/>
                    </a:lnTo>
                    <a:lnTo>
                      <a:pt x="0" y="9525"/>
                    </a:lnTo>
                    <a:lnTo>
                      <a:pt x="0" y="9525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DD9696A4-3796-D81E-F083-3AB4AA72708D}"/>
                  </a:ext>
                </a:extLst>
              </p:cNvPr>
              <p:cNvSpPr/>
              <p:nvPr/>
            </p:nvSpPr>
            <p:spPr bwMode="auto">
              <a:xfrm>
                <a:off x="1364457" y="1073944"/>
                <a:ext cx="45243" cy="102394"/>
              </a:xfrm>
              <a:custGeom>
                <a:avLst/>
                <a:gdLst>
                  <a:gd name="connsiteX0" fmla="*/ 45243 w 45243"/>
                  <a:gd name="connsiteY0" fmla="*/ 102394 h 102394"/>
                  <a:gd name="connsiteX1" fmla="*/ 0 w 45243"/>
                  <a:gd name="connsiteY1" fmla="*/ 73819 h 102394"/>
                  <a:gd name="connsiteX2" fmla="*/ 40481 w 45243"/>
                  <a:gd name="connsiteY2" fmla="*/ 38100 h 102394"/>
                  <a:gd name="connsiteX3" fmla="*/ 7143 w 45243"/>
                  <a:gd name="connsiteY3" fmla="*/ 0 h 10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43" h="102394">
                    <a:moveTo>
                      <a:pt x="45243" y="102394"/>
                    </a:moveTo>
                    <a:lnTo>
                      <a:pt x="0" y="73819"/>
                    </a:lnTo>
                    <a:lnTo>
                      <a:pt x="40481" y="38100"/>
                    </a:lnTo>
                    <a:lnTo>
                      <a:pt x="7143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FD35814C-E02A-F21E-4380-8E08F22F2FF5}"/>
                  </a:ext>
                </a:extLst>
              </p:cNvPr>
              <p:cNvSpPr/>
              <p:nvPr/>
            </p:nvSpPr>
            <p:spPr bwMode="auto">
              <a:xfrm>
                <a:off x="1262063" y="847725"/>
                <a:ext cx="50006" cy="95250"/>
              </a:xfrm>
              <a:custGeom>
                <a:avLst/>
                <a:gdLst>
                  <a:gd name="connsiteX0" fmla="*/ 0 w 50006"/>
                  <a:gd name="connsiteY0" fmla="*/ 0 h 95250"/>
                  <a:gd name="connsiteX1" fmla="*/ 7143 w 50006"/>
                  <a:gd name="connsiteY1" fmla="*/ 59531 h 95250"/>
                  <a:gd name="connsiteX2" fmla="*/ 40481 w 50006"/>
                  <a:gd name="connsiteY2" fmla="*/ 59531 h 95250"/>
                  <a:gd name="connsiteX3" fmla="*/ 50006 w 50006"/>
                  <a:gd name="connsiteY3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" h="95250">
                    <a:moveTo>
                      <a:pt x="0" y="0"/>
                    </a:moveTo>
                    <a:lnTo>
                      <a:pt x="7143" y="59531"/>
                    </a:lnTo>
                    <a:lnTo>
                      <a:pt x="40481" y="59531"/>
                    </a:lnTo>
                    <a:lnTo>
                      <a:pt x="50006" y="9525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26162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pptx249_寝不足の鳥のイラスト</dc:title>
  <dc:subject>pptx249_寝不足の鳥のイラスト</dc:subject>
  <dc:creator>でじけろお</dc:creator>
  <cp:lastModifiedBy/>
  <cp:revision>1</cp:revision>
  <dcterms:created xsi:type="dcterms:W3CDTF">2014-01-30T05:12:09Z</dcterms:created>
  <dcterms:modified xsi:type="dcterms:W3CDTF">2024-01-22T14:53:50Z</dcterms:modified>
  <cp:category/>
  <cp:version>1</cp:version>
</cp:coreProperties>
</file>