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4"/>
  </p:notesMasterIdLst>
  <p:sldIdLst>
    <p:sldId id="778" r:id="rId2"/>
    <p:sldId id="779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成者" initials="A" lastIdx="1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9900"/>
    <a:srgbClr val="00CC00"/>
    <a:srgbClr val="339933"/>
    <a:srgbClr val="66FFFF"/>
    <a:srgbClr val="00FFCC"/>
    <a:srgbClr val="CC6600"/>
    <a:srgbClr val="000000"/>
    <a:srgbClr val="FFCC66"/>
    <a:srgbClr val="FF9966"/>
    <a:srgbClr val="99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785" autoAdjust="0"/>
    <p:restoredTop sz="94492" autoAdjust="0"/>
  </p:normalViewPr>
  <p:slideViewPr>
    <p:cSldViewPr>
      <p:cViewPr varScale="1">
        <p:scale>
          <a:sx n="85" d="100"/>
          <a:sy n="85" d="100"/>
        </p:scale>
        <p:origin x="738" y="90"/>
      </p:cViewPr>
      <p:guideLst>
        <p:guide orient="horz" pos="2160"/>
        <p:guide pos="3120"/>
      </p:guideLst>
    </p:cSldViewPr>
  </p:slideViewPr>
  <p:outlineViewPr>
    <p:cViewPr>
      <p:scale>
        <a:sx n="66" d="100"/>
        <a:sy n="66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5" d="100"/>
          <a:sy n="85" d="100"/>
        </p:scale>
        <p:origin x="3804" y="90"/>
      </p:cViewPr>
      <p:guideLst/>
    </p:cSldViewPr>
  </p:notes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DC1C4B6-4CFD-46AE-8F11-438C44EC5DFE}" type="datetimeFigureOut">
              <a:rPr kumimoji="1" lang="ja-JP" altLang="en-US" smtClean="0"/>
              <a:t>2024/1/22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377FF22-0D66-4BBD-8D09-A68C31FF2E1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4389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Copyright©2024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2" name="Rectangle 11">
            <a:extLst>
              <a:ext uri="{FF2B5EF4-FFF2-40B4-BE49-F238E27FC236}">
                <a16:creationId xmlns:a16="http://schemas.microsoft.com/office/drawing/2014/main" id="{66B24A9B-4A7C-D518-78C7-9AB14DCB9AA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6F18A7E6-D6FA-A307-16A2-CC0EBBA4656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FCBD1E1D-25F4-0536-B5F6-29F0343542A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04AB33AB-6815-5176-4382-8A898AE584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8">
            <a:extLst>
              <a:ext uri="{FF2B5EF4-FFF2-40B4-BE49-F238E27FC236}">
                <a16:creationId xmlns:a16="http://schemas.microsoft.com/office/drawing/2014/main" id="{D39B01AE-F737-CFC6-BEA9-F3FB8F88F23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9">
            <a:extLst>
              <a:ext uri="{FF2B5EF4-FFF2-40B4-BE49-F238E27FC236}">
                <a16:creationId xmlns:a16="http://schemas.microsoft.com/office/drawing/2014/main" id="{948CA9EA-2236-7049-1833-31E49E601EF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98CC4778-43AD-96A0-0003-F5C0BC4DC740}"/>
              </a:ext>
            </a:extLst>
          </p:cNvPr>
          <p:cNvGrpSpPr/>
          <p:nvPr/>
        </p:nvGrpSpPr>
        <p:grpSpPr>
          <a:xfrm>
            <a:off x="1148926" y="3828675"/>
            <a:ext cx="1860973" cy="2551247"/>
            <a:chOff x="806026" y="3342900"/>
            <a:chExt cx="1860973" cy="2551247"/>
          </a:xfrm>
        </p:grpSpPr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8627CBBF-517B-E437-C988-B68DD9909B42}"/>
                </a:ext>
              </a:extLst>
            </p:cNvPr>
            <p:cNvSpPr/>
            <p:nvPr/>
          </p:nvSpPr>
          <p:spPr bwMode="auto">
            <a:xfrm rot="20700000" flipH="1">
              <a:off x="2133212" y="412690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E5950CEC-D451-D480-2B34-FDC0384D72FA}"/>
                </a:ext>
              </a:extLst>
            </p:cNvPr>
            <p:cNvSpPr/>
            <p:nvPr/>
          </p:nvSpPr>
          <p:spPr bwMode="auto">
            <a:xfrm rot="1800000">
              <a:off x="878126" y="405266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2" name="フリーフォーム: 図形 101">
              <a:extLst>
                <a:ext uri="{FF2B5EF4-FFF2-40B4-BE49-F238E27FC236}">
                  <a16:creationId xmlns:a16="http://schemas.microsoft.com/office/drawing/2014/main" id="{0B2E8B74-6978-4D2C-3243-AC6473B5AD8A}"/>
                </a:ext>
              </a:extLst>
            </p:cNvPr>
            <p:cNvSpPr/>
            <p:nvPr/>
          </p:nvSpPr>
          <p:spPr bwMode="auto">
            <a:xfrm>
              <a:off x="1869769" y="5112801"/>
              <a:ext cx="390950" cy="61755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3EB08F65-80F1-468D-2C19-EEB2173EC057}"/>
                </a:ext>
              </a:extLst>
            </p:cNvPr>
            <p:cNvSpPr/>
            <p:nvPr/>
          </p:nvSpPr>
          <p:spPr bwMode="auto">
            <a:xfrm>
              <a:off x="1165647" y="5413487"/>
              <a:ext cx="511050" cy="48066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5" name="フリーフォーム: 図形 104">
              <a:extLst>
                <a:ext uri="{FF2B5EF4-FFF2-40B4-BE49-F238E27FC236}">
                  <a16:creationId xmlns:a16="http://schemas.microsoft.com/office/drawing/2014/main" id="{B5CFEA3B-D2B2-6E5D-3BE0-7077BBD3B89B}"/>
                </a:ext>
              </a:extLst>
            </p:cNvPr>
            <p:cNvSpPr/>
            <p:nvPr/>
          </p:nvSpPr>
          <p:spPr bwMode="auto">
            <a:xfrm>
              <a:off x="1094592" y="4038027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lnTo>
                    <a:pt x="1124218" y="1298973"/>
                  </a:lnTo>
                  <a:cubicBezTo>
                    <a:pt x="1124218" y="1410036"/>
                    <a:pt x="1046312" y="1500070"/>
                    <a:pt x="950209" y="1500070"/>
                  </a:cubicBezTo>
                  <a:cubicBezTo>
                    <a:pt x="926183" y="1500070"/>
                    <a:pt x="903295" y="1494443"/>
                    <a:pt x="882477" y="1484267"/>
                  </a:cubicBezTo>
                  <a:lnTo>
                    <a:pt x="850604" y="1459433"/>
                  </a:ln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rgbClr val="FFFF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6" name="フリーフォーム: 図形 105">
              <a:extLst>
                <a:ext uri="{FF2B5EF4-FFF2-40B4-BE49-F238E27FC236}">
                  <a16:creationId xmlns:a16="http://schemas.microsoft.com/office/drawing/2014/main" id="{A6CF4F61-F042-8574-DFC5-BE848154584C}"/>
                </a:ext>
              </a:extLst>
            </p:cNvPr>
            <p:cNvSpPr/>
            <p:nvPr/>
          </p:nvSpPr>
          <p:spPr bwMode="auto">
            <a:xfrm>
              <a:off x="1234292" y="4045847"/>
              <a:ext cx="1018610" cy="1299329"/>
            </a:xfrm>
            <a:custGeom>
              <a:avLst/>
              <a:gdLst>
                <a:gd name="connsiteX0" fmla="*/ 509305 w 1018610"/>
                <a:gd name="connsiteY0" fmla="*/ 0 h 1299329"/>
                <a:gd name="connsiteX1" fmla="*/ 1018610 w 1018610"/>
                <a:gd name="connsiteY1" fmla="*/ 608865 h 1299329"/>
                <a:gd name="connsiteX2" fmla="*/ 978586 w 1018610"/>
                <a:gd name="connsiteY2" fmla="*/ 845863 h 1299329"/>
                <a:gd name="connsiteX3" fmla="*/ 949059 w 1018610"/>
                <a:gd name="connsiteY3" fmla="*/ 910898 h 1299329"/>
                <a:gd name="connsiteX4" fmla="*/ 952154 w 1018610"/>
                <a:gd name="connsiteY4" fmla="*/ 962002 h 1299329"/>
                <a:gd name="connsiteX5" fmla="*/ 824288 w 1018610"/>
                <a:gd name="connsiteY5" fmla="*/ 1202508 h 1299329"/>
                <a:gd name="connsiteX6" fmla="*/ 824288 w 1018610"/>
                <a:gd name="connsiteY6" fmla="*/ 1202506 h 1299329"/>
                <a:gd name="connsiteX7" fmla="*/ 833736 w 1018610"/>
                <a:gd name="connsiteY7" fmla="*/ 1124846 h 1299329"/>
                <a:gd name="connsiteX8" fmla="*/ 820324 w 1018610"/>
                <a:gd name="connsiteY8" fmla="*/ 1165131 h 1299329"/>
                <a:gd name="connsiteX9" fmla="*/ 686747 w 1018610"/>
                <a:gd name="connsiteY9" fmla="*/ 1270555 h 1299329"/>
                <a:gd name="connsiteX10" fmla="*/ 686747 w 1018610"/>
                <a:gd name="connsiteY10" fmla="*/ 1270553 h 1299329"/>
                <a:gd name="connsiteX11" fmla="*/ 710835 w 1018610"/>
                <a:gd name="connsiteY11" fmla="*/ 1193761 h 1299329"/>
                <a:gd name="connsiteX12" fmla="*/ 713120 w 1018610"/>
                <a:gd name="connsiteY12" fmla="*/ 1181926 h 1299329"/>
                <a:gd name="connsiteX13" fmla="*/ 706301 w 1018610"/>
                <a:gd name="connsiteY13" fmla="*/ 1199103 h 1299329"/>
                <a:gd name="connsiteX14" fmla="*/ 563835 w 1018610"/>
                <a:gd name="connsiteY14" fmla="*/ 1299329 h 1299329"/>
                <a:gd name="connsiteX15" fmla="*/ 593083 w 1018610"/>
                <a:gd name="connsiteY15" fmla="*/ 1221765 h 1299329"/>
                <a:gd name="connsiteX16" fmla="*/ 593096 w 1018610"/>
                <a:gd name="connsiteY16" fmla="*/ 1221715 h 1299329"/>
                <a:gd name="connsiteX17" fmla="*/ 561316 w 1018610"/>
                <a:gd name="connsiteY17" fmla="*/ 1259254 h 1299329"/>
                <a:gd name="connsiteX18" fmla="*/ 509564 w 1018610"/>
                <a:gd name="connsiteY18" fmla="*/ 1292955 h 1299329"/>
                <a:gd name="connsiteX19" fmla="*/ 509306 w 1018610"/>
                <a:gd name="connsiteY19" fmla="*/ 1293041 h 1299329"/>
                <a:gd name="connsiteX20" fmla="*/ 509047 w 1018610"/>
                <a:gd name="connsiteY20" fmla="*/ 1292955 h 1299329"/>
                <a:gd name="connsiteX21" fmla="*/ 457294 w 1018610"/>
                <a:gd name="connsiteY21" fmla="*/ 1259254 h 1299329"/>
                <a:gd name="connsiteX22" fmla="*/ 425515 w 1018610"/>
                <a:gd name="connsiteY22" fmla="*/ 1221715 h 1299329"/>
                <a:gd name="connsiteX23" fmla="*/ 425527 w 1018610"/>
                <a:gd name="connsiteY23" fmla="*/ 1221765 h 1299329"/>
                <a:gd name="connsiteX24" fmla="*/ 454775 w 1018610"/>
                <a:gd name="connsiteY24" fmla="*/ 1299329 h 1299329"/>
                <a:gd name="connsiteX25" fmla="*/ 312309 w 1018610"/>
                <a:gd name="connsiteY25" fmla="*/ 1199103 h 1299329"/>
                <a:gd name="connsiteX26" fmla="*/ 305490 w 1018610"/>
                <a:gd name="connsiteY26" fmla="*/ 1181926 h 1299329"/>
                <a:gd name="connsiteX27" fmla="*/ 307775 w 1018610"/>
                <a:gd name="connsiteY27" fmla="*/ 1193761 h 1299329"/>
                <a:gd name="connsiteX28" fmla="*/ 331863 w 1018610"/>
                <a:gd name="connsiteY28" fmla="*/ 1270553 h 1299329"/>
                <a:gd name="connsiteX29" fmla="*/ 331863 w 1018610"/>
                <a:gd name="connsiteY29" fmla="*/ 1270555 h 1299329"/>
                <a:gd name="connsiteX30" fmla="*/ 198286 w 1018610"/>
                <a:gd name="connsiteY30" fmla="*/ 1165131 h 1299329"/>
                <a:gd name="connsiteX31" fmla="*/ 184874 w 1018610"/>
                <a:gd name="connsiteY31" fmla="*/ 1124846 h 1299329"/>
                <a:gd name="connsiteX32" fmla="*/ 194322 w 1018610"/>
                <a:gd name="connsiteY32" fmla="*/ 1202506 h 1299329"/>
                <a:gd name="connsiteX33" fmla="*/ 194322 w 1018610"/>
                <a:gd name="connsiteY33" fmla="*/ 1202508 h 1299329"/>
                <a:gd name="connsiteX34" fmla="*/ 66457 w 1018610"/>
                <a:gd name="connsiteY34" fmla="*/ 962002 h 1299329"/>
                <a:gd name="connsiteX35" fmla="*/ 69552 w 1018610"/>
                <a:gd name="connsiteY35" fmla="*/ 910898 h 1299329"/>
                <a:gd name="connsiteX36" fmla="*/ 40024 w 1018610"/>
                <a:gd name="connsiteY36" fmla="*/ 845863 h 1299329"/>
                <a:gd name="connsiteX37" fmla="*/ 0 w 1018610"/>
                <a:gd name="connsiteY37" fmla="*/ 608865 h 1299329"/>
                <a:gd name="connsiteX38" fmla="*/ 509305 w 1018610"/>
                <a:gd name="connsiteY38" fmla="*/ 0 h 12993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1018610" h="1299329">
                  <a:moveTo>
                    <a:pt x="509305" y="0"/>
                  </a:moveTo>
                  <a:cubicBezTo>
                    <a:pt x="790586" y="0"/>
                    <a:pt x="1018610" y="272598"/>
                    <a:pt x="1018610" y="608865"/>
                  </a:cubicBezTo>
                  <a:cubicBezTo>
                    <a:pt x="1018610" y="692932"/>
                    <a:pt x="1004359" y="773019"/>
                    <a:pt x="978586" y="845863"/>
                  </a:cubicBezTo>
                  <a:lnTo>
                    <a:pt x="949059" y="910898"/>
                  </a:lnTo>
                  <a:lnTo>
                    <a:pt x="952154" y="962002"/>
                  </a:lnTo>
                  <a:cubicBezTo>
                    <a:pt x="951728" y="1084793"/>
                    <a:pt x="903710" y="1182796"/>
                    <a:pt x="824288" y="1202508"/>
                  </a:cubicBezTo>
                  <a:lnTo>
                    <a:pt x="824288" y="1202506"/>
                  </a:lnTo>
                  <a:lnTo>
                    <a:pt x="833736" y="1124846"/>
                  </a:lnTo>
                  <a:lnTo>
                    <a:pt x="820324" y="1165131"/>
                  </a:lnTo>
                  <a:cubicBezTo>
                    <a:pt x="788261" y="1227216"/>
                    <a:pt x="741202" y="1267262"/>
                    <a:pt x="686747" y="1270555"/>
                  </a:cubicBezTo>
                  <a:lnTo>
                    <a:pt x="686747" y="1270553"/>
                  </a:lnTo>
                  <a:cubicBezTo>
                    <a:pt x="696107" y="1246111"/>
                    <a:pt x="704149" y="1220419"/>
                    <a:pt x="710835" y="1193761"/>
                  </a:cubicBezTo>
                  <a:lnTo>
                    <a:pt x="713120" y="1181926"/>
                  </a:lnTo>
                  <a:lnTo>
                    <a:pt x="706301" y="1199103"/>
                  </a:lnTo>
                  <a:cubicBezTo>
                    <a:pt x="669841" y="1261028"/>
                    <a:pt x="619471" y="1299329"/>
                    <a:pt x="563835" y="1299329"/>
                  </a:cubicBezTo>
                  <a:cubicBezTo>
                    <a:pt x="574868" y="1274746"/>
                    <a:pt x="584636" y="1248795"/>
                    <a:pt x="593083" y="1221765"/>
                  </a:cubicBezTo>
                  <a:lnTo>
                    <a:pt x="593096" y="1221715"/>
                  </a:lnTo>
                  <a:lnTo>
                    <a:pt x="561316" y="1259254"/>
                  </a:lnTo>
                  <a:cubicBezTo>
                    <a:pt x="545785" y="1273011"/>
                    <a:pt x="528376" y="1284415"/>
                    <a:pt x="509564" y="1292955"/>
                  </a:cubicBezTo>
                  <a:lnTo>
                    <a:pt x="509306" y="1293041"/>
                  </a:lnTo>
                  <a:lnTo>
                    <a:pt x="509047" y="1292955"/>
                  </a:lnTo>
                  <a:cubicBezTo>
                    <a:pt x="490234" y="1284415"/>
                    <a:pt x="472825" y="1273011"/>
                    <a:pt x="457294" y="1259254"/>
                  </a:cubicBezTo>
                  <a:lnTo>
                    <a:pt x="425515" y="1221715"/>
                  </a:lnTo>
                  <a:lnTo>
                    <a:pt x="425527" y="1221765"/>
                  </a:lnTo>
                  <a:cubicBezTo>
                    <a:pt x="433974" y="1248795"/>
                    <a:pt x="443742" y="1274746"/>
                    <a:pt x="454775" y="1299329"/>
                  </a:cubicBezTo>
                  <a:cubicBezTo>
                    <a:pt x="399139" y="1299329"/>
                    <a:pt x="348769" y="1261028"/>
                    <a:pt x="312309" y="1199103"/>
                  </a:cubicBezTo>
                  <a:lnTo>
                    <a:pt x="305490" y="1181926"/>
                  </a:lnTo>
                  <a:lnTo>
                    <a:pt x="307775" y="1193761"/>
                  </a:lnTo>
                  <a:cubicBezTo>
                    <a:pt x="314461" y="1220419"/>
                    <a:pt x="322503" y="1246111"/>
                    <a:pt x="331863" y="1270553"/>
                  </a:cubicBezTo>
                  <a:lnTo>
                    <a:pt x="331863" y="1270555"/>
                  </a:lnTo>
                  <a:cubicBezTo>
                    <a:pt x="277408" y="1267262"/>
                    <a:pt x="230349" y="1227216"/>
                    <a:pt x="198286" y="1165131"/>
                  </a:cubicBezTo>
                  <a:lnTo>
                    <a:pt x="184874" y="1124846"/>
                  </a:lnTo>
                  <a:lnTo>
                    <a:pt x="194322" y="1202506"/>
                  </a:lnTo>
                  <a:lnTo>
                    <a:pt x="194322" y="1202508"/>
                  </a:lnTo>
                  <a:cubicBezTo>
                    <a:pt x="114900" y="1182796"/>
                    <a:pt x="66882" y="1084793"/>
                    <a:pt x="66457" y="962002"/>
                  </a:cubicBezTo>
                  <a:lnTo>
                    <a:pt x="69552" y="910898"/>
                  </a:lnTo>
                  <a:lnTo>
                    <a:pt x="40024" y="845863"/>
                  </a:lnTo>
                  <a:cubicBezTo>
                    <a:pt x="14252" y="773019"/>
                    <a:pt x="0" y="692932"/>
                    <a:pt x="0" y="608865"/>
                  </a:cubicBezTo>
                  <a:cubicBezTo>
                    <a:pt x="0" y="272598"/>
                    <a:pt x="228024" y="0"/>
                    <a:pt x="509305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7" name="楕円 106">
              <a:extLst>
                <a:ext uri="{FF2B5EF4-FFF2-40B4-BE49-F238E27FC236}">
                  <a16:creationId xmlns:a16="http://schemas.microsoft.com/office/drawing/2014/main" id="{FA7E73D4-EBCA-3DBF-4095-004B93F0B8C1}"/>
                </a:ext>
              </a:extLst>
            </p:cNvPr>
            <p:cNvSpPr/>
            <p:nvPr/>
          </p:nvSpPr>
          <p:spPr bwMode="auto">
            <a:xfrm>
              <a:off x="1023517" y="3342900"/>
              <a:ext cx="1440160" cy="1440160"/>
            </a:xfrm>
            <a:prstGeom prst="ellipse">
              <a:avLst/>
            </a:prstGeom>
            <a:solidFill>
              <a:srgbClr val="FFFF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02EEC21E-6FD2-0FBB-284D-D2FA212336B9}"/>
                </a:ext>
              </a:extLst>
            </p:cNvPr>
            <p:cNvSpPr/>
            <p:nvPr/>
          </p:nvSpPr>
          <p:spPr bwMode="auto">
            <a:xfrm>
              <a:off x="1565525" y="4315614"/>
              <a:ext cx="356144" cy="419696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" name="楕円 1">
              <a:extLst>
                <a:ext uri="{FF2B5EF4-FFF2-40B4-BE49-F238E27FC236}">
                  <a16:creationId xmlns:a16="http://schemas.microsoft.com/office/drawing/2014/main" id="{F42ED37F-A923-7A04-10E5-3451752CDD11}"/>
                </a:ext>
              </a:extLst>
            </p:cNvPr>
            <p:cNvSpPr/>
            <p:nvPr/>
          </p:nvSpPr>
          <p:spPr bwMode="auto">
            <a:xfrm>
              <a:off x="1199073" y="3879236"/>
              <a:ext cx="327802" cy="32780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" name="楕円 2">
              <a:extLst>
                <a:ext uri="{FF2B5EF4-FFF2-40B4-BE49-F238E27FC236}">
                  <a16:creationId xmlns:a16="http://schemas.microsoft.com/office/drawing/2014/main" id="{29399ADF-EA51-8CC0-F7A4-12B4A721F0C8}"/>
                </a:ext>
              </a:extLst>
            </p:cNvPr>
            <p:cNvSpPr/>
            <p:nvPr/>
          </p:nvSpPr>
          <p:spPr bwMode="auto">
            <a:xfrm>
              <a:off x="1276350" y="3959517"/>
              <a:ext cx="167240" cy="167240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0572093C-C42C-C3CE-423D-BAE57E6FB43E}"/>
                </a:ext>
              </a:extLst>
            </p:cNvPr>
            <p:cNvSpPr/>
            <p:nvPr/>
          </p:nvSpPr>
          <p:spPr bwMode="auto">
            <a:xfrm>
              <a:off x="1951548" y="3879236"/>
              <a:ext cx="327802" cy="32780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" name="楕円 4">
              <a:extLst>
                <a:ext uri="{FF2B5EF4-FFF2-40B4-BE49-F238E27FC236}">
                  <a16:creationId xmlns:a16="http://schemas.microsoft.com/office/drawing/2014/main" id="{4D18E911-C7A8-3DC3-E0C8-60BD10CC8070}"/>
                </a:ext>
              </a:extLst>
            </p:cNvPr>
            <p:cNvSpPr/>
            <p:nvPr/>
          </p:nvSpPr>
          <p:spPr bwMode="auto">
            <a:xfrm>
              <a:off x="2028825" y="3959517"/>
              <a:ext cx="167240" cy="167240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9EBD1E66-6342-47F8-3168-57B7257927AF}"/>
                </a:ext>
              </a:extLst>
            </p:cNvPr>
            <p:cNvSpPr/>
            <p:nvPr/>
          </p:nvSpPr>
          <p:spPr bwMode="auto">
            <a:xfrm>
              <a:off x="806026" y="3342900"/>
              <a:ext cx="1860973" cy="508046"/>
            </a:xfrm>
            <a:custGeom>
              <a:avLst/>
              <a:gdLst>
                <a:gd name="connsiteX0" fmla="*/ 937572 w 1860973"/>
                <a:gd name="connsiteY0" fmla="*/ 0 h 508046"/>
                <a:gd name="connsiteX1" fmla="*/ 1280805 w 1860973"/>
                <a:gd name="connsiteY1" fmla="*/ 86910 h 508046"/>
                <a:gd name="connsiteX2" fmla="*/ 1306410 w 1860973"/>
                <a:gd name="connsiteY2" fmla="*/ 102890 h 508046"/>
                <a:gd name="connsiteX3" fmla="*/ 1368931 w 1860973"/>
                <a:gd name="connsiteY3" fmla="*/ 100158 h 508046"/>
                <a:gd name="connsiteX4" fmla="*/ 1509901 w 1860973"/>
                <a:gd name="connsiteY4" fmla="*/ 100240 h 508046"/>
                <a:gd name="connsiteX5" fmla="*/ 1860973 w 1860973"/>
                <a:gd name="connsiteY5" fmla="*/ 163147 h 508046"/>
                <a:gd name="connsiteX6" fmla="*/ 1641720 w 1860973"/>
                <a:gd name="connsiteY6" fmla="*/ 280734 h 508046"/>
                <a:gd name="connsiteX7" fmla="*/ 1513559 w 1860973"/>
                <a:gd name="connsiteY7" fmla="*/ 289933 h 508046"/>
                <a:gd name="connsiteX8" fmla="*/ 1534674 w 1860973"/>
                <a:gd name="connsiteY8" fmla="*/ 317477 h 508046"/>
                <a:gd name="connsiteX9" fmla="*/ 1596083 w 1860973"/>
                <a:gd name="connsiteY9" fmla="*/ 430613 h 508046"/>
                <a:gd name="connsiteX10" fmla="*/ 1550276 w 1860973"/>
                <a:gd name="connsiteY10" fmla="*/ 392819 h 508046"/>
                <a:gd name="connsiteX11" fmla="*/ 1301214 w 1860973"/>
                <a:gd name="connsiteY11" fmla="*/ 316741 h 508046"/>
                <a:gd name="connsiteX12" fmla="*/ 986225 w 1860973"/>
                <a:gd name="connsiteY12" fmla="*/ 447214 h 508046"/>
                <a:gd name="connsiteX13" fmla="*/ 936034 w 1860973"/>
                <a:gd name="connsiteY13" fmla="*/ 508046 h 508046"/>
                <a:gd name="connsiteX14" fmla="*/ 885843 w 1860973"/>
                <a:gd name="connsiteY14" fmla="*/ 447214 h 508046"/>
                <a:gd name="connsiteX15" fmla="*/ 570854 w 1860973"/>
                <a:gd name="connsiteY15" fmla="*/ 316741 h 508046"/>
                <a:gd name="connsiteX16" fmla="*/ 321792 w 1860973"/>
                <a:gd name="connsiteY16" fmla="*/ 392819 h 508046"/>
                <a:gd name="connsiteX17" fmla="*/ 281556 w 1860973"/>
                <a:gd name="connsiteY17" fmla="*/ 426017 h 508046"/>
                <a:gd name="connsiteX18" fmla="*/ 340470 w 1860973"/>
                <a:gd name="connsiteY18" fmla="*/ 317477 h 508046"/>
                <a:gd name="connsiteX19" fmla="*/ 361063 w 1860973"/>
                <a:gd name="connsiteY19" fmla="*/ 290614 h 508046"/>
                <a:gd name="connsiteX20" fmla="*/ 358987 w 1860973"/>
                <a:gd name="connsiteY20" fmla="*/ 290763 h 508046"/>
                <a:gd name="connsiteX21" fmla="*/ 0 w 1860973"/>
                <a:gd name="connsiteY21" fmla="*/ 163147 h 508046"/>
                <a:gd name="connsiteX22" fmla="*/ 366901 w 1860973"/>
                <a:gd name="connsiteY22" fmla="*/ 100240 h 508046"/>
                <a:gd name="connsiteX23" fmla="*/ 505398 w 1860973"/>
                <a:gd name="connsiteY23" fmla="*/ 100158 h 508046"/>
                <a:gd name="connsiteX24" fmla="*/ 568479 w 1860973"/>
                <a:gd name="connsiteY24" fmla="*/ 103049 h 508046"/>
                <a:gd name="connsiteX25" fmla="*/ 594339 w 1860973"/>
                <a:gd name="connsiteY25" fmla="*/ 86910 h 508046"/>
                <a:gd name="connsiteX26" fmla="*/ 937572 w 1860973"/>
                <a:gd name="connsiteY26" fmla="*/ 0 h 5080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1860973" h="508046">
                  <a:moveTo>
                    <a:pt x="937572" y="0"/>
                  </a:moveTo>
                  <a:cubicBezTo>
                    <a:pt x="1061850" y="0"/>
                    <a:pt x="1178775" y="31484"/>
                    <a:pt x="1280805" y="86910"/>
                  </a:cubicBezTo>
                  <a:lnTo>
                    <a:pt x="1306410" y="102890"/>
                  </a:lnTo>
                  <a:lnTo>
                    <a:pt x="1368931" y="100158"/>
                  </a:lnTo>
                  <a:cubicBezTo>
                    <a:pt x="1412621" y="99767"/>
                    <a:pt x="1460335" y="100240"/>
                    <a:pt x="1509901" y="100240"/>
                  </a:cubicBezTo>
                  <a:cubicBezTo>
                    <a:pt x="1708164" y="100240"/>
                    <a:pt x="1860973" y="92667"/>
                    <a:pt x="1860973" y="163147"/>
                  </a:cubicBezTo>
                  <a:cubicBezTo>
                    <a:pt x="1860973" y="216007"/>
                    <a:pt x="1770566" y="261361"/>
                    <a:pt x="1641720" y="280734"/>
                  </a:cubicBezTo>
                  <a:lnTo>
                    <a:pt x="1513559" y="289933"/>
                  </a:lnTo>
                  <a:lnTo>
                    <a:pt x="1534674" y="317477"/>
                  </a:lnTo>
                  <a:lnTo>
                    <a:pt x="1596083" y="430613"/>
                  </a:lnTo>
                  <a:lnTo>
                    <a:pt x="1550276" y="392819"/>
                  </a:lnTo>
                  <a:cubicBezTo>
                    <a:pt x="1479180" y="344787"/>
                    <a:pt x="1393472" y="316741"/>
                    <a:pt x="1301214" y="316741"/>
                  </a:cubicBezTo>
                  <a:cubicBezTo>
                    <a:pt x="1178203" y="316741"/>
                    <a:pt x="1066838" y="366601"/>
                    <a:pt x="986225" y="447214"/>
                  </a:cubicBezTo>
                  <a:lnTo>
                    <a:pt x="936034" y="508046"/>
                  </a:lnTo>
                  <a:lnTo>
                    <a:pt x="885843" y="447214"/>
                  </a:lnTo>
                  <a:cubicBezTo>
                    <a:pt x="805230" y="366601"/>
                    <a:pt x="693865" y="316741"/>
                    <a:pt x="570854" y="316741"/>
                  </a:cubicBezTo>
                  <a:cubicBezTo>
                    <a:pt x="478596" y="316741"/>
                    <a:pt x="392888" y="344787"/>
                    <a:pt x="321792" y="392819"/>
                  </a:cubicBezTo>
                  <a:lnTo>
                    <a:pt x="281556" y="426017"/>
                  </a:lnTo>
                  <a:lnTo>
                    <a:pt x="340470" y="317477"/>
                  </a:lnTo>
                  <a:lnTo>
                    <a:pt x="361063" y="290614"/>
                  </a:lnTo>
                  <a:lnTo>
                    <a:pt x="358987" y="290763"/>
                  </a:lnTo>
                  <a:cubicBezTo>
                    <a:pt x="160724" y="290763"/>
                    <a:pt x="0" y="233627"/>
                    <a:pt x="0" y="163147"/>
                  </a:cubicBezTo>
                  <a:cubicBezTo>
                    <a:pt x="0" y="92667"/>
                    <a:pt x="168638" y="100240"/>
                    <a:pt x="366901" y="100240"/>
                  </a:cubicBezTo>
                  <a:cubicBezTo>
                    <a:pt x="416467" y="100240"/>
                    <a:pt x="463191" y="99767"/>
                    <a:pt x="505398" y="100158"/>
                  </a:cubicBezTo>
                  <a:lnTo>
                    <a:pt x="568479" y="103049"/>
                  </a:lnTo>
                  <a:lnTo>
                    <a:pt x="594339" y="86910"/>
                  </a:lnTo>
                  <a:cubicBezTo>
                    <a:pt x="696370" y="31484"/>
                    <a:pt x="813294" y="0"/>
                    <a:pt x="937572" y="0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EA290954-B6E2-CEF1-ED66-7BAFA7FEFCA1}"/>
              </a:ext>
            </a:extLst>
          </p:cNvPr>
          <p:cNvGrpSpPr/>
          <p:nvPr/>
        </p:nvGrpSpPr>
        <p:grpSpPr>
          <a:xfrm>
            <a:off x="4136216" y="3828675"/>
            <a:ext cx="1721418" cy="2551247"/>
            <a:chOff x="3250391" y="3342900"/>
            <a:chExt cx="1721418" cy="2551247"/>
          </a:xfrm>
        </p:grpSpPr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719267B3-1601-F85A-2ADC-0BA6E6D1EE63}"/>
                </a:ext>
              </a:extLst>
            </p:cNvPr>
            <p:cNvSpPr/>
            <p:nvPr/>
          </p:nvSpPr>
          <p:spPr bwMode="auto">
            <a:xfrm rot="20700000" flipH="1">
              <a:off x="4505477" y="412690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E763A3A6-0F04-4E4E-4AA4-95CA950714A3}"/>
                </a:ext>
              </a:extLst>
            </p:cNvPr>
            <p:cNvSpPr/>
            <p:nvPr/>
          </p:nvSpPr>
          <p:spPr bwMode="auto">
            <a:xfrm rot="1800000">
              <a:off x="3250391" y="405266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58BB60B2-7BB6-F5F1-1638-BD2D080293EE}"/>
                </a:ext>
              </a:extLst>
            </p:cNvPr>
            <p:cNvSpPr/>
            <p:nvPr/>
          </p:nvSpPr>
          <p:spPr bwMode="auto">
            <a:xfrm>
              <a:off x="4232808" y="5112801"/>
              <a:ext cx="390950" cy="61755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9" name="フリーフォーム: 図形 98">
              <a:extLst>
                <a:ext uri="{FF2B5EF4-FFF2-40B4-BE49-F238E27FC236}">
                  <a16:creationId xmlns:a16="http://schemas.microsoft.com/office/drawing/2014/main" id="{6BB83287-1911-CEFC-347D-F73C1148A4FA}"/>
                </a:ext>
              </a:extLst>
            </p:cNvPr>
            <p:cNvSpPr/>
            <p:nvPr/>
          </p:nvSpPr>
          <p:spPr bwMode="auto">
            <a:xfrm>
              <a:off x="3528686" y="5413487"/>
              <a:ext cx="511050" cy="48066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1" name="フリーフォーム: 図形 100">
              <a:extLst>
                <a:ext uri="{FF2B5EF4-FFF2-40B4-BE49-F238E27FC236}">
                  <a16:creationId xmlns:a16="http://schemas.microsoft.com/office/drawing/2014/main" id="{486BF068-AF32-E248-CAED-7FDD214BC18B}"/>
                </a:ext>
              </a:extLst>
            </p:cNvPr>
            <p:cNvSpPr/>
            <p:nvPr/>
          </p:nvSpPr>
          <p:spPr bwMode="auto">
            <a:xfrm>
              <a:off x="3457631" y="4038027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lnTo>
                    <a:pt x="1124218" y="1298973"/>
                  </a:lnTo>
                  <a:cubicBezTo>
                    <a:pt x="1124218" y="1410036"/>
                    <a:pt x="1046312" y="1500070"/>
                    <a:pt x="950209" y="1500070"/>
                  </a:cubicBezTo>
                  <a:cubicBezTo>
                    <a:pt x="926183" y="1500070"/>
                    <a:pt x="903295" y="1494443"/>
                    <a:pt x="882477" y="1484267"/>
                  </a:cubicBezTo>
                  <a:lnTo>
                    <a:pt x="850604" y="1459433"/>
                  </a:ln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9" name="楕円 108">
              <a:extLst>
                <a:ext uri="{FF2B5EF4-FFF2-40B4-BE49-F238E27FC236}">
                  <a16:creationId xmlns:a16="http://schemas.microsoft.com/office/drawing/2014/main" id="{6854135C-077A-F1B6-CB45-539C36F52D0A}"/>
                </a:ext>
              </a:extLst>
            </p:cNvPr>
            <p:cNvSpPr/>
            <p:nvPr/>
          </p:nvSpPr>
          <p:spPr bwMode="auto">
            <a:xfrm>
              <a:off x="3386556" y="3342900"/>
              <a:ext cx="1440160" cy="144016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1" name="月 110">
              <a:extLst>
                <a:ext uri="{FF2B5EF4-FFF2-40B4-BE49-F238E27FC236}">
                  <a16:creationId xmlns:a16="http://schemas.microsoft.com/office/drawing/2014/main" id="{ED4CC8C2-2723-26FF-F12D-5921CDB59C04}"/>
                </a:ext>
              </a:extLst>
            </p:cNvPr>
            <p:cNvSpPr/>
            <p:nvPr/>
          </p:nvSpPr>
          <p:spPr bwMode="auto">
            <a:xfrm rot="5400000">
              <a:off x="4069245" y="3273320"/>
              <a:ext cx="74783" cy="400908"/>
            </a:xfrm>
            <a:prstGeom prst="moon">
              <a:avLst>
                <a:gd name="adj" fmla="val 66024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2" name="月 111">
              <a:extLst>
                <a:ext uri="{FF2B5EF4-FFF2-40B4-BE49-F238E27FC236}">
                  <a16:creationId xmlns:a16="http://schemas.microsoft.com/office/drawing/2014/main" id="{87D3DFCF-495A-E5C4-FBE2-E027E9A9C9BE}"/>
                </a:ext>
              </a:extLst>
            </p:cNvPr>
            <p:cNvSpPr/>
            <p:nvPr/>
          </p:nvSpPr>
          <p:spPr bwMode="auto">
            <a:xfrm rot="5400000">
              <a:off x="4067180" y="3447946"/>
              <a:ext cx="78912" cy="286610"/>
            </a:xfrm>
            <a:prstGeom prst="moon">
              <a:avLst>
                <a:gd name="adj" fmla="val 66024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3" name="楕円 112">
              <a:extLst>
                <a:ext uri="{FF2B5EF4-FFF2-40B4-BE49-F238E27FC236}">
                  <a16:creationId xmlns:a16="http://schemas.microsoft.com/office/drawing/2014/main" id="{BE4ECCAC-2A7E-046B-4960-2A4FC94C3F01}"/>
                </a:ext>
              </a:extLst>
            </p:cNvPr>
            <p:cNvSpPr/>
            <p:nvPr/>
          </p:nvSpPr>
          <p:spPr bwMode="auto">
            <a:xfrm rot="19800000">
              <a:off x="3577963" y="4326387"/>
              <a:ext cx="236796" cy="141153"/>
            </a:xfrm>
            <a:prstGeom prst="ellipse">
              <a:avLst/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0" name="楕円 119">
              <a:extLst>
                <a:ext uri="{FF2B5EF4-FFF2-40B4-BE49-F238E27FC236}">
                  <a16:creationId xmlns:a16="http://schemas.microsoft.com/office/drawing/2014/main" id="{B0D9AE20-AD1A-7204-ABE5-75B1CF197DA7}"/>
                </a:ext>
              </a:extLst>
            </p:cNvPr>
            <p:cNvSpPr/>
            <p:nvPr/>
          </p:nvSpPr>
          <p:spPr bwMode="auto">
            <a:xfrm rot="1800000">
              <a:off x="4408786" y="4326386"/>
              <a:ext cx="236796" cy="141153"/>
            </a:xfrm>
            <a:prstGeom prst="ellipse">
              <a:avLst/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1" name="楕円 120">
              <a:extLst>
                <a:ext uri="{FF2B5EF4-FFF2-40B4-BE49-F238E27FC236}">
                  <a16:creationId xmlns:a16="http://schemas.microsoft.com/office/drawing/2014/main" id="{BF852677-E84B-0EC4-8574-FF4120B3186B}"/>
                </a:ext>
              </a:extLst>
            </p:cNvPr>
            <p:cNvSpPr/>
            <p:nvPr/>
          </p:nvSpPr>
          <p:spPr bwMode="auto">
            <a:xfrm>
              <a:off x="3910279" y="4245835"/>
              <a:ext cx="392715" cy="308290"/>
            </a:xfrm>
            <a:prstGeom prst="ellipse">
              <a:avLst/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B9122BA1-4B92-3FCA-080D-B5D6BD7A80BA}"/>
                </a:ext>
              </a:extLst>
            </p:cNvPr>
            <p:cNvSpPr/>
            <p:nvPr/>
          </p:nvSpPr>
          <p:spPr bwMode="auto">
            <a:xfrm>
              <a:off x="3928564" y="4387052"/>
              <a:ext cx="356144" cy="348258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  <a:gd name="connsiteX0" fmla="*/ 292533 w 585065"/>
                <a:gd name="connsiteY0" fmla="*/ 0 h 642582"/>
                <a:gd name="connsiteX1" fmla="*/ 585065 w 585065"/>
                <a:gd name="connsiteY1" fmla="*/ 147528 h 642582"/>
                <a:gd name="connsiteX2" fmla="*/ 292531 w 585065"/>
                <a:gd name="connsiteY2" fmla="*/ 642582 h 642582"/>
                <a:gd name="connsiteX3" fmla="*/ 0 w 585065"/>
                <a:gd name="connsiteY3" fmla="*/ 147528 h 642582"/>
                <a:gd name="connsiteX4" fmla="*/ 292533 w 585065"/>
                <a:gd name="connsiteY4" fmla="*/ 0 h 6425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642582">
                  <a:moveTo>
                    <a:pt x="292533" y="0"/>
                  </a:moveTo>
                  <a:lnTo>
                    <a:pt x="585065" y="147528"/>
                  </a:lnTo>
                  <a:lnTo>
                    <a:pt x="292531" y="642582"/>
                  </a:lnTo>
                  <a:lnTo>
                    <a:pt x="0" y="147528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1" name="楕円 130">
              <a:extLst>
                <a:ext uri="{FF2B5EF4-FFF2-40B4-BE49-F238E27FC236}">
                  <a16:creationId xmlns:a16="http://schemas.microsoft.com/office/drawing/2014/main" id="{0268237C-5487-1ACB-0FE8-4B67BAAAF71F}"/>
                </a:ext>
              </a:extLst>
            </p:cNvPr>
            <p:cNvSpPr/>
            <p:nvPr/>
          </p:nvSpPr>
          <p:spPr bwMode="auto">
            <a:xfrm>
              <a:off x="3563064" y="3879236"/>
              <a:ext cx="327802" cy="32780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2" name="楕円 131">
              <a:extLst>
                <a:ext uri="{FF2B5EF4-FFF2-40B4-BE49-F238E27FC236}">
                  <a16:creationId xmlns:a16="http://schemas.microsoft.com/office/drawing/2014/main" id="{C43CEE8F-E5C7-1EEB-A0DD-DBCB04B2E908}"/>
                </a:ext>
              </a:extLst>
            </p:cNvPr>
            <p:cNvSpPr/>
            <p:nvPr/>
          </p:nvSpPr>
          <p:spPr bwMode="auto">
            <a:xfrm>
              <a:off x="3640341" y="3959517"/>
              <a:ext cx="167240" cy="167240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3" name="楕円 132">
              <a:extLst>
                <a:ext uri="{FF2B5EF4-FFF2-40B4-BE49-F238E27FC236}">
                  <a16:creationId xmlns:a16="http://schemas.microsoft.com/office/drawing/2014/main" id="{657AA9F7-1C62-836C-CCD6-46C2456A355C}"/>
                </a:ext>
              </a:extLst>
            </p:cNvPr>
            <p:cNvSpPr/>
            <p:nvPr/>
          </p:nvSpPr>
          <p:spPr bwMode="auto">
            <a:xfrm>
              <a:off x="4315539" y="3879236"/>
              <a:ext cx="327802" cy="32780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6" name="楕円 135">
              <a:extLst>
                <a:ext uri="{FF2B5EF4-FFF2-40B4-BE49-F238E27FC236}">
                  <a16:creationId xmlns:a16="http://schemas.microsoft.com/office/drawing/2014/main" id="{8037A500-282C-343E-6C5E-789622137EA2}"/>
                </a:ext>
              </a:extLst>
            </p:cNvPr>
            <p:cNvSpPr/>
            <p:nvPr/>
          </p:nvSpPr>
          <p:spPr bwMode="auto">
            <a:xfrm>
              <a:off x="4392816" y="3959517"/>
              <a:ext cx="167240" cy="167240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C1CDF514-7226-CE4E-83E4-2A36E5A10F8A}"/>
              </a:ext>
            </a:extLst>
          </p:cNvPr>
          <p:cNvGrpSpPr/>
          <p:nvPr/>
        </p:nvGrpSpPr>
        <p:grpSpPr>
          <a:xfrm>
            <a:off x="7095436" y="3828675"/>
            <a:ext cx="1721418" cy="2551247"/>
            <a:chOff x="5657161" y="3342900"/>
            <a:chExt cx="1721418" cy="2551247"/>
          </a:xfrm>
        </p:grpSpPr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014292B9-F2A4-FE82-E214-44A5A3E3EC6C}"/>
                </a:ext>
              </a:extLst>
            </p:cNvPr>
            <p:cNvSpPr/>
            <p:nvPr/>
          </p:nvSpPr>
          <p:spPr bwMode="auto">
            <a:xfrm rot="20700000" flipH="1">
              <a:off x="6912247" y="412690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60066D03-81B7-F255-A772-4D1D325BDE43}"/>
                </a:ext>
              </a:extLst>
            </p:cNvPr>
            <p:cNvSpPr/>
            <p:nvPr/>
          </p:nvSpPr>
          <p:spPr bwMode="auto">
            <a:xfrm rot="1800000">
              <a:off x="5657161" y="405266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7" name="フリーフォーム: 図形 86">
              <a:extLst>
                <a:ext uri="{FF2B5EF4-FFF2-40B4-BE49-F238E27FC236}">
                  <a16:creationId xmlns:a16="http://schemas.microsoft.com/office/drawing/2014/main" id="{1D93D8B9-6EC4-3A48-2D7E-91012C5831D0}"/>
                </a:ext>
              </a:extLst>
            </p:cNvPr>
            <p:cNvSpPr/>
            <p:nvPr/>
          </p:nvSpPr>
          <p:spPr bwMode="auto">
            <a:xfrm>
              <a:off x="6654258" y="5112801"/>
              <a:ext cx="390950" cy="61755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CC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F2BF1F94-AD0B-02A2-6927-74C5F1D192A3}"/>
                </a:ext>
              </a:extLst>
            </p:cNvPr>
            <p:cNvSpPr/>
            <p:nvPr/>
          </p:nvSpPr>
          <p:spPr bwMode="auto">
            <a:xfrm>
              <a:off x="5950136" y="5413487"/>
              <a:ext cx="511050" cy="48066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CC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0" name="フリーフォーム: 図形 89">
              <a:extLst>
                <a:ext uri="{FF2B5EF4-FFF2-40B4-BE49-F238E27FC236}">
                  <a16:creationId xmlns:a16="http://schemas.microsoft.com/office/drawing/2014/main" id="{4629491F-319C-A584-11F2-30320442998E}"/>
                </a:ext>
              </a:extLst>
            </p:cNvPr>
            <p:cNvSpPr/>
            <p:nvPr/>
          </p:nvSpPr>
          <p:spPr bwMode="auto">
            <a:xfrm>
              <a:off x="5879081" y="4038027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lnTo>
                    <a:pt x="1124218" y="1298973"/>
                  </a:lnTo>
                  <a:cubicBezTo>
                    <a:pt x="1124218" y="1410036"/>
                    <a:pt x="1046312" y="1500070"/>
                    <a:pt x="950209" y="1500070"/>
                  </a:cubicBezTo>
                  <a:cubicBezTo>
                    <a:pt x="926183" y="1500070"/>
                    <a:pt x="903295" y="1494443"/>
                    <a:pt x="882477" y="1484267"/>
                  </a:cubicBezTo>
                  <a:lnTo>
                    <a:pt x="850604" y="1459433"/>
                  </a:ln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1" name="楕円 90">
              <a:extLst>
                <a:ext uri="{FF2B5EF4-FFF2-40B4-BE49-F238E27FC236}">
                  <a16:creationId xmlns:a16="http://schemas.microsoft.com/office/drawing/2014/main" id="{83A60937-6345-E79D-E924-6DFEC6B7DADD}"/>
                </a:ext>
              </a:extLst>
            </p:cNvPr>
            <p:cNvSpPr/>
            <p:nvPr/>
          </p:nvSpPr>
          <p:spPr bwMode="auto">
            <a:xfrm>
              <a:off x="5808006" y="3342900"/>
              <a:ext cx="1440160" cy="1440160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4" name="楕円 109">
              <a:extLst>
                <a:ext uri="{FF2B5EF4-FFF2-40B4-BE49-F238E27FC236}">
                  <a16:creationId xmlns:a16="http://schemas.microsoft.com/office/drawing/2014/main" id="{999BB1AB-B7BC-D639-DAEB-9483ECBEA6F2}"/>
                </a:ext>
              </a:extLst>
            </p:cNvPr>
            <p:cNvSpPr/>
            <p:nvPr/>
          </p:nvSpPr>
          <p:spPr bwMode="auto">
            <a:xfrm rot="10800000">
              <a:off x="6250060" y="3609621"/>
              <a:ext cx="556049" cy="380837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067773"/>
                <a:gd name="connsiteX1" fmla="*/ 720080 w 1440160"/>
                <a:gd name="connsiteY1" fmla="*/ 0 h 1067773"/>
                <a:gd name="connsiteX2" fmla="*/ 1440160 w 1440160"/>
                <a:gd name="connsiteY2" fmla="*/ 720080 h 1067773"/>
                <a:gd name="connsiteX3" fmla="*/ 697855 w 1440160"/>
                <a:gd name="connsiteY3" fmla="*/ 1065510 h 1067773"/>
                <a:gd name="connsiteX4" fmla="*/ 0 w 1440160"/>
                <a:gd name="connsiteY4" fmla="*/ 720080 h 1067773"/>
                <a:gd name="connsiteX0" fmla="*/ 0 w 1440160"/>
                <a:gd name="connsiteY0" fmla="*/ 720080 h 1076372"/>
                <a:gd name="connsiteX1" fmla="*/ 720080 w 1440160"/>
                <a:gd name="connsiteY1" fmla="*/ 0 h 1076372"/>
                <a:gd name="connsiteX2" fmla="*/ 1440160 w 1440160"/>
                <a:gd name="connsiteY2" fmla="*/ 720080 h 1076372"/>
                <a:gd name="connsiteX3" fmla="*/ 704205 w 1440160"/>
                <a:gd name="connsiteY3" fmla="*/ 1075035 h 1076372"/>
                <a:gd name="connsiteX4" fmla="*/ 0 w 1440160"/>
                <a:gd name="connsiteY4" fmla="*/ 720080 h 10763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076372">
                  <a:moveTo>
                    <a:pt x="0" y="720080"/>
                  </a:moveTo>
                  <a:cubicBezTo>
                    <a:pt x="0" y="322391"/>
                    <a:pt x="322391" y="0"/>
                    <a:pt x="720080" y="0"/>
                  </a:cubicBezTo>
                  <a:cubicBezTo>
                    <a:pt x="1117769" y="0"/>
                    <a:pt x="1440160" y="322391"/>
                    <a:pt x="1440160" y="720080"/>
                  </a:cubicBezTo>
                  <a:cubicBezTo>
                    <a:pt x="1440160" y="1117769"/>
                    <a:pt x="1101894" y="1075035"/>
                    <a:pt x="704205" y="1075035"/>
                  </a:cubicBezTo>
                  <a:cubicBezTo>
                    <a:pt x="306516" y="1075035"/>
                    <a:pt x="0" y="1117769"/>
                    <a:pt x="0" y="72008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5" name="楕円 109">
              <a:extLst>
                <a:ext uri="{FF2B5EF4-FFF2-40B4-BE49-F238E27FC236}">
                  <a16:creationId xmlns:a16="http://schemas.microsoft.com/office/drawing/2014/main" id="{D86542CA-83B2-2DDC-0C20-8EBB4A75C3BD}"/>
                </a:ext>
              </a:extLst>
            </p:cNvPr>
            <p:cNvSpPr/>
            <p:nvPr/>
          </p:nvSpPr>
          <p:spPr bwMode="auto">
            <a:xfrm rot="10800000">
              <a:off x="6137128" y="4394480"/>
              <a:ext cx="781912" cy="380837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067773"/>
                <a:gd name="connsiteX1" fmla="*/ 720080 w 1440160"/>
                <a:gd name="connsiteY1" fmla="*/ 0 h 1067773"/>
                <a:gd name="connsiteX2" fmla="*/ 1440160 w 1440160"/>
                <a:gd name="connsiteY2" fmla="*/ 720080 h 1067773"/>
                <a:gd name="connsiteX3" fmla="*/ 697855 w 1440160"/>
                <a:gd name="connsiteY3" fmla="*/ 1065510 h 1067773"/>
                <a:gd name="connsiteX4" fmla="*/ 0 w 1440160"/>
                <a:gd name="connsiteY4" fmla="*/ 720080 h 1067773"/>
                <a:gd name="connsiteX0" fmla="*/ 0 w 1440160"/>
                <a:gd name="connsiteY0" fmla="*/ 720080 h 1076372"/>
                <a:gd name="connsiteX1" fmla="*/ 720080 w 1440160"/>
                <a:gd name="connsiteY1" fmla="*/ 0 h 1076372"/>
                <a:gd name="connsiteX2" fmla="*/ 1440160 w 1440160"/>
                <a:gd name="connsiteY2" fmla="*/ 720080 h 1076372"/>
                <a:gd name="connsiteX3" fmla="*/ 704205 w 1440160"/>
                <a:gd name="connsiteY3" fmla="*/ 1075035 h 1076372"/>
                <a:gd name="connsiteX4" fmla="*/ 0 w 1440160"/>
                <a:gd name="connsiteY4" fmla="*/ 720080 h 10763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076372">
                  <a:moveTo>
                    <a:pt x="0" y="720080"/>
                  </a:moveTo>
                  <a:cubicBezTo>
                    <a:pt x="0" y="322391"/>
                    <a:pt x="322391" y="0"/>
                    <a:pt x="720080" y="0"/>
                  </a:cubicBezTo>
                  <a:cubicBezTo>
                    <a:pt x="1117769" y="0"/>
                    <a:pt x="1440160" y="322391"/>
                    <a:pt x="1440160" y="720080"/>
                  </a:cubicBezTo>
                  <a:cubicBezTo>
                    <a:pt x="1440160" y="1117769"/>
                    <a:pt x="1101894" y="1075035"/>
                    <a:pt x="704205" y="1075035"/>
                  </a:cubicBezTo>
                  <a:cubicBezTo>
                    <a:pt x="306516" y="1075035"/>
                    <a:pt x="0" y="1117769"/>
                    <a:pt x="0" y="72008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D6713EAB-6067-CAC1-C3E4-CB0D6F03909D}"/>
                </a:ext>
              </a:extLst>
            </p:cNvPr>
            <p:cNvSpPr/>
            <p:nvPr/>
          </p:nvSpPr>
          <p:spPr bwMode="auto">
            <a:xfrm>
              <a:off x="6342871" y="4206683"/>
              <a:ext cx="370430" cy="423650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CC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7" name="楕円 136">
              <a:extLst>
                <a:ext uri="{FF2B5EF4-FFF2-40B4-BE49-F238E27FC236}">
                  <a16:creationId xmlns:a16="http://schemas.microsoft.com/office/drawing/2014/main" id="{46733BCA-2CB2-9007-2949-02C9B8DF606F}"/>
                </a:ext>
              </a:extLst>
            </p:cNvPr>
            <p:cNvSpPr/>
            <p:nvPr/>
          </p:nvSpPr>
          <p:spPr bwMode="auto">
            <a:xfrm>
              <a:off x="5984514" y="3879236"/>
              <a:ext cx="327802" cy="32780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8" name="楕円 137">
              <a:extLst>
                <a:ext uri="{FF2B5EF4-FFF2-40B4-BE49-F238E27FC236}">
                  <a16:creationId xmlns:a16="http://schemas.microsoft.com/office/drawing/2014/main" id="{E2B47F6F-F20C-2868-E486-7CD4888BD1A7}"/>
                </a:ext>
              </a:extLst>
            </p:cNvPr>
            <p:cNvSpPr/>
            <p:nvPr/>
          </p:nvSpPr>
          <p:spPr bwMode="auto">
            <a:xfrm>
              <a:off x="6061791" y="3959517"/>
              <a:ext cx="167240" cy="167240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1" name="楕円 140">
              <a:extLst>
                <a:ext uri="{FF2B5EF4-FFF2-40B4-BE49-F238E27FC236}">
                  <a16:creationId xmlns:a16="http://schemas.microsoft.com/office/drawing/2014/main" id="{C6810B5F-5EFB-4179-902C-2DFD870BF7B6}"/>
                </a:ext>
              </a:extLst>
            </p:cNvPr>
            <p:cNvSpPr/>
            <p:nvPr/>
          </p:nvSpPr>
          <p:spPr bwMode="auto">
            <a:xfrm>
              <a:off x="6736989" y="3879236"/>
              <a:ext cx="327802" cy="327802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2" name="楕円 141">
              <a:extLst>
                <a:ext uri="{FF2B5EF4-FFF2-40B4-BE49-F238E27FC236}">
                  <a16:creationId xmlns:a16="http://schemas.microsoft.com/office/drawing/2014/main" id="{E350A7E3-9D1E-B571-B0B3-FE318A8DA0C4}"/>
                </a:ext>
              </a:extLst>
            </p:cNvPr>
            <p:cNvSpPr/>
            <p:nvPr/>
          </p:nvSpPr>
          <p:spPr bwMode="auto">
            <a:xfrm>
              <a:off x="6814266" y="3959517"/>
              <a:ext cx="167240" cy="167240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072E1466-DB7A-118E-4E41-FCDD0360BF02}"/>
              </a:ext>
            </a:extLst>
          </p:cNvPr>
          <p:cNvGrpSpPr/>
          <p:nvPr/>
        </p:nvGrpSpPr>
        <p:grpSpPr>
          <a:xfrm>
            <a:off x="7095437" y="904680"/>
            <a:ext cx="1721418" cy="2551247"/>
            <a:chOff x="5657162" y="323655"/>
            <a:chExt cx="1721418" cy="2551247"/>
          </a:xfrm>
        </p:grpSpPr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4E982CF6-5BE7-0CA5-A963-F1A22C637DC2}"/>
                </a:ext>
              </a:extLst>
            </p:cNvPr>
            <p:cNvSpPr/>
            <p:nvPr/>
          </p:nvSpPr>
          <p:spPr bwMode="auto">
            <a:xfrm rot="20700000" flipH="1">
              <a:off x="6912248" y="113354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bg2">
                <a:lumMod val="60000"/>
                <a:lumOff val="4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29964134-F9DE-C118-1120-6031BD786E47}"/>
                </a:ext>
              </a:extLst>
            </p:cNvPr>
            <p:cNvSpPr/>
            <p:nvPr/>
          </p:nvSpPr>
          <p:spPr bwMode="auto">
            <a:xfrm rot="1800000">
              <a:off x="5657162" y="105930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bg2">
                <a:lumMod val="60000"/>
                <a:lumOff val="4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C3F32CCF-F986-603A-4C9A-4D6A7F410A56}"/>
                </a:ext>
              </a:extLst>
            </p:cNvPr>
            <p:cNvSpPr/>
            <p:nvPr/>
          </p:nvSpPr>
          <p:spPr bwMode="auto">
            <a:xfrm>
              <a:off x="6654258" y="2093556"/>
              <a:ext cx="390950" cy="61755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CC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BCDA594F-31A2-BCB1-11A1-817CCE589831}"/>
                </a:ext>
              </a:extLst>
            </p:cNvPr>
            <p:cNvSpPr/>
            <p:nvPr/>
          </p:nvSpPr>
          <p:spPr bwMode="auto">
            <a:xfrm>
              <a:off x="5950136" y="2394242"/>
              <a:ext cx="511050" cy="48066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CC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598536AE-7DAA-0CA6-464D-3A4B77AAFCB7}"/>
                </a:ext>
              </a:extLst>
            </p:cNvPr>
            <p:cNvSpPr/>
            <p:nvPr/>
          </p:nvSpPr>
          <p:spPr bwMode="auto">
            <a:xfrm>
              <a:off x="5879081" y="1018782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lnTo>
                    <a:pt x="1124218" y="1298973"/>
                  </a:lnTo>
                  <a:cubicBezTo>
                    <a:pt x="1124218" y="1410036"/>
                    <a:pt x="1046312" y="1500070"/>
                    <a:pt x="950209" y="1500070"/>
                  </a:cubicBezTo>
                  <a:cubicBezTo>
                    <a:pt x="926183" y="1500070"/>
                    <a:pt x="903295" y="1494443"/>
                    <a:pt x="882477" y="1484267"/>
                  </a:cubicBezTo>
                  <a:lnTo>
                    <a:pt x="850604" y="1459433"/>
                  </a:ln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chemeClr val="bg2">
                <a:lumMod val="60000"/>
                <a:lumOff val="4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9" name="楕円 68">
              <a:extLst>
                <a:ext uri="{FF2B5EF4-FFF2-40B4-BE49-F238E27FC236}">
                  <a16:creationId xmlns:a16="http://schemas.microsoft.com/office/drawing/2014/main" id="{2D4D4B67-164C-E6E9-AB5B-40FC144CA0BF}"/>
                </a:ext>
              </a:extLst>
            </p:cNvPr>
            <p:cNvSpPr/>
            <p:nvPr/>
          </p:nvSpPr>
          <p:spPr bwMode="auto">
            <a:xfrm>
              <a:off x="5808006" y="323655"/>
              <a:ext cx="1440160" cy="1440160"/>
            </a:xfrm>
            <a:prstGeom prst="ellipse">
              <a:avLst/>
            </a:prstGeom>
            <a:solidFill>
              <a:schemeClr val="bg2">
                <a:lumMod val="60000"/>
                <a:lumOff val="4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EAFAB134-3899-946E-8D01-661EC367C750}"/>
                </a:ext>
              </a:extLst>
            </p:cNvPr>
            <p:cNvSpPr/>
            <p:nvPr/>
          </p:nvSpPr>
          <p:spPr bwMode="auto">
            <a:xfrm>
              <a:off x="6276196" y="1148732"/>
              <a:ext cx="503780" cy="536797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CC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grpSp>
          <p:nvGrpSpPr>
            <p:cNvPr id="158" name="グループ化 157">
              <a:extLst>
                <a:ext uri="{FF2B5EF4-FFF2-40B4-BE49-F238E27FC236}">
                  <a16:creationId xmlns:a16="http://schemas.microsoft.com/office/drawing/2014/main" id="{A514E645-5FA0-2417-5626-22B19608CC7E}"/>
                </a:ext>
              </a:extLst>
            </p:cNvPr>
            <p:cNvGrpSpPr/>
            <p:nvPr/>
          </p:nvGrpSpPr>
          <p:grpSpPr>
            <a:xfrm>
              <a:off x="6308817" y="1156419"/>
              <a:ext cx="438538" cy="133738"/>
              <a:chOff x="5067998" y="1156419"/>
              <a:chExt cx="438538" cy="133738"/>
            </a:xfrm>
          </p:grpSpPr>
          <p:sp>
            <p:nvSpPr>
              <p:cNvPr id="72" name="楕円 71">
                <a:extLst>
                  <a:ext uri="{FF2B5EF4-FFF2-40B4-BE49-F238E27FC236}">
                    <a16:creationId xmlns:a16="http://schemas.microsoft.com/office/drawing/2014/main" id="{E7A7EE05-2B03-21CA-C56B-D84F099FA03F}"/>
                  </a:ext>
                </a:extLst>
              </p:cNvPr>
              <p:cNvSpPr/>
              <p:nvPr/>
            </p:nvSpPr>
            <p:spPr bwMode="auto">
              <a:xfrm>
                <a:off x="5067998" y="1156419"/>
                <a:ext cx="133738" cy="133738"/>
              </a:xfrm>
              <a:prstGeom prst="ellipse">
                <a:avLst/>
              </a:pr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5" name="楕円 74">
                <a:extLst>
                  <a:ext uri="{FF2B5EF4-FFF2-40B4-BE49-F238E27FC236}">
                    <a16:creationId xmlns:a16="http://schemas.microsoft.com/office/drawing/2014/main" id="{5E6906D5-339D-322F-2A66-319944EEE3C2}"/>
                  </a:ext>
                </a:extLst>
              </p:cNvPr>
              <p:cNvSpPr/>
              <p:nvPr/>
            </p:nvSpPr>
            <p:spPr bwMode="auto">
              <a:xfrm>
                <a:off x="5372798" y="1156419"/>
                <a:ext cx="133738" cy="133738"/>
              </a:xfrm>
              <a:prstGeom prst="ellipse">
                <a:avLst/>
              </a:pr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76" name="月 75">
              <a:extLst>
                <a:ext uri="{FF2B5EF4-FFF2-40B4-BE49-F238E27FC236}">
                  <a16:creationId xmlns:a16="http://schemas.microsoft.com/office/drawing/2014/main" id="{E0B8221F-929D-5B37-DF0E-9F0A73E4E14F}"/>
                </a:ext>
              </a:extLst>
            </p:cNvPr>
            <p:cNvSpPr/>
            <p:nvPr/>
          </p:nvSpPr>
          <p:spPr bwMode="auto">
            <a:xfrm rot="5400000">
              <a:off x="6490695" y="246390"/>
              <a:ext cx="74783" cy="400908"/>
            </a:xfrm>
            <a:prstGeom prst="moon">
              <a:avLst>
                <a:gd name="adj" fmla="val 66024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7" name="月 76">
              <a:extLst>
                <a:ext uri="{FF2B5EF4-FFF2-40B4-BE49-F238E27FC236}">
                  <a16:creationId xmlns:a16="http://schemas.microsoft.com/office/drawing/2014/main" id="{16A9D592-7132-A6B4-5DED-8B68490B8D74}"/>
                </a:ext>
              </a:extLst>
            </p:cNvPr>
            <p:cNvSpPr/>
            <p:nvPr/>
          </p:nvSpPr>
          <p:spPr bwMode="auto">
            <a:xfrm rot="5400000">
              <a:off x="6488630" y="421016"/>
              <a:ext cx="78912" cy="286610"/>
            </a:xfrm>
            <a:prstGeom prst="moon">
              <a:avLst>
                <a:gd name="adj" fmla="val 66024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57" name="グループ化 156">
              <a:extLst>
                <a:ext uri="{FF2B5EF4-FFF2-40B4-BE49-F238E27FC236}">
                  <a16:creationId xmlns:a16="http://schemas.microsoft.com/office/drawing/2014/main" id="{976A977B-1C15-B220-29C9-9FFB55B3BD2F}"/>
                </a:ext>
              </a:extLst>
            </p:cNvPr>
            <p:cNvGrpSpPr/>
            <p:nvPr/>
          </p:nvGrpSpPr>
          <p:grpSpPr>
            <a:xfrm>
              <a:off x="5987948" y="815996"/>
              <a:ext cx="1080277" cy="327802"/>
              <a:chOff x="4747134" y="815996"/>
              <a:chExt cx="1080277" cy="327802"/>
            </a:xfrm>
          </p:grpSpPr>
          <p:sp>
            <p:nvSpPr>
              <p:cNvPr id="143" name="楕円 142">
                <a:extLst>
                  <a:ext uri="{FF2B5EF4-FFF2-40B4-BE49-F238E27FC236}">
                    <a16:creationId xmlns:a16="http://schemas.microsoft.com/office/drawing/2014/main" id="{5F3CB7AF-1ABC-9477-3589-9DE00B343B66}"/>
                  </a:ext>
                </a:extLst>
              </p:cNvPr>
              <p:cNvSpPr/>
              <p:nvPr/>
            </p:nvSpPr>
            <p:spPr bwMode="auto">
              <a:xfrm>
                <a:off x="4747134" y="815996"/>
                <a:ext cx="327802" cy="32780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4" name="楕円 143">
                <a:extLst>
                  <a:ext uri="{FF2B5EF4-FFF2-40B4-BE49-F238E27FC236}">
                    <a16:creationId xmlns:a16="http://schemas.microsoft.com/office/drawing/2014/main" id="{487D5104-5A80-231A-5B24-5F5A9E545DB2}"/>
                  </a:ext>
                </a:extLst>
              </p:cNvPr>
              <p:cNvSpPr/>
              <p:nvPr/>
            </p:nvSpPr>
            <p:spPr bwMode="auto">
              <a:xfrm>
                <a:off x="4824411" y="896277"/>
                <a:ext cx="167240" cy="167240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5" name="楕円 144">
                <a:extLst>
                  <a:ext uri="{FF2B5EF4-FFF2-40B4-BE49-F238E27FC236}">
                    <a16:creationId xmlns:a16="http://schemas.microsoft.com/office/drawing/2014/main" id="{EB7DFC45-3F61-8D73-4FD7-FA2F7079EBCA}"/>
                  </a:ext>
                </a:extLst>
              </p:cNvPr>
              <p:cNvSpPr/>
              <p:nvPr/>
            </p:nvSpPr>
            <p:spPr bwMode="auto">
              <a:xfrm>
                <a:off x="5499609" y="815996"/>
                <a:ext cx="327802" cy="32780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6" name="楕円 145">
                <a:extLst>
                  <a:ext uri="{FF2B5EF4-FFF2-40B4-BE49-F238E27FC236}">
                    <a16:creationId xmlns:a16="http://schemas.microsoft.com/office/drawing/2014/main" id="{12EC05CD-6258-126B-D4E9-63B69D25538D}"/>
                  </a:ext>
                </a:extLst>
              </p:cNvPr>
              <p:cNvSpPr/>
              <p:nvPr/>
            </p:nvSpPr>
            <p:spPr bwMode="auto">
              <a:xfrm>
                <a:off x="5576886" y="896277"/>
                <a:ext cx="167240" cy="167240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1E67E981-5E92-03B8-5BD3-C1497A116228}"/>
              </a:ext>
            </a:extLst>
          </p:cNvPr>
          <p:cNvGrpSpPr/>
          <p:nvPr/>
        </p:nvGrpSpPr>
        <p:grpSpPr>
          <a:xfrm>
            <a:off x="4136217" y="904680"/>
            <a:ext cx="1721418" cy="2551247"/>
            <a:chOff x="3250392" y="323655"/>
            <a:chExt cx="1721418" cy="2551247"/>
          </a:xfrm>
        </p:grpSpPr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70C7BDAB-12AE-0FE5-688E-093309806740}"/>
                </a:ext>
              </a:extLst>
            </p:cNvPr>
            <p:cNvSpPr/>
            <p:nvPr/>
          </p:nvSpPr>
          <p:spPr bwMode="auto">
            <a:xfrm rot="20700000" flipH="1">
              <a:off x="4505478" y="113354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74EC2ABD-FDAC-F721-0C9A-1D7858401BC6}"/>
                </a:ext>
              </a:extLst>
            </p:cNvPr>
            <p:cNvSpPr/>
            <p:nvPr/>
          </p:nvSpPr>
          <p:spPr bwMode="auto">
            <a:xfrm rot="1800000">
              <a:off x="3250392" y="105930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A61A3FB1-28FF-0510-98E8-CD7CB7FC7C18}"/>
                </a:ext>
              </a:extLst>
            </p:cNvPr>
            <p:cNvSpPr/>
            <p:nvPr/>
          </p:nvSpPr>
          <p:spPr bwMode="auto">
            <a:xfrm>
              <a:off x="4232808" y="2093556"/>
              <a:ext cx="390950" cy="61755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40F464DE-7299-C1CD-DA11-42FC3FBF8500}"/>
                </a:ext>
              </a:extLst>
            </p:cNvPr>
            <p:cNvSpPr/>
            <p:nvPr/>
          </p:nvSpPr>
          <p:spPr bwMode="auto">
            <a:xfrm>
              <a:off x="3528686" y="2394242"/>
              <a:ext cx="511050" cy="48066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75027A91-81B2-4A00-EF3D-6B6AA2CBCF75}"/>
                </a:ext>
              </a:extLst>
            </p:cNvPr>
            <p:cNvSpPr/>
            <p:nvPr/>
          </p:nvSpPr>
          <p:spPr bwMode="auto">
            <a:xfrm>
              <a:off x="3457631" y="1018782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lnTo>
                    <a:pt x="1124218" y="1298973"/>
                  </a:lnTo>
                  <a:cubicBezTo>
                    <a:pt x="1124218" y="1410036"/>
                    <a:pt x="1046312" y="1500070"/>
                    <a:pt x="950209" y="1500070"/>
                  </a:cubicBezTo>
                  <a:cubicBezTo>
                    <a:pt x="926183" y="1500070"/>
                    <a:pt x="903295" y="1494443"/>
                    <a:pt x="882477" y="1484267"/>
                  </a:cubicBezTo>
                  <a:lnTo>
                    <a:pt x="850604" y="1459433"/>
                  </a:ln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3" name="楕円 62">
              <a:extLst>
                <a:ext uri="{FF2B5EF4-FFF2-40B4-BE49-F238E27FC236}">
                  <a16:creationId xmlns:a16="http://schemas.microsoft.com/office/drawing/2014/main" id="{4ABAE32F-66EF-5A98-4AED-DBEFE6E63C52}"/>
                </a:ext>
              </a:extLst>
            </p:cNvPr>
            <p:cNvSpPr/>
            <p:nvPr/>
          </p:nvSpPr>
          <p:spPr bwMode="auto">
            <a:xfrm>
              <a:off x="3386556" y="323655"/>
              <a:ext cx="1440160" cy="1440160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B3A87770-2987-3401-60DD-11BD708B31C2}"/>
                </a:ext>
              </a:extLst>
            </p:cNvPr>
            <p:cNvSpPr/>
            <p:nvPr/>
          </p:nvSpPr>
          <p:spPr bwMode="auto">
            <a:xfrm>
              <a:off x="3854746" y="1148732"/>
              <a:ext cx="503780" cy="536797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grpSp>
          <p:nvGrpSpPr>
            <p:cNvPr id="156" name="グループ化 155">
              <a:extLst>
                <a:ext uri="{FF2B5EF4-FFF2-40B4-BE49-F238E27FC236}">
                  <a16:creationId xmlns:a16="http://schemas.microsoft.com/office/drawing/2014/main" id="{BFD45065-F2CE-9B24-6B58-49F69084B76D}"/>
                </a:ext>
              </a:extLst>
            </p:cNvPr>
            <p:cNvGrpSpPr/>
            <p:nvPr/>
          </p:nvGrpSpPr>
          <p:grpSpPr>
            <a:xfrm>
              <a:off x="3566498" y="815996"/>
              <a:ext cx="1080277" cy="327802"/>
              <a:chOff x="3042159" y="815996"/>
              <a:chExt cx="1080277" cy="327802"/>
            </a:xfrm>
          </p:grpSpPr>
          <p:sp>
            <p:nvSpPr>
              <p:cNvPr id="147" name="楕円 146">
                <a:extLst>
                  <a:ext uri="{FF2B5EF4-FFF2-40B4-BE49-F238E27FC236}">
                    <a16:creationId xmlns:a16="http://schemas.microsoft.com/office/drawing/2014/main" id="{68889600-118E-8059-2815-BCD2B55E5AF8}"/>
                  </a:ext>
                </a:extLst>
              </p:cNvPr>
              <p:cNvSpPr/>
              <p:nvPr/>
            </p:nvSpPr>
            <p:spPr bwMode="auto">
              <a:xfrm>
                <a:off x="3042159" y="815996"/>
                <a:ext cx="327802" cy="32780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8" name="楕円 147">
                <a:extLst>
                  <a:ext uri="{FF2B5EF4-FFF2-40B4-BE49-F238E27FC236}">
                    <a16:creationId xmlns:a16="http://schemas.microsoft.com/office/drawing/2014/main" id="{3C0DBB29-6B14-9703-4B85-B0035AB7F860}"/>
                  </a:ext>
                </a:extLst>
              </p:cNvPr>
              <p:cNvSpPr/>
              <p:nvPr/>
            </p:nvSpPr>
            <p:spPr bwMode="auto">
              <a:xfrm>
                <a:off x="3119436" y="896277"/>
                <a:ext cx="167240" cy="167240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49" name="楕円 148">
                <a:extLst>
                  <a:ext uri="{FF2B5EF4-FFF2-40B4-BE49-F238E27FC236}">
                    <a16:creationId xmlns:a16="http://schemas.microsoft.com/office/drawing/2014/main" id="{9ECB11F1-35F4-640A-73CC-C02FBB82F283}"/>
                  </a:ext>
                </a:extLst>
              </p:cNvPr>
              <p:cNvSpPr/>
              <p:nvPr/>
            </p:nvSpPr>
            <p:spPr bwMode="auto">
              <a:xfrm>
                <a:off x="3794634" y="815996"/>
                <a:ext cx="327802" cy="32780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0" name="楕円 149">
                <a:extLst>
                  <a:ext uri="{FF2B5EF4-FFF2-40B4-BE49-F238E27FC236}">
                    <a16:creationId xmlns:a16="http://schemas.microsoft.com/office/drawing/2014/main" id="{698254A1-A054-4AB1-DFD9-270EF16048BB}"/>
                  </a:ext>
                </a:extLst>
              </p:cNvPr>
              <p:cNvSpPr/>
              <p:nvPr/>
            </p:nvSpPr>
            <p:spPr bwMode="auto">
              <a:xfrm>
                <a:off x="3871911" y="896277"/>
                <a:ext cx="167240" cy="167240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78C7E41C-2B45-E61B-7B93-D35BBC47F3B8}"/>
              </a:ext>
            </a:extLst>
          </p:cNvPr>
          <p:cNvGrpSpPr/>
          <p:nvPr/>
        </p:nvGrpSpPr>
        <p:grpSpPr>
          <a:xfrm>
            <a:off x="1229654" y="903428"/>
            <a:ext cx="1721418" cy="2552499"/>
            <a:chOff x="886754" y="322403"/>
            <a:chExt cx="1721418" cy="2552499"/>
          </a:xfrm>
        </p:grpSpPr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132E1027-E012-F5AA-C92B-6F9B18F518D8}"/>
                </a:ext>
              </a:extLst>
            </p:cNvPr>
            <p:cNvSpPr/>
            <p:nvPr/>
          </p:nvSpPr>
          <p:spPr bwMode="auto">
            <a:xfrm rot="20700000" flipH="1">
              <a:off x="2141840" y="113354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46654E8A-555B-CEEE-0D78-107D03255F23}"/>
                </a:ext>
              </a:extLst>
            </p:cNvPr>
            <p:cNvSpPr/>
            <p:nvPr/>
          </p:nvSpPr>
          <p:spPr bwMode="auto">
            <a:xfrm rot="1800000">
              <a:off x="886754" y="105930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F735CE19-A354-DFD1-AC85-B9B2EDB9EBE0}"/>
                </a:ext>
              </a:extLst>
            </p:cNvPr>
            <p:cNvSpPr/>
            <p:nvPr/>
          </p:nvSpPr>
          <p:spPr bwMode="auto">
            <a:xfrm>
              <a:off x="1869769" y="2093556"/>
              <a:ext cx="390950" cy="61755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6154B585-2E6B-BAF4-6940-F86E76E36132}"/>
                </a:ext>
              </a:extLst>
            </p:cNvPr>
            <p:cNvSpPr/>
            <p:nvPr/>
          </p:nvSpPr>
          <p:spPr bwMode="auto">
            <a:xfrm>
              <a:off x="1165647" y="2394242"/>
              <a:ext cx="511050" cy="480660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D91D0613-6936-92CF-7664-BDAFF918AB97}"/>
                </a:ext>
              </a:extLst>
            </p:cNvPr>
            <p:cNvSpPr/>
            <p:nvPr/>
          </p:nvSpPr>
          <p:spPr bwMode="auto">
            <a:xfrm>
              <a:off x="1094592" y="1018782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lnTo>
                    <a:pt x="1124218" y="1298973"/>
                  </a:lnTo>
                  <a:cubicBezTo>
                    <a:pt x="1124218" y="1410036"/>
                    <a:pt x="1046312" y="1500070"/>
                    <a:pt x="950209" y="1500070"/>
                  </a:cubicBezTo>
                  <a:cubicBezTo>
                    <a:pt x="926183" y="1500070"/>
                    <a:pt x="903295" y="1494443"/>
                    <a:pt x="882477" y="1484267"/>
                  </a:cubicBezTo>
                  <a:lnTo>
                    <a:pt x="850604" y="1459433"/>
                  </a:ln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157E1AFA-06AC-1FA4-F027-A7AB18BAC96B}"/>
                </a:ext>
              </a:extLst>
            </p:cNvPr>
            <p:cNvSpPr/>
            <p:nvPr/>
          </p:nvSpPr>
          <p:spPr bwMode="auto">
            <a:xfrm>
              <a:off x="1023517" y="323655"/>
              <a:ext cx="1440160" cy="1440160"/>
            </a:xfrm>
            <a:prstGeom prst="ellipse">
              <a:avLst/>
            </a:pr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50D62DC6-976E-227B-82DD-62AFFAC3AD84}"/>
                </a:ext>
              </a:extLst>
            </p:cNvPr>
            <p:cNvSpPr/>
            <p:nvPr/>
          </p:nvSpPr>
          <p:spPr bwMode="auto">
            <a:xfrm>
              <a:off x="1565525" y="1296369"/>
              <a:ext cx="356144" cy="419696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44E7B20C-C488-A4AF-9548-2913906D7158}"/>
                </a:ext>
              </a:extLst>
            </p:cNvPr>
            <p:cNvSpPr/>
            <p:nvPr/>
          </p:nvSpPr>
          <p:spPr bwMode="auto">
            <a:xfrm>
              <a:off x="1185611" y="322403"/>
              <a:ext cx="1115972" cy="476340"/>
            </a:xfrm>
            <a:custGeom>
              <a:avLst/>
              <a:gdLst>
                <a:gd name="connsiteX0" fmla="*/ 557986 w 1115972"/>
                <a:gd name="connsiteY0" fmla="*/ 0 h 476340"/>
                <a:gd name="connsiteX1" fmla="*/ 1067160 w 1115972"/>
                <a:gd name="connsiteY1" fmla="*/ 210907 h 476340"/>
                <a:gd name="connsiteX2" fmla="*/ 1115972 w 1115972"/>
                <a:gd name="connsiteY2" fmla="*/ 270068 h 476340"/>
                <a:gd name="connsiteX3" fmla="*/ 1067377 w 1115972"/>
                <a:gd name="connsiteY3" fmla="*/ 265169 h 476340"/>
                <a:gd name="connsiteX4" fmla="*/ 558204 w 1115972"/>
                <a:gd name="connsiteY4" fmla="*/ 476076 h 476340"/>
                <a:gd name="connsiteX5" fmla="*/ 557986 w 1115972"/>
                <a:gd name="connsiteY5" fmla="*/ 476340 h 476340"/>
                <a:gd name="connsiteX6" fmla="*/ 557768 w 1115972"/>
                <a:gd name="connsiteY6" fmla="*/ 476076 h 476340"/>
                <a:gd name="connsiteX7" fmla="*/ 48595 w 1115972"/>
                <a:gd name="connsiteY7" fmla="*/ 265169 h 476340"/>
                <a:gd name="connsiteX8" fmla="*/ 0 w 1115972"/>
                <a:gd name="connsiteY8" fmla="*/ 270068 h 476340"/>
                <a:gd name="connsiteX9" fmla="*/ 48813 w 1115972"/>
                <a:gd name="connsiteY9" fmla="*/ 210907 h 476340"/>
                <a:gd name="connsiteX10" fmla="*/ 557986 w 1115972"/>
                <a:gd name="connsiteY10" fmla="*/ 0 h 4763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115972" h="476340">
                  <a:moveTo>
                    <a:pt x="557986" y="0"/>
                  </a:moveTo>
                  <a:cubicBezTo>
                    <a:pt x="756831" y="0"/>
                    <a:pt x="936851" y="80598"/>
                    <a:pt x="1067160" y="210907"/>
                  </a:cubicBezTo>
                  <a:lnTo>
                    <a:pt x="1115972" y="270068"/>
                  </a:lnTo>
                  <a:lnTo>
                    <a:pt x="1067377" y="265169"/>
                  </a:lnTo>
                  <a:cubicBezTo>
                    <a:pt x="868533" y="265169"/>
                    <a:pt x="688513" y="345767"/>
                    <a:pt x="558204" y="476076"/>
                  </a:cubicBezTo>
                  <a:lnTo>
                    <a:pt x="557986" y="476340"/>
                  </a:lnTo>
                  <a:lnTo>
                    <a:pt x="557768" y="476076"/>
                  </a:lnTo>
                  <a:cubicBezTo>
                    <a:pt x="427460" y="345767"/>
                    <a:pt x="247439" y="265169"/>
                    <a:pt x="48595" y="265169"/>
                  </a:cubicBezTo>
                  <a:lnTo>
                    <a:pt x="0" y="270068"/>
                  </a:lnTo>
                  <a:lnTo>
                    <a:pt x="48813" y="210907"/>
                  </a:lnTo>
                  <a:cubicBezTo>
                    <a:pt x="179122" y="80598"/>
                    <a:pt x="359142" y="0"/>
                    <a:pt x="557986" y="0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155" name="グループ化 154">
              <a:extLst>
                <a:ext uri="{FF2B5EF4-FFF2-40B4-BE49-F238E27FC236}">
                  <a16:creationId xmlns:a16="http://schemas.microsoft.com/office/drawing/2014/main" id="{D0E1851D-1113-D1D4-EBE4-41F4D38D7FDC}"/>
                </a:ext>
              </a:extLst>
            </p:cNvPr>
            <p:cNvGrpSpPr/>
            <p:nvPr/>
          </p:nvGrpSpPr>
          <p:grpSpPr>
            <a:xfrm>
              <a:off x="1203459" y="815996"/>
              <a:ext cx="1080277" cy="327802"/>
              <a:chOff x="1184540" y="815996"/>
              <a:chExt cx="1080277" cy="327802"/>
            </a:xfrm>
          </p:grpSpPr>
          <p:sp>
            <p:nvSpPr>
              <p:cNvPr id="151" name="楕円 150">
                <a:extLst>
                  <a:ext uri="{FF2B5EF4-FFF2-40B4-BE49-F238E27FC236}">
                    <a16:creationId xmlns:a16="http://schemas.microsoft.com/office/drawing/2014/main" id="{4155A07E-A278-A575-06D5-1E19E3D0CDEB}"/>
                  </a:ext>
                </a:extLst>
              </p:cNvPr>
              <p:cNvSpPr/>
              <p:nvPr/>
            </p:nvSpPr>
            <p:spPr bwMode="auto">
              <a:xfrm>
                <a:off x="1184540" y="815996"/>
                <a:ext cx="327802" cy="32780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2" name="楕円 151">
                <a:extLst>
                  <a:ext uri="{FF2B5EF4-FFF2-40B4-BE49-F238E27FC236}">
                    <a16:creationId xmlns:a16="http://schemas.microsoft.com/office/drawing/2014/main" id="{93480FA9-654A-CF5C-973E-1C60CF87765B}"/>
                  </a:ext>
                </a:extLst>
              </p:cNvPr>
              <p:cNvSpPr/>
              <p:nvPr/>
            </p:nvSpPr>
            <p:spPr bwMode="auto">
              <a:xfrm>
                <a:off x="1261817" y="896277"/>
                <a:ext cx="167240" cy="167240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3" name="楕円 152">
                <a:extLst>
                  <a:ext uri="{FF2B5EF4-FFF2-40B4-BE49-F238E27FC236}">
                    <a16:creationId xmlns:a16="http://schemas.microsoft.com/office/drawing/2014/main" id="{19AED8E9-7AAD-CBC6-4F5B-036564850E38}"/>
                  </a:ext>
                </a:extLst>
              </p:cNvPr>
              <p:cNvSpPr/>
              <p:nvPr/>
            </p:nvSpPr>
            <p:spPr bwMode="auto">
              <a:xfrm>
                <a:off x="1937015" y="815996"/>
                <a:ext cx="327802" cy="327802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4" name="楕円 153">
                <a:extLst>
                  <a:ext uri="{FF2B5EF4-FFF2-40B4-BE49-F238E27FC236}">
                    <a16:creationId xmlns:a16="http://schemas.microsoft.com/office/drawing/2014/main" id="{2292C7E2-49FB-099B-5DD4-F420A7008FBE}"/>
                  </a:ext>
                </a:extLst>
              </p:cNvPr>
              <p:cNvSpPr/>
              <p:nvPr/>
            </p:nvSpPr>
            <p:spPr bwMode="auto">
              <a:xfrm>
                <a:off x="2014292" y="896277"/>
                <a:ext cx="167240" cy="167240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060823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5" name="グループ化 264">
            <a:extLst>
              <a:ext uri="{FF2B5EF4-FFF2-40B4-BE49-F238E27FC236}">
                <a16:creationId xmlns:a16="http://schemas.microsoft.com/office/drawing/2014/main" id="{F1D36FB2-5680-0DF6-F3A4-4AE927A42EBD}"/>
              </a:ext>
            </a:extLst>
          </p:cNvPr>
          <p:cNvGrpSpPr/>
          <p:nvPr/>
        </p:nvGrpSpPr>
        <p:grpSpPr>
          <a:xfrm>
            <a:off x="521185" y="1019608"/>
            <a:ext cx="2741500" cy="2366444"/>
            <a:chOff x="159235" y="276658"/>
            <a:chExt cx="2741500" cy="2366444"/>
          </a:xfrm>
        </p:grpSpPr>
        <p:sp>
          <p:nvSpPr>
            <p:cNvPr id="250" name="フリーフォーム: 図形 249">
              <a:extLst>
                <a:ext uri="{FF2B5EF4-FFF2-40B4-BE49-F238E27FC236}">
                  <a16:creationId xmlns:a16="http://schemas.microsoft.com/office/drawing/2014/main" id="{3DC3C99F-7F18-9CC5-BA00-83135244134F}"/>
                </a:ext>
              </a:extLst>
            </p:cNvPr>
            <p:cNvSpPr/>
            <p:nvPr/>
          </p:nvSpPr>
          <p:spPr bwMode="auto">
            <a:xfrm rot="9900000" flipV="1">
              <a:off x="1935273" y="2280288"/>
              <a:ext cx="306092" cy="362814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51" name="フリーフォーム: 図形 250">
              <a:extLst>
                <a:ext uri="{FF2B5EF4-FFF2-40B4-BE49-F238E27FC236}">
                  <a16:creationId xmlns:a16="http://schemas.microsoft.com/office/drawing/2014/main" id="{9549F69A-9EAA-3370-0D70-26AAFCD76983}"/>
                </a:ext>
              </a:extLst>
            </p:cNvPr>
            <p:cNvSpPr/>
            <p:nvPr/>
          </p:nvSpPr>
          <p:spPr bwMode="auto">
            <a:xfrm>
              <a:off x="1085869" y="1013780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882477 w 1298010"/>
                <a:gd name="connsiteY5" fmla="*/ 1484267 h 1500070"/>
                <a:gd name="connsiteX6" fmla="*/ 850604 w 1298010"/>
                <a:gd name="connsiteY6" fmla="*/ 1459433 h 1500070"/>
                <a:gd name="connsiteX7" fmla="*/ 779802 w 1298010"/>
                <a:gd name="connsiteY7" fmla="*/ 1484832 h 1500070"/>
                <a:gd name="connsiteX8" fmla="*/ 649005 w 1298010"/>
                <a:gd name="connsiteY8" fmla="*/ 1500070 h 1500070"/>
                <a:gd name="connsiteX9" fmla="*/ 518208 w 1298010"/>
                <a:gd name="connsiteY9" fmla="*/ 1484832 h 1500070"/>
                <a:gd name="connsiteX10" fmla="*/ 447373 w 1298010"/>
                <a:gd name="connsiteY10" fmla="*/ 1459421 h 1500070"/>
                <a:gd name="connsiteX11" fmla="*/ 415485 w 1298010"/>
                <a:gd name="connsiteY11" fmla="*/ 1484267 h 1500070"/>
                <a:gd name="connsiteX12" fmla="*/ 347753 w 1298010"/>
                <a:gd name="connsiteY12" fmla="*/ 1500070 h 1500070"/>
                <a:gd name="connsiteX13" fmla="*/ 173744 w 1298010"/>
                <a:gd name="connsiteY13" fmla="*/ 1298973 h 1500070"/>
                <a:gd name="connsiteX14" fmla="*/ 179565 w 1298010"/>
                <a:gd name="connsiteY14" fmla="*/ 1265650 h 1500070"/>
                <a:gd name="connsiteX15" fmla="*/ 110840 w 1298010"/>
                <a:gd name="connsiteY15" fmla="*/ 1169387 h 1500070"/>
                <a:gd name="connsiteX16" fmla="*/ 0 w 1298010"/>
                <a:gd name="connsiteY16" fmla="*/ 750035 h 1500070"/>
                <a:gd name="connsiteX17" fmla="*/ 649005 w 1298010"/>
                <a:gd name="connsiteY17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82477 w 1298010"/>
                <a:gd name="connsiteY4" fmla="*/ 1484267 h 1500070"/>
                <a:gd name="connsiteX5" fmla="*/ 850604 w 1298010"/>
                <a:gd name="connsiteY5" fmla="*/ 1459433 h 1500070"/>
                <a:gd name="connsiteX6" fmla="*/ 779802 w 1298010"/>
                <a:gd name="connsiteY6" fmla="*/ 1484832 h 1500070"/>
                <a:gd name="connsiteX7" fmla="*/ 649005 w 1298010"/>
                <a:gd name="connsiteY7" fmla="*/ 1500070 h 1500070"/>
                <a:gd name="connsiteX8" fmla="*/ 518208 w 1298010"/>
                <a:gd name="connsiteY8" fmla="*/ 1484832 h 1500070"/>
                <a:gd name="connsiteX9" fmla="*/ 447373 w 1298010"/>
                <a:gd name="connsiteY9" fmla="*/ 1459421 h 1500070"/>
                <a:gd name="connsiteX10" fmla="*/ 415485 w 1298010"/>
                <a:gd name="connsiteY10" fmla="*/ 1484267 h 1500070"/>
                <a:gd name="connsiteX11" fmla="*/ 347753 w 1298010"/>
                <a:gd name="connsiteY11" fmla="*/ 1500070 h 1500070"/>
                <a:gd name="connsiteX12" fmla="*/ 173744 w 1298010"/>
                <a:gd name="connsiteY12" fmla="*/ 1298973 h 1500070"/>
                <a:gd name="connsiteX13" fmla="*/ 179565 w 1298010"/>
                <a:gd name="connsiteY13" fmla="*/ 1265650 h 1500070"/>
                <a:gd name="connsiteX14" fmla="*/ 110840 w 1298010"/>
                <a:gd name="connsiteY14" fmla="*/ 1169387 h 1500070"/>
                <a:gd name="connsiteX15" fmla="*/ 0 w 1298010"/>
                <a:gd name="connsiteY15" fmla="*/ 750035 h 1500070"/>
                <a:gd name="connsiteX16" fmla="*/ 649005 w 1298010"/>
                <a:gd name="connsiteY16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cubicBezTo>
                    <a:pt x="1045014" y="1377905"/>
                    <a:pt x="974796" y="1413907"/>
                    <a:pt x="850604" y="1459433"/>
                  </a:cubicBez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52" name="フリーフォーム: 図形 251">
              <a:extLst>
                <a:ext uri="{FF2B5EF4-FFF2-40B4-BE49-F238E27FC236}">
                  <a16:creationId xmlns:a16="http://schemas.microsoft.com/office/drawing/2014/main" id="{7D85EB36-F9DB-F974-313A-556BF78AF042}"/>
                </a:ext>
              </a:extLst>
            </p:cNvPr>
            <p:cNvSpPr/>
            <p:nvPr/>
          </p:nvSpPr>
          <p:spPr bwMode="auto">
            <a:xfrm rot="21227700" flipV="1">
              <a:off x="1192072" y="2129304"/>
              <a:ext cx="404378" cy="479312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472E9C81-08DE-578F-332A-906430B7EA96}"/>
                </a:ext>
              </a:extLst>
            </p:cNvPr>
            <p:cNvSpPr/>
            <p:nvPr/>
          </p:nvSpPr>
          <p:spPr bwMode="auto">
            <a:xfrm rot="3600000">
              <a:off x="600033" y="91441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132E1027-E012-F5AA-C92B-6F9B18F518D8}"/>
                </a:ext>
              </a:extLst>
            </p:cNvPr>
            <p:cNvSpPr/>
            <p:nvPr/>
          </p:nvSpPr>
          <p:spPr bwMode="auto">
            <a:xfrm rot="20700000" flipH="1">
              <a:off x="2169344" y="113354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157E1AFA-06AC-1FA4-F027-A7AB18BAC96B}"/>
                </a:ext>
              </a:extLst>
            </p:cNvPr>
            <p:cNvSpPr/>
            <p:nvPr/>
          </p:nvSpPr>
          <p:spPr bwMode="auto">
            <a:xfrm>
              <a:off x="1023517" y="323655"/>
              <a:ext cx="1440160" cy="1440160"/>
            </a:xfrm>
            <a:prstGeom prst="ellipse">
              <a:avLst/>
            </a:prstGeom>
            <a:solidFill>
              <a:srgbClr val="FFCC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50D62DC6-976E-227B-82DD-62AFFAC3AD84}"/>
                </a:ext>
              </a:extLst>
            </p:cNvPr>
            <p:cNvSpPr/>
            <p:nvPr/>
          </p:nvSpPr>
          <p:spPr bwMode="auto">
            <a:xfrm>
              <a:off x="1565525" y="1296369"/>
              <a:ext cx="356144" cy="419696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44E7B20C-C488-A4AF-9548-2913906D7158}"/>
                </a:ext>
              </a:extLst>
            </p:cNvPr>
            <p:cNvSpPr/>
            <p:nvPr/>
          </p:nvSpPr>
          <p:spPr bwMode="auto">
            <a:xfrm>
              <a:off x="1185611" y="322403"/>
              <a:ext cx="1115972" cy="476340"/>
            </a:xfrm>
            <a:custGeom>
              <a:avLst/>
              <a:gdLst>
                <a:gd name="connsiteX0" fmla="*/ 557986 w 1115972"/>
                <a:gd name="connsiteY0" fmla="*/ 0 h 476340"/>
                <a:gd name="connsiteX1" fmla="*/ 1067160 w 1115972"/>
                <a:gd name="connsiteY1" fmla="*/ 210907 h 476340"/>
                <a:gd name="connsiteX2" fmla="*/ 1115972 w 1115972"/>
                <a:gd name="connsiteY2" fmla="*/ 270068 h 476340"/>
                <a:gd name="connsiteX3" fmla="*/ 1067377 w 1115972"/>
                <a:gd name="connsiteY3" fmla="*/ 265169 h 476340"/>
                <a:gd name="connsiteX4" fmla="*/ 558204 w 1115972"/>
                <a:gd name="connsiteY4" fmla="*/ 476076 h 476340"/>
                <a:gd name="connsiteX5" fmla="*/ 557986 w 1115972"/>
                <a:gd name="connsiteY5" fmla="*/ 476340 h 476340"/>
                <a:gd name="connsiteX6" fmla="*/ 557768 w 1115972"/>
                <a:gd name="connsiteY6" fmla="*/ 476076 h 476340"/>
                <a:gd name="connsiteX7" fmla="*/ 48595 w 1115972"/>
                <a:gd name="connsiteY7" fmla="*/ 265169 h 476340"/>
                <a:gd name="connsiteX8" fmla="*/ 0 w 1115972"/>
                <a:gd name="connsiteY8" fmla="*/ 270068 h 476340"/>
                <a:gd name="connsiteX9" fmla="*/ 48813 w 1115972"/>
                <a:gd name="connsiteY9" fmla="*/ 210907 h 476340"/>
                <a:gd name="connsiteX10" fmla="*/ 557986 w 1115972"/>
                <a:gd name="connsiteY10" fmla="*/ 0 h 4763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115972" h="476340">
                  <a:moveTo>
                    <a:pt x="557986" y="0"/>
                  </a:moveTo>
                  <a:cubicBezTo>
                    <a:pt x="756831" y="0"/>
                    <a:pt x="936851" y="80598"/>
                    <a:pt x="1067160" y="210907"/>
                  </a:cubicBezTo>
                  <a:lnTo>
                    <a:pt x="1115972" y="270068"/>
                  </a:lnTo>
                  <a:lnTo>
                    <a:pt x="1067377" y="265169"/>
                  </a:lnTo>
                  <a:cubicBezTo>
                    <a:pt x="868533" y="265169"/>
                    <a:pt x="688513" y="345767"/>
                    <a:pt x="558204" y="476076"/>
                  </a:cubicBezTo>
                  <a:lnTo>
                    <a:pt x="557986" y="476340"/>
                  </a:lnTo>
                  <a:lnTo>
                    <a:pt x="557768" y="476076"/>
                  </a:lnTo>
                  <a:cubicBezTo>
                    <a:pt x="427460" y="345767"/>
                    <a:pt x="247439" y="265169"/>
                    <a:pt x="48595" y="265169"/>
                  </a:cubicBezTo>
                  <a:lnTo>
                    <a:pt x="0" y="270068"/>
                  </a:lnTo>
                  <a:lnTo>
                    <a:pt x="48813" y="210907"/>
                  </a:lnTo>
                  <a:cubicBezTo>
                    <a:pt x="179122" y="80598"/>
                    <a:pt x="359142" y="0"/>
                    <a:pt x="557986" y="0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66" name="フリーフォーム: 図形 165">
              <a:extLst>
                <a:ext uri="{FF2B5EF4-FFF2-40B4-BE49-F238E27FC236}">
                  <a16:creationId xmlns:a16="http://schemas.microsoft.com/office/drawing/2014/main" id="{85C2FD51-D285-96BC-8B90-96E1E069DBA5}"/>
                </a:ext>
              </a:extLst>
            </p:cNvPr>
            <p:cNvSpPr/>
            <p:nvPr/>
          </p:nvSpPr>
          <p:spPr bwMode="auto">
            <a:xfrm rot="5400000" flipV="1">
              <a:off x="1161549" y="913298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67" name="フリーフォーム: 図形 166">
              <a:extLst>
                <a:ext uri="{FF2B5EF4-FFF2-40B4-BE49-F238E27FC236}">
                  <a16:creationId xmlns:a16="http://schemas.microsoft.com/office/drawing/2014/main" id="{9EEA23FC-2A8B-E36E-8877-E232708F817A}"/>
                </a:ext>
              </a:extLst>
            </p:cNvPr>
            <p:cNvSpPr/>
            <p:nvPr/>
          </p:nvSpPr>
          <p:spPr bwMode="auto">
            <a:xfrm rot="16200000" flipH="1" flipV="1">
              <a:off x="1904560" y="913298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98" name="楕円 197">
              <a:extLst>
                <a:ext uri="{FF2B5EF4-FFF2-40B4-BE49-F238E27FC236}">
                  <a16:creationId xmlns:a16="http://schemas.microsoft.com/office/drawing/2014/main" id="{BA6D81A2-2E1F-9B7C-95D8-7CF43493DB39}"/>
                </a:ext>
              </a:extLst>
            </p:cNvPr>
            <p:cNvSpPr/>
            <p:nvPr/>
          </p:nvSpPr>
          <p:spPr bwMode="auto">
            <a:xfrm rot="18000000">
              <a:off x="862194" y="240432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99" name="楕円 197">
              <a:extLst>
                <a:ext uri="{FF2B5EF4-FFF2-40B4-BE49-F238E27FC236}">
                  <a16:creationId xmlns:a16="http://schemas.microsoft.com/office/drawing/2014/main" id="{8D0EEC50-8249-DF2A-F5BC-EA5DAE7CC69B}"/>
                </a:ext>
              </a:extLst>
            </p:cNvPr>
            <p:cNvSpPr/>
            <p:nvPr/>
          </p:nvSpPr>
          <p:spPr bwMode="auto">
            <a:xfrm rot="16200000">
              <a:off x="576312" y="535236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00" name="楕円 197">
              <a:extLst>
                <a:ext uri="{FF2B5EF4-FFF2-40B4-BE49-F238E27FC236}">
                  <a16:creationId xmlns:a16="http://schemas.microsoft.com/office/drawing/2014/main" id="{46F1A768-604F-BEB4-ACEC-D4503200B3A4}"/>
                </a:ext>
              </a:extLst>
            </p:cNvPr>
            <p:cNvSpPr/>
            <p:nvPr/>
          </p:nvSpPr>
          <p:spPr bwMode="auto">
            <a:xfrm rot="3600000" flipH="1">
              <a:off x="2448799" y="240430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01" name="楕円 197">
              <a:extLst>
                <a:ext uri="{FF2B5EF4-FFF2-40B4-BE49-F238E27FC236}">
                  <a16:creationId xmlns:a16="http://schemas.microsoft.com/office/drawing/2014/main" id="{E6A24CD6-7C34-EDFE-1664-905551D4EFB0}"/>
                </a:ext>
              </a:extLst>
            </p:cNvPr>
            <p:cNvSpPr/>
            <p:nvPr/>
          </p:nvSpPr>
          <p:spPr bwMode="auto">
            <a:xfrm rot="5400000" flipH="1">
              <a:off x="2683493" y="535235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61" name="グループ化 260">
            <a:extLst>
              <a:ext uri="{FF2B5EF4-FFF2-40B4-BE49-F238E27FC236}">
                <a16:creationId xmlns:a16="http://schemas.microsoft.com/office/drawing/2014/main" id="{32F4909C-7C20-A9A1-E34E-8FD72E6364DC}"/>
              </a:ext>
            </a:extLst>
          </p:cNvPr>
          <p:cNvGrpSpPr/>
          <p:nvPr/>
        </p:nvGrpSpPr>
        <p:grpSpPr>
          <a:xfrm>
            <a:off x="6469493" y="1019608"/>
            <a:ext cx="2746317" cy="2366444"/>
            <a:chOff x="6555218" y="276658"/>
            <a:chExt cx="2746317" cy="2366444"/>
          </a:xfrm>
        </p:grpSpPr>
        <p:sp>
          <p:nvSpPr>
            <p:cNvPr id="243" name="フリーフォーム: 図形 242">
              <a:extLst>
                <a:ext uri="{FF2B5EF4-FFF2-40B4-BE49-F238E27FC236}">
                  <a16:creationId xmlns:a16="http://schemas.microsoft.com/office/drawing/2014/main" id="{FD6235B6-493B-1951-8BEB-9CF1BF44B893}"/>
                </a:ext>
              </a:extLst>
            </p:cNvPr>
            <p:cNvSpPr/>
            <p:nvPr/>
          </p:nvSpPr>
          <p:spPr bwMode="auto">
            <a:xfrm rot="9900000" flipV="1">
              <a:off x="8352029" y="2280288"/>
              <a:ext cx="306092" cy="362814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44" name="フリーフォーム: 図形 243">
              <a:extLst>
                <a:ext uri="{FF2B5EF4-FFF2-40B4-BE49-F238E27FC236}">
                  <a16:creationId xmlns:a16="http://schemas.microsoft.com/office/drawing/2014/main" id="{AFD8B177-877D-A2BD-2AE7-E87241E637B0}"/>
                </a:ext>
              </a:extLst>
            </p:cNvPr>
            <p:cNvSpPr/>
            <p:nvPr/>
          </p:nvSpPr>
          <p:spPr bwMode="auto">
            <a:xfrm>
              <a:off x="7502625" y="1013780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882477 w 1298010"/>
                <a:gd name="connsiteY5" fmla="*/ 1484267 h 1500070"/>
                <a:gd name="connsiteX6" fmla="*/ 850604 w 1298010"/>
                <a:gd name="connsiteY6" fmla="*/ 1459433 h 1500070"/>
                <a:gd name="connsiteX7" fmla="*/ 779802 w 1298010"/>
                <a:gd name="connsiteY7" fmla="*/ 1484832 h 1500070"/>
                <a:gd name="connsiteX8" fmla="*/ 649005 w 1298010"/>
                <a:gd name="connsiteY8" fmla="*/ 1500070 h 1500070"/>
                <a:gd name="connsiteX9" fmla="*/ 518208 w 1298010"/>
                <a:gd name="connsiteY9" fmla="*/ 1484832 h 1500070"/>
                <a:gd name="connsiteX10" fmla="*/ 447373 w 1298010"/>
                <a:gd name="connsiteY10" fmla="*/ 1459421 h 1500070"/>
                <a:gd name="connsiteX11" fmla="*/ 415485 w 1298010"/>
                <a:gd name="connsiteY11" fmla="*/ 1484267 h 1500070"/>
                <a:gd name="connsiteX12" fmla="*/ 347753 w 1298010"/>
                <a:gd name="connsiteY12" fmla="*/ 1500070 h 1500070"/>
                <a:gd name="connsiteX13" fmla="*/ 173744 w 1298010"/>
                <a:gd name="connsiteY13" fmla="*/ 1298973 h 1500070"/>
                <a:gd name="connsiteX14" fmla="*/ 179565 w 1298010"/>
                <a:gd name="connsiteY14" fmla="*/ 1265650 h 1500070"/>
                <a:gd name="connsiteX15" fmla="*/ 110840 w 1298010"/>
                <a:gd name="connsiteY15" fmla="*/ 1169387 h 1500070"/>
                <a:gd name="connsiteX16" fmla="*/ 0 w 1298010"/>
                <a:gd name="connsiteY16" fmla="*/ 750035 h 1500070"/>
                <a:gd name="connsiteX17" fmla="*/ 649005 w 1298010"/>
                <a:gd name="connsiteY17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82477 w 1298010"/>
                <a:gd name="connsiteY4" fmla="*/ 1484267 h 1500070"/>
                <a:gd name="connsiteX5" fmla="*/ 850604 w 1298010"/>
                <a:gd name="connsiteY5" fmla="*/ 1459433 h 1500070"/>
                <a:gd name="connsiteX6" fmla="*/ 779802 w 1298010"/>
                <a:gd name="connsiteY6" fmla="*/ 1484832 h 1500070"/>
                <a:gd name="connsiteX7" fmla="*/ 649005 w 1298010"/>
                <a:gd name="connsiteY7" fmla="*/ 1500070 h 1500070"/>
                <a:gd name="connsiteX8" fmla="*/ 518208 w 1298010"/>
                <a:gd name="connsiteY8" fmla="*/ 1484832 h 1500070"/>
                <a:gd name="connsiteX9" fmla="*/ 447373 w 1298010"/>
                <a:gd name="connsiteY9" fmla="*/ 1459421 h 1500070"/>
                <a:gd name="connsiteX10" fmla="*/ 415485 w 1298010"/>
                <a:gd name="connsiteY10" fmla="*/ 1484267 h 1500070"/>
                <a:gd name="connsiteX11" fmla="*/ 347753 w 1298010"/>
                <a:gd name="connsiteY11" fmla="*/ 1500070 h 1500070"/>
                <a:gd name="connsiteX12" fmla="*/ 173744 w 1298010"/>
                <a:gd name="connsiteY12" fmla="*/ 1298973 h 1500070"/>
                <a:gd name="connsiteX13" fmla="*/ 179565 w 1298010"/>
                <a:gd name="connsiteY13" fmla="*/ 1265650 h 1500070"/>
                <a:gd name="connsiteX14" fmla="*/ 110840 w 1298010"/>
                <a:gd name="connsiteY14" fmla="*/ 1169387 h 1500070"/>
                <a:gd name="connsiteX15" fmla="*/ 0 w 1298010"/>
                <a:gd name="connsiteY15" fmla="*/ 750035 h 1500070"/>
                <a:gd name="connsiteX16" fmla="*/ 649005 w 1298010"/>
                <a:gd name="connsiteY16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cubicBezTo>
                    <a:pt x="1045014" y="1377905"/>
                    <a:pt x="974796" y="1413907"/>
                    <a:pt x="850604" y="1459433"/>
                  </a:cubicBez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chemeClr val="bg2">
                <a:lumMod val="60000"/>
                <a:lumOff val="4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45" name="フリーフォーム: 図形 244">
              <a:extLst>
                <a:ext uri="{FF2B5EF4-FFF2-40B4-BE49-F238E27FC236}">
                  <a16:creationId xmlns:a16="http://schemas.microsoft.com/office/drawing/2014/main" id="{F66BAB8C-5B84-3EB5-43C7-B309F02875DC}"/>
                </a:ext>
              </a:extLst>
            </p:cNvPr>
            <p:cNvSpPr/>
            <p:nvPr/>
          </p:nvSpPr>
          <p:spPr bwMode="auto">
            <a:xfrm rot="21227700" flipV="1">
              <a:off x="7608828" y="2129304"/>
              <a:ext cx="404378" cy="479312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0" name="フリーフォーム: 図形 59">
              <a:extLst>
                <a:ext uri="{FF2B5EF4-FFF2-40B4-BE49-F238E27FC236}">
                  <a16:creationId xmlns:a16="http://schemas.microsoft.com/office/drawing/2014/main" id="{E9C588FC-F5EF-AB58-8BE5-22C8F1F36463}"/>
                </a:ext>
              </a:extLst>
            </p:cNvPr>
            <p:cNvSpPr/>
            <p:nvPr/>
          </p:nvSpPr>
          <p:spPr bwMode="auto">
            <a:xfrm rot="3600000">
              <a:off x="6996016" y="91441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bg2">
                <a:lumMod val="60000"/>
                <a:lumOff val="4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4E982CF6-5BE7-0CA5-A963-F1A22C637DC2}"/>
                </a:ext>
              </a:extLst>
            </p:cNvPr>
            <p:cNvSpPr/>
            <p:nvPr/>
          </p:nvSpPr>
          <p:spPr bwMode="auto">
            <a:xfrm rot="20700000" flipH="1">
              <a:off x="8565327" y="113354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bg2">
                <a:lumMod val="60000"/>
                <a:lumOff val="4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9" name="楕円 68">
              <a:extLst>
                <a:ext uri="{FF2B5EF4-FFF2-40B4-BE49-F238E27FC236}">
                  <a16:creationId xmlns:a16="http://schemas.microsoft.com/office/drawing/2014/main" id="{2D4D4B67-164C-E6E9-AB5B-40FC144CA0BF}"/>
                </a:ext>
              </a:extLst>
            </p:cNvPr>
            <p:cNvSpPr/>
            <p:nvPr/>
          </p:nvSpPr>
          <p:spPr bwMode="auto">
            <a:xfrm>
              <a:off x="7433581" y="323655"/>
              <a:ext cx="1440160" cy="1440160"/>
            </a:xfrm>
            <a:prstGeom prst="ellipse">
              <a:avLst/>
            </a:prstGeom>
            <a:solidFill>
              <a:schemeClr val="bg2">
                <a:lumMod val="60000"/>
                <a:lumOff val="4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EAFAB134-3899-946E-8D01-661EC367C750}"/>
                </a:ext>
              </a:extLst>
            </p:cNvPr>
            <p:cNvSpPr/>
            <p:nvPr/>
          </p:nvSpPr>
          <p:spPr bwMode="auto">
            <a:xfrm>
              <a:off x="7901771" y="1148732"/>
              <a:ext cx="503780" cy="536797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CC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2" name="楕円 71">
              <a:extLst>
                <a:ext uri="{FF2B5EF4-FFF2-40B4-BE49-F238E27FC236}">
                  <a16:creationId xmlns:a16="http://schemas.microsoft.com/office/drawing/2014/main" id="{E7A7EE05-2B03-21CA-C56B-D84F099FA03F}"/>
                </a:ext>
              </a:extLst>
            </p:cNvPr>
            <p:cNvSpPr/>
            <p:nvPr/>
          </p:nvSpPr>
          <p:spPr bwMode="auto">
            <a:xfrm>
              <a:off x="7934392" y="1156419"/>
              <a:ext cx="133738" cy="133738"/>
            </a:xfrm>
            <a:prstGeom prst="ellipse">
              <a:avLst/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5" name="楕円 74">
              <a:extLst>
                <a:ext uri="{FF2B5EF4-FFF2-40B4-BE49-F238E27FC236}">
                  <a16:creationId xmlns:a16="http://schemas.microsoft.com/office/drawing/2014/main" id="{5E6906D5-339D-322F-2A66-319944EEE3C2}"/>
                </a:ext>
              </a:extLst>
            </p:cNvPr>
            <p:cNvSpPr/>
            <p:nvPr/>
          </p:nvSpPr>
          <p:spPr bwMode="auto">
            <a:xfrm>
              <a:off x="8239192" y="1156419"/>
              <a:ext cx="133738" cy="133738"/>
            </a:xfrm>
            <a:prstGeom prst="ellipse">
              <a:avLst/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6" name="月 75">
              <a:extLst>
                <a:ext uri="{FF2B5EF4-FFF2-40B4-BE49-F238E27FC236}">
                  <a16:creationId xmlns:a16="http://schemas.microsoft.com/office/drawing/2014/main" id="{E0B8221F-929D-5B37-DF0E-9F0A73E4E14F}"/>
                </a:ext>
              </a:extLst>
            </p:cNvPr>
            <p:cNvSpPr/>
            <p:nvPr/>
          </p:nvSpPr>
          <p:spPr bwMode="auto">
            <a:xfrm rot="5400000">
              <a:off x="8116270" y="246390"/>
              <a:ext cx="74783" cy="400908"/>
            </a:xfrm>
            <a:prstGeom prst="moon">
              <a:avLst>
                <a:gd name="adj" fmla="val 66024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7" name="月 76">
              <a:extLst>
                <a:ext uri="{FF2B5EF4-FFF2-40B4-BE49-F238E27FC236}">
                  <a16:creationId xmlns:a16="http://schemas.microsoft.com/office/drawing/2014/main" id="{16A9D592-7132-A6B4-5DED-8B68490B8D74}"/>
                </a:ext>
              </a:extLst>
            </p:cNvPr>
            <p:cNvSpPr/>
            <p:nvPr/>
          </p:nvSpPr>
          <p:spPr bwMode="auto">
            <a:xfrm rot="5400000">
              <a:off x="8114205" y="421016"/>
              <a:ext cx="78912" cy="286610"/>
            </a:xfrm>
            <a:prstGeom prst="moon">
              <a:avLst>
                <a:gd name="adj" fmla="val 66024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0" name="フリーフォーム: 図形 169">
              <a:extLst>
                <a:ext uri="{FF2B5EF4-FFF2-40B4-BE49-F238E27FC236}">
                  <a16:creationId xmlns:a16="http://schemas.microsoft.com/office/drawing/2014/main" id="{F6D16A9D-CA8F-80D4-567B-CAD9E02F84DA}"/>
                </a:ext>
              </a:extLst>
            </p:cNvPr>
            <p:cNvSpPr/>
            <p:nvPr/>
          </p:nvSpPr>
          <p:spPr bwMode="auto">
            <a:xfrm rot="5400000" flipV="1">
              <a:off x="7555999" y="866816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1" name="フリーフォーム: 図形 170">
              <a:extLst>
                <a:ext uri="{FF2B5EF4-FFF2-40B4-BE49-F238E27FC236}">
                  <a16:creationId xmlns:a16="http://schemas.microsoft.com/office/drawing/2014/main" id="{EDE35A21-7DED-C6EC-66F6-B501D483438B}"/>
                </a:ext>
              </a:extLst>
            </p:cNvPr>
            <p:cNvSpPr/>
            <p:nvPr/>
          </p:nvSpPr>
          <p:spPr bwMode="auto">
            <a:xfrm rot="16200000" flipH="1" flipV="1">
              <a:off x="8299010" y="866816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9" name="楕円 197">
              <a:extLst>
                <a:ext uri="{FF2B5EF4-FFF2-40B4-BE49-F238E27FC236}">
                  <a16:creationId xmlns:a16="http://schemas.microsoft.com/office/drawing/2014/main" id="{12568424-6289-D7ED-8BC9-6BA591432A47}"/>
                </a:ext>
              </a:extLst>
            </p:cNvPr>
            <p:cNvSpPr/>
            <p:nvPr/>
          </p:nvSpPr>
          <p:spPr bwMode="auto">
            <a:xfrm rot="18000000">
              <a:off x="7262994" y="240432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10" name="楕円 197">
              <a:extLst>
                <a:ext uri="{FF2B5EF4-FFF2-40B4-BE49-F238E27FC236}">
                  <a16:creationId xmlns:a16="http://schemas.microsoft.com/office/drawing/2014/main" id="{7EAF0412-F14C-4516-D975-688219B99F25}"/>
                </a:ext>
              </a:extLst>
            </p:cNvPr>
            <p:cNvSpPr/>
            <p:nvPr/>
          </p:nvSpPr>
          <p:spPr bwMode="auto">
            <a:xfrm rot="16200000">
              <a:off x="6977112" y="535236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11" name="楕円 197">
              <a:extLst>
                <a:ext uri="{FF2B5EF4-FFF2-40B4-BE49-F238E27FC236}">
                  <a16:creationId xmlns:a16="http://schemas.microsoft.com/office/drawing/2014/main" id="{DEEB67DA-769A-6D93-C8C6-52F39AE92C85}"/>
                </a:ext>
              </a:extLst>
            </p:cNvPr>
            <p:cNvSpPr/>
            <p:nvPr/>
          </p:nvSpPr>
          <p:spPr bwMode="auto">
            <a:xfrm rot="3600000" flipH="1">
              <a:off x="8849599" y="240430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12" name="楕円 197">
              <a:extLst>
                <a:ext uri="{FF2B5EF4-FFF2-40B4-BE49-F238E27FC236}">
                  <a16:creationId xmlns:a16="http://schemas.microsoft.com/office/drawing/2014/main" id="{FDE92DC3-C7E4-058C-32DB-1176B15E6A7B}"/>
                </a:ext>
              </a:extLst>
            </p:cNvPr>
            <p:cNvSpPr/>
            <p:nvPr/>
          </p:nvSpPr>
          <p:spPr bwMode="auto">
            <a:xfrm rot="5400000" flipH="1">
              <a:off x="9084293" y="535235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63" name="グループ化 262">
            <a:extLst>
              <a:ext uri="{FF2B5EF4-FFF2-40B4-BE49-F238E27FC236}">
                <a16:creationId xmlns:a16="http://schemas.microsoft.com/office/drawing/2014/main" id="{579784E8-13B0-4762-F9A4-AA9FE8475EAA}"/>
              </a:ext>
            </a:extLst>
          </p:cNvPr>
          <p:cNvGrpSpPr/>
          <p:nvPr/>
        </p:nvGrpSpPr>
        <p:grpSpPr>
          <a:xfrm>
            <a:off x="3514151" y="4066800"/>
            <a:ext cx="2721592" cy="2322724"/>
            <a:chOff x="3276026" y="3342900"/>
            <a:chExt cx="2721592" cy="2322724"/>
          </a:xfrm>
        </p:grpSpPr>
        <p:sp>
          <p:nvSpPr>
            <p:cNvPr id="236" name="フリーフォーム: 図形 235">
              <a:extLst>
                <a:ext uri="{FF2B5EF4-FFF2-40B4-BE49-F238E27FC236}">
                  <a16:creationId xmlns:a16="http://schemas.microsoft.com/office/drawing/2014/main" id="{60DE9E9D-EB0F-38D0-3F39-9EB3B4B23A9A}"/>
                </a:ext>
              </a:extLst>
            </p:cNvPr>
            <p:cNvSpPr/>
            <p:nvPr/>
          </p:nvSpPr>
          <p:spPr bwMode="auto">
            <a:xfrm rot="9900000" flipV="1">
              <a:off x="5060189" y="5302810"/>
              <a:ext cx="306092" cy="362814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37" name="フリーフォーム: 図形 236">
              <a:extLst>
                <a:ext uri="{FF2B5EF4-FFF2-40B4-BE49-F238E27FC236}">
                  <a16:creationId xmlns:a16="http://schemas.microsoft.com/office/drawing/2014/main" id="{A5E6D51E-22EC-2BD4-00EF-73A9B8ED52EE}"/>
                </a:ext>
              </a:extLst>
            </p:cNvPr>
            <p:cNvSpPr/>
            <p:nvPr/>
          </p:nvSpPr>
          <p:spPr bwMode="auto">
            <a:xfrm>
              <a:off x="4210785" y="4036302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882477 w 1298010"/>
                <a:gd name="connsiteY5" fmla="*/ 1484267 h 1500070"/>
                <a:gd name="connsiteX6" fmla="*/ 850604 w 1298010"/>
                <a:gd name="connsiteY6" fmla="*/ 1459433 h 1500070"/>
                <a:gd name="connsiteX7" fmla="*/ 779802 w 1298010"/>
                <a:gd name="connsiteY7" fmla="*/ 1484832 h 1500070"/>
                <a:gd name="connsiteX8" fmla="*/ 649005 w 1298010"/>
                <a:gd name="connsiteY8" fmla="*/ 1500070 h 1500070"/>
                <a:gd name="connsiteX9" fmla="*/ 518208 w 1298010"/>
                <a:gd name="connsiteY9" fmla="*/ 1484832 h 1500070"/>
                <a:gd name="connsiteX10" fmla="*/ 447373 w 1298010"/>
                <a:gd name="connsiteY10" fmla="*/ 1459421 h 1500070"/>
                <a:gd name="connsiteX11" fmla="*/ 415485 w 1298010"/>
                <a:gd name="connsiteY11" fmla="*/ 1484267 h 1500070"/>
                <a:gd name="connsiteX12" fmla="*/ 347753 w 1298010"/>
                <a:gd name="connsiteY12" fmla="*/ 1500070 h 1500070"/>
                <a:gd name="connsiteX13" fmla="*/ 173744 w 1298010"/>
                <a:gd name="connsiteY13" fmla="*/ 1298973 h 1500070"/>
                <a:gd name="connsiteX14" fmla="*/ 179565 w 1298010"/>
                <a:gd name="connsiteY14" fmla="*/ 1265650 h 1500070"/>
                <a:gd name="connsiteX15" fmla="*/ 110840 w 1298010"/>
                <a:gd name="connsiteY15" fmla="*/ 1169387 h 1500070"/>
                <a:gd name="connsiteX16" fmla="*/ 0 w 1298010"/>
                <a:gd name="connsiteY16" fmla="*/ 750035 h 1500070"/>
                <a:gd name="connsiteX17" fmla="*/ 649005 w 1298010"/>
                <a:gd name="connsiteY17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82477 w 1298010"/>
                <a:gd name="connsiteY4" fmla="*/ 1484267 h 1500070"/>
                <a:gd name="connsiteX5" fmla="*/ 850604 w 1298010"/>
                <a:gd name="connsiteY5" fmla="*/ 1459433 h 1500070"/>
                <a:gd name="connsiteX6" fmla="*/ 779802 w 1298010"/>
                <a:gd name="connsiteY6" fmla="*/ 1484832 h 1500070"/>
                <a:gd name="connsiteX7" fmla="*/ 649005 w 1298010"/>
                <a:gd name="connsiteY7" fmla="*/ 1500070 h 1500070"/>
                <a:gd name="connsiteX8" fmla="*/ 518208 w 1298010"/>
                <a:gd name="connsiteY8" fmla="*/ 1484832 h 1500070"/>
                <a:gd name="connsiteX9" fmla="*/ 447373 w 1298010"/>
                <a:gd name="connsiteY9" fmla="*/ 1459421 h 1500070"/>
                <a:gd name="connsiteX10" fmla="*/ 415485 w 1298010"/>
                <a:gd name="connsiteY10" fmla="*/ 1484267 h 1500070"/>
                <a:gd name="connsiteX11" fmla="*/ 347753 w 1298010"/>
                <a:gd name="connsiteY11" fmla="*/ 1500070 h 1500070"/>
                <a:gd name="connsiteX12" fmla="*/ 173744 w 1298010"/>
                <a:gd name="connsiteY12" fmla="*/ 1298973 h 1500070"/>
                <a:gd name="connsiteX13" fmla="*/ 179565 w 1298010"/>
                <a:gd name="connsiteY13" fmla="*/ 1265650 h 1500070"/>
                <a:gd name="connsiteX14" fmla="*/ 110840 w 1298010"/>
                <a:gd name="connsiteY14" fmla="*/ 1169387 h 1500070"/>
                <a:gd name="connsiteX15" fmla="*/ 0 w 1298010"/>
                <a:gd name="connsiteY15" fmla="*/ 750035 h 1500070"/>
                <a:gd name="connsiteX16" fmla="*/ 649005 w 1298010"/>
                <a:gd name="connsiteY16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cubicBezTo>
                    <a:pt x="1045014" y="1377905"/>
                    <a:pt x="974796" y="1413907"/>
                    <a:pt x="850604" y="1459433"/>
                  </a:cubicBez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38" name="フリーフォーム: 図形 237">
              <a:extLst>
                <a:ext uri="{FF2B5EF4-FFF2-40B4-BE49-F238E27FC236}">
                  <a16:creationId xmlns:a16="http://schemas.microsoft.com/office/drawing/2014/main" id="{2CA6CB72-E584-F395-7BA1-2ED8A568CC43}"/>
                </a:ext>
              </a:extLst>
            </p:cNvPr>
            <p:cNvSpPr/>
            <p:nvPr/>
          </p:nvSpPr>
          <p:spPr bwMode="auto">
            <a:xfrm rot="21227700" flipV="1">
              <a:off x="4316988" y="5151826"/>
              <a:ext cx="404378" cy="479312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8D2C3470-9E0A-B39B-4C9C-F91D3F2F9174}"/>
                </a:ext>
              </a:extLst>
            </p:cNvPr>
            <p:cNvSpPr/>
            <p:nvPr/>
          </p:nvSpPr>
          <p:spPr bwMode="auto">
            <a:xfrm rot="3600000">
              <a:off x="3716824" y="390777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719267B3-1601-F85A-2ADC-0BA6E6D1EE63}"/>
                </a:ext>
              </a:extLst>
            </p:cNvPr>
            <p:cNvSpPr/>
            <p:nvPr/>
          </p:nvSpPr>
          <p:spPr bwMode="auto">
            <a:xfrm rot="20700000" flipH="1">
              <a:off x="5286135" y="412690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9" name="楕円 108">
              <a:extLst>
                <a:ext uri="{FF2B5EF4-FFF2-40B4-BE49-F238E27FC236}">
                  <a16:creationId xmlns:a16="http://schemas.microsoft.com/office/drawing/2014/main" id="{6854135C-077A-F1B6-CB45-539C36F52D0A}"/>
                </a:ext>
              </a:extLst>
            </p:cNvPr>
            <p:cNvSpPr/>
            <p:nvPr/>
          </p:nvSpPr>
          <p:spPr bwMode="auto">
            <a:xfrm>
              <a:off x="4139710" y="3342900"/>
              <a:ext cx="1440160" cy="1440160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1" name="月 110">
              <a:extLst>
                <a:ext uri="{FF2B5EF4-FFF2-40B4-BE49-F238E27FC236}">
                  <a16:creationId xmlns:a16="http://schemas.microsoft.com/office/drawing/2014/main" id="{ED4CC8C2-2723-26FF-F12D-5921CDB59C04}"/>
                </a:ext>
              </a:extLst>
            </p:cNvPr>
            <p:cNvSpPr/>
            <p:nvPr/>
          </p:nvSpPr>
          <p:spPr bwMode="auto">
            <a:xfrm rot="5400000">
              <a:off x="4822399" y="3273320"/>
              <a:ext cx="74783" cy="400908"/>
            </a:xfrm>
            <a:prstGeom prst="moon">
              <a:avLst>
                <a:gd name="adj" fmla="val 66024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2" name="月 111">
              <a:extLst>
                <a:ext uri="{FF2B5EF4-FFF2-40B4-BE49-F238E27FC236}">
                  <a16:creationId xmlns:a16="http://schemas.microsoft.com/office/drawing/2014/main" id="{87D3DFCF-495A-E5C4-FBE2-E027E9A9C9BE}"/>
                </a:ext>
              </a:extLst>
            </p:cNvPr>
            <p:cNvSpPr/>
            <p:nvPr/>
          </p:nvSpPr>
          <p:spPr bwMode="auto">
            <a:xfrm rot="5400000">
              <a:off x="4820334" y="3447946"/>
              <a:ext cx="78912" cy="286610"/>
            </a:xfrm>
            <a:prstGeom prst="moon">
              <a:avLst>
                <a:gd name="adj" fmla="val 66024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3" name="楕円 112">
              <a:extLst>
                <a:ext uri="{FF2B5EF4-FFF2-40B4-BE49-F238E27FC236}">
                  <a16:creationId xmlns:a16="http://schemas.microsoft.com/office/drawing/2014/main" id="{BE4ECCAC-2A7E-046B-4960-2A4FC94C3F01}"/>
                </a:ext>
              </a:extLst>
            </p:cNvPr>
            <p:cNvSpPr/>
            <p:nvPr/>
          </p:nvSpPr>
          <p:spPr bwMode="auto">
            <a:xfrm rot="19800000">
              <a:off x="4331117" y="4326387"/>
              <a:ext cx="236796" cy="141153"/>
            </a:xfrm>
            <a:prstGeom prst="ellipse">
              <a:avLst/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0" name="楕円 119">
              <a:extLst>
                <a:ext uri="{FF2B5EF4-FFF2-40B4-BE49-F238E27FC236}">
                  <a16:creationId xmlns:a16="http://schemas.microsoft.com/office/drawing/2014/main" id="{B0D9AE20-AD1A-7204-ABE5-75B1CF197DA7}"/>
                </a:ext>
              </a:extLst>
            </p:cNvPr>
            <p:cNvSpPr/>
            <p:nvPr/>
          </p:nvSpPr>
          <p:spPr bwMode="auto">
            <a:xfrm rot="1800000">
              <a:off x="5161940" y="4326386"/>
              <a:ext cx="236796" cy="141153"/>
            </a:xfrm>
            <a:prstGeom prst="ellipse">
              <a:avLst/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1" name="楕円 120">
              <a:extLst>
                <a:ext uri="{FF2B5EF4-FFF2-40B4-BE49-F238E27FC236}">
                  <a16:creationId xmlns:a16="http://schemas.microsoft.com/office/drawing/2014/main" id="{BF852677-E84B-0EC4-8574-FF4120B3186B}"/>
                </a:ext>
              </a:extLst>
            </p:cNvPr>
            <p:cNvSpPr/>
            <p:nvPr/>
          </p:nvSpPr>
          <p:spPr bwMode="auto">
            <a:xfrm>
              <a:off x="4663433" y="4245835"/>
              <a:ext cx="392715" cy="308290"/>
            </a:xfrm>
            <a:prstGeom prst="ellipse">
              <a:avLst/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B9122BA1-4B92-3FCA-080D-B5D6BD7A80BA}"/>
                </a:ext>
              </a:extLst>
            </p:cNvPr>
            <p:cNvSpPr/>
            <p:nvPr/>
          </p:nvSpPr>
          <p:spPr bwMode="auto">
            <a:xfrm>
              <a:off x="4681718" y="4387052"/>
              <a:ext cx="356144" cy="348258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  <a:gd name="connsiteX0" fmla="*/ 292533 w 585065"/>
                <a:gd name="connsiteY0" fmla="*/ 0 h 642582"/>
                <a:gd name="connsiteX1" fmla="*/ 585065 w 585065"/>
                <a:gd name="connsiteY1" fmla="*/ 147528 h 642582"/>
                <a:gd name="connsiteX2" fmla="*/ 292531 w 585065"/>
                <a:gd name="connsiteY2" fmla="*/ 642582 h 642582"/>
                <a:gd name="connsiteX3" fmla="*/ 0 w 585065"/>
                <a:gd name="connsiteY3" fmla="*/ 147528 h 642582"/>
                <a:gd name="connsiteX4" fmla="*/ 292533 w 585065"/>
                <a:gd name="connsiteY4" fmla="*/ 0 h 6425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642582">
                  <a:moveTo>
                    <a:pt x="292533" y="0"/>
                  </a:moveTo>
                  <a:lnTo>
                    <a:pt x="585065" y="147528"/>
                  </a:lnTo>
                  <a:lnTo>
                    <a:pt x="292531" y="642582"/>
                  </a:lnTo>
                  <a:lnTo>
                    <a:pt x="0" y="147528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4" name="フリーフォーム: 図形 173">
              <a:extLst>
                <a:ext uri="{FF2B5EF4-FFF2-40B4-BE49-F238E27FC236}">
                  <a16:creationId xmlns:a16="http://schemas.microsoft.com/office/drawing/2014/main" id="{70BF7B47-B8EE-C303-3AD2-0C41A378693D}"/>
                </a:ext>
              </a:extLst>
            </p:cNvPr>
            <p:cNvSpPr/>
            <p:nvPr/>
          </p:nvSpPr>
          <p:spPr bwMode="auto">
            <a:xfrm rot="5400000" flipV="1">
              <a:off x="4270321" y="3868975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5" name="フリーフォーム: 図形 174">
              <a:extLst>
                <a:ext uri="{FF2B5EF4-FFF2-40B4-BE49-F238E27FC236}">
                  <a16:creationId xmlns:a16="http://schemas.microsoft.com/office/drawing/2014/main" id="{7718FDDA-5F27-B591-9BC8-840EAA617799}"/>
                </a:ext>
              </a:extLst>
            </p:cNvPr>
            <p:cNvSpPr/>
            <p:nvPr/>
          </p:nvSpPr>
          <p:spPr bwMode="auto">
            <a:xfrm rot="16200000" flipH="1" flipV="1">
              <a:off x="5013332" y="3868975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9" name="楕円 197">
              <a:extLst>
                <a:ext uri="{FF2B5EF4-FFF2-40B4-BE49-F238E27FC236}">
                  <a16:creationId xmlns:a16="http://schemas.microsoft.com/office/drawing/2014/main" id="{048FAF30-AF42-59F7-6474-C2137E61DFF4}"/>
                </a:ext>
              </a:extLst>
            </p:cNvPr>
            <p:cNvSpPr/>
            <p:nvPr/>
          </p:nvSpPr>
          <p:spPr bwMode="auto">
            <a:xfrm rot="18000000">
              <a:off x="3959077" y="3311435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20" name="楕円 197">
              <a:extLst>
                <a:ext uri="{FF2B5EF4-FFF2-40B4-BE49-F238E27FC236}">
                  <a16:creationId xmlns:a16="http://schemas.microsoft.com/office/drawing/2014/main" id="{FC471D87-41E8-8CDE-A4A2-40B73DA05327}"/>
                </a:ext>
              </a:extLst>
            </p:cNvPr>
            <p:cNvSpPr/>
            <p:nvPr/>
          </p:nvSpPr>
          <p:spPr bwMode="auto">
            <a:xfrm rot="16200000">
              <a:off x="3673195" y="3606239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21" name="楕円 197">
              <a:extLst>
                <a:ext uri="{FF2B5EF4-FFF2-40B4-BE49-F238E27FC236}">
                  <a16:creationId xmlns:a16="http://schemas.microsoft.com/office/drawing/2014/main" id="{037D92FB-4D6D-EE7E-B592-FFA3CC430666}"/>
                </a:ext>
              </a:extLst>
            </p:cNvPr>
            <p:cNvSpPr/>
            <p:nvPr/>
          </p:nvSpPr>
          <p:spPr bwMode="auto">
            <a:xfrm rot="3600000" flipH="1">
              <a:off x="5545682" y="3311433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22" name="楕円 197">
              <a:extLst>
                <a:ext uri="{FF2B5EF4-FFF2-40B4-BE49-F238E27FC236}">
                  <a16:creationId xmlns:a16="http://schemas.microsoft.com/office/drawing/2014/main" id="{F9B7BE4B-C2CD-AB07-D7CF-2755CA7BFAB0}"/>
                </a:ext>
              </a:extLst>
            </p:cNvPr>
            <p:cNvSpPr/>
            <p:nvPr/>
          </p:nvSpPr>
          <p:spPr bwMode="auto">
            <a:xfrm rot="5400000" flipH="1">
              <a:off x="5780376" y="3606238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66" name="グループ化 265">
            <a:extLst>
              <a:ext uri="{FF2B5EF4-FFF2-40B4-BE49-F238E27FC236}">
                <a16:creationId xmlns:a16="http://schemas.microsoft.com/office/drawing/2014/main" id="{082544FF-BDE8-41BA-ED12-E88AD68F8BD1}"/>
              </a:ext>
            </a:extLst>
          </p:cNvPr>
          <p:cNvGrpSpPr/>
          <p:nvPr/>
        </p:nvGrpSpPr>
        <p:grpSpPr>
          <a:xfrm>
            <a:off x="512557" y="3873153"/>
            <a:ext cx="2784634" cy="2516371"/>
            <a:chOff x="150607" y="3149253"/>
            <a:chExt cx="2784634" cy="2516371"/>
          </a:xfrm>
        </p:grpSpPr>
        <p:sp>
          <p:nvSpPr>
            <p:cNvPr id="239" name="フリーフォーム: 図形 238">
              <a:extLst>
                <a:ext uri="{FF2B5EF4-FFF2-40B4-BE49-F238E27FC236}">
                  <a16:creationId xmlns:a16="http://schemas.microsoft.com/office/drawing/2014/main" id="{37C1134C-68D7-E4CE-5293-3E3ABD49800D}"/>
                </a:ext>
              </a:extLst>
            </p:cNvPr>
            <p:cNvSpPr/>
            <p:nvPr/>
          </p:nvSpPr>
          <p:spPr bwMode="auto">
            <a:xfrm rot="9900000" flipV="1">
              <a:off x="1943609" y="5302810"/>
              <a:ext cx="306092" cy="362814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40" name="フリーフォーム: 図形 239">
              <a:extLst>
                <a:ext uri="{FF2B5EF4-FFF2-40B4-BE49-F238E27FC236}">
                  <a16:creationId xmlns:a16="http://schemas.microsoft.com/office/drawing/2014/main" id="{B242400E-8E9C-73A9-474F-33CC9A35106B}"/>
                </a:ext>
              </a:extLst>
            </p:cNvPr>
            <p:cNvSpPr/>
            <p:nvPr/>
          </p:nvSpPr>
          <p:spPr bwMode="auto">
            <a:xfrm>
              <a:off x="1094205" y="4036302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882477 w 1298010"/>
                <a:gd name="connsiteY5" fmla="*/ 1484267 h 1500070"/>
                <a:gd name="connsiteX6" fmla="*/ 850604 w 1298010"/>
                <a:gd name="connsiteY6" fmla="*/ 1459433 h 1500070"/>
                <a:gd name="connsiteX7" fmla="*/ 779802 w 1298010"/>
                <a:gd name="connsiteY7" fmla="*/ 1484832 h 1500070"/>
                <a:gd name="connsiteX8" fmla="*/ 649005 w 1298010"/>
                <a:gd name="connsiteY8" fmla="*/ 1500070 h 1500070"/>
                <a:gd name="connsiteX9" fmla="*/ 518208 w 1298010"/>
                <a:gd name="connsiteY9" fmla="*/ 1484832 h 1500070"/>
                <a:gd name="connsiteX10" fmla="*/ 447373 w 1298010"/>
                <a:gd name="connsiteY10" fmla="*/ 1459421 h 1500070"/>
                <a:gd name="connsiteX11" fmla="*/ 415485 w 1298010"/>
                <a:gd name="connsiteY11" fmla="*/ 1484267 h 1500070"/>
                <a:gd name="connsiteX12" fmla="*/ 347753 w 1298010"/>
                <a:gd name="connsiteY12" fmla="*/ 1500070 h 1500070"/>
                <a:gd name="connsiteX13" fmla="*/ 173744 w 1298010"/>
                <a:gd name="connsiteY13" fmla="*/ 1298973 h 1500070"/>
                <a:gd name="connsiteX14" fmla="*/ 179565 w 1298010"/>
                <a:gd name="connsiteY14" fmla="*/ 1265650 h 1500070"/>
                <a:gd name="connsiteX15" fmla="*/ 110840 w 1298010"/>
                <a:gd name="connsiteY15" fmla="*/ 1169387 h 1500070"/>
                <a:gd name="connsiteX16" fmla="*/ 0 w 1298010"/>
                <a:gd name="connsiteY16" fmla="*/ 750035 h 1500070"/>
                <a:gd name="connsiteX17" fmla="*/ 649005 w 1298010"/>
                <a:gd name="connsiteY17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82477 w 1298010"/>
                <a:gd name="connsiteY4" fmla="*/ 1484267 h 1500070"/>
                <a:gd name="connsiteX5" fmla="*/ 850604 w 1298010"/>
                <a:gd name="connsiteY5" fmla="*/ 1459433 h 1500070"/>
                <a:gd name="connsiteX6" fmla="*/ 779802 w 1298010"/>
                <a:gd name="connsiteY6" fmla="*/ 1484832 h 1500070"/>
                <a:gd name="connsiteX7" fmla="*/ 649005 w 1298010"/>
                <a:gd name="connsiteY7" fmla="*/ 1500070 h 1500070"/>
                <a:gd name="connsiteX8" fmla="*/ 518208 w 1298010"/>
                <a:gd name="connsiteY8" fmla="*/ 1484832 h 1500070"/>
                <a:gd name="connsiteX9" fmla="*/ 447373 w 1298010"/>
                <a:gd name="connsiteY9" fmla="*/ 1459421 h 1500070"/>
                <a:gd name="connsiteX10" fmla="*/ 415485 w 1298010"/>
                <a:gd name="connsiteY10" fmla="*/ 1484267 h 1500070"/>
                <a:gd name="connsiteX11" fmla="*/ 347753 w 1298010"/>
                <a:gd name="connsiteY11" fmla="*/ 1500070 h 1500070"/>
                <a:gd name="connsiteX12" fmla="*/ 173744 w 1298010"/>
                <a:gd name="connsiteY12" fmla="*/ 1298973 h 1500070"/>
                <a:gd name="connsiteX13" fmla="*/ 179565 w 1298010"/>
                <a:gd name="connsiteY13" fmla="*/ 1265650 h 1500070"/>
                <a:gd name="connsiteX14" fmla="*/ 110840 w 1298010"/>
                <a:gd name="connsiteY14" fmla="*/ 1169387 h 1500070"/>
                <a:gd name="connsiteX15" fmla="*/ 0 w 1298010"/>
                <a:gd name="connsiteY15" fmla="*/ 750035 h 1500070"/>
                <a:gd name="connsiteX16" fmla="*/ 649005 w 1298010"/>
                <a:gd name="connsiteY16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cubicBezTo>
                    <a:pt x="1045014" y="1377905"/>
                    <a:pt x="974796" y="1413907"/>
                    <a:pt x="850604" y="1459433"/>
                  </a:cubicBez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rgbClr val="FFFF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7" name="フリーフォーム: 図形 126">
              <a:extLst>
                <a:ext uri="{FF2B5EF4-FFF2-40B4-BE49-F238E27FC236}">
                  <a16:creationId xmlns:a16="http://schemas.microsoft.com/office/drawing/2014/main" id="{D2473C53-318B-E305-158B-619E1FEFAD59}"/>
                </a:ext>
              </a:extLst>
            </p:cNvPr>
            <p:cNvSpPr/>
            <p:nvPr/>
          </p:nvSpPr>
          <p:spPr bwMode="auto">
            <a:xfrm rot="3600000">
              <a:off x="591405" y="390777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8627CBBF-517B-E437-C988-B68DD9909B42}"/>
                </a:ext>
              </a:extLst>
            </p:cNvPr>
            <p:cNvSpPr/>
            <p:nvPr/>
          </p:nvSpPr>
          <p:spPr bwMode="auto">
            <a:xfrm rot="20700000" flipH="1">
              <a:off x="2160716" y="412690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6" name="フリーフォーム: 図形 105">
              <a:extLst>
                <a:ext uri="{FF2B5EF4-FFF2-40B4-BE49-F238E27FC236}">
                  <a16:creationId xmlns:a16="http://schemas.microsoft.com/office/drawing/2014/main" id="{A6CF4F61-F042-8574-DFC5-BE848154584C}"/>
                </a:ext>
              </a:extLst>
            </p:cNvPr>
            <p:cNvSpPr/>
            <p:nvPr/>
          </p:nvSpPr>
          <p:spPr bwMode="auto">
            <a:xfrm>
              <a:off x="1234292" y="4045847"/>
              <a:ext cx="1018610" cy="1299329"/>
            </a:xfrm>
            <a:custGeom>
              <a:avLst/>
              <a:gdLst>
                <a:gd name="connsiteX0" fmla="*/ 509305 w 1018610"/>
                <a:gd name="connsiteY0" fmla="*/ 0 h 1299329"/>
                <a:gd name="connsiteX1" fmla="*/ 1018610 w 1018610"/>
                <a:gd name="connsiteY1" fmla="*/ 608865 h 1299329"/>
                <a:gd name="connsiteX2" fmla="*/ 978586 w 1018610"/>
                <a:gd name="connsiteY2" fmla="*/ 845863 h 1299329"/>
                <a:gd name="connsiteX3" fmla="*/ 949059 w 1018610"/>
                <a:gd name="connsiteY3" fmla="*/ 910898 h 1299329"/>
                <a:gd name="connsiteX4" fmla="*/ 952154 w 1018610"/>
                <a:gd name="connsiteY4" fmla="*/ 962002 h 1299329"/>
                <a:gd name="connsiteX5" fmla="*/ 824288 w 1018610"/>
                <a:gd name="connsiteY5" fmla="*/ 1202508 h 1299329"/>
                <a:gd name="connsiteX6" fmla="*/ 824288 w 1018610"/>
                <a:gd name="connsiteY6" fmla="*/ 1202506 h 1299329"/>
                <a:gd name="connsiteX7" fmla="*/ 833736 w 1018610"/>
                <a:gd name="connsiteY7" fmla="*/ 1124846 h 1299329"/>
                <a:gd name="connsiteX8" fmla="*/ 820324 w 1018610"/>
                <a:gd name="connsiteY8" fmla="*/ 1165131 h 1299329"/>
                <a:gd name="connsiteX9" fmla="*/ 686747 w 1018610"/>
                <a:gd name="connsiteY9" fmla="*/ 1270555 h 1299329"/>
                <a:gd name="connsiteX10" fmla="*/ 686747 w 1018610"/>
                <a:gd name="connsiteY10" fmla="*/ 1270553 h 1299329"/>
                <a:gd name="connsiteX11" fmla="*/ 710835 w 1018610"/>
                <a:gd name="connsiteY11" fmla="*/ 1193761 h 1299329"/>
                <a:gd name="connsiteX12" fmla="*/ 713120 w 1018610"/>
                <a:gd name="connsiteY12" fmla="*/ 1181926 h 1299329"/>
                <a:gd name="connsiteX13" fmla="*/ 706301 w 1018610"/>
                <a:gd name="connsiteY13" fmla="*/ 1199103 h 1299329"/>
                <a:gd name="connsiteX14" fmla="*/ 563835 w 1018610"/>
                <a:gd name="connsiteY14" fmla="*/ 1299329 h 1299329"/>
                <a:gd name="connsiteX15" fmla="*/ 593083 w 1018610"/>
                <a:gd name="connsiteY15" fmla="*/ 1221765 h 1299329"/>
                <a:gd name="connsiteX16" fmla="*/ 593096 w 1018610"/>
                <a:gd name="connsiteY16" fmla="*/ 1221715 h 1299329"/>
                <a:gd name="connsiteX17" fmla="*/ 561316 w 1018610"/>
                <a:gd name="connsiteY17" fmla="*/ 1259254 h 1299329"/>
                <a:gd name="connsiteX18" fmla="*/ 509564 w 1018610"/>
                <a:gd name="connsiteY18" fmla="*/ 1292955 h 1299329"/>
                <a:gd name="connsiteX19" fmla="*/ 509306 w 1018610"/>
                <a:gd name="connsiteY19" fmla="*/ 1293041 h 1299329"/>
                <a:gd name="connsiteX20" fmla="*/ 509047 w 1018610"/>
                <a:gd name="connsiteY20" fmla="*/ 1292955 h 1299329"/>
                <a:gd name="connsiteX21" fmla="*/ 457294 w 1018610"/>
                <a:gd name="connsiteY21" fmla="*/ 1259254 h 1299329"/>
                <a:gd name="connsiteX22" fmla="*/ 425515 w 1018610"/>
                <a:gd name="connsiteY22" fmla="*/ 1221715 h 1299329"/>
                <a:gd name="connsiteX23" fmla="*/ 425527 w 1018610"/>
                <a:gd name="connsiteY23" fmla="*/ 1221765 h 1299329"/>
                <a:gd name="connsiteX24" fmla="*/ 454775 w 1018610"/>
                <a:gd name="connsiteY24" fmla="*/ 1299329 h 1299329"/>
                <a:gd name="connsiteX25" fmla="*/ 312309 w 1018610"/>
                <a:gd name="connsiteY25" fmla="*/ 1199103 h 1299329"/>
                <a:gd name="connsiteX26" fmla="*/ 305490 w 1018610"/>
                <a:gd name="connsiteY26" fmla="*/ 1181926 h 1299329"/>
                <a:gd name="connsiteX27" fmla="*/ 307775 w 1018610"/>
                <a:gd name="connsiteY27" fmla="*/ 1193761 h 1299329"/>
                <a:gd name="connsiteX28" fmla="*/ 331863 w 1018610"/>
                <a:gd name="connsiteY28" fmla="*/ 1270553 h 1299329"/>
                <a:gd name="connsiteX29" fmla="*/ 331863 w 1018610"/>
                <a:gd name="connsiteY29" fmla="*/ 1270555 h 1299329"/>
                <a:gd name="connsiteX30" fmla="*/ 198286 w 1018610"/>
                <a:gd name="connsiteY30" fmla="*/ 1165131 h 1299329"/>
                <a:gd name="connsiteX31" fmla="*/ 184874 w 1018610"/>
                <a:gd name="connsiteY31" fmla="*/ 1124846 h 1299329"/>
                <a:gd name="connsiteX32" fmla="*/ 194322 w 1018610"/>
                <a:gd name="connsiteY32" fmla="*/ 1202506 h 1299329"/>
                <a:gd name="connsiteX33" fmla="*/ 194322 w 1018610"/>
                <a:gd name="connsiteY33" fmla="*/ 1202508 h 1299329"/>
                <a:gd name="connsiteX34" fmla="*/ 66457 w 1018610"/>
                <a:gd name="connsiteY34" fmla="*/ 962002 h 1299329"/>
                <a:gd name="connsiteX35" fmla="*/ 69552 w 1018610"/>
                <a:gd name="connsiteY35" fmla="*/ 910898 h 1299329"/>
                <a:gd name="connsiteX36" fmla="*/ 40024 w 1018610"/>
                <a:gd name="connsiteY36" fmla="*/ 845863 h 1299329"/>
                <a:gd name="connsiteX37" fmla="*/ 0 w 1018610"/>
                <a:gd name="connsiteY37" fmla="*/ 608865 h 1299329"/>
                <a:gd name="connsiteX38" fmla="*/ 509305 w 1018610"/>
                <a:gd name="connsiteY38" fmla="*/ 0 h 12993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1018610" h="1299329">
                  <a:moveTo>
                    <a:pt x="509305" y="0"/>
                  </a:moveTo>
                  <a:cubicBezTo>
                    <a:pt x="790586" y="0"/>
                    <a:pt x="1018610" y="272598"/>
                    <a:pt x="1018610" y="608865"/>
                  </a:cubicBezTo>
                  <a:cubicBezTo>
                    <a:pt x="1018610" y="692932"/>
                    <a:pt x="1004359" y="773019"/>
                    <a:pt x="978586" y="845863"/>
                  </a:cubicBezTo>
                  <a:lnTo>
                    <a:pt x="949059" y="910898"/>
                  </a:lnTo>
                  <a:lnTo>
                    <a:pt x="952154" y="962002"/>
                  </a:lnTo>
                  <a:cubicBezTo>
                    <a:pt x="951728" y="1084793"/>
                    <a:pt x="903710" y="1182796"/>
                    <a:pt x="824288" y="1202508"/>
                  </a:cubicBezTo>
                  <a:lnTo>
                    <a:pt x="824288" y="1202506"/>
                  </a:lnTo>
                  <a:lnTo>
                    <a:pt x="833736" y="1124846"/>
                  </a:lnTo>
                  <a:lnTo>
                    <a:pt x="820324" y="1165131"/>
                  </a:lnTo>
                  <a:cubicBezTo>
                    <a:pt x="788261" y="1227216"/>
                    <a:pt x="741202" y="1267262"/>
                    <a:pt x="686747" y="1270555"/>
                  </a:cubicBezTo>
                  <a:lnTo>
                    <a:pt x="686747" y="1270553"/>
                  </a:lnTo>
                  <a:cubicBezTo>
                    <a:pt x="696107" y="1246111"/>
                    <a:pt x="704149" y="1220419"/>
                    <a:pt x="710835" y="1193761"/>
                  </a:cubicBezTo>
                  <a:lnTo>
                    <a:pt x="713120" y="1181926"/>
                  </a:lnTo>
                  <a:lnTo>
                    <a:pt x="706301" y="1199103"/>
                  </a:lnTo>
                  <a:cubicBezTo>
                    <a:pt x="669841" y="1261028"/>
                    <a:pt x="619471" y="1299329"/>
                    <a:pt x="563835" y="1299329"/>
                  </a:cubicBezTo>
                  <a:cubicBezTo>
                    <a:pt x="574868" y="1274746"/>
                    <a:pt x="584636" y="1248795"/>
                    <a:pt x="593083" y="1221765"/>
                  </a:cubicBezTo>
                  <a:lnTo>
                    <a:pt x="593096" y="1221715"/>
                  </a:lnTo>
                  <a:lnTo>
                    <a:pt x="561316" y="1259254"/>
                  </a:lnTo>
                  <a:cubicBezTo>
                    <a:pt x="545785" y="1273011"/>
                    <a:pt x="528376" y="1284415"/>
                    <a:pt x="509564" y="1292955"/>
                  </a:cubicBezTo>
                  <a:lnTo>
                    <a:pt x="509306" y="1293041"/>
                  </a:lnTo>
                  <a:lnTo>
                    <a:pt x="509047" y="1292955"/>
                  </a:lnTo>
                  <a:cubicBezTo>
                    <a:pt x="490234" y="1284415"/>
                    <a:pt x="472825" y="1273011"/>
                    <a:pt x="457294" y="1259254"/>
                  </a:cubicBezTo>
                  <a:lnTo>
                    <a:pt x="425515" y="1221715"/>
                  </a:lnTo>
                  <a:lnTo>
                    <a:pt x="425527" y="1221765"/>
                  </a:lnTo>
                  <a:cubicBezTo>
                    <a:pt x="433974" y="1248795"/>
                    <a:pt x="443742" y="1274746"/>
                    <a:pt x="454775" y="1299329"/>
                  </a:cubicBezTo>
                  <a:cubicBezTo>
                    <a:pt x="399139" y="1299329"/>
                    <a:pt x="348769" y="1261028"/>
                    <a:pt x="312309" y="1199103"/>
                  </a:cubicBezTo>
                  <a:lnTo>
                    <a:pt x="305490" y="1181926"/>
                  </a:lnTo>
                  <a:lnTo>
                    <a:pt x="307775" y="1193761"/>
                  </a:lnTo>
                  <a:cubicBezTo>
                    <a:pt x="314461" y="1220419"/>
                    <a:pt x="322503" y="1246111"/>
                    <a:pt x="331863" y="1270553"/>
                  </a:cubicBezTo>
                  <a:lnTo>
                    <a:pt x="331863" y="1270555"/>
                  </a:lnTo>
                  <a:cubicBezTo>
                    <a:pt x="277408" y="1267262"/>
                    <a:pt x="230349" y="1227216"/>
                    <a:pt x="198286" y="1165131"/>
                  </a:cubicBezTo>
                  <a:lnTo>
                    <a:pt x="184874" y="1124846"/>
                  </a:lnTo>
                  <a:lnTo>
                    <a:pt x="194322" y="1202506"/>
                  </a:lnTo>
                  <a:lnTo>
                    <a:pt x="194322" y="1202508"/>
                  </a:lnTo>
                  <a:cubicBezTo>
                    <a:pt x="114900" y="1182796"/>
                    <a:pt x="66882" y="1084793"/>
                    <a:pt x="66457" y="962002"/>
                  </a:cubicBezTo>
                  <a:lnTo>
                    <a:pt x="69552" y="910898"/>
                  </a:lnTo>
                  <a:lnTo>
                    <a:pt x="40024" y="845863"/>
                  </a:lnTo>
                  <a:cubicBezTo>
                    <a:pt x="14252" y="773019"/>
                    <a:pt x="0" y="692932"/>
                    <a:pt x="0" y="608865"/>
                  </a:cubicBezTo>
                  <a:cubicBezTo>
                    <a:pt x="0" y="272598"/>
                    <a:pt x="228024" y="0"/>
                    <a:pt x="509305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7" name="楕円 106">
              <a:extLst>
                <a:ext uri="{FF2B5EF4-FFF2-40B4-BE49-F238E27FC236}">
                  <a16:creationId xmlns:a16="http://schemas.microsoft.com/office/drawing/2014/main" id="{FA7E73D4-EBCA-3DBF-4095-004B93F0B8C1}"/>
                </a:ext>
              </a:extLst>
            </p:cNvPr>
            <p:cNvSpPr/>
            <p:nvPr/>
          </p:nvSpPr>
          <p:spPr bwMode="auto">
            <a:xfrm>
              <a:off x="1023517" y="3342900"/>
              <a:ext cx="1440160" cy="1440160"/>
            </a:xfrm>
            <a:prstGeom prst="ellipse">
              <a:avLst/>
            </a:prstGeom>
            <a:solidFill>
              <a:srgbClr val="FFFF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02EEC21E-6FD2-0FBB-284D-D2FA212336B9}"/>
                </a:ext>
              </a:extLst>
            </p:cNvPr>
            <p:cNvSpPr/>
            <p:nvPr/>
          </p:nvSpPr>
          <p:spPr bwMode="auto">
            <a:xfrm>
              <a:off x="1565525" y="4315614"/>
              <a:ext cx="356144" cy="419696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9EBD1E66-6342-47F8-3168-57B7257927AF}"/>
                </a:ext>
              </a:extLst>
            </p:cNvPr>
            <p:cNvSpPr/>
            <p:nvPr/>
          </p:nvSpPr>
          <p:spPr bwMode="auto">
            <a:xfrm>
              <a:off x="806026" y="3342900"/>
              <a:ext cx="1860973" cy="508046"/>
            </a:xfrm>
            <a:custGeom>
              <a:avLst/>
              <a:gdLst>
                <a:gd name="connsiteX0" fmla="*/ 937572 w 1860973"/>
                <a:gd name="connsiteY0" fmla="*/ 0 h 508046"/>
                <a:gd name="connsiteX1" fmla="*/ 1280805 w 1860973"/>
                <a:gd name="connsiteY1" fmla="*/ 86910 h 508046"/>
                <a:gd name="connsiteX2" fmla="*/ 1306410 w 1860973"/>
                <a:gd name="connsiteY2" fmla="*/ 102890 h 508046"/>
                <a:gd name="connsiteX3" fmla="*/ 1368931 w 1860973"/>
                <a:gd name="connsiteY3" fmla="*/ 100158 h 508046"/>
                <a:gd name="connsiteX4" fmla="*/ 1509901 w 1860973"/>
                <a:gd name="connsiteY4" fmla="*/ 100240 h 508046"/>
                <a:gd name="connsiteX5" fmla="*/ 1860973 w 1860973"/>
                <a:gd name="connsiteY5" fmla="*/ 163147 h 508046"/>
                <a:gd name="connsiteX6" fmla="*/ 1641720 w 1860973"/>
                <a:gd name="connsiteY6" fmla="*/ 280734 h 508046"/>
                <a:gd name="connsiteX7" fmla="*/ 1513559 w 1860973"/>
                <a:gd name="connsiteY7" fmla="*/ 289933 h 508046"/>
                <a:gd name="connsiteX8" fmla="*/ 1534674 w 1860973"/>
                <a:gd name="connsiteY8" fmla="*/ 317477 h 508046"/>
                <a:gd name="connsiteX9" fmla="*/ 1596083 w 1860973"/>
                <a:gd name="connsiteY9" fmla="*/ 430613 h 508046"/>
                <a:gd name="connsiteX10" fmla="*/ 1550276 w 1860973"/>
                <a:gd name="connsiteY10" fmla="*/ 392819 h 508046"/>
                <a:gd name="connsiteX11" fmla="*/ 1301214 w 1860973"/>
                <a:gd name="connsiteY11" fmla="*/ 316741 h 508046"/>
                <a:gd name="connsiteX12" fmla="*/ 986225 w 1860973"/>
                <a:gd name="connsiteY12" fmla="*/ 447214 h 508046"/>
                <a:gd name="connsiteX13" fmla="*/ 936034 w 1860973"/>
                <a:gd name="connsiteY13" fmla="*/ 508046 h 508046"/>
                <a:gd name="connsiteX14" fmla="*/ 885843 w 1860973"/>
                <a:gd name="connsiteY14" fmla="*/ 447214 h 508046"/>
                <a:gd name="connsiteX15" fmla="*/ 570854 w 1860973"/>
                <a:gd name="connsiteY15" fmla="*/ 316741 h 508046"/>
                <a:gd name="connsiteX16" fmla="*/ 321792 w 1860973"/>
                <a:gd name="connsiteY16" fmla="*/ 392819 h 508046"/>
                <a:gd name="connsiteX17" fmla="*/ 281556 w 1860973"/>
                <a:gd name="connsiteY17" fmla="*/ 426017 h 508046"/>
                <a:gd name="connsiteX18" fmla="*/ 340470 w 1860973"/>
                <a:gd name="connsiteY18" fmla="*/ 317477 h 508046"/>
                <a:gd name="connsiteX19" fmla="*/ 361063 w 1860973"/>
                <a:gd name="connsiteY19" fmla="*/ 290614 h 508046"/>
                <a:gd name="connsiteX20" fmla="*/ 358987 w 1860973"/>
                <a:gd name="connsiteY20" fmla="*/ 290763 h 508046"/>
                <a:gd name="connsiteX21" fmla="*/ 0 w 1860973"/>
                <a:gd name="connsiteY21" fmla="*/ 163147 h 508046"/>
                <a:gd name="connsiteX22" fmla="*/ 366901 w 1860973"/>
                <a:gd name="connsiteY22" fmla="*/ 100240 h 508046"/>
                <a:gd name="connsiteX23" fmla="*/ 505398 w 1860973"/>
                <a:gd name="connsiteY23" fmla="*/ 100158 h 508046"/>
                <a:gd name="connsiteX24" fmla="*/ 568479 w 1860973"/>
                <a:gd name="connsiteY24" fmla="*/ 103049 h 508046"/>
                <a:gd name="connsiteX25" fmla="*/ 594339 w 1860973"/>
                <a:gd name="connsiteY25" fmla="*/ 86910 h 508046"/>
                <a:gd name="connsiteX26" fmla="*/ 937572 w 1860973"/>
                <a:gd name="connsiteY26" fmla="*/ 0 h 5080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1860973" h="508046">
                  <a:moveTo>
                    <a:pt x="937572" y="0"/>
                  </a:moveTo>
                  <a:cubicBezTo>
                    <a:pt x="1061850" y="0"/>
                    <a:pt x="1178775" y="31484"/>
                    <a:pt x="1280805" y="86910"/>
                  </a:cubicBezTo>
                  <a:lnTo>
                    <a:pt x="1306410" y="102890"/>
                  </a:lnTo>
                  <a:lnTo>
                    <a:pt x="1368931" y="100158"/>
                  </a:lnTo>
                  <a:cubicBezTo>
                    <a:pt x="1412621" y="99767"/>
                    <a:pt x="1460335" y="100240"/>
                    <a:pt x="1509901" y="100240"/>
                  </a:cubicBezTo>
                  <a:cubicBezTo>
                    <a:pt x="1708164" y="100240"/>
                    <a:pt x="1860973" y="92667"/>
                    <a:pt x="1860973" y="163147"/>
                  </a:cubicBezTo>
                  <a:cubicBezTo>
                    <a:pt x="1860973" y="216007"/>
                    <a:pt x="1770566" y="261361"/>
                    <a:pt x="1641720" y="280734"/>
                  </a:cubicBezTo>
                  <a:lnTo>
                    <a:pt x="1513559" y="289933"/>
                  </a:lnTo>
                  <a:lnTo>
                    <a:pt x="1534674" y="317477"/>
                  </a:lnTo>
                  <a:lnTo>
                    <a:pt x="1596083" y="430613"/>
                  </a:lnTo>
                  <a:lnTo>
                    <a:pt x="1550276" y="392819"/>
                  </a:lnTo>
                  <a:cubicBezTo>
                    <a:pt x="1479180" y="344787"/>
                    <a:pt x="1393472" y="316741"/>
                    <a:pt x="1301214" y="316741"/>
                  </a:cubicBezTo>
                  <a:cubicBezTo>
                    <a:pt x="1178203" y="316741"/>
                    <a:pt x="1066838" y="366601"/>
                    <a:pt x="986225" y="447214"/>
                  </a:cubicBezTo>
                  <a:lnTo>
                    <a:pt x="936034" y="508046"/>
                  </a:lnTo>
                  <a:lnTo>
                    <a:pt x="885843" y="447214"/>
                  </a:lnTo>
                  <a:cubicBezTo>
                    <a:pt x="805230" y="366601"/>
                    <a:pt x="693865" y="316741"/>
                    <a:pt x="570854" y="316741"/>
                  </a:cubicBezTo>
                  <a:cubicBezTo>
                    <a:pt x="478596" y="316741"/>
                    <a:pt x="392888" y="344787"/>
                    <a:pt x="321792" y="392819"/>
                  </a:cubicBezTo>
                  <a:lnTo>
                    <a:pt x="281556" y="426017"/>
                  </a:lnTo>
                  <a:lnTo>
                    <a:pt x="340470" y="317477"/>
                  </a:lnTo>
                  <a:lnTo>
                    <a:pt x="361063" y="290614"/>
                  </a:lnTo>
                  <a:lnTo>
                    <a:pt x="358987" y="290763"/>
                  </a:lnTo>
                  <a:cubicBezTo>
                    <a:pt x="160724" y="290763"/>
                    <a:pt x="0" y="233627"/>
                    <a:pt x="0" y="163147"/>
                  </a:cubicBezTo>
                  <a:cubicBezTo>
                    <a:pt x="0" y="92667"/>
                    <a:pt x="168638" y="100240"/>
                    <a:pt x="366901" y="100240"/>
                  </a:cubicBezTo>
                  <a:cubicBezTo>
                    <a:pt x="416467" y="100240"/>
                    <a:pt x="463191" y="99767"/>
                    <a:pt x="505398" y="100158"/>
                  </a:cubicBezTo>
                  <a:lnTo>
                    <a:pt x="568479" y="103049"/>
                  </a:lnTo>
                  <a:lnTo>
                    <a:pt x="594339" y="86910"/>
                  </a:lnTo>
                  <a:cubicBezTo>
                    <a:pt x="696370" y="31484"/>
                    <a:pt x="813294" y="0"/>
                    <a:pt x="937572" y="0"/>
                  </a:cubicBezTo>
                  <a:close/>
                </a:path>
              </a:pathLst>
            </a:custGeom>
            <a:solidFill>
              <a:srgbClr val="CC66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76" name="フリーフォーム: 図形 175">
              <a:extLst>
                <a:ext uri="{FF2B5EF4-FFF2-40B4-BE49-F238E27FC236}">
                  <a16:creationId xmlns:a16="http://schemas.microsoft.com/office/drawing/2014/main" id="{CED40ED4-8406-A755-41E0-E07F0BED7412}"/>
                </a:ext>
              </a:extLst>
            </p:cNvPr>
            <p:cNvSpPr/>
            <p:nvPr/>
          </p:nvSpPr>
          <p:spPr bwMode="auto">
            <a:xfrm rot="5400000" flipV="1">
              <a:off x="1153692" y="3944576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7" name="フリーフォーム: 図形 176">
              <a:extLst>
                <a:ext uri="{FF2B5EF4-FFF2-40B4-BE49-F238E27FC236}">
                  <a16:creationId xmlns:a16="http://schemas.microsoft.com/office/drawing/2014/main" id="{8322C5CD-2647-0896-60D7-F66F6E4D1723}"/>
                </a:ext>
              </a:extLst>
            </p:cNvPr>
            <p:cNvSpPr/>
            <p:nvPr/>
          </p:nvSpPr>
          <p:spPr bwMode="auto">
            <a:xfrm rot="16200000" flipH="1" flipV="1">
              <a:off x="1896703" y="3944576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4" name="楕円 197">
              <a:extLst>
                <a:ext uri="{FF2B5EF4-FFF2-40B4-BE49-F238E27FC236}">
                  <a16:creationId xmlns:a16="http://schemas.microsoft.com/office/drawing/2014/main" id="{6FDA15DD-4539-2FC6-2357-A0B40304DC75}"/>
                </a:ext>
              </a:extLst>
            </p:cNvPr>
            <p:cNvSpPr/>
            <p:nvPr/>
          </p:nvSpPr>
          <p:spPr bwMode="auto">
            <a:xfrm rot="18000000">
              <a:off x="896700" y="3113027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25" name="楕円 197">
              <a:extLst>
                <a:ext uri="{FF2B5EF4-FFF2-40B4-BE49-F238E27FC236}">
                  <a16:creationId xmlns:a16="http://schemas.microsoft.com/office/drawing/2014/main" id="{ED8C47A1-58DA-51E2-6D8C-9D99D85CB92E}"/>
                </a:ext>
              </a:extLst>
            </p:cNvPr>
            <p:cNvSpPr/>
            <p:nvPr/>
          </p:nvSpPr>
          <p:spPr bwMode="auto">
            <a:xfrm rot="16200000">
              <a:off x="610818" y="3666495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26" name="楕円 197">
              <a:extLst>
                <a:ext uri="{FF2B5EF4-FFF2-40B4-BE49-F238E27FC236}">
                  <a16:creationId xmlns:a16="http://schemas.microsoft.com/office/drawing/2014/main" id="{1031C343-7600-11CD-4909-BCF902862AED}"/>
                </a:ext>
              </a:extLst>
            </p:cNvPr>
            <p:cNvSpPr/>
            <p:nvPr/>
          </p:nvSpPr>
          <p:spPr bwMode="auto">
            <a:xfrm rot="3600000" flipH="1">
              <a:off x="2483305" y="3113025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27" name="楕円 197">
              <a:extLst>
                <a:ext uri="{FF2B5EF4-FFF2-40B4-BE49-F238E27FC236}">
                  <a16:creationId xmlns:a16="http://schemas.microsoft.com/office/drawing/2014/main" id="{D1C6CEE9-70DE-A571-8F4E-F1E288A3ECB9}"/>
                </a:ext>
              </a:extLst>
            </p:cNvPr>
            <p:cNvSpPr/>
            <p:nvPr/>
          </p:nvSpPr>
          <p:spPr bwMode="auto">
            <a:xfrm rot="5400000" flipH="1">
              <a:off x="2717999" y="3666494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42" name="フリーフォーム: 図形 241">
              <a:extLst>
                <a:ext uri="{FF2B5EF4-FFF2-40B4-BE49-F238E27FC236}">
                  <a16:creationId xmlns:a16="http://schemas.microsoft.com/office/drawing/2014/main" id="{2405DBEF-F76F-977D-77BF-B1C0CA412569}"/>
                </a:ext>
              </a:extLst>
            </p:cNvPr>
            <p:cNvSpPr/>
            <p:nvPr/>
          </p:nvSpPr>
          <p:spPr bwMode="auto">
            <a:xfrm rot="21227700" flipV="1">
              <a:off x="1200408" y="5151826"/>
              <a:ext cx="404378" cy="479312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62" name="グループ化 261">
            <a:extLst>
              <a:ext uri="{FF2B5EF4-FFF2-40B4-BE49-F238E27FC236}">
                <a16:creationId xmlns:a16="http://schemas.microsoft.com/office/drawing/2014/main" id="{8A75B83A-9C3F-FBF9-5F7D-EF904011274A}"/>
              </a:ext>
            </a:extLst>
          </p:cNvPr>
          <p:cNvGrpSpPr/>
          <p:nvPr/>
        </p:nvGrpSpPr>
        <p:grpSpPr>
          <a:xfrm>
            <a:off x="6469492" y="4066800"/>
            <a:ext cx="2746318" cy="2322724"/>
            <a:chOff x="6555217" y="3342900"/>
            <a:chExt cx="2746318" cy="2322724"/>
          </a:xfrm>
        </p:grpSpPr>
        <p:sp>
          <p:nvSpPr>
            <p:cNvPr id="246" name="フリーフォーム: 図形 245">
              <a:extLst>
                <a:ext uri="{FF2B5EF4-FFF2-40B4-BE49-F238E27FC236}">
                  <a16:creationId xmlns:a16="http://schemas.microsoft.com/office/drawing/2014/main" id="{1C513409-B9C0-126D-D0DD-9ECEFA4CBAD9}"/>
                </a:ext>
              </a:extLst>
            </p:cNvPr>
            <p:cNvSpPr/>
            <p:nvPr/>
          </p:nvSpPr>
          <p:spPr bwMode="auto">
            <a:xfrm rot="9900000" flipV="1">
              <a:off x="8352029" y="5302810"/>
              <a:ext cx="306092" cy="362814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47" name="フリーフォーム: 図形 246">
              <a:extLst>
                <a:ext uri="{FF2B5EF4-FFF2-40B4-BE49-F238E27FC236}">
                  <a16:creationId xmlns:a16="http://schemas.microsoft.com/office/drawing/2014/main" id="{014A25FF-63CF-5916-F79A-F531975AD2ED}"/>
                </a:ext>
              </a:extLst>
            </p:cNvPr>
            <p:cNvSpPr/>
            <p:nvPr/>
          </p:nvSpPr>
          <p:spPr bwMode="auto">
            <a:xfrm>
              <a:off x="7502625" y="4036302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882477 w 1298010"/>
                <a:gd name="connsiteY5" fmla="*/ 1484267 h 1500070"/>
                <a:gd name="connsiteX6" fmla="*/ 850604 w 1298010"/>
                <a:gd name="connsiteY6" fmla="*/ 1459433 h 1500070"/>
                <a:gd name="connsiteX7" fmla="*/ 779802 w 1298010"/>
                <a:gd name="connsiteY7" fmla="*/ 1484832 h 1500070"/>
                <a:gd name="connsiteX8" fmla="*/ 649005 w 1298010"/>
                <a:gd name="connsiteY8" fmla="*/ 1500070 h 1500070"/>
                <a:gd name="connsiteX9" fmla="*/ 518208 w 1298010"/>
                <a:gd name="connsiteY9" fmla="*/ 1484832 h 1500070"/>
                <a:gd name="connsiteX10" fmla="*/ 447373 w 1298010"/>
                <a:gd name="connsiteY10" fmla="*/ 1459421 h 1500070"/>
                <a:gd name="connsiteX11" fmla="*/ 415485 w 1298010"/>
                <a:gd name="connsiteY11" fmla="*/ 1484267 h 1500070"/>
                <a:gd name="connsiteX12" fmla="*/ 347753 w 1298010"/>
                <a:gd name="connsiteY12" fmla="*/ 1500070 h 1500070"/>
                <a:gd name="connsiteX13" fmla="*/ 173744 w 1298010"/>
                <a:gd name="connsiteY13" fmla="*/ 1298973 h 1500070"/>
                <a:gd name="connsiteX14" fmla="*/ 179565 w 1298010"/>
                <a:gd name="connsiteY14" fmla="*/ 1265650 h 1500070"/>
                <a:gd name="connsiteX15" fmla="*/ 110840 w 1298010"/>
                <a:gd name="connsiteY15" fmla="*/ 1169387 h 1500070"/>
                <a:gd name="connsiteX16" fmla="*/ 0 w 1298010"/>
                <a:gd name="connsiteY16" fmla="*/ 750035 h 1500070"/>
                <a:gd name="connsiteX17" fmla="*/ 649005 w 1298010"/>
                <a:gd name="connsiteY17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82477 w 1298010"/>
                <a:gd name="connsiteY4" fmla="*/ 1484267 h 1500070"/>
                <a:gd name="connsiteX5" fmla="*/ 850604 w 1298010"/>
                <a:gd name="connsiteY5" fmla="*/ 1459433 h 1500070"/>
                <a:gd name="connsiteX6" fmla="*/ 779802 w 1298010"/>
                <a:gd name="connsiteY6" fmla="*/ 1484832 h 1500070"/>
                <a:gd name="connsiteX7" fmla="*/ 649005 w 1298010"/>
                <a:gd name="connsiteY7" fmla="*/ 1500070 h 1500070"/>
                <a:gd name="connsiteX8" fmla="*/ 518208 w 1298010"/>
                <a:gd name="connsiteY8" fmla="*/ 1484832 h 1500070"/>
                <a:gd name="connsiteX9" fmla="*/ 447373 w 1298010"/>
                <a:gd name="connsiteY9" fmla="*/ 1459421 h 1500070"/>
                <a:gd name="connsiteX10" fmla="*/ 415485 w 1298010"/>
                <a:gd name="connsiteY10" fmla="*/ 1484267 h 1500070"/>
                <a:gd name="connsiteX11" fmla="*/ 347753 w 1298010"/>
                <a:gd name="connsiteY11" fmla="*/ 1500070 h 1500070"/>
                <a:gd name="connsiteX12" fmla="*/ 173744 w 1298010"/>
                <a:gd name="connsiteY12" fmla="*/ 1298973 h 1500070"/>
                <a:gd name="connsiteX13" fmla="*/ 179565 w 1298010"/>
                <a:gd name="connsiteY13" fmla="*/ 1265650 h 1500070"/>
                <a:gd name="connsiteX14" fmla="*/ 110840 w 1298010"/>
                <a:gd name="connsiteY14" fmla="*/ 1169387 h 1500070"/>
                <a:gd name="connsiteX15" fmla="*/ 0 w 1298010"/>
                <a:gd name="connsiteY15" fmla="*/ 750035 h 1500070"/>
                <a:gd name="connsiteX16" fmla="*/ 649005 w 1298010"/>
                <a:gd name="connsiteY16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cubicBezTo>
                    <a:pt x="1045014" y="1377905"/>
                    <a:pt x="974796" y="1413907"/>
                    <a:pt x="850604" y="1459433"/>
                  </a:cubicBez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BB107261-1700-E96B-0236-26EE78179F85}"/>
                </a:ext>
              </a:extLst>
            </p:cNvPr>
            <p:cNvSpPr/>
            <p:nvPr/>
          </p:nvSpPr>
          <p:spPr bwMode="auto">
            <a:xfrm rot="3600000">
              <a:off x="6996015" y="390777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014292B9-F2A4-FE82-E214-44A5A3E3EC6C}"/>
                </a:ext>
              </a:extLst>
            </p:cNvPr>
            <p:cNvSpPr/>
            <p:nvPr/>
          </p:nvSpPr>
          <p:spPr bwMode="auto">
            <a:xfrm rot="20700000" flipH="1">
              <a:off x="8565326" y="4126909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" name="楕円 90">
              <a:extLst>
                <a:ext uri="{FF2B5EF4-FFF2-40B4-BE49-F238E27FC236}">
                  <a16:creationId xmlns:a16="http://schemas.microsoft.com/office/drawing/2014/main" id="{83A60937-6345-E79D-E924-6DFEC6B7DADD}"/>
                </a:ext>
              </a:extLst>
            </p:cNvPr>
            <p:cNvSpPr/>
            <p:nvPr/>
          </p:nvSpPr>
          <p:spPr bwMode="auto">
            <a:xfrm>
              <a:off x="7433581" y="3342900"/>
              <a:ext cx="1440160" cy="1440160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4" name="楕円 109">
              <a:extLst>
                <a:ext uri="{FF2B5EF4-FFF2-40B4-BE49-F238E27FC236}">
                  <a16:creationId xmlns:a16="http://schemas.microsoft.com/office/drawing/2014/main" id="{999BB1AB-B7BC-D639-DAEB-9483ECBEA6F2}"/>
                </a:ext>
              </a:extLst>
            </p:cNvPr>
            <p:cNvSpPr/>
            <p:nvPr/>
          </p:nvSpPr>
          <p:spPr bwMode="auto">
            <a:xfrm rot="10800000">
              <a:off x="7875635" y="3609621"/>
              <a:ext cx="556049" cy="380837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067773"/>
                <a:gd name="connsiteX1" fmla="*/ 720080 w 1440160"/>
                <a:gd name="connsiteY1" fmla="*/ 0 h 1067773"/>
                <a:gd name="connsiteX2" fmla="*/ 1440160 w 1440160"/>
                <a:gd name="connsiteY2" fmla="*/ 720080 h 1067773"/>
                <a:gd name="connsiteX3" fmla="*/ 697855 w 1440160"/>
                <a:gd name="connsiteY3" fmla="*/ 1065510 h 1067773"/>
                <a:gd name="connsiteX4" fmla="*/ 0 w 1440160"/>
                <a:gd name="connsiteY4" fmla="*/ 720080 h 1067773"/>
                <a:gd name="connsiteX0" fmla="*/ 0 w 1440160"/>
                <a:gd name="connsiteY0" fmla="*/ 720080 h 1076372"/>
                <a:gd name="connsiteX1" fmla="*/ 720080 w 1440160"/>
                <a:gd name="connsiteY1" fmla="*/ 0 h 1076372"/>
                <a:gd name="connsiteX2" fmla="*/ 1440160 w 1440160"/>
                <a:gd name="connsiteY2" fmla="*/ 720080 h 1076372"/>
                <a:gd name="connsiteX3" fmla="*/ 704205 w 1440160"/>
                <a:gd name="connsiteY3" fmla="*/ 1075035 h 1076372"/>
                <a:gd name="connsiteX4" fmla="*/ 0 w 1440160"/>
                <a:gd name="connsiteY4" fmla="*/ 720080 h 10763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076372">
                  <a:moveTo>
                    <a:pt x="0" y="720080"/>
                  </a:moveTo>
                  <a:cubicBezTo>
                    <a:pt x="0" y="322391"/>
                    <a:pt x="322391" y="0"/>
                    <a:pt x="720080" y="0"/>
                  </a:cubicBezTo>
                  <a:cubicBezTo>
                    <a:pt x="1117769" y="0"/>
                    <a:pt x="1440160" y="322391"/>
                    <a:pt x="1440160" y="720080"/>
                  </a:cubicBezTo>
                  <a:cubicBezTo>
                    <a:pt x="1440160" y="1117769"/>
                    <a:pt x="1101894" y="1075035"/>
                    <a:pt x="704205" y="1075035"/>
                  </a:cubicBezTo>
                  <a:cubicBezTo>
                    <a:pt x="306516" y="1075035"/>
                    <a:pt x="0" y="1117769"/>
                    <a:pt x="0" y="72008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5" name="楕円 109">
              <a:extLst>
                <a:ext uri="{FF2B5EF4-FFF2-40B4-BE49-F238E27FC236}">
                  <a16:creationId xmlns:a16="http://schemas.microsoft.com/office/drawing/2014/main" id="{D86542CA-83B2-2DDC-0C20-8EBB4A75C3BD}"/>
                </a:ext>
              </a:extLst>
            </p:cNvPr>
            <p:cNvSpPr/>
            <p:nvPr/>
          </p:nvSpPr>
          <p:spPr bwMode="auto">
            <a:xfrm rot="10800000">
              <a:off x="7762703" y="4394480"/>
              <a:ext cx="781912" cy="380837"/>
            </a:xfrm>
            <a:custGeom>
              <a:avLst/>
              <a:gdLst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440160"/>
                <a:gd name="connsiteX1" fmla="*/ 720080 w 1440160"/>
                <a:gd name="connsiteY1" fmla="*/ 0 h 1440160"/>
                <a:gd name="connsiteX2" fmla="*/ 1440160 w 1440160"/>
                <a:gd name="connsiteY2" fmla="*/ 720080 h 1440160"/>
                <a:gd name="connsiteX3" fmla="*/ 720080 w 1440160"/>
                <a:gd name="connsiteY3" fmla="*/ 1440160 h 1440160"/>
                <a:gd name="connsiteX4" fmla="*/ 0 w 1440160"/>
                <a:gd name="connsiteY4" fmla="*/ 720080 h 1440160"/>
                <a:gd name="connsiteX0" fmla="*/ 0 w 1440160"/>
                <a:gd name="connsiteY0" fmla="*/ 720080 h 1067773"/>
                <a:gd name="connsiteX1" fmla="*/ 720080 w 1440160"/>
                <a:gd name="connsiteY1" fmla="*/ 0 h 1067773"/>
                <a:gd name="connsiteX2" fmla="*/ 1440160 w 1440160"/>
                <a:gd name="connsiteY2" fmla="*/ 720080 h 1067773"/>
                <a:gd name="connsiteX3" fmla="*/ 697855 w 1440160"/>
                <a:gd name="connsiteY3" fmla="*/ 1065510 h 1067773"/>
                <a:gd name="connsiteX4" fmla="*/ 0 w 1440160"/>
                <a:gd name="connsiteY4" fmla="*/ 720080 h 1067773"/>
                <a:gd name="connsiteX0" fmla="*/ 0 w 1440160"/>
                <a:gd name="connsiteY0" fmla="*/ 720080 h 1076372"/>
                <a:gd name="connsiteX1" fmla="*/ 720080 w 1440160"/>
                <a:gd name="connsiteY1" fmla="*/ 0 h 1076372"/>
                <a:gd name="connsiteX2" fmla="*/ 1440160 w 1440160"/>
                <a:gd name="connsiteY2" fmla="*/ 720080 h 1076372"/>
                <a:gd name="connsiteX3" fmla="*/ 704205 w 1440160"/>
                <a:gd name="connsiteY3" fmla="*/ 1075035 h 1076372"/>
                <a:gd name="connsiteX4" fmla="*/ 0 w 1440160"/>
                <a:gd name="connsiteY4" fmla="*/ 720080 h 10763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40160" h="1076372">
                  <a:moveTo>
                    <a:pt x="0" y="720080"/>
                  </a:moveTo>
                  <a:cubicBezTo>
                    <a:pt x="0" y="322391"/>
                    <a:pt x="322391" y="0"/>
                    <a:pt x="720080" y="0"/>
                  </a:cubicBezTo>
                  <a:cubicBezTo>
                    <a:pt x="1117769" y="0"/>
                    <a:pt x="1440160" y="322391"/>
                    <a:pt x="1440160" y="720080"/>
                  </a:cubicBezTo>
                  <a:cubicBezTo>
                    <a:pt x="1440160" y="1117769"/>
                    <a:pt x="1101894" y="1075035"/>
                    <a:pt x="704205" y="1075035"/>
                  </a:cubicBezTo>
                  <a:cubicBezTo>
                    <a:pt x="306516" y="1075035"/>
                    <a:pt x="0" y="1117769"/>
                    <a:pt x="0" y="72008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D6713EAB-6067-CAC1-C3E4-CB0D6F03909D}"/>
                </a:ext>
              </a:extLst>
            </p:cNvPr>
            <p:cNvSpPr/>
            <p:nvPr/>
          </p:nvSpPr>
          <p:spPr bwMode="auto">
            <a:xfrm>
              <a:off x="7968446" y="4206683"/>
              <a:ext cx="370430" cy="423650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CC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2" name="フリーフォーム: 図形 171">
              <a:extLst>
                <a:ext uri="{FF2B5EF4-FFF2-40B4-BE49-F238E27FC236}">
                  <a16:creationId xmlns:a16="http://schemas.microsoft.com/office/drawing/2014/main" id="{8F8A2FFD-695E-9D88-EB1B-8722032A473D}"/>
                </a:ext>
              </a:extLst>
            </p:cNvPr>
            <p:cNvSpPr/>
            <p:nvPr/>
          </p:nvSpPr>
          <p:spPr bwMode="auto">
            <a:xfrm rot="5400000" flipV="1">
              <a:off x="7567210" y="3933866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73" name="フリーフォーム: 図形 172">
              <a:extLst>
                <a:ext uri="{FF2B5EF4-FFF2-40B4-BE49-F238E27FC236}">
                  <a16:creationId xmlns:a16="http://schemas.microsoft.com/office/drawing/2014/main" id="{86B90900-2214-97A4-6DE5-1020407C9024}"/>
                </a:ext>
              </a:extLst>
            </p:cNvPr>
            <p:cNvSpPr/>
            <p:nvPr/>
          </p:nvSpPr>
          <p:spPr bwMode="auto">
            <a:xfrm rot="16200000" flipH="1" flipV="1">
              <a:off x="8310221" y="3933866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14" name="楕円 197">
              <a:extLst>
                <a:ext uri="{FF2B5EF4-FFF2-40B4-BE49-F238E27FC236}">
                  <a16:creationId xmlns:a16="http://schemas.microsoft.com/office/drawing/2014/main" id="{942FF1AC-54BC-EE73-D001-D4E6BA0A3009}"/>
                </a:ext>
              </a:extLst>
            </p:cNvPr>
            <p:cNvSpPr/>
            <p:nvPr/>
          </p:nvSpPr>
          <p:spPr bwMode="auto">
            <a:xfrm rot="18000000">
              <a:off x="7262994" y="3311435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15" name="楕円 197">
              <a:extLst>
                <a:ext uri="{FF2B5EF4-FFF2-40B4-BE49-F238E27FC236}">
                  <a16:creationId xmlns:a16="http://schemas.microsoft.com/office/drawing/2014/main" id="{587FC3A6-4CBB-4253-90C7-C774F2B2EF7F}"/>
                </a:ext>
              </a:extLst>
            </p:cNvPr>
            <p:cNvSpPr/>
            <p:nvPr/>
          </p:nvSpPr>
          <p:spPr bwMode="auto">
            <a:xfrm rot="16200000">
              <a:off x="6977112" y="3606239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16" name="楕円 197">
              <a:extLst>
                <a:ext uri="{FF2B5EF4-FFF2-40B4-BE49-F238E27FC236}">
                  <a16:creationId xmlns:a16="http://schemas.microsoft.com/office/drawing/2014/main" id="{C02AFD0B-426D-6679-F8FC-90B66AB387A4}"/>
                </a:ext>
              </a:extLst>
            </p:cNvPr>
            <p:cNvSpPr/>
            <p:nvPr/>
          </p:nvSpPr>
          <p:spPr bwMode="auto">
            <a:xfrm rot="3600000" flipH="1">
              <a:off x="8849599" y="3311433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17" name="楕円 197">
              <a:extLst>
                <a:ext uri="{FF2B5EF4-FFF2-40B4-BE49-F238E27FC236}">
                  <a16:creationId xmlns:a16="http://schemas.microsoft.com/office/drawing/2014/main" id="{4440562F-99D6-9A15-FC09-83ECCF0D2D4A}"/>
                </a:ext>
              </a:extLst>
            </p:cNvPr>
            <p:cNvSpPr/>
            <p:nvPr/>
          </p:nvSpPr>
          <p:spPr bwMode="auto">
            <a:xfrm rot="5400000" flipH="1">
              <a:off x="9084293" y="3606238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49" name="フリーフォーム: 図形 248">
              <a:extLst>
                <a:ext uri="{FF2B5EF4-FFF2-40B4-BE49-F238E27FC236}">
                  <a16:creationId xmlns:a16="http://schemas.microsoft.com/office/drawing/2014/main" id="{D0242372-0B42-51D2-DC13-D10EB41DDD9E}"/>
                </a:ext>
              </a:extLst>
            </p:cNvPr>
            <p:cNvSpPr/>
            <p:nvPr/>
          </p:nvSpPr>
          <p:spPr bwMode="auto">
            <a:xfrm rot="21227700" flipV="1">
              <a:off x="7608828" y="5151826"/>
              <a:ext cx="404378" cy="479312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grpSp>
        <p:nvGrpSpPr>
          <p:cNvPr id="264" name="グループ化 263">
            <a:extLst>
              <a:ext uri="{FF2B5EF4-FFF2-40B4-BE49-F238E27FC236}">
                <a16:creationId xmlns:a16="http://schemas.microsoft.com/office/drawing/2014/main" id="{C5BE9D31-6C7F-91C5-2E19-EE8321811301}"/>
              </a:ext>
            </a:extLst>
          </p:cNvPr>
          <p:cNvGrpSpPr/>
          <p:nvPr/>
        </p:nvGrpSpPr>
        <p:grpSpPr>
          <a:xfrm>
            <a:off x="3514152" y="1019608"/>
            <a:ext cx="2738844" cy="2371446"/>
            <a:chOff x="3276027" y="276658"/>
            <a:chExt cx="2738844" cy="2371446"/>
          </a:xfrm>
        </p:grpSpPr>
        <p:sp>
          <p:nvSpPr>
            <p:cNvPr id="230" name="フリーフォーム: 図形 229">
              <a:extLst>
                <a:ext uri="{FF2B5EF4-FFF2-40B4-BE49-F238E27FC236}">
                  <a16:creationId xmlns:a16="http://schemas.microsoft.com/office/drawing/2014/main" id="{211B14E9-3644-189B-ED1A-8E4EA873A28A}"/>
                </a:ext>
              </a:extLst>
            </p:cNvPr>
            <p:cNvSpPr/>
            <p:nvPr/>
          </p:nvSpPr>
          <p:spPr bwMode="auto">
            <a:xfrm rot="9900000" flipV="1">
              <a:off x="5060189" y="2285290"/>
              <a:ext cx="306092" cy="362814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6DA0C177-9782-EA4A-23FD-251B277AED8B}"/>
                </a:ext>
              </a:extLst>
            </p:cNvPr>
            <p:cNvSpPr/>
            <p:nvPr/>
          </p:nvSpPr>
          <p:spPr bwMode="auto">
            <a:xfrm rot="3600000">
              <a:off x="3716825" y="91441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75027A91-81B2-4A00-EF3D-6B6AA2CBCF75}"/>
                </a:ext>
              </a:extLst>
            </p:cNvPr>
            <p:cNvSpPr/>
            <p:nvPr/>
          </p:nvSpPr>
          <p:spPr bwMode="auto">
            <a:xfrm>
              <a:off x="4210785" y="1018782"/>
              <a:ext cx="1298010" cy="1500070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882477 w 1298010"/>
                <a:gd name="connsiteY5" fmla="*/ 1484267 h 1500070"/>
                <a:gd name="connsiteX6" fmla="*/ 850604 w 1298010"/>
                <a:gd name="connsiteY6" fmla="*/ 1459433 h 1500070"/>
                <a:gd name="connsiteX7" fmla="*/ 779802 w 1298010"/>
                <a:gd name="connsiteY7" fmla="*/ 1484832 h 1500070"/>
                <a:gd name="connsiteX8" fmla="*/ 649005 w 1298010"/>
                <a:gd name="connsiteY8" fmla="*/ 1500070 h 1500070"/>
                <a:gd name="connsiteX9" fmla="*/ 518208 w 1298010"/>
                <a:gd name="connsiteY9" fmla="*/ 1484832 h 1500070"/>
                <a:gd name="connsiteX10" fmla="*/ 447373 w 1298010"/>
                <a:gd name="connsiteY10" fmla="*/ 1459421 h 1500070"/>
                <a:gd name="connsiteX11" fmla="*/ 415485 w 1298010"/>
                <a:gd name="connsiteY11" fmla="*/ 1484267 h 1500070"/>
                <a:gd name="connsiteX12" fmla="*/ 347753 w 1298010"/>
                <a:gd name="connsiteY12" fmla="*/ 1500070 h 1500070"/>
                <a:gd name="connsiteX13" fmla="*/ 173744 w 1298010"/>
                <a:gd name="connsiteY13" fmla="*/ 1298973 h 1500070"/>
                <a:gd name="connsiteX14" fmla="*/ 179565 w 1298010"/>
                <a:gd name="connsiteY14" fmla="*/ 1265650 h 1500070"/>
                <a:gd name="connsiteX15" fmla="*/ 110840 w 1298010"/>
                <a:gd name="connsiteY15" fmla="*/ 1169387 h 1500070"/>
                <a:gd name="connsiteX16" fmla="*/ 0 w 1298010"/>
                <a:gd name="connsiteY16" fmla="*/ 750035 h 1500070"/>
                <a:gd name="connsiteX17" fmla="*/ 649005 w 1298010"/>
                <a:gd name="connsiteY17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82477 w 1298010"/>
                <a:gd name="connsiteY4" fmla="*/ 1484267 h 1500070"/>
                <a:gd name="connsiteX5" fmla="*/ 850604 w 1298010"/>
                <a:gd name="connsiteY5" fmla="*/ 1459433 h 1500070"/>
                <a:gd name="connsiteX6" fmla="*/ 779802 w 1298010"/>
                <a:gd name="connsiteY6" fmla="*/ 1484832 h 1500070"/>
                <a:gd name="connsiteX7" fmla="*/ 649005 w 1298010"/>
                <a:gd name="connsiteY7" fmla="*/ 1500070 h 1500070"/>
                <a:gd name="connsiteX8" fmla="*/ 518208 w 1298010"/>
                <a:gd name="connsiteY8" fmla="*/ 1484832 h 1500070"/>
                <a:gd name="connsiteX9" fmla="*/ 447373 w 1298010"/>
                <a:gd name="connsiteY9" fmla="*/ 1459421 h 1500070"/>
                <a:gd name="connsiteX10" fmla="*/ 415485 w 1298010"/>
                <a:gd name="connsiteY10" fmla="*/ 1484267 h 1500070"/>
                <a:gd name="connsiteX11" fmla="*/ 347753 w 1298010"/>
                <a:gd name="connsiteY11" fmla="*/ 1500070 h 1500070"/>
                <a:gd name="connsiteX12" fmla="*/ 173744 w 1298010"/>
                <a:gd name="connsiteY12" fmla="*/ 1298973 h 1500070"/>
                <a:gd name="connsiteX13" fmla="*/ 179565 w 1298010"/>
                <a:gd name="connsiteY13" fmla="*/ 1265650 h 1500070"/>
                <a:gd name="connsiteX14" fmla="*/ 110840 w 1298010"/>
                <a:gd name="connsiteY14" fmla="*/ 1169387 h 1500070"/>
                <a:gd name="connsiteX15" fmla="*/ 0 w 1298010"/>
                <a:gd name="connsiteY15" fmla="*/ 750035 h 1500070"/>
                <a:gd name="connsiteX16" fmla="*/ 649005 w 1298010"/>
                <a:gd name="connsiteY16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850604 w 1298010"/>
                <a:gd name="connsiteY4" fmla="*/ 1459433 h 1500070"/>
                <a:gd name="connsiteX5" fmla="*/ 779802 w 1298010"/>
                <a:gd name="connsiteY5" fmla="*/ 1484832 h 1500070"/>
                <a:gd name="connsiteX6" fmla="*/ 649005 w 1298010"/>
                <a:gd name="connsiteY6" fmla="*/ 1500070 h 1500070"/>
                <a:gd name="connsiteX7" fmla="*/ 518208 w 1298010"/>
                <a:gd name="connsiteY7" fmla="*/ 1484832 h 1500070"/>
                <a:gd name="connsiteX8" fmla="*/ 447373 w 1298010"/>
                <a:gd name="connsiteY8" fmla="*/ 1459421 h 1500070"/>
                <a:gd name="connsiteX9" fmla="*/ 415485 w 1298010"/>
                <a:gd name="connsiteY9" fmla="*/ 1484267 h 1500070"/>
                <a:gd name="connsiteX10" fmla="*/ 347753 w 1298010"/>
                <a:gd name="connsiteY10" fmla="*/ 1500070 h 1500070"/>
                <a:gd name="connsiteX11" fmla="*/ 173744 w 1298010"/>
                <a:gd name="connsiteY11" fmla="*/ 1298973 h 1500070"/>
                <a:gd name="connsiteX12" fmla="*/ 179565 w 1298010"/>
                <a:gd name="connsiteY12" fmla="*/ 1265650 h 1500070"/>
                <a:gd name="connsiteX13" fmla="*/ 110840 w 1298010"/>
                <a:gd name="connsiteY13" fmla="*/ 1169387 h 1500070"/>
                <a:gd name="connsiteX14" fmla="*/ 0 w 1298010"/>
                <a:gd name="connsiteY14" fmla="*/ 750035 h 1500070"/>
                <a:gd name="connsiteX15" fmla="*/ 649005 w 1298010"/>
                <a:gd name="connsiteY15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cubicBezTo>
                    <a:pt x="1045014" y="1377905"/>
                    <a:pt x="974796" y="1413907"/>
                    <a:pt x="850604" y="1459433"/>
                  </a:cubicBez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5" name="楕円 197">
              <a:extLst>
                <a:ext uri="{FF2B5EF4-FFF2-40B4-BE49-F238E27FC236}">
                  <a16:creationId xmlns:a16="http://schemas.microsoft.com/office/drawing/2014/main" id="{7DFB7826-EDE5-3E5F-D60F-F5425066781E}"/>
                </a:ext>
              </a:extLst>
            </p:cNvPr>
            <p:cNvSpPr/>
            <p:nvPr/>
          </p:nvSpPr>
          <p:spPr bwMode="auto">
            <a:xfrm rot="16200000">
              <a:off x="3690448" y="535236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29" name="フリーフォーム: 図形 228">
              <a:extLst>
                <a:ext uri="{FF2B5EF4-FFF2-40B4-BE49-F238E27FC236}">
                  <a16:creationId xmlns:a16="http://schemas.microsoft.com/office/drawing/2014/main" id="{0EC2219C-5ABF-BE7B-63FC-8112F19AB951}"/>
                </a:ext>
              </a:extLst>
            </p:cNvPr>
            <p:cNvSpPr/>
            <p:nvPr/>
          </p:nvSpPr>
          <p:spPr bwMode="auto">
            <a:xfrm rot="21227700" flipV="1">
              <a:off x="4316988" y="2134306"/>
              <a:ext cx="404378" cy="479312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  <a:gd name="connsiteX0" fmla="*/ 252265 w 593830"/>
                <a:gd name="connsiteY0" fmla="*/ 0 h 653972"/>
                <a:gd name="connsiteX1" fmla="*/ 378525 w 593830"/>
                <a:gd name="connsiteY1" fmla="*/ 401688 h 653972"/>
                <a:gd name="connsiteX2" fmla="*/ 412488 w 593830"/>
                <a:gd name="connsiteY2" fmla="*/ 409847 h 653972"/>
                <a:gd name="connsiteX3" fmla="*/ 593830 w 593830"/>
                <a:gd name="connsiteY3" fmla="*/ 621560 h 653972"/>
                <a:gd name="connsiteX4" fmla="*/ 450585 w 593830"/>
                <a:gd name="connsiteY4" fmla="*/ 568830 h 653972"/>
                <a:gd name="connsiteX5" fmla="*/ 390437 w 593830"/>
                <a:gd name="connsiteY5" fmla="*/ 558422 h 653972"/>
                <a:gd name="connsiteX6" fmla="*/ 297837 w 593830"/>
                <a:gd name="connsiteY6" fmla="*/ 653972 h 653972"/>
                <a:gd name="connsiteX7" fmla="*/ 204972 w 593830"/>
                <a:gd name="connsiteY7" fmla="*/ 558149 h 653972"/>
                <a:gd name="connsiteX8" fmla="*/ 143245 w 593830"/>
                <a:gd name="connsiteY8" fmla="*/ 568830 h 653972"/>
                <a:gd name="connsiteX9" fmla="*/ 0 w 593830"/>
                <a:gd name="connsiteY9" fmla="*/ 621560 h 653972"/>
                <a:gd name="connsiteX10" fmla="*/ 181342 w 593830"/>
                <a:gd name="connsiteY10" fmla="*/ 409847 h 653972"/>
                <a:gd name="connsiteX11" fmla="*/ 215305 w 593830"/>
                <a:gd name="connsiteY11" fmla="*/ 401688 h 653972"/>
                <a:gd name="connsiteX12" fmla="*/ 252265 w 593830"/>
                <a:gd name="connsiteY12" fmla="*/ 0 h 653972"/>
                <a:gd name="connsiteX0" fmla="*/ 215305 w 593830"/>
                <a:gd name="connsiteY0" fmla="*/ 0 h 252284"/>
                <a:gd name="connsiteX1" fmla="*/ 378525 w 593830"/>
                <a:gd name="connsiteY1" fmla="*/ 0 h 252284"/>
                <a:gd name="connsiteX2" fmla="*/ 412488 w 593830"/>
                <a:gd name="connsiteY2" fmla="*/ 8159 h 252284"/>
                <a:gd name="connsiteX3" fmla="*/ 593830 w 593830"/>
                <a:gd name="connsiteY3" fmla="*/ 219872 h 252284"/>
                <a:gd name="connsiteX4" fmla="*/ 450585 w 593830"/>
                <a:gd name="connsiteY4" fmla="*/ 167142 h 252284"/>
                <a:gd name="connsiteX5" fmla="*/ 390437 w 593830"/>
                <a:gd name="connsiteY5" fmla="*/ 156734 h 252284"/>
                <a:gd name="connsiteX6" fmla="*/ 297837 w 593830"/>
                <a:gd name="connsiteY6" fmla="*/ 252284 h 252284"/>
                <a:gd name="connsiteX7" fmla="*/ 204972 w 593830"/>
                <a:gd name="connsiteY7" fmla="*/ 156461 h 252284"/>
                <a:gd name="connsiteX8" fmla="*/ 143245 w 593830"/>
                <a:gd name="connsiteY8" fmla="*/ 167142 h 252284"/>
                <a:gd name="connsiteX9" fmla="*/ 0 w 593830"/>
                <a:gd name="connsiteY9" fmla="*/ 219872 h 252284"/>
                <a:gd name="connsiteX10" fmla="*/ 181342 w 593830"/>
                <a:gd name="connsiteY10" fmla="*/ 8159 h 252284"/>
                <a:gd name="connsiteX11" fmla="*/ 215305 w 593830"/>
                <a:gd name="connsiteY11" fmla="*/ 0 h 252284"/>
                <a:gd name="connsiteX0" fmla="*/ 215305 w 593830"/>
                <a:gd name="connsiteY0" fmla="*/ 17331 h 269615"/>
                <a:gd name="connsiteX1" fmla="*/ 294869 w 593830"/>
                <a:gd name="connsiteY1" fmla="*/ 0 h 269615"/>
                <a:gd name="connsiteX2" fmla="*/ 378525 w 593830"/>
                <a:gd name="connsiteY2" fmla="*/ 17331 h 269615"/>
                <a:gd name="connsiteX3" fmla="*/ 412488 w 593830"/>
                <a:gd name="connsiteY3" fmla="*/ 25490 h 269615"/>
                <a:gd name="connsiteX4" fmla="*/ 593830 w 593830"/>
                <a:gd name="connsiteY4" fmla="*/ 237203 h 269615"/>
                <a:gd name="connsiteX5" fmla="*/ 450585 w 593830"/>
                <a:gd name="connsiteY5" fmla="*/ 184473 h 269615"/>
                <a:gd name="connsiteX6" fmla="*/ 390437 w 593830"/>
                <a:gd name="connsiteY6" fmla="*/ 174065 h 269615"/>
                <a:gd name="connsiteX7" fmla="*/ 297837 w 593830"/>
                <a:gd name="connsiteY7" fmla="*/ 269615 h 269615"/>
                <a:gd name="connsiteX8" fmla="*/ 204972 w 593830"/>
                <a:gd name="connsiteY8" fmla="*/ 173792 h 269615"/>
                <a:gd name="connsiteX9" fmla="*/ 143245 w 593830"/>
                <a:gd name="connsiteY9" fmla="*/ 184473 h 269615"/>
                <a:gd name="connsiteX10" fmla="*/ 0 w 593830"/>
                <a:gd name="connsiteY10" fmla="*/ 237203 h 269615"/>
                <a:gd name="connsiteX11" fmla="*/ 181342 w 593830"/>
                <a:gd name="connsiteY11" fmla="*/ 25490 h 269615"/>
                <a:gd name="connsiteX12" fmla="*/ 215305 w 593830"/>
                <a:gd name="connsiteY12" fmla="*/ 17331 h 269615"/>
                <a:gd name="connsiteX0" fmla="*/ 215305 w 593830"/>
                <a:gd name="connsiteY0" fmla="*/ 18158 h 270442"/>
                <a:gd name="connsiteX1" fmla="*/ 294869 w 593830"/>
                <a:gd name="connsiteY1" fmla="*/ 827 h 270442"/>
                <a:gd name="connsiteX2" fmla="*/ 378525 w 593830"/>
                <a:gd name="connsiteY2" fmla="*/ 18158 h 270442"/>
                <a:gd name="connsiteX3" fmla="*/ 412488 w 593830"/>
                <a:gd name="connsiteY3" fmla="*/ 26317 h 270442"/>
                <a:gd name="connsiteX4" fmla="*/ 593830 w 593830"/>
                <a:gd name="connsiteY4" fmla="*/ 238030 h 270442"/>
                <a:gd name="connsiteX5" fmla="*/ 450585 w 593830"/>
                <a:gd name="connsiteY5" fmla="*/ 185300 h 270442"/>
                <a:gd name="connsiteX6" fmla="*/ 390437 w 593830"/>
                <a:gd name="connsiteY6" fmla="*/ 174892 h 270442"/>
                <a:gd name="connsiteX7" fmla="*/ 297837 w 593830"/>
                <a:gd name="connsiteY7" fmla="*/ 270442 h 270442"/>
                <a:gd name="connsiteX8" fmla="*/ 204972 w 593830"/>
                <a:gd name="connsiteY8" fmla="*/ 174619 h 270442"/>
                <a:gd name="connsiteX9" fmla="*/ 143245 w 593830"/>
                <a:gd name="connsiteY9" fmla="*/ 185300 h 270442"/>
                <a:gd name="connsiteX10" fmla="*/ 0 w 593830"/>
                <a:gd name="connsiteY10" fmla="*/ 238030 h 270442"/>
                <a:gd name="connsiteX11" fmla="*/ 181342 w 593830"/>
                <a:gd name="connsiteY11" fmla="*/ 26317 h 270442"/>
                <a:gd name="connsiteX12" fmla="*/ 215305 w 593830"/>
                <a:gd name="connsiteY12" fmla="*/ 18158 h 2704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270442">
                  <a:moveTo>
                    <a:pt x="215305" y="18158"/>
                  </a:moveTo>
                  <a:cubicBezTo>
                    <a:pt x="241294" y="16281"/>
                    <a:pt x="268880" y="2704"/>
                    <a:pt x="294869" y="827"/>
                  </a:cubicBezTo>
                  <a:cubicBezTo>
                    <a:pt x="339020" y="-3824"/>
                    <a:pt x="350640" y="12381"/>
                    <a:pt x="378525" y="18158"/>
                  </a:cubicBezTo>
                  <a:lnTo>
                    <a:pt x="412488" y="26317"/>
                  </a:lnTo>
                  <a:cubicBezTo>
                    <a:pt x="519055" y="61197"/>
                    <a:pt x="593830" y="142856"/>
                    <a:pt x="593830" y="238030"/>
                  </a:cubicBezTo>
                  <a:cubicBezTo>
                    <a:pt x="548978" y="214595"/>
                    <a:pt x="500650" y="197018"/>
                    <a:pt x="450585" y="185300"/>
                  </a:cubicBezTo>
                  <a:lnTo>
                    <a:pt x="390437" y="174892"/>
                  </a:lnTo>
                  <a:lnTo>
                    <a:pt x="297837" y="270442"/>
                  </a:lnTo>
                  <a:lnTo>
                    <a:pt x="204972" y="174619"/>
                  </a:lnTo>
                  <a:lnTo>
                    <a:pt x="143245" y="185300"/>
                  </a:lnTo>
                  <a:cubicBezTo>
                    <a:pt x="93180" y="197018"/>
                    <a:pt x="44852" y="214595"/>
                    <a:pt x="0" y="238030"/>
                  </a:cubicBezTo>
                  <a:cubicBezTo>
                    <a:pt x="0" y="142856"/>
                    <a:pt x="74775" y="61197"/>
                    <a:pt x="181342" y="26317"/>
                  </a:cubicBezTo>
                  <a:lnTo>
                    <a:pt x="215305" y="1815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53" name="フリーフォーム: 図形 252">
              <a:extLst>
                <a:ext uri="{FF2B5EF4-FFF2-40B4-BE49-F238E27FC236}">
                  <a16:creationId xmlns:a16="http://schemas.microsoft.com/office/drawing/2014/main" id="{D1AC09CB-CB4B-A99F-0E0B-C122B4769E1D}"/>
                </a:ext>
              </a:extLst>
            </p:cNvPr>
            <p:cNvSpPr/>
            <p:nvPr/>
          </p:nvSpPr>
          <p:spPr bwMode="auto">
            <a:xfrm rot="20700000" flipH="1">
              <a:off x="5286136" y="1133542"/>
              <a:ext cx="466332" cy="1347927"/>
            </a:xfrm>
            <a:custGeom>
              <a:avLst/>
              <a:gdLst>
                <a:gd name="connsiteX0" fmla="*/ 410990 w 410990"/>
                <a:gd name="connsiteY0" fmla="*/ 0 h 1256753"/>
                <a:gd name="connsiteX1" fmla="*/ 362419 w 410990"/>
                <a:gd name="connsiteY1" fmla="*/ 76611 h 1256753"/>
                <a:gd name="connsiteX2" fmla="*/ 232913 w 410990"/>
                <a:gd name="connsiteY2" fmla="*/ 628376 h 1256753"/>
                <a:gd name="connsiteX3" fmla="*/ 362419 w 410990"/>
                <a:gd name="connsiteY3" fmla="*/ 1180142 h 1256753"/>
                <a:gd name="connsiteX4" fmla="*/ 410990 w 410990"/>
                <a:gd name="connsiteY4" fmla="*/ 1256753 h 1256753"/>
                <a:gd name="connsiteX5" fmla="*/ 334329 w 410990"/>
                <a:gd name="connsiteY5" fmla="*/ 1217751 h 1256753"/>
                <a:gd name="connsiteX6" fmla="*/ 0 w 410990"/>
                <a:gd name="connsiteY6" fmla="*/ 628376 h 1256753"/>
                <a:gd name="connsiteX7" fmla="*/ 334329 w 410990"/>
                <a:gd name="connsiteY7" fmla="*/ 39001 h 12567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0990" h="1256753">
                  <a:moveTo>
                    <a:pt x="410990" y="0"/>
                  </a:moveTo>
                  <a:lnTo>
                    <a:pt x="362419" y="76611"/>
                  </a:lnTo>
                  <a:cubicBezTo>
                    <a:pt x="280656" y="234115"/>
                    <a:pt x="232913" y="423990"/>
                    <a:pt x="232913" y="628376"/>
                  </a:cubicBezTo>
                  <a:cubicBezTo>
                    <a:pt x="232913" y="832762"/>
                    <a:pt x="280656" y="1022637"/>
                    <a:pt x="362419" y="1180142"/>
                  </a:cubicBezTo>
                  <a:lnTo>
                    <a:pt x="410990" y="1256753"/>
                  </a:lnTo>
                  <a:lnTo>
                    <a:pt x="334329" y="1217751"/>
                  </a:lnTo>
                  <a:cubicBezTo>
                    <a:pt x="132619" y="1090022"/>
                    <a:pt x="0" y="873715"/>
                    <a:pt x="0" y="628376"/>
                  </a:cubicBezTo>
                  <a:cubicBezTo>
                    <a:pt x="0" y="383037"/>
                    <a:pt x="132619" y="166730"/>
                    <a:pt x="334329" y="39001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54" name="楕円 253">
              <a:extLst>
                <a:ext uri="{FF2B5EF4-FFF2-40B4-BE49-F238E27FC236}">
                  <a16:creationId xmlns:a16="http://schemas.microsoft.com/office/drawing/2014/main" id="{142D4CF2-FFD5-20C3-F459-584E114DC0DB}"/>
                </a:ext>
              </a:extLst>
            </p:cNvPr>
            <p:cNvSpPr/>
            <p:nvPr/>
          </p:nvSpPr>
          <p:spPr bwMode="auto">
            <a:xfrm>
              <a:off x="4139710" y="323655"/>
              <a:ext cx="1440160" cy="1440160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55" name="フリーフォーム: 図形 254">
              <a:extLst>
                <a:ext uri="{FF2B5EF4-FFF2-40B4-BE49-F238E27FC236}">
                  <a16:creationId xmlns:a16="http://schemas.microsoft.com/office/drawing/2014/main" id="{212CE98C-0C83-3FB8-0F7D-EB4A0F393D46}"/>
                </a:ext>
              </a:extLst>
            </p:cNvPr>
            <p:cNvSpPr/>
            <p:nvPr/>
          </p:nvSpPr>
          <p:spPr bwMode="auto">
            <a:xfrm>
              <a:off x="4607900" y="1148732"/>
              <a:ext cx="503780" cy="536797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6" name="フリーフォーム: 図形 255">
              <a:extLst>
                <a:ext uri="{FF2B5EF4-FFF2-40B4-BE49-F238E27FC236}">
                  <a16:creationId xmlns:a16="http://schemas.microsoft.com/office/drawing/2014/main" id="{FB124210-96A4-769F-5067-54C15656EE35}"/>
                </a:ext>
              </a:extLst>
            </p:cNvPr>
            <p:cNvSpPr/>
            <p:nvPr/>
          </p:nvSpPr>
          <p:spPr bwMode="auto">
            <a:xfrm rot="5400000" flipV="1">
              <a:off x="4273049" y="866816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57" name="フリーフォーム: 図形 256">
              <a:extLst>
                <a:ext uri="{FF2B5EF4-FFF2-40B4-BE49-F238E27FC236}">
                  <a16:creationId xmlns:a16="http://schemas.microsoft.com/office/drawing/2014/main" id="{FCF8A0FB-15CB-3D7F-5C4F-7F406558A5C3}"/>
                </a:ext>
              </a:extLst>
            </p:cNvPr>
            <p:cNvSpPr/>
            <p:nvPr/>
          </p:nvSpPr>
          <p:spPr bwMode="auto">
            <a:xfrm rot="16200000" flipH="1" flipV="1">
              <a:off x="5016060" y="866816"/>
              <a:ext cx="414443" cy="339277"/>
            </a:xfrm>
            <a:custGeom>
              <a:avLst/>
              <a:gdLst>
                <a:gd name="connsiteX0" fmla="*/ 0 w 414443"/>
                <a:gd name="connsiteY0" fmla="*/ 43311 h 339277"/>
                <a:gd name="connsiteX1" fmla="*/ 171660 w 414443"/>
                <a:gd name="connsiteY1" fmla="*/ 339277 h 339277"/>
                <a:gd name="connsiteX2" fmla="*/ 242609 w 414443"/>
                <a:gd name="connsiteY2" fmla="*/ 339277 h 339277"/>
                <a:gd name="connsiteX3" fmla="*/ 414443 w 414443"/>
                <a:gd name="connsiteY3" fmla="*/ 43012 h 339277"/>
                <a:gd name="connsiteX4" fmla="*/ 342034 w 414443"/>
                <a:gd name="connsiteY4" fmla="*/ 125 h 339277"/>
                <a:gd name="connsiteX5" fmla="*/ 207616 w 414443"/>
                <a:gd name="connsiteY5" fmla="*/ 231880 h 339277"/>
                <a:gd name="connsiteX6" fmla="*/ 73126 w 414443"/>
                <a:gd name="connsiteY6" fmla="*/ 0 h 3392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414443" h="339277">
                  <a:moveTo>
                    <a:pt x="0" y="43311"/>
                  </a:moveTo>
                  <a:lnTo>
                    <a:pt x="171660" y="339277"/>
                  </a:lnTo>
                  <a:lnTo>
                    <a:pt x="242609" y="339277"/>
                  </a:lnTo>
                  <a:lnTo>
                    <a:pt x="414443" y="43012"/>
                  </a:lnTo>
                  <a:lnTo>
                    <a:pt x="342034" y="125"/>
                  </a:lnTo>
                  <a:lnTo>
                    <a:pt x="207616" y="231880"/>
                  </a:lnTo>
                  <a:lnTo>
                    <a:pt x="73126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58" name="楕円 197">
              <a:extLst>
                <a:ext uri="{FF2B5EF4-FFF2-40B4-BE49-F238E27FC236}">
                  <a16:creationId xmlns:a16="http://schemas.microsoft.com/office/drawing/2014/main" id="{08BF6D8F-70A0-009F-E919-3935AFCC0F2B}"/>
                </a:ext>
              </a:extLst>
            </p:cNvPr>
            <p:cNvSpPr/>
            <p:nvPr/>
          </p:nvSpPr>
          <p:spPr bwMode="auto">
            <a:xfrm rot="18000000">
              <a:off x="3976330" y="240432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59" name="楕円 197">
              <a:extLst>
                <a:ext uri="{FF2B5EF4-FFF2-40B4-BE49-F238E27FC236}">
                  <a16:creationId xmlns:a16="http://schemas.microsoft.com/office/drawing/2014/main" id="{8DDF45DD-9B95-FD63-194B-C5A8534C12C1}"/>
                </a:ext>
              </a:extLst>
            </p:cNvPr>
            <p:cNvSpPr/>
            <p:nvPr/>
          </p:nvSpPr>
          <p:spPr bwMode="auto">
            <a:xfrm rot="3600000" flipH="1">
              <a:off x="5562935" y="240430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60" name="楕円 197">
              <a:extLst>
                <a:ext uri="{FF2B5EF4-FFF2-40B4-BE49-F238E27FC236}">
                  <a16:creationId xmlns:a16="http://schemas.microsoft.com/office/drawing/2014/main" id="{0B7E7E79-E7E7-23BB-7C1D-7302F3644F93}"/>
                </a:ext>
              </a:extLst>
            </p:cNvPr>
            <p:cNvSpPr/>
            <p:nvPr/>
          </p:nvSpPr>
          <p:spPr bwMode="auto">
            <a:xfrm rot="5400000" flipH="1">
              <a:off x="5797629" y="535235"/>
              <a:ext cx="181013" cy="253470"/>
            </a:xfrm>
            <a:custGeom>
              <a:avLst/>
              <a:gdLst>
                <a:gd name="connsiteX0" fmla="*/ 0 w 862027"/>
                <a:gd name="connsiteY0" fmla="*/ 431014 h 862027"/>
                <a:gd name="connsiteX1" fmla="*/ 431014 w 862027"/>
                <a:gd name="connsiteY1" fmla="*/ 0 h 862027"/>
                <a:gd name="connsiteX2" fmla="*/ 862028 w 862027"/>
                <a:gd name="connsiteY2" fmla="*/ 431014 h 862027"/>
                <a:gd name="connsiteX3" fmla="*/ 431014 w 862027"/>
                <a:gd name="connsiteY3" fmla="*/ 862028 h 862027"/>
                <a:gd name="connsiteX4" fmla="*/ 0 w 862027"/>
                <a:gd name="connsiteY4" fmla="*/ 431014 h 862027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862028"/>
                <a:gd name="connsiteX1" fmla="*/ 431014 w 862028"/>
                <a:gd name="connsiteY1" fmla="*/ 0 h 862028"/>
                <a:gd name="connsiteX2" fmla="*/ 862028 w 862028"/>
                <a:gd name="connsiteY2" fmla="*/ 431014 h 862028"/>
                <a:gd name="connsiteX3" fmla="*/ 431014 w 862028"/>
                <a:gd name="connsiteY3" fmla="*/ 862028 h 862028"/>
                <a:gd name="connsiteX4" fmla="*/ 0 w 862028"/>
                <a:gd name="connsiteY4" fmla="*/ 431014 h 862028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  <a:gd name="connsiteX0" fmla="*/ 0 w 862028"/>
                <a:gd name="connsiteY0" fmla="*/ 431014 h 1207085"/>
                <a:gd name="connsiteX1" fmla="*/ 431014 w 862028"/>
                <a:gd name="connsiteY1" fmla="*/ 0 h 1207085"/>
                <a:gd name="connsiteX2" fmla="*/ 862028 w 862028"/>
                <a:gd name="connsiteY2" fmla="*/ 431014 h 1207085"/>
                <a:gd name="connsiteX3" fmla="*/ 431014 w 862028"/>
                <a:gd name="connsiteY3" fmla="*/ 1207085 h 1207085"/>
                <a:gd name="connsiteX4" fmla="*/ 0 w 862028"/>
                <a:gd name="connsiteY4" fmla="*/ 431014 h 12070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2028" h="1207085">
                  <a:moveTo>
                    <a:pt x="0" y="431014"/>
                  </a:moveTo>
                  <a:cubicBezTo>
                    <a:pt x="0" y="192972"/>
                    <a:pt x="192972" y="0"/>
                    <a:pt x="431014" y="0"/>
                  </a:cubicBezTo>
                  <a:cubicBezTo>
                    <a:pt x="669056" y="0"/>
                    <a:pt x="862028" y="192972"/>
                    <a:pt x="862028" y="431014"/>
                  </a:cubicBezTo>
                  <a:cubicBezTo>
                    <a:pt x="862028" y="669056"/>
                    <a:pt x="651803" y="948293"/>
                    <a:pt x="431014" y="1207085"/>
                  </a:cubicBezTo>
                  <a:cubicBezTo>
                    <a:pt x="201599" y="948293"/>
                    <a:pt x="0" y="669056"/>
                    <a:pt x="0" y="431014"/>
                  </a:cubicBez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52861517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rtlCol="0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游ゴシック</vt:lpstr>
      <vt:lpstr>Arial</vt:lpstr>
      <vt:lpstr>標準デザイン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pptx251_走る、歩く鳥のイラスト</dc:title>
  <dc:subject>pptx251_走る、歩く鳥のイラスト</dc:subject>
  <dc:creator>でじけろお</dc:creator>
  <cp:lastModifiedBy/>
  <cp:revision>1</cp:revision>
  <dcterms:created xsi:type="dcterms:W3CDTF">2014-01-30T05:12:09Z</dcterms:created>
  <dcterms:modified xsi:type="dcterms:W3CDTF">2024-01-22T14:54:23Z</dcterms:modified>
  <cp:category/>
  <cp:version>1</cp:version>
</cp:coreProperties>
</file>