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786" r:id="rId2"/>
    <p:sldId id="7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CC00"/>
    <a:srgbClr val="339933"/>
    <a:srgbClr val="66FFFF"/>
    <a:srgbClr val="00FFCC"/>
    <a:srgbClr val="CC6600"/>
    <a:srgbClr val="000000"/>
    <a:srgbClr val="FFCC66"/>
    <a:srgbClr val="FF9966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85" autoAdjust="0"/>
    <p:restoredTop sz="94492" autoAdjust="0"/>
  </p:normalViewPr>
  <p:slideViewPr>
    <p:cSldViewPr>
      <p:cViewPr varScale="1">
        <p:scale>
          <a:sx n="85" d="100"/>
          <a:sy n="85" d="100"/>
        </p:scale>
        <p:origin x="738" y="90"/>
      </p:cViewPr>
      <p:guideLst>
        <p:guide orient="horz" pos="2160"/>
        <p:guide pos="312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1C4B6-4CFD-46AE-8F11-438C44EC5DFE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7FF22-0D66-4BBD-8D09-A68C31FF2E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3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7D0A7EF8-6F9E-253F-06FA-08165117BC22}"/>
              </a:ext>
            </a:extLst>
          </p:cNvPr>
          <p:cNvGrpSpPr/>
          <p:nvPr/>
        </p:nvGrpSpPr>
        <p:grpSpPr>
          <a:xfrm>
            <a:off x="902550" y="861671"/>
            <a:ext cx="2397704" cy="2672992"/>
            <a:chOff x="1081947" y="54708"/>
            <a:chExt cx="3040818" cy="3389945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DB3BCD1-17B0-C533-529D-C15E0EE37C39}"/>
                </a:ext>
              </a:extLst>
            </p:cNvPr>
            <p:cNvSpPr/>
            <p:nvPr/>
          </p:nvSpPr>
          <p:spPr bwMode="auto">
            <a:xfrm>
              <a:off x="1277218" y="1642262"/>
              <a:ext cx="1516606" cy="1421524"/>
            </a:xfrm>
            <a:custGeom>
              <a:avLst/>
              <a:gdLst>
                <a:gd name="connsiteX0" fmla="*/ 758303 w 1516606"/>
                <a:gd name="connsiteY0" fmla="*/ 0 h 1421524"/>
                <a:gd name="connsiteX1" fmla="*/ 1516606 w 1516606"/>
                <a:gd name="connsiteY1" fmla="*/ 710762 h 1421524"/>
                <a:gd name="connsiteX2" fmla="*/ 1501200 w 1516606"/>
                <a:gd name="connsiteY2" fmla="*/ 854005 h 1421524"/>
                <a:gd name="connsiteX3" fmla="*/ 1499037 w 1516606"/>
                <a:gd name="connsiteY3" fmla="*/ 860538 h 1421524"/>
                <a:gd name="connsiteX4" fmla="*/ 763658 w 1516606"/>
                <a:gd name="connsiteY4" fmla="*/ 860538 h 1421524"/>
                <a:gd name="connsiteX5" fmla="*/ 763658 w 1516606"/>
                <a:gd name="connsiteY5" fmla="*/ 1421018 h 1421524"/>
                <a:gd name="connsiteX6" fmla="*/ 758303 w 1516606"/>
                <a:gd name="connsiteY6" fmla="*/ 1421524 h 1421524"/>
                <a:gd name="connsiteX7" fmla="*/ 0 w 1516606"/>
                <a:gd name="connsiteY7" fmla="*/ 710762 h 1421524"/>
                <a:gd name="connsiteX8" fmla="*/ 758303 w 1516606"/>
                <a:gd name="connsiteY8" fmla="*/ 0 h 142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6606" h="1421524">
                  <a:moveTo>
                    <a:pt x="758303" y="0"/>
                  </a:moveTo>
                  <a:cubicBezTo>
                    <a:pt x="1177102" y="0"/>
                    <a:pt x="1516606" y="318219"/>
                    <a:pt x="1516606" y="710762"/>
                  </a:cubicBezTo>
                  <a:cubicBezTo>
                    <a:pt x="1516606" y="759830"/>
                    <a:pt x="1511301" y="807737"/>
                    <a:pt x="1501200" y="854005"/>
                  </a:cubicBezTo>
                  <a:lnTo>
                    <a:pt x="1499037" y="860538"/>
                  </a:lnTo>
                  <a:lnTo>
                    <a:pt x="763658" y="860538"/>
                  </a:lnTo>
                  <a:lnTo>
                    <a:pt x="763658" y="1421018"/>
                  </a:lnTo>
                  <a:lnTo>
                    <a:pt x="758303" y="1421524"/>
                  </a:lnTo>
                  <a:cubicBezTo>
                    <a:pt x="339504" y="1421524"/>
                    <a:pt x="0" y="1103305"/>
                    <a:pt x="0" y="710762"/>
                  </a:cubicBezTo>
                  <a:cubicBezTo>
                    <a:pt x="0" y="318219"/>
                    <a:pt x="339504" y="0"/>
                    <a:pt x="758303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60807136-CA8B-AD9B-CB99-CC86CE42F94A}"/>
                </a:ext>
              </a:extLst>
            </p:cNvPr>
            <p:cNvGrpSpPr/>
            <p:nvPr/>
          </p:nvGrpSpPr>
          <p:grpSpPr>
            <a:xfrm>
              <a:off x="1315441" y="938063"/>
              <a:ext cx="1440160" cy="2506590"/>
              <a:chOff x="1023517" y="322403"/>
              <a:chExt cx="1440160" cy="2506590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735CE19-A354-DFD1-AC85-B9B2EDB9EBE0}"/>
                  </a:ext>
                </a:extLst>
              </p:cNvPr>
              <p:cNvSpPr/>
              <p:nvPr/>
            </p:nvSpPr>
            <p:spPr bwMode="auto">
              <a:xfrm>
                <a:off x="1871781" y="2378943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154B585-2E6B-BAF4-6940-F86E76E36132}"/>
                  </a:ext>
                </a:extLst>
              </p:cNvPr>
              <p:cNvSpPr/>
              <p:nvPr/>
            </p:nvSpPr>
            <p:spPr bwMode="auto">
              <a:xfrm>
                <a:off x="1227709" y="2378943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91D0613-6936-92CF-7664-BDAFF918AB97}"/>
                  </a:ext>
                </a:extLst>
              </p:cNvPr>
              <p:cNvSpPr/>
              <p:nvPr/>
            </p:nvSpPr>
            <p:spPr bwMode="auto">
              <a:xfrm>
                <a:off x="1094592" y="1018782"/>
                <a:ext cx="1298010" cy="1500070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157E1AFA-06AC-1FA4-F027-A7AB18BAC96B}"/>
                  </a:ext>
                </a:extLst>
              </p:cNvPr>
              <p:cNvSpPr/>
              <p:nvPr/>
            </p:nvSpPr>
            <p:spPr bwMode="auto">
              <a:xfrm>
                <a:off x="1023517" y="323655"/>
                <a:ext cx="1440160" cy="1440160"/>
              </a:xfrm>
              <a:prstGeom prst="ellipse">
                <a:avLst/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0D62DC6-976E-227B-82DD-62AFFAC3AD84}"/>
                  </a:ext>
                </a:extLst>
              </p:cNvPr>
              <p:cNvSpPr/>
              <p:nvPr/>
            </p:nvSpPr>
            <p:spPr bwMode="auto">
              <a:xfrm>
                <a:off x="1565525" y="1296369"/>
                <a:ext cx="356144" cy="419696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774395">
                    <a:moveTo>
                      <a:pt x="292533" y="0"/>
                    </a:moveTo>
                    <a:lnTo>
                      <a:pt x="585065" y="279341"/>
                    </a:lnTo>
                    <a:lnTo>
                      <a:pt x="292531" y="774395"/>
                    </a:lnTo>
                    <a:lnTo>
                      <a:pt x="0" y="279341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4E7B20C-C488-A4AF-9548-2913906D7158}"/>
                  </a:ext>
                </a:extLst>
              </p:cNvPr>
              <p:cNvSpPr/>
              <p:nvPr/>
            </p:nvSpPr>
            <p:spPr bwMode="auto">
              <a:xfrm>
                <a:off x="1185611" y="322403"/>
                <a:ext cx="1115972" cy="476340"/>
              </a:xfrm>
              <a:custGeom>
                <a:avLst/>
                <a:gdLst>
                  <a:gd name="connsiteX0" fmla="*/ 557986 w 1115972"/>
                  <a:gd name="connsiteY0" fmla="*/ 0 h 476340"/>
                  <a:gd name="connsiteX1" fmla="*/ 1067160 w 1115972"/>
                  <a:gd name="connsiteY1" fmla="*/ 210907 h 476340"/>
                  <a:gd name="connsiteX2" fmla="*/ 1115972 w 1115972"/>
                  <a:gd name="connsiteY2" fmla="*/ 270068 h 476340"/>
                  <a:gd name="connsiteX3" fmla="*/ 1067377 w 1115972"/>
                  <a:gd name="connsiteY3" fmla="*/ 265169 h 476340"/>
                  <a:gd name="connsiteX4" fmla="*/ 558204 w 1115972"/>
                  <a:gd name="connsiteY4" fmla="*/ 476076 h 476340"/>
                  <a:gd name="connsiteX5" fmla="*/ 557986 w 1115972"/>
                  <a:gd name="connsiteY5" fmla="*/ 476340 h 476340"/>
                  <a:gd name="connsiteX6" fmla="*/ 557768 w 1115972"/>
                  <a:gd name="connsiteY6" fmla="*/ 476076 h 476340"/>
                  <a:gd name="connsiteX7" fmla="*/ 48595 w 1115972"/>
                  <a:gd name="connsiteY7" fmla="*/ 265169 h 476340"/>
                  <a:gd name="connsiteX8" fmla="*/ 0 w 1115972"/>
                  <a:gd name="connsiteY8" fmla="*/ 270068 h 476340"/>
                  <a:gd name="connsiteX9" fmla="*/ 48813 w 1115972"/>
                  <a:gd name="connsiteY9" fmla="*/ 210907 h 476340"/>
                  <a:gd name="connsiteX10" fmla="*/ 557986 w 1115972"/>
                  <a:gd name="connsiteY10" fmla="*/ 0 h 476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5972" h="476340">
                    <a:moveTo>
                      <a:pt x="557986" y="0"/>
                    </a:moveTo>
                    <a:cubicBezTo>
                      <a:pt x="756831" y="0"/>
                      <a:pt x="936851" y="80598"/>
                      <a:pt x="1067160" y="210907"/>
                    </a:cubicBezTo>
                    <a:lnTo>
                      <a:pt x="1115972" y="270068"/>
                    </a:lnTo>
                    <a:lnTo>
                      <a:pt x="1067377" y="265169"/>
                    </a:lnTo>
                    <a:cubicBezTo>
                      <a:pt x="868533" y="265169"/>
                      <a:pt x="688513" y="345767"/>
                      <a:pt x="558204" y="476076"/>
                    </a:cubicBezTo>
                    <a:lnTo>
                      <a:pt x="557986" y="476340"/>
                    </a:lnTo>
                    <a:lnTo>
                      <a:pt x="557768" y="476076"/>
                    </a:lnTo>
                    <a:cubicBezTo>
                      <a:pt x="427460" y="345767"/>
                      <a:pt x="247439" y="265169"/>
                      <a:pt x="48595" y="265169"/>
                    </a:cubicBezTo>
                    <a:lnTo>
                      <a:pt x="0" y="270068"/>
                    </a:lnTo>
                    <a:lnTo>
                      <a:pt x="48813" y="210907"/>
                    </a:lnTo>
                    <a:cubicBezTo>
                      <a:pt x="179122" y="80598"/>
                      <a:pt x="359142" y="0"/>
                      <a:pt x="557986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D0E1851D-1113-D1D4-EBE4-41F4D38D7FDC}"/>
                  </a:ext>
                </a:extLst>
              </p:cNvPr>
              <p:cNvGrpSpPr/>
              <p:nvPr/>
            </p:nvGrpSpPr>
            <p:grpSpPr>
              <a:xfrm>
                <a:off x="1203459" y="815996"/>
                <a:ext cx="1080277" cy="327802"/>
                <a:chOff x="1184540" y="815996"/>
                <a:chExt cx="1080277" cy="327802"/>
              </a:xfrm>
            </p:grpSpPr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4155A07E-A278-A575-06D5-1E19E3D0CDEB}"/>
                    </a:ext>
                  </a:extLst>
                </p:cNvPr>
                <p:cNvSpPr/>
                <p:nvPr/>
              </p:nvSpPr>
              <p:spPr bwMode="auto">
                <a:xfrm>
                  <a:off x="1184540" y="81599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93480FA9-654A-CF5C-973E-1C60CF87765B}"/>
                    </a:ext>
                  </a:extLst>
                </p:cNvPr>
                <p:cNvSpPr/>
                <p:nvPr/>
              </p:nvSpPr>
              <p:spPr bwMode="auto">
                <a:xfrm>
                  <a:off x="1261817" y="89627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19AED8E9-7AAD-CBC6-4F5B-036564850E38}"/>
                    </a:ext>
                  </a:extLst>
                </p:cNvPr>
                <p:cNvSpPr/>
                <p:nvPr/>
              </p:nvSpPr>
              <p:spPr bwMode="auto">
                <a:xfrm>
                  <a:off x="1937015" y="81599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2292C7E2-49FB-099B-5DD4-F420A7008FBE}"/>
                    </a:ext>
                  </a:extLst>
                </p:cNvPr>
                <p:cNvSpPr/>
                <p:nvPr/>
              </p:nvSpPr>
              <p:spPr bwMode="auto">
                <a:xfrm>
                  <a:off x="2014292" y="89627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ECBECE3-B853-9DF6-6EB8-517C40FEBD40}"/>
                </a:ext>
              </a:extLst>
            </p:cNvPr>
            <p:cNvGrpSpPr/>
            <p:nvPr/>
          </p:nvGrpSpPr>
          <p:grpSpPr>
            <a:xfrm rot="11671061">
              <a:off x="1081947" y="54708"/>
              <a:ext cx="3040818" cy="2753895"/>
              <a:chOff x="5580119" y="3508981"/>
              <a:chExt cx="2495452" cy="2499720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2F4CB43-CB8F-83BC-8E9E-3ECC122F0245}"/>
                  </a:ext>
                </a:extLst>
              </p:cNvPr>
              <p:cNvGrpSpPr/>
              <p:nvPr/>
            </p:nvGrpSpPr>
            <p:grpSpPr>
              <a:xfrm rot="10800000">
                <a:off x="6772767" y="3508981"/>
                <a:ext cx="334069" cy="2499720"/>
                <a:chOff x="6548854" y="100187"/>
                <a:chExt cx="334069" cy="2499720"/>
              </a:xfrm>
            </p:grpSpPr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9D68601-0B17-197A-3390-AF85835266C3}"/>
                    </a:ext>
                  </a:extLst>
                </p:cNvPr>
                <p:cNvSpPr/>
                <p:nvPr/>
              </p:nvSpPr>
              <p:spPr>
                <a:xfrm>
                  <a:off x="6776339" y="100187"/>
                  <a:ext cx="79628" cy="204948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D3770E4-0224-B4AA-71E8-3A9C13821628}"/>
                    </a:ext>
                  </a:extLst>
                </p:cNvPr>
                <p:cNvSpPr/>
                <p:nvPr/>
              </p:nvSpPr>
              <p:spPr>
                <a:xfrm rot="10800000">
                  <a:off x="6548854" y="2207932"/>
                  <a:ext cx="310308" cy="391975"/>
                </a:xfrm>
                <a:custGeom>
                  <a:avLst/>
                  <a:gdLst>
                    <a:gd name="connsiteX0" fmla="*/ 74911 w 310308"/>
                    <a:gd name="connsiteY0" fmla="*/ 391975 h 391975"/>
                    <a:gd name="connsiteX1" fmla="*/ 0 w 310308"/>
                    <a:gd name="connsiteY1" fmla="*/ 391975 h 391975"/>
                    <a:gd name="connsiteX2" fmla="*/ 0 w 310308"/>
                    <a:gd name="connsiteY2" fmla="*/ 155154 h 391975"/>
                    <a:gd name="connsiteX3" fmla="*/ 155154 w 310308"/>
                    <a:gd name="connsiteY3" fmla="*/ 0 h 391975"/>
                    <a:gd name="connsiteX4" fmla="*/ 310308 w 310308"/>
                    <a:gd name="connsiteY4" fmla="*/ 155154 h 391975"/>
                    <a:gd name="connsiteX5" fmla="*/ 310308 w 310308"/>
                    <a:gd name="connsiteY5" fmla="*/ 249709 h 391975"/>
                    <a:gd name="connsiteX6" fmla="*/ 235398 w 310308"/>
                    <a:gd name="connsiteY6" fmla="*/ 249709 h 391975"/>
                    <a:gd name="connsiteX7" fmla="*/ 235398 w 310308"/>
                    <a:gd name="connsiteY7" fmla="*/ 155154 h 391975"/>
                    <a:gd name="connsiteX8" fmla="*/ 155155 w 310308"/>
                    <a:gd name="connsiteY8" fmla="*/ 74911 h 391975"/>
                    <a:gd name="connsiteX9" fmla="*/ 155154 w 310308"/>
                    <a:gd name="connsiteY9" fmla="*/ 74911 h 391975"/>
                    <a:gd name="connsiteX10" fmla="*/ 74911 w 310308"/>
                    <a:gd name="connsiteY10" fmla="*/ 155154 h 39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0308" h="391975">
                      <a:moveTo>
                        <a:pt x="74911" y="391975"/>
                      </a:moveTo>
                      <a:lnTo>
                        <a:pt x="0" y="391975"/>
                      </a:lnTo>
                      <a:lnTo>
                        <a:pt x="0" y="155154"/>
                      </a:lnTo>
                      <a:cubicBezTo>
                        <a:pt x="0" y="69465"/>
                        <a:pt x="69465" y="0"/>
                        <a:pt x="155154" y="0"/>
                      </a:cubicBezTo>
                      <a:cubicBezTo>
                        <a:pt x="240843" y="0"/>
                        <a:pt x="310308" y="69465"/>
                        <a:pt x="310308" y="155154"/>
                      </a:cubicBezTo>
                      <a:lnTo>
                        <a:pt x="310308" y="249709"/>
                      </a:lnTo>
                      <a:lnTo>
                        <a:pt x="235398" y="249709"/>
                      </a:lnTo>
                      <a:lnTo>
                        <a:pt x="235398" y="155154"/>
                      </a:lnTo>
                      <a:cubicBezTo>
                        <a:pt x="235398" y="110837"/>
                        <a:pt x="199472" y="74911"/>
                        <a:pt x="155155" y="74911"/>
                      </a:cubicBezTo>
                      <a:lnTo>
                        <a:pt x="155154" y="74911"/>
                      </a:lnTo>
                      <a:cubicBezTo>
                        <a:pt x="110837" y="74911"/>
                        <a:pt x="74911" y="110837"/>
                        <a:pt x="74911" y="1551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A63B3DBD-2E19-5C9F-112C-6F8D77FC68B8}"/>
                    </a:ext>
                  </a:extLst>
                </p:cNvPr>
                <p:cNvSpPr/>
                <p:nvPr/>
              </p:nvSpPr>
              <p:spPr>
                <a:xfrm>
                  <a:off x="6754145" y="2057278"/>
                  <a:ext cx="128778" cy="161527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54FB4F74-088F-089D-17B1-CA1FE80A7494}"/>
                  </a:ext>
                </a:extLst>
              </p:cNvPr>
              <p:cNvGrpSpPr/>
              <p:nvPr/>
            </p:nvGrpSpPr>
            <p:grpSpPr>
              <a:xfrm rot="10800000">
                <a:off x="5580119" y="4771338"/>
                <a:ext cx="2495452" cy="1064615"/>
                <a:chOff x="4707417" y="3785375"/>
                <a:chExt cx="2495452" cy="1064615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1BF7F720-9F1D-F355-97BB-C791DB6207CC}"/>
                    </a:ext>
                  </a:extLst>
                </p:cNvPr>
                <p:cNvSpPr/>
                <p:nvPr/>
              </p:nvSpPr>
              <p:spPr>
                <a:xfrm>
                  <a:off x="4707417" y="3861796"/>
                  <a:ext cx="801689" cy="988194"/>
                </a:xfrm>
                <a:custGeom>
                  <a:avLst/>
                  <a:gdLst>
                    <a:gd name="connsiteX0" fmla="*/ 801689 w 801689"/>
                    <a:gd name="connsiteY0" fmla="*/ 0 h 988194"/>
                    <a:gd name="connsiteX1" fmla="*/ 748746 w 801689"/>
                    <a:gd name="connsiteY1" fmla="*/ 35897 h 988194"/>
                    <a:gd name="connsiteX2" fmla="*/ 265145 w 801689"/>
                    <a:gd name="connsiteY2" fmla="*/ 907611 h 988194"/>
                    <a:gd name="connsiteX3" fmla="*/ 264115 w 801689"/>
                    <a:gd name="connsiteY3" fmla="*/ 920935 h 988194"/>
                    <a:gd name="connsiteX4" fmla="*/ 252705 w 801689"/>
                    <a:gd name="connsiteY4" fmla="*/ 923735 h 988194"/>
                    <a:gd name="connsiteX5" fmla="*/ 196474 w 801689"/>
                    <a:gd name="connsiteY5" fmla="*/ 927246 h 988194"/>
                    <a:gd name="connsiteX6" fmla="*/ 123808 w 801689"/>
                    <a:gd name="connsiteY6" fmla="*/ 940941 h 988194"/>
                    <a:gd name="connsiteX7" fmla="*/ 0 w 801689"/>
                    <a:gd name="connsiteY7" fmla="*/ 988194 h 988194"/>
                    <a:gd name="connsiteX8" fmla="*/ 13694 w 801689"/>
                    <a:gd name="connsiteY8" fmla="*/ 861554 h 988194"/>
                    <a:gd name="connsiteX9" fmla="*/ 715728 w 801689"/>
                    <a:gd name="connsiteY9" fmla="*/ 33308 h 988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1689" h="988194">
                      <a:moveTo>
                        <a:pt x="801689" y="0"/>
                      </a:moveTo>
                      <a:lnTo>
                        <a:pt x="748746" y="35897"/>
                      </a:lnTo>
                      <a:cubicBezTo>
                        <a:pt x="503599" y="219768"/>
                        <a:pt x="323626" y="534826"/>
                        <a:pt x="265145" y="907611"/>
                      </a:cubicBezTo>
                      <a:lnTo>
                        <a:pt x="264115" y="920935"/>
                      </a:lnTo>
                      <a:lnTo>
                        <a:pt x="252705" y="923735"/>
                      </a:lnTo>
                      <a:lnTo>
                        <a:pt x="196474" y="927246"/>
                      </a:lnTo>
                      <a:cubicBezTo>
                        <a:pt x="171930" y="930326"/>
                        <a:pt x="147692" y="934913"/>
                        <a:pt x="123808" y="940941"/>
                      </a:cubicBezTo>
                      <a:lnTo>
                        <a:pt x="0" y="988194"/>
                      </a:lnTo>
                      <a:lnTo>
                        <a:pt x="13694" y="861554"/>
                      </a:lnTo>
                      <a:cubicBezTo>
                        <a:pt x="94477" y="493534"/>
                        <a:pt x="359866" y="188201"/>
                        <a:pt x="715728" y="3330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37C4775-71DD-14F0-BBAB-E320C23B6B4F}"/>
                    </a:ext>
                  </a:extLst>
                </p:cNvPr>
                <p:cNvSpPr/>
                <p:nvPr/>
              </p:nvSpPr>
              <p:spPr>
                <a:xfrm>
                  <a:off x="6402195" y="3861798"/>
                  <a:ext cx="800674" cy="978828"/>
                </a:xfrm>
                <a:custGeom>
                  <a:avLst/>
                  <a:gdLst>
                    <a:gd name="connsiteX0" fmla="*/ 0 w 800674"/>
                    <a:gd name="connsiteY0" fmla="*/ 0 h 978828"/>
                    <a:gd name="connsiteX1" fmla="*/ 85957 w 800674"/>
                    <a:gd name="connsiteY1" fmla="*/ 33307 h 978828"/>
                    <a:gd name="connsiteX2" fmla="*/ 787992 w 800674"/>
                    <a:gd name="connsiteY2" fmla="*/ 861553 h 978828"/>
                    <a:gd name="connsiteX3" fmla="*/ 800674 w 800674"/>
                    <a:gd name="connsiteY3" fmla="*/ 978828 h 978828"/>
                    <a:gd name="connsiteX4" fmla="*/ 701401 w 800674"/>
                    <a:gd name="connsiteY4" fmla="*/ 940939 h 978828"/>
                    <a:gd name="connsiteX5" fmla="*/ 554228 w 800674"/>
                    <a:gd name="connsiteY5" fmla="*/ 922591 h 978828"/>
                    <a:gd name="connsiteX6" fmla="*/ 546335 w 800674"/>
                    <a:gd name="connsiteY6" fmla="*/ 923084 h 978828"/>
                    <a:gd name="connsiteX7" fmla="*/ 537572 w 800674"/>
                    <a:gd name="connsiteY7" fmla="*/ 920934 h 978828"/>
                    <a:gd name="connsiteX8" fmla="*/ 536542 w 800674"/>
                    <a:gd name="connsiteY8" fmla="*/ 907610 h 978828"/>
                    <a:gd name="connsiteX9" fmla="*/ 52941 w 800674"/>
                    <a:gd name="connsiteY9" fmla="*/ 35896 h 9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674" h="978828">
                      <a:moveTo>
                        <a:pt x="0" y="0"/>
                      </a:moveTo>
                      <a:lnTo>
                        <a:pt x="85957" y="33307"/>
                      </a:lnTo>
                      <a:cubicBezTo>
                        <a:pt x="441819" y="188200"/>
                        <a:pt x="707208" y="493533"/>
                        <a:pt x="787992" y="861553"/>
                      </a:cubicBezTo>
                      <a:lnTo>
                        <a:pt x="800674" y="978828"/>
                      </a:lnTo>
                      <a:lnTo>
                        <a:pt x="701401" y="940939"/>
                      </a:lnTo>
                      <a:cubicBezTo>
                        <a:pt x="653632" y="928883"/>
                        <a:pt x="604450" y="922591"/>
                        <a:pt x="554228" y="922591"/>
                      </a:cubicBezTo>
                      <a:lnTo>
                        <a:pt x="546335" y="923084"/>
                      </a:lnTo>
                      <a:lnTo>
                        <a:pt x="537572" y="920934"/>
                      </a:lnTo>
                      <a:lnTo>
                        <a:pt x="536542" y="907610"/>
                      </a:lnTo>
                      <a:cubicBezTo>
                        <a:pt x="478060" y="534825"/>
                        <a:pt x="298087" y="219767"/>
                        <a:pt x="52941" y="3589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A517F0CD-C5E0-FCC5-C958-924818C8CBD7}"/>
                    </a:ext>
                  </a:extLst>
                </p:cNvPr>
                <p:cNvSpPr/>
                <p:nvPr/>
              </p:nvSpPr>
              <p:spPr>
                <a:xfrm>
                  <a:off x="6132511" y="3797977"/>
                  <a:ext cx="807256" cy="984754"/>
                </a:xfrm>
                <a:custGeom>
                  <a:avLst/>
                  <a:gdLst>
                    <a:gd name="connsiteX0" fmla="*/ 0 w 807256"/>
                    <a:gd name="connsiteY0" fmla="*/ 0 h 984754"/>
                    <a:gd name="connsiteX1" fmla="*/ 46203 w 807256"/>
                    <a:gd name="connsiteY1" fmla="*/ 5745 h 984754"/>
                    <a:gd name="connsiteX2" fmla="*/ 256416 w 807256"/>
                    <a:gd name="connsiteY2" fmla="*/ 58679 h 984754"/>
                    <a:gd name="connsiteX3" fmla="*/ 269684 w 807256"/>
                    <a:gd name="connsiteY3" fmla="*/ 63820 h 984754"/>
                    <a:gd name="connsiteX4" fmla="*/ 322625 w 807256"/>
                    <a:gd name="connsiteY4" fmla="*/ 99716 h 984754"/>
                    <a:gd name="connsiteX5" fmla="*/ 806226 w 807256"/>
                    <a:gd name="connsiteY5" fmla="*/ 971430 h 984754"/>
                    <a:gd name="connsiteX6" fmla="*/ 807256 w 807256"/>
                    <a:gd name="connsiteY6" fmla="*/ 984754 h 984754"/>
                    <a:gd name="connsiteX7" fmla="*/ 792551 w 807256"/>
                    <a:gd name="connsiteY7" fmla="*/ 981147 h 984754"/>
                    <a:gd name="connsiteX8" fmla="*/ 746243 w 807256"/>
                    <a:gd name="connsiteY8" fmla="*/ 950622 h 984754"/>
                    <a:gd name="connsiteX9" fmla="*/ 460377 w 807256"/>
                    <a:gd name="connsiteY9" fmla="*/ 879340 h 984754"/>
                    <a:gd name="connsiteX10" fmla="*/ 313204 w 807256"/>
                    <a:gd name="connsiteY10" fmla="*/ 897688 h 984754"/>
                    <a:gd name="connsiteX11" fmla="*/ 300528 w 807256"/>
                    <a:gd name="connsiteY11" fmla="*/ 902526 h 984754"/>
                    <a:gd name="connsiteX12" fmla="*/ 278686 w 807256"/>
                    <a:gd name="connsiteY12" fmla="*/ 900340 h 984754"/>
                    <a:gd name="connsiteX13" fmla="*/ 264813 w 807256"/>
                    <a:gd name="connsiteY13" fmla="*/ 766450 h 984754"/>
                    <a:gd name="connsiteX14" fmla="*/ 21696 w 807256"/>
                    <a:gd name="connsiteY14" fmla="*/ 25851 h 98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7256" h="984754">
                      <a:moveTo>
                        <a:pt x="0" y="0"/>
                      </a:moveTo>
                      <a:lnTo>
                        <a:pt x="46203" y="5745"/>
                      </a:lnTo>
                      <a:cubicBezTo>
                        <a:pt x="118605" y="17801"/>
                        <a:pt x="188864" y="35622"/>
                        <a:pt x="256416" y="58679"/>
                      </a:cubicBezTo>
                      <a:lnTo>
                        <a:pt x="269684" y="63820"/>
                      </a:lnTo>
                      <a:lnTo>
                        <a:pt x="322625" y="99716"/>
                      </a:lnTo>
                      <a:cubicBezTo>
                        <a:pt x="567771" y="283587"/>
                        <a:pt x="747744" y="598645"/>
                        <a:pt x="806226" y="971430"/>
                      </a:cubicBezTo>
                      <a:lnTo>
                        <a:pt x="807256" y="984754"/>
                      </a:lnTo>
                      <a:lnTo>
                        <a:pt x="792551" y="981147"/>
                      </a:lnTo>
                      <a:lnTo>
                        <a:pt x="746243" y="950622"/>
                      </a:lnTo>
                      <a:cubicBezTo>
                        <a:pt x="657106" y="904507"/>
                        <a:pt x="560821" y="879340"/>
                        <a:pt x="460377" y="879340"/>
                      </a:cubicBezTo>
                      <a:cubicBezTo>
                        <a:pt x="410155" y="879340"/>
                        <a:pt x="360972" y="885632"/>
                        <a:pt x="313204" y="897688"/>
                      </a:cubicBezTo>
                      <a:lnTo>
                        <a:pt x="300528" y="902526"/>
                      </a:lnTo>
                      <a:lnTo>
                        <a:pt x="278686" y="900340"/>
                      </a:lnTo>
                      <a:lnTo>
                        <a:pt x="264813" y="766450"/>
                      </a:lnTo>
                      <a:cubicBezTo>
                        <a:pt x="219824" y="439405"/>
                        <a:pt x="132260" y="173832"/>
                        <a:pt x="21696" y="25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6BC10FE-4C26-4F51-B180-C51D967D7966}"/>
                    </a:ext>
                  </a:extLst>
                </p:cNvPr>
                <p:cNvSpPr/>
                <p:nvPr/>
              </p:nvSpPr>
              <p:spPr>
                <a:xfrm>
                  <a:off x="4971531" y="3798991"/>
                  <a:ext cx="799104" cy="983740"/>
                </a:xfrm>
                <a:custGeom>
                  <a:avLst/>
                  <a:gdLst>
                    <a:gd name="connsiteX0" fmla="*/ 799104 w 799104"/>
                    <a:gd name="connsiteY0" fmla="*/ 0 h 983740"/>
                    <a:gd name="connsiteX1" fmla="*/ 778258 w 799104"/>
                    <a:gd name="connsiteY1" fmla="*/ 24837 h 983740"/>
                    <a:gd name="connsiteX2" fmla="*/ 535142 w 799104"/>
                    <a:gd name="connsiteY2" fmla="*/ 765436 h 983740"/>
                    <a:gd name="connsiteX3" fmla="*/ 521193 w 799104"/>
                    <a:gd name="connsiteY3" fmla="*/ 900064 h 983740"/>
                    <a:gd name="connsiteX4" fmla="*/ 505244 w 799104"/>
                    <a:gd name="connsiteY4" fmla="*/ 901660 h 983740"/>
                    <a:gd name="connsiteX5" fmla="*/ 492180 w 799104"/>
                    <a:gd name="connsiteY5" fmla="*/ 896674 h 983740"/>
                    <a:gd name="connsiteX6" fmla="*/ 345007 w 799104"/>
                    <a:gd name="connsiteY6" fmla="*/ 878326 h 983740"/>
                    <a:gd name="connsiteX7" fmla="*/ 59141 w 799104"/>
                    <a:gd name="connsiteY7" fmla="*/ 949608 h 983740"/>
                    <a:gd name="connsiteX8" fmla="*/ 11723 w 799104"/>
                    <a:gd name="connsiteY8" fmla="*/ 980864 h 983740"/>
                    <a:gd name="connsiteX9" fmla="*/ 0 w 799104"/>
                    <a:gd name="connsiteY9" fmla="*/ 983740 h 983740"/>
                    <a:gd name="connsiteX10" fmla="*/ 1030 w 799104"/>
                    <a:gd name="connsiteY10" fmla="*/ 970416 h 983740"/>
                    <a:gd name="connsiteX11" fmla="*/ 484631 w 799104"/>
                    <a:gd name="connsiteY11" fmla="*/ 98702 h 983740"/>
                    <a:gd name="connsiteX12" fmla="*/ 537574 w 799104"/>
                    <a:gd name="connsiteY12" fmla="*/ 62805 h 983740"/>
                    <a:gd name="connsiteX13" fmla="*/ 550839 w 799104"/>
                    <a:gd name="connsiteY13" fmla="*/ 57665 h 983740"/>
                    <a:gd name="connsiteX14" fmla="*/ 761051 w 799104"/>
                    <a:gd name="connsiteY14" fmla="*/ 4731 h 98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99104" h="983740">
                      <a:moveTo>
                        <a:pt x="799104" y="0"/>
                      </a:moveTo>
                      <a:lnTo>
                        <a:pt x="778258" y="24837"/>
                      </a:lnTo>
                      <a:cubicBezTo>
                        <a:pt x="667695" y="172818"/>
                        <a:pt x="580130" y="438391"/>
                        <a:pt x="535142" y="765436"/>
                      </a:cubicBezTo>
                      <a:lnTo>
                        <a:pt x="521193" y="900064"/>
                      </a:lnTo>
                      <a:lnTo>
                        <a:pt x="505244" y="901660"/>
                      </a:lnTo>
                      <a:lnTo>
                        <a:pt x="492180" y="896674"/>
                      </a:lnTo>
                      <a:cubicBezTo>
                        <a:pt x="444411" y="884618"/>
                        <a:pt x="395229" y="878326"/>
                        <a:pt x="345007" y="878326"/>
                      </a:cubicBezTo>
                      <a:cubicBezTo>
                        <a:pt x="244562" y="878326"/>
                        <a:pt x="148278" y="903493"/>
                        <a:pt x="59141" y="949608"/>
                      </a:cubicBezTo>
                      <a:lnTo>
                        <a:pt x="11723" y="980864"/>
                      </a:lnTo>
                      <a:lnTo>
                        <a:pt x="0" y="983740"/>
                      </a:lnTo>
                      <a:lnTo>
                        <a:pt x="1030" y="970416"/>
                      </a:lnTo>
                      <a:cubicBezTo>
                        <a:pt x="59511" y="597631"/>
                        <a:pt x="239484" y="282573"/>
                        <a:pt x="484631" y="98702"/>
                      </a:cubicBezTo>
                      <a:lnTo>
                        <a:pt x="537574" y="62805"/>
                      </a:lnTo>
                      <a:lnTo>
                        <a:pt x="550839" y="57665"/>
                      </a:lnTo>
                      <a:cubicBezTo>
                        <a:pt x="618391" y="34608"/>
                        <a:pt x="688650" y="16787"/>
                        <a:pt x="761051" y="473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D303B186-F7A9-2D04-1C9B-BC1F866FEC9F}"/>
                    </a:ext>
                  </a:extLst>
                </p:cNvPr>
                <p:cNvSpPr/>
                <p:nvPr/>
              </p:nvSpPr>
              <p:spPr>
                <a:xfrm>
                  <a:off x="5492725" y="3785375"/>
                  <a:ext cx="918473" cy="913681"/>
                </a:xfrm>
                <a:custGeom>
                  <a:avLst/>
                  <a:gdLst>
                    <a:gd name="connsiteX0" fmla="*/ 462924 w 918473"/>
                    <a:gd name="connsiteY0" fmla="*/ 0 h 913681"/>
                    <a:gd name="connsiteX1" fmla="*/ 575851 w 918473"/>
                    <a:gd name="connsiteY1" fmla="*/ 4653 h 913681"/>
                    <a:gd name="connsiteX2" fmla="*/ 639787 w 918473"/>
                    <a:gd name="connsiteY2" fmla="*/ 12603 h 913681"/>
                    <a:gd name="connsiteX3" fmla="*/ 661483 w 918473"/>
                    <a:gd name="connsiteY3" fmla="*/ 38454 h 913681"/>
                    <a:gd name="connsiteX4" fmla="*/ 904600 w 918473"/>
                    <a:gd name="connsiteY4" fmla="*/ 779053 h 913681"/>
                    <a:gd name="connsiteX5" fmla="*/ 918473 w 918473"/>
                    <a:gd name="connsiteY5" fmla="*/ 912943 h 913681"/>
                    <a:gd name="connsiteX6" fmla="*/ 896328 w 918473"/>
                    <a:gd name="connsiteY6" fmla="*/ 910727 h 913681"/>
                    <a:gd name="connsiteX7" fmla="*/ 892514 w 918473"/>
                    <a:gd name="connsiteY7" fmla="*/ 909249 h 913681"/>
                    <a:gd name="connsiteX8" fmla="*/ 459235 w 918473"/>
                    <a:gd name="connsiteY8" fmla="*/ 837967 h 913681"/>
                    <a:gd name="connsiteX9" fmla="*/ 25957 w 918473"/>
                    <a:gd name="connsiteY9" fmla="*/ 909249 h 913681"/>
                    <a:gd name="connsiteX10" fmla="*/ 19574 w 918473"/>
                    <a:gd name="connsiteY10" fmla="*/ 911723 h 913681"/>
                    <a:gd name="connsiteX11" fmla="*/ 0 w 918473"/>
                    <a:gd name="connsiteY11" fmla="*/ 913681 h 913681"/>
                    <a:gd name="connsiteX12" fmla="*/ 13949 w 918473"/>
                    <a:gd name="connsiteY12" fmla="*/ 779053 h 913681"/>
                    <a:gd name="connsiteX13" fmla="*/ 257065 w 918473"/>
                    <a:gd name="connsiteY13" fmla="*/ 38454 h 913681"/>
                    <a:gd name="connsiteX14" fmla="*/ 277911 w 918473"/>
                    <a:gd name="connsiteY14" fmla="*/ 13617 h 913681"/>
                    <a:gd name="connsiteX15" fmla="*/ 349997 w 918473"/>
                    <a:gd name="connsiteY15" fmla="*/ 4653 h 913681"/>
                    <a:gd name="connsiteX16" fmla="*/ 462924 w 918473"/>
                    <a:gd name="connsiteY16" fmla="*/ 0 h 91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8473" h="913681">
                      <a:moveTo>
                        <a:pt x="462924" y="0"/>
                      </a:moveTo>
                      <a:cubicBezTo>
                        <a:pt x="500984" y="0"/>
                        <a:pt x="538650" y="1573"/>
                        <a:pt x="575851" y="4653"/>
                      </a:cubicBezTo>
                      <a:lnTo>
                        <a:pt x="639787" y="12603"/>
                      </a:lnTo>
                      <a:lnTo>
                        <a:pt x="661483" y="38454"/>
                      </a:lnTo>
                      <a:cubicBezTo>
                        <a:pt x="772047" y="186435"/>
                        <a:pt x="859611" y="452008"/>
                        <a:pt x="904600" y="779053"/>
                      </a:cubicBezTo>
                      <a:lnTo>
                        <a:pt x="918473" y="912943"/>
                      </a:lnTo>
                      <a:lnTo>
                        <a:pt x="896328" y="910727"/>
                      </a:lnTo>
                      <a:lnTo>
                        <a:pt x="892514" y="909249"/>
                      </a:lnTo>
                      <a:cubicBezTo>
                        <a:pt x="757411" y="863134"/>
                        <a:pt x="611476" y="837967"/>
                        <a:pt x="459235" y="837967"/>
                      </a:cubicBezTo>
                      <a:cubicBezTo>
                        <a:pt x="306995" y="837967"/>
                        <a:pt x="161060" y="863134"/>
                        <a:pt x="25957" y="909249"/>
                      </a:cubicBezTo>
                      <a:lnTo>
                        <a:pt x="19574" y="911723"/>
                      </a:lnTo>
                      <a:lnTo>
                        <a:pt x="0" y="913681"/>
                      </a:lnTo>
                      <a:lnTo>
                        <a:pt x="13949" y="779053"/>
                      </a:lnTo>
                      <a:cubicBezTo>
                        <a:pt x="58937" y="452008"/>
                        <a:pt x="146502" y="186435"/>
                        <a:pt x="257065" y="38454"/>
                      </a:cubicBezTo>
                      <a:lnTo>
                        <a:pt x="277911" y="13617"/>
                      </a:lnTo>
                      <a:lnTo>
                        <a:pt x="349997" y="4653"/>
                      </a:lnTo>
                      <a:cubicBezTo>
                        <a:pt x="387198" y="1573"/>
                        <a:pt x="424864" y="0"/>
                        <a:pt x="46292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A0FF00F-B66E-1470-AA64-92BC2BC28496}"/>
                </a:ext>
              </a:extLst>
            </p:cNvPr>
            <p:cNvSpPr/>
            <p:nvPr/>
          </p:nvSpPr>
          <p:spPr bwMode="auto">
            <a:xfrm rot="4046430" flipH="1">
              <a:off x="2282169" y="2196021"/>
              <a:ext cx="455235" cy="685241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5263" h="797583">
                  <a:moveTo>
                    <a:pt x="446228" y="102859"/>
                  </a:moveTo>
                  <a:cubicBezTo>
                    <a:pt x="318613" y="144787"/>
                    <a:pt x="290058" y="241983"/>
                    <a:pt x="301564" y="339915"/>
                  </a:cubicBezTo>
                  <a:cubicBezTo>
                    <a:pt x="313070" y="437847"/>
                    <a:pt x="403828" y="601890"/>
                    <a:pt x="515263" y="690451"/>
                  </a:cubicBezTo>
                  <a:cubicBezTo>
                    <a:pt x="483315" y="690451"/>
                    <a:pt x="452312" y="686496"/>
                    <a:pt x="422739" y="679059"/>
                  </a:cubicBezTo>
                  <a:lnTo>
                    <a:pt x="346003" y="649550"/>
                  </a:lnTo>
                  <a:lnTo>
                    <a:pt x="349141" y="654505"/>
                  </a:lnTo>
                  <a:cubicBezTo>
                    <a:pt x="370877" y="681612"/>
                    <a:pt x="395814" y="706524"/>
                    <a:pt x="423673" y="728665"/>
                  </a:cubicBezTo>
                  <a:cubicBezTo>
                    <a:pt x="346998" y="728665"/>
                    <a:pt x="275767" y="705883"/>
                    <a:pt x="216679" y="666867"/>
                  </a:cubicBezTo>
                  <a:lnTo>
                    <a:pt x="192602" y="647451"/>
                  </a:lnTo>
                  <a:lnTo>
                    <a:pt x="194964" y="658056"/>
                  </a:lnTo>
                  <a:cubicBezTo>
                    <a:pt x="210395" y="707472"/>
                    <a:pt x="234201" y="754689"/>
                    <a:pt x="265970" y="797583"/>
                  </a:cubicBezTo>
                  <a:cubicBezTo>
                    <a:pt x="68470" y="744663"/>
                    <a:pt x="-14345" y="485991"/>
                    <a:pt x="2016" y="352246"/>
                  </a:cubicBezTo>
                  <a:cubicBezTo>
                    <a:pt x="18377" y="218501"/>
                    <a:pt x="161191" y="78614"/>
                    <a:pt x="345680" y="0"/>
                  </a:cubicBezTo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FA14989D-863D-FBFF-6155-7E711BBA364B}"/>
              </a:ext>
            </a:extLst>
          </p:cNvPr>
          <p:cNvGrpSpPr/>
          <p:nvPr/>
        </p:nvGrpSpPr>
        <p:grpSpPr>
          <a:xfrm>
            <a:off x="902550" y="3828660"/>
            <a:ext cx="2397704" cy="2638984"/>
            <a:chOff x="1081947" y="3030821"/>
            <a:chExt cx="3040818" cy="3346814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A863AD9-F10C-34CE-BEA4-307AA60DC8A6}"/>
                </a:ext>
              </a:extLst>
            </p:cNvPr>
            <p:cNvSpPr/>
            <p:nvPr/>
          </p:nvSpPr>
          <p:spPr bwMode="auto">
            <a:xfrm>
              <a:off x="1277218" y="4592496"/>
              <a:ext cx="1516606" cy="1421524"/>
            </a:xfrm>
            <a:custGeom>
              <a:avLst/>
              <a:gdLst>
                <a:gd name="connsiteX0" fmla="*/ 758303 w 1516606"/>
                <a:gd name="connsiteY0" fmla="*/ 0 h 1421524"/>
                <a:gd name="connsiteX1" fmla="*/ 1516606 w 1516606"/>
                <a:gd name="connsiteY1" fmla="*/ 710762 h 1421524"/>
                <a:gd name="connsiteX2" fmla="*/ 1501200 w 1516606"/>
                <a:gd name="connsiteY2" fmla="*/ 854005 h 1421524"/>
                <a:gd name="connsiteX3" fmla="*/ 1499037 w 1516606"/>
                <a:gd name="connsiteY3" fmla="*/ 860538 h 1421524"/>
                <a:gd name="connsiteX4" fmla="*/ 763658 w 1516606"/>
                <a:gd name="connsiteY4" fmla="*/ 860538 h 1421524"/>
                <a:gd name="connsiteX5" fmla="*/ 763658 w 1516606"/>
                <a:gd name="connsiteY5" fmla="*/ 1421018 h 1421524"/>
                <a:gd name="connsiteX6" fmla="*/ 758303 w 1516606"/>
                <a:gd name="connsiteY6" fmla="*/ 1421524 h 1421524"/>
                <a:gd name="connsiteX7" fmla="*/ 0 w 1516606"/>
                <a:gd name="connsiteY7" fmla="*/ 710762 h 1421524"/>
                <a:gd name="connsiteX8" fmla="*/ 758303 w 1516606"/>
                <a:gd name="connsiteY8" fmla="*/ 0 h 142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6606" h="1421524">
                  <a:moveTo>
                    <a:pt x="758303" y="0"/>
                  </a:moveTo>
                  <a:cubicBezTo>
                    <a:pt x="1177102" y="0"/>
                    <a:pt x="1516606" y="318219"/>
                    <a:pt x="1516606" y="710762"/>
                  </a:cubicBezTo>
                  <a:cubicBezTo>
                    <a:pt x="1516606" y="759830"/>
                    <a:pt x="1511301" y="807737"/>
                    <a:pt x="1501200" y="854005"/>
                  </a:cubicBezTo>
                  <a:lnTo>
                    <a:pt x="1499037" y="860538"/>
                  </a:lnTo>
                  <a:lnTo>
                    <a:pt x="763658" y="860538"/>
                  </a:lnTo>
                  <a:lnTo>
                    <a:pt x="763658" y="1421018"/>
                  </a:lnTo>
                  <a:lnTo>
                    <a:pt x="758303" y="1421524"/>
                  </a:lnTo>
                  <a:cubicBezTo>
                    <a:pt x="339504" y="1421524"/>
                    <a:pt x="0" y="1103305"/>
                    <a:pt x="0" y="710762"/>
                  </a:cubicBezTo>
                  <a:cubicBezTo>
                    <a:pt x="0" y="318219"/>
                    <a:pt x="339504" y="0"/>
                    <a:pt x="758303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0F67C20E-4C5F-CE43-9F94-A4C5091DBB0F}"/>
                </a:ext>
              </a:extLst>
            </p:cNvPr>
            <p:cNvGrpSpPr/>
            <p:nvPr/>
          </p:nvGrpSpPr>
          <p:grpSpPr>
            <a:xfrm>
              <a:off x="1097950" y="3872297"/>
              <a:ext cx="1860973" cy="2505338"/>
              <a:chOff x="806026" y="3342900"/>
              <a:chExt cx="1860973" cy="2505338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B2E8B74-6978-4D2C-3243-AC6473B5AD8A}"/>
                  </a:ext>
                </a:extLst>
              </p:cNvPr>
              <p:cNvSpPr/>
              <p:nvPr/>
            </p:nvSpPr>
            <p:spPr bwMode="auto">
              <a:xfrm>
                <a:off x="1871781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3EB08F65-80F1-468D-2C19-EEB2173EC057}"/>
                  </a:ext>
                </a:extLst>
              </p:cNvPr>
              <p:cNvSpPr/>
              <p:nvPr/>
            </p:nvSpPr>
            <p:spPr bwMode="auto">
              <a:xfrm>
                <a:off x="1227709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5CFEA3B-D2B2-6E5D-3BE0-7077BBD3B89B}"/>
                  </a:ext>
                </a:extLst>
              </p:cNvPr>
              <p:cNvSpPr/>
              <p:nvPr/>
            </p:nvSpPr>
            <p:spPr bwMode="auto">
              <a:xfrm>
                <a:off x="1094592" y="4038027"/>
                <a:ext cx="1298010" cy="1500070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6CF4F61-F042-8574-DFC5-BE848154584C}"/>
                  </a:ext>
                </a:extLst>
              </p:cNvPr>
              <p:cNvSpPr/>
              <p:nvPr/>
            </p:nvSpPr>
            <p:spPr bwMode="auto">
              <a:xfrm>
                <a:off x="1234292" y="4045847"/>
                <a:ext cx="1018610" cy="1299329"/>
              </a:xfrm>
              <a:custGeom>
                <a:avLst/>
                <a:gdLst>
                  <a:gd name="connsiteX0" fmla="*/ 509305 w 1018610"/>
                  <a:gd name="connsiteY0" fmla="*/ 0 h 1299329"/>
                  <a:gd name="connsiteX1" fmla="*/ 1018610 w 1018610"/>
                  <a:gd name="connsiteY1" fmla="*/ 608865 h 1299329"/>
                  <a:gd name="connsiteX2" fmla="*/ 978586 w 1018610"/>
                  <a:gd name="connsiteY2" fmla="*/ 845863 h 1299329"/>
                  <a:gd name="connsiteX3" fmla="*/ 949059 w 1018610"/>
                  <a:gd name="connsiteY3" fmla="*/ 910898 h 1299329"/>
                  <a:gd name="connsiteX4" fmla="*/ 952154 w 1018610"/>
                  <a:gd name="connsiteY4" fmla="*/ 962002 h 1299329"/>
                  <a:gd name="connsiteX5" fmla="*/ 824288 w 1018610"/>
                  <a:gd name="connsiteY5" fmla="*/ 1202508 h 1299329"/>
                  <a:gd name="connsiteX6" fmla="*/ 824288 w 1018610"/>
                  <a:gd name="connsiteY6" fmla="*/ 1202506 h 1299329"/>
                  <a:gd name="connsiteX7" fmla="*/ 833736 w 1018610"/>
                  <a:gd name="connsiteY7" fmla="*/ 1124846 h 1299329"/>
                  <a:gd name="connsiteX8" fmla="*/ 820324 w 1018610"/>
                  <a:gd name="connsiteY8" fmla="*/ 1165131 h 1299329"/>
                  <a:gd name="connsiteX9" fmla="*/ 686747 w 1018610"/>
                  <a:gd name="connsiteY9" fmla="*/ 1270555 h 1299329"/>
                  <a:gd name="connsiteX10" fmla="*/ 686747 w 1018610"/>
                  <a:gd name="connsiteY10" fmla="*/ 1270553 h 1299329"/>
                  <a:gd name="connsiteX11" fmla="*/ 710835 w 1018610"/>
                  <a:gd name="connsiteY11" fmla="*/ 1193761 h 1299329"/>
                  <a:gd name="connsiteX12" fmla="*/ 713120 w 1018610"/>
                  <a:gd name="connsiteY12" fmla="*/ 1181926 h 1299329"/>
                  <a:gd name="connsiteX13" fmla="*/ 706301 w 1018610"/>
                  <a:gd name="connsiteY13" fmla="*/ 1199103 h 1299329"/>
                  <a:gd name="connsiteX14" fmla="*/ 563835 w 1018610"/>
                  <a:gd name="connsiteY14" fmla="*/ 1299329 h 1299329"/>
                  <a:gd name="connsiteX15" fmla="*/ 593083 w 1018610"/>
                  <a:gd name="connsiteY15" fmla="*/ 1221765 h 1299329"/>
                  <a:gd name="connsiteX16" fmla="*/ 593096 w 1018610"/>
                  <a:gd name="connsiteY16" fmla="*/ 1221715 h 1299329"/>
                  <a:gd name="connsiteX17" fmla="*/ 561316 w 1018610"/>
                  <a:gd name="connsiteY17" fmla="*/ 1259254 h 1299329"/>
                  <a:gd name="connsiteX18" fmla="*/ 509564 w 1018610"/>
                  <a:gd name="connsiteY18" fmla="*/ 1292955 h 1299329"/>
                  <a:gd name="connsiteX19" fmla="*/ 509306 w 1018610"/>
                  <a:gd name="connsiteY19" fmla="*/ 1293041 h 1299329"/>
                  <a:gd name="connsiteX20" fmla="*/ 509047 w 1018610"/>
                  <a:gd name="connsiteY20" fmla="*/ 1292955 h 1299329"/>
                  <a:gd name="connsiteX21" fmla="*/ 457294 w 1018610"/>
                  <a:gd name="connsiteY21" fmla="*/ 1259254 h 1299329"/>
                  <a:gd name="connsiteX22" fmla="*/ 425515 w 1018610"/>
                  <a:gd name="connsiteY22" fmla="*/ 1221715 h 1299329"/>
                  <a:gd name="connsiteX23" fmla="*/ 425527 w 1018610"/>
                  <a:gd name="connsiteY23" fmla="*/ 1221765 h 1299329"/>
                  <a:gd name="connsiteX24" fmla="*/ 454775 w 1018610"/>
                  <a:gd name="connsiteY24" fmla="*/ 1299329 h 1299329"/>
                  <a:gd name="connsiteX25" fmla="*/ 312309 w 1018610"/>
                  <a:gd name="connsiteY25" fmla="*/ 1199103 h 1299329"/>
                  <a:gd name="connsiteX26" fmla="*/ 305490 w 1018610"/>
                  <a:gd name="connsiteY26" fmla="*/ 1181926 h 1299329"/>
                  <a:gd name="connsiteX27" fmla="*/ 307775 w 1018610"/>
                  <a:gd name="connsiteY27" fmla="*/ 1193761 h 1299329"/>
                  <a:gd name="connsiteX28" fmla="*/ 331863 w 1018610"/>
                  <a:gd name="connsiteY28" fmla="*/ 1270553 h 1299329"/>
                  <a:gd name="connsiteX29" fmla="*/ 331863 w 1018610"/>
                  <a:gd name="connsiteY29" fmla="*/ 1270555 h 1299329"/>
                  <a:gd name="connsiteX30" fmla="*/ 198286 w 1018610"/>
                  <a:gd name="connsiteY30" fmla="*/ 1165131 h 1299329"/>
                  <a:gd name="connsiteX31" fmla="*/ 184874 w 1018610"/>
                  <a:gd name="connsiteY31" fmla="*/ 1124846 h 1299329"/>
                  <a:gd name="connsiteX32" fmla="*/ 194322 w 1018610"/>
                  <a:gd name="connsiteY32" fmla="*/ 1202506 h 1299329"/>
                  <a:gd name="connsiteX33" fmla="*/ 194322 w 1018610"/>
                  <a:gd name="connsiteY33" fmla="*/ 1202508 h 1299329"/>
                  <a:gd name="connsiteX34" fmla="*/ 66457 w 1018610"/>
                  <a:gd name="connsiteY34" fmla="*/ 962002 h 1299329"/>
                  <a:gd name="connsiteX35" fmla="*/ 69552 w 1018610"/>
                  <a:gd name="connsiteY35" fmla="*/ 910898 h 1299329"/>
                  <a:gd name="connsiteX36" fmla="*/ 40024 w 1018610"/>
                  <a:gd name="connsiteY36" fmla="*/ 845863 h 1299329"/>
                  <a:gd name="connsiteX37" fmla="*/ 0 w 1018610"/>
                  <a:gd name="connsiteY37" fmla="*/ 608865 h 1299329"/>
                  <a:gd name="connsiteX38" fmla="*/ 509305 w 1018610"/>
                  <a:gd name="connsiteY38" fmla="*/ 0 h 1299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610" h="1299329">
                    <a:moveTo>
                      <a:pt x="509305" y="0"/>
                    </a:moveTo>
                    <a:cubicBezTo>
                      <a:pt x="790586" y="0"/>
                      <a:pt x="1018610" y="272598"/>
                      <a:pt x="1018610" y="608865"/>
                    </a:cubicBezTo>
                    <a:cubicBezTo>
                      <a:pt x="1018610" y="692932"/>
                      <a:pt x="1004359" y="773019"/>
                      <a:pt x="978586" y="845863"/>
                    </a:cubicBezTo>
                    <a:lnTo>
                      <a:pt x="949059" y="910898"/>
                    </a:lnTo>
                    <a:lnTo>
                      <a:pt x="952154" y="962002"/>
                    </a:lnTo>
                    <a:cubicBezTo>
                      <a:pt x="951728" y="1084793"/>
                      <a:pt x="903710" y="1182796"/>
                      <a:pt x="824288" y="1202508"/>
                    </a:cubicBezTo>
                    <a:lnTo>
                      <a:pt x="824288" y="1202506"/>
                    </a:lnTo>
                    <a:lnTo>
                      <a:pt x="833736" y="1124846"/>
                    </a:lnTo>
                    <a:lnTo>
                      <a:pt x="820324" y="1165131"/>
                    </a:lnTo>
                    <a:cubicBezTo>
                      <a:pt x="788261" y="1227216"/>
                      <a:pt x="741202" y="1267262"/>
                      <a:pt x="686747" y="1270555"/>
                    </a:cubicBezTo>
                    <a:lnTo>
                      <a:pt x="686747" y="1270553"/>
                    </a:lnTo>
                    <a:cubicBezTo>
                      <a:pt x="696107" y="1246111"/>
                      <a:pt x="704149" y="1220419"/>
                      <a:pt x="710835" y="1193761"/>
                    </a:cubicBezTo>
                    <a:lnTo>
                      <a:pt x="713120" y="1181926"/>
                    </a:lnTo>
                    <a:lnTo>
                      <a:pt x="706301" y="1199103"/>
                    </a:lnTo>
                    <a:cubicBezTo>
                      <a:pt x="669841" y="1261028"/>
                      <a:pt x="619471" y="1299329"/>
                      <a:pt x="563835" y="1299329"/>
                    </a:cubicBezTo>
                    <a:cubicBezTo>
                      <a:pt x="574868" y="1274746"/>
                      <a:pt x="584636" y="1248795"/>
                      <a:pt x="593083" y="1221765"/>
                    </a:cubicBezTo>
                    <a:lnTo>
                      <a:pt x="593096" y="1221715"/>
                    </a:lnTo>
                    <a:lnTo>
                      <a:pt x="561316" y="1259254"/>
                    </a:lnTo>
                    <a:cubicBezTo>
                      <a:pt x="545785" y="1273011"/>
                      <a:pt x="528376" y="1284415"/>
                      <a:pt x="509564" y="1292955"/>
                    </a:cubicBezTo>
                    <a:lnTo>
                      <a:pt x="509306" y="1293041"/>
                    </a:lnTo>
                    <a:lnTo>
                      <a:pt x="509047" y="1292955"/>
                    </a:lnTo>
                    <a:cubicBezTo>
                      <a:pt x="490234" y="1284415"/>
                      <a:pt x="472825" y="1273011"/>
                      <a:pt x="457294" y="1259254"/>
                    </a:cubicBezTo>
                    <a:lnTo>
                      <a:pt x="425515" y="1221715"/>
                    </a:lnTo>
                    <a:lnTo>
                      <a:pt x="425527" y="1221765"/>
                    </a:lnTo>
                    <a:cubicBezTo>
                      <a:pt x="433974" y="1248795"/>
                      <a:pt x="443742" y="1274746"/>
                      <a:pt x="454775" y="1299329"/>
                    </a:cubicBezTo>
                    <a:cubicBezTo>
                      <a:pt x="399139" y="1299329"/>
                      <a:pt x="348769" y="1261028"/>
                      <a:pt x="312309" y="1199103"/>
                    </a:cubicBezTo>
                    <a:lnTo>
                      <a:pt x="305490" y="1181926"/>
                    </a:lnTo>
                    <a:lnTo>
                      <a:pt x="307775" y="1193761"/>
                    </a:lnTo>
                    <a:cubicBezTo>
                      <a:pt x="314461" y="1220419"/>
                      <a:pt x="322503" y="1246111"/>
                      <a:pt x="331863" y="1270553"/>
                    </a:cubicBezTo>
                    <a:lnTo>
                      <a:pt x="331863" y="1270555"/>
                    </a:lnTo>
                    <a:cubicBezTo>
                      <a:pt x="277408" y="1267262"/>
                      <a:pt x="230349" y="1227216"/>
                      <a:pt x="198286" y="1165131"/>
                    </a:cubicBezTo>
                    <a:lnTo>
                      <a:pt x="184874" y="1124846"/>
                    </a:lnTo>
                    <a:lnTo>
                      <a:pt x="194322" y="1202506"/>
                    </a:lnTo>
                    <a:lnTo>
                      <a:pt x="194322" y="1202508"/>
                    </a:lnTo>
                    <a:cubicBezTo>
                      <a:pt x="114900" y="1182796"/>
                      <a:pt x="66882" y="1084793"/>
                      <a:pt x="66457" y="962002"/>
                    </a:cubicBezTo>
                    <a:lnTo>
                      <a:pt x="69552" y="910898"/>
                    </a:lnTo>
                    <a:lnTo>
                      <a:pt x="40024" y="845863"/>
                    </a:lnTo>
                    <a:cubicBezTo>
                      <a:pt x="14252" y="773019"/>
                      <a:pt x="0" y="692932"/>
                      <a:pt x="0" y="608865"/>
                    </a:cubicBezTo>
                    <a:cubicBezTo>
                      <a:pt x="0" y="272598"/>
                      <a:pt x="228024" y="0"/>
                      <a:pt x="5093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FA7E73D4-EBCA-3DBF-4095-004B93F0B8C1}"/>
                  </a:ext>
                </a:extLst>
              </p:cNvPr>
              <p:cNvSpPr/>
              <p:nvPr/>
            </p:nvSpPr>
            <p:spPr bwMode="auto">
              <a:xfrm>
                <a:off x="1023517" y="3342900"/>
                <a:ext cx="1440160" cy="1440160"/>
              </a:xfrm>
              <a:prstGeom prst="ellipse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2EEC21E-6FD2-0FBB-284D-D2FA212336B9}"/>
                  </a:ext>
                </a:extLst>
              </p:cNvPr>
              <p:cNvSpPr/>
              <p:nvPr/>
            </p:nvSpPr>
            <p:spPr bwMode="auto">
              <a:xfrm>
                <a:off x="1565525" y="4315614"/>
                <a:ext cx="356144" cy="419696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774395">
                    <a:moveTo>
                      <a:pt x="292533" y="0"/>
                    </a:moveTo>
                    <a:lnTo>
                      <a:pt x="585065" y="279341"/>
                    </a:lnTo>
                    <a:lnTo>
                      <a:pt x="292531" y="774395"/>
                    </a:lnTo>
                    <a:lnTo>
                      <a:pt x="0" y="279341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" name="楕円 1">
                <a:extLst>
                  <a:ext uri="{FF2B5EF4-FFF2-40B4-BE49-F238E27FC236}">
                    <a16:creationId xmlns:a16="http://schemas.microsoft.com/office/drawing/2014/main" id="{F42ED37F-A923-7A04-10E5-3451752CDD11}"/>
                  </a:ext>
                </a:extLst>
              </p:cNvPr>
              <p:cNvSpPr/>
              <p:nvPr/>
            </p:nvSpPr>
            <p:spPr bwMode="auto">
              <a:xfrm>
                <a:off x="1199073" y="387923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29399ADF-EA51-8CC0-F7A4-12B4A721F0C8}"/>
                  </a:ext>
                </a:extLst>
              </p:cNvPr>
              <p:cNvSpPr/>
              <p:nvPr/>
            </p:nvSpPr>
            <p:spPr bwMode="auto">
              <a:xfrm>
                <a:off x="1276350" y="395951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0572093C-C42C-C3CE-423D-BAE57E6FB43E}"/>
                  </a:ext>
                </a:extLst>
              </p:cNvPr>
              <p:cNvSpPr/>
              <p:nvPr/>
            </p:nvSpPr>
            <p:spPr bwMode="auto">
              <a:xfrm>
                <a:off x="1951548" y="387923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4D18E911-C7A8-3DC3-E0C8-60BD10CC8070}"/>
                  </a:ext>
                </a:extLst>
              </p:cNvPr>
              <p:cNvSpPr/>
              <p:nvPr/>
            </p:nvSpPr>
            <p:spPr bwMode="auto">
              <a:xfrm>
                <a:off x="2028825" y="395951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9EBD1E66-6342-47F8-3168-57B7257927AF}"/>
                  </a:ext>
                </a:extLst>
              </p:cNvPr>
              <p:cNvSpPr/>
              <p:nvPr/>
            </p:nvSpPr>
            <p:spPr bwMode="auto">
              <a:xfrm>
                <a:off x="806026" y="3342900"/>
                <a:ext cx="1860973" cy="508046"/>
              </a:xfrm>
              <a:custGeom>
                <a:avLst/>
                <a:gdLst>
                  <a:gd name="connsiteX0" fmla="*/ 937572 w 1860973"/>
                  <a:gd name="connsiteY0" fmla="*/ 0 h 508046"/>
                  <a:gd name="connsiteX1" fmla="*/ 1280805 w 1860973"/>
                  <a:gd name="connsiteY1" fmla="*/ 86910 h 508046"/>
                  <a:gd name="connsiteX2" fmla="*/ 1306410 w 1860973"/>
                  <a:gd name="connsiteY2" fmla="*/ 102890 h 508046"/>
                  <a:gd name="connsiteX3" fmla="*/ 1368931 w 1860973"/>
                  <a:gd name="connsiteY3" fmla="*/ 100158 h 508046"/>
                  <a:gd name="connsiteX4" fmla="*/ 1509901 w 1860973"/>
                  <a:gd name="connsiteY4" fmla="*/ 100240 h 508046"/>
                  <a:gd name="connsiteX5" fmla="*/ 1860973 w 1860973"/>
                  <a:gd name="connsiteY5" fmla="*/ 163147 h 508046"/>
                  <a:gd name="connsiteX6" fmla="*/ 1641720 w 1860973"/>
                  <a:gd name="connsiteY6" fmla="*/ 280734 h 508046"/>
                  <a:gd name="connsiteX7" fmla="*/ 1513559 w 1860973"/>
                  <a:gd name="connsiteY7" fmla="*/ 289933 h 508046"/>
                  <a:gd name="connsiteX8" fmla="*/ 1534674 w 1860973"/>
                  <a:gd name="connsiteY8" fmla="*/ 317477 h 508046"/>
                  <a:gd name="connsiteX9" fmla="*/ 1596083 w 1860973"/>
                  <a:gd name="connsiteY9" fmla="*/ 430613 h 508046"/>
                  <a:gd name="connsiteX10" fmla="*/ 1550276 w 1860973"/>
                  <a:gd name="connsiteY10" fmla="*/ 392819 h 508046"/>
                  <a:gd name="connsiteX11" fmla="*/ 1301214 w 1860973"/>
                  <a:gd name="connsiteY11" fmla="*/ 316741 h 508046"/>
                  <a:gd name="connsiteX12" fmla="*/ 986225 w 1860973"/>
                  <a:gd name="connsiteY12" fmla="*/ 447214 h 508046"/>
                  <a:gd name="connsiteX13" fmla="*/ 936034 w 1860973"/>
                  <a:gd name="connsiteY13" fmla="*/ 508046 h 508046"/>
                  <a:gd name="connsiteX14" fmla="*/ 885843 w 1860973"/>
                  <a:gd name="connsiteY14" fmla="*/ 447214 h 508046"/>
                  <a:gd name="connsiteX15" fmla="*/ 570854 w 1860973"/>
                  <a:gd name="connsiteY15" fmla="*/ 316741 h 508046"/>
                  <a:gd name="connsiteX16" fmla="*/ 321792 w 1860973"/>
                  <a:gd name="connsiteY16" fmla="*/ 392819 h 508046"/>
                  <a:gd name="connsiteX17" fmla="*/ 281556 w 1860973"/>
                  <a:gd name="connsiteY17" fmla="*/ 426017 h 508046"/>
                  <a:gd name="connsiteX18" fmla="*/ 340470 w 1860973"/>
                  <a:gd name="connsiteY18" fmla="*/ 317477 h 508046"/>
                  <a:gd name="connsiteX19" fmla="*/ 361063 w 1860973"/>
                  <a:gd name="connsiteY19" fmla="*/ 290614 h 508046"/>
                  <a:gd name="connsiteX20" fmla="*/ 358987 w 1860973"/>
                  <a:gd name="connsiteY20" fmla="*/ 290763 h 508046"/>
                  <a:gd name="connsiteX21" fmla="*/ 0 w 1860973"/>
                  <a:gd name="connsiteY21" fmla="*/ 163147 h 508046"/>
                  <a:gd name="connsiteX22" fmla="*/ 366901 w 1860973"/>
                  <a:gd name="connsiteY22" fmla="*/ 100240 h 508046"/>
                  <a:gd name="connsiteX23" fmla="*/ 505398 w 1860973"/>
                  <a:gd name="connsiteY23" fmla="*/ 100158 h 508046"/>
                  <a:gd name="connsiteX24" fmla="*/ 568479 w 1860973"/>
                  <a:gd name="connsiteY24" fmla="*/ 103049 h 508046"/>
                  <a:gd name="connsiteX25" fmla="*/ 594339 w 1860973"/>
                  <a:gd name="connsiteY25" fmla="*/ 86910 h 508046"/>
                  <a:gd name="connsiteX26" fmla="*/ 937572 w 1860973"/>
                  <a:gd name="connsiteY26" fmla="*/ 0 h 50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60973" h="508046">
                    <a:moveTo>
                      <a:pt x="937572" y="0"/>
                    </a:moveTo>
                    <a:cubicBezTo>
                      <a:pt x="1061850" y="0"/>
                      <a:pt x="1178775" y="31484"/>
                      <a:pt x="1280805" y="86910"/>
                    </a:cubicBezTo>
                    <a:lnTo>
                      <a:pt x="1306410" y="102890"/>
                    </a:lnTo>
                    <a:lnTo>
                      <a:pt x="1368931" y="100158"/>
                    </a:lnTo>
                    <a:cubicBezTo>
                      <a:pt x="1412621" y="99767"/>
                      <a:pt x="1460335" y="100240"/>
                      <a:pt x="1509901" y="100240"/>
                    </a:cubicBezTo>
                    <a:cubicBezTo>
                      <a:pt x="1708164" y="100240"/>
                      <a:pt x="1860973" y="92667"/>
                      <a:pt x="1860973" y="163147"/>
                    </a:cubicBezTo>
                    <a:cubicBezTo>
                      <a:pt x="1860973" y="216007"/>
                      <a:pt x="1770566" y="261361"/>
                      <a:pt x="1641720" y="280734"/>
                    </a:cubicBezTo>
                    <a:lnTo>
                      <a:pt x="1513559" y="289933"/>
                    </a:lnTo>
                    <a:lnTo>
                      <a:pt x="1534674" y="317477"/>
                    </a:lnTo>
                    <a:lnTo>
                      <a:pt x="1596083" y="430613"/>
                    </a:lnTo>
                    <a:lnTo>
                      <a:pt x="1550276" y="392819"/>
                    </a:lnTo>
                    <a:cubicBezTo>
                      <a:pt x="1479180" y="344787"/>
                      <a:pt x="1393472" y="316741"/>
                      <a:pt x="1301214" y="316741"/>
                    </a:cubicBezTo>
                    <a:cubicBezTo>
                      <a:pt x="1178203" y="316741"/>
                      <a:pt x="1066838" y="366601"/>
                      <a:pt x="986225" y="447214"/>
                    </a:cubicBezTo>
                    <a:lnTo>
                      <a:pt x="936034" y="508046"/>
                    </a:lnTo>
                    <a:lnTo>
                      <a:pt x="885843" y="447214"/>
                    </a:lnTo>
                    <a:cubicBezTo>
                      <a:pt x="805230" y="366601"/>
                      <a:pt x="693865" y="316741"/>
                      <a:pt x="570854" y="316741"/>
                    </a:cubicBezTo>
                    <a:cubicBezTo>
                      <a:pt x="478596" y="316741"/>
                      <a:pt x="392888" y="344787"/>
                      <a:pt x="321792" y="392819"/>
                    </a:cubicBezTo>
                    <a:lnTo>
                      <a:pt x="281556" y="426017"/>
                    </a:lnTo>
                    <a:lnTo>
                      <a:pt x="340470" y="317477"/>
                    </a:lnTo>
                    <a:lnTo>
                      <a:pt x="361063" y="290614"/>
                    </a:lnTo>
                    <a:lnTo>
                      <a:pt x="358987" y="290763"/>
                    </a:lnTo>
                    <a:cubicBezTo>
                      <a:pt x="160724" y="290763"/>
                      <a:pt x="0" y="233627"/>
                      <a:pt x="0" y="163147"/>
                    </a:cubicBezTo>
                    <a:cubicBezTo>
                      <a:pt x="0" y="92667"/>
                      <a:pt x="168638" y="100240"/>
                      <a:pt x="366901" y="100240"/>
                    </a:cubicBezTo>
                    <a:cubicBezTo>
                      <a:pt x="416467" y="100240"/>
                      <a:pt x="463191" y="99767"/>
                      <a:pt x="505398" y="100158"/>
                    </a:cubicBezTo>
                    <a:lnTo>
                      <a:pt x="568479" y="103049"/>
                    </a:lnTo>
                    <a:lnTo>
                      <a:pt x="594339" y="86910"/>
                    </a:lnTo>
                    <a:cubicBezTo>
                      <a:pt x="696370" y="31484"/>
                      <a:pt x="813294" y="0"/>
                      <a:pt x="93757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7F64B73-C678-15C5-9B39-1D2976DF1BA4}"/>
                </a:ext>
              </a:extLst>
            </p:cNvPr>
            <p:cNvGrpSpPr/>
            <p:nvPr/>
          </p:nvGrpSpPr>
          <p:grpSpPr>
            <a:xfrm rot="11671061">
              <a:off x="1081947" y="3030821"/>
              <a:ext cx="3040818" cy="2753895"/>
              <a:chOff x="5580119" y="3508981"/>
              <a:chExt cx="2495452" cy="2499720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9C2C1D2F-0469-6FF4-D75F-7DF56F193A94}"/>
                  </a:ext>
                </a:extLst>
              </p:cNvPr>
              <p:cNvGrpSpPr/>
              <p:nvPr/>
            </p:nvGrpSpPr>
            <p:grpSpPr>
              <a:xfrm rot="10800000">
                <a:off x="6772767" y="3508981"/>
                <a:ext cx="334069" cy="2499720"/>
                <a:chOff x="6548854" y="100187"/>
                <a:chExt cx="334069" cy="2499720"/>
              </a:xfrm>
            </p:grpSpPr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42F341D8-0C3F-4F47-328C-8F615ECBAFEC}"/>
                    </a:ext>
                  </a:extLst>
                </p:cNvPr>
                <p:cNvSpPr/>
                <p:nvPr/>
              </p:nvSpPr>
              <p:spPr>
                <a:xfrm>
                  <a:off x="6776339" y="100187"/>
                  <a:ext cx="79628" cy="204948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DFD79BBB-4AFF-6015-8186-945ECD47287E}"/>
                    </a:ext>
                  </a:extLst>
                </p:cNvPr>
                <p:cNvSpPr/>
                <p:nvPr/>
              </p:nvSpPr>
              <p:spPr>
                <a:xfrm rot="10800000">
                  <a:off x="6548854" y="2207932"/>
                  <a:ext cx="310308" cy="391975"/>
                </a:xfrm>
                <a:custGeom>
                  <a:avLst/>
                  <a:gdLst>
                    <a:gd name="connsiteX0" fmla="*/ 74911 w 310308"/>
                    <a:gd name="connsiteY0" fmla="*/ 391975 h 391975"/>
                    <a:gd name="connsiteX1" fmla="*/ 0 w 310308"/>
                    <a:gd name="connsiteY1" fmla="*/ 391975 h 391975"/>
                    <a:gd name="connsiteX2" fmla="*/ 0 w 310308"/>
                    <a:gd name="connsiteY2" fmla="*/ 155154 h 391975"/>
                    <a:gd name="connsiteX3" fmla="*/ 155154 w 310308"/>
                    <a:gd name="connsiteY3" fmla="*/ 0 h 391975"/>
                    <a:gd name="connsiteX4" fmla="*/ 310308 w 310308"/>
                    <a:gd name="connsiteY4" fmla="*/ 155154 h 391975"/>
                    <a:gd name="connsiteX5" fmla="*/ 310308 w 310308"/>
                    <a:gd name="connsiteY5" fmla="*/ 249709 h 391975"/>
                    <a:gd name="connsiteX6" fmla="*/ 235398 w 310308"/>
                    <a:gd name="connsiteY6" fmla="*/ 249709 h 391975"/>
                    <a:gd name="connsiteX7" fmla="*/ 235398 w 310308"/>
                    <a:gd name="connsiteY7" fmla="*/ 155154 h 391975"/>
                    <a:gd name="connsiteX8" fmla="*/ 155155 w 310308"/>
                    <a:gd name="connsiteY8" fmla="*/ 74911 h 391975"/>
                    <a:gd name="connsiteX9" fmla="*/ 155154 w 310308"/>
                    <a:gd name="connsiteY9" fmla="*/ 74911 h 391975"/>
                    <a:gd name="connsiteX10" fmla="*/ 74911 w 310308"/>
                    <a:gd name="connsiteY10" fmla="*/ 155154 h 39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0308" h="391975">
                      <a:moveTo>
                        <a:pt x="74911" y="391975"/>
                      </a:moveTo>
                      <a:lnTo>
                        <a:pt x="0" y="391975"/>
                      </a:lnTo>
                      <a:lnTo>
                        <a:pt x="0" y="155154"/>
                      </a:lnTo>
                      <a:cubicBezTo>
                        <a:pt x="0" y="69465"/>
                        <a:pt x="69465" y="0"/>
                        <a:pt x="155154" y="0"/>
                      </a:cubicBezTo>
                      <a:cubicBezTo>
                        <a:pt x="240843" y="0"/>
                        <a:pt x="310308" y="69465"/>
                        <a:pt x="310308" y="155154"/>
                      </a:cubicBezTo>
                      <a:lnTo>
                        <a:pt x="310308" y="249709"/>
                      </a:lnTo>
                      <a:lnTo>
                        <a:pt x="235398" y="249709"/>
                      </a:lnTo>
                      <a:lnTo>
                        <a:pt x="235398" y="155154"/>
                      </a:lnTo>
                      <a:cubicBezTo>
                        <a:pt x="235398" y="110837"/>
                        <a:pt x="199472" y="74911"/>
                        <a:pt x="155155" y="74911"/>
                      </a:cubicBezTo>
                      <a:lnTo>
                        <a:pt x="155154" y="74911"/>
                      </a:lnTo>
                      <a:cubicBezTo>
                        <a:pt x="110837" y="74911"/>
                        <a:pt x="74911" y="110837"/>
                        <a:pt x="74911" y="1551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F7E59E1B-0C18-2C40-F450-17DEF9A19896}"/>
                    </a:ext>
                  </a:extLst>
                </p:cNvPr>
                <p:cNvSpPr/>
                <p:nvPr/>
              </p:nvSpPr>
              <p:spPr>
                <a:xfrm>
                  <a:off x="6754145" y="2057278"/>
                  <a:ext cx="128778" cy="161527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6B61A26-2152-E56E-B8B6-135E49CE9AFE}"/>
                  </a:ext>
                </a:extLst>
              </p:cNvPr>
              <p:cNvGrpSpPr/>
              <p:nvPr/>
            </p:nvGrpSpPr>
            <p:grpSpPr>
              <a:xfrm rot="10800000">
                <a:off x="5580119" y="4771338"/>
                <a:ext cx="2495452" cy="1064615"/>
                <a:chOff x="4707417" y="3785375"/>
                <a:chExt cx="2495452" cy="1064615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9A3688DA-4C33-542F-F0C7-63E54FBEE72A}"/>
                    </a:ext>
                  </a:extLst>
                </p:cNvPr>
                <p:cNvSpPr/>
                <p:nvPr/>
              </p:nvSpPr>
              <p:spPr>
                <a:xfrm>
                  <a:off x="4707417" y="3861796"/>
                  <a:ext cx="801689" cy="988194"/>
                </a:xfrm>
                <a:custGeom>
                  <a:avLst/>
                  <a:gdLst>
                    <a:gd name="connsiteX0" fmla="*/ 801689 w 801689"/>
                    <a:gd name="connsiteY0" fmla="*/ 0 h 988194"/>
                    <a:gd name="connsiteX1" fmla="*/ 748746 w 801689"/>
                    <a:gd name="connsiteY1" fmla="*/ 35897 h 988194"/>
                    <a:gd name="connsiteX2" fmla="*/ 265145 w 801689"/>
                    <a:gd name="connsiteY2" fmla="*/ 907611 h 988194"/>
                    <a:gd name="connsiteX3" fmla="*/ 264115 w 801689"/>
                    <a:gd name="connsiteY3" fmla="*/ 920935 h 988194"/>
                    <a:gd name="connsiteX4" fmla="*/ 252705 w 801689"/>
                    <a:gd name="connsiteY4" fmla="*/ 923735 h 988194"/>
                    <a:gd name="connsiteX5" fmla="*/ 196474 w 801689"/>
                    <a:gd name="connsiteY5" fmla="*/ 927246 h 988194"/>
                    <a:gd name="connsiteX6" fmla="*/ 123808 w 801689"/>
                    <a:gd name="connsiteY6" fmla="*/ 940941 h 988194"/>
                    <a:gd name="connsiteX7" fmla="*/ 0 w 801689"/>
                    <a:gd name="connsiteY7" fmla="*/ 988194 h 988194"/>
                    <a:gd name="connsiteX8" fmla="*/ 13694 w 801689"/>
                    <a:gd name="connsiteY8" fmla="*/ 861554 h 988194"/>
                    <a:gd name="connsiteX9" fmla="*/ 715728 w 801689"/>
                    <a:gd name="connsiteY9" fmla="*/ 33308 h 988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1689" h="988194">
                      <a:moveTo>
                        <a:pt x="801689" y="0"/>
                      </a:moveTo>
                      <a:lnTo>
                        <a:pt x="748746" y="35897"/>
                      </a:lnTo>
                      <a:cubicBezTo>
                        <a:pt x="503599" y="219768"/>
                        <a:pt x="323626" y="534826"/>
                        <a:pt x="265145" y="907611"/>
                      </a:cubicBezTo>
                      <a:lnTo>
                        <a:pt x="264115" y="920935"/>
                      </a:lnTo>
                      <a:lnTo>
                        <a:pt x="252705" y="923735"/>
                      </a:lnTo>
                      <a:lnTo>
                        <a:pt x="196474" y="927246"/>
                      </a:lnTo>
                      <a:cubicBezTo>
                        <a:pt x="171930" y="930326"/>
                        <a:pt x="147692" y="934913"/>
                        <a:pt x="123808" y="940941"/>
                      </a:cubicBezTo>
                      <a:lnTo>
                        <a:pt x="0" y="988194"/>
                      </a:lnTo>
                      <a:lnTo>
                        <a:pt x="13694" y="861554"/>
                      </a:lnTo>
                      <a:cubicBezTo>
                        <a:pt x="94477" y="493534"/>
                        <a:pt x="359866" y="188201"/>
                        <a:pt x="715728" y="3330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E3FA8FF-ED21-63B5-C6C9-5A1942BB006B}"/>
                    </a:ext>
                  </a:extLst>
                </p:cNvPr>
                <p:cNvSpPr/>
                <p:nvPr/>
              </p:nvSpPr>
              <p:spPr>
                <a:xfrm>
                  <a:off x="6402195" y="3861798"/>
                  <a:ext cx="800674" cy="978828"/>
                </a:xfrm>
                <a:custGeom>
                  <a:avLst/>
                  <a:gdLst>
                    <a:gd name="connsiteX0" fmla="*/ 0 w 800674"/>
                    <a:gd name="connsiteY0" fmla="*/ 0 h 978828"/>
                    <a:gd name="connsiteX1" fmla="*/ 85957 w 800674"/>
                    <a:gd name="connsiteY1" fmla="*/ 33307 h 978828"/>
                    <a:gd name="connsiteX2" fmla="*/ 787992 w 800674"/>
                    <a:gd name="connsiteY2" fmla="*/ 861553 h 978828"/>
                    <a:gd name="connsiteX3" fmla="*/ 800674 w 800674"/>
                    <a:gd name="connsiteY3" fmla="*/ 978828 h 978828"/>
                    <a:gd name="connsiteX4" fmla="*/ 701401 w 800674"/>
                    <a:gd name="connsiteY4" fmla="*/ 940939 h 978828"/>
                    <a:gd name="connsiteX5" fmla="*/ 554228 w 800674"/>
                    <a:gd name="connsiteY5" fmla="*/ 922591 h 978828"/>
                    <a:gd name="connsiteX6" fmla="*/ 546335 w 800674"/>
                    <a:gd name="connsiteY6" fmla="*/ 923084 h 978828"/>
                    <a:gd name="connsiteX7" fmla="*/ 537572 w 800674"/>
                    <a:gd name="connsiteY7" fmla="*/ 920934 h 978828"/>
                    <a:gd name="connsiteX8" fmla="*/ 536542 w 800674"/>
                    <a:gd name="connsiteY8" fmla="*/ 907610 h 978828"/>
                    <a:gd name="connsiteX9" fmla="*/ 52941 w 800674"/>
                    <a:gd name="connsiteY9" fmla="*/ 35896 h 9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674" h="978828">
                      <a:moveTo>
                        <a:pt x="0" y="0"/>
                      </a:moveTo>
                      <a:lnTo>
                        <a:pt x="85957" y="33307"/>
                      </a:lnTo>
                      <a:cubicBezTo>
                        <a:pt x="441819" y="188200"/>
                        <a:pt x="707208" y="493533"/>
                        <a:pt x="787992" y="861553"/>
                      </a:cubicBezTo>
                      <a:lnTo>
                        <a:pt x="800674" y="978828"/>
                      </a:lnTo>
                      <a:lnTo>
                        <a:pt x="701401" y="940939"/>
                      </a:lnTo>
                      <a:cubicBezTo>
                        <a:pt x="653632" y="928883"/>
                        <a:pt x="604450" y="922591"/>
                        <a:pt x="554228" y="922591"/>
                      </a:cubicBezTo>
                      <a:lnTo>
                        <a:pt x="546335" y="923084"/>
                      </a:lnTo>
                      <a:lnTo>
                        <a:pt x="537572" y="920934"/>
                      </a:lnTo>
                      <a:lnTo>
                        <a:pt x="536542" y="907610"/>
                      </a:lnTo>
                      <a:cubicBezTo>
                        <a:pt x="478060" y="534825"/>
                        <a:pt x="298087" y="219767"/>
                        <a:pt x="52941" y="3589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C7A1BD1-C4FE-1C3F-2192-1C84CEDA710F}"/>
                    </a:ext>
                  </a:extLst>
                </p:cNvPr>
                <p:cNvSpPr/>
                <p:nvPr/>
              </p:nvSpPr>
              <p:spPr>
                <a:xfrm>
                  <a:off x="6132511" y="3797977"/>
                  <a:ext cx="807256" cy="984754"/>
                </a:xfrm>
                <a:custGeom>
                  <a:avLst/>
                  <a:gdLst>
                    <a:gd name="connsiteX0" fmla="*/ 0 w 807256"/>
                    <a:gd name="connsiteY0" fmla="*/ 0 h 984754"/>
                    <a:gd name="connsiteX1" fmla="*/ 46203 w 807256"/>
                    <a:gd name="connsiteY1" fmla="*/ 5745 h 984754"/>
                    <a:gd name="connsiteX2" fmla="*/ 256416 w 807256"/>
                    <a:gd name="connsiteY2" fmla="*/ 58679 h 984754"/>
                    <a:gd name="connsiteX3" fmla="*/ 269684 w 807256"/>
                    <a:gd name="connsiteY3" fmla="*/ 63820 h 984754"/>
                    <a:gd name="connsiteX4" fmla="*/ 322625 w 807256"/>
                    <a:gd name="connsiteY4" fmla="*/ 99716 h 984754"/>
                    <a:gd name="connsiteX5" fmla="*/ 806226 w 807256"/>
                    <a:gd name="connsiteY5" fmla="*/ 971430 h 984754"/>
                    <a:gd name="connsiteX6" fmla="*/ 807256 w 807256"/>
                    <a:gd name="connsiteY6" fmla="*/ 984754 h 984754"/>
                    <a:gd name="connsiteX7" fmla="*/ 792551 w 807256"/>
                    <a:gd name="connsiteY7" fmla="*/ 981147 h 984754"/>
                    <a:gd name="connsiteX8" fmla="*/ 746243 w 807256"/>
                    <a:gd name="connsiteY8" fmla="*/ 950622 h 984754"/>
                    <a:gd name="connsiteX9" fmla="*/ 460377 w 807256"/>
                    <a:gd name="connsiteY9" fmla="*/ 879340 h 984754"/>
                    <a:gd name="connsiteX10" fmla="*/ 313204 w 807256"/>
                    <a:gd name="connsiteY10" fmla="*/ 897688 h 984754"/>
                    <a:gd name="connsiteX11" fmla="*/ 300528 w 807256"/>
                    <a:gd name="connsiteY11" fmla="*/ 902526 h 984754"/>
                    <a:gd name="connsiteX12" fmla="*/ 278686 w 807256"/>
                    <a:gd name="connsiteY12" fmla="*/ 900340 h 984754"/>
                    <a:gd name="connsiteX13" fmla="*/ 264813 w 807256"/>
                    <a:gd name="connsiteY13" fmla="*/ 766450 h 984754"/>
                    <a:gd name="connsiteX14" fmla="*/ 21696 w 807256"/>
                    <a:gd name="connsiteY14" fmla="*/ 25851 h 98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7256" h="984754">
                      <a:moveTo>
                        <a:pt x="0" y="0"/>
                      </a:moveTo>
                      <a:lnTo>
                        <a:pt x="46203" y="5745"/>
                      </a:lnTo>
                      <a:cubicBezTo>
                        <a:pt x="118605" y="17801"/>
                        <a:pt x="188864" y="35622"/>
                        <a:pt x="256416" y="58679"/>
                      </a:cubicBezTo>
                      <a:lnTo>
                        <a:pt x="269684" y="63820"/>
                      </a:lnTo>
                      <a:lnTo>
                        <a:pt x="322625" y="99716"/>
                      </a:lnTo>
                      <a:cubicBezTo>
                        <a:pt x="567771" y="283587"/>
                        <a:pt x="747744" y="598645"/>
                        <a:pt x="806226" y="971430"/>
                      </a:cubicBezTo>
                      <a:lnTo>
                        <a:pt x="807256" y="984754"/>
                      </a:lnTo>
                      <a:lnTo>
                        <a:pt x="792551" y="981147"/>
                      </a:lnTo>
                      <a:lnTo>
                        <a:pt x="746243" y="950622"/>
                      </a:lnTo>
                      <a:cubicBezTo>
                        <a:pt x="657106" y="904507"/>
                        <a:pt x="560821" y="879340"/>
                        <a:pt x="460377" y="879340"/>
                      </a:cubicBezTo>
                      <a:cubicBezTo>
                        <a:pt x="410155" y="879340"/>
                        <a:pt x="360972" y="885632"/>
                        <a:pt x="313204" y="897688"/>
                      </a:cubicBezTo>
                      <a:lnTo>
                        <a:pt x="300528" y="902526"/>
                      </a:lnTo>
                      <a:lnTo>
                        <a:pt x="278686" y="900340"/>
                      </a:lnTo>
                      <a:lnTo>
                        <a:pt x="264813" y="766450"/>
                      </a:lnTo>
                      <a:cubicBezTo>
                        <a:pt x="219824" y="439405"/>
                        <a:pt x="132260" y="173832"/>
                        <a:pt x="21696" y="25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92C6DA9E-C8AC-2076-E0CC-750492BD081C}"/>
                    </a:ext>
                  </a:extLst>
                </p:cNvPr>
                <p:cNvSpPr/>
                <p:nvPr/>
              </p:nvSpPr>
              <p:spPr>
                <a:xfrm>
                  <a:off x="4971531" y="3798991"/>
                  <a:ext cx="799104" cy="983740"/>
                </a:xfrm>
                <a:custGeom>
                  <a:avLst/>
                  <a:gdLst>
                    <a:gd name="connsiteX0" fmla="*/ 799104 w 799104"/>
                    <a:gd name="connsiteY0" fmla="*/ 0 h 983740"/>
                    <a:gd name="connsiteX1" fmla="*/ 778258 w 799104"/>
                    <a:gd name="connsiteY1" fmla="*/ 24837 h 983740"/>
                    <a:gd name="connsiteX2" fmla="*/ 535142 w 799104"/>
                    <a:gd name="connsiteY2" fmla="*/ 765436 h 983740"/>
                    <a:gd name="connsiteX3" fmla="*/ 521193 w 799104"/>
                    <a:gd name="connsiteY3" fmla="*/ 900064 h 983740"/>
                    <a:gd name="connsiteX4" fmla="*/ 505244 w 799104"/>
                    <a:gd name="connsiteY4" fmla="*/ 901660 h 983740"/>
                    <a:gd name="connsiteX5" fmla="*/ 492180 w 799104"/>
                    <a:gd name="connsiteY5" fmla="*/ 896674 h 983740"/>
                    <a:gd name="connsiteX6" fmla="*/ 345007 w 799104"/>
                    <a:gd name="connsiteY6" fmla="*/ 878326 h 983740"/>
                    <a:gd name="connsiteX7" fmla="*/ 59141 w 799104"/>
                    <a:gd name="connsiteY7" fmla="*/ 949608 h 983740"/>
                    <a:gd name="connsiteX8" fmla="*/ 11723 w 799104"/>
                    <a:gd name="connsiteY8" fmla="*/ 980864 h 983740"/>
                    <a:gd name="connsiteX9" fmla="*/ 0 w 799104"/>
                    <a:gd name="connsiteY9" fmla="*/ 983740 h 983740"/>
                    <a:gd name="connsiteX10" fmla="*/ 1030 w 799104"/>
                    <a:gd name="connsiteY10" fmla="*/ 970416 h 983740"/>
                    <a:gd name="connsiteX11" fmla="*/ 484631 w 799104"/>
                    <a:gd name="connsiteY11" fmla="*/ 98702 h 983740"/>
                    <a:gd name="connsiteX12" fmla="*/ 537574 w 799104"/>
                    <a:gd name="connsiteY12" fmla="*/ 62805 h 983740"/>
                    <a:gd name="connsiteX13" fmla="*/ 550839 w 799104"/>
                    <a:gd name="connsiteY13" fmla="*/ 57665 h 983740"/>
                    <a:gd name="connsiteX14" fmla="*/ 761051 w 799104"/>
                    <a:gd name="connsiteY14" fmla="*/ 4731 h 98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99104" h="983740">
                      <a:moveTo>
                        <a:pt x="799104" y="0"/>
                      </a:moveTo>
                      <a:lnTo>
                        <a:pt x="778258" y="24837"/>
                      </a:lnTo>
                      <a:cubicBezTo>
                        <a:pt x="667695" y="172818"/>
                        <a:pt x="580130" y="438391"/>
                        <a:pt x="535142" y="765436"/>
                      </a:cubicBezTo>
                      <a:lnTo>
                        <a:pt x="521193" y="900064"/>
                      </a:lnTo>
                      <a:lnTo>
                        <a:pt x="505244" y="901660"/>
                      </a:lnTo>
                      <a:lnTo>
                        <a:pt x="492180" y="896674"/>
                      </a:lnTo>
                      <a:cubicBezTo>
                        <a:pt x="444411" y="884618"/>
                        <a:pt x="395229" y="878326"/>
                        <a:pt x="345007" y="878326"/>
                      </a:cubicBezTo>
                      <a:cubicBezTo>
                        <a:pt x="244562" y="878326"/>
                        <a:pt x="148278" y="903493"/>
                        <a:pt x="59141" y="949608"/>
                      </a:cubicBezTo>
                      <a:lnTo>
                        <a:pt x="11723" y="980864"/>
                      </a:lnTo>
                      <a:lnTo>
                        <a:pt x="0" y="983740"/>
                      </a:lnTo>
                      <a:lnTo>
                        <a:pt x="1030" y="970416"/>
                      </a:lnTo>
                      <a:cubicBezTo>
                        <a:pt x="59511" y="597631"/>
                        <a:pt x="239484" y="282573"/>
                        <a:pt x="484631" y="98702"/>
                      </a:cubicBezTo>
                      <a:lnTo>
                        <a:pt x="537574" y="62805"/>
                      </a:lnTo>
                      <a:lnTo>
                        <a:pt x="550839" y="57665"/>
                      </a:lnTo>
                      <a:cubicBezTo>
                        <a:pt x="618391" y="34608"/>
                        <a:pt x="688650" y="16787"/>
                        <a:pt x="761051" y="473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DB640E08-BFE3-7D40-D4B3-380DC4DD9700}"/>
                    </a:ext>
                  </a:extLst>
                </p:cNvPr>
                <p:cNvSpPr/>
                <p:nvPr/>
              </p:nvSpPr>
              <p:spPr>
                <a:xfrm>
                  <a:off x="5492725" y="3785375"/>
                  <a:ext cx="918473" cy="913681"/>
                </a:xfrm>
                <a:custGeom>
                  <a:avLst/>
                  <a:gdLst>
                    <a:gd name="connsiteX0" fmla="*/ 462924 w 918473"/>
                    <a:gd name="connsiteY0" fmla="*/ 0 h 913681"/>
                    <a:gd name="connsiteX1" fmla="*/ 575851 w 918473"/>
                    <a:gd name="connsiteY1" fmla="*/ 4653 h 913681"/>
                    <a:gd name="connsiteX2" fmla="*/ 639787 w 918473"/>
                    <a:gd name="connsiteY2" fmla="*/ 12603 h 913681"/>
                    <a:gd name="connsiteX3" fmla="*/ 661483 w 918473"/>
                    <a:gd name="connsiteY3" fmla="*/ 38454 h 913681"/>
                    <a:gd name="connsiteX4" fmla="*/ 904600 w 918473"/>
                    <a:gd name="connsiteY4" fmla="*/ 779053 h 913681"/>
                    <a:gd name="connsiteX5" fmla="*/ 918473 w 918473"/>
                    <a:gd name="connsiteY5" fmla="*/ 912943 h 913681"/>
                    <a:gd name="connsiteX6" fmla="*/ 896328 w 918473"/>
                    <a:gd name="connsiteY6" fmla="*/ 910727 h 913681"/>
                    <a:gd name="connsiteX7" fmla="*/ 892514 w 918473"/>
                    <a:gd name="connsiteY7" fmla="*/ 909249 h 913681"/>
                    <a:gd name="connsiteX8" fmla="*/ 459235 w 918473"/>
                    <a:gd name="connsiteY8" fmla="*/ 837967 h 913681"/>
                    <a:gd name="connsiteX9" fmla="*/ 25957 w 918473"/>
                    <a:gd name="connsiteY9" fmla="*/ 909249 h 913681"/>
                    <a:gd name="connsiteX10" fmla="*/ 19574 w 918473"/>
                    <a:gd name="connsiteY10" fmla="*/ 911723 h 913681"/>
                    <a:gd name="connsiteX11" fmla="*/ 0 w 918473"/>
                    <a:gd name="connsiteY11" fmla="*/ 913681 h 913681"/>
                    <a:gd name="connsiteX12" fmla="*/ 13949 w 918473"/>
                    <a:gd name="connsiteY12" fmla="*/ 779053 h 913681"/>
                    <a:gd name="connsiteX13" fmla="*/ 257065 w 918473"/>
                    <a:gd name="connsiteY13" fmla="*/ 38454 h 913681"/>
                    <a:gd name="connsiteX14" fmla="*/ 277911 w 918473"/>
                    <a:gd name="connsiteY14" fmla="*/ 13617 h 913681"/>
                    <a:gd name="connsiteX15" fmla="*/ 349997 w 918473"/>
                    <a:gd name="connsiteY15" fmla="*/ 4653 h 913681"/>
                    <a:gd name="connsiteX16" fmla="*/ 462924 w 918473"/>
                    <a:gd name="connsiteY16" fmla="*/ 0 h 91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8473" h="913681">
                      <a:moveTo>
                        <a:pt x="462924" y="0"/>
                      </a:moveTo>
                      <a:cubicBezTo>
                        <a:pt x="500984" y="0"/>
                        <a:pt x="538650" y="1573"/>
                        <a:pt x="575851" y="4653"/>
                      </a:cubicBezTo>
                      <a:lnTo>
                        <a:pt x="639787" y="12603"/>
                      </a:lnTo>
                      <a:lnTo>
                        <a:pt x="661483" y="38454"/>
                      </a:lnTo>
                      <a:cubicBezTo>
                        <a:pt x="772047" y="186435"/>
                        <a:pt x="859611" y="452008"/>
                        <a:pt x="904600" y="779053"/>
                      </a:cubicBezTo>
                      <a:lnTo>
                        <a:pt x="918473" y="912943"/>
                      </a:lnTo>
                      <a:lnTo>
                        <a:pt x="896328" y="910727"/>
                      </a:lnTo>
                      <a:lnTo>
                        <a:pt x="892514" y="909249"/>
                      </a:lnTo>
                      <a:cubicBezTo>
                        <a:pt x="757411" y="863134"/>
                        <a:pt x="611476" y="837967"/>
                        <a:pt x="459235" y="837967"/>
                      </a:cubicBezTo>
                      <a:cubicBezTo>
                        <a:pt x="306995" y="837967"/>
                        <a:pt x="161060" y="863134"/>
                        <a:pt x="25957" y="909249"/>
                      </a:cubicBezTo>
                      <a:lnTo>
                        <a:pt x="19574" y="911723"/>
                      </a:lnTo>
                      <a:lnTo>
                        <a:pt x="0" y="913681"/>
                      </a:lnTo>
                      <a:lnTo>
                        <a:pt x="13949" y="779053"/>
                      </a:lnTo>
                      <a:cubicBezTo>
                        <a:pt x="58937" y="452008"/>
                        <a:pt x="146502" y="186435"/>
                        <a:pt x="257065" y="38454"/>
                      </a:cubicBezTo>
                      <a:lnTo>
                        <a:pt x="277911" y="13617"/>
                      </a:lnTo>
                      <a:lnTo>
                        <a:pt x="349997" y="4653"/>
                      </a:lnTo>
                      <a:cubicBezTo>
                        <a:pt x="387198" y="1573"/>
                        <a:pt x="424864" y="0"/>
                        <a:pt x="46292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2644CBC-3C99-8154-929C-68DAEAB12DC8}"/>
                </a:ext>
              </a:extLst>
            </p:cNvPr>
            <p:cNvSpPr/>
            <p:nvPr/>
          </p:nvSpPr>
          <p:spPr bwMode="auto">
            <a:xfrm rot="4046430" flipH="1">
              <a:off x="2282169" y="5172134"/>
              <a:ext cx="455235" cy="685241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5263" h="797583">
                  <a:moveTo>
                    <a:pt x="446228" y="102859"/>
                  </a:moveTo>
                  <a:cubicBezTo>
                    <a:pt x="318613" y="144787"/>
                    <a:pt x="290058" y="241983"/>
                    <a:pt x="301564" y="339915"/>
                  </a:cubicBezTo>
                  <a:cubicBezTo>
                    <a:pt x="313070" y="437847"/>
                    <a:pt x="403828" y="601890"/>
                    <a:pt x="515263" y="690451"/>
                  </a:cubicBezTo>
                  <a:cubicBezTo>
                    <a:pt x="483315" y="690451"/>
                    <a:pt x="452312" y="686496"/>
                    <a:pt x="422739" y="679059"/>
                  </a:cubicBezTo>
                  <a:lnTo>
                    <a:pt x="346003" y="649550"/>
                  </a:lnTo>
                  <a:lnTo>
                    <a:pt x="349141" y="654505"/>
                  </a:lnTo>
                  <a:cubicBezTo>
                    <a:pt x="370877" y="681612"/>
                    <a:pt x="395814" y="706524"/>
                    <a:pt x="423673" y="728665"/>
                  </a:cubicBezTo>
                  <a:cubicBezTo>
                    <a:pt x="346998" y="728665"/>
                    <a:pt x="275767" y="705883"/>
                    <a:pt x="216679" y="666867"/>
                  </a:cubicBezTo>
                  <a:lnTo>
                    <a:pt x="192602" y="647451"/>
                  </a:lnTo>
                  <a:lnTo>
                    <a:pt x="194964" y="658056"/>
                  </a:lnTo>
                  <a:cubicBezTo>
                    <a:pt x="210395" y="707472"/>
                    <a:pt x="234201" y="754689"/>
                    <a:pt x="265970" y="797583"/>
                  </a:cubicBezTo>
                  <a:cubicBezTo>
                    <a:pt x="68470" y="744663"/>
                    <a:pt x="-14345" y="485991"/>
                    <a:pt x="2016" y="352246"/>
                  </a:cubicBezTo>
                  <a:cubicBezTo>
                    <a:pt x="18377" y="218501"/>
                    <a:pt x="161191" y="78614"/>
                    <a:pt x="345680" y="0"/>
                  </a:cubicBezTo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585AD034-7761-D1EB-762C-CB6DE03376C4}"/>
              </a:ext>
            </a:extLst>
          </p:cNvPr>
          <p:cNvGrpSpPr/>
          <p:nvPr/>
        </p:nvGrpSpPr>
        <p:grpSpPr>
          <a:xfrm>
            <a:off x="3818278" y="3828660"/>
            <a:ext cx="2397704" cy="2638984"/>
            <a:chOff x="3997675" y="3030821"/>
            <a:chExt cx="3040818" cy="3346814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FC46000-7232-6B08-65BA-C7BB4C71C7E8}"/>
                </a:ext>
              </a:extLst>
            </p:cNvPr>
            <p:cNvSpPr/>
            <p:nvPr/>
          </p:nvSpPr>
          <p:spPr bwMode="auto">
            <a:xfrm>
              <a:off x="4201573" y="4592496"/>
              <a:ext cx="1516606" cy="1421524"/>
            </a:xfrm>
            <a:custGeom>
              <a:avLst/>
              <a:gdLst>
                <a:gd name="connsiteX0" fmla="*/ 758303 w 1516606"/>
                <a:gd name="connsiteY0" fmla="*/ 0 h 1421524"/>
                <a:gd name="connsiteX1" fmla="*/ 1516606 w 1516606"/>
                <a:gd name="connsiteY1" fmla="*/ 710762 h 1421524"/>
                <a:gd name="connsiteX2" fmla="*/ 1501200 w 1516606"/>
                <a:gd name="connsiteY2" fmla="*/ 854005 h 1421524"/>
                <a:gd name="connsiteX3" fmla="*/ 1499037 w 1516606"/>
                <a:gd name="connsiteY3" fmla="*/ 860538 h 1421524"/>
                <a:gd name="connsiteX4" fmla="*/ 763658 w 1516606"/>
                <a:gd name="connsiteY4" fmla="*/ 860538 h 1421524"/>
                <a:gd name="connsiteX5" fmla="*/ 763658 w 1516606"/>
                <a:gd name="connsiteY5" fmla="*/ 1421018 h 1421524"/>
                <a:gd name="connsiteX6" fmla="*/ 758303 w 1516606"/>
                <a:gd name="connsiteY6" fmla="*/ 1421524 h 1421524"/>
                <a:gd name="connsiteX7" fmla="*/ 0 w 1516606"/>
                <a:gd name="connsiteY7" fmla="*/ 710762 h 1421524"/>
                <a:gd name="connsiteX8" fmla="*/ 758303 w 1516606"/>
                <a:gd name="connsiteY8" fmla="*/ 0 h 142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6606" h="1421524">
                  <a:moveTo>
                    <a:pt x="758303" y="0"/>
                  </a:moveTo>
                  <a:cubicBezTo>
                    <a:pt x="1177102" y="0"/>
                    <a:pt x="1516606" y="318219"/>
                    <a:pt x="1516606" y="710762"/>
                  </a:cubicBezTo>
                  <a:cubicBezTo>
                    <a:pt x="1516606" y="759830"/>
                    <a:pt x="1511301" y="807737"/>
                    <a:pt x="1501200" y="854005"/>
                  </a:cubicBezTo>
                  <a:lnTo>
                    <a:pt x="1499037" y="860538"/>
                  </a:lnTo>
                  <a:lnTo>
                    <a:pt x="763658" y="860538"/>
                  </a:lnTo>
                  <a:lnTo>
                    <a:pt x="763658" y="1421018"/>
                  </a:lnTo>
                  <a:lnTo>
                    <a:pt x="758303" y="1421524"/>
                  </a:lnTo>
                  <a:cubicBezTo>
                    <a:pt x="339504" y="1421524"/>
                    <a:pt x="0" y="1103305"/>
                    <a:pt x="0" y="710762"/>
                  </a:cubicBezTo>
                  <a:cubicBezTo>
                    <a:pt x="0" y="318219"/>
                    <a:pt x="339504" y="0"/>
                    <a:pt x="758303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5032E45-3556-6808-88B5-540E893E5A7C}"/>
                </a:ext>
              </a:extLst>
            </p:cNvPr>
            <p:cNvGrpSpPr/>
            <p:nvPr/>
          </p:nvGrpSpPr>
          <p:grpSpPr>
            <a:xfrm>
              <a:off x="4245457" y="3872297"/>
              <a:ext cx="1440160" cy="2505338"/>
              <a:chOff x="2866605" y="3342900"/>
              <a:chExt cx="1440160" cy="2505338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73681743-A502-A2D1-EB8D-8739A991F8F6}"/>
                  </a:ext>
                </a:extLst>
              </p:cNvPr>
              <p:cNvGrpSpPr/>
              <p:nvPr/>
            </p:nvGrpSpPr>
            <p:grpSpPr>
              <a:xfrm>
                <a:off x="2866605" y="3342900"/>
                <a:ext cx="1440160" cy="2505338"/>
                <a:chOff x="2866605" y="3342900"/>
                <a:chExt cx="1440160" cy="2505338"/>
              </a:xfrm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8BB60B2-7BB6-F5F1-1638-BD2D080293EE}"/>
                    </a:ext>
                  </a:extLst>
                </p:cNvPr>
                <p:cNvSpPr/>
                <p:nvPr/>
              </p:nvSpPr>
              <p:spPr bwMode="auto">
                <a:xfrm>
                  <a:off x="3714869" y="5398188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6BB83287-1911-CEFC-347D-F73C1148A4FA}"/>
                    </a:ext>
                  </a:extLst>
                </p:cNvPr>
                <p:cNvSpPr/>
                <p:nvPr/>
              </p:nvSpPr>
              <p:spPr bwMode="auto">
                <a:xfrm>
                  <a:off x="3070797" y="5398188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486BF068-AF32-E248-CAED-7FDD214BC18B}"/>
                    </a:ext>
                  </a:extLst>
                </p:cNvPr>
                <p:cNvSpPr/>
                <p:nvPr/>
              </p:nvSpPr>
              <p:spPr bwMode="auto">
                <a:xfrm>
                  <a:off x="2937680" y="4038027"/>
                  <a:ext cx="1298010" cy="1500070"/>
                </a:xfrm>
                <a:custGeom>
                  <a:avLst/>
                  <a:gdLst>
                    <a:gd name="connsiteX0" fmla="*/ 649005 w 1298010"/>
                    <a:gd name="connsiteY0" fmla="*/ 0 h 1500070"/>
                    <a:gd name="connsiteX1" fmla="*/ 1298010 w 1298010"/>
                    <a:gd name="connsiteY1" fmla="*/ 750035 h 1500070"/>
                    <a:gd name="connsiteX2" fmla="*/ 1187170 w 1298010"/>
                    <a:gd name="connsiteY2" fmla="*/ 1169387 h 1500070"/>
                    <a:gd name="connsiteX3" fmla="*/ 1118406 w 1298010"/>
                    <a:gd name="connsiteY3" fmla="*/ 1265704 h 1500070"/>
                    <a:gd name="connsiteX4" fmla="*/ 1124218 w 1298010"/>
                    <a:gd name="connsiteY4" fmla="*/ 1298973 h 1500070"/>
                    <a:gd name="connsiteX5" fmla="*/ 950209 w 1298010"/>
                    <a:gd name="connsiteY5" fmla="*/ 1500070 h 1500070"/>
                    <a:gd name="connsiteX6" fmla="*/ 882477 w 1298010"/>
                    <a:gd name="connsiteY6" fmla="*/ 1484267 h 1500070"/>
                    <a:gd name="connsiteX7" fmla="*/ 850604 w 1298010"/>
                    <a:gd name="connsiteY7" fmla="*/ 1459433 h 1500070"/>
                    <a:gd name="connsiteX8" fmla="*/ 779802 w 1298010"/>
                    <a:gd name="connsiteY8" fmla="*/ 1484832 h 1500070"/>
                    <a:gd name="connsiteX9" fmla="*/ 649005 w 1298010"/>
                    <a:gd name="connsiteY9" fmla="*/ 1500070 h 1500070"/>
                    <a:gd name="connsiteX10" fmla="*/ 518208 w 1298010"/>
                    <a:gd name="connsiteY10" fmla="*/ 1484832 h 1500070"/>
                    <a:gd name="connsiteX11" fmla="*/ 447373 w 1298010"/>
                    <a:gd name="connsiteY11" fmla="*/ 1459421 h 1500070"/>
                    <a:gd name="connsiteX12" fmla="*/ 415485 w 1298010"/>
                    <a:gd name="connsiteY12" fmla="*/ 1484267 h 1500070"/>
                    <a:gd name="connsiteX13" fmla="*/ 347753 w 1298010"/>
                    <a:gd name="connsiteY13" fmla="*/ 1500070 h 1500070"/>
                    <a:gd name="connsiteX14" fmla="*/ 173744 w 1298010"/>
                    <a:gd name="connsiteY14" fmla="*/ 1298973 h 1500070"/>
                    <a:gd name="connsiteX15" fmla="*/ 179565 w 1298010"/>
                    <a:gd name="connsiteY15" fmla="*/ 1265650 h 1500070"/>
                    <a:gd name="connsiteX16" fmla="*/ 110840 w 1298010"/>
                    <a:gd name="connsiteY16" fmla="*/ 1169387 h 1500070"/>
                    <a:gd name="connsiteX17" fmla="*/ 0 w 1298010"/>
                    <a:gd name="connsiteY17" fmla="*/ 750035 h 1500070"/>
                    <a:gd name="connsiteX18" fmla="*/ 649005 w 1298010"/>
                    <a:gd name="connsiteY18" fmla="*/ 0 h 15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98010" h="1500070">
                      <a:moveTo>
                        <a:pt x="649005" y="0"/>
                      </a:moveTo>
                      <a:cubicBezTo>
                        <a:pt x="1007441" y="0"/>
                        <a:pt x="1298010" y="335802"/>
                        <a:pt x="1298010" y="750035"/>
                      </a:cubicBezTo>
                      <a:cubicBezTo>
                        <a:pt x="1298010" y="905372"/>
                        <a:pt x="1257149" y="1049680"/>
                        <a:pt x="1187170" y="1169387"/>
                      </a:cubicBezTo>
                      <a:lnTo>
                        <a:pt x="1118406" y="1265704"/>
                      </a:lnTo>
                      <a:lnTo>
                        <a:pt x="1124218" y="1298973"/>
                      </a:lnTo>
                      <a:cubicBezTo>
                        <a:pt x="1124218" y="1410036"/>
                        <a:pt x="1046312" y="1500070"/>
                        <a:pt x="950209" y="1500070"/>
                      </a:cubicBezTo>
                      <a:cubicBezTo>
                        <a:pt x="926183" y="1500070"/>
                        <a:pt x="903295" y="1494443"/>
                        <a:pt x="882477" y="1484267"/>
                      </a:cubicBezTo>
                      <a:lnTo>
                        <a:pt x="850604" y="1459433"/>
                      </a:lnTo>
                      <a:lnTo>
                        <a:pt x="779802" y="1484832"/>
                      </a:lnTo>
                      <a:cubicBezTo>
                        <a:pt x="737554" y="1494823"/>
                        <a:pt x="693809" y="1500070"/>
                        <a:pt x="649005" y="1500070"/>
                      </a:cubicBezTo>
                      <a:cubicBezTo>
                        <a:pt x="604200" y="1500070"/>
                        <a:pt x="560456" y="1494823"/>
                        <a:pt x="518208" y="1484832"/>
                      </a:cubicBezTo>
                      <a:lnTo>
                        <a:pt x="447373" y="1459421"/>
                      </a:lnTo>
                      <a:lnTo>
                        <a:pt x="415485" y="1484267"/>
                      </a:lnTo>
                      <a:cubicBezTo>
                        <a:pt x="394667" y="1494443"/>
                        <a:pt x="371779" y="1500070"/>
                        <a:pt x="347753" y="1500070"/>
                      </a:cubicBezTo>
                      <a:cubicBezTo>
                        <a:pt x="251650" y="1500070"/>
                        <a:pt x="173744" y="1410036"/>
                        <a:pt x="173744" y="1298973"/>
                      </a:cubicBezTo>
                      <a:lnTo>
                        <a:pt x="179565" y="1265650"/>
                      </a:lnTo>
                      <a:lnTo>
                        <a:pt x="110840" y="1169387"/>
                      </a:lnTo>
                      <a:cubicBezTo>
                        <a:pt x="40861" y="1049680"/>
                        <a:pt x="0" y="905372"/>
                        <a:pt x="0" y="750035"/>
                      </a:cubicBezTo>
                      <a:cubicBezTo>
                        <a:pt x="0" y="335802"/>
                        <a:pt x="290569" y="0"/>
                        <a:pt x="64900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854135C-077A-F1B6-CB45-539C36F52D0A}"/>
                    </a:ext>
                  </a:extLst>
                </p:cNvPr>
                <p:cNvSpPr/>
                <p:nvPr/>
              </p:nvSpPr>
              <p:spPr bwMode="auto">
                <a:xfrm>
                  <a:off x="2866605" y="3342900"/>
                  <a:ext cx="1440160" cy="144016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ED4CC8C2-2723-26FF-F12D-5921CDB59C04}"/>
                    </a:ext>
                  </a:extLst>
                </p:cNvPr>
                <p:cNvSpPr/>
                <p:nvPr/>
              </p:nvSpPr>
              <p:spPr bwMode="auto">
                <a:xfrm rot="5400000">
                  <a:off x="3549294" y="3273320"/>
                  <a:ext cx="74783" cy="400908"/>
                </a:xfrm>
                <a:prstGeom prst="moon">
                  <a:avLst>
                    <a:gd name="adj" fmla="val 660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87D3DFCF-495A-E5C4-FBE2-E027E9A9C9BE}"/>
                    </a:ext>
                  </a:extLst>
                </p:cNvPr>
                <p:cNvSpPr/>
                <p:nvPr/>
              </p:nvSpPr>
              <p:spPr bwMode="auto">
                <a:xfrm rot="5400000">
                  <a:off x="3547229" y="3447946"/>
                  <a:ext cx="78912" cy="286610"/>
                </a:xfrm>
                <a:prstGeom prst="moon">
                  <a:avLst>
                    <a:gd name="adj" fmla="val 660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BE4ECCAC-2A7E-046B-4960-2A4FC94C3F01}"/>
                    </a:ext>
                  </a:extLst>
                </p:cNvPr>
                <p:cNvSpPr/>
                <p:nvPr/>
              </p:nvSpPr>
              <p:spPr bwMode="auto">
                <a:xfrm rot="19800000">
                  <a:off x="3058012" y="4326387"/>
                  <a:ext cx="236796" cy="141153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B0D9AE20-AD1A-7204-ABE5-75B1CF197DA7}"/>
                    </a:ext>
                  </a:extLst>
                </p:cNvPr>
                <p:cNvSpPr/>
                <p:nvPr/>
              </p:nvSpPr>
              <p:spPr bwMode="auto">
                <a:xfrm rot="1800000">
                  <a:off x="3888835" y="4326386"/>
                  <a:ext cx="236796" cy="141153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BF852677-E84B-0EC4-8574-FF4120B3186B}"/>
                    </a:ext>
                  </a:extLst>
                </p:cNvPr>
                <p:cNvSpPr/>
                <p:nvPr/>
              </p:nvSpPr>
              <p:spPr bwMode="auto">
                <a:xfrm>
                  <a:off x="3390328" y="4245835"/>
                  <a:ext cx="392715" cy="308290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B9122BA1-4B92-3FCA-080D-B5D6BD7A80BA}"/>
                    </a:ext>
                  </a:extLst>
                </p:cNvPr>
                <p:cNvSpPr/>
                <p:nvPr/>
              </p:nvSpPr>
              <p:spPr bwMode="auto">
                <a:xfrm>
                  <a:off x="3408613" y="4387052"/>
                  <a:ext cx="356144" cy="348258"/>
                </a:xfrm>
                <a:custGeom>
                  <a:avLst/>
                  <a:gdLst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116196 w 585065"/>
                    <a:gd name="connsiteY4" fmla="*/ 279341 h 774395"/>
                    <a:gd name="connsiteX5" fmla="*/ 0 w 585065"/>
                    <a:gd name="connsiteY5" fmla="*/ 279341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0 w 585065"/>
                    <a:gd name="connsiteY4" fmla="*/ 279341 h 774395"/>
                    <a:gd name="connsiteX5" fmla="*/ 292533 w 585065"/>
                    <a:gd name="connsiteY5" fmla="*/ 0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292531 w 585065"/>
                    <a:gd name="connsiteY2" fmla="*/ 774395 h 774395"/>
                    <a:gd name="connsiteX3" fmla="*/ 0 w 585065"/>
                    <a:gd name="connsiteY3" fmla="*/ 279341 h 774395"/>
                    <a:gd name="connsiteX4" fmla="*/ 292533 w 585065"/>
                    <a:gd name="connsiteY4" fmla="*/ 0 h 774395"/>
                    <a:gd name="connsiteX0" fmla="*/ 292533 w 585065"/>
                    <a:gd name="connsiteY0" fmla="*/ 0 h 642582"/>
                    <a:gd name="connsiteX1" fmla="*/ 585065 w 585065"/>
                    <a:gd name="connsiteY1" fmla="*/ 147528 h 642582"/>
                    <a:gd name="connsiteX2" fmla="*/ 292531 w 585065"/>
                    <a:gd name="connsiteY2" fmla="*/ 642582 h 642582"/>
                    <a:gd name="connsiteX3" fmla="*/ 0 w 585065"/>
                    <a:gd name="connsiteY3" fmla="*/ 147528 h 642582"/>
                    <a:gd name="connsiteX4" fmla="*/ 292533 w 585065"/>
                    <a:gd name="connsiteY4" fmla="*/ 0 h 64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5" h="642582">
                      <a:moveTo>
                        <a:pt x="292533" y="0"/>
                      </a:moveTo>
                      <a:lnTo>
                        <a:pt x="585065" y="147528"/>
                      </a:lnTo>
                      <a:lnTo>
                        <a:pt x="292531" y="642582"/>
                      </a:lnTo>
                      <a:lnTo>
                        <a:pt x="0" y="147528"/>
                      </a:lnTo>
                      <a:lnTo>
                        <a:pt x="292533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0268237C-5487-1ACB-0FE8-4B67BAAAF71F}"/>
                  </a:ext>
                </a:extLst>
              </p:cNvPr>
              <p:cNvSpPr/>
              <p:nvPr/>
            </p:nvSpPr>
            <p:spPr bwMode="auto">
              <a:xfrm>
                <a:off x="3043113" y="387923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C43CEE8F-E5C7-1EEB-A0DD-DBCB04B2E908}"/>
                  </a:ext>
                </a:extLst>
              </p:cNvPr>
              <p:cNvSpPr/>
              <p:nvPr/>
            </p:nvSpPr>
            <p:spPr bwMode="auto">
              <a:xfrm>
                <a:off x="3120390" y="395951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657AA9F7-1C62-836C-CCD6-46C2456A355C}"/>
                  </a:ext>
                </a:extLst>
              </p:cNvPr>
              <p:cNvSpPr/>
              <p:nvPr/>
            </p:nvSpPr>
            <p:spPr bwMode="auto">
              <a:xfrm>
                <a:off x="3795588" y="387923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8037A500-282C-343E-6C5E-789622137EA2}"/>
                  </a:ext>
                </a:extLst>
              </p:cNvPr>
              <p:cNvSpPr/>
              <p:nvPr/>
            </p:nvSpPr>
            <p:spPr bwMode="auto">
              <a:xfrm>
                <a:off x="3872865" y="395951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284B20B-D5A8-5E7A-8C62-E95B750972A6}"/>
                </a:ext>
              </a:extLst>
            </p:cNvPr>
            <p:cNvGrpSpPr/>
            <p:nvPr/>
          </p:nvGrpSpPr>
          <p:grpSpPr>
            <a:xfrm rot="11671061">
              <a:off x="3997675" y="3030821"/>
              <a:ext cx="3040818" cy="2753895"/>
              <a:chOff x="5580119" y="3508981"/>
              <a:chExt cx="2495452" cy="2499720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3D9BA204-04F0-01BE-30A2-B05DE2EFF005}"/>
                  </a:ext>
                </a:extLst>
              </p:cNvPr>
              <p:cNvGrpSpPr/>
              <p:nvPr/>
            </p:nvGrpSpPr>
            <p:grpSpPr>
              <a:xfrm rot="10800000">
                <a:off x="6772767" y="3508981"/>
                <a:ext cx="334069" cy="2499720"/>
                <a:chOff x="6548854" y="100187"/>
                <a:chExt cx="334069" cy="2499720"/>
              </a:xfrm>
            </p:grpSpPr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66441712-5AE9-A08D-D6BF-7BB5DF3D5369}"/>
                    </a:ext>
                  </a:extLst>
                </p:cNvPr>
                <p:cNvSpPr/>
                <p:nvPr/>
              </p:nvSpPr>
              <p:spPr>
                <a:xfrm>
                  <a:off x="6776339" y="100187"/>
                  <a:ext cx="79628" cy="204948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C33C4117-892F-E0F6-0BD0-C85461136E1A}"/>
                    </a:ext>
                  </a:extLst>
                </p:cNvPr>
                <p:cNvSpPr/>
                <p:nvPr/>
              </p:nvSpPr>
              <p:spPr>
                <a:xfrm rot="10800000">
                  <a:off x="6548854" y="2207932"/>
                  <a:ext cx="310308" cy="391975"/>
                </a:xfrm>
                <a:custGeom>
                  <a:avLst/>
                  <a:gdLst>
                    <a:gd name="connsiteX0" fmla="*/ 74911 w 310308"/>
                    <a:gd name="connsiteY0" fmla="*/ 391975 h 391975"/>
                    <a:gd name="connsiteX1" fmla="*/ 0 w 310308"/>
                    <a:gd name="connsiteY1" fmla="*/ 391975 h 391975"/>
                    <a:gd name="connsiteX2" fmla="*/ 0 w 310308"/>
                    <a:gd name="connsiteY2" fmla="*/ 155154 h 391975"/>
                    <a:gd name="connsiteX3" fmla="*/ 155154 w 310308"/>
                    <a:gd name="connsiteY3" fmla="*/ 0 h 391975"/>
                    <a:gd name="connsiteX4" fmla="*/ 310308 w 310308"/>
                    <a:gd name="connsiteY4" fmla="*/ 155154 h 391975"/>
                    <a:gd name="connsiteX5" fmla="*/ 310308 w 310308"/>
                    <a:gd name="connsiteY5" fmla="*/ 249709 h 391975"/>
                    <a:gd name="connsiteX6" fmla="*/ 235398 w 310308"/>
                    <a:gd name="connsiteY6" fmla="*/ 249709 h 391975"/>
                    <a:gd name="connsiteX7" fmla="*/ 235398 w 310308"/>
                    <a:gd name="connsiteY7" fmla="*/ 155154 h 391975"/>
                    <a:gd name="connsiteX8" fmla="*/ 155155 w 310308"/>
                    <a:gd name="connsiteY8" fmla="*/ 74911 h 391975"/>
                    <a:gd name="connsiteX9" fmla="*/ 155154 w 310308"/>
                    <a:gd name="connsiteY9" fmla="*/ 74911 h 391975"/>
                    <a:gd name="connsiteX10" fmla="*/ 74911 w 310308"/>
                    <a:gd name="connsiteY10" fmla="*/ 155154 h 39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0308" h="391975">
                      <a:moveTo>
                        <a:pt x="74911" y="391975"/>
                      </a:moveTo>
                      <a:lnTo>
                        <a:pt x="0" y="391975"/>
                      </a:lnTo>
                      <a:lnTo>
                        <a:pt x="0" y="155154"/>
                      </a:lnTo>
                      <a:cubicBezTo>
                        <a:pt x="0" y="69465"/>
                        <a:pt x="69465" y="0"/>
                        <a:pt x="155154" y="0"/>
                      </a:cubicBezTo>
                      <a:cubicBezTo>
                        <a:pt x="240843" y="0"/>
                        <a:pt x="310308" y="69465"/>
                        <a:pt x="310308" y="155154"/>
                      </a:cubicBezTo>
                      <a:lnTo>
                        <a:pt x="310308" y="249709"/>
                      </a:lnTo>
                      <a:lnTo>
                        <a:pt x="235398" y="249709"/>
                      </a:lnTo>
                      <a:lnTo>
                        <a:pt x="235398" y="155154"/>
                      </a:lnTo>
                      <a:cubicBezTo>
                        <a:pt x="235398" y="110837"/>
                        <a:pt x="199472" y="74911"/>
                        <a:pt x="155155" y="74911"/>
                      </a:cubicBezTo>
                      <a:lnTo>
                        <a:pt x="155154" y="74911"/>
                      </a:lnTo>
                      <a:cubicBezTo>
                        <a:pt x="110837" y="74911"/>
                        <a:pt x="74911" y="110837"/>
                        <a:pt x="74911" y="1551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5744FEA4-D53D-53AA-A531-CD7D48B1F454}"/>
                    </a:ext>
                  </a:extLst>
                </p:cNvPr>
                <p:cNvSpPr/>
                <p:nvPr/>
              </p:nvSpPr>
              <p:spPr>
                <a:xfrm>
                  <a:off x="6754145" y="2057278"/>
                  <a:ext cx="128778" cy="161527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0D47D7C9-4781-0502-79AA-81747CEAF70D}"/>
                  </a:ext>
                </a:extLst>
              </p:cNvPr>
              <p:cNvGrpSpPr/>
              <p:nvPr/>
            </p:nvGrpSpPr>
            <p:grpSpPr>
              <a:xfrm rot="10800000">
                <a:off x="5580119" y="4771338"/>
                <a:ext cx="2495452" cy="1064615"/>
                <a:chOff x="4707417" y="3785375"/>
                <a:chExt cx="2495452" cy="1064615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BD9D34DE-99DB-D4E7-91EA-AD9B5775C642}"/>
                    </a:ext>
                  </a:extLst>
                </p:cNvPr>
                <p:cNvSpPr/>
                <p:nvPr/>
              </p:nvSpPr>
              <p:spPr>
                <a:xfrm>
                  <a:off x="4707417" y="3861796"/>
                  <a:ext cx="801689" cy="988194"/>
                </a:xfrm>
                <a:custGeom>
                  <a:avLst/>
                  <a:gdLst>
                    <a:gd name="connsiteX0" fmla="*/ 801689 w 801689"/>
                    <a:gd name="connsiteY0" fmla="*/ 0 h 988194"/>
                    <a:gd name="connsiteX1" fmla="*/ 748746 w 801689"/>
                    <a:gd name="connsiteY1" fmla="*/ 35897 h 988194"/>
                    <a:gd name="connsiteX2" fmla="*/ 265145 w 801689"/>
                    <a:gd name="connsiteY2" fmla="*/ 907611 h 988194"/>
                    <a:gd name="connsiteX3" fmla="*/ 264115 w 801689"/>
                    <a:gd name="connsiteY3" fmla="*/ 920935 h 988194"/>
                    <a:gd name="connsiteX4" fmla="*/ 252705 w 801689"/>
                    <a:gd name="connsiteY4" fmla="*/ 923735 h 988194"/>
                    <a:gd name="connsiteX5" fmla="*/ 196474 w 801689"/>
                    <a:gd name="connsiteY5" fmla="*/ 927246 h 988194"/>
                    <a:gd name="connsiteX6" fmla="*/ 123808 w 801689"/>
                    <a:gd name="connsiteY6" fmla="*/ 940941 h 988194"/>
                    <a:gd name="connsiteX7" fmla="*/ 0 w 801689"/>
                    <a:gd name="connsiteY7" fmla="*/ 988194 h 988194"/>
                    <a:gd name="connsiteX8" fmla="*/ 13694 w 801689"/>
                    <a:gd name="connsiteY8" fmla="*/ 861554 h 988194"/>
                    <a:gd name="connsiteX9" fmla="*/ 715728 w 801689"/>
                    <a:gd name="connsiteY9" fmla="*/ 33308 h 988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1689" h="988194">
                      <a:moveTo>
                        <a:pt x="801689" y="0"/>
                      </a:moveTo>
                      <a:lnTo>
                        <a:pt x="748746" y="35897"/>
                      </a:lnTo>
                      <a:cubicBezTo>
                        <a:pt x="503599" y="219768"/>
                        <a:pt x="323626" y="534826"/>
                        <a:pt x="265145" y="907611"/>
                      </a:cubicBezTo>
                      <a:lnTo>
                        <a:pt x="264115" y="920935"/>
                      </a:lnTo>
                      <a:lnTo>
                        <a:pt x="252705" y="923735"/>
                      </a:lnTo>
                      <a:lnTo>
                        <a:pt x="196474" y="927246"/>
                      </a:lnTo>
                      <a:cubicBezTo>
                        <a:pt x="171930" y="930326"/>
                        <a:pt x="147692" y="934913"/>
                        <a:pt x="123808" y="940941"/>
                      </a:cubicBezTo>
                      <a:lnTo>
                        <a:pt x="0" y="988194"/>
                      </a:lnTo>
                      <a:lnTo>
                        <a:pt x="13694" y="861554"/>
                      </a:lnTo>
                      <a:cubicBezTo>
                        <a:pt x="94477" y="493534"/>
                        <a:pt x="359866" y="188201"/>
                        <a:pt x="715728" y="3330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F7CC8A3-C990-079A-3903-49E89F89665B}"/>
                    </a:ext>
                  </a:extLst>
                </p:cNvPr>
                <p:cNvSpPr/>
                <p:nvPr/>
              </p:nvSpPr>
              <p:spPr>
                <a:xfrm>
                  <a:off x="6402195" y="3861798"/>
                  <a:ext cx="800674" cy="978828"/>
                </a:xfrm>
                <a:custGeom>
                  <a:avLst/>
                  <a:gdLst>
                    <a:gd name="connsiteX0" fmla="*/ 0 w 800674"/>
                    <a:gd name="connsiteY0" fmla="*/ 0 h 978828"/>
                    <a:gd name="connsiteX1" fmla="*/ 85957 w 800674"/>
                    <a:gd name="connsiteY1" fmla="*/ 33307 h 978828"/>
                    <a:gd name="connsiteX2" fmla="*/ 787992 w 800674"/>
                    <a:gd name="connsiteY2" fmla="*/ 861553 h 978828"/>
                    <a:gd name="connsiteX3" fmla="*/ 800674 w 800674"/>
                    <a:gd name="connsiteY3" fmla="*/ 978828 h 978828"/>
                    <a:gd name="connsiteX4" fmla="*/ 701401 w 800674"/>
                    <a:gd name="connsiteY4" fmla="*/ 940939 h 978828"/>
                    <a:gd name="connsiteX5" fmla="*/ 554228 w 800674"/>
                    <a:gd name="connsiteY5" fmla="*/ 922591 h 978828"/>
                    <a:gd name="connsiteX6" fmla="*/ 546335 w 800674"/>
                    <a:gd name="connsiteY6" fmla="*/ 923084 h 978828"/>
                    <a:gd name="connsiteX7" fmla="*/ 537572 w 800674"/>
                    <a:gd name="connsiteY7" fmla="*/ 920934 h 978828"/>
                    <a:gd name="connsiteX8" fmla="*/ 536542 w 800674"/>
                    <a:gd name="connsiteY8" fmla="*/ 907610 h 978828"/>
                    <a:gd name="connsiteX9" fmla="*/ 52941 w 800674"/>
                    <a:gd name="connsiteY9" fmla="*/ 35896 h 9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674" h="978828">
                      <a:moveTo>
                        <a:pt x="0" y="0"/>
                      </a:moveTo>
                      <a:lnTo>
                        <a:pt x="85957" y="33307"/>
                      </a:lnTo>
                      <a:cubicBezTo>
                        <a:pt x="441819" y="188200"/>
                        <a:pt x="707208" y="493533"/>
                        <a:pt x="787992" y="861553"/>
                      </a:cubicBezTo>
                      <a:lnTo>
                        <a:pt x="800674" y="978828"/>
                      </a:lnTo>
                      <a:lnTo>
                        <a:pt x="701401" y="940939"/>
                      </a:lnTo>
                      <a:cubicBezTo>
                        <a:pt x="653632" y="928883"/>
                        <a:pt x="604450" y="922591"/>
                        <a:pt x="554228" y="922591"/>
                      </a:cubicBezTo>
                      <a:lnTo>
                        <a:pt x="546335" y="923084"/>
                      </a:lnTo>
                      <a:lnTo>
                        <a:pt x="537572" y="920934"/>
                      </a:lnTo>
                      <a:lnTo>
                        <a:pt x="536542" y="907610"/>
                      </a:lnTo>
                      <a:cubicBezTo>
                        <a:pt x="478060" y="534825"/>
                        <a:pt x="298087" y="219767"/>
                        <a:pt x="52941" y="3589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A67D4813-3F7D-819D-648E-505FD7A1760F}"/>
                    </a:ext>
                  </a:extLst>
                </p:cNvPr>
                <p:cNvSpPr/>
                <p:nvPr/>
              </p:nvSpPr>
              <p:spPr>
                <a:xfrm>
                  <a:off x="6132511" y="3797977"/>
                  <a:ext cx="807256" cy="984754"/>
                </a:xfrm>
                <a:custGeom>
                  <a:avLst/>
                  <a:gdLst>
                    <a:gd name="connsiteX0" fmla="*/ 0 w 807256"/>
                    <a:gd name="connsiteY0" fmla="*/ 0 h 984754"/>
                    <a:gd name="connsiteX1" fmla="*/ 46203 w 807256"/>
                    <a:gd name="connsiteY1" fmla="*/ 5745 h 984754"/>
                    <a:gd name="connsiteX2" fmla="*/ 256416 w 807256"/>
                    <a:gd name="connsiteY2" fmla="*/ 58679 h 984754"/>
                    <a:gd name="connsiteX3" fmla="*/ 269684 w 807256"/>
                    <a:gd name="connsiteY3" fmla="*/ 63820 h 984754"/>
                    <a:gd name="connsiteX4" fmla="*/ 322625 w 807256"/>
                    <a:gd name="connsiteY4" fmla="*/ 99716 h 984754"/>
                    <a:gd name="connsiteX5" fmla="*/ 806226 w 807256"/>
                    <a:gd name="connsiteY5" fmla="*/ 971430 h 984754"/>
                    <a:gd name="connsiteX6" fmla="*/ 807256 w 807256"/>
                    <a:gd name="connsiteY6" fmla="*/ 984754 h 984754"/>
                    <a:gd name="connsiteX7" fmla="*/ 792551 w 807256"/>
                    <a:gd name="connsiteY7" fmla="*/ 981147 h 984754"/>
                    <a:gd name="connsiteX8" fmla="*/ 746243 w 807256"/>
                    <a:gd name="connsiteY8" fmla="*/ 950622 h 984754"/>
                    <a:gd name="connsiteX9" fmla="*/ 460377 w 807256"/>
                    <a:gd name="connsiteY9" fmla="*/ 879340 h 984754"/>
                    <a:gd name="connsiteX10" fmla="*/ 313204 w 807256"/>
                    <a:gd name="connsiteY10" fmla="*/ 897688 h 984754"/>
                    <a:gd name="connsiteX11" fmla="*/ 300528 w 807256"/>
                    <a:gd name="connsiteY11" fmla="*/ 902526 h 984754"/>
                    <a:gd name="connsiteX12" fmla="*/ 278686 w 807256"/>
                    <a:gd name="connsiteY12" fmla="*/ 900340 h 984754"/>
                    <a:gd name="connsiteX13" fmla="*/ 264813 w 807256"/>
                    <a:gd name="connsiteY13" fmla="*/ 766450 h 984754"/>
                    <a:gd name="connsiteX14" fmla="*/ 21696 w 807256"/>
                    <a:gd name="connsiteY14" fmla="*/ 25851 h 98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7256" h="984754">
                      <a:moveTo>
                        <a:pt x="0" y="0"/>
                      </a:moveTo>
                      <a:lnTo>
                        <a:pt x="46203" y="5745"/>
                      </a:lnTo>
                      <a:cubicBezTo>
                        <a:pt x="118605" y="17801"/>
                        <a:pt x="188864" y="35622"/>
                        <a:pt x="256416" y="58679"/>
                      </a:cubicBezTo>
                      <a:lnTo>
                        <a:pt x="269684" y="63820"/>
                      </a:lnTo>
                      <a:lnTo>
                        <a:pt x="322625" y="99716"/>
                      </a:lnTo>
                      <a:cubicBezTo>
                        <a:pt x="567771" y="283587"/>
                        <a:pt x="747744" y="598645"/>
                        <a:pt x="806226" y="971430"/>
                      </a:cubicBezTo>
                      <a:lnTo>
                        <a:pt x="807256" y="984754"/>
                      </a:lnTo>
                      <a:lnTo>
                        <a:pt x="792551" y="981147"/>
                      </a:lnTo>
                      <a:lnTo>
                        <a:pt x="746243" y="950622"/>
                      </a:lnTo>
                      <a:cubicBezTo>
                        <a:pt x="657106" y="904507"/>
                        <a:pt x="560821" y="879340"/>
                        <a:pt x="460377" y="879340"/>
                      </a:cubicBezTo>
                      <a:cubicBezTo>
                        <a:pt x="410155" y="879340"/>
                        <a:pt x="360972" y="885632"/>
                        <a:pt x="313204" y="897688"/>
                      </a:cubicBezTo>
                      <a:lnTo>
                        <a:pt x="300528" y="902526"/>
                      </a:lnTo>
                      <a:lnTo>
                        <a:pt x="278686" y="900340"/>
                      </a:lnTo>
                      <a:lnTo>
                        <a:pt x="264813" y="766450"/>
                      </a:lnTo>
                      <a:cubicBezTo>
                        <a:pt x="219824" y="439405"/>
                        <a:pt x="132260" y="173832"/>
                        <a:pt x="21696" y="25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F7CF527-C54D-556E-3AA6-64E83BD63053}"/>
                    </a:ext>
                  </a:extLst>
                </p:cNvPr>
                <p:cNvSpPr/>
                <p:nvPr/>
              </p:nvSpPr>
              <p:spPr>
                <a:xfrm>
                  <a:off x="4971531" y="3798991"/>
                  <a:ext cx="799104" cy="983740"/>
                </a:xfrm>
                <a:custGeom>
                  <a:avLst/>
                  <a:gdLst>
                    <a:gd name="connsiteX0" fmla="*/ 799104 w 799104"/>
                    <a:gd name="connsiteY0" fmla="*/ 0 h 983740"/>
                    <a:gd name="connsiteX1" fmla="*/ 778258 w 799104"/>
                    <a:gd name="connsiteY1" fmla="*/ 24837 h 983740"/>
                    <a:gd name="connsiteX2" fmla="*/ 535142 w 799104"/>
                    <a:gd name="connsiteY2" fmla="*/ 765436 h 983740"/>
                    <a:gd name="connsiteX3" fmla="*/ 521193 w 799104"/>
                    <a:gd name="connsiteY3" fmla="*/ 900064 h 983740"/>
                    <a:gd name="connsiteX4" fmla="*/ 505244 w 799104"/>
                    <a:gd name="connsiteY4" fmla="*/ 901660 h 983740"/>
                    <a:gd name="connsiteX5" fmla="*/ 492180 w 799104"/>
                    <a:gd name="connsiteY5" fmla="*/ 896674 h 983740"/>
                    <a:gd name="connsiteX6" fmla="*/ 345007 w 799104"/>
                    <a:gd name="connsiteY6" fmla="*/ 878326 h 983740"/>
                    <a:gd name="connsiteX7" fmla="*/ 59141 w 799104"/>
                    <a:gd name="connsiteY7" fmla="*/ 949608 h 983740"/>
                    <a:gd name="connsiteX8" fmla="*/ 11723 w 799104"/>
                    <a:gd name="connsiteY8" fmla="*/ 980864 h 983740"/>
                    <a:gd name="connsiteX9" fmla="*/ 0 w 799104"/>
                    <a:gd name="connsiteY9" fmla="*/ 983740 h 983740"/>
                    <a:gd name="connsiteX10" fmla="*/ 1030 w 799104"/>
                    <a:gd name="connsiteY10" fmla="*/ 970416 h 983740"/>
                    <a:gd name="connsiteX11" fmla="*/ 484631 w 799104"/>
                    <a:gd name="connsiteY11" fmla="*/ 98702 h 983740"/>
                    <a:gd name="connsiteX12" fmla="*/ 537574 w 799104"/>
                    <a:gd name="connsiteY12" fmla="*/ 62805 h 983740"/>
                    <a:gd name="connsiteX13" fmla="*/ 550839 w 799104"/>
                    <a:gd name="connsiteY13" fmla="*/ 57665 h 983740"/>
                    <a:gd name="connsiteX14" fmla="*/ 761051 w 799104"/>
                    <a:gd name="connsiteY14" fmla="*/ 4731 h 98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99104" h="983740">
                      <a:moveTo>
                        <a:pt x="799104" y="0"/>
                      </a:moveTo>
                      <a:lnTo>
                        <a:pt x="778258" y="24837"/>
                      </a:lnTo>
                      <a:cubicBezTo>
                        <a:pt x="667695" y="172818"/>
                        <a:pt x="580130" y="438391"/>
                        <a:pt x="535142" y="765436"/>
                      </a:cubicBezTo>
                      <a:lnTo>
                        <a:pt x="521193" y="900064"/>
                      </a:lnTo>
                      <a:lnTo>
                        <a:pt x="505244" y="901660"/>
                      </a:lnTo>
                      <a:lnTo>
                        <a:pt x="492180" y="896674"/>
                      </a:lnTo>
                      <a:cubicBezTo>
                        <a:pt x="444411" y="884618"/>
                        <a:pt x="395229" y="878326"/>
                        <a:pt x="345007" y="878326"/>
                      </a:cubicBezTo>
                      <a:cubicBezTo>
                        <a:pt x="244562" y="878326"/>
                        <a:pt x="148278" y="903493"/>
                        <a:pt x="59141" y="949608"/>
                      </a:cubicBezTo>
                      <a:lnTo>
                        <a:pt x="11723" y="980864"/>
                      </a:lnTo>
                      <a:lnTo>
                        <a:pt x="0" y="983740"/>
                      </a:lnTo>
                      <a:lnTo>
                        <a:pt x="1030" y="970416"/>
                      </a:lnTo>
                      <a:cubicBezTo>
                        <a:pt x="59511" y="597631"/>
                        <a:pt x="239484" y="282573"/>
                        <a:pt x="484631" y="98702"/>
                      </a:cubicBezTo>
                      <a:lnTo>
                        <a:pt x="537574" y="62805"/>
                      </a:lnTo>
                      <a:lnTo>
                        <a:pt x="550839" y="57665"/>
                      </a:lnTo>
                      <a:cubicBezTo>
                        <a:pt x="618391" y="34608"/>
                        <a:pt x="688650" y="16787"/>
                        <a:pt x="761051" y="473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BA768C2-20F6-D864-CE6E-223421BDD4B3}"/>
                    </a:ext>
                  </a:extLst>
                </p:cNvPr>
                <p:cNvSpPr/>
                <p:nvPr/>
              </p:nvSpPr>
              <p:spPr>
                <a:xfrm>
                  <a:off x="5492725" y="3785375"/>
                  <a:ext cx="918473" cy="913681"/>
                </a:xfrm>
                <a:custGeom>
                  <a:avLst/>
                  <a:gdLst>
                    <a:gd name="connsiteX0" fmla="*/ 462924 w 918473"/>
                    <a:gd name="connsiteY0" fmla="*/ 0 h 913681"/>
                    <a:gd name="connsiteX1" fmla="*/ 575851 w 918473"/>
                    <a:gd name="connsiteY1" fmla="*/ 4653 h 913681"/>
                    <a:gd name="connsiteX2" fmla="*/ 639787 w 918473"/>
                    <a:gd name="connsiteY2" fmla="*/ 12603 h 913681"/>
                    <a:gd name="connsiteX3" fmla="*/ 661483 w 918473"/>
                    <a:gd name="connsiteY3" fmla="*/ 38454 h 913681"/>
                    <a:gd name="connsiteX4" fmla="*/ 904600 w 918473"/>
                    <a:gd name="connsiteY4" fmla="*/ 779053 h 913681"/>
                    <a:gd name="connsiteX5" fmla="*/ 918473 w 918473"/>
                    <a:gd name="connsiteY5" fmla="*/ 912943 h 913681"/>
                    <a:gd name="connsiteX6" fmla="*/ 896328 w 918473"/>
                    <a:gd name="connsiteY6" fmla="*/ 910727 h 913681"/>
                    <a:gd name="connsiteX7" fmla="*/ 892514 w 918473"/>
                    <a:gd name="connsiteY7" fmla="*/ 909249 h 913681"/>
                    <a:gd name="connsiteX8" fmla="*/ 459235 w 918473"/>
                    <a:gd name="connsiteY8" fmla="*/ 837967 h 913681"/>
                    <a:gd name="connsiteX9" fmla="*/ 25957 w 918473"/>
                    <a:gd name="connsiteY9" fmla="*/ 909249 h 913681"/>
                    <a:gd name="connsiteX10" fmla="*/ 19574 w 918473"/>
                    <a:gd name="connsiteY10" fmla="*/ 911723 h 913681"/>
                    <a:gd name="connsiteX11" fmla="*/ 0 w 918473"/>
                    <a:gd name="connsiteY11" fmla="*/ 913681 h 913681"/>
                    <a:gd name="connsiteX12" fmla="*/ 13949 w 918473"/>
                    <a:gd name="connsiteY12" fmla="*/ 779053 h 913681"/>
                    <a:gd name="connsiteX13" fmla="*/ 257065 w 918473"/>
                    <a:gd name="connsiteY13" fmla="*/ 38454 h 913681"/>
                    <a:gd name="connsiteX14" fmla="*/ 277911 w 918473"/>
                    <a:gd name="connsiteY14" fmla="*/ 13617 h 913681"/>
                    <a:gd name="connsiteX15" fmla="*/ 349997 w 918473"/>
                    <a:gd name="connsiteY15" fmla="*/ 4653 h 913681"/>
                    <a:gd name="connsiteX16" fmla="*/ 462924 w 918473"/>
                    <a:gd name="connsiteY16" fmla="*/ 0 h 91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8473" h="913681">
                      <a:moveTo>
                        <a:pt x="462924" y="0"/>
                      </a:moveTo>
                      <a:cubicBezTo>
                        <a:pt x="500984" y="0"/>
                        <a:pt x="538650" y="1573"/>
                        <a:pt x="575851" y="4653"/>
                      </a:cubicBezTo>
                      <a:lnTo>
                        <a:pt x="639787" y="12603"/>
                      </a:lnTo>
                      <a:lnTo>
                        <a:pt x="661483" y="38454"/>
                      </a:lnTo>
                      <a:cubicBezTo>
                        <a:pt x="772047" y="186435"/>
                        <a:pt x="859611" y="452008"/>
                        <a:pt x="904600" y="779053"/>
                      </a:cubicBezTo>
                      <a:lnTo>
                        <a:pt x="918473" y="912943"/>
                      </a:lnTo>
                      <a:lnTo>
                        <a:pt x="896328" y="910727"/>
                      </a:lnTo>
                      <a:lnTo>
                        <a:pt x="892514" y="909249"/>
                      </a:lnTo>
                      <a:cubicBezTo>
                        <a:pt x="757411" y="863134"/>
                        <a:pt x="611476" y="837967"/>
                        <a:pt x="459235" y="837967"/>
                      </a:cubicBezTo>
                      <a:cubicBezTo>
                        <a:pt x="306995" y="837967"/>
                        <a:pt x="161060" y="863134"/>
                        <a:pt x="25957" y="909249"/>
                      </a:cubicBezTo>
                      <a:lnTo>
                        <a:pt x="19574" y="911723"/>
                      </a:lnTo>
                      <a:lnTo>
                        <a:pt x="0" y="913681"/>
                      </a:lnTo>
                      <a:lnTo>
                        <a:pt x="13949" y="779053"/>
                      </a:lnTo>
                      <a:cubicBezTo>
                        <a:pt x="58937" y="452008"/>
                        <a:pt x="146502" y="186435"/>
                        <a:pt x="257065" y="38454"/>
                      </a:cubicBezTo>
                      <a:lnTo>
                        <a:pt x="277911" y="13617"/>
                      </a:lnTo>
                      <a:lnTo>
                        <a:pt x="349997" y="4653"/>
                      </a:lnTo>
                      <a:cubicBezTo>
                        <a:pt x="387198" y="1573"/>
                        <a:pt x="424864" y="0"/>
                        <a:pt x="46292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788C507B-2827-23AF-B633-C2DCD04C5C00}"/>
                </a:ext>
              </a:extLst>
            </p:cNvPr>
            <p:cNvSpPr/>
            <p:nvPr/>
          </p:nvSpPr>
          <p:spPr bwMode="auto">
            <a:xfrm rot="4046430" flipH="1">
              <a:off x="5197897" y="5172134"/>
              <a:ext cx="455235" cy="685241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5263" h="797583">
                  <a:moveTo>
                    <a:pt x="446228" y="102859"/>
                  </a:moveTo>
                  <a:cubicBezTo>
                    <a:pt x="318613" y="144787"/>
                    <a:pt x="290058" y="241983"/>
                    <a:pt x="301564" y="339915"/>
                  </a:cubicBezTo>
                  <a:cubicBezTo>
                    <a:pt x="313070" y="437847"/>
                    <a:pt x="403828" y="601890"/>
                    <a:pt x="515263" y="690451"/>
                  </a:cubicBezTo>
                  <a:cubicBezTo>
                    <a:pt x="483315" y="690451"/>
                    <a:pt x="452312" y="686496"/>
                    <a:pt x="422739" y="679059"/>
                  </a:cubicBezTo>
                  <a:lnTo>
                    <a:pt x="346003" y="649550"/>
                  </a:lnTo>
                  <a:lnTo>
                    <a:pt x="349141" y="654505"/>
                  </a:lnTo>
                  <a:cubicBezTo>
                    <a:pt x="370877" y="681612"/>
                    <a:pt x="395814" y="706524"/>
                    <a:pt x="423673" y="728665"/>
                  </a:cubicBezTo>
                  <a:cubicBezTo>
                    <a:pt x="346998" y="728665"/>
                    <a:pt x="275767" y="705883"/>
                    <a:pt x="216679" y="666867"/>
                  </a:cubicBezTo>
                  <a:lnTo>
                    <a:pt x="192602" y="647451"/>
                  </a:lnTo>
                  <a:lnTo>
                    <a:pt x="194964" y="658056"/>
                  </a:lnTo>
                  <a:cubicBezTo>
                    <a:pt x="210395" y="707472"/>
                    <a:pt x="234201" y="754689"/>
                    <a:pt x="265970" y="797583"/>
                  </a:cubicBezTo>
                  <a:cubicBezTo>
                    <a:pt x="68470" y="744663"/>
                    <a:pt x="-14345" y="485991"/>
                    <a:pt x="2016" y="352246"/>
                  </a:cubicBezTo>
                  <a:cubicBezTo>
                    <a:pt x="18377" y="218501"/>
                    <a:pt x="161191" y="78614"/>
                    <a:pt x="345680" y="0"/>
                  </a:cubicBez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55874675-D625-783F-E4DC-40E99C00A9F5}"/>
              </a:ext>
            </a:extLst>
          </p:cNvPr>
          <p:cNvGrpSpPr/>
          <p:nvPr/>
        </p:nvGrpSpPr>
        <p:grpSpPr>
          <a:xfrm>
            <a:off x="6785764" y="3828660"/>
            <a:ext cx="2397704" cy="2638984"/>
            <a:chOff x="6965161" y="3030821"/>
            <a:chExt cx="3040818" cy="3346814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79C92CF-43DC-AC18-489A-E0C4ED117CFC}"/>
                </a:ext>
              </a:extLst>
            </p:cNvPr>
            <p:cNvSpPr/>
            <p:nvPr/>
          </p:nvSpPr>
          <p:spPr bwMode="auto">
            <a:xfrm>
              <a:off x="7160433" y="4592496"/>
              <a:ext cx="1516606" cy="1421524"/>
            </a:xfrm>
            <a:custGeom>
              <a:avLst/>
              <a:gdLst>
                <a:gd name="connsiteX0" fmla="*/ 758303 w 1516606"/>
                <a:gd name="connsiteY0" fmla="*/ 0 h 1421524"/>
                <a:gd name="connsiteX1" fmla="*/ 1516606 w 1516606"/>
                <a:gd name="connsiteY1" fmla="*/ 710762 h 1421524"/>
                <a:gd name="connsiteX2" fmla="*/ 1501200 w 1516606"/>
                <a:gd name="connsiteY2" fmla="*/ 854005 h 1421524"/>
                <a:gd name="connsiteX3" fmla="*/ 1499037 w 1516606"/>
                <a:gd name="connsiteY3" fmla="*/ 860538 h 1421524"/>
                <a:gd name="connsiteX4" fmla="*/ 763658 w 1516606"/>
                <a:gd name="connsiteY4" fmla="*/ 860538 h 1421524"/>
                <a:gd name="connsiteX5" fmla="*/ 763658 w 1516606"/>
                <a:gd name="connsiteY5" fmla="*/ 1421018 h 1421524"/>
                <a:gd name="connsiteX6" fmla="*/ 758303 w 1516606"/>
                <a:gd name="connsiteY6" fmla="*/ 1421524 h 1421524"/>
                <a:gd name="connsiteX7" fmla="*/ 0 w 1516606"/>
                <a:gd name="connsiteY7" fmla="*/ 710762 h 1421524"/>
                <a:gd name="connsiteX8" fmla="*/ 758303 w 1516606"/>
                <a:gd name="connsiteY8" fmla="*/ 0 h 142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6606" h="1421524">
                  <a:moveTo>
                    <a:pt x="758303" y="0"/>
                  </a:moveTo>
                  <a:cubicBezTo>
                    <a:pt x="1177102" y="0"/>
                    <a:pt x="1516606" y="318219"/>
                    <a:pt x="1516606" y="710762"/>
                  </a:cubicBezTo>
                  <a:cubicBezTo>
                    <a:pt x="1516606" y="759830"/>
                    <a:pt x="1511301" y="807737"/>
                    <a:pt x="1501200" y="854005"/>
                  </a:cubicBezTo>
                  <a:lnTo>
                    <a:pt x="1499037" y="860538"/>
                  </a:lnTo>
                  <a:lnTo>
                    <a:pt x="763658" y="860538"/>
                  </a:lnTo>
                  <a:lnTo>
                    <a:pt x="763658" y="1421018"/>
                  </a:lnTo>
                  <a:lnTo>
                    <a:pt x="758303" y="1421524"/>
                  </a:lnTo>
                  <a:cubicBezTo>
                    <a:pt x="339504" y="1421524"/>
                    <a:pt x="0" y="1103305"/>
                    <a:pt x="0" y="710762"/>
                  </a:cubicBezTo>
                  <a:cubicBezTo>
                    <a:pt x="0" y="318219"/>
                    <a:pt x="339504" y="0"/>
                    <a:pt x="75830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508AE745-F72D-35A5-4510-33C2EF882E57}"/>
                </a:ext>
              </a:extLst>
            </p:cNvPr>
            <p:cNvGrpSpPr/>
            <p:nvPr/>
          </p:nvGrpSpPr>
          <p:grpSpPr>
            <a:xfrm>
              <a:off x="7204174" y="3872297"/>
              <a:ext cx="1440160" cy="2505338"/>
              <a:chOff x="4565865" y="3342900"/>
              <a:chExt cx="1440160" cy="2505338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D93D8B9-6EC4-3A48-2D7E-91012C5831D0}"/>
                  </a:ext>
                </a:extLst>
              </p:cNvPr>
              <p:cNvSpPr/>
              <p:nvPr/>
            </p:nvSpPr>
            <p:spPr bwMode="auto">
              <a:xfrm>
                <a:off x="5414129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2BF1F94-AD0B-02A2-6927-74C5F1D192A3}"/>
                  </a:ext>
                </a:extLst>
              </p:cNvPr>
              <p:cNvSpPr/>
              <p:nvPr/>
            </p:nvSpPr>
            <p:spPr bwMode="auto">
              <a:xfrm>
                <a:off x="4770057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4629491F-319C-A584-11F2-30320442998E}"/>
                  </a:ext>
                </a:extLst>
              </p:cNvPr>
              <p:cNvSpPr/>
              <p:nvPr/>
            </p:nvSpPr>
            <p:spPr bwMode="auto">
              <a:xfrm>
                <a:off x="4636940" y="4038027"/>
                <a:ext cx="1298010" cy="1500070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83A60937-6345-E79D-E924-6DFEC6B7DADD}"/>
                  </a:ext>
                </a:extLst>
              </p:cNvPr>
              <p:cNvSpPr/>
              <p:nvPr/>
            </p:nvSpPr>
            <p:spPr bwMode="auto">
              <a:xfrm>
                <a:off x="4565865" y="3342900"/>
                <a:ext cx="1440160" cy="144016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楕円 109">
                <a:extLst>
                  <a:ext uri="{FF2B5EF4-FFF2-40B4-BE49-F238E27FC236}">
                    <a16:creationId xmlns:a16="http://schemas.microsoft.com/office/drawing/2014/main" id="{999BB1AB-B7BC-D639-DAEB-9483ECBEA6F2}"/>
                  </a:ext>
                </a:extLst>
              </p:cNvPr>
              <p:cNvSpPr/>
              <p:nvPr/>
            </p:nvSpPr>
            <p:spPr bwMode="auto">
              <a:xfrm rot="10800000">
                <a:off x="5007919" y="3609621"/>
                <a:ext cx="556049" cy="380837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067773"/>
                  <a:gd name="connsiteX1" fmla="*/ 720080 w 1440160"/>
                  <a:gd name="connsiteY1" fmla="*/ 0 h 1067773"/>
                  <a:gd name="connsiteX2" fmla="*/ 1440160 w 1440160"/>
                  <a:gd name="connsiteY2" fmla="*/ 720080 h 1067773"/>
                  <a:gd name="connsiteX3" fmla="*/ 697855 w 1440160"/>
                  <a:gd name="connsiteY3" fmla="*/ 1065510 h 1067773"/>
                  <a:gd name="connsiteX4" fmla="*/ 0 w 1440160"/>
                  <a:gd name="connsiteY4" fmla="*/ 720080 h 1067773"/>
                  <a:gd name="connsiteX0" fmla="*/ 0 w 1440160"/>
                  <a:gd name="connsiteY0" fmla="*/ 720080 h 1076372"/>
                  <a:gd name="connsiteX1" fmla="*/ 720080 w 1440160"/>
                  <a:gd name="connsiteY1" fmla="*/ 0 h 1076372"/>
                  <a:gd name="connsiteX2" fmla="*/ 1440160 w 1440160"/>
                  <a:gd name="connsiteY2" fmla="*/ 720080 h 1076372"/>
                  <a:gd name="connsiteX3" fmla="*/ 704205 w 1440160"/>
                  <a:gd name="connsiteY3" fmla="*/ 1075035 h 1076372"/>
                  <a:gd name="connsiteX4" fmla="*/ 0 w 1440160"/>
                  <a:gd name="connsiteY4" fmla="*/ 720080 h 1076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076372">
                    <a:moveTo>
                      <a:pt x="0" y="720080"/>
                    </a:moveTo>
                    <a:cubicBezTo>
                      <a:pt x="0" y="322391"/>
                      <a:pt x="322391" y="0"/>
                      <a:pt x="720080" y="0"/>
                    </a:cubicBezTo>
                    <a:cubicBezTo>
                      <a:pt x="1117769" y="0"/>
                      <a:pt x="1440160" y="322391"/>
                      <a:pt x="1440160" y="720080"/>
                    </a:cubicBezTo>
                    <a:cubicBezTo>
                      <a:pt x="1440160" y="1117769"/>
                      <a:pt x="1101894" y="1075035"/>
                      <a:pt x="704205" y="1075035"/>
                    </a:cubicBezTo>
                    <a:cubicBezTo>
                      <a:pt x="306516" y="1075035"/>
                      <a:pt x="0" y="1117769"/>
                      <a:pt x="0" y="72008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" name="楕円 109">
                <a:extLst>
                  <a:ext uri="{FF2B5EF4-FFF2-40B4-BE49-F238E27FC236}">
                    <a16:creationId xmlns:a16="http://schemas.microsoft.com/office/drawing/2014/main" id="{D86542CA-83B2-2DDC-0C20-8EBB4A75C3BD}"/>
                  </a:ext>
                </a:extLst>
              </p:cNvPr>
              <p:cNvSpPr/>
              <p:nvPr/>
            </p:nvSpPr>
            <p:spPr bwMode="auto">
              <a:xfrm rot="10800000">
                <a:off x="4894987" y="4394480"/>
                <a:ext cx="781912" cy="380837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067773"/>
                  <a:gd name="connsiteX1" fmla="*/ 720080 w 1440160"/>
                  <a:gd name="connsiteY1" fmla="*/ 0 h 1067773"/>
                  <a:gd name="connsiteX2" fmla="*/ 1440160 w 1440160"/>
                  <a:gd name="connsiteY2" fmla="*/ 720080 h 1067773"/>
                  <a:gd name="connsiteX3" fmla="*/ 697855 w 1440160"/>
                  <a:gd name="connsiteY3" fmla="*/ 1065510 h 1067773"/>
                  <a:gd name="connsiteX4" fmla="*/ 0 w 1440160"/>
                  <a:gd name="connsiteY4" fmla="*/ 720080 h 1067773"/>
                  <a:gd name="connsiteX0" fmla="*/ 0 w 1440160"/>
                  <a:gd name="connsiteY0" fmla="*/ 720080 h 1076372"/>
                  <a:gd name="connsiteX1" fmla="*/ 720080 w 1440160"/>
                  <a:gd name="connsiteY1" fmla="*/ 0 h 1076372"/>
                  <a:gd name="connsiteX2" fmla="*/ 1440160 w 1440160"/>
                  <a:gd name="connsiteY2" fmla="*/ 720080 h 1076372"/>
                  <a:gd name="connsiteX3" fmla="*/ 704205 w 1440160"/>
                  <a:gd name="connsiteY3" fmla="*/ 1075035 h 1076372"/>
                  <a:gd name="connsiteX4" fmla="*/ 0 w 1440160"/>
                  <a:gd name="connsiteY4" fmla="*/ 720080 h 1076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076372">
                    <a:moveTo>
                      <a:pt x="0" y="720080"/>
                    </a:moveTo>
                    <a:cubicBezTo>
                      <a:pt x="0" y="322391"/>
                      <a:pt x="322391" y="0"/>
                      <a:pt x="720080" y="0"/>
                    </a:cubicBezTo>
                    <a:cubicBezTo>
                      <a:pt x="1117769" y="0"/>
                      <a:pt x="1440160" y="322391"/>
                      <a:pt x="1440160" y="720080"/>
                    </a:cubicBezTo>
                    <a:cubicBezTo>
                      <a:pt x="1440160" y="1117769"/>
                      <a:pt x="1101894" y="1075035"/>
                      <a:pt x="704205" y="1075035"/>
                    </a:cubicBezTo>
                    <a:cubicBezTo>
                      <a:pt x="306516" y="1075035"/>
                      <a:pt x="0" y="1117769"/>
                      <a:pt x="0" y="72008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6713EAB-6067-CAC1-C3E4-CB0D6F03909D}"/>
                  </a:ext>
                </a:extLst>
              </p:cNvPr>
              <p:cNvSpPr/>
              <p:nvPr/>
            </p:nvSpPr>
            <p:spPr bwMode="auto">
              <a:xfrm>
                <a:off x="5100730" y="4206683"/>
                <a:ext cx="370430" cy="423650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774395">
                    <a:moveTo>
                      <a:pt x="292533" y="0"/>
                    </a:moveTo>
                    <a:lnTo>
                      <a:pt x="585065" y="279341"/>
                    </a:lnTo>
                    <a:lnTo>
                      <a:pt x="292531" y="774395"/>
                    </a:lnTo>
                    <a:lnTo>
                      <a:pt x="0" y="279341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46733BCA-2CB2-9007-2949-02C9B8DF606F}"/>
                  </a:ext>
                </a:extLst>
              </p:cNvPr>
              <p:cNvSpPr/>
              <p:nvPr/>
            </p:nvSpPr>
            <p:spPr bwMode="auto">
              <a:xfrm>
                <a:off x="4742373" y="387923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E2B47F6F-F20C-2868-E486-7CD4888BD1A7}"/>
                  </a:ext>
                </a:extLst>
              </p:cNvPr>
              <p:cNvSpPr/>
              <p:nvPr/>
            </p:nvSpPr>
            <p:spPr bwMode="auto">
              <a:xfrm>
                <a:off x="4819650" y="395951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C6810B5F-5EFB-4179-902C-2DFD870BF7B6}"/>
                  </a:ext>
                </a:extLst>
              </p:cNvPr>
              <p:cNvSpPr/>
              <p:nvPr/>
            </p:nvSpPr>
            <p:spPr bwMode="auto">
              <a:xfrm>
                <a:off x="5494848" y="387923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E350A7E3-9D1E-B571-B0B3-FE318A8DA0C4}"/>
                  </a:ext>
                </a:extLst>
              </p:cNvPr>
              <p:cNvSpPr/>
              <p:nvPr/>
            </p:nvSpPr>
            <p:spPr bwMode="auto">
              <a:xfrm>
                <a:off x="5572125" y="395951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BF4EA524-67D7-C210-FBF7-EDD7C4748DFF}"/>
                </a:ext>
              </a:extLst>
            </p:cNvPr>
            <p:cNvGrpSpPr/>
            <p:nvPr/>
          </p:nvGrpSpPr>
          <p:grpSpPr>
            <a:xfrm rot="11671061">
              <a:off x="6965161" y="3030821"/>
              <a:ext cx="3040818" cy="2753895"/>
              <a:chOff x="5580119" y="3508981"/>
              <a:chExt cx="2495452" cy="2499720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D8B0FCE5-68C9-C191-DC9B-3646DE519983}"/>
                  </a:ext>
                </a:extLst>
              </p:cNvPr>
              <p:cNvGrpSpPr/>
              <p:nvPr/>
            </p:nvGrpSpPr>
            <p:grpSpPr>
              <a:xfrm rot="10800000">
                <a:off x="6772767" y="3508981"/>
                <a:ext cx="334069" cy="2499720"/>
                <a:chOff x="6548854" y="100187"/>
                <a:chExt cx="334069" cy="2499720"/>
              </a:xfrm>
            </p:grpSpPr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DEFE971D-636D-9F70-8819-D8B79107A436}"/>
                    </a:ext>
                  </a:extLst>
                </p:cNvPr>
                <p:cNvSpPr/>
                <p:nvPr/>
              </p:nvSpPr>
              <p:spPr>
                <a:xfrm>
                  <a:off x="6776339" y="100187"/>
                  <a:ext cx="79628" cy="204948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4F176CF5-8ACF-1466-60DC-2FF46EEEF4EC}"/>
                    </a:ext>
                  </a:extLst>
                </p:cNvPr>
                <p:cNvSpPr/>
                <p:nvPr/>
              </p:nvSpPr>
              <p:spPr>
                <a:xfrm rot="10800000">
                  <a:off x="6548854" y="2207932"/>
                  <a:ext cx="310308" cy="391975"/>
                </a:xfrm>
                <a:custGeom>
                  <a:avLst/>
                  <a:gdLst>
                    <a:gd name="connsiteX0" fmla="*/ 74911 w 310308"/>
                    <a:gd name="connsiteY0" fmla="*/ 391975 h 391975"/>
                    <a:gd name="connsiteX1" fmla="*/ 0 w 310308"/>
                    <a:gd name="connsiteY1" fmla="*/ 391975 h 391975"/>
                    <a:gd name="connsiteX2" fmla="*/ 0 w 310308"/>
                    <a:gd name="connsiteY2" fmla="*/ 155154 h 391975"/>
                    <a:gd name="connsiteX3" fmla="*/ 155154 w 310308"/>
                    <a:gd name="connsiteY3" fmla="*/ 0 h 391975"/>
                    <a:gd name="connsiteX4" fmla="*/ 310308 w 310308"/>
                    <a:gd name="connsiteY4" fmla="*/ 155154 h 391975"/>
                    <a:gd name="connsiteX5" fmla="*/ 310308 w 310308"/>
                    <a:gd name="connsiteY5" fmla="*/ 249709 h 391975"/>
                    <a:gd name="connsiteX6" fmla="*/ 235398 w 310308"/>
                    <a:gd name="connsiteY6" fmla="*/ 249709 h 391975"/>
                    <a:gd name="connsiteX7" fmla="*/ 235398 w 310308"/>
                    <a:gd name="connsiteY7" fmla="*/ 155154 h 391975"/>
                    <a:gd name="connsiteX8" fmla="*/ 155155 w 310308"/>
                    <a:gd name="connsiteY8" fmla="*/ 74911 h 391975"/>
                    <a:gd name="connsiteX9" fmla="*/ 155154 w 310308"/>
                    <a:gd name="connsiteY9" fmla="*/ 74911 h 391975"/>
                    <a:gd name="connsiteX10" fmla="*/ 74911 w 310308"/>
                    <a:gd name="connsiteY10" fmla="*/ 155154 h 39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0308" h="391975">
                      <a:moveTo>
                        <a:pt x="74911" y="391975"/>
                      </a:moveTo>
                      <a:lnTo>
                        <a:pt x="0" y="391975"/>
                      </a:lnTo>
                      <a:lnTo>
                        <a:pt x="0" y="155154"/>
                      </a:lnTo>
                      <a:cubicBezTo>
                        <a:pt x="0" y="69465"/>
                        <a:pt x="69465" y="0"/>
                        <a:pt x="155154" y="0"/>
                      </a:cubicBezTo>
                      <a:cubicBezTo>
                        <a:pt x="240843" y="0"/>
                        <a:pt x="310308" y="69465"/>
                        <a:pt x="310308" y="155154"/>
                      </a:cubicBezTo>
                      <a:lnTo>
                        <a:pt x="310308" y="249709"/>
                      </a:lnTo>
                      <a:lnTo>
                        <a:pt x="235398" y="249709"/>
                      </a:lnTo>
                      <a:lnTo>
                        <a:pt x="235398" y="155154"/>
                      </a:lnTo>
                      <a:cubicBezTo>
                        <a:pt x="235398" y="110837"/>
                        <a:pt x="199472" y="74911"/>
                        <a:pt x="155155" y="74911"/>
                      </a:cubicBezTo>
                      <a:lnTo>
                        <a:pt x="155154" y="74911"/>
                      </a:lnTo>
                      <a:cubicBezTo>
                        <a:pt x="110837" y="74911"/>
                        <a:pt x="74911" y="110837"/>
                        <a:pt x="74911" y="1551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四角形: 上の 2 つの角を丸める 116">
                  <a:extLst>
                    <a:ext uri="{FF2B5EF4-FFF2-40B4-BE49-F238E27FC236}">
                      <a16:creationId xmlns:a16="http://schemas.microsoft.com/office/drawing/2014/main" id="{FC8EF7CE-2C0C-94D6-07B8-9CD931501377}"/>
                    </a:ext>
                  </a:extLst>
                </p:cNvPr>
                <p:cNvSpPr/>
                <p:nvPr/>
              </p:nvSpPr>
              <p:spPr>
                <a:xfrm>
                  <a:off x="6754145" y="2057278"/>
                  <a:ext cx="128778" cy="161527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E3BB1E03-2C78-ADD3-CEFA-92B844D4FE02}"/>
                  </a:ext>
                </a:extLst>
              </p:cNvPr>
              <p:cNvGrpSpPr/>
              <p:nvPr/>
            </p:nvGrpSpPr>
            <p:grpSpPr>
              <a:xfrm rot="10800000">
                <a:off x="5580119" y="4771338"/>
                <a:ext cx="2495452" cy="1064615"/>
                <a:chOff x="4707417" y="3785375"/>
                <a:chExt cx="2495452" cy="1064615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1A416DFF-3D35-3C29-4BA1-68871BA1601A}"/>
                    </a:ext>
                  </a:extLst>
                </p:cNvPr>
                <p:cNvSpPr/>
                <p:nvPr/>
              </p:nvSpPr>
              <p:spPr>
                <a:xfrm>
                  <a:off x="4707417" y="3861796"/>
                  <a:ext cx="801689" cy="988194"/>
                </a:xfrm>
                <a:custGeom>
                  <a:avLst/>
                  <a:gdLst>
                    <a:gd name="connsiteX0" fmla="*/ 801689 w 801689"/>
                    <a:gd name="connsiteY0" fmla="*/ 0 h 988194"/>
                    <a:gd name="connsiteX1" fmla="*/ 748746 w 801689"/>
                    <a:gd name="connsiteY1" fmla="*/ 35897 h 988194"/>
                    <a:gd name="connsiteX2" fmla="*/ 265145 w 801689"/>
                    <a:gd name="connsiteY2" fmla="*/ 907611 h 988194"/>
                    <a:gd name="connsiteX3" fmla="*/ 264115 w 801689"/>
                    <a:gd name="connsiteY3" fmla="*/ 920935 h 988194"/>
                    <a:gd name="connsiteX4" fmla="*/ 252705 w 801689"/>
                    <a:gd name="connsiteY4" fmla="*/ 923735 h 988194"/>
                    <a:gd name="connsiteX5" fmla="*/ 196474 w 801689"/>
                    <a:gd name="connsiteY5" fmla="*/ 927246 h 988194"/>
                    <a:gd name="connsiteX6" fmla="*/ 123808 w 801689"/>
                    <a:gd name="connsiteY6" fmla="*/ 940941 h 988194"/>
                    <a:gd name="connsiteX7" fmla="*/ 0 w 801689"/>
                    <a:gd name="connsiteY7" fmla="*/ 988194 h 988194"/>
                    <a:gd name="connsiteX8" fmla="*/ 13694 w 801689"/>
                    <a:gd name="connsiteY8" fmla="*/ 861554 h 988194"/>
                    <a:gd name="connsiteX9" fmla="*/ 715728 w 801689"/>
                    <a:gd name="connsiteY9" fmla="*/ 33308 h 988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1689" h="988194">
                      <a:moveTo>
                        <a:pt x="801689" y="0"/>
                      </a:moveTo>
                      <a:lnTo>
                        <a:pt x="748746" y="35897"/>
                      </a:lnTo>
                      <a:cubicBezTo>
                        <a:pt x="503599" y="219768"/>
                        <a:pt x="323626" y="534826"/>
                        <a:pt x="265145" y="907611"/>
                      </a:cubicBezTo>
                      <a:lnTo>
                        <a:pt x="264115" y="920935"/>
                      </a:lnTo>
                      <a:lnTo>
                        <a:pt x="252705" y="923735"/>
                      </a:lnTo>
                      <a:lnTo>
                        <a:pt x="196474" y="927246"/>
                      </a:lnTo>
                      <a:cubicBezTo>
                        <a:pt x="171930" y="930326"/>
                        <a:pt x="147692" y="934913"/>
                        <a:pt x="123808" y="940941"/>
                      </a:cubicBezTo>
                      <a:lnTo>
                        <a:pt x="0" y="988194"/>
                      </a:lnTo>
                      <a:lnTo>
                        <a:pt x="13694" y="861554"/>
                      </a:lnTo>
                      <a:cubicBezTo>
                        <a:pt x="94477" y="493534"/>
                        <a:pt x="359866" y="188201"/>
                        <a:pt x="715728" y="3330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FFE374F1-4E81-01DA-5E71-2D6940998F01}"/>
                    </a:ext>
                  </a:extLst>
                </p:cNvPr>
                <p:cNvSpPr/>
                <p:nvPr/>
              </p:nvSpPr>
              <p:spPr>
                <a:xfrm>
                  <a:off x="6402195" y="3861798"/>
                  <a:ext cx="800674" cy="978828"/>
                </a:xfrm>
                <a:custGeom>
                  <a:avLst/>
                  <a:gdLst>
                    <a:gd name="connsiteX0" fmla="*/ 0 w 800674"/>
                    <a:gd name="connsiteY0" fmla="*/ 0 h 978828"/>
                    <a:gd name="connsiteX1" fmla="*/ 85957 w 800674"/>
                    <a:gd name="connsiteY1" fmla="*/ 33307 h 978828"/>
                    <a:gd name="connsiteX2" fmla="*/ 787992 w 800674"/>
                    <a:gd name="connsiteY2" fmla="*/ 861553 h 978828"/>
                    <a:gd name="connsiteX3" fmla="*/ 800674 w 800674"/>
                    <a:gd name="connsiteY3" fmla="*/ 978828 h 978828"/>
                    <a:gd name="connsiteX4" fmla="*/ 701401 w 800674"/>
                    <a:gd name="connsiteY4" fmla="*/ 940939 h 978828"/>
                    <a:gd name="connsiteX5" fmla="*/ 554228 w 800674"/>
                    <a:gd name="connsiteY5" fmla="*/ 922591 h 978828"/>
                    <a:gd name="connsiteX6" fmla="*/ 546335 w 800674"/>
                    <a:gd name="connsiteY6" fmla="*/ 923084 h 978828"/>
                    <a:gd name="connsiteX7" fmla="*/ 537572 w 800674"/>
                    <a:gd name="connsiteY7" fmla="*/ 920934 h 978828"/>
                    <a:gd name="connsiteX8" fmla="*/ 536542 w 800674"/>
                    <a:gd name="connsiteY8" fmla="*/ 907610 h 978828"/>
                    <a:gd name="connsiteX9" fmla="*/ 52941 w 800674"/>
                    <a:gd name="connsiteY9" fmla="*/ 35896 h 9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674" h="978828">
                      <a:moveTo>
                        <a:pt x="0" y="0"/>
                      </a:moveTo>
                      <a:lnTo>
                        <a:pt x="85957" y="33307"/>
                      </a:lnTo>
                      <a:cubicBezTo>
                        <a:pt x="441819" y="188200"/>
                        <a:pt x="707208" y="493533"/>
                        <a:pt x="787992" y="861553"/>
                      </a:cubicBezTo>
                      <a:lnTo>
                        <a:pt x="800674" y="978828"/>
                      </a:lnTo>
                      <a:lnTo>
                        <a:pt x="701401" y="940939"/>
                      </a:lnTo>
                      <a:cubicBezTo>
                        <a:pt x="653632" y="928883"/>
                        <a:pt x="604450" y="922591"/>
                        <a:pt x="554228" y="922591"/>
                      </a:cubicBezTo>
                      <a:lnTo>
                        <a:pt x="546335" y="923084"/>
                      </a:lnTo>
                      <a:lnTo>
                        <a:pt x="537572" y="920934"/>
                      </a:lnTo>
                      <a:lnTo>
                        <a:pt x="536542" y="907610"/>
                      </a:lnTo>
                      <a:cubicBezTo>
                        <a:pt x="478060" y="534825"/>
                        <a:pt x="298087" y="219767"/>
                        <a:pt x="52941" y="3589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2DB6D53B-28E9-4F1D-A16D-7E702134282B}"/>
                    </a:ext>
                  </a:extLst>
                </p:cNvPr>
                <p:cNvSpPr/>
                <p:nvPr/>
              </p:nvSpPr>
              <p:spPr>
                <a:xfrm>
                  <a:off x="6132511" y="3797977"/>
                  <a:ext cx="807256" cy="984754"/>
                </a:xfrm>
                <a:custGeom>
                  <a:avLst/>
                  <a:gdLst>
                    <a:gd name="connsiteX0" fmla="*/ 0 w 807256"/>
                    <a:gd name="connsiteY0" fmla="*/ 0 h 984754"/>
                    <a:gd name="connsiteX1" fmla="*/ 46203 w 807256"/>
                    <a:gd name="connsiteY1" fmla="*/ 5745 h 984754"/>
                    <a:gd name="connsiteX2" fmla="*/ 256416 w 807256"/>
                    <a:gd name="connsiteY2" fmla="*/ 58679 h 984754"/>
                    <a:gd name="connsiteX3" fmla="*/ 269684 w 807256"/>
                    <a:gd name="connsiteY3" fmla="*/ 63820 h 984754"/>
                    <a:gd name="connsiteX4" fmla="*/ 322625 w 807256"/>
                    <a:gd name="connsiteY4" fmla="*/ 99716 h 984754"/>
                    <a:gd name="connsiteX5" fmla="*/ 806226 w 807256"/>
                    <a:gd name="connsiteY5" fmla="*/ 971430 h 984754"/>
                    <a:gd name="connsiteX6" fmla="*/ 807256 w 807256"/>
                    <a:gd name="connsiteY6" fmla="*/ 984754 h 984754"/>
                    <a:gd name="connsiteX7" fmla="*/ 792551 w 807256"/>
                    <a:gd name="connsiteY7" fmla="*/ 981147 h 984754"/>
                    <a:gd name="connsiteX8" fmla="*/ 746243 w 807256"/>
                    <a:gd name="connsiteY8" fmla="*/ 950622 h 984754"/>
                    <a:gd name="connsiteX9" fmla="*/ 460377 w 807256"/>
                    <a:gd name="connsiteY9" fmla="*/ 879340 h 984754"/>
                    <a:gd name="connsiteX10" fmla="*/ 313204 w 807256"/>
                    <a:gd name="connsiteY10" fmla="*/ 897688 h 984754"/>
                    <a:gd name="connsiteX11" fmla="*/ 300528 w 807256"/>
                    <a:gd name="connsiteY11" fmla="*/ 902526 h 984754"/>
                    <a:gd name="connsiteX12" fmla="*/ 278686 w 807256"/>
                    <a:gd name="connsiteY12" fmla="*/ 900340 h 984754"/>
                    <a:gd name="connsiteX13" fmla="*/ 264813 w 807256"/>
                    <a:gd name="connsiteY13" fmla="*/ 766450 h 984754"/>
                    <a:gd name="connsiteX14" fmla="*/ 21696 w 807256"/>
                    <a:gd name="connsiteY14" fmla="*/ 25851 h 98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7256" h="984754">
                      <a:moveTo>
                        <a:pt x="0" y="0"/>
                      </a:moveTo>
                      <a:lnTo>
                        <a:pt x="46203" y="5745"/>
                      </a:lnTo>
                      <a:cubicBezTo>
                        <a:pt x="118605" y="17801"/>
                        <a:pt x="188864" y="35622"/>
                        <a:pt x="256416" y="58679"/>
                      </a:cubicBezTo>
                      <a:lnTo>
                        <a:pt x="269684" y="63820"/>
                      </a:lnTo>
                      <a:lnTo>
                        <a:pt x="322625" y="99716"/>
                      </a:lnTo>
                      <a:cubicBezTo>
                        <a:pt x="567771" y="283587"/>
                        <a:pt x="747744" y="598645"/>
                        <a:pt x="806226" y="971430"/>
                      </a:cubicBezTo>
                      <a:lnTo>
                        <a:pt x="807256" y="984754"/>
                      </a:lnTo>
                      <a:lnTo>
                        <a:pt x="792551" y="981147"/>
                      </a:lnTo>
                      <a:lnTo>
                        <a:pt x="746243" y="950622"/>
                      </a:lnTo>
                      <a:cubicBezTo>
                        <a:pt x="657106" y="904507"/>
                        <a:pt x="560821" y="879340"/>
                        <a:pt x="460377" y="879340"/>
                      </a:cubicBezTo>
                      <a:cubicBezTo>
                        <a:pt x="410155" y="879340"/>
                        <a:pt x="360972" y="885632"/>
                        <a:pt x="313204" y="897688"/>
                      </a:cubicBezTo>
                      <a:lnTo>
                        <a:pt x="300528" y="902526"/>
                      </a:lnTo>
                      <a:lnTo>
                        <a:pt x="278686" y="900340"/>
                      </a:lnTo>
                      <a:lnTo>
                        <a:pt x="264813" y="766450"/>
                      </a:lnTo>
                      <a:cubicBezTo>
                        <a:pt x="219824" y="439405"/>
                        <a:pt x="132260" y="173832"/>
                        <a:pt x="21696" y="25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FC05C9C3-27B0-BA51-4290-6F8CB0E9FF68}"/>
                    </a:ext>
                  </a:extLst>
                </p:cNvPr>
                <p:cNvSpPr/>
                <p:nvPr/>
              </p:nvSpPr>
              <p:spPr>
                <a:xfrm>
                  <a:off x="4971531" y="3798991"/>
                  <a:ext cx="799104" cy="983740"/>
                </a:xfrm>
                <a:custGeom>
                  <a:avLst/>
                  <a:gdLst>
                    <a:gd name="connsiteX0" fmla="*/ 799104 w 799104"/>
                    <a:gd name="connsiteY0" fmla="*/ 0 h 983740"/>
                    <a:gd name="connsiteX1" fmla="*/ 778258 w 799104"/>
                    <a:gd name="connsiteY1" fmla="*/ 24837 h 983740"/>
                    <a:gd name="connsiteX2" fmla="*/ 535142 w 799104"/>
                    <a:gd name="connsiteY2" fmla="*/ 765436 h 983740"/>
                    <a:gd name="connsiteX3" fmla="*/ 521193 w 799104"/>
                    <a:gd name="connsiteY3" fmla="*/ 900064 h 983740"/>
                    <a:gd name="connsiteX4" fmla="*/ 505244 w 799104"/>
                    <a:gd name="connsiteY4" fmla="*/ 901660 h 983740"/>
                    <a:gd name="connsiteX5" fmla="*/ 492180 w 799104"/>
                    <a:gd name="connsiteY5" fmla="*/ 896674 h 983740"/>
                    <a:gd name="connsiteX6" fmla="*/ 345007 w 799104"/>
                    <a:gd name="connsiteY6" fmla="*/ 878326 h 983740"/>
                    <a:gd name="connsiteX7" fmla="*/ 59141 w 799104"/>
                    <a:gd name="connsiteY7" fmla="*/ 949608 h 983740"/>
                    <a:gd name="connsiteX8" fmla="*/ 11723 w 799104"/>
                    <a:gd name="connsiteY8" fmla="*/ 980864 h 983740"/>
                    <a:gd name="connsiteX9" fmla="*/ 0 w 799104"/>
                    <a:gd name="connsiteY9" fmla="*/ 983740 h 983740"/>
                    <a:gd name="connsiteX10" fmla="*/ 1030 w 799104"/>
                    <a:gd name="connsiteY10" fmla="*/ 970416 h 983740"/>
                    <a:gd name="connsiteX11" fmla="*/ 484631 w 799104"/>
                    <a:gd name="connsiteY11" fmla="*/ 98702 h 983740"/>
                    <a:gd name="connsiteX12" fmla="*/ 537574 w 799104"/>
                    <a:gd name="connsiteY12" fmla="*/ 62805 h 983740"/>
                    <a:gd name="connsiteX13" fmla="*/ 550839 w 799104"/>
                    <a:gd name="connsiteY13" fmla="*/ 57665 h 983740"/>
                    <a:gd name="connsiteX14" fmla="*/ 761051 w 799104"/>
                    <a:gd name="connsiteY14" fmla="*/ 4731 h 98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99104" h="983740">
                      <a:moveTo>
                        <a:pt x="799104" y="0"/>
                      </a:moveTo>
                      <a:lnTo>
                        <a:pt x="778258" y="24837"/>
                      </a:lnTo>
                      <a:cubicBezTo>
                        <a:pt x="667695" y="172818"/>
                        <a:pt x="580130" y="438391"/>
                        <a:pt x="535142" y="765436"/>
                      </a:cubicBezTo>
                      <a:lnTo>
                        <a:pt x="521193" y="900064"/>
                      </a:lnTo>
                      <a:lnTo>
                        <a:pt x="505244" y="901660"/>
                      </a:lnTo>
                      <a:lnTo>
                        <a:pt x="492180" y="896674"/>
                      </a:lnTo>
                      <a:cubicBezTo>
                        <a:pt x="444411" y="884618"/>
                        <a:pt x="395229" y="878326"/>
                        <a:pt x="345007" y="878326"/>
                      </a:cubicBezTo>
                      <a:cubicBezTo>
                        <a:pt x="244562" y="878326"/>
                        <a:pt x="148278" y="903493"/>
                        <a:pt x="59141" y="949608"/>
                      </a:cubicBezTo>
                      <a:lnTo>
                        <a:pt x="11723" y="980864"/>
                      </a:lnTo>
                      <a:lnTo>
                        <a:pt x="0" y="983740"/>
                      </a:lnTo>
                      <a:lnTo>
                        <a:pt x="1030" y="970416"/>
                      </a:lnTo>
                      <a:cubicBezTo>
                        <a:pt x="59511" y="597631"/>
                        <a:pt x="239484" y="282573"/>
                        <a:pt x="484631" y="98702"/>
                      </a:cubicBezTo>
                      <a:lnTo>
                        <a:pt x="537574" y="62805"/>
                      </a:lnTo>
                      <a:lnTo>
                        <a:pt x="550839" y="57665"/>
                      </a:lnTo>
                      <a:cubicBezTo>
                        <a:pt x="618391" y="34608"/>
                        <a:pt x="688650" y="16787"/>
                        <a:pt x="761051" y="473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FE157AF5-27DE-F79A-5B4E-08BD41CA9AEB}"/>
                    </a:ext>
                  </a:extLst>
                </p:cNvPr>
                <p:cNvSpPr/>
                <p:nvPr/>
              </p:nvSpPr>
              <p:spPr>
                <a:xfrm>
                  <a:off x="5492725" y="3785375"/>
                  <a:ext cx="918473" cy="913681"/>
                </a:xfrm>
                <a:custGeom>
                  <a:avLst/>
                  <a:gdLst>
                    <a:gd name="connsiteX0" fmla="*/ 462924 w 918473"/>
                    <a:gd name="connsiteY0" fmla="*/ 0 h 913681"/>
                    <a:gd name="connsiteX1" fmla="*/ 575851 w 918473"/>
                    <a:gd name="connsiteY1" fmla="*/ 4653 h 913681"/>
                    <a:gd name="connsiteX2" fmla="*/ 639787 w 918473"/>
                    <a:gd name="connsiteY2" fmla="*/ 12603 h 913681"/>
                    <a:gd name="connsiteX3" fmla="*/ 661483 w 918473"/>
                    <a:gd name="connsiteY3" fmla="*/ 38454 h 913681"/>
                    <a:gd name="connsiteX4" fmla="*/ 904600 w 918473"/>
                    <a:gd name="connsiteY4" fmla="*/ 779053 h 913681"/>
                    <a:gd name="connsiteX5" fmla="*/ 918473 w 918473"/>
                    <a:gd name="connsiteY5" fmla="*/ 912943 h 913681"/>
                    <a:gd name="connsiteX6" fmla="*/ 896328 w 918473"/>
                    <a:gd name="connsiteY6" fmla="*/ 910727 h 913681"/>
                    <a:gd name="connsiteX7" fmla="*/ 892514 w 918473"/>
                    <a:gd name="connsiteY7" fmla="*/ 909249 h 913681"/>
                    <a:gd name="connsiteX8" fmla="*/ 459235 w 918473"/>
                    <a:gd name="connsiteY8" fmla="*/ 837967 h 913681"/>
                    <a:gd name="connsiteX9" fmla="*/ 25957 w 918473"/>
                    <a:gd name="connsiteY9" fmla="*/ 909249 h 913681"/>
                    <a:gd name="connsiteX10" fmla="*/ 19574 w 918473"/>
                    <a:gd name="connsiteY10" fmla="*/ 911723 h 913681"/>
                    <a:gd name="connsiteX11" fmla="*/ 0 w 918473"/>
                    <a:gd name="connsiteY11" fmla="*/ 913681 h 913681"/>
                    <a:gd name="connsiteX12" fmla="*/ 13949 w 918473"/>
                    <a:gd name="connsiteY12" fmla="*/ 779053 h 913681"/>
                    <a:gd name="connsiteX13" fmla="*/ 257065 w 918473"/>
                    <a:gd name="connsiteY13" fmla="*/ 38454 h 913681"/>
                    <a:gd name="connsiteX14" fmla="*/ 277911 w 918473"/>
                    <a:gd name="connsiteY14" fmla="*/ 13617 h 913681"/>
                    <a:gd name="connsiteX15" fmla="*/ 349997 w 918473"/>
                    <a:gd name="connsiteY15" fmla="*/ 4653 h 913681"/>
                    <a:gd name="connsiteX16" fmla="*/ 462924 w 918473"/>
                    <a:gd name="connsiteY16" fmla="*/ 0 h 91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8473" h="913681">
                      <a:moveTo>
                        <a:pt x="462924" y="0"/>
                      </a:moveTo>
                      <a:cubicBezTo>
                        <a:pt x="500984" y="0"/>
                        <a:pt x="538650" y="1573"/>
                        <a:pt x="575851" y="4653"/>
                      </a:cubicBezTo>
                      <a:lnTo>
                        <a:pt x="639787" y="12603"/>
                      </a:lnTo>
                      <a:lnTo>
                        <a:pt x="661483" y="38454"/>
                      </a:lnTo>
                      <a:cubicBezTo>
                        <a:pt x="772047" y="186435"/>
                        <a:pt x="859611" y="452008"/>
                        <a:pt x="904600" y="779053"/>
                      </a:cubicBezTo>
                      <a:lnTo>
                        <a:pt x="918473" y="912943"/>
                      </a:lnTo>
                      <a:lnTo>
                        <a:pt x="896328" y="910727"/>
                      </a:lnTo>
                      <a:lnTo>
                        <a:pt x="892514" y="909249"/>
                      </a:lnTo>
                      <a:cubicBezTo>
                        <a:pt x="757411" y="863134"/>
                        <a:pt x="611476" y="837967"/>
                        <a:pt x="459235" y="837967"/>
                      </a:cubicBezTo>
                      <a:cubicBezTo>
                        <a:pt x="306995" y="837967"/>
                        <a:pt x="161060" y="863134"/>
                        <a:pt x="25957" y="909249"/>
                      </a:cubicBezTo>
                      <a:lnTo>
                        <a:pt x="19574" y="911723"/>
                      </a:lnTo>
                      <a:lnTo>
                        <a:pt x="0" y="913681"/>
                      </a:lnTo>
                      <a:lnTo>
                        <a:pt x="13949" y="779053"/>
                      </a:lnTo>
                      <a:cubicBezTo>
                        <a:pt x="58937" y="452008"/>
                        <a:pt x="146502" y="186435"/>
                        <a:pt x="257065" y="38454"/>
                      </a:cubicBezTo>
                      <a:lnTo>
                        <a:pt x="277911" y="13617"/>
                      </a:lnTo>
                      <a:lnTo>
                        <a:pt x="349997" y="4653"/>
                      </a:lnTo>
                      <a:cubicBezTo>
                        <a:pt x="387198" y="1573"/>
                        <a:pt x="424864" y="0"/>
                        <a:pt x="46292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F70FC420-EB40-FECC-1C99-525FC9A4F9D9}"/>
                </a:ext>
              </a:extLst>
            </p:cNvPr>
            <p:cNvSpPr/>
            <p:nvPr/>
          </p:nvSpPr>
          <p:spPr bwMode="auto">
            <a:xfrm rot="4046430" flipH="1">
              <a:off x="8208162" y="5199731"/>
              <a:ext cx="453804" cy="593550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423673 w 515263"/>
                <a:gd name="connsiteY5" fmla="*/ 728665 h 797583"/>
                <a:gd name="connsiteX6" fmla="*/ 216679 w 515263"/>
                <a:gd name="connsiteY6" fmla="*/ 666867 h 797583"/>
                <a:gd name="connsiteX7" fmla="*/ 192602 w 515263"/>
                <a:gd name="connsiteY7" fmla="*/ 647451 h 797583"/>
                <a:gd name="connsiteX8" fmla="*/ 194964 w 515263"/>
                <a:gd name="connsiteY8" fmla="*/ 658056 h 797583"/>
                <a:gd name="connsiteX9" fmla="*/ 265970 w 515263"/>
                <a:gd name="connsiteY9" fmla="*/ 797583 h 797583"/>
                <a:gd name="connsiteX10" fmla="*/ 2016 w 515263"/>
                <a:gd name="connsiteY10" fmla="*/ 352246 h 797583"/>
                <a:gd name="connsiteX11" fmla="*/ 345680 w 515263"/>
                <a:gd name="connsiteY11" fmla="*/ 0 h 797583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423673 w 515263"/>
                <a:gd name="connsiteY4" fmla="*/ 728665 h 797583"/>
                <a:gd name="connsiteX5" fmla="*/ 216679 w 515263"/>
                <a:gd name="connsiteY5" fmla="*/ 666867 h 797583"/>
                <a:gd name="connsiteX6" fmla="*/ 192602 w 515263"/>
                <a:gd name="connsiteY6" fmla="*/ 647451 h 797583"/>
                <a:gd name="connsiteX7" fmla="*/ 194964 w 515263"/>
                <a:gd name="connsiteY7" fmla="*/ 658056 h 797583"/>
                <a:gd name="connsiteX8" fmla="*/ 265970 w 515263"/>
                <a:gd name="connsiteY8" fmla="*/ 797583 h 797583"/>
                <a:gd name="connsiteX9" fmla="*/ 2016 w 515263"/>
                <a:gd name="connsiteY9" fmla="*/ 352246 h 797583"/>
                <a:gd name="connsiteX10" fmla="*/ 345680 w 515263"/>
                <a:gd name="connsiteY10" fmla="*/ 0 h 797583"/>
                <a:gd name="connsiteX0" fmla="*/ 446228 w 519226"/>
                <a:gd name="connsiteY0" fmla="*/ 102859 h 797583"/>
                <a:gd name="connsiteX1" fmla="*/ 301564 w 519226"/>
                <a:gd name="connsiteY1" fmla="*/ 339915 h 797583"/>
                <a:gd name="connsiteX2" fmla="*/ 515263 w 519226"/>
                <a:gd name="connsiteY2" fmla="*/ 690451 h 797583"/>
                <a:gd name="connsiteX3" fmla="*/ 423673 w 519226"/>
                <a:gd name="connsiteY3" fmla="*/ 728665 h 797583"/>
                <a:gd name="connsiteX4" fmla="*/ 216679 w 519226"/>
                <a:gd name="connsiteY4" fmla="*/ 666867 h 797583"/>
                <a:gd name="connsiteX5" fmla="*/ 192602 w 519226"/>
                <a:gd name="connsiteY5" fmla="*/ 647451 h 797583"/>
                <a:gd name="connsiteX6" fmla="*/ 194964 w 519226"/>
                <a:gd name="connsiteY6" fmla="*/ 658056 h 797583"/>
                <a:gd name="connsiteX7" fmla="*/ 265970 w 519226"/>
                <a:gd name="connsiteY7" fmla="*/ 797583 h 797583"/>
                <a:gd name="connsiteX8" fmla="*/ 2016 w 519226"/>
                <a:gd name="connsiteY8" fmla="*/ 352246 h 797583"/>
                <a:gd name="connsiteX9" fmla="*/ 345680 w 519226"/>
                <a:gd name="connsiteY9" fmla="*/ 0 h 797583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216679 w 515263"/>
                <a:gd name="connsiteY3" fmla="*/ 666867 h 797583"/>
                <a:gd name="connsiteX4" fmla="*/ 192602 w 515263"/>
                <a:gd name="connsiteY4" fmla="*/ 647451 h 797583"/>
                <a:gd name="connsiteX5" fmla="*/ 194964 w 515263"/>
                <a:gd name="connsiteY5" fmla="*/ 658056 h 797583"/>
                <a:gd name="connsiteX6" fmla="*/ 265970 w 515263"/>
                <a:gd name="connsiteY6" fmla="*/ 797583 h 797583"/>
                <a:gd name="connsiteX7" fmla="*/ 2016 w 515263"/>
                <a:gd name="connsiteY7" fmla="*/ 352246 h 797583"/>
                <a:gd name="connsiteX8" fmla="*/ 345680 w 515263"/>
                <a:gd name="connsiteY8" fmla="*/ 0 h 797583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216679 w 515263"/>
                <a:gd name="connsiteY3" fmla="*/ 666867 h 797583"/>
                <a:gd name="connsiteX4" fmla="*/ 192602 w 515263"/>
                <a:gd name="connsiteY4" fmla="*/ 647451 h 797583"/>
                <a:gd name="connsiteX5" fmla="*/ 265970 w 515263"/>
                <a:gd name="connsiteY5" fmla="*/ 797583 h 797583"/>
                <a:gd name="connsiteX6" fmla="*/ 2016 w 515263"/>
                <a:gd name="connsiteY6" fmla="*/ 352246 h 797583"/>
                <a:gd name="connsiteX7" fmla="*/ 345680 w 515263"/>
                <a:gd name="connsiteY7" fmla="*/ 0 h 797583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216679 w 515263"/>
                <a:gd name="connsiteY3" fmla="*/ 666867 h 797583"/>
                <a:gd name="connsiteX4" fmla="*/ 265970 w 515263"/>
                <a:gd name="connsiteY4" fmla="*/ 797583 h 797583"/>
                <a:gd name="connsiteX5" fmla="*/ 2016 w 515263"/>
                <a:gd name="connsiteY5" fmla="*/ 352246 h 797583"/>
                <a:gd name="connsiteX6" fmla="*/ 345680 w 515263"/>
                <a:gd name="connsiteY6" fmla="*/ 0 h 797583"/>
                <a:gd name="connsiteX0" fmla="*/ 446228 w 515263"/>
                <a:gd name="connsiteY0" fmla="*/ 102859 h 815585"/>
                <a:gd name="connsiteX1" fmla="*/ 301564 w 515263"/>
                <a:gd name="connsiteY1" fmla="*/ 339915 h 815585"/>
                <a:gd name="connsiteX2" fmla="*/ 515263 w 515263"/>
                <a:gd name="connsiteY2" fmla="*/ 690451 h 815585"/>
                <a:gd name="connsiteX3" fmla="*/ 265970 w 515263"/>
                <a:gd name="connsiteY3" fmla="*/ 797583 h 815585"/>
                <a:gd name="connsiteX4" fmla="*/ 2016 w 515263"/>
                <a:gd name="connsiteY4" fmla="*/ 352246 h 815585"/>
                <a:gd name="connsiteX5" fmla="*/ 345680 w 515263"/>
                <a:gd name="connsiteY5" fmla="*/ 0 h 815585"/>
                <a:gd name="connsiteX0" fmla="*/ 444213 w 513248"/>
                <a:gd name="connsiteY0" fmla="*/ 102859 h 690464"/>
                <a:gd name="connsiteX1" fmla="*/ 299549 w 513248"/>
                <a:gd name="connsiteY1" fmla="*/ 339915 h 690464"/>
                <a:gd name="connsiteX2" fmla="*/ 513248 w 513248"/>
                <a:gd name="connsiteY2" fmla="*/ 690451 h 690464"/>
                <a:gd name="connsiteX3" fmla="*/ 1 w 513248"/>
                <a:gd name="connsiteY3" fmla="*/ 352246 h 690464"/>
                <a:gd name="connsiteX4" fmla="*/ 343665 w 513248"/>
                <a:gd name="connsiteY4" fmla="*/ 0 h 690464"/>
                <a:gd name="connsiteX0" fmla="*/ 444212 w 513247"/>
                <a:gd name="connsiteY0" fmla="*/ 102859 h 690527"/>
                <a:gd name="connsiteX1" fmla="*/ 299548 w 513247"/>
                <a:gd name="connsiteY1" fmla="*/ 339915 h 690527"/>
                <a:gd name="connsiteX2" fmla="*/ 513247 w 513247"/>
                <a:gd name="connsiteY2" fmla="*/ 690451 h 690527"/>
                <a:gd name="connsiteX3" fmla="*/ 0 w 513247"/>
                <a:gd name="connsiteY3" fmla="*/ 352246 h 690527"/>
                <a:gd name="connsiteX4" fmla="*/ 343664 w 513247"/>
                <a:gd name="connsiteY4" fmla="*/ 0 h 690527"/>
                <a:gd name="connsiteX0" fmla="*/ 444212 w 513247"/>
                <a:gd name="connsiteY0" fmla="*/ 102859 h 690861"/>
                <a:gd name="connsiteX1" fmla="*/ 299548 w 513247"/>
                <a:gd name="connsiteY1" fmla="*/ 339915 h 690861"/>
                <a:gd name="connsiteX2" fmla="*/ 513247 w 513247"/>
                <a:gd name="connsiteY2" fmla="*/ 690451 h 690861"/>
                <a:gd name="connsiteX3" fmla="*/ 0 w 513247"/>
                <a:gd name="connsiteY3" fmla="*/ 352246 h 690861"/>
                <a:gd name="connsiteX4" fmla="*/ 343664 w 513247"/>
                <a:gd name="connsiteY4" fmla="*/ 0 h 690861"/>
                <a:gd name="connsiteX0" fmla="*/ 444608 w 513643"/>
                <a:gd name="connsiteY0" fmla="*/ 102859 h 690860"/>
                <a:gd name="connsiteX1" fmla="*/ 299944 w 513643"/>
                <a:gd name="connsiteY1" fmla="*/ 339915 h 690860"/>
                <a:gd name="connsiteX2" fmla="*/ 513643 w 513643"/>
                <a:gd name="connsiteY2" fmla="*/ 690451 h 690860"/>
                <a:gd name="connsiteX3" fmla="*/ 396 w 513643"/>
                <a:gd name="connsiteY3" fmla="*/ 352246 h 690860"/>
                <a:gd name="connsiteX4" fmla="*/ 344060 w 513643"/>
                <a:gd name="connsiteY4" fmla="*/ 0 h 69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643" h="690860">
                  <a:moveTo>
                    <a:pt x="444608" y="102859"/>
                  </a:moveTo>
                  <a:cubicBezTo>
                    <a:pt x="316993" y="144787"/>
                    <a:pt x="288438" y="241983"/>
                    <a:pt x="299944" y="339915"/>
                  </a:cubicBezTo>
                  <a:cubicBezTo>
                    <a:pt x="311450" y="437847"/>
                    <a:pt x="402208" y="601890"/>
                    <a:pt x="513643" y="690451"/>
                  </a:cubicBezTo>
                  <a:cubicBezTo>
                    <a:pt x="463718" y="692506"/>
                    <a:pt x="55767" y="699343"/>
                    <a:pt x="396" y="352246"/>
                  </a:cubicBezTo>
                  <a:cubicBezTo>
                    <a:pt x="-9273" y="218203"/>
                    <a:pt x="159571" y="78614"/>
                    <a:pt x="344060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B7A818A3-ED72-7597-4CED-A124AD5E5EBF}"/>
              </a:ext>
            </a:extLst>
          </p:cNvPr>
          <p:cNvGrpSpPr/>
          <p:nvPr/>
        </p:nvGrpSpPr>
        <p:grpSpPr>
          <a:xfrm>
            <a:off x="3826905" y="861671"/>
            <a:ext cx="2397704" cy="2672992"/>
            <a:chOff x="4006302" y="54708"/>
            <a:chExt cx="3040818" cy="3389945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74B7B64-51F2-8E94-C72B-CE6CABBC8130}"/>
                </a:ext>
              </a:extLst>
            </p:cNvPr>
            <p:cNvSpPr/>
            <p:nvPr/>
          </p:nvSpPr>
          <p:spPr bwMode="auto">
            <a:xfrm>
              <a:off x="4201573" y="1642262"/>
              <a:ext cx="1516606" cy="1421524"/>
            </a:xfrm>
            <a:custGeom>
              <a:avLst/>
              <a:gdLst>
                <a:gd name="connsiteX0" fmla="*/ 758303 w 1516606"/>
                <a:gd name="connsiteY0" fmla="*/ 0 h 1421524"/>
                <a:gd name="connsiteX1" fmla="*/ 1516606 w 1516606"/>
                <a:gd name="connsiteY1" fmla="*/ 710762 h 1421524"/>
                <a:gd name="connsiteX2" fmla="*/ 1501200 w 1516606"/>
                <a:gd name="connsiteY2" fmla="*/ 854005 h 1421524"/>
                <a:gd name="connsiteX3" fmla="*/ 1499037 w 1516606"/>
                <a:gd name="connsiteY3" fmla="*/ 860538 h 1421524"/>
                <a:gd name="connsiteX4" fmla="*/ 763658 w 1516606"/>
                <a:gd name="connsiteY4" fmla="*/ 860538 h 1421524"/>
                <a:gd name="connsiteX5" fmla="*/ 763658 w 1516606"/>
                <a:gd name="connsiteY5" fmla="*/ 1421018 h 1421524"/>
                <a:gd name="connsiteX6" fmla="*/ 758303 w 1516606"/>
                <a:gd name="connsiteY6" fmla="*/ 1421524 h 1421524"/>
                <a:gd name="connsiteX7" fmla="*/ 0 w 1516606"/>
                <a:gd name="connsiteY7" fmla="*/ 710762 h 1421524"/>
                <a:gd name="connsiteX8" fmla="*/ 758303 w 1516606"/>
                <a:gd name="connsiteY8" fmla="*/ 0 h 142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6606" h="1421524">
                  <a:moveTo>
                    <a:pt x="758303" y="0"/>
                  </a:moveTo>
                  <a:cubicBezTo>
                    <a:pt x="1177102" y="0"/>
                    <a:pt x="1516606" y="318219"/>
                    <a:pt x="1516606" y="710762"/>
                  </a:cubicBezTo>
                  <a:cubicBezTo>
                    <a:pt x="1516606" y="759830"/>
                    <a:pt x="1511301" y="807737"/>
                    <a:pt x="1501200" y="854005"/>
                  </a:cubicBezTo>
                  <a:lnTo>
                    <a:pt x="1499037" y="860538"/>
                  </a:lnTo>
                  <a:lnTo>
                    <a:pt x="763658" y="860538"/>
                  </a:lnTo>
                  <a:lnTo>
                    <a:pt x="763658" y="1421018"/>
                  </a:lnTo>
                  <a:lnTo>
                    <a:pt x="758303" y="1421524"/>
                  </a:lnTo>
                  <a:cubicBezTo>
                    <a:pt x="339504" y="1421524"/>
                    <a:pt x="0" y="1103305"/>
                    <a:pt x="0" y="710762"/>
                  </a:cubicBezTo>
                  <a:cubicBezTo>
                    <a:pt x="0" y="318219"/>
                    <a:pt x="339504" y="0"/>
                    <a:pt x="75830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6B908703-9BB1-330B-6790-D06C9FB7AC00}"/>
                </a:ext>
              </a:extLst>
            </p:cNvPr>
            <p:cNvGrpSpPr/>
            <p:nvPr/>
          </p:nvGrpSpPr>
          <p:grpSpPr>
            <a:xfrm>
              <a:off x="4245457" y="939315"/>
              <a:ext cx="1440160" cy="2505338"/>
              <a:chOff x="2866605" y="323655"/>
              <a:chExt cx="1440160" cy="2505338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61A3FB1-28FF-0510-98E8-CD7CB7FC7C18}"/>
                  </a:ext>
                </a:extLst>
              </p:cNvPr>
              <p:cNvSpPr/>
              <p:nvPr/>
            </p:nvSpPr>
            <p:spPr bwMode="auto">
              <a:xfrm>
                <a:off x="3714869" y="2378943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40F464DE-7299-C1CD-DA11-42FC3FBF8500}"/>
                  </a:ext>
                </a:extLst>
              </p:cNvPr>
              <p:cNvSpPr/>
              <p:nvPr/>
            </p:nvSpPr>
            <p:spPr bwMode="auto">
              <a:xfrm>
                <a:off x="3070797" y="2378943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5027A91-81B2-4A00-EF3D-6B6AA2CBCF75}"/>
                  </a:ext>
                </a:extLst>
              </p:cNvPr>
              <p:cNvSpPr/>
              <p:nvPr/>
            </p:nvSpPr>
            <p:spPr bwMode="auto">
              <a:xfrm>
                <a:off x="2937680" y="1018782"/>
                <a:ext cx="1298010" cy="1500070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4ABAE32F-66EF-5A98-4AED-DBEFE6E63C52}"/>
                  </a:ext>
                </a:extLst>
              </p:cNvPr>
              <p:cNvSpPr/>
              <p:nvPr/>
            </p:nvSpPr>
            <p:spPr bwMode="auto">
              <a:xfrm>
                <a:off x="2866605" y="323655"/>
                <a:ext cx="1440160" cy="144016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3A87770-2987-3401-60DD-11BD708B31C2}"/>
                  </a:ext>
                </a:extLst>
              </p:cNvPr>
              <p:cNvSpPr/>
              <p:nvPr/>
            </p:nvSpPr>
            <p:spPr bwMode="auto">
              <a:xfrm>
                <a:off x="3334795" y="1148732"/>
                <a:ext cx="503780" cy="536797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774395">
                    <a:moveTo>
                      <a:pt x="292533" y="0"/>
                    </a:moveTo>
                    <a:lnTo>
                      <a:pt x="585065" y="279341"/>
                    </a:lnTo>
                    <a:lnTo>
                      <a:pt x="292531" y="774395"/>
                    </a:lnTo>
                    <a:lnTo>
                      <a:pt x="0" y="279341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BFD45065-F2CE-9B24-6B58-49F69084B76D}"/>
                  </a:ext>
                </a:extLst>
              </p:cNvPr>
              <p:cNvGrpSpPr/>
              <p:nvPr/>
            </p:nvGrpSpPr>
            <p:grpSpPr>
              <a:xfrm>
                <a:off x="3046547" y="815996"/>
                <a:ext cx="1080277" cy="327802"/>
                <a:chOff x="3042159" y="815996"/>
                <a:chExt cx="1080277" cy="327802"/>
              </a:xfrm>
            </p:grpSpPr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68889600-118E-8059-2815-BCD2B55E5AF8}"/>
                    </a:ext>
                  </a:extLst>
                </p:cNvPr>
                <p:cNvSpPr/>
                <p:nvPr/>
              </p:nvSpPr>
              <p:spPr bwMode="auto">
                <a:xfrm>
                  <a:off x="3042159" y="81599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3C0DBB29-6B14-9703-4B85-B0035AB7F860}"/>
                    </a:ext>
                  </a:extLst>
                </p:cNvPr>
                <p:cNvSpPr/>
                <p:nvPr/>
              </p:nvSpPr>
              <p:spPr bwMode="auto">
                <a:xfrm>
                  <a:off x="3119436" y="89627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9ECB11F1-35F4-640A-73CC-C02FBB82F283}"/>
                    </a:ext>
                  </a:extLst>
                </p:cNvPr>
                <p:cNvSpPr/>
                <p:nvPr/>
              </p:nvSpPr>
              <p:spPr bwMode="auto">
                <a:xfrm>
                  <a:off x="3794634" y="81599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698254A1-A054-4AB1-DFD9-270EF16048BB}"/>
                    </a:ext>
                  </a:extLst>
                </p:cNvPr>
                <p:cNvSpPr/>
                <p:nvPr/>
              </p:nvSpPr>
              <p:spPr bwMode="auto">
                <a:xfrm>
                  <a:off x="3871911" y="89627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CB4863AE-E07A-75DE-7FBF-A66EDCBA072F}"/>
                </a:ext>
              </a:extLst>
            </p:cNvPr>
            <p:cNvGrpSpPr/>
            <p:nvPr/>
          </p:nvGrpSpPr>
          <p:grpSpPr>
            <a:xfrm rot="11671061">
              <a:off x="4006302" y="54708"/>
              <a:ext cx="3040818" cy="2753895"/>
              <a:chOff x="5580119" y="3508981"/>
              <a:chExt cx="2495452" cy="2499720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34653B3B-1C35-5D00-0738-2ABE35496A68}"/>
                  </a:ext>
                </a:extLst>
              </p:cNvPr>
              <p:cNvGrpSpPr/>
              <p:nvPr/>
            </p:nvGrpSpPr>
            <p:grpSpPr>
              <a:xfrm rot="10800000">
                <a:off x="6772767" y="3508981"/>
                <a:ext cx="334069" cy="2499720"/>
                <a:chOff x="6548854" y="100187"/>
                <a:chExt cx="334069" cy="2499720"/>
              </a:xfrm>
            </p:grpSpPr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BB91FAA9-1BB2-26DB-2EBF-D2016691A076}"/>
                    </a:ext>
                  </a:extLst>
                </p:cNvPr>
                <p:cNvSpPr/>
                <p:nvPr/>
              </p:nvSpPr>
              <p:spPr>
                <a:xfrm>
                  <a:off x="6776339" y="100187"/>
                  <a:ext cx="79628" cy="204948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63416A2-32D8-1A89-B532-95D0F2C0C820}"/>
                    </a:ext>
                  </a:extLst>
                </p:cNvPr>
                <p:cNvSpPr/>
                <p:nvPr/>
              </p:nvSpPr>
              <p:spPr>
                <a:xfrm rot="10800000">
                  <a:off x="6548854" y="2207932"/>
                  <a:ext cx="310308" cy="391975"/>
                </a:xfrm>
                <a:custGeom>
                  <a:avLst/>
                  <a:gdLst>
                    <a:gd name="connsiteX0" fmla="*/ 74911 w 310308"/>
                    <a:gd name="connsiteY0" fmla="*/ 391975 h 391975"/>
                    <a:gd name="connsiteX1" fmla="*/ 0 w 310308"/>
                    <a:gd name="connsiteY1" fmla="*/ 391975 h 391975"/>
                    <a:gd name="connsiteX2" fmla="*/ 0 w 310308"/>
                    <a:gd name="connsiteY2" fmla="*/ 155154 h 391975"/>
                    <a:gd name="connsiteX3" fmla="*/ 155154 w 310308"/>
                    <a:gd name="connsiteY3" fmla="*/ 0 h 391975"/>
                    <a:gd name="connsiteX4" fmla="*/ 310308 w 310308"/>
                    <a:gd name="connsiteY4" fmla="*/ 155154 h 391975"/>
                    <a:gd name="connsiteX5" fmla="*/ 310308 w 310308"/>
                    <a:gd name="connsiteY5" fmla="*/ 249709 h 391975"/>
                    <a:gd name="connsiteX6" fmla="*/ 235398 w 310308"/>
                    <a:gd name="connsiteY6" fmla="*/ 249709 h 391975"/>
                    <a:gd name="connsiteX7" fmla="*/ 235398 w 310308"/>
                    <a:gd name="connsiteY7" fmla="*/ 155154 h 391975"/>
                    <a:gd name="connsiteX8" fmla="*/ 155155 w 310308"/>
                    <a:gd name="connsiteY8" fmla="*/ 74911 h 391975"/>
                    <a:gd name="connsiteX9" fmla="*/ 155154 w 310308"/>
                    <a:gd name="connsiteY9" fmla="*/ 74911 h 391975"/>
                    <a:gd name="connsiteX10" fmla="*/ 74911 w 310308"/>
                    <a:gd name="connsiteY10" fmla="*/ 155154 h 39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0308" h="391975">
                      <a:moveTo>
                        <a:pt x="74911" y="391975"/>
                      </a:moveTo>
                      <a:lnTo>
                        <a:pt x="0" y="391975"/>
                      </a:lnTo>
                      <a:lnTo>
                        <a:pt x="0" y="155154"/>
                      </a:lnTo>
                      <a:cubicBezTo>
                        <a:pt x="0" y="69465"/>
                        <a:pt x="69465" y="0"/>
                        <a:pt x="155154" y="0"/>
                      </a:cubicBezTo>
                      <a:cubicBezTo>
                        <a:pt x="240843" y="0"/>
                        <a:pt x="310308" y="69465"/>
                        <a:pt x="310308" y="155154"/>
                      </a:cubicBezTo>
                      <a:lnTo>
                        <a:pt x="310308" y="249709"/>
                      </a:lnTo>
                      <a:lnTo>
                        <a:pt x="235398" y="249709"/>
                      </a:lnTo>
                      <a:lnTo>
                        <a:pt x="235398" y="155154"/>
                      </a:lnTo>
                      <a:cubicBezTo>
                        <a:pt x="235398" y="110837"/>
                        <a:pt x="199472" y="74911"/>
                        <a:pt x="155155" y="74911"/>
                      </a:cubicBezTo>
                      <a:lnTo>
                        <a:pt x="155154" y="74911"/>
                      </a:lnTo>
                      <a:cubicBezTo>
                        <a:pt x="110837" y="74911"/>
                        <a:pt x="74911" y="110837"/>
                        <a:pt x="74911" y="1551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四角形: 上の 2 つの角を丸める 134">
                  <a:extLst>
                    <a:ext uri="{FF2B5EF4-FFF2-40B4-BE49-F238E27FC236}">
                      <a16:creationId xmlns:a16="http://schemas.microsoft.com/office/drawing/2014/main" id="{C60CAED0-E583-6F2C-68C3-0D5BAE228DA8}"/>
                    </a:ext>
                  </a:extLst>
                </p:cNvPr>
                <p:cNvSpPr/>
                <p:nvPr/>
              </p:nvSpPr>
              <p:spPr>
                <a:xfrm>
                  <a:off x="6754145" y="2057278"/>
                  <a:ext cx="128778" cy="161527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8A251EB8-6D7A-73C4-A20F-FF361179F0C5}"/>
                  </a:ext>
                </a:extLst>
              </p:cNvPr>
              <p:cNvGrpSpPr/>
              <p:nvPr/>
            </p:nvGrpSpPr>
            <p:grpSpPr>
              <a:xfrm rot="10800000">
                <a:off x="5580119" y="4771338"/>
                <a:ext cx="2495452" cy="1064615"/>
                <a:chOff x="4707417" y="3785375"/>
                <a:chExt cx="2495452" cy="1064615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24725B4D-5CC7-4248-1C26-229D577304D5}"/>
                    </a:ext>
                  </a:extLst>
                </p:cNvPr>
                <p:cNvSpPr/>
                <p:nvPr/>
              </p:nvSpPr>
              <p:spPr>
                <a:xfrm>
                  <a:off x="4707417" y="3861796"/>
                  <a:ext cx="801689" cy="988194"/>
                </a:xfrm>
                <a:custGeom>
                  <a:avLst/>
                  <a:gdLst>
                    <a:gd name="connsiteX0" fmla="*/ 801689 w 801689"/>
                    <a:gd name="connsiteY0" fmla="*/ 0 h 988194"/>
                    <a:gd name="connsiteX1" fmla="*/ 748746 w 801689"/>
                    <a:gd name="connsiteY1" fmla="*/ 35897 h 988194"/>
                    <a:gd name="connsiteX2" fmla="*/ 265145 w 801689"/>
                    <a:gd name="connsiteY2" fmla="*/ 907611 h 988194"/>
                    <a:gd name="connsiteX3" fmla="*/ 264115 w 801689"/>
                    <a:gd name="connsiteY3" fmla="*/ 920935 h 988194"/>
                    <a:gd name="connsiteX4" fmla="*/ 252705 w 801689"/>
                    <a:gd name="connsiteY4" fmla="*/ 923735 h 988194"/>
                    <a:gd name="connsiteX5" fmla="*/ 196474 w 801689"/>
                    <a:gd name="connsiteY5" fmla="*/ 927246 h 988194"/>
                    <a:gd name="connsiteX6" fmla="*/ 123808 w 801689"/>
                    <a:gd name="connsiteY6" fmla="*/ 940941 h 988194"/>
                    <a:gd name="connsiteX7" fmla="*/ 0 w 801689"/>
                    <a:gd name="connsiteY7" fmla="*/ 988194 h 988194"/>
                    <a:gd name="connsiteX8" fmla="*/ 13694 w 801689"/>
                    <a:gd name="connsiteY8" fmla="*/ 861554 h 988194"/>
                    <a:gd name="connsiteX9" fmla="*/ 715728 w 801689"/>
                    <a:gd name="connsiteY9" fmla="*/ 33308 h 988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1689" h="988194">
                      <a:moveTo>
                        <a:pt x="801689" y="0"/>
                      </a:moveTo>
                      <a:lnTo>
                        <a:pt x="748746" y="35897"/>
                      </a:lnTo>
                      <a:cubicBezTo>
                        <a:pt x="503599" y="219768"/>
                        <a:pt x="323626" y="534826"/>
                        <a:pt x="265145" y="907611"/>
                      </a:cubicBezTo>
                      <a:lnTo>
                        <a:pt x="264115" y="920935"/>
                      </a:lnTo>
                      <a:lnTo>
                        <a:pt x="252705" y="923735"/>
                      </a:lnTo>
                      <a:lnTo>
                        <a:pt x="196474" y="927246"/>
                      </a:lnTo>
                      <a:cubicBezTo>
                        <a:pt x="171930" y="930326"/>
                        <a:pt x="147692" y="934913"/>
                        <a:pt x="123808" y="940941"/>
                      </a:cubicBezTo>
                      <a:lnTo>
                        <a:pt x="0" y="988194"/>
                      </a:lnTo>
                      <a:lnTo>
                        <a:pt x="13694" y="861554"/>
                      </a:lnTo>
                      <a:cubicBezTo>
                        <a:pt x="94477" y="493534"/>
                        <a:pt x="359866" y="188201"/>
                        <a:pt x="715728" y="3330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D17073A1-B008-61E4-3623-C4407341EC77}"/>
                    </a:ext>
                  </a:extLst>
                </p:cNvPr>
                <p:cNvSpPr/>
                <p:nvPr/>
              </p:nvSpPr>
              <p:spPr>
                <a:xfrm>
                  <a:off x="6402195" y="3861798"/>
                  <a:ext cx="800674" cy="978828"/>
                </a:xfrm>
                <a:custGeom>
                  <a:avLst/>
                  <a:gdLst>
                    <a:gd name="connsiteX0" fmla="*/ 0 w 800674"/>
                    <a:gd name="connsiteY0" fmla="*/ 0 h 978828"/>
                    <a:gd name="connsiteX1" fmla="*/ 85957 w 800674"/>
                    <a:gd name="connsiteY1" fmla="*/ 33307 h 978828"/>
                    <a:gd name="connsiteX2" fmla="*/ 787992 w 800674"/>
                    <a:gd name="connsiteY2" fmla="*/ 861553 h 978828"/>
                    <a:gd name="connsiteX3" fmla="*/ 800674 w 800674"/>
                    <a:gd name="connsiteY3" fmla="*/ 978828 h 978828"/>
                    <a:gd name="connsiteX4" fmla="*/ 701401 w 800674"/>
                    <a:gd name="connsiteY4" fmla="*/ 940939 h 978828"/>
                    <a:gd name="connsiteX5" fmla="*/ 554228 w 800674"/>
                    <a:gd name="connsiteY5" fmla="*/ 922591 h 978828"/>
                    <a:gd name="connsiteX6" fmla="*/ 546335 w 800674"/>
                    <a:gd name="connsiteY6" fmla="*/ 923084 h 978828"/>
                    <a:gd name="connsiteX7" fmla="*/ 537572 w 800674"/>
                    <a:gd name="connsiteY7" fmla="*/ 920934 h 978828"/>
                    <a:gd name="connsiteX8" fmla="*/ 536542 w 800674"/>
                    <a:gd name="connsiteY8" fmla="*/ 907610 h 978828"/>
                    <a:gd name="connsiteX9" fmla="*/ 52941 w 800674"/>
                    <a:gd name="connsiteY9" fmla="*/ 35896 h 9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674" h="978828">
                      <a:moveTo>
                        <a:pt x="0" y="0"/>
                      </a:moveTo>
                      <a:lnTo>
                        <a:pt x="85957" y="33307"/>
                      </a:lnTo>
                      <a:cubicBezTo>
                        <a:pt x="441819" y="188200"/>
                        <a:pt x="707208" y="493533"/>
                        <a:pt x="787992" y="861553"/>
                      </a:cubicBezTo>
                      <a:lnTo>
                        <a:pt x="800674" y="978828"/>
                      </a:lnTo>
                      <a:lnTo>
                        <a:pt x="701401" y="940939"/>
                      </a:lnTo>
                      <a:cubicBezTo>
                        <a:pt x="653632" y="928883"/>
                        <a:pt x="604450" y="922591"/>
                        <a:pt x="554228" y="922591"/>
                      </a:cubicBezTo>
                      <a:lnTo>
                        <a:pt x="546335" y="923084"/>
                      </a:lnTo>
                      <a:lnTo>
                        <a:pt x="537572" y="920934"/>
                      </a:lnTo>
                      <a:lnTo>
                        <a:pt x="536542" y="907610"/>
                      </a:lnTo>
                      <a:cubicBezTo>
                        <a:pt x="478060" y="534825"/>
                        <a:pt x="298087" y="219767"/>
                        <a:pt x="52941" y="3589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9E4218BC-7FCC-5909-A96F-D901D312E53B}"/>
                    </a:ext>
                  </a:extLst>
                </p:cNvPr>
                <p:cNvSpPr/>
                <p:nvPr/>
              </p:nvSpPr>
              <p:spPr>
                <a:xfrm>
                  <a:off x="6132511" y="3797977"/>
                  <a:ext cx="807256" cy="984754"/>
                </a:xfrm>
                <a:custGeom>
                  <a:avLst/>
                  <a:gdLst>
                    <a:gd name="connsiteX0" fmla="*/ 0 w 807256"/>
                    <a:gd name="connsiteY0" fmla="*/ 0 h 984754"/>
                    <a:gd name="connsiteX1" fmla="*/ 46203 w 807256"/>
                    <a:gd name="connsiteY1" fmla="*/ 5745 h 984754"/>
                    <a:gd name="connsiteX2" fmla="*/ 256416 w 807256"/>
                    <a:gd name="connsiteY2" fmla="*/ 58679 h 984754"/>
                    <a:gd name="connsiteX3" fmla="*/ 269684 w 807256"/>
                    <a:gd name="connsiteY3" fmla="*/ 63820 h 984754"/>
                    <a:gd name="connsiteX4" fmla="*/ 322625 w 807256"/>
                    <a:gd name="connsiteY4" fmla="*/ 99716 h 984754"/>
                    <a:gd name="connsiteX5" fmla="*/ 806226 w 807256"/>
                    <a:gd name="connsiteY5" fmla="*/ 971430 h 984754"/>
                    <a:gd name="connsiteX6" fmla="*/ 807256 w 807256"/>
                    <a:gd name="connsiteY6" fmla="*/ 984754 h 984754"/>
                    <a:gd name="connsiteX7" fmla="*/ 792551 w 807256"/>
                    <a:gd name="connsiteY7" fmla="*/ 981147 h 984754"/>
                    <a:gd name="connsiteX8" fmla="*/ 746243 w 807256"/>
                    <a:gd name="connsiteY8" fmla="*/ 950622 h 984754"/>
                    <a:gd name="connsiteX9" fmla="*/ 460377 w 807256"/>
                    <a:gd name="connsiteY9" fmla="*/ 879340 h 984754"/>
                    <a:gd name="connsiteX10" fmla="*/ 313204 w 807256"/>
                    <a:gd name="connsiteY10" fmla="*/ 897688 h 984754"/>
                    <a:gd name="connsiteX11" fmla="*/ 300528 w 807256"/>
                    <a:gd name="connsiteY11" fmla="*/ 902526 h 984754"/>
                    <a:gd name="connsiteX12" fmla="*/ 278686 w 807256"/>
                    <a:gd name="connsiteY12" fmla="*/ 900340 h 984754"/>
                    <a:gd name="connsiteX13" fmla="*/ 264813 w 807256"/>
                    <a:gd name="connsiteY13" fmla="*/ 766450 h 984754"/>
                    <a:gd name="connsiteX14" fmla="*/ 21696 w 807256"/>
                    <a:gd name="connsiteY14" fmla="*/ 25851 h 98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7256" h="984754">
                      <a:moveTo>
                        <a:pt x="0" y="0"/>
                      </a:moveTo>
                      <a:lnTo>
                        <a:pt x="46203" y="5745"/>
                      </a:lnTo>
                      <a:cubicBezTo>
                        <a:pt x="118605" y="17801"/>
                        <a:pt x="188864" y="35622"/>
                        <a:pt x="256416" y="58679"/>
                      </a:cubicBezTo>
                      <a:lnTo>
                        <a:pt x="269684" y="63820"/>
                      </a:lnTo>
                      <a:lnTo>
                        <a:pt x="322625" y="99716"/>
                      </a:lnTo>
                      <a:cubicBezTo>
                        <a:pt x="567771" y="283587"/>
                        <a:pt x="747744" y="598645"/>
                        <a:pt x="806226" y="971430"/>
                      </a:cubicBezTo>
                      <a:lnTo>
                        <a:pt x="807256" y="984754"/>
                      </a:lnTo>
                      <a:lnTo>
                        <a:pt x="792551" y="981147"/>
                      </a:lnTo>
                      <a:lnTo>
                        <a:pt x="746243" y="950622"/>
                      </a:lnTo>
                      <a:cubicBezTo>
                        <a:pt x="657106" y="904507"/>
                        <a:pt x="560821" y="879340"/>
                        <a:pt x="460377" y="879340"/>
                      </a:cubicBezTo>
                      <a:cubicBezTo>
                        <a:pt x="410155" y="879340"/>
                        <a:pt x="360972" y="885632"/>
                        <a:pt x="313204" y="897688"/>
                      </a:cubicBezTo>
                      <a:lnTo>
                        <a:pt x="300528" y="902526"/>
                      </a:lnTo>
                      <a:lnTo>
                        <a:pt x="278686" y="900340"/>
                      </a:lnTo>
                      <a:lnTo>
                        <a:pt x="264813" y="766450"/>
                      </a:lnTo>
                      <a:cubicBezTo>
                        <a:pt x="219824" y="439405"/>
                        <a:pt x="132260" y="173832"/>
                        <a:pt x="21696" y="25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DEE2CE43-9018-F9B3-2C17-EDAE73517A6E}"/>
                    </a:ext>
                  </a:extLst>
                </p:cNvPr>
                <p:cNvSpPr/>
                <p:nvPr/>
              </p:nvSpPr>
              <p:spPr>
                <a:xfrm>
                  <a:off x="4971531" y="3798991"/>
                  <a:ext cx="799104" cy="983740"/>
                </a:xfrm>
                <a:custGeom>
                  <a:avLst/>
                  <a:gdLst>
                    <a:gd name="connsiteX0" fmla="*/ 799104 w 799104"/>
                    <a:gd name="connsiteY0" fmla="*/ 0 h 983740"/>
                    <a:gd name="connsiteX1" fmla="*/ 778258 w 799104"/>
                    <a:gd name="connsiteY1" fmla="*/ 24837 h 983740"/>
                    <a:gd name="connsiteX2" fmla="*/ 535142 w 799104"/>
                    <a:gd name="connsiteY2" fmla="*/ 765436 h 983740"/>
                    <a:gd name="connsiteX3" fmla="*/ 521193 w 799104"/>
                    <a:gd name="connsiteY3" fmla="*/ 900064 h 983740"/>
                    <a:gd name="connsiteX4" fmla="*/ 505244 w 799104"/>
                    <a:gd name="connsiteY4" fmla="*/ 901660 h 983740"/>
                    <a:gd name="connsiteX5" fmla="*/ 492180 w 799104"/>
                    <a:gd name="connsiteY5" fmla="*/ 896674 h 983740"/>
                    <a:gd name="connsiteX6" fmla="*/ 345007 w 799104"/>
                    <a:gd name="connsiteY6" fmla="*/ 878326 h 983740"/>
                    <a:gd name="connsiteX7" fmla="*/ 59141 w 799104"/>
                    <a:gd name="connsiteY7" fmla="*/ 949608 h 983740"/>
                    <a:gd name="connsiteX8" fmla="*/ 11723 w 799104"/>
                    <a:gd name="connsiteY8" fmla="*/ 980864 h 983740"/>
                    <a:gd name="connsiteX9" fmla="*/ 0 w 799104"/>
                    <a:gd name="connsiteY9" fmla="*/ 983740 h 983740"/>
                    <a:gd name="connsiteX10" fmla="*/ 1030 w 799104"/>
                    <a:gd name="connsiteY10" fmla="*/ 970416 h 983740"/>
                    <a:gd name="connsiteX11" fmla="*/ 484631 w 799104"/>
                    <a:gd name="connsiteY11" fmla="*/ 98702 h 983740"/>
                    <a:gd name="connsiteX12" fmla="*/ 537574 w 799104"/>
                    <a:gd name="connsiteY12" fmla="*/ 62805 h 983740"/>
                    <a:gd name="connsiteX13" fmla="*/ 550839 w 799104"/>
                    <a:gd name="connsiteY13" fmla="*/ 57665 h 983740"/>
                    <a:gd name="connsiteX14" fmla="*/ 761051 w 799104"/>
                    <a:gd name="connsiteY14" fmla="*/ 4731 h 98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99104" h="983740">
                      <a:moveTo>
                        <a:pt x="799104" y="0"/>
                      </a:moveTo>
                      <a:lnTo>
                        <a:pt x="778258" y="24837"/>
                      </a:lnTo>
                      <a:cubicBezTo>
                        <a:pt x="667695" y="172818"/>
                        <a:pt x="580130" y="438391"/>
                        <a:pt x="535142" y="765436"/>
                      </a:cubicBezTo>
                      <a:lnTo>
                        <a:pt x="521193" y="900064"/>
                      </a:lnTo>
                      <a:lnTo>
                        <a:pt x="505244" y="901660"/>
                      </a:lnTo>
                      <a:lnTo>
                        <a:pt x="492180" y="896674"/>
                      </a:lnTo>
                      <a:cubicBezTo>
                        <a:pt x="444411" y="884618"/>
                        <a:pt x="395229" y="878326"/>
                        <a:pt x="345007" y="878326"/>
                      </a:cubicBezTo>
                      <a:cubicBezTo>
                        <a:pt x="244562" y="878326"/>
                        <a:pt x="148278" y="903493"/>
                        <a:pt x="59141" y="949608"/>
                      </a:cubicBezTo>
                      <a:lnTo>
                        <a:pt x="11723" y="980864"/>
                      </a:lnTo>
                      <a:lnTo>
                        <a:pt x="0" y="983740"/>
                      </a:lnTo>
                      <a:lnTo>
                        <a:pt x="1030" y="970416"/>
                      </a:lnTo>
                      <a:cubicBezTo>
                        <a:pt x="59511" y="597631"/>
                        <a:pt x="239484" y="282573"/>
                        <a:pt x="484631" y="98702"/>
                      </a:cubicBezTo>
                      <a:lnTo>
                        <a:pt x="537574" y="62805"/>
                      </a:lnTo>
                      <a:lnTo>
                        <a:pt x="550839" y="57665"/>
                      </a:lnTo>
                      <a:cubicBezTo>
                        <a:pt x="618391" y="34608"/>
                        <a:pt x="688650" y="16787"/>
                        <a:pt x="761051" y="473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7A2072DA-1F75-EC1E-8193-03B4D7A4E361}"/>
                    </a:ext>
                  </a:extLst>
                </p:cNvPr>
                <p:cNvSpPr/>
                <p:nvPr/>
              </p:nvSpPr>
              <p:spPr>
                <a:xfrm>
                  <a:off x="5492725" y="3785375"/>
                  <a:ext cx="918473" cy="913681"/>
                </a:xfrm>
                <a:custGeom>
                  <a:avLst/>
                  <a:gdLst>
                    <a:gd name="connsiteX0" fmla="*/ 462924 w 918473"/>
                    <a:gd name="connsiteY0" fmla="*/ 0 h 913681"/>
                    <a:gd name="connsiteX1" fmla="*/ 575851 w 918473"/>
                    <a:gd name="connsiteY1" fmla="*/ 4653 h 913681"/>
                    <a:gd name="connsiteX2" fmla="*/ 639787 w 918473"/>
                    <a:gd name="connsiteY2" fmla="*/ 12603 h 913681"/>
                    <a:gd name="connsiteX3" fmla="*/ 661483 w 918473"/>
                    <a:gd name="connsiteY3" fmla="*/ 38454 h 913681"/>
                    <a:gd name="connsiteX4" fmla="*/ 904600 w 918473"/>
                    <a:gd name="connsiteY4" fmla="*/ 779053 h 913681"/>
                    <a:gd name="connsiteX5" fmla="*/ 918473 w 918473"/>
                    <a:gd name="connsiteY5" fmla="*/ 912943 h 913681"/>
                    <a:gd name="connsiteX6" fmla="*/ 896328 w 918473"/>
                    <a:gd name="connsiteY6" fmla="*/ 910727 h 913681"/>
                    <a:gd name="connsiteX7" fmla="*/ 892514 w 918473"/>
                    <a:gd name="connsiteY7" fmla="*/ 909249 h 913681"/>
                    <a:gd name="connsiteX8" fmla="*/ 459235 w 918473"/>
                    <a:gd name="connsiteY8" fmla="*/ 837967 h 913681"/>
                    <a:gd name="connsiteX9" fmla="*/ 25957 w 918473"/>
                    <a:gd name="connsiteY9" fmla="*/ 909249 h 913681"/>
                    <a:gd name="connsiteX10" fmla="*/ 19574 w 918473"/>
                    <a:gd name="connsiteY10" fmla="*/ 911723 h 913681"/>
                    <a:gd name="connsiteX11" fmla="*/ 0 w 918473"/>
                    <a:gd name="connsiteY11" fmla="*/ 913681 h 913681"/>
                    <a:gd name="connsiteX12" fmla="*/ 13949 w 918473"/>
                    <a:gd name="connsiteY12" fmla="*/ 779053 h 913681"/>
                    <a:gd name="connsiteX13" fmla="*/ 257065 w 918473"/>
                    <a:gd name="connsiteY13" fmla="*/ 38454 h 913681"/>
                    <a:gd name="connsiteX14" fmla="*/ 277911 w 918473"/>
                    <a:gd name="connsiteY14" fmla="*/ 13617 h 913681"/>
                    <a:gd name="connsiteX15" fmla="*/ 349997 w 918473"/>
                    <a:gd name="connsiteY15" fmla="*/ 4653 h 913681"/>
                    <a:gd name="connsiteX16" fmla="*/ 462924 w 918473"/>
                    <a:gd name="connsiteY16" fmla="*/ 0 h 91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8473" h="913681">
                      <a:moveTo>
                        <a:pt x="462924" y="0"/>
                      </a:moveTo>
                      <a:cubicBezTo>
                        <a:pt x="500984" y="0"/>
                        <a:pt x="538650" y="1573"/>
                        <a:pt x="575851" y="4653"/>
                      </a:cubicBezTo>
                      <a:lnTo>
                        <a:pt x="639787" y="12603"/>
                      </a:lnTo>
                      <a:lnTo>
                        <a:pt x="661483" y="38454"/>
                      </a:lnTo>
                      <a:cubicBezTo>
                        <a:pt x="772047" y="186435"/>
                        <a:pt x="859611" y="452008"/>
                        <a:pt x="904600" y="779053"/>
                      </a:cubicBezTo>
                      <a:lnTo>
                        <a:pt x="918473" y="912943"/>
                      </a:lnTo>
                      <a:lnTo>
                        <a:pt x="896328" y="910727"/>
                      </a:lnTo>
                      <a:lnTo>
                        <a:pt x="892514" y="909249"/>
                      </a:lnTo>
                      <a:cubicBezTo>
                        <a:pt x="757411" y="863134"/>
                        <a:pt x="611476" y="837967"/>
                        <a:pt x="459235" y="837967"/>
                      </a:cubicBezTo>
                      <a:cubicBezTo>
                        <a:pt x="306995" y="837967"/>
                        <a:pt x="161060" y="863134"/>
                        <a:pt x="25957" y="909249"/>
                      </a:cubicBezTo>
                      <a:lnTo>
                        <a:pt x="19574" y="911723"/>
                      </a:lnTo>
                      <a:lnTo>
                        <a:pt x="0" y="913681"/>
                      </a:lnTo>
                      <a:lnTo>
                        <a:pt x="13949" y="779053"/>
                      </a:lnTo>
                      <a:cubicBezTo>
                        <a:pt x="58937" y="452008"/>
                        <a:pt x="146502" y="186435"/>
                        <a:pt x="257065" y="38454"/>
                      </a:cubicBezTo>
                      <a:lnTo>
                        <a:pt x="277911" y="13617"/>
                      </a:lnTo>
                      <a:lnTo>
                        <a:pt x="349997" y="4653"/>
                      </a:lnTo>
                      <a:cubicBezTo>
                        <a:pt x="387198" y="1573"/>
                        <a:pt x="424864" y="0"/>
                        <a:pt x="46292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28B10244-26C7-D1EA-54C8-9E2005BD9538}"/>
                </a:ext>
              </a:extLst>
            </p:cNvPr>
            <p:cNvSpPr/>
            <p:nvPr/>
          </p:nvSpPr>
          <p:spPr bwMode="auto">
            <a:xfrm rot="4046430" flipH="1">
              <a:off x="5206524" y="2196021"/>
              <a:ext cx="455235" cy="685241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5263" h="797583">
                  <a:moveTo>
                    <a:pt x="446228" y="102859"/>
                  </a:moveTo>
                  <a:cubicBezTo>
                    <a:pt x="318613" y="144787"/>
                    <a:pt x="290058" y="241983"/>
                    <a:pt x="301564" y="339915"/>
                  </a:cubicBezTo>
                  <a:cubicBezTo>
                    <a:pt x="313070" y="437847"/>
                    <a:pt x="403828" y="601890"/>
                    <a:pt x="515263" y="690451"/>
                  </a:cubicBezTo>
                  <a:cubicBezTo>
                    <a:pt x="483315" y="690451"/>
                    <a:pt x="452312" y="686496"/>
                    <a:pt x="422739" y="679059"/>
                  </a:cubicBezTo>
                  <a:lnTo>
                    <a:pt x="346003" y="649550"/>
                  </a:lnTo>
                  <a:lnTo>
                    <a:pt x="349141" y="654505"/>
                  </a:lnTo>
                  <a:cubicBezTo>
                    <a:pt x="370877" y="681612"/>
                    <a:pt x="395814" y="706524"/>
                    <a:pt x="423673" y="728665"/>
                  </a:cubicBezTo>
                  <a:cubicBezTo>
                    <a:pt x="346998" y="728665"/>
                    <a:pt x="275767" y="705883"/>
                    <a:pt x="216679" y="666867"/>
                  </a:cubicBezTo>
                  <a:lnTo>
                    <a:pt x="192602" y="647451"/>
                  </a:lnTo>
                  <a:lnTo>
                    <a:pt x="194964" y="658056"/>
                  </a:lnTo>
                  <a:cubicBezTo>
                    <a:pt x="210395" y="707472"/>
                    <a:pt x="234201" y="754689"/>
                    <a:pt x="265970" y="797583"/>
                  </a:cubicBezTo>
                  <a:cubicBezTo>
                    <a:pt x="68470" y="744663"/>
                    <a:pt x="-14345" y="485991"/>
                    <a:pt x="2016" y="352246"/>
                  </a:cubicBezTo>
                  <a:cubicBezTo>
                    <a:pt x="18377" y="218501"/>
                    <a:pt x="161191" y="78614"/>
                    <a:pt x="345680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6A312A27-0D74-FEF2-723A-8E9878D5704E}"/>
              </a:ext>
            </a:extLst>
          </p:cNvPr>
          <p:cNvGrpSpPr/>
          <p:nvPr/>
        </p:nvGrpSpPr>
        <p:grpSpPr>
          <a:xfrm>
            <a:off x="6785766" y="861671"/>
            <a:ext cx="2397704" cy="2672992"/>
            <a:chOff x="6965163" y="54708"/>
            <a:chExt cx="3040818" cy="3389945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81C5893-569B-936A-7CCE-D075F29B56A5}"/>
                </a:ext>
              </a:extLst>
            </p:cNvPr>
            <p:cNvSpPr/>
            <p:nvPr/>
          </p:nvSpPr>
          <p:spPr bwMode="auto">
            <a:xfrm>
              <a:off x="7160433" y="1642262"/>
              <a:ext cx="1516606" cy="1421524"/>
            </a:xfrm>
            <a:custGeom>
              <a:avLst/>
              <a:gdLst>
                <a:gd name="connsiteX0" fmla="*/ 758303 w 1516606"/>
                <a:gd name="connsiteY0" fmla="*/ 0 h 1421524"/>
                <a:gd name="connsiteX1" fmla="*/ 1516606 w 1516606"/>
                <a:gd name="connsiteY1" fmla="*/ 710762 h 1421524"/>
                <a:gd name="connsiteX2" fmla="*/ 1501200 w 1516606"/>
                <a:gd name="connsiteY2" fmla="*/ 854005 h 1421524"/>
                <a:gd name="connsiteX3" fmla="*/ 1499037 w 1516606"/>
                <a:gd name="connsiteY3" fmla="*/ 860538 h 1421524"/>
                <a:gd name="connsiteX4" fmla="*/ 763658 w 1516606"/>
                <a:gd name="connsiteY4" fmla="*/ 860538 h 1421524"/>
                <a:gd name="connsiteX5" fmla="*/ 763658 w 1516606"/>
                <a:gd name="connsiteY5" fmla="*/ 1421018 h 1421524"/>
                <a:gd name="connsiteX6" fmla="*/ 758303 w 1516606"/>
                <a:gd name="connsiteY6" fmla="*/ 1421524 h 1421524"/>
                <a:gd name="connsiteX7" fmla="*/ 0 w 1516606"/>
                <a:gd name="connsiteY7" fmla="*/ 710762 h 1421524"/>
                <a:gd name="connsiteX8" fmla="*/ 758303 w 1516606"/>
                <a:gd name="connsiteY8" fmla="*/ 0 h 142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6606" h="1421524">
                  <a:moveTo>
                    <a:pt x="758303" y="0"/>
                  </a:moveTo>
                  <a:cubicBezTo>
                    <a:pt x="1177102" y="0"/>
                    <a:pt x="1516606" y="318219"/>
                    <a:pt x="1516606" y="710762"/>
                  </a:cubicBezTo>
                  <a:cubicBezTo>
                    <a:pt x="1516606" y="759830"/>
                    <a:pt x="1511301" y="807737"/>
                    <a:pt x="1501200" y="854005"/>
                  </a:cubicBezTo>
                  <a:lnTo>
                    <a:pt x="1499037" y="860538"/>
                  </a:lnTo>
                  <a:lnTo>
                    <a:pt x="763658" y="860538"/>
                  </a:lnTo>
                  <a:lnTo>
                    <a:pt x="763658" y="1421018"/>
                  </a:lnTo>
                  <a:lnTo>
                    <a:pt x="758303" y="1421524"/>
                  </a:lnTo>
                  <a:cubicBezTo>
                    <a:pt x="339504" y="1421524"/>
                    <a:pt x="0" y="1103305"/>
                    <a:pt x="0" y="710762"/>
                  </a:cubicBezTo>
                  <a:cubicBezTo>
                    <a:pt x="0" y="318219"/>
                    <a:pt x="339504" y="0"/>
                    <a:pt x="758303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B7EB08B0-5BDF-4DBA-3939-8BDBF63AAE97}"/>
                </a:ext>
              </a:extLst>
            </p:cNvPr>
            <p:cNvGrpSpPr/>
            <p:nvPr/>
          </p:nvGrpSpPr>
          <p:grpSpPr>
            <a:xfrm>
              <a:off x="7204174" y="939315"/>
              <a:ext cx="1440160" cy="2505338"/>
              <a:chOff x="4565865" y="323655"/>
              <a:chExt cx="1440160" cy="2505338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3F32CCF-F986-603A-4C9A-4D6A7F410A56}"/>
                  </a:ext>
                </a:extLst>
              </p:cNvPr>
              <p:cNvSpPr/>
              <p:nvPr/>
            </p:nvSpPr>
            <p:spPr bwMode="auto">
              <a:xfrm>
                <a:off x="5414129" y="2378943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CDA594F-31A2-BCB1-11A1-817CCE589831}"/>
                  </a:ext>
                </a:extLst>
              </p:cNvPr>
              <p:cNvSpPr/>
              <p:nvPr/>
            </p:nvSpPr>
            <p:spPr bwMode="auto">
              <a:xfrm>
                <a:off x="4770057" y="2378943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98536AE-7DAA-0CA6-464D-3A4B77AAFCB7}"/>
                  </a:ext>
                </a:extLst>
              </p:cNvPr>
              <p:cNvSpPr/>
              <p:nvPr/>
            </p:nvSpPr>
            <p:spPr bwMode="auto">
              <a:xfrm>
                <a:off x="4636940" y="1018782"/>
                <a:ext cx="1298010" cy="1500070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D4D4B67-164C-E6E9-AB5B-40FC144CA0BF}"/>
                  </a:ext>
                </a:extLst>
              </p:cNvPr>
              <p:cNvSpPr/>
              <p:nvPr/>
            </p:nvSpPr>
            <p:spPr bwMode="auto">
              <a:xfrm>
                <a:off x="4565865" y="323655"/>
                <a:ext cx="1440160" cy="1440160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AFAB134-3899-946E-8D01-661EC367C750}"/>
                  </a:ext>
                </a:extLst>
              </p:cNvPr>
              <p:cNvSpPr/>
              <p:nvPr/>
            </p:nvSpPr>
            <p:spPr bwMode="auto">
              <a:xfrm>
                <a:off x="5034055" y="1148732"/>
                <a:ext cx="503780" cy="536797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774395">
                    <a:moveTo>
                      <a:pt x="292533" y="0"/>
                    </a:moveTo>
                    <a:lnTo>
                      <a:pt x="585065" y="279341"/>
                    </a:lnTo>
                    <a:lnTo>
                      <a:pt x="292531" y="774395"/>
                    </a:lnTo>
                    <a:lnTo>
                      <a:pt x="0" y="279341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A514E645-5FA0-2417-5626-22B19608CC7E}"/>
                  </a:ext>
                </a:extLst>
              </p:cNvPr>
              <p:cNvGrpSpPr/>
              <p:nvPr/>
            </p:nvGrpSpPr>
            <p:grpSpPr>
              <a:xfrm>
                <a:off x="5066676" y="1156419"/>
                <a:ext cx="438538" cy="133738"/>
                <a:chOff x="5067998" y="1156419"/>
                <a:chExt cx="438538" cy="133738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E7A7EE05-2B03-21CA-C56B-D84F099FA03F}"/>
                    </a:ext>
                  </a:extLst>
                </p:cNvPr>
                <p:cNvSpPr/>
                <p:nvPr/>
              </p:nvSpPr>
              <p:spPr bwMode="auto">
                <a:xfrm>
                  <a:off x="5067998" y="1156419"/>
                  <a:ext cx="133738" cy="133738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5E6906D5-339D-322F-2A66-319944EEE3C2}"/>
                    </a:ext>
                  </a:extLst>
                </p:cNvPr>
                <p:cNvSpPr/>
                <p:nvPr/>
              </p:nvSpPr>
              <p:spPr bwMode="auto">
                <a:xfrm>
                  <a:off x="5372798" y="1156419"/>
                  <a:ext cx="133738" cy="133738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E0B8221F-929D-5B37-DF0E-9F0A73E4E14F}"/>
                  </a:ext>
                </a:extLst>
              </p:cNvPr>
              <p:cNvSpPr/>
              <p:nvPr/>
            </p:nvSpPr>
            <p:spPr bwMode="auto">
              <a:xfrm rot="5400000">
                <a:off x="5248554" y="246390"/>
                <a:ext cx="74783" cy="400908"/>
              </a:xfrm>
              <a:prstGeom prst="moon">
                <a:avLst>
                  <a:gd name="adj" fmla="val 6602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16A9D592-7132-A6B4-5DED-8B68490B8D74}"/>
                  </a:ext>
                </a:extLst>
              </p:cNvPr>
              <p:cNvSpPr/>
              <p:nvPr/>
            </p:nvSpPr>
            <p:spPr bwMode="auto">
              <a:xfrm rot="5400000">
                <a:off x="5246489" y="421016"/>
                <a:ext cx="78912" cy="286610"/>
              </a:xfrm>
              <a:prstGeom prst="moon">
                <a:avLst>
                  <a:gd name="adj" fmla="val 6602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976A977B-1C15-B220-29C9-9FFB55B3BD2F}"/>
                  </a:ext>
                </a:extLst>
              </p:cNvPr>
              <p:cNvGrpSpPr/>
              <p:nvPr/>
            </p:nvGrpSpPr>
            <p:grpSpPr>
              <a:xfrm>
                <a:off x="4745807" y="815996"/>
                <a:ext cx="1080277" cy="327802"/>
                <a:chOff x="4747134" y="815996"/>
                <a:chExt cx="1080277" cy="327802"/>
              </a:xfrm>
            </p:grpSpPr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5F3CB7AF-1ABC-9477-3589-9DE00B343B66}"/>
                    </a:ext>
                  </a:extLst>
                </p:cNvPr>
                <p:cNvSpPr/>
                <p:nvPr/>
              </p:nvSpPr>
              <p:spPr bwMode="auto">
                <a:xfrm>
                  <a:off x="4747134" y="81599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487D5104-5A80-231A-5B24-5F5A9E545DB2}"/>
                    </a:ext>
                  </a:extLst>
                </p:cNvPr>
                <p:cNvSpPr/>
                <p:nvPr/>
              </p:nvSpPr>
              <p:spPr bwMode="auto">
                <a:xfrm>
                  <a:off x="4824411" y="89627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EB7DFC45-3F61-8D73-4FD7-FA2F7079EBCA}"/>
                    </a:ext>
                  </a:extLst>
                </p:cNvPr>
                <p:cNvSpPr/>
                <p:nvPr/>
              </p:nvSpPr>
              <p:spPr bwMode="auto">
                <a:xfrm>
                  <a:off x="5499609" y="81599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12EC05CD-6258-126B-D4E9-63B69D25538D}"/>
                    </a:ext>
                  </a:extLst>
                </p:cNvPr>
                <p:cNvSpPr/>
                <p:nvPr/>
              </p:nvSpPr>
              <p:spPr bwMode="auto">
                <a:xfrm>
                  <a:off x="5576886" y="89627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BA3092D0-365A-2FA4-6348-4CC5F5E277D3}"/>
                </a:ext>
              </a:extLst>
            </p:cNvPr>
            <p:cNvGrpSpPr/>
            <p:nvPr/>
          </p:nvGrpSpPr>
          <p:grpSpPr>
            <a:xfrm rot="11671061">
              <a:off x="6965163" y="54708"/>
              <a:ext cx="3040818" cy="2753895"/>
              <a:chOff x="5580119" y="3508981"/>
              <a:chExt cx="2495452" cy="2499720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B45E90C3-835D-270B-AF57-C218904F2ABD}"/>
                  </a:ext>
                </a:extLst>
              </p:cNvPr>
              <p:cNvGrpSpPr/>
              <p:nvPr/>
            </p:nvGrpSpPr>
            <p:grpSpPr>
              <a:xfrm rot="10800000">
                <a:off x="6772767" y="3508981"/>
                <a:ext cx="334069" cy="2499720"/>
                <a:chOff x="6548854" y="100187"/>
                <a:chExt cx="334069" cy="2499720"/>
              </a:xfrm>
            </p:grpSpPr>
            <p:sp>
              <p:nvSpPr>
                <p:cNvPr id="167" name="四角形: 角を丸くする 166">
                  <a:extLst>
                    <a:ext uri="{FF2B5EF4-FFF2-40B4-BE49-F238E27FC236}">
                      <a16:creationId xmlns:a16="http://schemas.microsoft.com/office/drawing/2014/main" id="{55505D73-1250-2FDD-3F3D-E327CC8E5021}"/>
                    </a:ext>
                  </a:extLst>
                </p:cNvPr>
                <p:cNvSpPr/>
                <p:nvPr/>
              </p:nvSpPr>
              <p:spPr>
                <a:xfrm>
                  <a:off x="6776339" y="100187"/>
                  <a:ext cx="79628" cy="204948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4C391433-F19E-76A3-DCCC-0A8CC19F40AD}"/>
                    </a:ext>
                  </a:extLst>
                </p:cNvPr>
                <p:cNvSpPr/>
                <p:nvPr/>
              </p:nvSpPr>
              <p:spPr>
                <a:xfrm rot="10800000">
                  <a:off x="6548854" y="2207932"/>
                  <a:ext cx="310308" cy="391975"/>
                </a:xfrm>
                <a:custGeom>
                  <a:avLst/>
                  <a:gdLst>
                    <a:gd name="connsiteX0" fmla="*/ 74911 w 310308"/>
                    <a:gd name="connsiteY0" fmla="*/ 391975 h 391975"/>
                    <a:gd name="connsiteX1" fmla="*/ 0 w 310308"/>
                    <a:gd name="connsiteY1" fmla="*/ 391975 h 391975"/>
                    <a:gd name="connsiteX2" fmla="*/ 0 w 310308"/>
                    <a:gd name="connsiteY2" fmla="*/ 155154 h 391975"/>
                    <a:gd name="connsiteX3" fmla="*/ 155154 w 310308"/>
                    <a:gd name="connsiteY3" fmla="*/ 0 h 391975"/>
                    <a:gd name="connsiteX4" fmla="*/ 310308 w 310308"/>
                    <a:gd name="connsiteY4" fmla="*/ 155154 h 391975"/>
                    <a:gd name="connsiteX5" fmla="*/ 310308 w 310308"/>
                    <a:gd name="connsiteY5" fmla="*/ 249709 h 391975"/>
                    <a:gd name="connsiteX6" fmla="*/ 235398 w 310308"/>
                    <a:gd name="connsiteY6" fmla="*/ 249709 h 391975"/>
                    <a:gd name="connsiteX7" fmla="*/ 235398 w 310308"/>
                    <a:gd name="connsiteY7" fmla="*/ 155154 h 391975"/>
                    <a:gd name="connsiteX8" fmla="*/ 155155 w 310308"/>
                    <a:gd name="connsiteY8" fmla="*/ 74911 h 391975"/>
                    <a:gd name="connsiteX9" fmla="*/ 155154 w 310308"/>
                    <a:gd name="connsiteY9" fmla="*/ 74911 h 391975"/>
                    <a:gd name="connsiteX10" fmla="*/ 74911 w 310308"/>
                    <a:gd name="connsiteY10" fmla="*/ 155154 h 39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0308" h="391975">
                      <a:moveTo>
                        <a:pt x="74911" y="391975"/>
                      </a:moveTo>
                      <a:lnTo>
                        <a:pt x="0" y="391975"/>
                      </a:lnTo>
                      <a:lnTo>
                        <a:pt x="0" y="155154"/>
                      </a:lnTo>
                      <a:cubicBezTo>
                        <a:pt x="0" y="69465"/>
                        <a:pt x="69465" y="0"/>
                        <a:pt x="155154" y="0"/>
                      </a:cubicBezTo>
                      <a:cubicBezTo>
                        <a:pt x="240843" y="0"/>
                        <a:pt x="310308" y="69465"/>
                        <a:pt x="310308" y="155154"/>
                      </a:cubicBezTo>
                      <a:lnTo>
                        <a:pt x="310308" y="249709"/>
                      </a:lnTo>
                      <a:lnTo>
                        <a:pt x="235398" y="249709"/>
                      </a:lnTo>
                      <a:lnTo>
                        <a:pt x="235398" y="155154"/>
                      </a:lnTo>
                      <a:cubicBezTo>
                        <a:pt x="235398" y="110837"/>
                        <a:pt x="199472" y="74911"/>
                        <a:pt x="155155" y="74911"/>
                      </a:cubicBezTo>
                      <a:lnTo>
                        <a:pt x="155154" y="74911"/>
                      </a:lnTo>
                      <a:cubicBezTo>
                        <a:pt x="110837" y="74911"/>
                        <a:pt x="74911" y="110837"/>
                        <a:pt x="74911" y="1551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92099BFF-9EA8-B261-1998-A3C6B50BD7E9}"/>
                    </a:ext>
                  </a:extLst>
                </p:cNvPr>
                <p:cNvSpPr/>
                <p:nvPr/>
              </p:nvSpPr>
              <p:spPr>
                <a:xfrm>
                  <a:off x="6754145" y="2057278"/>
                  <a:ext cx="128778" cy="161527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F2622722-7F75-E9BB-D3D9-9FE07E733EB5}"/>
                  </a:ext>
                </a:extLst>
              </p:cNvPr>
              <p:cNvGrpSpPr/>
              <p:nvPr/>
            </p:nvGrpSpPr>
            <p:grpSpPr>
              <a:xfrm rot="10800000">
                <a:off x="5580119" y="4771338"/>
                <a:ext cx="2495452" cy="1064615"/>
                <a:chOff x="4707417" y="3785375"/>
                <a:chExt cx="2495452" cy="1064615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0FB80824-ECDF-FAF8-391D-ECC69DAEB91A}"/>
                    </a:ext>
                  </a:extLst>
                </p:cNvPr>
                <p:cNvSpPr/>
                <p:nvPr/>
              </p:nvSpPr>
              <p:spPr>
                <a:xfrm>
                  <a:off x="4707417" y="3861796"/>
                  <a:ext cx="801689" cy="988194"/>
                </a:xfrm>
                <a:custGeom>
                  <a:avLst/>
                  <a:gdLst>
                    <a:gd name="connsiteX0" fmla="*/ 801689 w 801689"/>
                    <a:gd name="connsiteY0" fmla="*/ 0 h 988194"/>
                    <a:gd name="connsiteX1" fmla="*/ 748746 w 801689"/>
                    <a:gd name="connsiteY1" fmla="*/ 35897 h 988194"/>
                    <a:gd name="connsiteX2" fmla="*/ 265145 w 801689"/>
                    <a:gd name="connsiteY2" fmla="*/ 907611 h 988194"/>
                    <a:gd name="connsiteX3" fmla="*/ 264115 w 801689"/>
                    <a:gd name="connsiteY3" fmla="*/ 920935 h 988194"/>
                    <a:gd name="connsiteX4" fmla="*/ 252705 w 801689"/>
                    <a:gd name="connsiteY4" fmla="*/ 923735 h 988194"/>
                    <a:gd name="connsiteX5" fmla="*/ 196474 w 801689"/>
                    <a:gd name="connsiteY5" fmla="*/ 927246 h 988194"/>
                    <a:gd name="connsiteX6" fmla="*/ 123808 w 801689"/>
                    <a:gd name="connsiteY6" fmla="*/ 940941 h 988194"/>
                    <a:gd name="connsiteX7" fmla="*/ 0 w 801689"/>
                    <a:gd name="connsiteY7" fmla="*/ 988194 h 988194"/>
                    <a:gd name="connsiteX8" fmla="*/ 13694 w 801689"/>
                    <a:gd name="connsiteY8" fmla="*/ 861554 h 988194"/>
                    <a:gd name="connsiteX9" fmla="*/ 715728 w 801689"/>
                    <a:gd name="connsiteY9" fmla="*/ 33308 h 988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1689" h="988194">
                      <a:moveTo>
                        <a:pt x="801689" y="0"/>
                      </a:moveTo>
                      <a:lnTo>
                        <a:pt x="748746" y="35897"/>
                      </a:lnTo>
                      <a:cubicBezTo>
                        <a:pt x="503599" y="219768"/>
                        <a:pt x="323626" y="534826"/>
                        <a:pt x="265145" y="907611"/>
                      </a:cubicBezTo>
                      <a:lnTo>
                        <a:pt x="264115" y="920935"/>
                      </a:lnTo>
                      <a:lnTo>
                        <a:pt x="252705" y="923735"/>
                      </a:lnTo>
                      <a:lnTo>
                        <a:pt x="196474" y="927246"/>
                      </a:lnTo>
                      <a:cubicBezTo>
                        <a:pt x="171930" y="930326"/>
                        <a:pt x="147692" y="934913"/>
                        <a:pt x="123808" y="940941"/>
                      </a:cubicBezTo>
                      <a:lnTo>
                        <a:pt x="0" y="988194"/>
                      </a:lnTo>
                      <a:lnTo>
                        <a:pt x="13694" y="861554"/>
                      </a:lnTo>
                      <a:cubicBezTo>
                        <a:pt x="94477" y="493534"/>
                        <a:pt x="359866" y="188201"/>
                        <a:pt x="715728" y="3330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19C425F5-79B3-5524-57E3-21EE548E00E6}"/>
                    </a:ext>
                  </a:extLst>
                </p:cNvPr>
                <p:cNvSpPr/>
                <p:nvPr/>
              </p:nvSpPr>
              <p:spPr>
                <a:xfrm>
                  <a:off x="6402195" y="3861798"/>
                  <a:ext cx="800674" cy="978828"/>
                </a:xfrm>
                <a:custGeom>
                  <a:avLst/>
                  <a:gdLst>
                    <a:gd name="connsiteX0" fmla="*/ 0 w 800674"/>
                    <a:gd name="connsiteY0" fmla="*/ 0 h 978828"/>
                    <a:gd name="connsiteX1" fmla="*/ 85957 w 800674"/>
                    <a:gd name="connsiteY1" fmla="*/ 33307 h 978828"/>
                    <a:gd name="connsiteX2" fmla="*/ 787992 w 800674"/>
                    <a:gd name="connsiteY2" fmla="*/ 861553 h 978828"/>
                    <a:gd name="connsiteX3" fmla="*/ 800674 w 800674"/>
                    <a:gd name="connsiteY3" fmla="*/ 978828 h 978828"/>
                    <a:gd name="connsiteX4" fmla="*/ 701401 w 800674"/>
                    <a:gd name="connsiteY4" fmla="*/ 940939 h 978828"/>
                    <a:gd name="connsiteX5" fmla="*/ 554228 w 800674"/>
                    <a:gd name="connsiteY5" fmla="*/ 922591 h 978828"/>
                    <a:gd name="connsiteX6" fmla="*/ 546335 w 800674"/>
                    <a:gd name="connsiteY6" fmla="*/ 923084 h 978828"/>
                    <a:gd name="connsiteX7" fmla="*/ 537572 w 800674"/>
                    <a:gd name="connsiteY7" fmla="*/ 920934 h 978828"/>
                    <a:gd name="connsiteX8" fmla="*/ 536542 w 800674"/>
                    <a:gd name="connsiteY8" fmla="*/ 907610 h 978828"/>
                    <a:gd name="connsiteX9" fmla="*/ 52941 w 800674"/>
                    <a:gd name="connsiteY9" fmla="*/ 35896 h 9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674" h="978828">
                      <a:moveTo>
                        <a:pt x="0" y="0"/>
                      </a:moveTo>
                      <a:lnTo>
                        <a:pt x="85957" y="33307"/>
                      </a:lnTo>
                      <a:cubicBezTo>
                        <a:pt x="441819" y="188200"/>
                        <a:pt x="707208" y="493533"/>
                        <a:pt x="787992" y="861553"/>
                      </a:cubicBezTo>
                      <a:lnTo>
                        <a:pt x="800674" y="978828"/>
                      </a:lnTo>
                      <a:lnTo>
                        <a:pt x="701401" y="940939"/>
                      </a:lnTo>
                      <a:cubicBezTo>
                        <a:pt x="653632" y="928883"/>
                        <a:pt x="604450" y="922591"/>
                        <a:pt x="554228" y="922591"/>
                      </a:cubicBezTo>
                      <a:lnTo>
                        <a:pt x="546335" y="923084"/>
                      </a:lnTo>
                      <a:lnTo>
                        <a:pt x="537572" y="920934"/>
                      </a:lnTo>
                      <a:lnTo>
                        <a:pt x="536542" y="907610"/>
                      </a:lnTo>
                      <a:cubicBezTo>
                        <a:pt x="478060" y="534825"/>
                        <a:pt x="298087" y="219767"/>
                        <a:pt x="52941" y="3589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D4133CA-72EC-43F2-65F6-1E5C170D8D3E}"/>
                    </a:ext>
                  </a:extLst>
                </p:cNvPr>
                <p:cNvSpPr/>
                <p:nvPr/>
              </p:nvSpPr>
              <p:spPr>
                <a:xfrm>
                  <a:off x="6132511" y="3797977"/>
                  <a:ext cx="807256" cy="984754"/>
                </a:xfrm>
                <a:custGeom>
                  <a:avLst/>
                  <a:gdLst>
                    <a:gd name="connsiteX0" fmla="*/ 0 w 807256"/>
                    <a:gd name="connsiteY0" fmla="*/ 0 h 984754"/>
                    <a:gd name="connsiteX1" fmla="*/ 46203 w 807256"/>
                    <a:gd name="connsiteY1" fmla="*/ 5745 h 984754"/>
                    <a:gd name="connsiteX2" fmla="*/ 256416 w 807256"/>
                    <a:gd name="connsiteY2" fmla="*/ 58679 h 984754"/>
                    <a:gd name="connsiteX3" fmla="*/ 269684 w 807256"/>
                    <a:gd name="connsiteY3" fmla="*/ 63820 h 984754"/>
                    <a:gd name="connsiteX4" fmla="*/ 322625 w 807256"/>
                    <a:gd name="connsiteY4" fmla="*/ 99716 h 984754"/>
                    <a:gd name="connsiteX5" fmla="*/ 806226 w 807256"/>
                    <a:gd name="connsiteY5" fmla="*/ 971430 h 984754"/>
                    <a:gd name="connsiteX6" fmla="*/ 807256 w 807256"/>
                    <a:gd name="connsiteY6" fmla="*/ 984754 h 984754"/>
                    <a:gd name="connsiteX7" fmla="*/ 792551 w 807256"/>
                    <a:gd name="connsiteY7" fmla="*/ 981147 h 984754"/>
                    <a:gd name="connsiteX8" fmla="*/ 746243 w 807256"/>
                    <a:gd name="connsiteY8" fmla="*/ 950622 h 984754"/>
                    <a:gd name="connsiteX9" fmla="*/ 460377 w 807256"/>
                    <a:gd name="connsiteY9" fmla="*/ 879340 h 984754"/>
                    <a:gd name="connsiteX10" fmla="*/ 313204 w 807256"/>
                    <a:gd name="connsiteY10" fmla="*/ 897688 h 984754"/>
                    <a:gd name="connsiteX11" fmla="*/ 300528 w 807256"/>
                    <a:gd name="connsiteY11" fmla="*/ 902526 h 984754"/>
                    <a:gd name="connsiteX12" fmla="*/ 278686 w 807256"/>
                    <a:gd name="connsiteY12" fmla="*/ 900340 h 984754"/>
                    <a:gd name="connsiteX13" fmla="*/ 264813 w 807256"/>
                    <a:gd name="connsiteY13" fmla="*/ 766450 h 984754"/>
                    <a:gd name="connsiteX14" fmla="*/ 21696 w 807256"/>
                    <a:gd name="connsiteY14" fmla="*/ 25851 h 98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7256" h="984754">
                      <a:moveTo>
                        <a:pt x="0" y="0"/>
                      </a:moveTo>
                      <a:lnTo>
                        <a:pt x="46203" y="5745"/>
                      </a:lnTo>
                      <a:cubicBezTo>
                        <a:pt x="118605" y="17801"/>
                        <a:pt x="188864" y="35622"/>
                        <a:pt x="256416" y="58679"/>
                      </a:cubicBezTo>
                      <a:lnTo>
                        <a:pt x="269684" y="63820"/>
                      </a:lnTo>
                      <a:lnTo>
                        <a:pt x="322625" y="99716"/>
                      </a:lnTo>
                      <a:cubicBezTo>
                        <a:pt x="567771" y="283587"/>
                        <a:pt x="747744" y="598645"/>
                        <a:pt x="806226" y="971430"/>
                      </a:cubicBezTo>
                      <a:lnTo>
                        <a:pt x="807256" y="984754"/>
                      </a:lnTo>
                      <a:lnTo>
                        <a:pt x="792551" y="981147"/>
                      </a:lnTo>
                      <a:lnTo>
                        <a:pt x="746243" y="950622"/>
                      </a:lnTo>
                      <a:cubicBezTo>
                        <a:pt x="657106" y="904507"/>
                        <a:pt x="560821" y="879340"/>
                        <a:pt x="460377" y="879340"/>
                      </a:cubicBezTo>
                      <a:cubicBezTo>
                        <a:pt x="410155" y="879340"/>
                        <a:pt x="360972" y="885632"/>
                        <a:pt x="313204" y="897688"/>
                      </a:cubicBezTo>
                      <a:lnTo>
                        <a:pt x="300528" y="902526"/>
                      </a:lnTo>
                      <a:lnTo>
                        <a:pt x="278686" y="900340"/>
                      </a:lnTo>
                      <a:lnTo>
                        <a:pt x="264813" y="766450"/>
                      </a:lnTo>
                      <a:cubicBezTo>
                        <a:pt x="219824" y="439405"/>
                        <a:pt x="132260" y="173832"/>
                        <a:pt x="21696" y="25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699FB153-AE50-85ED-CC83-F825B03C857B}"/>
                    </a:ext>
                  </a:extLst>
                </p:cNvPr>
                <p:cNvSpPr/>
                <p:nvPr/>
              </p:nvSpPr>
              <p:spPr>
                <a:xfrm>
                  <a:off x="4971531" y="3798991"/>
                  <a:ext cx="799104" cy="983740"/>
                </a:xfrm>
                <a:custGeom>
                  <a:avLst/>
                  <a:gdLst>
                    <a:gd name="connsiteX0" fmla="*/ 799104 w 799104"/>
                    <a:gd name="connsiteY0" fmla="*/ 0 h 983740"/>
                    <a:gd name="connsiteX1" fmla="*/ 778258 w 799104"/>
                    <a:gd name="connsiteY1" fmla="*/ 24837 h 983740"/>
                    <a:gd name="connsiteX2" fmla="*/ 535142 w 799104"/>
                    <a:gd name="connsiteY2" fmla="*/ 765436 h 983740"/>
                    <a:gd name="connsiteX3" fmla="*/ 521193 w 799104"/>
                    <a:gd name="connsiteY3" fmla="*/ 900064 h 983740"/>
                    <a:gd name="connsiteX4" fmla="*/ 505244 w 799104"/>
                    <a:gd name="connsiteY4" fmla="*/ 901660 h 983740"/>
                    <a:gd name="connsiteX5" fmla="*/ 492180 w 799104"/>
                    <a:gd name="connsiteY5" fmla="*/ 896674 h 983740"/>
                    <a:gd name="connsiteX6" fmla="*/ 345007 w 799104"/>
                    <a:gd name="connsiteY6" fmla="*/ 878326 h 983740"/>
                    <a:gd name="connsiteX7" fmla="*/ 59141 w 799104"/>
                    <a:gd name="connsiteY7" fmla="*/ 949608 h 983740"/>
                    <a:gd name="connsiteX8" fmla="*/ 11723 w 799104"/>
                    <a:gd name="connsiteY8" fmla="*/ 980864 h 983740"/>
                    <a:gd name="connsiteX9" fmla="*/ 0 w 799104"/>
                    <a:gd name="connsiteY9" fmla="*/ 983740 h 983740"/>
                    <a:gd name="connsiteX10" fmla="*/ 1030 w 799104"/>
                    <a:gd name="connsiteY10" fmla="*/ 970416 h 983740"/>
                    <a:gd name="connsiteX11" fmla="*/ 484631 w 799104"/>
                    <a:gd name="connsiteY11" fmla="*/ 98702 h 983740"/>
                    <a:gd name="connsiteX12" fmla="*/ 537574 w 799104"/>
                    <a:gd name="connsiteY12" fmla="*/ 62805 h 983740"/>
                    <a:gd name="connsiteX13" fmla="*/ 550839 w 799104"/>
                    <a:gd name="connsiteY13" fmla="*/ 57665 h 983740"/>
                    <a:gd name="connsiteX14" fmla="*/ 761051 w 799104"/>
                    <a:gd name="connsiteY14" fmla="*/ 4731 h 98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99104" h="983740">
                      <a:moveTo>
                        <a:pt x="799104" y="0"/>
                      </a:moveTo>
                      <a:lnTo>
                        <a:pt x="778258" y="24837"/>
                      </a:lnTo>
                      <a:cubicBezTo>
                        <a:pt x="667695" y="172818"/>
                        <a:pt x="580130" y="438391"/>
                        <a:pt x="535142" y="765436"/>
                      </a:cubicBezTo>
                      <a:lnTo>
                        <a:pt x="521193" y="900064"/>
                      </a:lnTo>
                      <a:lnTo>
                        <a:pt x="505244" y="901660"/>
                      </a:lnTo>
                      <a:lnTo>
                        <a:pt x="492180" y="896674"/>
                      </a:lnTo>
                      <a:cubicBezTo>
                        <a:pt x="444411" y="884618"/>
                        <a:pt x="395229" y="878326"/>
                        <a:pt x="345007" y="878326"/>
                      </a:cubicBezTo>
                      <a:cubicBezTo>
                        <a:pt x="244562" y="878326"/>
                        <a:pt x="148278" y="903493"/>
                        <a:pt x="59141" y="949608"/>
                      </a:cubicBezTo>
                      <a:lnTo>
                        <a:pt x="11723" y="980864"/>
                      </a:lnTo>
                      <a:lnTo>
                        <a:pt x="0" y="983740"/>
                      </a:lnTo>
                      <a:lnTo>
                        <a:pt x="1030" y="970416"/>
                      </a:lnTo>
                      <a:cubicBezTo>
                        <a:pt x="59511" y="597631"/>
                        <a:pt x="239484" y="282573"/>
                        <a:pt x="484631" y="98702"/>
                      </a:cubicBezTo>
                      <a:lnTo>
                        <a:pt x="537574" y="62805"/>
                      </a:lnTo>
                      <a:lnTo>
                        <a:pt x="550839" y="57665"/>
                      </a:lnTo>
                      <a:cubicBezTo>
                        <a:pt x="618391" y="34608"/>
                        <a:pt x="688650" y="16787"/>
                        <a:pt x="761051" y="473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69C7D92-B5ED-014F-4443-88C73BF41D5F}"/>
                    </a:ext>
                  </a:extLst>
                </p:cNvPr>
                <p:cNvSpPr/>
                <p:nvPr/>
              </p:nvSpPr>
              <p:spPr>
                <a:xfrm>
                  <a:off x="5492725" y="3785375"/>
                  <a:ext cx="918473" cy="913681"/>
                </a:xfrm>
                <a:custGeom>
                  <a:avLst/>
                  <a:gdLst>
                    <a:gd name="connsiteX0" fmla="*/ 462924 w 918473"/>
                    <a:gd name="connsiteY0" fmla="*/ 0 h 913681"/>
                    <a:gd name="connsiteX1" fmla="*/ 575851 w 918473"/>
                    <a:gd name="connsiteY1" fmla="*/ 4653 h 913681"/>
                    <a:gd name="connsiteX2" fmla="*/ 639787 w 918473"/>
                    <a:gd name="connsiteY2" fmla="*/ 12603 h 913681"/>
                    <a:gd name="connsiteX3" fmla="*/ 661483 w 918473"/>
                    <a:gd name="connsiteY3" fmla="*/ 38454 h 913681"/>
                    <a:gd name="connsiteX4" fmla="*/ 904600 w 918473"/>
                    <a:gd name="connsiteY4" fmla="*/ 779053 h 913681"/>
                    <a:gd name="connsiteX5" fmla="*/ 918473 w 918473"/>
                    <a:gd name="connsiteY5" fmla="*/ 912943 h 913681"/>
                    <a:gd name="connsiteX6" fmla="*/ 896328 w 918473"/>
                    <a:gd name="connsiteY6" fmla="*/ 910727 h 913681"/>
                    <a:gd name="connsiteX7" fmla="*/ 892514 w 918473"/>
                    <a:gd name="connsiteY7" fmla="*/ 909249 h 913681"/>
                    <a:gd name="connsiteX8" fmla="*/ 459235 w 918473"/>
                    <a:gd name="connsiteY8" fmla="*/ 837967 h 913681"/>
                    <a:gd name="connsiteX9" fmla="*/ 25957 w 918473"/>
                    <a:gd name="connsiteY9" fmla="*/ 909249 h 913681"/>
                    <a:gd name="connsiteX10" fmla="*/ 19574 w 918473"/>
                    <a:gd name="connsiteY10" fmla="*/ 911723 h 913681"/>
                    <a:gd name="connsiteX11" fmla="*/ 0 w 918473"/>
                    <a:gd name="connsiteY11" fmla="*/ 913681 h 913681"/>
                    <a:gd name="connsiteX12" fmla="*/ 13949 w 918473"/>
                    <a:gd name="connsiteY12" fmla="*/ 779053 h 913681"/>
                    <a:gd name="connsiteX13" fmla="*/ 257065 w 918473"/>
                    <a:gd name="connsiteY13" fmla="*/ 38454 h 913681"/>
                    <a:gd name="connsiteX14" fmla="*/ 277911 w 918473"/>
                    <a:gd name="connsiteY14" fmla="*/ 13617 h 913681"/>
                    <a:gd name="connsiteX15" fmla="*/ 349997 w 918473"/>
                    <a:gd name="connsiteY15" fmla="*/ 4653 h 913681"/>
                    <a:gd name="connsiteX16" fmla="*/ 462924 w 918473"/>
                    <a:gd name="connsiteY16" fmla="*/ 0 h 91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8473" h="913681">
                      <a:moveTo>
                        <a:pt x="462924" y="0"/>
                      </a:moveTo>
                      <a:cubicBezTo>
                        <a:pt x="500984" y="0"/>
                        <a:pt x="538650" y="1573"/>
                        <a:pt x="575851" y="4653"/>
                      </a:cubicBezTo>
                      <a:lnTo>
                        <a:pt x="639787" y="12603"/>
                      </a:lnTo>
                      <a:lnTo>
                        <a:pt x="661483" y="38454"/>
                      </a:lnTo>
                      <a:cubicBezTo>
                        <a:pt x="772047" y="186435"/>
                        <a:pt x="859611" y="452008"/>
                        <a:pt x="904600" y="779053"/>
                      </a:cubicBezTo>
                      <a:lnTo>
                        <a:pt x="918473" y="912943"/>
                      </a:lnTo>
                      <a:lnTo>
                        <a:pt x="896328" y="910727"/>
                      </a:lnTo>
                      <a:lnTo>
                        <a:pt x="892514" y="909249"/>
                      </a:lnTo>
                      <a:cubicBezTo>
                        <a:pt x="757411" y="863134"/>
                        <a:pt x="611476" y="837967"/>
                        <a:pt x="459235" y="837967"/>
                      </a:cubicBezTo>
                      <a:cubicBezTo>
                        <a:pt x="306995" y="837967"/>
                        <a:pt x="161060" y="863134"/>
                        <a:pt x="25957" y="909249"/>
                      </a:cubicBezTo>
                      <a:lnTo>
                        <a:pt x="19574" y="911723"/>
                      </a:lnTo>
                      <a:lnTo>
                        <a:pt x="0" y="913681"/>
                      </a:lnTo>
                      <a:lnTo>
                        <a:pt x="13949" y="779053"/>
                      </a:lnTo>
                      <a:cubicBezTo>
                        <a:pt x="58937" y="452008"/>
                        <a:pt x="146502" y="186435"/>
                        <a:pt x="257065" y="38454"/>
                      </a:cubicBezTo>
                      <a:lnTo>
                        <a:pt x="277911" y="13617"/>
                      </a:lnTo>
                      <a:lnTo>
                        <a:pt x="349997" y="4653"/>
                      </a:lnTo>
                      <a:cubicBezTo>
                        <a:pt x="387198" y="1573"/>
                        <a:pt x="424864" y="0"/>
                        <a:pt x="46292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E0C76F71-4AD8-243B-49A7-D99B8F3804C9}"/>
                </a:ext>
              </a:extLst>
            </p:cNvPr>
            <p:cNvSpPr/>
            <p:nvPr/>
          </p:nvSpPr>
          <p:spPr bwMode="auto">
            <a:xfrm rot="4046430" flipH="1">
              <a:off x="8165385" y="2196021"/>
              <a:ext cx="455235" cy="685241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5263" h="797583">
                  <a:moveTo>
                    <a:pt x="446228" y="102859"/>
                  </a:moveTo>
                  <a:cubicBezTo>
                    <a:pt x="318613" y="144787"/>
                    <a:pt x="290058" y="241983"/>
                    <a:pt x="301564" y="339915"/>
                  </a:cubicBezTo>
                  <a:cubicBezTo>
                    <a:pt x="313070" y="437847"/>
                    <a:pt x="403828" y="601890"/>
                    <a:pt x="515263" y="690451"/>
                  </a:cubicBezTo>
                  <a:cubicBezTo>
                    <a:pt x="483315" y="690451"/>
                    <a:pt x="452312" y="686496"/>
                    <a:pt x="422739" y="679059"/>
                  </a:cubicBezTo>
                  <a:lnTo>
                    <a:pt x="346003" y="649550"/>
                  </a:lnTo>
                  <a:lnTo>
                    <a:pt x="349141" y="654505"/>
                  </a:lnTo>
                  <a:cubicBezTo>
                    <a:pt x="370877" y="681612"/>
                    <a:pt x="395814" y="706524"/>
                    <a:pt x="423673" y="728665"/>
                  </a:cubicBezTo>
                  <a:cubicBezTo>
                    <a:pt x="346998" y="728665"/>
                    <a:pt x="275767" y="705883"/>
                    <a:pt x="216679" y="666867"/>
                  </a:cubicBezTo>
                  <a:lnTo>
                    <a:pt x="192602" y="647451"/>
                  </a:lnTo>
                  <a:lnTo>
                    <a:pt x="194964" y="658056"/>
                  </a:lnTo>
                  <a:cubicBezTo>
                    <a:pt x="210395" y="707472"/>
                    <a:pt x="234201" y="754689"/>
                    <a:pt x="265970" y="797583"/>
                  </a:cubicBezTo>
                  <a:cubicBezTo>
                    <a:pt x="68470" y="744663"/>
                    <a:pt x="-14345" y="485991"/>
                    <a:pt x="2016" y="352246"/>
                  </a:cubicBezTo>
                  <a:cubicBezTo>
                    <a:pt x="18377" y="218501"/>
                    <a:pt x="161191" y="78614"/>
                    <a:pt x="345680" y="0"/>
                  </a:cubicBezTo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6766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660FB74B-1E86-4E74-9FD7-91A089FBAC59}"/>
              </a:ext>
            </a:extLst>
          </p:cNvPr>
          <p:cNvGrpSpPr/>
          <p:nvPr/>
        </p:nvGrpSpPr>
        <p:grpSpPr>
          <a:xfrm>
            <a:off x="741514" y="861671"/>
            <a:ext cx="2662811" cy="2672992"/>
            <a:chOff x="741514" y="861671"/>
            <a:chExt cx="2662811" cy="2672992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7D0A7EF8-6F9E-253F-06FA-08165117BC22}"/>
                </a:ext>
              </a:extLst>
            </p:cNvPr>
            <p:cNvGrpSpPr/>
            <p:nvPr/>
          </p:nvGrpSpPr>
          <p:grpSpPr>
            <a:xfrm>
              <a:off x="902550" y="861671"/>
              <a:ext cx="2397704" cy="2672992"/>
              <a:chOff x="1081947" y="54708"/>
              <a:chExt cx="3040818" cy="3389945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DB3BCD1-17B0-C533-529D-C15E0EE37C39}"/>
                  </a:ext>
                </a:extLst>
              </p:cNvPr>
              <p:cNvSpPr/>
              <p:nvPr/>
            </p:nvSpPr>
            <p:spPr bwMode="auto">
              <a:xfrm>
                <a:off x="1277218" y="1642262"/>
                <a:ext cx="1516606" cy="1421524"/>
              </a:xfrm>
              <a:custGeom>
                <a:avLst/>
                <a:gdLst>
                  <a:gd name="connsiteX0" fmla="*/ 758303 w 1516606"/>
                  <a:gd name="connsiteY0" fmla="*/ 0 h 1421524"/>
                  <a:gd name="connsiteX1" fmla="*/ 1516606 w 1516606"/>
                  <a:gd name="connsiteY1" fmla="*/ 710762 h 1421524"/>
                  <a:gd name="connsiteX2" fmla="*/ 1501200 w 1516606"/>
                  <a:gd name="connsiteY2" fmla="*/ 854005 h 1421524"/>
                  <a:gd name="connsiteX3" fmla="*/ 1499037 w 1516606"/>
                  <a:gd name="connsiteY3" fmla="*/ 860538 h 1421524"/>
                  <a:gd name="connsiteX4" fmla="*/ 763658 w 1516606"/>
                  <a:gd name="connsiteY4" fmla="*/ 860538 h 1421524"/>
                  <a:gd name="connsiteX5" fmla="*/ 763658 w 1516606"/>
                  <a:gd name="connsiteY5" fmla="*/ 1421018 h 1421524"/>
                  <a:gd name="connsiteX6" fmla="*/ 758303 w 1516606"/>
                  <a:gd name="connsiteY6" fmla="*/ 1421524 h 1421524"/>
                  <a:gd name="connsiteX7" fmla="*/ 0 w 1516606"/>
                  <a:gd name="connsiteY7" fmla="*/ 710762 h 1421524"/>
                  <a:gd name="connsiteX8" fmla="*/ 758303 w 1516606"/>
                  <a:gd name="connsiteY8" fmla="*/ 0 h 142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6606" h="1421524">
                    <a:moveTo>
                      <a:pt x="758303" y="0"/>
                    </a:moveTo>
                    <a:cubicBezTo>
                      <a:pt x="1177102" y="0"/>
                      <a:pt x="1516606" y="318219"/>
                      <a:pt x="1516606" y="710762"/>
                    </a:cubicBezTo>
                    <a:cubicBezTo>
                      <a:pt x="1516606" y="759830"/>
                      <a:pt x="1511301" y="807737"/>
                      <a:pt x="1501200" y="854005"/>
                    </a:cubicBezTo>
                    <a:lnTo>
                      <a:pt x="1499037" y="860538"/>
                    </a:lnTo>
                    <a:lnTo>
                      <a:pt x="763658" y="860538"/>
                    </a:lnTo>
                    <a:lnTo>
                      <a:pt x="763658" y="1421018"/>
                    </a:lnTo>
                    <a:lnTo>
                      <a:pt x="758303" y="1421524"/>
                    </a:lnTo>
                    <a:cubicBezTo>
                      <a:pt x="339504" y="1421524"/>
                      <a:pt x="0" y="1103305"/>
                      <a:pt x="0" y="710762"/>
                    </a:cubicBezTo>
                    <a:cubicBezTo>
                      <a:pt x="0" y="318219"/>
                      <a:pt x="339504" y="0"/>
                      <a:pt x="75830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60807136-CA8B-AD9B-CB99-CC86CE42F94A}"/>
                  </a:ext>
                </a:extLst>
              </p:cNvPr>
              <p:cNvGrpSpPr/>
              <p:nvPr/>
            </p:nvGrpSpPr>
            <p:grpSpPr>
              <a:xfrm>
                <a:off x="1315441" y="938063"/>
                <a:ext cx="1440160" cy="2506590"/>
                <a:chOff x="1023517" y="322403"/>
                <a:chExt cx="1440160" cy="2506590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F735CE19-A354-DFD1-AC85-B9B2EDB9EBE0}"/>
                    </a:ext>
                  </a:extLst>
                </p:cNvPr>
                <p:cNvSpPr/>
                <p:nvPr/>
              </p:nvSpPr>
              <p:spPr bwMode="auto">
                <a:xfrm>
                  <a:off x="1871781" y="2378943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6154B585-2E6B-BAF4-6940-F86E76E36132}"/>
                    </a:ext>
                  </a:extLst>
                </p:cNvPr>
                <p:cNvSpPr/>
                <p:nvPr/>
              </p:nvSpPr>
              <p:spPr bwMode="auto">
                <a:xfrm>
                  <a:off x="1227709" y="2378943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D91D0613-6936-92CF-7664-BDAFF918AB97}"/>
                    </a:ext>
                  </a:extLst>
                </p:cNvPr>
                <p:cNvSpPr/>
                <p:nvPr/>
              </p:nvSpPr>
              <p:spPr bwMode="auto">
                <a:xfrm>
                  <a:off x="1094592" y="1018782"/>
                  <a:ext cx="1298010" cy="1500070"/>
                </a:xfrm>
                <a:custGeom>
                  <a:avLst/>
                  <a:gdLst>
                    <a:gd name="connsiteX0" fmla="*/ 649005 w 1298010"/>
                    <a:gd name="connsiteY0" fmla="*/ 0 h 1500070"/>
                    <a:gd name="connsiteX1" fmla="*/ 1298010 w 1298010"/>
                    <a:gd name="connsiteY1" fmla="*/ 750035 h 1500070"/>
                    <a:gd name="connsiteX2" fmla="*/ 1187170 w 1298010"/>
                    <a:gd name="connsiteY2" fmla="*/ 1169387 h 1500070"/>
                    <a:gd name="connsiteX3" fmla="*/ 1118406 w 1298010"/>
                    <a:gd name="connsiteY3" fmla="*/ 1265704 h 1500070"/>
                    <a:gd name="connsiteX4" fmla="*/ 1124218 w 1298010"/>
                    <a:gd name="connsiteY4" fmla="*/ 1298973 h 1500070"/>
                    <a:gd name="connsiteX5" fmla="*/ 950209 w 1298010"/>
                    <a:gd name="connsiteY5" fmla="*/ 1500070 h 1500070"/>
                    <a:gd name="connsiteX6" fmla="*/ 882477 w 1298010"/>
                    <a:gd name="connsiteY6" fmla="*/ 1484267 h 1500070"/>
                    <a:gd name="connsiteX7" fmla="*/ 850604 w 1298010"/>
                    <a:gd name="connsiteY7" fmla="*/ 1459433 h 1500070"/>
                    <a:gd name="connsiteX8" fmla="*/ 779802 w 1298010"/>
                    <a:gd name="connsiteY8" fmla="*/ 1484832 h 1500070"/>
                    <a:gd name="connsiteX9" fmla="*/ 649005 w 1298010"/>
                    <a:gd name="connsiteY9" fmla="*/ 1500070 h 1500070"/>
                    <a:gd name="connsiteX10" fmla="*/ 518208 w 1298010"/>
                    <a:gd name="connsiteY10" fmla="*/ 1484832 h 1500070"/>
                    <a:gd name="connsiteX11" fmla="*/ 447373 w 1298010"/>
                    <a:gd name="connsiteY11" fmla="*/ 1459421 h 1500070"/>
                    <a:gd name="connsiteX12" fmla="*/ 415485 w 1298010"/>
                    <a:gd name="connsiteY12" fmla="*/ 1484267 h 1500070"/>
                    <a:gd name="connsiteX13" fmla="*/ 347753 w 1298010"/>
                    <a:gd name="connsiteY13" fmla="*/ 1500070 h 1500070"/>
                    <a:gd name="connsiteX14" fmla="*/ 173744 w 1298010"/>
                    <a:gd name="connsiteY14" fmla="*/ 1298973 h 1500070"/>
                    <a:gd name="connsiteX15" fmla="*/ 179565 w 1298010"/>
                    <a:gd name="connsiteY15" fmla="*/ 1265650 h 1500070"/>
                    <a:gd name="connsiteX16" fmla="*/ 110840 w 1298010"/>
                    <a:gd name="connsiteY16" fmla="*/ 1169387 h 1500070"/>
                    <a:gd name="connsiteX17" fmla="*/ 0 w 1298010"/>
                    <a:gd name="connsiteY17" fmla="*/ 750035 h 1500070"/>
                    <a:gd name="connsiteX18" fmla="*/ 649005 w 1298010"/>
                    <a:gd name="connsiteY18" fmla="*/ 0 h 15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98010" h="1500070">
                      <a:moveTo>
                        <a:pt x="649005" y="0"/>
                      </a:moveTo>
                      <a:cubicBezTo>
                        <a:pt x="1007441" y="0"/>
                        <a:pt x="1298010" y="335802"/>
                        <a:pt x="1298010" y="750035"/>
                      </a:cubicBezTo>
                      <a:cubicBezTo>
                        <a:pt x="1298010" y="905372"/>
                        <a:pt x="1257149" y="1049680"/>
                        <a:pt x="1187170" y="1169387"/>
                      </a:cubicBezTo>
                      <a:lnTo>
                        <a:pt x="1118406" y="1265704"/>
                      </a:lnTo>
                      <a:lnTo>
                        <a:pt x="1124218" y="1298973"/>
                      </a:lnTo>
                      <a:cubicBezTo>
                        <a:pt x="1124218" y="1410036"/>
                        <a:pt x="1046312" y="1500070"/>
                        <a:pt x="950209" y="1500070"/>
                      </a:cubicBezTo>
                      <a:cubicBezTo>
                        <a:pt x="926183" y="1500070"/>
                        <a:pt x="903295" y="1494443"/>
                        <a:pt x="882477" y="1484267"/>
                      </a:cubicBezTo>
                      <a:lnTo>
                        <a:pt x="850604" y="1459433"/>
                      </a:lnTo>
                      <a:lnTo>
                        <a:pt x="779802" y="1484832"/>
                      </a:lnTo>
                      <a:cubicBezTo>
                        <a:pt x="737554" y="1494823"/>
                        <a:pt x="693809" y="1500070"/>
                        <a:pt x="649005" y="1500070"/>
                      </a:cubicBezTo>
                      <a:cubicBezTo>
                        <a:pt x="604200" y="1500070"/>
                        <a:pt x="560456" y="1494823"/>
                        <a:pt x="518208" y="1484832"/>
                      </a:cubicBezTo>
                      <a:lnTo>
                        <a:pt x="447373" y="1459421"/>
                      </a:lnTo>
                      <a:lnTo>
                        <a:pt x="415485" y="1484267"/>
                      </a:lnTo>
                      <a:cubicBezTo>
                        <a:pt x="394667" y="1494443"/>
                        <a:pt x="371779" y="1500070"/>
                        <a:pt x="347753" y="1500070"/>
                      </a:cubicBezTo>
                      <a:cubicBezTo>
                        <a:pt x="251650" y="1500070"/>
                        <a:pt x="173744" y="1410036"/>
                        <a:pt x="173744" y="1298973"/>
                      </a:cubicBezTo>
                      <a:lnTo>
                        <a:pt x="179565" y="1265650"/>
                      </a:lnTo>
                      <a:lnTo>
                        <a:pt x="110840" y="1169387"/>
                      </a:lnTo>
                      <a:cubicBezTo>
                        <a:pt x="40861" y="1049680"/>
                        <a:pt x="0" y="905372"/>
                        <a:pt x="0" y="750035"/>
                      </a:cubicBezTo>
                      <a:cubicBezTo>
                        <a:pt x="0" y="335802"/>
                        <a:pt x="290569" y="0"/>
                        <a:pt x="649005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157E1AFA-06AC-1FA4-F027-A7AB18BAC96B}"/>
                    </a:ext>
                  </a:extLst>
                </p:cNvPr>
                <p:cNvSpPr/>
                <p:nvPr/>
              </p:nvSpPr>
              <p:spPr bwMode="auto">
                <a:xfrm>
                  <a:off x="1023517" y="323655"/>
                  <a:ext cx="1440160" cy="1440160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0D62DC6-976E-227B-82DD-62AFFAC3AD84}"/>
                    </a:ext>
                  </a:extLst>
                </p:cNvPr>
                <p:cNvSpPr/>
                <p:nvPr/>
              </p:nvSpPr>
              <p:spPr bwMode="auto">
                <a:xfrm>
                  <a:off x="1565525" y="1296369"/>
                  <a:ext cx="356144" cy="419696"/>
                </a:xfrm>
                <a:custGeom>
                  <a:avLst/>
                  <a:gdLst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116196 w 585065"/>
                    <a:gd name="connsiteY4" fmla="*/ 279341 h 774395"/>
                    <a:gd name="connsiteX5" fmla="*/ 0 w 585065"/>
                    <a:gd name="connsiteY5" fmla="*/ 279341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0 w 585065"/>
                    <a:gd name="connsiteY4" fmla="*/ 279341 h 774395"/>
                    <a:gd name="connsiteX5" fmla="*/ 292533 w 585065"/>
                    <a:gd name="connsiteY5" fmla="*/ 0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292531 w 585065"/>
                    <a:gd name="connsiteY2" fmla="*/ 774395 h 774395"/>
                    <a:gd name="connsiteX3" fmla="*/ 0 w 585065"/>
                    <a:gd name="connsiteY3" fmla="*/ 279341 h 774395"/>
                    <a:gd name="connsiteX4" fmla="*/ 292533 w 585065"/>
                    <a:gd name="connsiteY4" fmla="*/ 0 h 77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5" h="774395">
                      <a:moveTo>
                        <a:pt x="292533" y="0"/>
                      </a:moveTo>
                      <a:lnTo>
                        <a:pt x="585065" y="279341"/>
                      </a:lnTo>
                      <a:lnTo>
                        <a:pt x="292531" y="774395"/>
                      </a:lnTo>
                      <a:lnTo>
                        <a:pt x="0" y="279341"/>
                      </a:lnTo>
                      <a:lnTo>
                        <a:pt x="292533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44E7B20C-C488-A4AF-9548-2913906D7158}"/>
                    </a:ext>
                  </a:extLst>
                </p:cNvPr>
                <p:cNvSpPr/>
                <p:nvPr/>
              </p:nvSpPr>
              <p:spPr bwMode="auto">
                <a:xfrm>
                  <a:off x="1185611" y="322403"/>
                  <a:ext cx="1115972" cy="476340"/>
                </a:xfrm>
                <a:custGeom>
                  <a:avLst/>
                  <a:gdLst>
                    <a:gd name="connsiteX0" fmla="*/ 557986 w 1115972"/>
                    <a:gd name="connsiteY0" fmla="*/ 0 h 476340"/>
                    <a:gd name="connsiteX1" fmla="*/ 1067160 w 1115972"/>
                    <a:gd name="connsiteY1" fmla="*/ 210907 h 476340"/>
                    <a:gd name="connsiteX2" fmla="*/ 1115972 w 1115972"/>
                    <a:gd name="connsiteY2" fmla="*/ 270068 h 476340"/>
                    <a:gd name="connsiteX3" fmla="*/ 1067377 w 1115972"/>
                    <a:gd name="connsiteY3" fmla="*/ 265169 h 476340"/>
                    <a:gd name="connsiteX4" fmla="*/ 558204 w 1115972"/>
                    <a:gd name="connsiteY4" fmla="*/ 476076 h 476340"/>
                    <a:gd name="connsiteX5" fmla="*/ 557986 w 1115972"/>
                    <a:gd name="connsiteY5" fmla="*/ 476340 h 476340"/>
                    <a:gd name="connsiteX6" fmla="*/ 557768 w 1115972"/>
                    <a:gd name="connsiteY6" fmla="*/ 476076 h 476340"/>
                    <a:gd name="connsiteX7" fmla="*/ 48595 w 1115972"/>
                    <a:gd name="connsiteY7" fmla="*/ 265169 h 476340"/>
                    <a:gd name="connsiteX8" fmla="*/ 0 w 1115972"/>
                    <a:gd name="connsiteY8" fmla="*/ 270068 h 476340"/>
                    <a:gd name="connsiteX9" fmla="*/ 48813 w 1115972"/>
                    <a:gd name="connsiteY9" fmla="*/ 210907 h 476340"/>
                    <a:gd name="connsiteX10" fmla="*/ 557986 w 1115972"/>
                    <a:gd name="connsiteY10" fmla="*/ 0 h 476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5972" h="476340">
                      <a:moveTo>
                        <a:pt x="557986" y="0"/>
                      </a:moveTo>
                      <a:cubicBezTo>
                        <a:pt x="756831" y="0"/>
                        <a:pt x="936851" y="80598"/>
                        <a:pt x="1067160" y="210907"/>
                      </a:cubicBezTo>
                      <a:lnTo>
                        <a:pt x="1115972" y="270068"/>
                      </a:lnTo>
                      <a:lnTo>
                        <a:pt x="1067377" y="265169"/>
                      </a:lnTo>
                      <a:cubicBezTo>
                        <a:pt x="868533" y="265169"/>
                        <a:pt x="688513" y="345767"/>
                        <a:pt x="558204" y="476076"/>
                      </a:cubicBezTo>
                      <a:lnTo>
                        <a:pt x="557986" y="476340"/>
                      </a:lnTo>
                      <a:lnTo>
                        <a:pt x="557768" y="476076"/>
                      </a:lnTo>
                      <a:cubicBezTo>
                        <a:pt x="427460" y="345767"/>
                        <a:pt x="247439" y="265169"/>
                        <a:pt x="48595" y="265169"/>
                      </a:cubicBezTo>
                      <a:lnTo>
                        <a:pt x="0" y="270068"/>
                      </a:lnTo>
                      <a:lnTo>
                        <a:pt x="48813" y="210907"/>
                      </a:lnTo>
                      <a:cubicBezTo>
                        <a:pt x="179122" y="80598"/>
                        <a:pt x="359142" y="0"/>
                        <a:pt x="557986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D0E1851D-1113-D1D4-EBE4-41F4D38D7FDC}"/>
                    </a:ext>
                  </a:extLst>
                </p:cNvPr>
                <p:cNvGrpSpPr/>
                <p:nvPr/>
              </p:nvGrpSpPr>
              <p:grpSpPr>
                <a:xfrm>
                  <a:off x="1203459" y="815996"/>
                  <a:ext cx="1080277" cy="327802"/>
                  <a:chOff x="1184540" y="815996"/>
                  <a:chExt cx="1080277" cy="327802"/>
                </a:xfrm>
              </p:grpSpPr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4155A07E-A278-A575-06D5-1E19E3D0CD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4540" y="815996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93480FA9-654A-CF5C-973E-1C60CF8776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1817" y="896277"/>
                    <a:ext cx="167240" cy="167240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19AED8E9-7AAD-CBC6-4F5B-036564850E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37015" y="815996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2292C7E2-49FB-099B-5DD4-F420A7008F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14292" y="896277"/>
                    <a:ext cx="167240" cy="167240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EECBECE3-B853-9DF6-6EB8-517C40FEBD40}"/>
                  </a:ext>
                </a:extLst>
              </p:cNvPr>
              <p:cNvGrpSpPr/>
              <p:nvPr/>
            </p:nvGrpSpPr>
            <p:grpSpPr>
              <a:xfrm rot="11671061">
                <a:off x="1081947" y="54708"/>
                <a:ext cx="3040818" cy="2753895"/>
                <a:chOff x="5580119" y="3508981"/>
                <a:chExt cx="2495452" cy="2499720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E2F4CB43-CB8F-83BC-8E9E-3ECC122F0245}"/>
                    </a:ext>
                  </a:extLst>
                </p:cNvPr>
                <p:cNvGrpSpPr/>
                <p:nvPr/>
              </p:nvGrpSpPr>
              <p:grpSpPr>
                <a:xfrm rot="10800000">
                  <a:off x="6772767" y="3508981"/>
                  <a:ext cx="334069" cy="2499720"/>
                  <a:chOff x="6548854" y="100187"/>
                  <a:chExt cx="334069" cy="2499720"/>
                </a:xfrm>
              </p:grpSpPr>
              <p:sp>
                <p:nvSpPr>
                  <p:cNvPr id="24" name="四角形: 角を丸くする 23">
                    <a:extLst>
                      <a:ext uri="{FF2B5EF4-FFF2-40B4-BE49-F238E27FC236}">
                        <a16:creationId xmlns:a16="http://schemas.microsoft.com/office/drawing/2014/main" id="{19D68601-0B17-197A-3390-AF85835266C3}"/>
                      </a:ext>
                    </a:extLst>
                  </p:cNvPr>
                  <p:cNvSpPr/>
                  <p:nvPr/>
                </p:nvSpPr>
                <p:spPr>
                  <a:xfrm>
                    <a:off x="6776339" y="100187"/>
                    <a:ext cx="79628" cy="2049483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0D3770E4-0224-B4AA-71E8-3A9C138216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48854" y="2207932"/>
                    <a:ext cx="310308" cy="391975"/>
                  </a:xfrm>
                  <a:custGeom>
                    <a:avLst/>
                    <a:gdLst>
                      <a:gd name="connsiteX0" fmla="*/ 74911 w 310308"/>
                      <a:gd name="connsiteY0" fmla="*/ 391975 h 391975"/>
                      <a:gd name="connsiteX1" fmla="*/ 0 w 310308"/>
                      <a:gd name="connsiteY1" fmla="*/ 391975 h 391975"/>
                      <a:gd name="connsiteX2" fmla="*/ 0 w 310308"/>
                      <a:gd name="connsiteY2" fmla="*/ 155154 h 391975"/>
                      <a:gd name="connsiteX3" fmla="*/ 155154 w 310308"/>
                      <a:gd name="connsiteY3" fmla="*/ 0 h 391975"/>
                      <a:gd name="connsiteX4" fmla="*/ 310308 w 310308"/>
                      <a:gd name="connsiteY4" fmla="*/ 155154 h 391975"/>
                      <a:gd name="connsiteX5" fmla="*/ 310308 w 310308"/>
                      <a:gd name="connsiteY5" fmla="*/ 249709 h 391975"/>
                      <a:gd name="connsiteX6" fmla="*/ 235398 w 310308"/>
                      <a:gd name="connsiteY6" fmla="*/ 249709 h 391975"/>
                      <a:gd name="connsiteX7" fmla="*/ 235398 w 310308"/>
                      <a:gd name="connsiteY7" fmla="*/ 155154 h 391975"/>
                      <a:gd name="connsiteX8" fmla="*/ 155155 w 310308"/>
                      <a:gd name="connsiteY8" fmla="*/ 74911 h 391975"/>
                      <a:gd name="connsiteX9" fmla="*/ 155154 w 310308"/>
                      <a:gd name="connsiteY9" fmla="*/ 74911 h 391975"/>
                      <a:gd name="connsiteX10" fmla="*/ 74911 w 310308"/>
                      <a:gd name="connsiteY10" fmla="*/ 155154 h 39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10308" h="391975">
                        <a:moveTo>
                          <a:pt x="74911" y="391975"/>
                        </a:moveTo>
                        <a:lnTo>
                          <a:pt x="0" y="391975"/>
                        </a:lnTo>
                        <a:lnTo>
                          <a:pt x="0" y="155154"/>
                        </a:lnTo>
                        <a:cubicBezTo>
                          <a:pt x="0" y="69465"/>
                          <a:pt x="69465" y="0"/>
                          <a:pt x="155154" y="0"/>
                        </a:cubicBezTo>
                        <a:cubicBezTo>
                          <a:pt x="240843" y="0"/>
                          <a:pt x="310308" y="69465"/>
                          <a:pt x="310308" y="155154"/>
                        </a:cubicBezTo>
                        <a:lnTo>
                          <a:pt x="310308" y="249709"/>
                        </a:lnTo>
                        <a:lnTo>
                          <a:pt x="235398" y="249709"/>
                        </a:lnTo>
                        <a:lnTo>
                          <a:pt x="235398" y="155154"/>
                        </a:lnTo>
                        <a:cubicBezTo>
                          <a:pt x="235398" y="110837"/>
                          <a:pt x="199472" y="74911"/>
                          <a:pt x="155155" y="74911"/>
                        </a:cubicBezTo>
                        <a:lnTo>
                          <a:pt x="155154" y="74911"/>
                        </a:lnTo>
                        <a:cubicBezTo>
                          <a:pt x="110837" y="74911"/>
                          <a:pt x="74911" y="110837"/>
                          <a:pt x="74911" y="1551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四角形: 上の 2 つの角を丸める 25">
                    <a:extLst>
                      <a:ext uri="{FF2B5EF4-FFF2-40B4-BE49-F238E27FC236}">
                        <a16:creationId xmlns:a16="http://schemas.microsoft.com/office/drawing/2014/main" id="{A63B3DBD-2E19-5C9F-112C-6F8D77FC68B8}"/>
                      </a:ext>
                    </a:extLst>
                  </p:cNvPr>
                  <p:cNvSpPr/>
                  <p:nvPr/>
                </p:nvSpPr>
                <p:spPr>
                  <a:xfrm>
                    <a:off x="6754145" y="2057278"/>
                    <a:ext cx="128778" cy="161527"/>
                  </a:xfrm>
                  <a:prstGeom prst="round2Same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54FB4F74-088F-089D-17B1-CA1FE80A7494}"/>
                    </a:ext>
                  </a:extLst>
                </p:cNvPr>
                <p:cNvGrpSpPr/>
                <p:nvPr/>
              </p:nvGrpSpPr>
              <p:grpSpPr>
                <a:xfrm rot="10800000">
                  <a:off x="5580119" y="4771338"/>
                  <a:ext cx="2495452" cy="1064615"/>
                  <a:chOff x="4707417" y="3785375"/>
                  <a:chExt cx="2495452" cy="1064615"/>
                </a:xfrm>
              </p:grpSpPr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1BF7F720-9F1D-F355-97BB-C791DB6207CC}"/>
                      </a:ext>
                    </a:extLst>
                  </p:cNvPr>
                  <p:cNvSpPr/>
                  <p:nvPr/>
                </p:nvSpPr>
                <p:spPr>
                  <a:xfrm>
                    <a:off x="4707417" y="3861796"/>
                    <a:ext cx="801689" cy="988194"/>
                  </a:xfrm>
                  <a:custGeom>
                    <a:avLst/>
                    <a:gdLst>
                      <a:gd name="connsiteX0" fmla="*/ 801689 w 801689"/>
                      <a:gd name="connsiteY0" fmla="*/ 0 h 988194"/>
                      <a:gd name="connsiteX1" fmla="*/ 748746 w 801689"/>
                      <a:gd name="connsiteY1" fmla="*/ 35897 h 988194"/>
                      <a:gd name="connsiteX2" fmla="*/ 265145 w 801689"/>
                      <a:gd name="connsiteY2" fmla="*/ 907611 h 988194"/>
                      <a:gd name="connsiteX3" fmla="*/ 264115 w 801689"/>
                      <a:gd name="connsiteY3" fmla="*/ 920935 h 988194"/>
                      <a:gd name="connsiteX4" fmla="*/ 252705 w 801689"/>
                      <a:gd name="connsiteY4" fmla="*/ 923735 h 988194"/>
                      <a:gd name="connsiteX5" fmla="*/ 196474 w 801689"/>
                      <a:gd name="connsiteY5" fmla="*/ 927246 h 988194"/>
                      <a:gd name="connsiteX6" fmla="*/ 123808 w 801689"/>
                      <a:gd name="connsiteY6" fmla="*/ 940941 h 988194"/>
                      <a:gd name="connsiteX7" fmla="*/ 0 w 801689"/>
                      <a:gd name="connsiteY7" fmla="*/ 988194 h 988194"/>
                      <a:gd name="connsiteX8" fmla="*/ 13694 w 801689"/>
                      <a:gd name="connsiteY8" fmla="*/ 861554 h 988194"/>
                      <a:gd name="connsiteX9" fmla="*/ 715728 w 801689"/>
                      <a:gd name="connsiteY9" fmla="*/ 33308 h 988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1689" h="988194">
                        <a:moveTo>
                          <a:pt x="801689" y="0"/>
                        </a:moveTo>
                        <a:lnTo>
                          <a:pt x="748746" y="35897"/>
                        </a:lnTo>
                        <a:cubicBezTo>
                          <a:pt x="503599" y="219768"/>
                          <a:pt x="323626" y="534826"/>
                          <a:pt x="265145" y="907611"/>
                        </a:cubicBezTo>
                        <a:lnTo>
                          <a:pt x="264115" y="920935"/>
                        </a:lnTo>
                        <a:lnTo>
                          <a:pt x="252705" y="923735"/>
                        </a:lnTo>
                        <a:lnTo>
                          <a:pt x="196474" y="927246"/>
                        </a:lnTo>
                        <a:cubicBezTo>
                          <a:pt x="171930" y="930326"/>
                          <a:pt x="147692" y="934913"/>
                          <a:pt x="123808" y="940941"/>
                        </a:cubicBezTo>
                        <a:lnTo>
                          <a:pt x="0" y="988194"/>
                        </a:lnTo>
                        <a:lnTo>
                          <a:pt x="13694" y="861554"/>
                        </a:lnTo>
                        <a:cubicBezTo>
                          <a:pt x="94477" y="493534"/>
                          <a:pt x="359866" y="188201"/>
                          <a:pt x="715728" y="3330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837C4775-71DD-14F0-BBAB-E320C23B6B4F}"/>
                      </a:ext>
                    </a:extLst>
                  </p:cNvPr>
                  <p:cNvSpPr/>
                  <p:nvPr/>
                </p:nvSpPr>
                <p:spPr>
                  <a:xfrm>
                    <a:off x="6402195" y="3861798"/>
                    <a:ext cx="800674" cy="978828"/>
                  </a:xfrm>
                  <a:custGeom>
                    <a:avLst/>
                    <a:gdLst>
                      <a:gd name="connsiteX0" fmla="*/ 0 w 800674"/>
                      <a:gd name="connsiteY0" fmla="*/ 0 h 978828"/>
                      <a:gd name="connsiteX1" fmla="*/ 85957 w 800674"/>
                      <a:gd name="connsiteY1" fmla="*/ 33307 h 978828"/>
                      <a:gd name="connsiteX2" fmla="*/ 787992 w 800674"/>
                      <a:gd name="connsiteY2" fmla="*/ 861553 h 978828"/>
                      <a:gd name="connsiteX3" fmla="*/ 800674 w 800674"/>
                      <a:gd name="connsiteY3" fmla="*/ 978828 h 978828"/>
                      <a:gd name="connsiteX4" fmla="*/ 701401 w 800674"/>
                      <a:gd name="connsiteY4" fmla="*/ 940939 h 978828"/>
                      <a:gd name="connsiteX5" fmla="*/ 554228 w 800674"/>
                      <a:gd name="connsiteY5" fmla="*/ 922591 h 978828"/>
                      <a:gd name="connsiteX6" fmla="*/ 546335 w 800674"/>
                      <a:gd name="connsiteY6" fmla="*/ 923084 h 978828"/>
                      <a:gd name="connsiteX7" fmla="*/ 537572 w 800674"/>
                      <a:gd name="connsiteY7" fmla="*/ 920934 h 978828"/>
                      <a:gd name="connsiteX8" fmla="*/ 536542 w 800674"/>
                      <a:gd name="connsiteY8" fmla="*/ 907610 h 978828"/>
                      <a:gd name="connsiteX9" fmla="*/ 52941 w 800674"/>
                      <a:gd name="connsiteY9" fmla="*/ 35896 h 9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674" h="978828">
                        <a:moveTo>
                          <a:pt x="0" y="0"/>
                        </a:moveTo>
                        <a:lnTo>
                          <a:pt x="85957" y="33307"/>
                        </a:lnTo>
                        <a:cubicBezTo>
                          <a:pt x="441819" y="188200"/>
                          <a:pt x="707208" y="493533"/>
                          <a:pt x="787992" y="861553"/>
                        </a:cubicBezTo>
                        <a:lnTo>
                          <a:pt x="800674" y="978828"/>
                        </a:lnTo>
                        <a:lnTo>
                          <a:pt x="701401" y="940939"/>
                        </a:lnTo>
                        <a:cubicBezTo>
                          <a:pt x="653632" y="928883"/>
                          <a:pt x="604450" y="922591"/>
                          <a:pt x="554228" y="922591"/>
                        </a:cubicBezTo>
                        <a:lnTo>
                          <a:pt x="546335" y="923084"/>
                        </a:lnTo>
                        <a:lnTo>
                          <a:pt x="537572" y="920934"/>
                        </a:lnTo>
                        <a:lnTo>
                          <a:pt x="536542" y="907610"/>
                        </a:lnTo>
                        <a:cubicBezTo>
                          <a:pt x="478060" y="534825"/>
                          <a:pt x="298087" y="219767"/>
                          <a:pt x="52941" y="3589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A517F0CD-C5E0-FCC5-C958-924818C8CBD7}"/>
                      </a:ext>
                    </a:extLst>
                  </p:cNvPr>
                  <p:cNvSpPr/>
                  <p:nvPr/>
                </p:nvSpPr>
                <p:spPr>
                  <a:xfrm>
                    <a:off x="6132511" y="3797977"/>
                    <a:ext cx="807256" cy="984754"/>
                  </a:xfrm>
                  <a:custGeom>
                    <a:avLst/>
                    <a:gdLst>
                      <a:gd name="connsiteX0" fmla="*/ 0 w 807256"/>
                      <a:gd name="connsiteY0" fmla="*/ 0 h 984754"/>
                      <a:gd name="connsiteX1" fmla="*/ 46203 w 807256"/>
                      <a:gd name="connsiteY1" fmla="*/ 5745 h 984754"/>
                      <a:gd name="connsiteX2" fmla="*/ 256416 w 807256"/>
                      <a:gd name="connsiteY2" fmla="*/ 58679 h 984754"/>
                      <a:gd name="connsiteX3" fmla="*/ 269684 w 807256"/>
                      <a:gd name="connsiteY3" fmla="*/ 63820 h 984754"/>
                      <a:gd name="connsiteX4" fmla="*/ 322625 w 807256"/>
                      <a:gd name="connsiteY4" fmla="*/ 99716 h 984754"/>
                      <a:gd name="connsiteX5" fmla="*/ 806226 w 807256"/>
                      <a:gd name="connsiteY5" fmla="*/ 971430 h 984754"/>
                      <a:gd name="connsiteX6" fmla="*/ 807256 w 807256"/>
                      <a:gd name="connsiteY6" fmla="*/ 984754 h 984754"/>
                      <a:gd name="connsiteX7" fmla="*/ 792551 w 807256"/>
                      <a:gd name="connsiteY7" fmla="*/ 981147 h 984754"/>
                      <a:gd name="connsiteX8" fmla="*/ 746243 w 807256"/>
                      <a:gd name="connsiteY8" fmla="*/ 950622 h 984754"/>
                      <a:gd name="connsiteX9" fmla="*/ 460377 w 807256"/>
                      <a:gd name="connsiteY9" fmla="*/ 879340 h 984754"/>
                      <a:gd name="connsiteX10" fmla="*/ 313204 w 807256"/>
                      <a:gd name="connsiteY10" fmla="*/ 897688 h 984754"/>
                      <a:gd name="connsiteX11" fmla="*/ 300528 w 807256"/>
                      <a:gd name="connsiteY11" fmla="*/ 902526 h 984754"/>
                      <a:gd name="connsiteX12" fmla="*/ 278686 w 807256"/>
                      <a:gd name="connsiteY12" fmla="*/ 900340 h 984754"/>
                      <a:gd name="connsiteX13" fmla="*/ 264813 w 807256"/>
                      <a:gd name="connsiteY13" fmla="*/ 766450 h 984754"/>
                      <a:gd name="connsiteX14" fmla="*/ 21696 w 807256"/>
                      <a:gd name="connsiteY14" fmla="*/ 25851 h 984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07256" h="984754">
                        <a:moveTo>
                          <a:pt x="0" y="0"/>
                        </a:moveTo>
                        <a:lnTo>
                          <a:pt x="46203" y="5745"/>
                        </a:lnTo>
                        <a:cubicBezTo>
                          <a:pt x="118605" y="17801"/>
                          <a:pt x="188864" y="35622"/>
                          <a:pt x="256416" y="58679"/>
                        </a:cubicBezTo>
                        <a:lnTo>
                          <a:pt x="269684" y="63820"/>
                        </a:lnTo>
                        <a:lnTo>
                          <a:pt x="322625" y="99716"/>
                        </a:lnTo>
                        <a:cubicBezTo>
                          <a:pt x="567771" y="283587"/>
                          <a:pt x="747744" y="598645"/>
                          <a:pt x="806226" y="971430"/>
                        </a:cubicBezTo>
                        <a:lnTo>
                          <a:pt x="807256" y="984754"/>
                        </a:lnTo>
                        <a:lnTo>
                          <a:pt x="792551" y="981147"/>
                        </a:lnTo>
                        <a:lnTo>
                          <a:pt x="746243" y="950622"/>
                        </a:lnTo>
                        <a:cubicBezTo>
                          <a:pt x="657106" y="904507"/>
                          <a:pt x="560821" y="879340"/>
                          <a:pt x="460377" y="879340"/>
                        </a:cubicBezTo>
                        <a:cubicBezTo>
                          <a:pt x="410155" y="879340"/>
                          <a:pt x="360972" y="885632"/>
                          <a:pt x="313204" y="897688"/>
                        </a:cubicBezTo>
                        <a:lnTo>
                          <a:pt x="300528" y="902526"/>
                        </a:lnTo>
                        <a:lnTo>
                          <a:pt x="278686" y="900340"/>
                        </a:lnTo>
                        <a:lnTo>
                          <a:pt x="264813" y="766450"/>
                        </a:lnTo>
                        <a:cubicBezTo>
                          <a:pt x="219824" y="439405"/>
                          <a:pt x="132260" y="173832"/>
                          <a:pt x="21696" y="2585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86BC10FE-4C26-4F51-B180-C51D967D7966}"/>
                      </a:ext>
                    </a:extLst>
                  </p:cNvPr>
                  <p:cNvSpPr/>
                  <p:nvPr/>
                </p:nvSpPr>
                <p:spPr>
                  <a:xfrm>
                    <a:off x="4971531" y="3798991"/>
                    <a:ext cx="799104" cy="983740"/>
                  </a:xfrm>
                  <a:custGeom>
                    <a:avLst/>
                    <a:gdLst>
                      <a:gd name="connsiteX0" fmla="*/ 799104 w 799104"/>
                      <a:gd name="connsiteY0" fmla="*/ 0 h 983740"/>
                      <a:gd name="connsiteX1" fmla="*/ 778258 w 799104"/>
                      <a:gd name="connsiteY1" fmla="*/ 24837 h 983740"/>
                      <a:gd name="connsiteX2" fmla="*/ 535142 w 799104"/>
                      <a:gd name="connsiteY2" fmla="*/ 765436 h 983740"/>
                      <a:gd name="connsiteX3" fmla="*/ 521193 w 799104"/>
                      <a:gd name="connsiteY3" fmla="*/ 900064 h 983740"/>
                      <a:gd name="connsiteX4" fmla="*/ 505244 w 799104"/>
                      <a:gd name="connsiteY4" fmla="*/ 901660 h 983740"/>
                      <a:gd name="connsiteX5" fmla="*/ 492180 w 799104"/>
                      <a:gd name="connsiteY5" fmla="*/ 896674 h 983740"/>
                      <a:gd name="connsiteX6" fmla="*/ 345007 w 799104"/>
                      <a:gd name="connsiteY6" fmla="*/ 878326 h 983740"/>
                      <a:gd name="connsiteX7" fmla="*/ 59141 w 799104"/>
                      <a:gd name="connsiteY7" fmla="*/ 949608 h 983740"/>
                      <a:gd name="connsiteX8" fmla="*/ 11723 w 799104"/>
                      <a:gd name="connsiteY8" fmla="*/ 980864 h 983740"/>
                      <a:gd name="connsiteX9" fmla="*/ 0 w 799104"/>
                      <a:gd name="connsiteY9" fmla="*/ 983740 h 983740"/>
                      <a:gd name="connsiteX10" fmla="*/ 1030 w 799104"/>
                      <a:gd name="connsiteY10" fmla="*/ 970416 h 983740"/>
                      <a:gd name="connsiteX11" fmla="*/ 484631 w 799104"/>
                      <a:gd name="connsiteY11" fmla="*/ 98702 h 983740"/>
                      <a:gd name="connsiteX12" fmla="*/ 537574 w 799104"/>
                      <a:gd name="connsiteY12" fmla="*/ 62805 h 983740"/>
                      <a:gd name="connsiteX13" fmla="*/ 550839 w 799104"/>
                      <a:gd name="connsiteY13" fmla="*/ 57665 h 983740"/>
                      <a:gd name="connsiteX14" fmla="*/ 761051 w 799104"/>
                      <a:gd name="connsiteY14" fmla="*/ 4731 h 98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99104" h="983740">
                        <a:moveTo>
                          <a:pt x="799104" y="0"/>
                        </a:moveTo>
                        <a:lnTo>
                          <a:pt x="778258" y="24837"/>
                        </a:lnTo>
                        <a:cubicBezTo>
                          <a:pt x="667695" y="172818"/>
                          <a:pt x="580130" y="438391"/>
                          <a:pt x="535142" y="765436"/>
                        </a:cubicBezTo>
                        <a:lnTo>
                          <a:pt x="521193" y="900064"/>
                        </a:lnTo>
                        <a:lnTo>
                          <a:pt x="505244" y="901660"/>
                        </a:lnTo>
                        <a:lnTo>
                          <a:pt x="492180" y="896674"/>
                        </a:lnTo>
                        <a:cubicBezTo>
                          <a:pt x="444411" y="884618"/>
                          <a:pt x="395229" y="878326"/>
                          <a:pt x="345007" y="878326"/>
                        </a:cubicBezTo>
                        <a:cubicBezTo>
                          <a:pt x="244562" y="878326"/>
                          <a:pt x="148278" y="903493"/>
                          <a:pt x="59141" y="949608"/>
                        </a:cubicBezTo>
                        <a:lnTo>
                          <a:pt x="11723" y="980864"/>
                        </a:lnTo>
                        <a:lnTo>
                          <a:pt x="0" y="983740"/>
                        </a:lnTo>
                        <a:lnTo>
                          <a:pt x="1030" y="970416"/>
                        </a:lnTo>
                        <a:cubicBezTo>
                          <a:pt x="59511" y="597631"/>
                          <a:pt x="239484" y="282573"/>
                          <a:pt x="484631" y="98702"/>
                        </a:cubicBezTo>
                        <a:lnTo>
                          <a:pt x="537574" y="62805"/>
                        </a:lnTo>
                        <a:lnTo>
                          <a:pt x="550839" y="57665"/>
                        </a:lnTo>
                        <a:cubicBezTo>
                          <a:pt x="618391" y="34608"/>
                          <a:pt x="688650" y="16787"/>
                          <a:pt x="761051" y="473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D303B186-F7A9-2D04-1C9B-BC1F866FEC9F}"/>
                      </a:ext>
                    </a:extLst>
                  </p:cNvPr>
                  <p:cNvSpPr/>
                  <p:nvPr/>
                </p:nvSpPr>
                <p:spPr>
                  <a:xfrm>
                    <a:off x="5492725" y="3785375"/>
                    <a:ext cx="918473" cy="913681"/>
                  </a:xfrm>
                  <a:custGeom>
                    <a:avLst/>
                    <a:gdLst>
                      <a:gd name="connsiteX0" fmla="*/ 462924 w 918473"/>
                      <a:gd name="connsiteY0" fmla="*/ 0 h 913681"/>
                      <a:gd name="connsiteX1" fmla="*/ 575851 w 918473"/>
                      <a:gd name="connsiteY1" fmla="*/ 4653 h 913681"/>
                      <a:gd name="connsiteX2" fmla="*/ 639787 w 918473"/>
                      <a:gd name="connsiteY2" fmla="*/ 12603 h 913681"/>
                      <a:gd name="connsiteX3" fmla="*/ 661483 w 918473"/>
                      <a:gd name="connsiteY3" fmla="*/ 38454 h 913681"/>
                      <a:gd name="connsiteX4" fmla="*/ 904600 w 918473"/>
                      <a:gd name="connsiteY4" fmla="*/ 779053 h 913681"/>
                      <a:gd name="connsiteX5" fmla="*/ 918473 w 918473"/>
                      <a:gd name="connsiteY5" fmla="*/ 912943 h 913681"/>
                      <a:gd name="connsiteX6" fmla="*/ 896328 w 918473"/>
                      <a:gd name="connsiteY6" fmla="*/ 910727 h 913681"/>
                      <a:gd name="connsiteX7" fmla="*/ 892514 w 918473"/>
                      <a:gd name="connsiteY7" fmla="*/ 909249 h 913681"/>
                      <a:gd name="connsiteX8" fmla="*/ 459235 w 918473"/>
                      <a:gd name="connsiteY8" fmla="*/ 837967 h 913681"/>
                      <a:gd name="connsiteX9" fmla="*/ 25957 w 918473"/>
                      <a:gd name="connsiteY9" fmla="*/ 909249 h 913681"/>
                      <a:gd name="connsiteX10" fmla="*/ 19574 w 918473"/>
                      <a:gd name="connsiteY10" fmla="*/ 911723 h 913681"/>
                      <a:gd name="connsiteX11" fmla="*/ 0 w 918473"/>
                      <a:gd name="connsiteY11" fmla="*/ 913681 h 913681"/>
                      <a:gd name="connsiteX12" fmla="*/ 13949 w 918473"/>
                      <a:gd name="connsiteY12" fmla="*/ 779053 h 913681"/>
                      <a:gd name="connsiteX13" fmla="*/ 257065 w 918473"/>
                      <a:gd name="connsiteY13" fmla="*/ 38454 h 913681"/>
                      <a:gd name="connsiteX14" fmla="*/ 277911 w 918473"/>
                      <a:gd name="connsiteY14" fmla="*/ 13617 h 913681"/>
                      <a:gd name="connsiteX15" fmla="*/ 349997 w 918473"/>
                      <a:gd name="connsiteY15" fmla="*/ 4653 h 913681"/>
                      <a:gd name="connsiteX16" fmla="*/ 462924 w 918473"/>
                      <a:gd name="connsiteY16" fmla="*/ 0 h 913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918473" h="913681">
                        <a:moveTo>
                          <a:pt x="462924" y="0"/>
                        </a:moveTo>
                        <a:cubicBezTo>
                          <a:pt x="500984" y="0"/>
                          <a:pt x="538650" y="1573"/>
                          <a:pt x="575851" y="4653"/>
                        </a:cubicBezTo>
                        <a:lnTo>
                          <a:pt x="639787" y="12603"/>
                        </a:lnTo>
                        <a:lnTo>
                          <a:pt x="661483" y="38454"/>
                        </a:lnTo>
                        <a:cubicBezTo>
                          <a:pt x="772047" y="186435"/>
                          <a:pt x="859611" y="452008"/>
                          <a:pt x="904600" y="779053"/>
                        </a:cubicBezTo>
                        <a:lnTo>
                          <a:pt x="918473" y="912943"/>
                        </a:lnTo>
                        <a:lnTo>
                          <a:pt x="896328" y="910727"/>
                        </a:lnTo>
                        <a:lnTo>
                          <a:pt x="892514" y="909249"/>
                        </a:lnTo>
                        <a:cubicBezTo>
                          <a:pt x="757411" y="863134"/>
                          <a:pt x="611476" y="837967"/>
                          <a:pt x="459235" y="837967"/>
                        </a:cubicBezTo>
                        <a:cubicBezTo>
                          <a:pt x="306995" y="837967"/>
                          <a:pt x="161060" y="863134"/>
                          <a:pt x="25957" y="909249"/>
                        </a:cubicBezTo>
                        <a:lnTo>
                          <a:pt x="19574" y="911723"/>
                        </a:lnTo>
                        <a:lnTo>
                          <a:pt x="0" y="913681"/>
                        </a:lnTo>
                        <a:lnTo>
                          <a:pt x="13949" y="779053"/>
                        </a:lnTo>
                        <a:cubicBezTo>
                          <a:pt x="58937" y="452008"/>
                          <a:pt x="146502" y="186435"/>
                          <a:pt x="257065" y="38454"/>
                        </a:cubicBezTo>
                        <a:lnTo>
                          <a:pt x="277911" y="13617"/>
                        </a:lnTo>
                        <a:lnTo>
                          <a:pt x="349997" y="4653"/>
                        </a:lnTo>
                        <a:cubicBezTo>
                          <a:pt x="387198" y="1573"/>
                          <a:pt x="424864" y="0"/>
                          <a:pt x="46292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A0FF00F-B66E-1470-AA64-92BC2BC28496}"/>
                  </a:ext>
                </a:extLst>
              </p:cNvPr>
              <p:cNvSpPr/>
              <p:nvPr/>
            </p:nvSpPr>
            <p:spPr bwMode="auto">
              <a:xfrm rot="4046430" flipH="1">
                <a:off x="2282169" y="2196021"/>
                <a:ext cx="455235" cy="685241"/>
              </a:xfrm>
              <a:custGeom>
                <a:avLst/>
                <a:gdLst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23" fmla="*/ 525397 w 525397"/>
                  <a:gd name="connsiteY23" fmla="*/ 0 h 830826"/>
                  <a:gd name="connsiteX0" fmla="*/ 525397 w 628979"/>
                  <a:gd name="connsiteY0" fmla="*/ 0 h 830826"/>
                  <a:gd name="connsiteX1" fmla="*/ 450865 w 628979"/>
                  <a:gd name="connsiteY1" fmla="*/ 74160 h 830826"/>
                  <a:gd name="connsiteX2" fmla="*/ 419002 w 628979"/>
                  <a:gd name="connsiteY2" fmla="*/ 124461 h 830826"/>
                  <a:gd name="connsiteX3" fmla="*/ 463409 w 628979"/>
                  <a:gd name="connsiteY3" fmla="*/ 131791 h 830826"/>
                  <a:gd name="connsiteX4" fmla="*/ 391422 w 628979"/>
                  <a:gd name="connsiteY4" fmla="*/ 173113 h 830826"/>
                  <a:gd name="connsiteX5" fmla="*/ 361118 w 628979"/>
                  <a:gd name="connsiteY5" fmla="*/ 258541 h 830826"/>
                  <a:gd name="connsiteX6" fmla="*/ 349268 w 628979"/>
                  <a:gd name="connsiteY6" fmla="*/ 361847 h 830826"/>
                  <a:gd name="connsiteX7" fmla="*/ 525397 w 628979"/>
                  <a:gd name="connsiteY7" fmla="*/ 723694 h 830826"/>
                  <a:gd name="connsiteX8" fmla="*/ 432873 w 628979"/>
                  <a:gd name="connsiteY8" fmla="*/ 712302 h 830826"/>
                  <a:gd name="connsiteX9" fmla="*/ 356137 w 628979"/>
                  <a:gd name="connsiteY9" fmla="*/ 682793 h 830826"/>
                  <a:gd name="connsiteX10" fmla="*/ 359275 w 628979"/>
                  <a:gd name="connsiteY10" fmla="*/ 687748 h 830826"/>
                  <a:gd name="connsiteX11" fmla="*/ 433807 w 628979"/>
                  <a:gd name="connsiteY11" fmla="*/ 761908 h 830826"/>
                  <a:gd name="connsiteX12" fmla="*/ 226813 w 628979"/>
                  <a:gd name="connsiteY12" fmla="*/ 700110 h 830826"/>
                  <a:gd name="connsiteX13" fmla="*/ 202736 w 628979"/>
                  <a:gd name="connsiteY13" fmla="*/ 680694 h 830826"/>
                  <a:gd name="connsiteX14" fmla="*/ 205098 w 628979"/>
                  <a:gd name="connsiteY14" fmla="*/ 691299 h 830826"/>
                  <a:gd name="connsiteX15" fmla="*/ 276104 w 628979"/>
                  <a:gd name="connsiteY15" fmla="*/ 830826 h 830826"/>
                  <a:gd name="connsiteX16" fmla="*/ 12150 w 628979"/>
                  <a:gd name="connsiteY16" fmla="*/ 385489 h 830826"/>
                  <a:gd name="connsiteX17" fmla="*/ 76707 w 628979"/>
                  <a:gd name="connsiteY17" fmla="*/ 256971 h 830826"/>
                  <a:gd name="connsiteX18" fmla="*/ 117142 w 628979"/>
                  <a:gd name="connsiteY18" fmla="*/ 215165 h 830826"/>
                  <a:gd name="connsiteX19" fmla="*/ 126814 w 628979"/>
                  <a:gd name="connsiteY19" fmla="*/ 197748 h 830826"/>
                  <a:gd name="connsiteX20" fmla="*/ 289701 w 628979"/>
                  <a:gd name="connsiteY20" fmla="*/ 66649 h 830826"/>
                  <a:gd name="connsiteX21" fmla="*/ 335385 w 628979"/>
                  <a:gd name="connsiteY21" fmla="*/ 52789 h 830826"/>
                  <a:gd name="connsiteX22" fmla="*/ 381290 w 628979"/>
                  <a:gd name="connsiteY22" fmla="*/ 28436 h 830826"/>
                  <a:gd name="connsiteX23" fmla="*/ 628979 w 628979"/>
                  <a:gd name="connsiteY23" fmla="*/ 71282 h 830826"/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463409 w 525397"/>
                  <a:gd name="connsiteY2" fmla="*/ 103355 h 802390"/>
                  <a:gd name="connsiteX3" fmla="*/ 391422 w 525397"/>
                  <a:gd name="connsiteY3" fmla="*/ 144677 h 802390"/>
                  <a:gd name="connsiteX4" fmla="*/ 361118 w 525397"/>
                  <a:gd name="connsiteY4" fmla="*/ 230105 h 802390"/>
                  <a:gd name="connsiteX5" fmla="*/ 349268 w 525397"/>
                  <a:gd name="connsiteY5" fmla="*/ 333411 h 802390"/>
                  <a:gd name="connsiteX6" fmla="*/ 525397 w 525397"/>
                  <a:gd name="connsiteY6" fmla="*/ 695258 h 802390"/>
                  <a:gd name="connsiteX7" fmla="*/ 432873 w 525397"/>
                  <a:gd name="connsiteY7" fmla="*/ 683866 h 802390"/>
                  <a:gd name="connsiteX8" fmla="*/ 356137 w 525397"/>
                  <a:gd name="connsiteY8" fmla="*/ 654357 h 802390"/>
                  <a:gd name="connsiteX9" fmla="*/ 359275 w 525397"/>
                  <a:gd name="connsiteY9" fmla="*/ 659312 h 802390"/>
                  <a:gd name="connsiteX10" fmla="*/ 433807 w 525397"/>
                  <a:gd name="connsiteY10" fmla="*/ 733472 h 802390"/>
                  <a:gd name="connsiteX11" fmla="*/ 226813 w 525397"/>
                  <a:gd name="connsiteY11" fmla="*/ 671674 h 802390"/>
                  <a:gd name="connsiteX12" fmla="*/ 202736 w 525397"/>
                  <a:gd name="connsiteY12" fmla="*/ 652258 h 802390"/>
                  <a:gd name="connsiteX13" fmla="*/ 205098 w 525397"/>
                  <a:gd name="connsiteY13" fmla="*/ 662863 h 802390"/>
                  <a:gd name="connsiteX14" fmla="*/ 276104 w 525397"/>
                  <a:gd name="connsiteY14" fmla="*/ 802390 h 802390"/>
                  <a:gd name="connsiteX15" fmla="*/ 12150 w 525397"/>
                  <a:gd name="connsiteY15" fmla="*/ 357053 h 802390"/>
                  <a:gd name="connsiteX16" fmla="*/ 76707 w 525397"/>
                  <a:gd name="connsiteY16" fmla="*/ 228535 h 802390"/>
                  <a:gd name="connsiteX17" fmla="*/ 117142 w 525397"/>
                  <a:gd name="connsiteY17" fmla="*/ 186729 h 802390"/>
                  <a:gd name="connsiteX18" fmla="*/ 126814 w 525397"/>
                  <a:gd name="connsiteY18" fmla="*/ 169312 h 802390"/>
                  <a:gd name="connsiteX19" fmla="*/ 289701 w 525397"/>
                  <a:gd name="connsiteY19" fmla="*/ 38213 h 802390"/>
                  <a:gd name="connsiteX20" fmla="*/ 335385 w 525397"/>
                  <a:gd name="connsiteY20" fmla="*/ 24353 h 802390"/>
                  <a:gd name="connsiteX21" fmla="*/ 381290 w 525397"/>
                  <a:gd name="connsiteY21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91422 w 525397"/>
                  <a:gd name="connsiteY2" fmla="*/ 144677 h 802390"/>
                  <a:gd name="connsiteX3" fmla="*/ 361118 w 525397"/>
                  <a:gd name="connsiteY3" fmla="*/ 230105 h 802390"/>
                  <a:gd name="connsiteX4" fmla="*/ 349268 w 525397"/>
                  <a:gd name="connsiteY4" fmla="*/ 333411 h 802390"/>
                  <a:gd name="connsiteX5" fmla="*/ 525397 w 525397"/>
                  <a:gd name="connsiteY5" fmla="*/ 695258 h 802390"/>
                  <a:gd name="connsiteX6" fmla="*/ 432873 w 525397"/>
                  <a:gd name="connsiteY6" fmla="*/ 683866 h 802390"/>
                  <a:gd name="connsiteX7" fmla="*/ 356137 w 525397"/>
                  <a:gd name="connsiteY7" fmla="*/ 654357 h 802390"/>
                  <a:gd name="connsiteX8" fmla="*/ 359275 w 525397"/>
                  <a:gd name="connsiteY8" fmla="*/ 659312 h 802390"/>
                  <a:gd name="connsiteX9" fmla="*/ 433807 w 525397"/>
                  <a:gd name="connsiteY9" fmla="*/ 733472 h 802390"/>
                  <a:gd name="connsiteX10" fmla="*/ 226813 w 525397"/>
                  <a:gd name="connsiteY10" fmla="*/ 671674 h 802390"/>
                  <a:gd name="connsiteX11" fmla="*/ 202736 w 525397"/>
                  <a:gd name="connsiteY11" fmla="*/ 652258 h 802390"/>
                  <a:gd name="connsiteX12" fmla="*/ 205098 w 525397"/>
                  <a:gd name="connsiteY12" fmla="*/ 662863 h 802390"/>
                  <a:gd name="connsiteX13" fmla="*/ 276104 w 525397"/>
                  <a:gd name="connsiteY13" fmla="*/ 802390 h 802390"/>
                  <a:gd name="connsiteX14" fmla="*/ 12150 w 525397"/>
                  <a:gd name="connsiteY14" fmla="*/ 357053 h 802390"/>
                  <a:gd name="connsiteX15" fmla="*/ 76707 w 525397"/>
                  <a:gd name="connsiteY15" fmla="*/ 228535 h 802390"/>
                  <a:gd name="connsiteX16" fmla="*/ 117142 w 525397"/>
                  <a:gd name="connsiteY16" fmla="*/ 186729 h 802390"/>
                  <a:gd name="connsiteX17" fmla="*/ 126814 w 525397"/>
                  <a:gd name="connsiteY17" fmla="*/ 169312 h 802390"/>
                  <a:gd name="connsiteX18" fmla="*/ 289701 w 525397"/>
                  <a:gd name="connsiteY18" fmla="*/ 38213 h 802390"/>
                  <a:gd name="connsiteX19" fmla="*/ 335385 w 525397"/>
                  <a:gd name="connsiteY19" fmla="*/ 24353 h 802390"/>
                  <a:gd name="connsiteX20" fmla="*/ 381290 w 525397"/>
                  <a:gd name="connsiteY20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61118 w 525397"/>
                  <a:gd name="connsiteY2" fmla="*/ 230105 h 802390"/>
                  <a:gd name="connsiteX3" fmla="*/ 349268 w 525397"/>
                  <a:gd name="connsiteY3" fmla="*/ 333411 h 802390"/>
                  <a:gd name="connsiteX4" fmla="*/ 525397 w 525397"/>
                  <a:gd name="connsiteY4" fmla="*/ 695258 h 802390"/>
                  <a:gd name="connsiteX5" fmla="*/ 432873 w 525397"/>
                  <a:gd name="connsiteY5" fmla="*/ 683866 h 802390"/>
                  <a:gd name="connsiteX6" fmla="*/ 356137 w 525397"/>
                  <a:gd name="connsiteY6" fmla="*/ 654357 h 802390"/>
                  <a:gd name="connsiteX7" fmla="*/ 359275 w 525397"/>
                  <a:gd name="connsiteY7" fmla="*/ 659312 h 802390"/>
                  <a:gd name="connsiteX8" fmla="*/ 433807 w 525397"/>
                  <a:gd name="connsiteY8" fmla="*/ 733472 h 802390"/>
                  <a:gd name="connsiteX9" fmla="*/ 226813 w 525397"/>
                  <a:gd name="connsiteY9" fmla="*/ 671674 h 802390"/>
                  <a:gd name="connsiteX10" fmla="*/ 202736 w 525397"/>
                  <a:gd name="connsiteY10" fmla="*/ 652258 h 802390"/>
                  <a:gd name="connsiteX11" fmla="*/ 205098 w 525397"/>
                  <a:gd name="connsiteY11" fmla="*/ 662863 h 802390"/>
                  <a:gd name="connsiteX12" fmla="*/ 276104 w 525397"/>
                  <a:gd name="connsiteY12" fmla="*/ 802390 h 802390"/>
                  <a:gd name="connsiteX13" fmla="*/ 12150 w 525397"/>
                  <a:gd name="connsiteY13" fmla="*/ 357053 h 802390"/>
                  <a:gd name="connsiteX14" fmla="*/ 76707 w 525397"/>
                  <a:gd name="connsiteY14" fmla="*/ 228535 h 802390"/>
                  <a:gd name="connsiteX15" fmla="*/ 117142 w 525397"/>
                  <a:gd name="connsiteY15" fmla="*/ 186729 h 802390"/>
                  <a:gd name="connsiteX16" fmla="*/ 126814 w 525397"/>
                  <a:gd name="connsiteY16" fmla="*/ 169312 h 802390"/>
                  <a:gd name="connsiteX17" fmla="*/ 289701 w 525397"/>
                  <a:gd name="connsiteY17" fmla="*/ 38213 h 802390"/>
                  <a:gd name="connsiteX18" fmla="*/ 335385 w 525397"/>
                  <a:gd name="connsiteY18" fmla="*/ 24353 h 802390"/>
                  <a:gd name="connsiteX19" fmla="*/ 381290 w 525397"/>
                  <a:gd name="connsiteY19" fmla="*/ 0 h 802390"/>
                  <a:gd name="connsiteX0" fmla="*/ 450865 w 525397"/>
                  <a:gd name="connsiteY0" fmla="*/ 45724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81290 w 525397"/>
                  <a:gd name="connsiteY16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381290 w 525397"/>
                  <a:gd name="connsiteY15" fmla="*/ 0 h 802390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26814 w 525397"/>
                  <a:gd name="connsiteY13" fmla="*/ 168504 h 801582"/>
                  <a:gd name="connsiteX14" fmla="*/ 368376 w 525397"/>
                  <a:gd name="connsiteY14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003 w 515063"/>
                  <a:gd name="connsiteY0" fmla="*/ 81025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288 w 515348"/>
                  <a:gd name="connsiteY0" fmla="*/ 85687 h 806244"/>
                  <a:gd name="connsiteX1" fmla="*/ 301649 w 515348"/>
                  <a:gd name="connsiteY1" fmla="*/ 348576 h 806244"/>
                  <a:gd name="connsiteX2" fmla="*/ 515348 w 515348"/>
                  <a:gd name="connsiteY2" fmla="*/ 699112 h 806244"/>
                  <a:gd name="connsiteX3" fmla="*/ 422824 w 515348"/>
                  <a:gd name="connsiteY3" fmla="*/ 687720 h 806244"/>
                  <a:gd name="connsiteX4" fmla="*/ 346088 w 515348"/>
                  <a:gd name="connsiteY4" fmla="*/ 658211 h 806244"/>
                  <a:gd name="connsiteX5" fmla="*/ 349226 w 515348"/>
                  <a:gd name="connsiteY5" fmla="*/ 663166 h 806244"/>
                  <a:gd name="connsiteX6" fmla="*/ 423758 w 515348"/>
                  <a:gd name="connsiteY6" fmla="*/ 737326 h 806244"/>
                  <a:gd name="connsiteX7" fmla="*/ 216764 w 515348"/>
                  <a:gd name="connsiteY7" fmla="*/ 675528 h 806244"/>
                  <a:gd name="connsiteX8" fmla="*/ 192687 w 515348"/>
                  <a:gd name="connsiteY8" fmla="*/ 656112 h 806244"/>
                  <a:gd name="connsiteX9" fmla="*/ 195049 w 515348"/>
                  <a:gd name="connsiteY9" fmla="*/ 666717 h 806244"/>
                  <a:gd name="connsiteX10" fmla="*/ 266055 w 515348"/>
                  <a:gd name="connsiteY10" fmla="*/ 806244 h 806244"/>
                  <a:gd name="connsiteX11" fmla="*/ 2101 w 515348"/>
                  <a:gd name="connsiteY11" fmla="*/ 360907 h 806244"/>
                  <a:gd name="connsiteX12" fmla="*/ 366727 w 515348"/>
                  <a:gd name="connsiteY12" fmla="*/ 0 h 806244"/>
                  <a:gd name="connsiteX0" fmla="*/ 417289 w 515349"/>
                  <a:gd name="connsiteY0" fmla="*/ 85687 h 806244"/>
                  <a:gd name="connsiteX1" fmla="*/ 301650 w 515349"/>
                  <a:gd name="connsiteY1" fmla="*/ 348576 h 806244"/>
                  <a:gd name="connsiteX2" fmla="*/ 515349 w 515349"/>
                  <a:gd name="connsiteY2" fmla="*/ 699112 h 806244"/>
                  <a:gd name="connsiteX3" fmla="*/ 422825 w 515349"/>
                  <a:gd name="connsiteY3" fmla="*/ 687720 h 806244"/>
                  <a:gd name="connsiteX4" fmla="*/ 346089 w 515349"/>
                  <a:gd name="connsiteY4" fmla="*/ 658211 h 806244"/>
                  <a:gd name="connsiteX5" fmla="*/ 349227 w 515349"/>
                  <a:gd name="connsiteY5" fmla="*/ 663166 h 806244"/>
                  <a:gd name="connsiteX6" fmla="*/ 423759 w 515349"/>
                  <a:gd name="connsiteY6" fmla="*/ 737326 h 806244"/>
                  <a:gd name="connsiteX7" fmla="*/ 216765 w 515349"/>
                  <a:gd name="connsiteY7" fmla="*/ 675528 h 806244"/>
                  <a:gd name="connsiteX8" fmla="*/ 192688 w 515349"/>
                  <a:gd name="connsiteY8" fmla="*/ 656112 h 806244"/>
                  <a:gd name="connsiteX9" fmla="*/ 195050 w 515349"/>
                  <a:gd name="connsiteY9" fmla="*/ 666717 h 806244"/>
                  <a:gd name="connsiteX10" fmla="*/ 266056 w 515349"/>
                  <a:gd name="connsiteY10" fmla="*/ 806244 h 806244"/>
                  <a:gd name="connsiteX11" fmla="*/ 2102 w 515349"/>
                  <a:gd name="connsiteY11" fmla="*/ 360907 h 806244"/>
                  <a:gd name="connsiteX12" fmla="*/ 366728 w 515349"/>
                  <a:gd name="connsiteY12" fmla="*/ 0 h 806244"/>
                  <a:gd name="connsiteX0" fmla="*/ 417668 w 515728"/>
                  <a:gd name="connsiteY0" fmla="*/ 91513 h 812070"/>
                  <a:gd name="connsiteX1" fmla="*/ 302029 w 515728"/>
                  <a:gd name="connsiteY1" fmla="*/ 354402 h 812070"/>
                  <a:gd name="connsiteX2" fmla="*/ 515728 w 515728"/>
                  <a:gd name="connsiteY2" fmla="*/ 704938 h 812070"/>
                  <a:gd name="connsiteX3" fmla="*/ 423204 w 515728"/>
                  <a:gd name="connsiteY3" fmla="*/ 693546 h 812070"/>
                  <a:gd name="connsiteX4" fmla="*/ 346468 w 515728"/>
                  <a:gd name="connsiteY4" fmla="*/ 664037 h 812070"/>
                  <a:gd name="connsiteX5" fmla="*/ 349606 w 515728"/>
                  <a:gd name="connsiteY5" fmla="*/ 668992 h 812070"/>
                  <a:gd name="connsiteX6" fmla="*/ 424138 w 515728"/>
                  <a:gd name="connsiteY6" fmla="*/ 743152 h 812070"/>
                  <a:gd name="connsiteX7" fmla="*/ 217144 w 515728"/>
                  <a:gd name="connsiteY7" fmla="*/ 681354 h 812070"/>
                  <a:gd name="connsiteX8" fmla="*/ 193067 w 515728"/>
                  <a:gd name="connsiteY8" fmla="*/ 661938 h 812070"/>
                  <a:gd name="connsiteX9" fmla="*/ 195429 w 515728"/>
                  <a:gd name="connsiteY9" fmla="*/ 672543 h 812070"/>
                  <a:gd name="connsiteX10" fmla="*/ 266435 w 515728"/>
                  <a:gd name="connsiteY10" fmla="*/ 812070 h 812070"/>
                  <a:gd name="connsiteX11" fmla="*/ 2481 w 515728"/>
                  <a:gd name="connsiteY11" fmla="*/ 366733 h 812070"/>
                  <a:gd name="connsiteX12" fmla="*/ 377606 w 515728"/>
                  <a:gd name="connsiteY12" fmla="*/ 0 h 812070"/>
                  <a:gd name="connsiteX0" fmla="*/ 416744 w 514804"/>
                  <a:gd name="connsiteY0" fmla="*/ 78974 h 799531"/>
                  <a:gd name="connsiteX1" fmla="*/ 301105 w 514804"/>
                  <a:gd name="connsiteY1" fmla="*/ 341863 h 799531"/>
                  <a:gd name="connsiteX2" fmla="*/ 514804 w 514804"/>
                  <a:gd name="connsiteY2" fmla="*/ 692399 h 799531"/>
                  <a:gd name="connsiteX3" fmla="*/ 422280 w 514804"/>
                  <a:gd name="connsiteY3" fmla="*/ 681007 h 799531"/>
                  <a:gd name="connsiteX4" fmla="*/ 345544 w 514804"/>
                  <a:gd name="connsiteY4" fmla="*/ 651498 h 799531"/>
                  <a:gd name="connsiteX5" fmla="*/ 348682 w 514804"/>
                  <a:gd name="connsiteY5" fmla="*/ 656453 h 799531"/>
                  <a:gd name="connsiteX6" fmla="*/ 423214 w 514804"/>
                  <a:gd name="connsiteY6" fmla="*/ 730613 h 799531"/>
                  <a:gd name="connsiteX7" fmla="*/ 216220 w 514804"/>
                  <a:gd name="connsiteY7" fmla="*/ 668815 h 799531"/>
                  <a:gd name="connsiteX8" fmla="*/ 192143 w 514804"/>
                  <a:gd name="connsiteY8" fmla="*/ 649399 h 799531"/>
                  <a:gd name="connsiteX9" fmla="*/ 194505 w 514804"/>
                  <a:gd name="connsiteY9" fmla="*/ 660004 h 799531"/>
                  <a:gd name="connsiteX10" fmla="*/ 265511 w 514804"/>
                  <a:gd name="connsiteY10" fmla="*/ 799531 h 799531"/>
                  <a:gd name="connsiteX11" fmla="*/ 1557 w 514804"/>
                  <a:gd name="connsiteY11" fmla="*/ 354194 h 799531"/>
                  <a:gd name="connsiteX12" fmla="*/ 349792 w 514804"/>
                  <a:gd name="connsiteY12" fmla="*/ 0 h 799531"/>
                  <a:gd name="connsiteX0" fmla="*/ 417230 w 515290"/>
                  <a:gd name="connsiteY0" fmla="*/ 87131 h 807688"/>
                  <a:gd name="connsiteX1" fmla="*/ 301591 w 515290"/>
                  <a:gd name="connsiteY1" fmla="*/ 350020 h 807688"/>
                  <a:gd name="connsiteX2" fmla="*/ 515290 w 515290"/>
                  <a:gd name="connsiteY2" fmla="*/ 700556 h 807688"/>
                  <a:gd name="connsiteX3" fmla="*/ 422766 w 515290"/>
                  <a:gd name="connsiteY3" fmla="*/ 689164 h 807688"/>
                  <a:gd name="connsiteX4" fmla="*/ 346030 w 515290"/>
                  <a:gd name="connsiteY4" fmla="*/ 659655 h 807688"/>
                  <a:gd name="connsiteX5" fmla="*/ 349168 w 515290"/>
                  <a:gd name="connsiteY5" fmla="*/ 664610 h 807688"/>
                  <a:gd name="connsiteX6" fmla="*/ 423700 w 515290"/>
                  <a:gd name="connsiteY6" fmla="*/ 738770 h 807688"/>
                  <a:gd name="connsiteX7" fmla="*/ 216706 w 515290"/>
                  <a:gd name="connsiteY7" fmla="*/ 676972 h 807688"/>
                  <a:gd name="connsiteX8" fmla="*/ 192629 w 515290"/>
                  <a:gd name="connsiteY8" fmla="*/ 657556 h 807688"/>
                  <a:gd name="connsiteX9" fmla="*/ 194991 w 515290"/>
                  <a:gd name="connsiteY9" fmla="*/ 668161 h 807688"/>
                  <a:gd name="connsiteX10" fmla="*/ 265997 w 515290"/>
                  <a:gd name="connsiteY10" fmla="*/ 807688 h 807688"/>
                  <a:gd name="connsiteX11" fmla="*/ 2043 w 515290"/>
                  <a:gd name="connsiteY11" fmla="*/ 362351 h 807688"/>
                  <a:gd name="connsiteX12" fmla="*/ 364977 w 515290"/>
                  <a:gd name="connsiteY12" fmla="*/ 0 h 807688"/>
                  <a:gd name="connsiteX0" fmla="*/ 417590 w 515650"/>
                  <a:gd name="connsiteY0" fmla="*/ 90347 h 810904"/>
                  <a:gd name="connsiteX1" fmla="*/ 301951 w 515650"/>
                  <a:gd name="connsiteY1" fmla="*/ 353236 h 810904"/>
                  <a:gd name="connsiteX2" fmla="*/ 515650 w 515650"/>
                  <a:gd name="connsiteY2" fmla="*/ 703772 h 810904"/>
                  <a:gd name="connsiteX3" fmla="*/ 423126 w 515650"/>
                  <a:gd name="connsiteY3" fmla="*/ 692380 h 810904"/>
                  <a:gd name="connsiteX4" fmla="*/ 346390 w 515650"/>
                  <a:gd name="connsiteY4" fmla="*/ 662871 h 810904"/>
                  <a:gd name="connsiteX5" fmla="*/ 349528 w 515650"/>
                  <a:gd name="connsiteY5" fmla="*/ 667826 h 810904"/>
                  <a:gd name="connsiteX6" fmla="*/ 424060 w 515650"/>
                  <a:gd name="connsiteY6" fmla="*/ 741986 h 810904"/>
                  <a:gd name="connsiteX7" fmla="*/ 217066 w 515650"/>
                  <a:gd name="connsiteY7" fmla="*/ 680188 h 810904"/>
                  <a:gd name="connsiteX8" fmla="*/ 192989 w 515650"/>
                  <a:gd name="connsiteY8" fmla="*/ 660772 h 810904"/>
                  <a:gd name="connsiteX9" fmla="*/ 195351 w 515650"/>
                  <a:gd name="connsiteY9" fmla="*/ 671377 h 810904"/>
                  <a:gd name="connsiteX10" fmla="*/ 266357 w 515650"/>
                  <a:gd name="connsiteY10" fmla="*/ 810904 h 810904"/>
                  <a:gd name="connsiteX11" fmla="*/ 2403 w 515650"/>
                  <a:gd name="connsiteY11" fmla="*/ 365567 h 810904"/>
                  <a:gd name="connsiteX12" fmla="*/ 375429 w 515650"/>
                  <a:gd name="connsiteY12" fmla="*/ 0 h 810904"/>
                  <a:gd name="connsiteX0" fmla="*/ 417203 w 515263"/>
                  <a:gd name="connsiteY0" fmla="*/ 81910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2859 h 797583"/>
                  <a:gd name="connsiteX1" fmla="*/ 301564 w 515263"/>
                  <a:gd name="connsiteY1" fmla="*/ 339915 h 797583"/>
                  <a:gd name="connsiteX2" fmla="*/ 515263 w 515263"/>
                  <a:gd name="connsiteY2" fmla="*/ 690451 h 797583"/>
                  <a:gd name="connsiteX3" fmla="*/ 422739 w 515263"/>
                  <a:gd name="connsiteY3" fmla="*/ 679059 h 797583"/>
                  <a:gd name="connsiteX4" fmla="*/ 346003 w 515263"/>
                  <a:gd name="connsiteY4" fmla="*/ 649550 h 797583"/>
                  <a:gd name="connsiteX5" fmla="*/ 349141 w 515263"/>
                  <a:gd name="connsiteY5" fmla="*/ 654505 h 797583"/>
                  <a:gd name="connsiteX6" fmla="*/ 423673 w 515263"/>
                  <a:gd name="connsiteY6" fmla="*/ 728665 h 797583"/>
                  <a:gd name="connsiteX7" fmla="*/ 216679 w 515263"/>
                  <a:gd name="connsiteY7" fmla="*/ 666867 h 797583"/>
                  <a:gd name="connsiteX8" fmla="*/ 192602 w 515263"/>
                  <a:gd name="connsiteY8" fmla="*/ 647451 h 797583"/>
                  <a:gd name="connsiteX9" fmla="*/ 194964 w 515263"/>
                  <a:gd name="connsiteY9" fmla="*/ 658056 h 797583"/>
                  <a:gd name="connsiteX10" fmla="*/ 265970 w 515263"/>
                  <a:gd name="connsiteY10" fmla="*/ 797583 h 797583"/>
                  <a:gd name="connsiteX11" fmla="*/ 2016 w 515263"/>
                  <a:gd name="connsiteY11" fmla="*/ 352246 h 797583"/>
                  <a:gd name="connsiteX12" fmla="*/ 345680 w 515263"/>
                  <a:gd name="connsiteY12" fmla="*/ 0 h 79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5263" h="797583">
                    <a:moveTo>
                      <a:pt x="446228" y="102859"/>
                    </a:moveTo>
                    <a:cubicBezTo>
                      <a:pt x="318613" y="144787"/>
                      <a:pt x="290058" y="241983"/>
                      <a:pt x="301564" y="339915"/>
                    </a:cubicBezTo>
                    <a:cubicBezTo>
                      <a:pt x="313070" y="437847"/>
                      <a:pt x="403828" y="601890"/>
                      <a:pt x="515263" y="690451"/>
                    </a:cubicBezTo>
                    <a:cubicBezTo>
                      <a:pt x="483315" y="690451"/>
                      <a:pt x="452312" y="686496"/>
                      <a:pt x="422739" y="679059"/>
                    </a:cubicBezTo>
                    <a:lnTo>
                      <a:pt x="346003" y="649550"/>
                    </a:lnTo>
                    <a:lnTo>
                      <a:pt x="349141" y="654505"/>
                    </a:lnTo>
                    <a:cubicBezTo>
                      <a:pt x="370877" y="681612"/>
                      <a:pt x="395814" y="706524"/>
                      <a:pt x="423673" y="728665"/>
                    </a:cubicBezTo>
                    <a:cubicBezTo>
                      <a:pt x="346998" y="728665"/>
                      <a:pt x="275767" y="705883"/>
                      <a:pt x="216679" y="666867"/>
                    </a:cubicBezTo>
                    <a:lnTo>
                      <a:pt x="192602" y="647451"/>
                    </a:lnTo>
                    <a:lnTo>
                      <a:pt x="194964" y="658056"/>
                    </a:lnTo>
                    <a:cubicBezTo>
                      <a:pt x="210395" y="707472"/>
                      <a:pt x="234201" y="754689"/>
                      <a:pt x="265970" y="797583"/>
                    </a:cubicBezTo>
                    <a:cubicBezTo>
                      <a:pt x="68470" y="744663"/>
                      <a:pt x="-14345" y="485991"/>
                      <a:pt x="2016" y="352246"/>
                    </a:cubicBezTo>
                    <a:cubicBezTo>
                      <a:pt x="18377" y="218501"/>
                      <a:pt x="161191" y="78614"/>
                      <a:pt x="345680" y="0"/>
                    </a:cubicBezTo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1268FF7-9D6E-B934-5DCF-64CF4FC63899}"/>
                </a:ext>
              </a:extLst>
            </p:cNvPr>
            <p:cNvSpPr/>
            <p:nvPr/>
          </p:nvSpPr>
          <p:spPr bwMode="auto">
            <a:xfrm>
              <a:off x="799224" y="98252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96D7EA4B-7DEF-5095-279C-AC62949FDBAA}"/>
                </a:ext>
              </a:extLst>
            </p:cNvPr>
            <p:cNvGrpSpPr/>
            <p:nvPr/>
          </p:nvGrpSpPr>
          <p:grpSpPr>
            <a:xfrm>
              <a:off x="2627016" y="2393937"/>
              <a:ext cx="777309" cy="928967"/>
              <a:chOff x="3013696" y="485776"/>
              <a:chExt cx="1044045" cy="1247745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7948720B-DE0A-E62D-52D9-440F53066C95}"/>
                  </a:ext>
                </a:extLst>
              </p:cNvPr>
              <p:cNvGrpSpPr/>
              <p:nvPr/>
            </p:nvGrpSpPr>
            <p:grpSpPr>
              <a:xfrm>
                <a:off x="3013696" y="485776"/>
                <a:ext cx="1044045" cy="1247745"/>
                <a:chOff x="3013696" y="485776"/>
                <a:chExt cx="1044045" cy="1247745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17C6DE44-5BC6-06CB-0E80-81588D44CDD2}"/>
                    </a:ext>
                  </a:extLst>
                </p:cNvPr>
                <p:cNvSpPr/>
                <p:nvPr/>
              </p:nvSpPr>
              <p:spPr bwMode="auto">
                <a:xfrm>
                  <a:off x="3013696" y="1023161"/>
                  <a:ext cx="1044045" cy="710360"/>
                </a:xfrm>
                <a:custGeom>
                  <a:avLst/>
                  <a:gdLst>
                    <a:gd name="connsiteX0" fmla="*/ 0 w 1259879"/>
                    <a:gd name="connsiteY0" fmla="*/ 0 h 354311"/>
                    <a:gd name="connsiteX1" fmla="*/ 1259879 w 1259879"/>
                    <a:gd name="connsiteY1" fmla="*/ 0 h 354311"/>
                    <a:gd name="connsiteX2" fmla="*/ 1259879 w 1259879"/>
                    <a:gd name="connsiteY2" fmla="*/ 292283 h 354311"/>
                    <a:gd name="connsiteX3" fmla="*/ 962347 w 1259879"/>
                    <a:gd name="connsiteY3" fmla="*/ 259234 h 354311"/>
                    <a:gd name="connsiteX4" fmla="*/ 945554 w 1259879"/>
                    <a:gd name="connsiteY4" fmla="*/ 287213 h 354311"/>
                    <a:gd name="connsiteX5" fmla="*/ 945554 w 1259879"/>
                    <a:gd name="connsiteY5" fmla="*/ 292283 h 354311"/>
                    <a:gd name="connsiteX6" fmla="*/ 648022 w 1259879"/>
                    <a:gd name="connsiteY6" fmla="*/ 259234 h 354311"/>
                    <a:gd name="connsiteX7" fmla="*/ 631693 w 1259879"/>
                    <a:gd name="connsiteY7" fmla="*/ 286440 h 354311"/>
                    <a:gd name="connsiteX8" fmla="*/ 631693 w 1259879"/>
                    <a:gd name="connsiteY8" fmla="*/ 292283 h 354311"/>
                    <a:gd name="connsiteX9" fmla="*/ 334161 w 1259879"/>
                    <a:gd name="connsiteY9" fmla="*/ 259234 h 354311"/>
                    <a:gd name="connsiteX10" fmla="*/ 317368 w 1259879"/>
                    <a:gd name="connsiteY10" fmla="*/ 287213 h 354311"/>
                    <a:gd name="connsiteX11" fmla="*/ 317368 w 1259879"/>
                    <a:gd name="connsiteY11" fmla="*/ 292283 h 354311"/>
                    <a:gd name="connsiteX12" fmla="*/ 0 w 1259879"/>
                    <a:gd name="connsiteY12" fmla="*/ 292283 h 354311"/>
                    <a:gd name="connsiteX0" fmla="*/ 547688 w 1259879"/>
                    <a:gd name="connsiteY0" fmla="*/ 0 h 730548"/>
                    <a:gd name="connsiteX1" fmla="*/ 1259879 w 1259879"/>
                    <a:gd name="connsiteY1" fmla="*/ 376237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-1 h 735329"/>
                    <a:gd name="connsiteX1" fmla="*/ 804861 w 1259879"/>
                    <a:gd name="connsiteY1" fmla="*/ 1475 h 735329"/>
                    <a:gd name="connsiteX2" fmla="*/ 1259879 w 1259879"/>
                    <a:gd name="connsiteY2" fmla="*/ 661946 h 735329"/>
                    <a:gd name="connsiteX3" fmla="*/ 962347 w 1259879"/>
                    <a:gd name="connsiteY3" fmla="*/ 628897 h 735329"/>
                    <a:gd name="connsiteX4" fmla="*/ 945554 w 1259879"/>
                    <a:gd name="connsiteY4" fmla="*/ 656876 h 735329"/>
                    <a:gd name="connsiteX5" fmla="*/ 945554 w 1259879"/>
                    <a:gd name="connsiteY5" fmla="*/ 661946 h 735329"/>
                    <a:gd name="connsiteX6" fmla="*/ 648022 w 1259879"/>
                    <a:gd name="connsiteY6" fmla="*/ 628897 h 735329"/>
                    <a:gd name="connsiteX7" fmla="*/ 631693 w 1259879"/>
                    <a:gd name="connsiteY7" fmla="*/ 656103 h 735329"/>
                    <a:gd name="connsiteX8" fmla="*/ 631693 w 1259879"/>
                    <a:gd name="connsiteY8" fmla="*/ 661946 h 735329"/>
                    <a:gd name="connsiteX9" fmla="*/ 334161 w 1259879"/>
                    <a:gd name="connsiteY9" fmla="*/ 628897 h 735329"/>
                    <a:gd name="connsiteX10" fmla="*/ 317368 w 1259879"/>
                    <a:gd name="connsiteY10" fmla="*/ 656876 h 735329"/>
                    <a:gd name="connsiteX11" fmla="*/ 317368 w 1259879"/>
                    <a:gd name="connsiteY11" fmla="*/ 661946 h 735329"/>
                    <a:gd name="connsiteX12" fmla="*/ 0 w 1259879"/>
                    <a:gd name="connsiteY12" fmla="*/ 661946 h 735329"/>
                    <a:gd name="connsiteX13" fmla="*/ 513206 w 1259879"/>
                    <a:gd name="connsiteY13" fmla="*/ -1 h 735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59879" h="735329">
                      <a:moveTo>
                        <a:pt x="513206" y="-1"/>
                      </a:moveTo>
                      <a:lnTo>
                        <a:pt x="804861" y="1475"/>
                      </a:lnTo>
                      <a:cubicBezTo>
                        <a:pt x="843404" y="237351"/>
                        <a:pt x="1060953" y="443980"/>
                        <a:pt x="1259879" y="661946"/>
                      </a:cubicBezTo>
                      <a:cubicBezTo>
                        <a:pt x="1053423" y="768077"/>
                        <a:pt x="1061524" y="498273"/>
                        <a:pt x="962347" y="628897"/>
                      </a:cubicBezTo>
                      <a:lnTo>
                        <a:pt x="945554" y="656876"/>
                      </a:lnTo>
                      <a:lnTo>
                        <a:pt x="945554" y="661946"/>
                      </a:lnTo>
                      <a:cubicBezTo>
                        <a:pt x="846377" y="863389"/>
                        <a:pt x="747199" y="498273"/>
                        <a:pt x="648022" y="628897"/>
                      </a:cubicBezTo>
                      <a:lnTo>
                        <a:pt x="631693" y="656103"/>
                      </a:lnTo>
                      <a:lnTo>
                        <a:pt x="631693" y="661946"/>
                      </a:lnTo>
                      <a:cubicBezTo>
                        <a:pt x="532516" y="863389"/>
                        <a:pt x="433338" y="498273"/>
                        <a:pt x="334161" y="628897"/>
                      </a:cubicBezTo>
                      <a:lnTo>
                        <a:pt x="317368" y="656876"/>
                      </a:lnTo>
                      <a:lnTo>
                        <a:pt x="317368" y="661946"/>
                      </a:lnTo>
                      <a:cubicBezTo>
                        <a:pt x="211579" y="876819"/>
                        <a:pt x="159428" y="539098"/>
                        <a:pt x="0" y="661946"/>
                      </a:cubicBezTo>
                      <a:cubicBezTo>
                        <a:pt x="22988" y="498786"/>
                        <a:pt x="405929" y="297911"/>
                        <a:pt x="513206" y="-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7554C680-6EB8-B9A2-F4CC-16D018C7DA82}"/>
                    </a:ext>
                  </a:extLst>
                </p:cNvPr>
                <p:cNvSpPr/>
                <p:nvPr/>
              </p:nvSpPr>
              <p:spPr bwMode="auto">
                <a:xfrm>
                  <a:off x="3355572" y="1012825"/>
                  <a:ext cx="378228" cy="1816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48C6A453-081C-10C0-2DCB-57493015BCBD}"/>
                    </a:ext>
                  </a:extLst>
                </p:cNvPr>
                <p:cNvSpPr/>
                <p:nvPr/>
              </p:nvSpPr>
              <p:spPr bwMode="auto">
                <a:xfrm>
                  <a:off x="3237509" y="485776"/>
                  <a:ext cx="627054" cy="62705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5D255430-063F-A96E-1B89-1F22B5D7A83D}"/>
                  </a:ext>
                </a:extLst>
              </p:cNvPr>
              <p:cNvSpPr/>
              <p:nvPr/>
            </p:nvSpPr>
            <p:spPr bwMode="auto">
              <a:xfrm>
                <a:off x="332106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AC6231A8-483D-478E-D89D-70D2CA236F92}"/>
                  </a:ext>
                </a:extLst>
              </p:cNvPr>
              <p:cNvSpPr/>
              <p:nvPr/>
            </p:nvSpPr>
            <p:spPr bwMode="auto">
              <a:xfrm>
                <a:off x="356738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ひし形 187">
                <a:extLst>
                  <a:ext uri="{FF2B5EF4-FFF2-40B4-BE49-F238E27FC236}">
                    <a16:creationId xmlns:a16="http://schemas.microsoft.com/office/drawing/2014/main" id="{FB1A4876-8931-B98D-493D-1E696DE0681E}"/>
                  </a:ext>
                </a:extLst>
              </p:cNvPr>
              <p:cNvSpPr/>
              <p:nvPr/>
            </p:nvSpPr>
            <p:spPr bwMode="auto">
              <a:xfrm>
                <a:off x="3440167" y="887857"/>
                <a:ext cx="141698" cy="139229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7D1889CF-92D1-D32D-2693-E58E309A1706}"/>
                </a:ext>
              </a:extLst>
            </p:cNvPr>
            <p:cNvCxnSpPr>
              <a:stCxn id="20" idx="7"/>
              <a:endCxn id="178" idx="0"/>
            </p:cNvCxnSpPr>
            <p:nvPr/>
          </p:nvCxnSpPr>
          <p:spPr bwMode="auto">
            <a:xfrm>
              <a:off x="3021726" y="2110913"/>
              <a:ext cx="5349" cy="28302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4" name="楕円 50">
              <a:extLst>
                <a:ext uri="{FF2B5EF4-FFF2-40B4-BE49-F238E27FC236}">
                  <a16:creationId xmlns:a16="http://schemas.microsoft.com/office/drawing/2014/main" id="{677C5CDB-3FA9-01AE-3720-F83062B2A8AB}"/>
                </a:ext>
              </a:extLst>
            </p:cNvPr>
            <p:cNvSpPr/>
            <p:nvPr/>
          </p:nvSpPr>
          <p:spPr bwMode="auto">
            <a:xfrm>
              <a:off x="894474" y="176357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楕円 50">
              <a:extLst>
                <a:ext uri="{FF2B5EF4-FFF2-40B4-BE49-F238E27FC236}">
                  <a16:creationId xmlns:a16="http://schemas.microsoft.com/office/drawing/2014/main" id="{48FE1969-6343-2F8A-7905-532A8E92F2E9}"/>
                </a:ext>
              </a:extLst>
            </p:cNvPr>
            <p:cNvSpPr/>
            <p:nvPr/>
          </p:nvSpPr>
          <p:spPr bwMode="auto">
            <a:xfrm>
              <a:off x="741514" y="2204631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楕円 50">
              <a:extLst>
                <a:ext uri="{FF2B5EF4-FFF2-40B4-BE49-F238E27FC236}">
                  <a16:creationId xmlns:a16="http://schemas.microsoft.com/office/drawing/2014/main" id="{3AA9FDDF-A9E4-B997-4FBC-870A0347C3BF}"/>
                </a:ext>
              </a:extLst>
            </p:cNvPr>
            <p:cNvSpPr/>
            <p:nvPr/>
          </p:nvSpPr>
          <p:spPr bwMode="auto">
            <a:xfrm>
              <a:off x="858030" y="277578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楕円 50">
              <a:extLst>
                <a:ext uri="{FF2B5EF4-FFF2-40B4-BE49-F238E27FC236}">
                  <a16:creationId xmlns:a16="http://schemas.microsoft.com/office/drawing/2014/main" id="{467DB520-68A7-A5D9-C62C-7C54F4342E49}"/>
                </a:ext>
              </a:extLst>
            </p:cNvPr>
            <p:cNvSpPr/>
            <p:nvPr/>
          </p:nvSpPr>
          <p:spPr bwMode="auto">
            <a:xfrm>
              <a:off x="749053" y="320712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楕円 50">
              <a:extLst>
                <a:ext uri="{FF2B5EF4-FFF2-40B4-BE49-F238E27FC236}">
                  <a16:creationId xmlns:a16="http://schemas.microsoft.com/office/drawing/2014/main" id="{4F20B14F-CFFE-ED27-DC44-C19043977DDC}"/>
                </a:ext>
              </a:extLst>
            </p:cNvPr>
            <p:cNvSpPr/>
            <p:nvPr/>
          </p:nvSpPr>
          <p:spPr bwMode="auto">
            <a:xfrm>
              <a:off x="2328542" y="3287684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楕円 50">
              <a:extLst>
                <a:ext uri="{FF2B5EF4-FFF2-40B4-BE49-F238E27FC236}">
                  <a16:creationId xmlns:a16="http://schemas.microsoft.com/office/drawing/2014/main" id="{3A1B2096-1365-54EC-02B5-A133D7420AD7}"/>
                </a:ext>
              </a:extLst>
            </p:cNvPr>
            <p:cNvSpPr/>
            <p:nvPr/>
          </p:nvSpPr>
          <p:spPr bwMode="auto">
            <a:xfrm>
              <a:off x="2380496" y="248314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楕円 50">
              <a:extLst>
                <a:ext uri="{FF2B5EF4-FFF2-40B4-BE49-F238E27FC236}">
                  <a16:creationId xmlns:a16="http://schemas.microsoft.com/office/drawing/2014/main" id="{23556165-E8A7-55D3-816A-56E644E9EF5D}"/>
                </a:ext>
              </a:extLst>
            </p:cNvPr>
            <p:cNvSpPr/>
            <p:nvPr/>
          </p:nvSpPr>
          <p:spPr bwMode="auto">
            <a:xfrm>
              <a:off x="3077260" y="1509289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楕円 50">
              <a:extLst>
                <a:ext uri="{FF2B5EF4-FFF2-40B4-BE49-F238E27FC236}">
                  <a16:creationId xmlns:a16="http://schemas.microsoft.com/office/drawing/2014/main" id="{7F404667-8E13-0EC9-341E-13BD55306A59}"/>
                </a:ext>
              </a:extLst>
            </p:cNvPr>
            <p:cNvSpPr/>
            <p:nvPr/>
          </p:nvSpPr>
          <p:spPr bwMode="auto">
            <a:xfrm>
              <a:off x="2699546" y="915666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楕円 50">
              <a:extLst>
                <a:ext uri="{FF2B5EF4-FFF2-40B4-BE49-F238E27FC236}">
                  <a16:creationId xmlns:a16="http://schemas.microsoft.com/office/drawing/2014/main" id="{8654F5B3-288E-71B3-F363-D5F11F0922EB}"/>
                </a:ext>
              </a:extLst>
            </p:cNvPr>
            <p:cNvSpPr/>
            <p:nvPr/>
          </p:nvSpPr>
          <p:spPr bwMode="auto">
            <a:xfrm>
              <a:off x="1308812" y="95871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楕円 50">
              <a:extLst>
                <a:ext uri="{FF2B5EF4-FFF2-40B4-BE49-F238E27FC236}">
                  <a16:creationId xmlns:a16="http://schemas.microsoft.com/office/drawing/2014/main" id="{645BE21F-3FF3-21D6-7B9F-FFD09EE87958}"/>
                </a:ext>
              </a:extLst>
            </p:cNvPr>
            <p:cNvSpPr/>
            <p:nvPr/>
          </p:nvSpPr>
          <p:spPr bwMode="auto">
            <a:xfrm>
              <a:off x="2344494" y="196482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楕円 50">
              <a:extLst>
                <a:ext uri="{FF2B5EF4-FFF2-40B4-BE49-F238E27FC236}">
                  <a16:creationId xmlns:a16="http://schemas.microsoft.com/office/drawing/2014/main" id="{0FC717E5-8292-002E-C9B4-77F32A9703AA}"/>
                </a:ext>
              </a:extLst>
            </p:cNvPr>
            <p:cNvSpPr/>
            <p:nvPr/>
          </p:nvSpPr>
          <p:spPr bwMode="auto">
            <a:xfrm>
              <a:off x="3148698" y="1180677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楕円 50">
              <a:extLst>
                <a:ext uri="{FF2B5EF4-FFF2-40B4-BE49-F238E27FC236}">
                  <a16:creationId xmlns:a16="http://schemas.microsoft.com/office/drawing/2014/main" id="{E4C98420-AD3A-058A-01E3-B67FBA05039E}"/>
                </a:ext>
              </a:extLst>
            </p:cNvPr>
            <p:cNvSpPr/>
            <p:nvPr/>
          </p:nvSpPr>
          <p:spPr bwMode="auto">
            <a:xfrm>
              <a:off x="2618274" y="221140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楕円 50">
              <a:extLst>
                <a:ext uri="{FF2B5EF4-FFF2-40B4-BE49-F238E27FC236}">
                  <a16:creationId xmlns:a16="http://schemas.microsoft.com/office/drawing/2014/main" id="{B8AEEDE0-1E79-C2F0-1525-F58BDFE7F91D}"/>
                </a:ext>
              </a:extLst>
            </p:cNvPr>
            <p:cNvSpPr/>
            <p:nvPr/>
          </p:nvSpPr>
          <p:spPr bwMode="auto">
            <a:xfrm>
              <a:off x="2270660" y="288369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楕円 50">
              <a:extLst>
                <a:ext uri="{FF2B5EF4-FFF2-40B4-BE49-F238E27FC236}">
                  <a16:creationId xmlns:a16="http://schemas.microsoft.com/office/drawing/2014/main" id="{3641FDF9-42B2-ABC8-825E-6529AE814739}"/>
                </a:ext>
              </a:extLst>
            </p:cNvPr>
            <p:cNvSpPr/>
            <p:nvPr/>
          </p:nvSpPr>
          <p:spPr bwMode="auto">
            <a:xfrm>
              <a:off x="2647922" y="277417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楕円 50">
              <a:extLst>
                <a:ext uri="{FF2B5EF4-FFF2-40B4-BE49-F238E27FC236}">
                  <a16:creationId xmlns:a16="http://schemas.microsoft.com/office/drawing/2014/main" id="{16876EEC-167A-046C-607C-590D457D6085}"/>
                </a:ext>
              </a:extLst>
            </p:cNvPr>
            <p:cNvSpPr/>
            <p:nvPr/>
          </p:nvSpPr>
          <p:spPr bwMode="auto">
            <a:xfrm>
              <a:off x="3004346" y="326834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17399AC5-2537-5E4A-ED6A-AFAF56255C65}"/>
              </a:ext>
            </a:extLst>
          </p:cNvPr>
          <p:cNvGrpSpPr/>
          <p:nvPr/>
        </p:nvGrpSpPr>
        <p:grpSpPr>
          <a:xfrm>
            <a:off x="3675214" y="861671"/>
            <a:ext cx="2662811" cy="2672992"/>
            <a:chOff x="3675214" y="861671"/>
            <a:chExt cx="2662811" cy="2672992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7A818A3-ED72-7597-4CED-A124AD5E5EBF}"/>
                </a:ext>
              </a:extLst>
            </p:cNvPr>
            <p:cNvGrpSpPr/>
            <p:nvPr/>
          </p:nvGrpSpPr>
          <p:grpSpPr>
            <a:xfrm>
              <a:off x="3826905" y="861671"/>
              <a:ext cx="2397704" cy="2672992"/>
              <a:chOff x="4006302" y="54708"/>
              <a:chExt cx="3040818" cy="3389945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A74B7B64-51F2-8E94-C72B-CE6CABBC8130}"/>
                  </a:ext>
                </a:extLst>
              </p:cNvPr>
              <p:cNvSpPr/>
              <p:nvPr/>
            </p:nvSpPr>
            <p:spPr bwMode="auto">
              <a:xfrm>
                <a:off x="4201573" y="1642262"/>
                <a:ext cx="1516606" cy="1421524"/>
              </a:xfrm>
              <a:custGeom>
                <a:avLst/>
                <a:gdLst>
                  <a:gd name="connsiteX0" fmla="*/ 758303 w 1516606"/>
                  <a:gd name="connsiteY0" fmla="*/ 0 h 1421524"/>
                  <a:gd name="connsiteX1" fmla="*/ 1516606 w 1516606"/>
                  <a:gd name="connsiteY1" fmla="*/ 710762 h 1421524"/>
                  <a:gd name="connsiteX2" fmla="*/ 1501200 w 1516606"/>
                  <a:gd name="connsiteY2" fmla="*/ 854005 h 1421524"/>
                  <a:gd name="connsiteX3" fmla="*/ 1499037 w 1516606"/>
                  <a:gd name="connsiteY3" fmla="*/ 860538 h 1421524"/>
                  <a:gd name="connsiteX4" fmla="*/ 763658 w 1516606"/>
                  <a:gd name="connsiteY4" fmla="*/ 860538 h 1421524"/>
                  <a:gd name="connsiteX5" fmla="*/ 763658 w 1516606"/>
                  <a:gd name="connsiteY5" fmla="*/ 1421018 h 1421524"/>
                  <a:gd name="connsiteX6" fmla="*/ 758303 w 1516606"/>
                  <a:gd name="connsiteY6" fmla="*/ 1421524 h 1421524"/>
                  <a:gd name="connsiteX7" fmla="*/ 0 w 1516606"/>
                  <a:gd name="connsiteY7" fmla="*/ 710762 h 1421524"/>
                  <a:gd name="connsiteX8" fmla="*/ 758303 w 1516606"/>
                  <a:gd name="connsiteY8" fmla="*/ 0 h 142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6606" h="1421524">
                    <a:moveTo>
                      <a:pt x="758303" y="0"/>
                    </a:moveTo>
                    <a:cubicBezTo>
                      <a:pt x="1177102" y="0"/>
                      <a:pt x="1516606" y="318219"/>
                      <a:pt x="1516606" y="710762"/>
                    </a:cubicBezTo>
                    <a:cubicBezTo>
                      <a:pt x="1516606" y="759830"/>
                      <a:pt x="1511301" y="807737"/>
                      <a:pt x="1501200" y="854005"/>
                    </a:cubicBezTo>
                    <a:lnTo>
                      <a:pt x="1499037" y="860538"/>
                    </a:lnTo>
                    <a:lnTo>
                      <a:pt x="763658" y="860538"/>
                    </a:lnTo>
                    <a:lnTo>
                      <a:pt x="763658" y="1421018"/>
                    </a:lnTo>
                    <a:lnTo>
                      <a:pt x="758303" y="1421524"/>
                    </a:lnTo>
                    <a:cubicBezTo>
                      <a:pt x="339504" y="1421524"/>
                      <a:pt x="0" y="1103305"/>
                      <a:pt x="0" y="710762"/>
                    </a:cubicBezTo>
                    <a:cubicBezTo>
                      <a:pt x="0" y="318219"/>
                      <a:pt x="339504" y="0"/>
                      <a:pt x="758303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6B908703-9BB1-330B-6790-D06C9FB7AC00}"/>
                  </a:ext>
                </a:extLst>
              </p:cNvPr>
              <p:cNvGrpSpPr/>
              <p:nvPr/>
            </p:nvGrpSpPr>
            <p:grpSpPr>
              <a:xfrm>
                <a:off x="4245457" y="939315"/>
                <a:ext cx="1440160" cy="2505338"/>
                <a:chOff x="2866605" y="323655"/>
                <a:chExt cx="1440160" cy="2505338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A61A3FB1-28FF-0510-98E8-CD7CB7FC7C18}"/>
                    </a:ext>
                  </a:extLst>
                </p:cNvPr>
                <p:cNvSpPr/>
                <p:nvPr/>
              </p:nvSpPr>
              <p:spPr bwMode="auto">
                <a:xfrm>
                  <a:off x="3714869" y="2378943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40F464DE-7299-C1CD-DA11-42FC3FBF8500}"/>
                    </a:ext>
                  </a:extLst>
                </p:cNvPr>
                <p:cNvSpPr/>
                <p:nvPr/>
              </p:nvSpPr>
              <p:spPr bwMode="auto">
                <a:xfrm>
                  <a:off x="3070797" y="2378943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5027A91-81B2-4A00-EF3D-6B6AA2CBCF75}"/>
                    </a:ext>
                  </a:extLst>
                </p:cNvPr>
                <p:cNvSpPr/>
                <p:nvPr/>
              </p:nvSpPr>
              <p:spPr bwMode="auto">
                <a:xfrm>
                  <a:off x="2937680" y="1018782"/>
                  <a:ext cx="1298010" cy="1500070"/>
                </a:xfrm>
                <a:custGeom>
                  <a:avLst/>
                  <a:gdLst>
                    <a:gd name="connsiteX0" fmla="*/ 649005 w 1298010"/>
                    <a:gd name="connsiteY0" fmla="*/ 0 h 1500070"/>
                    <a:gd name="connsiteX1" fmla="*/ 1298010 w 1298010"/>
                    <a:gd name="connsiteY1" fmla="*/ 750035 h 1500070"/>
                    <a:gd name="connsiteX2" fmla="*/ 1187170 w 1298010"/>
                    <a:gd name="connsiteY2" fmla="*/ 1169387 h 1500070"/>
                    <a:gd name="connsiteX3" fmla="*/ 1118406 w 1298010"/>
                    <a:gd name="connsiteY3" fmla="*/ 1265704 h 1500070"/>
                    <a:gd name="connsiteX4" fmla="*/ 1124218 w 1298010"/>
                    <a:gd name="connsiteY4" fmla="*/ 1298973 h 1500070"/>
                    <a:gd name="connsiteX5" fmla="*/ 950209 w 1298010"/>
                    <a:gd name="connsiteY5" fmla="*/ 1500070 h 1500070"/>
                    <a:gd name="connsiteX6" fmla="*/ 882477 w 1298010"/>
                    <a:gd name="connsiteY6" fmla="*/ 1484267 h 1500070"/>
                    <a:gd name="connsiteX7" fmla="*/ 850604 w 1298010"/>
                    <a:gd name="connsiteY7" fmla="*/ 1459433 h 1500070"/>
                    <a:gd name="connsiteX8" fmla="*/ 779802 w 1298010"/>
                    <a:gd name="connsiteY8" fmla="*/ 1484832 h 1500070"/>
                    <a:gd name="connsiteX9" fmla="*/ 649005 w 1298010"/>
                    <a:gd name="connsiteY9" fmla="*/ 1500070 h 1500070"/>
                    <a:gd name="connsiteX10" fmla="*/ 518208 w 1298010"/>
                    <a:gd name="connsiteY10" fmla="*/ 1484832 h 1500070"/>
                    <a:gd name="connsiteX11" fmla="*/ 447373 w 1298010"/>
                    <a:gd name="connsiteY11" fmla="*/ 1459421 h 1500070"/>
                    <a:gd name="connsiteX12" fmla="*/ 415485 w 1298010"/>
                    <a:gd name="connsiteY12" fmla="*/ 1484267 h 1500070"/>
                    <a:gd name="connsiteX13" fmla="*/ 347753 w 1298010"/>
                    <a:gd name="connsiteY13" fmla="*/ 1500070 h 1500070"/>
                    <a:gd name="connsiteX14" fmla="*/ 173744 w 1298010"/>
                    <a:gd name="connsiteY14" fmla="*/ 1298973 h 1500070"/>
                    <a:gd name="connsiteX15" fmla="*/ 179565 w 1298010"/>
                    <a:gd name="connsiteY15" fmla="*/ 1265650 h 1500070"/>
                    <a:gd name="connsiteX16" fmla="*/ 110840 w 1298010"/>
                    <a:gd name="connsiteY16" fmla="*/ 1169387 h 1500070"/>
                    <a:gd name="connsiteX17" fmla="*/ 0 w 1298010"/>
                    <a:gd name="connsiteY17" fmla="*/ 750035 h 1500070"/>
                    <a:gd name="connsiteX18" fmla="*/ 649005 w 1298010"/>
                    <a:gd name="connsiteY18" fmla="*/ 0 h 15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98010" h="1500070">
                      <a:moveTo>
                        <a:pt x="649005" y="0"/>
                      </a:moveTo>
                      <a:cubicBezTo>
                        <a:pt x="1007441" y="0"/>
                        <a:pt x="1298010" y="335802"/>
                        <a:pt x="1298010" y="750035"/>
                      </a:cubicBezTo>
                      <a:cubicBezTo>
                        <a:pt x="1298010" y="905372"/>
                        <a:pt x="1257149" y="1049680"/>
                        <a:pt x="1187170" y="1169387"/>
                      </a:cubicBezTo>
                      <a:lnTo>
                        <a:pt x="1118406" y="1265704"/>
                      </a:lnTo>
                      <a:lnTo>
                        <a:pt x="1124218" y="1298973"/>
                      </a:lnTo>
                      <a:cubicBezTo>
                        <a:pt x="1124218" y="1410036"/>
                        <a:pt x="1046312" y="1500070"/>
                        <a:pt x="950209" y="1500070"/>
                      </a:cubicBezTo>
                      <a:cubicBezTo>
                        <a:pt x="926183" y="1500070"/>
                        <a:pt x="903295" y="1494443"/>
                        <a:pt x="882477" y="1484267"/>
                      </a:cubicBezTo>
                      <a:lnTo>
                        <a:pt x="850604" y="1459433"/>
                      </a:lnTo>
                      <a:lnTo>
                        <a:pt x="779802" y="1484832"/>
                      </a:lnTo>
                      <a:cubicBezTo>
                        <a:pt x="737554" y="1494823"/>
                        <a:pt x="693809" y="1500070"/>
                        <a:pt x="649005" y="1500070"/>
                      </a:cubicBezTo>
                      <a:cubicBezTo>
                        <a:pt x="604200" y="1500070"/>
                        <a:pt x="560456" y="1494823"/>
                        <a:pt x="518208" y="1484832"/>
                      </a:cubicBezTo>
                      <a:lnTo>
                        <a:pt x="447373" y="1459421"/>
                      </a:lnTo>
                      <a:lnTo>
                        <a:pt x="415485" y="1484267"/>
                      </a:lnTo>
                      <a:cubicBezTo>
                        <a:pt x="394667" y="1494443"/>
                        <a:pt x="371779" y="1500070"/>
                        <a:pt x="347753" y="1500070"/>
                      </a:cubicBezTo>
                      <a:cubicBezTo>
                        <a:pt x="251650" y="1500070"/>
                        <a:pt x="173744" y="1410036"/>
                        <a:pt x="173744" y="1298973"/>
                      </a:cubicBezTo>
                      <a:lnTo>
                        <a:pt x="179565" y="1265650"/>
                      </a:lnTo>
                      <a:lnTo>
                        <a:pt x="110840" y="1169387"/>
                      </a:lnTo>
                      <a:cubicBezTo>
                        <a:pt x="40861" y="1049680"/>
                        <a:pt x="0" y="905372"/>
                        <a:pt x="0" y="750035"/>
                      </a:cubicBezTo>
                      <a:cubicBezTo>
                        <a:pt x="0" y="335802"/>
                        <a:pt x="290569" y="0"/>
                        <a:pt x="64900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4ABAE32F-66EF-5A98-4AED-DBEFE6E63C52}"/>
                    </a:ext>
                  </a:extLst>
                </p:cNvPr>
                <p:cNvSpPr/>
                <p:nvPr/>
              </p:nvSpPr>
              <p:spPr bwMode="auto">
                <a:xfrm>
                  <a:off x="2866605" y="323655"/>
                  <a:ext cx="1440160" cy="144016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B3A87770-2987-3401-60DD-11BD708B31C2}"/>
                    </a:ext>
                  </a:extLst>
                </p:cNvPr>
                <p:cNvSpPr/>
                <p:nvPr/>
              </p:nvSpPr>
              <p:spPr bwMode="auto">
                <a:xfrm>
                  <a:off x="3334795" y="1148732"/>
                  <a:ext cx="503780" cy="536797"/>
                </a:xfrm>
                <a:custGeom>
                  <a:avLst/>
                  <a:gdLst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116196 w 585065"/>
                    <a:gd name="connsiteY4" fmla="*/ 279341 h 774395"/>
                    <a:gd name="connsiteX5" fmla="*/ 0 w 585065"/>
                    <a:gd name="connsiteY5" fmla="*/ 279341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0 w 585065"/>
                    <a:gd name="connsiteY4" fmla="*/ 279341 h 774395"/>
                    <a:gd name="connsiteX5" fmla="*/ 292533 w 585065"/>
                    <a:gd name="connsiteY5" fmla="*/ 0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292531 w 585065"/>
                    <a:gd name="connsiteY2" fmla="*/ 774395 h 774395"/>
                    <a:gd name="connsiteX3" fmla="*/ 0 w 585065"/>
                    <a:gd name="connsiteY3" fmla="*/ 279341 h 774395"/>
                    <a:gd name="connsiteX4" fmla="*/ 292533 w 585065"/>
                    <a:gd name="connsiteY4" fmla="*/ 0 h 77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5" h="774395">
                      <a:moveTo>
                        <a:pt x="292533" y="0"/>
                      </a:moveTo>
                      <a:lnTo>
                        <a:pt x="585065" y="279341"/>
                      </a:lnTo>
                      <a:lnTo>
                        <a:pt x="292531" y="774395"/>
                      </a:lnTo>
                      <a:lnTo>
                        <a:pt x="0" y="279341"/>
                      </a:lnTo>
                      <a:lnTo>
                        <a:pt x="292533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BFD45065-F2CE-9B24-6B58-49F69084B76D}"/>
                    </a:ext>
                  </a:extLst>
                </p:cNvPr>
                <p:cNvGrpSpPr/>
                <p:nvPr/>
              </p:nvGrpSpPr>
              <p:grpSpPr>
                <a:xfrm>
                  <a:off x="3046547" y="815996"/>
                  <a:ext cx="1080277" cy="327802"/>
                  <a:chOff x="3042159" y="815996"/>
                  <a:chExt cx="1080277" cy="327802"/>
                </a:xfrm>
              </p:grpSpPr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68889600-118E-8059-2815-BCD2B55E5A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42159" y="815996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3C0DBB29-6B14-9703-4B85-B0035AB7F8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9436" y="896277"/>
                    <a:ext cx="167240" cy="167240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9ECB11F1-35F4-640A-73CC-C02FBB82F2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4634" y="815996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698254A1-A054-4AB1-DFD9-270EF16048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71911" y="896277"/>
                    <a:ext cx="167240" cy="167240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CB4863AE-E07A-75DE-7FBF-A66EDCBA072F}"/>
                  </a:ext>
                </a:extLst>
              </p:cNvPr>
              <p:cNvGrpSpPr/>
              <p:nvPr/>
            </p:nvGrpSpPr>
            <p:grpSpPr>
              <a:xfrm rot="11671061">
                <a:off x="4006302" y="54708"/>
                <a:ext cx="3040818" cy="2753895"/>
                <a:chOff x="5580119" y="3508981"/>
                <a:chExt cx="2495452" cy="2499720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34653B3B-1C35-5D00-0738-2ABE35496A68}"/>
                    </a:ext>
                  </a:extLst>
                </p:cNvPr>
                <p:cNvGrpSpPr/>
                <p:nvPr/>
              </p:nvGrpSpPr>
              <p:grpSpPr>
                <a:xfrm rot="10800000">
                  <a:off x="6772767" y="3508981"/>
                  <a:ext cx="334069" cy="2499720"/>
                  <a:chOff x="6548854" y="100187"/>
                  <a:chExt cx="334069" cy="2499720"/>
                </a:xfrm>
              </p:grpSpPr>
              <p:sp>
                <p:nvSpPr>
                  <p:cNvPr id="130" name="四角形: 角を丸くする 129">
                    <a:extLst>
                      <a:ext uri="{FF2B5EF4-FFF2-40B4-BE49-F238E27FC236}">
                        <a16:creationId xmlns:a16="http://schemas.microsoft.com/office/drawing/2014/main" id="{BB91FAA9-1BB2-26DB-2EBF-D2016691A076}"/>
                      </a:ext>
                    </a:extLst>
                  </p:cNvPr>
                  <p:cNvSpPr/>
                  <p:nvPr/>
                </p:nvSpPr>
                <p:spPr>
                  <a:xfrm>
                    <a:off x="6776339" y="100187"/>
                    <a:ext cx="79628" cy="2049483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363416A2-32D8-1A89-B532-95D0F2C0C8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48854" y="2207932"/>
                    <a:ext cx="310308" cy="391975"/>
                  </a:xfrm>
                  <a:custGeom>
                    <a:avLst/>
                    <a:gdLst>
                      <a:gd name="connsiteX0" fmla="*/ 74911 w 310308"/>
                      <a:gd name="connsiteY0" fmla="*/ 391975 h 391975"/>
                      <a:gd name="connsiteX1" fmla="*/ 0 w 310308"/>
                      <a:gd name="connsiteY1" fmla="*/ 391975 h 391975"/>
                      <a:gd name="connsiteX2" fmla="*/ 0 w 310308"/>
                      <a:gd name="connsiteY2" fmla="*/ 155154 h 391975"/>
                      <a:gd name="connsiteX3" fmla="*/ 155154 w 310308"/>
                      <a:gd name="connsiteY3" fmla="*/ 0 h 391975"/>
                      <a:gd name="connsiteX4" fmla="*/ 310308 w 310308"/>
                      <a:gd name="connsiteY4" fmla="*/ 155154 h 391975"/>
                      <a:gd name="connsiteX5" fmla="*/ 310308 w 310308"/>
                      <a:gd name="connsiteY5" fmla="*/ 249709 h 391975"/>
                      <a:gd name="connsiteX6" fmla="*/ 235398 w 310308"/>
                      <a:gd name="connsiteY6" fmla="*/ 249709 h 391975"/>
                      <a:gd name="connsiteX7" fmla="*/ 235398 w 310308"/>
                      <a:gd name="connsiteY7" fmla="*/ 155154 h 391975"/>
                      <a:gd name="connsiteX8" fmla="*/ 155155 w 310308"/>
                      <a:gd name="connsiteY8" fmla="*/ 74911 h 391975"/>
                      <a:gd name="connsiteX9" fmla="*/ 155154 w 310308"/>
                      <a:gd name="connsiteY9" fmla="*/ 74911 h 391975"/>
                      <a:gd name="connsiteX10" fmla="*/ 74911 w 310308"/>
                      <a:gd name="connsiteY10" fmla="*/ 155154 h 39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10308" h="391975">
                        <a:moveTo>
                          <a:pt x="74911" y="391975"/>
                        </a:moveTo>
                        <a:lnTo>
                          <a:pt x="0" y="391975"/>
                        </a:lnTo>
                        <a:lnTo>
                          <a:pt x="0" y="155154"/>
                        </a:lnTo>
                        <a:cubicBezTo>
                          <a:pt x="0" y="69465"/>
                          <a:pt x="69465" y="0"/>
                          <a:pt x="155154" y="0"/>
                        </a:cubicBezTo>
                        <a:cubicBezTo>
                          <a:pt x="240843" y="0"/>
                          <a:pt x="310308" y="69465"/>
                          <a:pt x="310308" y="155154"/>
                        </a:cubicBezTo>
                        <a:lnTo>
                          <a:pt x="310308" y="249709"/>
                        </a:lnTo>
                        <a:lnTo>
                          <a:pt x="235398" y="249709"/>
                        </a:lnTo>
                        <a:lnTo>
                          <a:pt x="235398" y="155154"/>
                        </a:lnTo>
                        <a:cubicBezTo>
                          <a:pt x="235398" y="110837"/>
                          <a:pt x="199472" y="74911"/>
                          <a:pt x="155155" y="74911"/>
                        </a:cubicBezTo>
                        <a:lnTo>
                          <a:pt x="155154" y="74911"/>
                        </a:lnTo>
                        <a:cubicBezTo>
                          <a:pt x="110837" y="74911"/>
                          <a:pt x="74911" y="110837"/>
                          <a:pt x="74911" y="1551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四角形: 上の 2 つの角を丸める 134">
                    <a:extLst>
                      <a:ext uri="{FF2B5EF4-FFF2-40B4-BE49-F238E27FC236}">
                        <a16:creationId xmlns:a16="http://schemas.microsoft.com/office/drawing/2014/main" id="{C60CAED0-E583-6F2C-68C3-0D5BAE228DA8}"/>
                      </a:ext>
                    </a:extLst>
                  </p:cNvPr>
                  <p:cNvSpPr/>
                  <p:nvPr/>
                </p:nvSpPr>
                <p:spPr>
                  <a:xfrm>
                    <a:off x="6754145" y="2057278"/>
                    <a:ext cx="128778" cy="161527"/>
                  </a:xfrm>
                  <a:prstGeom prst="round2Same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8A251EB8-6D7A-73C4-A20F-FF361179F0C5}"/>
                    </a:ext>
                  </a:extLst>
                </p:cNvPr>
                <p:cNvGrpSpPr/>
                <p:nvPr/>
              </p:nvGrpSpPr>
              <p:grpSpPr>
                <a:xfrm rot="10800000">
                  <a:off x="5580119" y="4771338"/>
                  <a:ext cx="2495452" cy="1064615"/>
                  <a:chOff x="4707417" y="3785375"/>
                  <a:chExt cx="2495452" cy="1064615"/>
                </a:xfrm>
              </p:grpSpPr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24725B4D-5CC7-4248-1C26-229D577304D5}"/>
                      </a:ext>
                    </a:extLst>
                  </p:cNvPr>
                  <p:cNvSpPr/>
                  <p:nvPr/>
                </p:nvSpPr>
                <p:spPr>
                  <a:xfrm>
                    <a:off x="4707417" y="3861796"/>
                    <a:ext cx="801689" cy="988194"/>
                  </a:xfrm>
                  <a:custGeom>
                    <a:avLst/>
                    <a:gdLst>
                      <a:gd name="connsiteX0" fmla="*/ 801689 w 801689"/>
                      <a:gd name="connsiteY0" fmla="*/ 0 h 988194"/>
                      <a:gd name="connsiteX1" fmla="*/ 748746 w 801689"/>
                      <a:gd name="connsiteY1" fmla="*/ 35897 h 988194"/>
                      <a:gd name="connsiteX2" fmla="*/ 265145 w 801689"/>
                      <a:gd name="connsiteY2" fmla="*/ 907611 h 988194"/>
                      <a:gd name="connsiteX3" fmla="*/ 264115 w 801689"/>
                      <a:gd name="connsiteY3" fmla="*/ 920935 h 988194"/>
                      <a:gd name="connsiteX4" fmla="*/ 252705 w 801689"/>
                      <a:gd name="connsiteY4" fmla="*/ 923735 h 988194"/>
                      <a:gd name="connsiteX5" fmla="*/ 196474 w 801689"/>
                      <a:gd name="connsiteY5" fmla="*/ 927246 h 988194"/>
                      <a:gd name="connsiteX6" fmla="*/ 123808 w 801689"/>
                      <a:gd name="connsiteY6" fmla="*/ 940941 h 988194"/>
                      <a:gd name="connsiteX7" fmla="*/ 0 w 801689"/>
                      <a:gd name="connsiteY7" fmla="*/ 988194 h 988194"/>
                      <a:gd name="connsiteX8" fmla="*/ 13694 w 801689"/>
                      <a:gd name="connsiteY8" fmla="*/ 861554 h 988194"/>
                      <a:gd name="connsiteX9" fmla="*/ 715728 w 801689"/>
                      <a:gd name="connsiteY9" fmla="*/ 33308 h 988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1689" h="988194">
                        <a:moveTo>
                          <a:pt x="801689" y="0"/>
                        </a:moveTo>
                        <a:lnTo>
                          <a:pt x="748746" y="35897"/>
                        </a:lnTo>
                        <a:cubicBezTo>
                          <a:pt x="503599" y="219768"/>
                          <a:pt x="323626" y="534826"/>
                          <a:pt x="265145" y="907611"/>
                        </a:cubicBezTo>
                        <a:lnTo>
                          <a:pt x="264115" y="920935"/>
                        </a:lnTo>
                        <a:lnTo>
                          <a:pt x="252705" y="923735"/>
                        </a:lnTo>
                        <a:lnTo>
                          <a:pt x="196474" y="927246"/>
                        </a:lnTo>
                        <a:cubicBezTo>
                          <a:pt x="171930" y="930326"/>
                          <a:pt x="147692" y="934913"/>
                          <a:pt x="123808" y="940941"/>
                        </a:cubicBezTo>
                        <a:lnTo>
                          <a:pt x="0" y="988194"/>
                        </a:lnTo>
                        <a:lnTo>
                          <a:pt x="13694" y="861554"/>
                        </a:lnTo>
                        <a:cubicBezTo>
                          <a:pt x="94477" y="493534"/>
                          <a:pt x="359866" y="188201"/>
                          <a:pt x="715728" y="3330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D17073A1-B008-61E4-3623-C4407341EC77}"/>
                      </a:ext>
                    </a:extLst>
                  </p:cNvPr>
                  <p:cNvSpPr/>
                  <p:nvPr/>
                </p:nvSpPr>
                <p:spPr>
                  <a:xfrm>
                    <a:off x="6402195" y="3861798"/>
                    <a:ext cx="800674" cy="978828"/>
                  </a:xfrm>
                  <a:custGeom>
                    <a:avLst/>
                    <a:gdLst>
                      <a:gd name="connsiteX0" fmla="*/ 0 w 800674"/>
                      <a:gd name="connsiteY0" fmla="*/ 0 h 978828"/>
                      <a:gd name="connsiteX1" fmla="*/ 85957 w 800674"/>
                      <a:gd name="connsiteY1" fmla="*/ 33307 h 978828"/>
                      <a:gd name="connsiteX2" fmla="*/ 787992 w 800674"/>
                      <a:gd name="connsiteY2" fmla="*/ 861553 h 978828"/>
                      <a:gd name="connsiteX3" fmla="*/ 800674 w 800674"/>
                      <a:gd name="connsiteY3" fmla="*/ 978828 h 978828"/>
                      <a:gd name="connsiteX4" fmla="*/ 701401 w 800674"/>
                      <a:gd name="connsiteY4" fmla="*/ 940939 h 978828"/>
                      <a:gd name="connsiteX5" fmla="*/ 554228 w 800674"/>
                      <a:gd name="connsiteY5" fmla="*/ 922591 h 978828"/>
                      <a:gd name="connsiteX6" fmla="*/ 546335 w 800674"/>
                      <a:gd name="connsiteY6" fmla="*/ 923084 h 978828"/>
                      <a:gd name="connsiteX7" fmla="*/ 537572 w 800674"/>
                      <a:gd name="connsiteY7" fmla="*/ 920934 h 978828"/>
                      <a:gd name="connsiteX8" fmla="*/ 536542 w 800674"/>
                      <a:gd name="connsiteY8" fmla="*/ 907610 h 978828"/>
                      <a:gd name="connsiteX9" fmla="*/ 52941 w 800674"/>
                      <a:gd name="connsiteY9" fmla="*/ 35896 h 9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674" h="978828">
                        <a:moveTo>
                          <a:pt x="0" y="0"/>
                        </a:moveTo>
                        <a:lnTo>
                          <a:pt x="85957" y="33307"/>
                        </a:lnTo>
                        <a:cubicBezTo>
                          <a:pt x="441819" y="188200"/>
                          <a:pt x="707208" y="493533"/>
                          <a:pt x="787992" y="861553"/>
                        </a:cubicBezTo>
                        <a:lnTo>
                          <a:pt x="800674" y="978828"/>
                        </a:lnTo>
                        <a:lnTo>
                          <a:pt x="701401" y="940939"/>
                        </a:lnTo>
                        <a:cubicBezTo>
                          <a:pt x="653632" y="928883"/>
                          <a:pt x="604450" y="922591"/>
                          <a:pt x="554228" y="922591"/>
                        </a:cubicBezTo>
                        <a:lnTo>
                          <a:pt x="546335" y="923084"/>
                        </a:lnTo>
                        <a:lnTo>
                          <a:pt x="537572" y="920934"/>
                        </a:lnTo>
                        <a:lnTo>
                          <a:pt x="536542" y="907610"/>
                        </a:lnTo>
                        <a:cubicBezTo>
                          <a:pt x="478060" y="534825"/>
                          <a:pt x="298087" y="219767"/>
                          <a:pt x="52941" y="3589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9E4218BC-7FCC-5909-A96F-D901D312E53B}"/>
                      </a:ext>
                    </a:extLst>
                  </p:cNvPr>
                  <p:cNvSpPr/>
                  <p:nvPr/>
                </p:nvSpPr>
                <p:spPr>
                  <a:xfrm>
                    <a:off x="6132511" y="3797977"/>
                    <a:ext cx="807256" cy="984754"/>
                  </a:xfrm>
                  <a:custGeom>
                    <a:avLst/>
                    <a:gdLst>
                      <a:gd name="connsiteX0" fmla="*/ 0 w 807256"/>
                      <a:gd name="connsiteY0" fmla="*/ 0 h 984754"/>
                      <a:gd name="connsiteX1" fmla="*/ 46203 w 807256"/>
                      <a:gd name="connsiteY1" fmla="*/ 5745 h 984754"/>
                      <a:gd name="connsiteX2" fmla="*/ 256416 w 807256"/>
                      <a:gd name="connsiteY2" fmla="*/ 58679 h 984754"/>
                      <a:gd name="connsiteX3" fmla="*/ 269684 w 807256"/>
                      <a:gd name="connsiteY3" fmla="*/ 63820 h 984754"/>
                      <a:gd name="connsiteX4" fmla="*/ 322625 w 807256"/>
                      <a:gd name="connsiteY4" fmla="*/ 99716 h 984754"/>
                      <a:gd name="connsiteX5" fmla="*/ 806226 w 807256"/>
                      <a:gd name="connsiteY5" fmla="*/ 971430 h 984754"/>
                      <a:gd name="connsiteX6" fmla="*/ 807256 w 807256"/>
                      <a:gd name="connsiteY6" fmla="*/ 984754 h 984754"/>
                      <a:gd name="connsiteX7" fmla="*/ 792551 w 807256"/>
                      <a:gd name="connsiteY7" fmla="*/ 981147 h 984754"/>
                      <a:gd name="connsiteX8" fmla="*/ 746243 w 807256"/>
                      <a:gd name="connsiteY8" fmla="*/ 950622 h 984754"/>
                      <a:gd name="connsiteX9" fmla="*/ 460377 w 807256"/>
                      <a:gd name="connsiteY9" fmla="*/ 879340 h 984754"/>
                      <a:gd name="connsiteX10" fmla="*/ 313204 w 807256"/>
                      <a:gd name="connsiteY10" fmla="*/ 897688 h 984754"/>
                      <a:gd name="connsiteX11" fmla="*/ 300528 w 807256"/>
                      <a:gd name="connsiteY11" fmla="*/ 902526 h 984754"/>
                      <a:gd name="connsiteX12" fmla="*/ 278686 w 807256"/>
                      <a:gd name="connsiteY12" fmla="*/ 900340 h 984754"/>
                      <a:gd name="connsiteX13" fmla="*/ 264813 w 807256"/>
                      <a:gd name="connsiteY13" fmla="*/ 766450 h 984754"/>
                      <a:gd name="connsiteX14" fmla="*/ 21696 w 807256"/>
                      <a:gd name="connsiteY14" fmla="*/ 25851 h 984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07256" h="984754">
                        <a:moveTo>
                          <a:pt x="0" y="0"/>
                        </a:moveTo>
                        <a:lnTo>
                          <a:pt x="46203" y="5745"/>
                        </a:lnTo>
                        <a:cubicBezTo>
                          <a:pt x="118605" y="17801"/>
                          <a:pt x="188864" y="35622"/>
                          <a:pt x="256416" y="58679"/>
                        </a:cubicBezTo>
                        <a:lnTo>
                          <a:pt x="269684" y="63820"/>
                        </a:lnTo>
                        <a:lnTo>
                          <a:pt x="322625" y="99716"/>
                        </a:lnTo>
                        <a:cubicBezTo>
                          <a:pt x="567771" y="283587"/>
                          <a:pt x="747744" y="598645"/>
                          <a:pt x="806226" y="971430"/>
                        </a:cubicBezTo>
                        <a:lnTo>
                          <a:pt x="807256" y="984754"/>
                        </a:lnTo>
                        <a:lnTo>
                          <a:pt x="792551" y="981147"/>
                        </a:lnTo>
                        <a:lnTo>
                          <a:pt x="746243" y="950622"/>
                        </a:lnTo>
                        <a:cubicBezTo>
                          <a:pt x="657106" y="904507"/>
                          <a:pt x="560821" y="879340"/>
                          <a:pt x="460377" y="879340"/>
                        </a:cubicBezTo>
                        <a:cubicBezTo>
                          <a:pt x="410155" y="879340"/>
                          <a:pt x="360972" y="885632"/>
                          <a:pt x="313204" y="897688"/>
                        </a:cubicBezTo>
                        <a:lnTo>
                          <a:pt x="300528" y="902526"/>
                        </a:lnTo>
                        <a:lnTo>
                          <a:pt x="278686" y="900340"/>
                        </a:lnTo>
                        <a:lnTo>
                          <a:pt x="264813" y="766450"/>
                        </a:lnTo>
                        <a:cubicBezTo>
                          <a:pt x="219824" y="439405"/>
                          <a:pt x="132260" y="173832"/>
                          <a:pt x="21696" y="2585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DEE2CE43-9018-F9B3-2C17-EDAE73517A6E}"/>
                      </a:ext>
                    </a:extLst>
                  </p:cNvPr>
                  <p:cNvSpPr/>
                  <p:nvPr/>
                </p:nvSpPr>
                <p:spPr>
                  <a:xfrm>
                    <a:off x="4971531" y="3798991"/>
                    <a:ext cx="799104" cy="983740"/>
                  </a:xfrm>
                  <a:custGeom>
                    <a:avLst/>
                    <a:gdLst>
                      <a:gd name="connsiteX0" fmla="*/ 799104 w 799104"/>
                      <a:gd name="connsiteY0" fmla="*/ 0 h 983740"/>
                      <a:gd name="connsiteX1" fmla="*/ 778258 w 799104"/>
                      <a:gd name="connsiteY1" fmla="*/ 24837 h 983740"/>
                      <a:gd name="connsiteX2" fmla="*/ 535142 w 799104"/>
                      <a:gd name="connsiteY2" fmla="*/ 765436 h 983740"/>
                      <a:gd name="connsiteX3" fmla="*/ 521193 w 799104"/>
                      <a:gd name="connsiteY3" fmla="*/ 900064 h 983740"/>
                      <a:gd name="connsiteX4" fmla="*/ 505244 w 799104"/>
                      <a:gd name="connsiteY4" fmla="*/ 901660 h 983740"/>
                      <a:gd name="connsiteX5" fmla="*/ 492180 w 799104"/>
                      <a:gd name="connsiteY5" fmla="*/ 896674 h 983740"/>
                      <a:gd name="connsiteX6" fmla="*/ 345007 w 799104"/>
                      <a:gd name="connsiteY6" fmla="*/ 878326 h 983740"/>
                      <a:gd name="connsiteX7" fmla="*/ 59141 w 799104"/>
                      <a:gd name="connsiteY7" fmla="*/ 949608 h 983740"/>
                      <a:gd name="connsiteX8" fmla="*/ 11723 w 799104"/>
                      <a:gd name="connsiteY8" fmla="*/ 980864 h 983740"/>
                      <a:gd name="connsiteX9" fmla="*/ 0 w 799104"/>
                      <a:gd name="connsiteY9" fmla="*/ 983740 h 983740"/>
                      <a:gd name="connsiteX10" fmla="*/ 1030 w 799104"/>
                      <a:gd name="connsiteY10" fmla="*/ 970416 h 983740"/>
                      <a:gd name="connsiteX11" fmla="*/ 484631 w 799104"/>
                      <a:gd name="connsiteY11" fmla="*/ 98702 h 983740"/>
                      <a:gd name="connsiteX12" fmla="*/ 537574 w 799104"/>
                      <a:gd name="connsiteY12" fmla="*/ 62805 h 983740"/>
                      <a:gd name="connsiteX13" fmla="*/ 550839 w 799104"/>
                      <a:gd name="connsiteY13" fmla="*/ 57665 h 983740"/>
                      <a:gd name="connsiteX14" fmla="*/ 761051 w 799104"/>
                      <a:gd name="connsiteY14" fmla="*/ 4731 h 98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99104" h="983740">
                        <a:moveTo>
                          <a:pt x="799104" y="0"/>
                        </a:moveTo>
                        <a:lnTo>
                          <a:pt x="778258" y="24837"/>
                        </a:lnTo>
                        <a:cubicBezTo>
                          <a:pt x="667695" y="172818"/>
                          <a:pt x="580130" y="438391"/>
                          <a:pt x="535142" y="765436"/>
                        </a:cubicBezTo>
                        <a:lnTo>
                          <a:pt x="521193" y="900064"/>
                        </a:lnTo>
                        <a:lnTo>
                          <a:pt x="505244" y="901660"/>
                        </a:lnTo>
                        <a:lnTo>
                          <a:pt x="492180" y="896674"/>
                        </a:lnTo>
                        <a:cubicBezTo>
                          <a:pt x="444411" y="884618"/>
                          <a:pt x="395229" y="878326"/>
                          <a:pt x="345007" y="878326"/>
                        </a:cubicBezTo>
                        <a:cubicBezTo>
                          <a:pt x="244562" y="878326"/>
                          <a:pt x="148278" y="903493"/>
                          <a:pt x="59141" y="949608"/>
                        </a:cubicBezTo>
                        <a:lnTo>
                          <a:pt x="11723" y="980864"/>
                        </a:lnTo>
                        <a:lnTo>
                          <a:pt x="0" y="983740"/>
                        </a:lnTo>
                        <a:lnTo>
                          <a:pt x="1030" y="970416"/>
                        </a:lnTo>
                        <a:cubicBezTo>
                          <a:pt x="59511" y="597631"/>
                          <a:pt x="239484" y="282573"/>
                          <a:pt x="484631" y="98702"/>
                        </a:cubicBezTo>
                        <a:lnTo>
                          <a:pt x="537574" y="62805"/>
                        </a:lnTo>
                        <a:lnTo>
                          <a:pt x="550839" y="57665"/>
                        </a:lnTo>
                        <a:cubicBezTo>
                          <a:pt x="618391" y="34608"/>
                          <a:pt x="688650" y="16787"/>
                          <a:pt x="761051" y="473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7A2072DA-1F75-EC1E-8193-03B4D7A4E361}"/>
                      </a:ext>
                    </a:extLst>
                  </p:cNvPr>
                  <p:cNvSpPr/>
                  <p:nvPr/>
                </p:nvSpPr>
                <p:spPr>
                  <a:xfrm>
                    <a:off x="5492725" y="3785375"/>
                    <a:ext cx="918473" cy="913681"/>
                  </a:xfrm>
                  <a:custGeom>
                    <a:avLst/>
                    <a:gdLst>
                      <a:gd name="connsiteX0" fmla="*/ 462924 w 918473"/>
                      <a:gd name="connsiteY0" fmla="*/ 0 h 913681"/>
                      <a:gd name="connsiteX1" fmla="*/ 575851 w 918473"/>
                      <a:gd name="connsiteY1" fmla="*/ 4653 h 913681"/>
                      <a:gd name="connsiteX2" fmla="*/ 639787 w 918473"/>
                      <a:gd name="connsiteY2" fmla="*/ 12603 h 913681"/>
                      <a:gd name="connsiteX3" fmla="*/ 661483 w 918473"/>
                      <a:gd name="connsiteY3" fmla="*/ 38454 h 913681"/>
                      <a:gd name="connsiteX4" fmla="*/ 904600 w 918473"/>
                      <a:gd name="connsiteY4" fmla="*/ 779053 h 913681"/>
                      <a:gd name="connsiteX5" fmla="*/ 918473 w 918473"/>
                      <a:gd name="connsiteY5" fmla="*/ 912943 h 913681"/>
                      <a:gd name="connsiteX6" fmla="*/ 896328 w 918473"/>
                      <a:gd name="connsiteY6" fmla="*/ 910727 h 913681"/>
                      <a:gd name="connsiteX7" fmla="*/ 892514 w 918473"/>
                      <a:gd name="connsiteY7" fmla="*/ 909249 h 913681"/>
                      <a:gd name="connsiteX8" fmla="*/ 459235 w 918473"/>
                      <a:gd name="connsiteY8" fmla="*/ 837967 h 913681"/>
                      <a:gd name="connsiteX9" fmla="*/ 25957 w 918473"/>
                      <a:gd name="connsiteY9" fmla="*/ 909249 h 913681"/>
                      <a:gd name="connsiteX10" fmla="*/ 19574 w 918473"/>
                      <a:gd name="connsiteY10" fmla="*/ 911723 h 913681"/>
                      <a:gd name="connsiteX11" fmla="*/ 0 w 918473"/>
                      <a:gd name="connsiteY11" fmla="*/ 913681 h 913681"/>
                      <a:gd name="connsiteX12" fmla="*/ 13949 w 918473"/>
                      <a:gd name="connsiteY12" fmla="*/ 779053 h 913681"/>
                      <a:gd name="connsiteX13" fmla="*/ 257065 w 918473"/>
                      <a:gd name="connsiteY13" fmla="*/ 38454 h 913681"/>
                      <a:gd name="connsiteX14" fmla="*/ 277911 w 918473"/>
                      <a:gd name="connsiteY14" fmla="*/ 13617 h 913681"/>
                      <a:gd name="connsiteX15" fmla="*/ 349997 w 918473"/>
                      <a:gd name="connsiteY15" fmla="*/ 4653 h 913681"/>
                      <a:gd name="connsiteX16" fmla="*/ 462924 w 918473"/>
                      <a:gd name="connsiteY16" fmla="*/ 0 h 913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918473" h="913681">
                        <a:moveTo>
                          <a:pt x="462924" y="0"/>
                        </a:moveTo>
                        <a:cubicBezTo>
                          <a:pt x="500984" y="0"/>
                          <a:pt x="538650" y="1573"/>
                          <a:pt x="575851" y="4653"/>
                        </a:cubicBezTo>
                        <a:lnTo>
                          <a:pt x="639787" y="12603"/>
                        </a:lnTo>
                        <a:lnTo>
                          <a:pt x="661483" y="38454"/>
                        </a:lnTo>
                        <a:cubicBezTo>
                          <a:pt x="772047" y="186435"/>
                          <a:pt x="859611" y="452008"/>
                          <a:pt x="904600" y="779053"/>
                        </a:cubicBezTo>
                        <a:lnTo>
                          <a:pt x="918473" y="912943"/>
                        </a:lnTo>
                        <a:lnTo>
                          <a:pt x="896328" y="910727"/>
                        </a:lnTo>
                        <a:lnTo>
                          <a:pt x="892514" y="909249"/>
                        </a:lnTo>
                        <a:cubicBezTo>
                          <a:pt x="757411" y="863134"/>
                          <a:pt x="611476" y="837967"/>
                          <a:pt x="459235" y="837967"/>
                        </a:cubicBezTo>
                        <a:cubicBezTo>
                          <a:pt x="306995" y="837967"/>
                          <a:pt x="161060" y="863134"/>
                          <a:pt x="25957" y="909249"/>
                        </a:cubicBezTo>
                        <a:lnTo>
                          <a:pt x="19574" y="911723"/>
                        </a:lnTo>
                        <a:lnTo>
                          <a:pt x="0" y="913681"/>
                        </a:lnTo>
                        <a:lnTo>
                          <a:pt x="13949" y="779053"/>
                        </a:lnTo>
                        <a:cubicBezTo>
                          <a:pt x="58937" y="452008"/>
                          <a:pt x="146502" y="186435"/>
                          <a:pt x="257065" y="38454"/>
                        </a:cubicBezTo>
                        <a:lnTo>
                          <a:pt x="277911" y="13617"/>
                        </a:lnTo>
                        <a:lnTo>
                          <a:pt x="349997" y="4653"/>
                        </a:lnTo>
                        <a:cubicBezTo>
                          <a:pt x="387198" y="1573"/>
                          <a:pt x="424864" y="0"/>
                          <a:pt x="46292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8B10244-26C7-D1EA-54C8-9E2005BD9538}"/>
                  </a:ext>
                </a:extLst>
              </p:cNvPr>
              <p:cNvSpPr/>
              <p:nvPr/>
            </p:nvSpPr>
            <p:spPr bwMode="auto">
              <a:xfrm rot="4046430" flipH="1">
                <a:off x="5206524" y="2196021"/>
                <a:ext cx="455235" cy="685241"/>
              </a:xfrm>
              <a:custGeom>
                <a:avLst/>
                <a:gdLst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23" fmla="*/ 525397 w 525397"/>
                  <a:gd name="connsiteY23" fmla="*/ 0 h 830826"/>
                  <a:gd name="connsiteX0" fmla="*/ 525397 w 628979"/>
                  <a:gd name="connsiteY0" fmla="*/ 0 h 830826"/>
                  <a:gd name="connsiteX1" fmla="*/ 450865 w 628979"/>
                  <a:gd name="connsiteY1" fmla="*/ 74160 h 830826"/>
                  <a:gd name="connsiteX2" fmla="*/ 419002 w 628979"/>
                  <a:gd name="connsiteY2" fmla="*/ 124461 h 830826"/>
                  <a:gd name="connsiteX3" fmla="*/ 463409 w 628979"/>
                  <a:gd name="connsiteY3" fmla="*/ 131791 h 830826"/>
                  <a:gd name="connsiteX4" fmla="*/ 391422 w 628979"/>
                  <a:gd name="connsiteY4" fmla="*/ 173113 h 830826"/>
                  <a:gd name="connsiteX5" fmla="*/ 361118 w 628979"/>
                  <a:gd name="connsiteY5" fmla="*/ 258541 h 830826"/>
                  <a:gd name="connsiteX6" fmla="*/ 349268 w 628979"/>
                  <a:gd name="connsiteY6" fmla="*/ 361847 h 830826"/>
                  <a:gd name="connsiteX7" fmla="*/ 525397 w 628979"/>
                  <a:gd name="connsiteY7" fmla="*/ 723694 h 830826"/>
                  <a:gd name="connsiteX8" fmla="*/ 432873 w 628979"/>
                  <a:gd name="connsiteY8" fmla="*/ 712302 h 830826"/>
                  <a:gd name="connsiteX9" fmla="*/ 356137 w 628979"/>
                  <a:gd name="connsiteY9" fmla="*/ 682793 h 830826"/>
                  <a:gd name="connsiteX10" fmla="*/ 359275 w 628979"/>
                  <a:gd name="connsiteY10" fmla="*/ 687748 h 830826"/>
                  <a:gd name="connsiteX11" fmla="*/ 433807 w 628979"/>
                  <a:gd name="connsiteY11" fmla="*/ 761908 h 830826"/>
                  <a:gd name="connsiteX12" fmla="*/ 226813 w 628979"/>
                  <a:gd name="connsiteY12" fmla="*/ 700110 h 830826"/>
                  <a:gd name="connsiteX13" fmla="*/ 202736 w 628979"/>
                  <a:gd name="connsiteY13" fmla="*/ 680694 h 830826"/>
                  <a:gd name="connsiteX14" fmla="*/ 205098 w 628979"/>
                  <a:gd name="connsiteY14" fmla="*/ 691299 h 830826"/>
                  <a:gd name="connsiteX15" fmla="*/ 276104 w 628979"/>
                  <a:gd name="connsiteY15" fmla="*/ 830826 h 830826"/>
                  <a:gd name="connsiteX16" fmla="*/ 12150 w 628979"/>
                  <a:gd name="connsiteY16" fmla="*/ 385489 h 830826"/>
                  <a:gd name="connsiteX17" fmla="*/ 76707 w 628979"/>
                  <a:gd name="connsiteY17" fmla="*/ 256971 h 830826"/>
                  <a:gd name="connsiteX18" fmla="*/ 117142 w 628979"/>
                  <a:gd name="connsiteY18" fmla="*/ 215165 h 830826"/>
                  <a:gd name="connsiteX19" fmla="*/ 126814 w 628979"/>
                  <a:gd name="connsiteY19" fmla="*/ 197748 h 830826"/>
                  <a:gd name="connsiteX20" fmla="*/ 289701 w 628979"/>
                  <a:gd name="connsiteY20" fmla="*/ 66649 h 830826"/>
                  <a:gd name="connsiteX21" fmla="*/ 335385 w 628979"/>
                  <a:gd name="connsiteY21" fmla="*/ 52789 h 830826"/>
                  <a:gd name="connsiteX22" fmla="*/ 381290 w 628979"/>
                  <a:gd name="connsiteY22" fmla="*/ 28436 h 830826"/>
                  <a:gd name="connsiteX23" fmla="*/ 628979 w 628979"/>
                  <a:gd name="connsiteY23" fmla="*/ 71282 h 830826"/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463409 w 525397"/>
                  <a:gd name="connsiteY2" fmla="*/ 103355 h 802390"/>
                  <a:gd name="connsiteX3" fmla="*/ 391422 w 525397"/>
                  <a:gd name="connsiteY3" fmla="*/ 144677 h 802390"/>
                  <a:gd name="connsiteX4" fmla="*/ 361118 w 525397"/>
                  <a:gd name="connsiteY4" fmla="*/ 230105 h 802390"/>
                  <a:gd name="connsiteX5" fmla="*/ 349268 w 525397"/>
                  <a:gd name="connsiteY5" fmla="*/ 333411 h 802390"/>
                  <a:gd name="connsiteX6" fmla="*/ 525397 w 525397"/>
                  <a:gd name="connsiteY6" fmla="*/ 695258 h 802390"/>
                  <a:gd name="connsiteX7" fmla="*/ 432873 w 525397"/>
                  <a:gd name="connsiteY7" fmla="*/ 683866 h 802390"/>
                  <a:gd name="connsiteX8" fmla="*/ 356137 w 525397"/>
                  <a:gd name="connsiteY8" fmla="*/ 654357 h 802390"/>
                  <a:gd name="connsiteX9" fmla="*/ 359275 w 525397"/>
                  <a:gd name="connsiteY9" fmla="*/ 659312 h 802390"/>
                  <a:gd name="connsiteX10" fmla="*/ 433807 w 525397"/>
                  <a:gd name="connsiteY10" fmla="*/ 733472 h 802390"/>
                  <a:gd name="connsiteX11" fmla="*/ 226813 w 525397"/>
                  <a:gd name="connsiteY11" fmla="*/ 671674 h 802390"/>
                  <a:gd name="connsiteX12" fmla="*/ 202736 w 525397"/>
                  <a:gd name="connsiteY12" fmla="*/ 652258 h 802390"/>
                  <a:gd name="connsiteX13" fmla="*/ 205098 w 525397"/>
                  <a:gd name="connsiteY13" fmla="*/ 662863 h 802390"/>
                  <a:gd name="connsiteX14" fmla="*/ 276104 w 525397"/>
                  <a:gd name="connsiteY14" fmla="*/ 802390 h 802390"/>
                  <a:gd name="connsiteX15" fmla="*/ 12150 w 525397"/>
                  <a:gd name="connsiteY15" fmla="*/ 357053 h 802390"/>
                  <a:gd name="connsiteX16" fmla="*/ 76707 w 525397"/>
                  <a:gd name="connsiteY16" fmla="*/ 228535 h 802390"/>
                  <a:gd name="connsiteX17" fmla="*/ 117142 w 525397"/>
                  <a:gd name="connsiteY17" fmla="*/ 186729 h 802390"/>
                  <a:gd name="connsiteX18" fmla="*/ 126814 w 525397"/>
                  <a:gd name="connsiteY18" fmla="*/ 169312 h 802390"/>
                  <a:gd name="connsiteX19" fmla="*/ 289701 w 525397"/>
                  <a:gd name="connsiteY19" fmla="*/ 38213 h 802390"/>
                  <a:gd name="connsiteX20" fmla="*/ 335385 w 525397"/>
                  <a:gd name="connsiteY20" fmla="*/ 24353 h 802390"/>
                  <a:gd name="connsiteX21" fmla="*/ 381290 w 525397"/>
                  <a:gd name="connsiteY21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91422 w 525397"/>
                  <a:gd name="connsiteY2" fmla="*/ 144677 h 802390"/>
                  <a:gd name="connsiteX3" fmla="*/ 361118 w 525397"/>
                  <a:gd name="connsiteY3" fmla="*/ 230105 h 802390"/>
                  <a:gd name="connsiteX4" fmla="*/ 349268 w 525397"/>
                  <a:gd name="connsiteY4" fmla="*/ 333411 h 802390"/>
                  <a:gd name="connsiteX5" fmla="*/ 525397 w 525397"/>
                  <a:gd name="connsiteY5" fmla="*/ 695258 h 802390"/>
                  <a:gd name="connsiteX6" fmla="*/ 432873 w 525397"/>
                  <a:gd name="connsiteY6" fmla="*/ 683866 h 802390"/>
                  <a:gd name="connsiteX7" fmla="*/ 356137 w 525397"/>
                  <a:gd name="connsiteY7" fmla="*/ 654357 h 802390"/>
                  <a:gd name="connsiteX8" fmla="*/ 359275 w 525397"/>
                  <a:gd name="connsiteY8" fmla="*/ 659312 h 802390"/>
                  <a:gd name="connsiteX9" fmla="*/ 433807 w 525397"/>
                  <a:gd name="connsiteY9" fmla="*/ 733472 h 802390"/>
                  <a:gd name="connsiteX10" fmla="*/ 226813 w 525397"/>
                  <a:gd name="connsiteY10" fmla="*/ 671674 h 802390"/>
                  <a:gd name="connsiteX11" fmla="*/ 202736 w 525397"/>
                  <a:gd name="connsiteY11" fmla="*/ 652258 h 802390"/>
                  <a:gd name="connsiteX12" fmla="*/ 205098 w 525397"/>
                  <a:gd name="connsiteY12" fmla="*/ 662863 h 802390"/>
                  <a:gd name="connsiteX13" fmla="*/ 276104 w 525397"/>
                  <a:gd name="connsiteY13" fmla="*/ 802390 h 802390"/>
                  <a:gd name="connsiteX14" fmla="*/ 12150 w 525397"/>
                  <a:gd name="connsiteY14" fmla="*/ 357053 h 802390"/>
                  <a:gd name="connsiteX15" fmla="*/ 76707 w 525397"/>
                  <a:gd name="connsiteY15" fmla="*/ 228535 h 802390"/>
                  <a:gd name="connsiteX16" fmla="*/ 117142 w 525397"/>
                  <a:gd name="connsiteY16" fmla="*/ 186729 h 802390"/>
                  <a:gd name="connsiteX17" fmla="*/ 126814 w 525397"/>
                  <a:gd name="connsiteY17" fmla="*/ 169312 h 802390"/>
                  <a:gd name="connsiteX18" fmla="*/ 289701 w 525397"/>
                  <a:gd name="connsiteY18" fmla="*/ 38213 h 802390"/>
                  <a:gd name="connsiteX19" fmla="*/ 335385 w 525397"/>
                  <a:gd name="connsiteY19" fmla="*/ 24353 h 802390"/>
                  <a:gd name="connsiteX20" fmla="*/ 381290 w 525397"/>
                  <a:gd name="connsiteY20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61118 w 525397"/>
                  <a:gd name="connsiteY2" fmla="*/ 230105 h 802390"/>
                  <a:gd name="connsiteX3" fmla="*/ 349268 w 525397"/>
                  <a:gd name="connsiteY3" fmla="*/ 333411 h 802390"/>
                  <a:gd name="connsiteX4" fmla="*/ 525397 w 525397"/>
                  <a:gd name="connsiteY4" fmla="*/ 695258 h 802390"/>
                  <a:gd name="connsiteX5" fmla="*/ 432873 w 525397"/>
                  <a:gd name="connsiteY5" fmla="*/ 683866 h 802390"/>
                  <a:gd name="connsiteX6" fmla="*/ 356137 w 525397"/>
                  <a:gd name="connsiteY6" fmla="*/ 654357 h 802390"/>
                  <a:gd name="connsiteX7" fmla="*/ 359275 w 525397"/>
                  <a:gd name="connsiteY7" fmla="*/ 659312 h 802390"/>
                  <a:gd name="connsiteX8" fmla="*/ 433807 w 525397"/>
                  <a:gd name="connsiteY8" fmla="*/ 733472 h 802390"/>
                  <a:gd name="connsiteX9" fmla="*/ 226813 w 525397"/>
                  <a:gd name="connsiteY9" fmla="*/ 671674 h 802390"/>
                  <a:gd name="connsiteX10" fmla="*/ 202736 w 525397"/>
                  <a:gd name="connsiteY10" fmla="*/ 652258 h 802390"/>
                  <a:gd name="connsiteX11" fmla="*/ 205098 w 525397"/>
                  <a:gd name="connsiteY11" fmla="*/ 662863 h 802390"/>
                  <a:gd name="connsiteX12" fmla="*/ 276104 w 525397"/>
                  <a:gd name="connsiteY12" fmla="*/ 802390 h 802390"/>
                  <a:gd name="connsiteX13" fmla="*/ 12150 w 525397"/>
                  <a:gd name="connsiteY13" fmla="*/ 357053 h 802390"/>
                  <a:gd name="connsiteX14" fmla="*/ 76707 w 525397"/>
                  <a:gd name="connsiteY14" fmla="*/ 228535 h 802390"/>
                  <a:gd name="connsiteX15" fmla="*/ 117142 w 525397"/>
                  <a:gd name="connsiteY15" fmla="*/ 186729 h 802390"/>
                  <a:gd name="connsiteX16" fmla="*/ 126814 w 525397"/>
                  <a:gd name="connsiteY16" fmla="*/ 169312 h 802390"/>
                  <a:gd name="connsiteX17" fmla="*/ 289701 w 525397"/>
                  <a:gd name="connsiteY17" fmla="*/ 38213 h 802390"/>
                  <a:gd name="connsiteX18" fmla="*/ 335385 w 525397"/>
                  <a:gd name="connsiteY18" fmla="*/ 24353 h 802390"/>
                  <a:gd name="connsiteX19" fmla="*/ 381290 w 525397"/>
                  <a:gd name="connsiteY19" fmla="*/ 0 h 802390"/>
                  <a:gd name="connsiteX0" fmla="*/ 450865 w 525397"/>
                  <a:gd name="connsiteY0" fmla="*/ 45724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81290 w 525397"/>
                  <a:gd name="connsiteY16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381290 w 525397"/>
                  <a:gd name="connsiteY15" fmla="*/ 0 h 802390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26814 w 525397"/>
                  <a:gd name="connsiteY13" fmla="*/ 168504 h 801582"/>
                  <a:gd name="connsiteX14" fmla="*/ 368376 w 525397"/>
                  <a:gd name="connsiteY14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003 w 515063"/>
                  <a:gd name="connsiteY0" fmla="*/ 81025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288 w 515348"/>
                  <a:gd name="connsiteY0" fmla="*/ 85687 h 806244"/>
                  <a:gd name="connsiteX1" fmla="*/ 301649 w 515348"/>
                  <a:gd name="connsiteY1" fmla="*/ 348576 h 806244"/>
                  <a:gd name="connsiteX2" fmla="*/ 515348 w 515348"/>
                  <a:gd name="connsiteY2" fmla="*/ 699112 h 806244"/>
                  <a:gd name="connsiteX3" fmla="*/ 422824 w 515348"/>
                  <a:gd name="connsiteY3" fmla="*/ 687720 h 806244"/>
                  <a:gd name="connsiteX4" fmla="*/ 346088 w 515348"/>
                  <a:gd name="connsiteY4" fmla="*/ 658211 h 806244"/>
                  <a:gd name="connsiteX5" fmla="*/ 349226 w 515348"/>
                  <a:gd name="connsiteY5" fmla="*/ 663166 h 806244"/>
                  <a:gd name="connsiteX6" fmla="*/ 423758 w 515348"/>
                  <a:gd name="connsiteY6" fmla="*/ 737326 h 806244"/>
                  <a:gd name="connsiteX7" fmla="*/ 216764 w 515348"/>
                  <a:gd name="connsiteY7" fmla="*/ 675528 h 806244"/>
                  <a:gd name="connsiteX8" fmla="*/ 192687 w 515348"/>
                  <a:gd name="connsiteY8" fmla="*/ 656112 h 806244"/>
                  <a:gd name="connsiteX9" fmla="*/ 195049 w 515348"/>
                  <a:gd name="connsiteY9" fmla="*/ 666717 h 806244"/>
                  <a:gd name="connsiteX10" fmla="*/ 266055 w 515348"/>
                  <a:gd name="connsiteY10" fmla="*/ 806244 h 806244"/>
                  <a:gd name="connsiteX11" fmla="*/ 2101 w 515348"/>
                  <a:gd name="connsiteY11" fmla="*/ 360907 h 806244"/>
                  <a:gd name="connsiteX12" fmla="*/ 366727 w 515348"/>
                  <a:gd name="connsiteY12" fmla="*/ 0 h 806244"/>
                  <a:gd name="connsiteX0" fmla="*/ 417289 w 515349"/>
                  <a:gd name="connsiteY0" fmla="*/ 85687 h 806244"/>
                  <a:gd name="connsiteX1" fmla="*/ 301650 w 515349"/>
                  <a:gd name="connsiteY1" fmla="*/ 348576 h 806244"/>
                  <a:gd name="connsiteX2" fmla="*/ 515349 w 515349"/>
                  <a:gd name="connsiteY2" fmla="*/ 699112 h 806244"/>
                  <a:gd name="connsiteX3" fmla="*/ 422825 w 515349"/>
                  <a:gd name="connsiteY3" fmla="*/ 687720 h 806244"/>
                  <a:gd name="connsiteX4" fmla="*/ 346089 w 515349"/>
                  <a:gd name="connsiteY4" fmla="*/ 658211 h 806244"/>
                  <a:gd name="connsiteX5" fmla="*/ 349227 w 515349"/>
                  <a:gd name="connsiteY5" fmla="*/ 663166 h 806244"/>
                  <a:gd name="connsiteX6" fmla="*/ 423759 w 515349"/>
                  <a:gd name="connsiteY6" fmla="*/ 737326 h 806244"/>
                  <a:gd name="connsiteX7" fmla="*/ 216765 w 515349"/>
                  <a:gd name="connsiteY7" fmla="*/ 675528 h 806244"/>
                  <a:gd name="connsiteX8" fmla="*/ 192688 w 515349"/>
                  <a:gd name="connsiteY8" fmla="*/ 656112 h 806244"/>
                  <a:gd name="connsiteX9" fmla="*/ 195050 w 515349"/>
                  <a:gd name="connsiteY9" fmla="*/ 666717 h 806244"/>
                  <a:gd name="connsiteX10" fmla="*/ 266056 w 515349"/>
                  <a:gd name="connsiteY10" fmla="*/ 806244 h 806244"/>
                  <a:gd name="connsiteX11" fmla="*/ 2102 w 515349"/>
                  <a:gd name="connsiteY11" fmla="*/ 360907 h 806244"/>
                  <a:gd name="connsiteX12" fmla="*/ 366728 w 515349"/>
                  <a:gd name="connsiteY12" fmla="*/ 0 h 806244"/>
                  <a:gd name="connsiteX0" fmla="*/ 417668 w 515728"/>
                  <a:gd name="connsiteY0" fmla="*/ 91513 h 812070"/>
                  <a:gd name="connsiteX1" fmla="*/ 302029 w 515728"/>
                  <a:gd name="connsiteY1" fmla="*/ 354402 h 812070"/>
                  <a:gd name="connsiteX2" fmla="*/ 515728 w 515728"/>
                  <a:gd name="connsiteY2" fmla="*/ 704938 h 812070"/>
                  <a:gd name="connsiteX3" fmla="*/ 423204 w 515728"/>
                  <a:gd name="connsiteY3" fmla="*/ 693546 h 812070"/>
                  <a:gd name="connsiteX4" fmla="*/ 346468 w 515728"/>
                  <a:gd name="connsiteY4" fmla="*/ 664037 h 812070"/>
                  <a:gd name="connsiteX5" fmla="*/ 349606 w 515728"/>
                  <a:gd name="connsiteY5" fmla="*/ 668992 h 812070"/>
                  <a:gd name="connsiteX6" fmla="*/ 424138 w 515728"/>
                  <a:gd name="connsiteY6" fmla="*/ 743152 h 812070"/>
                  <a:gd name="connsiteX7" fmla="*/ 217144 w 515728"/>
                  <a:gd name="connsiteY7" fmla="*/ 681354 h 812070"/>
                  <a:gd name="connsiteX8" fmla="*/ 193067 w 515728"/>
                  <a:gd name="connsiteY8" fmla="*/ 661938 h 812070"/>
                  <a:gd name="connsiteX9" fmla="*/ 195429 w 515728"/>
                  <a:gd name="connsiteY9" fmla="*/ 672543 h 812070"/>
                  <a:gd name="connsiteX10" fmla="*/ 266435 w 515728"/>
                  <a:gd name="connsiteY10" fmla="*/ 812070 h 812070"/>
                  <a:gd name="connsiteX11" fmla="*/ 2481 w 515728"/>
                  <a:gd name="connsiteY11" fmla="*/ 366733 h 812070"/>
                  <a:gd name="connsiteX12" fmla="*/ 377606 w 515728"/>
                  <a:gd name="connsiteY12" fmla="*/ 0 h 812070"/>
                  <a:gd name="connsiteX0" fmla="*/ 416744 w 514804"/>
                  <a:gd name="connsiteY0" fmla="*/ 78974 h 799531"/>
                  <a:gd name="connsiteX1" fmla="*/ 301105 w 514804"/>
                  <a:gd name="connsiteY1" fmla="*/ 341863 h 799531"/>
                  <a:gd name="connsiteX2" fmla="*/ 514804 w 514804"/>
                  <a:gd name="connsiteY2" fmla="*/ 692399 h 799531"/>
                  <a:gd name="connsiteX3" fmla="*/ 422280 w 514804"/>
                  <a:gd name="connsiteY3" fmla="*/ 681007 h 799531"/>
                  <a:gd name="connsiteX4" fmla="*/ 345544 w 514804"/>
                  <a:gd name="connsiteY4" fmla="*/ 651498 h 799531"/>
                  <a:gd name="connsiteX5" fmla="*/ 348682 w 514804"/>
                  <a:gd name="connsiteY5" fmla="*/ 656453 h 799531"/>
                  <a:gd name="connsiteX6" fmla="*/ 423214 w 514804"/>
                  <a:gd name="connsiteY6" fmla="*/ 730613 h 799531"/>
                  <a:gd name="connsiteX7" fmla="*/ 216220 w 514804"/>
                  <a:gd name="connsiteY7" fmla="*/ 668815 h 799531"/>
                  <a:gd name="connsiteX8" fmla="*/ 192143 w 514804"/>
                  <a:gd name="connsiteY8" fmla="*/ 649399 h 799531"/>
                  <a:gd name="connsiteX9" fmla="*/ 194505 w 514804"/>
                  <a:gd name="connsiteY9" fmla="*/ 660004 h 799531"/>
                  <a:gd name="connsiteX10" fmla="*/ 265511 w 514804"/>
                  <a:gd name="connsiteY10" fmla="*/ 799531 h 799531"/>
                  <a:gd name="connsiteX11" fmla="*/ 1557 w 514804"/>
                  <a:gd name="connsiteY11" fmla="*/ 354194 h 799531"/>
                  <a:gd name="connsiteX12" fmla="*/ 349792 w 514804"/>
                  <a:gd name="connsiteY12" fmla="*/ 0 h 799531"/>
                  <a:gd name="connsiteX0" fmla="*/ 417230 w 515290"/>
                  <a:gd name="connsiteY0" fmla="*/ 87131 h 807688"/>
                  <a:gd name="connsiteX1" fmla="*/ 301591 w 515290"/>
                  <a:gd name="connsiteY1" fmla="*/ 350020 h 807688"/>
                  <a:gd name="connsiteX2" fmla="*/ 515290 w 515290"/>
                  <a:gd name="connsiteY2" fmla="*/ 700556 h 807688"/>
                  <a:gd name="connsiteX3" fmla="*/ 422766 w 515290"/>
                  <a:gd name="connsiteY3" fmla="*/ 689164 h 807688"/>
                  <a:gd name="connsiteX4" fmla="*/ 346030 w 515290"/>
                  <a:gd name="connsiteY4" fmla="*/ 659655 h 807688"/>
                  <a:gd name="connsiteX5" fmla="*/ 349168 w 515290"/>
                  <a:gd name="connsiteY5" fmla="*/ 664610 h 807688"/>
                  <a:gd name="connsiteX6" fmla="*/ 423700 w 515290"/>
                  <a:gd name="connsiteY6" fmla="*/ 738770 h 807688"/>
                  <a:gd name="connsiteX7" fmla="*/ 216706 w 515290"/>
                  <a:gd name="connsiteY7" fmla="*/ 676972 h 807688"/>
                  <a:gd name="connsiteX8" fmla="*/ 192629 w 515290"/>
                  <a:gd name="connsiteY8" fmla="*/ 657556 h 807688"/>
                  <a:gd name="connsiteX9" fmla="*/ 194991 w 515290"/>
                  <a:gd name="connsiteY9" fmla="*/ 668161 h 807688"/>
                  <a:gd name="connsiteX10" fmla="*/ 265997 w 515290"/>
                  <a:gd name="connsiteY10" fmla="*/ 807688 h 807688"/>
                  <a:gd name="connsiteX11" fmla="*/ 2043 w 515290"/>
                  <a:gd name="connsiteY11" fmla="*/ 362351 h 807688"/>
                  <a:gd name="connsiteX12" fmla="*/ 364977 w 515290"/>
                  <a:gd name="connsiteY12" fmla="*/ 0 h 807688"/>
                  <a:gd name="connsiteX0" fmla="*/ 417590 w 515650"/>
                  <a:gd name="connsiteY0" fmla="*/ 90347 h 810904"/>
                  <a:gd name="connsiteX1" fmla="*/ 301951 w 515650"/>
                  <a:gd name="connsiteY1" fmla="*/ 353236 h 810904"/>
                  <a:gd name="connsiteX2" fmla="*/ 515650 w 515650"/>
                  <a:gd name="connsiteY2" fmla="*/ 703772 h 810904"/>
                  <a:gd name="connsiteX3" fmla="*/ 423126 w 515650"/>
                  <a:gd name="connsiteY3" fmla="*/ 692380 h 810904"/>
                  <a:gd name="connsiteX4" fmla="*/ 346390 w 515650"/>
                  <a:gd name="connsiteY4" fmla="*/ 662871 h 810904"/>
                  <a:gd name="connsiteX5" fmla="*/ 349528 w 515650"/>
                  <a:gd name="connsiteY5" fmla="*/ 667826 h 810904"/>
                  <a:gd name="connsiteX6" fmla="*/ 424060 w 515650"/>
                  <a:gd name="connsiteY6" fmla="*/ 741986 h 810904"/>
                  <a:gd name="connsiteX7" fmla="*/ 217066 w 515650"/>
                  <a:gd name="connsiteY7" fmla="*/ 680188 h 810904"/>
                  <a:gd name="connsiteX8" fmla="*/ 192989 w 515650"/>
                  <a:gd name="connsiteY8" fmla="*/ 660772 h 810904"/>
                  <a:gd name="connsiteX9" fmla="*/ 195351 w 515650"/>
                  <a:gd name="connsiteY9" fmla="*/ 671377 h 810904"/>
                  <a:gd name="connsiteX10" fmla="*/ 266357 w 515650"/>
                  <a:gd name="connsiteY10" fmla="*/ 810904 h 810904"/>
                  <a:gd name="connsiteX11" fmla="*/ 2403 w 515650"/>
                  <a:gd name="connsiteY11" fmla="*/ 365567 h 810904"/>
                  <a:gd name="connsiteX12" fmla="*/ 375429 w 515650"/>
                  <a:gd name="connsiteY12" fmla="*/ 0 h 810904"/>
                  <a:gd name="connsiteX0" fmla="*/ 417203 w 515263"/>
                  <a:gd name="connsiteY0" fmla="*/ 81910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2859 h 797583"/>
                  <a:gd name="connsiteX1" fmla="*/ 301564 w 515263"/>
                  <a:gd name="connsiteY1" fmla="*/ 339915 h 797583"/>
                  <a:gd name="connsiteX2" fmla="*/ 515263 w 515263"/>
                  <a:gd name="connsiteY2" fmla="*/ 690451 h 797583"/>
                  <a:gd name="connsiteX3" fmla="*/ 422739 w 515263"/>
                  <a:gd name="connsiteY3" fmla="*/ 679059 h 797583"/>
                  <a:gd name="connsiteX4" fmla="*/ 346003 w 515263"/>
                  <a:gd name="connsiteY4" fmla="*/ 649550 h 797583"/>
                  <a:gd name="connsiteX5" fmla="*/ 349141 w 515263"/>
                  <a:gd name="connsiteY5" fmla="*/ 654505 h 797583"/>
                  <a:gd name="connsiteX6" fmla="*/ 423673 w 515263"/>
                  <a:gd name="connsiteY6" fmla="*/ 728665 h 797583"/>
                  <a:gd name="connsiteX7" fmla="*/ 216679 w 515263"/>
                  <a:gd name="connsiteY7" fmla="*/ 666867 h 797583"/>
                  <a:gd name="connsiteX8" fmla="*/ 192602 w 515263"/>
                  <a:gd name="connsiteY8" fmla="*/ 647451 h 797583"/>
                  <a:gd name="connsiteX9" fmla="*/ 194964 w 515263"/>
                  <a:gd name="connsiteY9" fmla="*/ 658056 h 797583"/>
                  <a:gd name="connsiteX10" fmla="*/ 265970 w 515263"/>
                  <a:gd name="connsiteY10" fmla="*/ 797583 h 797583"/>
                  <a:gd name="connsiteX11" fmla="*/ 2016 w 515263"/>
                  <a:gd name="connsiteY11" fmla="*/ 352246 h 797583"/>
                  <a:gd name="connsiteX12" fmla="*/ 345680 w 515263"/>
                  <a:gd name="connsiteY12" fmla="*/ 0 h 79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5263" h="797583">
                    <a:moveTo>
                      <a:pt x="446228" y="102859"/>
                    </a:moveTo>
                    <a:cubicBezTo>
                      <a:pt x="318613" y="144787"/>
                      <a:pt x="290058" y="241983"/>
                      <a:pt x="301564" y="339915"/>
                    </a:cubicBezTo>
                    <a:cubicBezTo>
                      <a:pt x="313070" y="437847"/>
                      <a:pt x="403828" y="601890"/>
                      <a:pt x="515263" y="690451"/>
                    </a:cubicBezTo>
                    <a:cubicBezTo>
                      <a:pt x="483315" y="690451"/>
                      <a:pt x="452312" y="686496"/>
                      <a:pt x="422739" y="679059"/>
                    </a:cubicBezTo>
                    <a:lnTo>
                      <a:pt x="346003" y="649550"/>
                    </a:lnTo>
                    <a:lnTo>
                      <a:pt x="349141" y="654505"/>
                    </a:lnTo>
                    <a:cubicBezTo>
                      <a:pt x="370877" y="681612"/>
                      <a:pt x="395814" y="706524"/>
                      <a:pt x="423673" y="728665"/>
                    </a:cubicBezTo>
                    <a:cubicBezTo>
                      <a:pt x="346998" y="728665"/>
                      <a:pt x="275767" y="705883"/>
                      <a:pt x="216679" y="666867"/>
                    </a:cubicBezTo>
                    <a:lnTo>
                      <a:pt x="192602" y="647451"/>
                    </a:lnTo>
                    <a:lnTo>
                      <a:pt x="194964" y="658056"/>
                    </a:lnTo>
                    <a:cubicBezTo>
                      <a:pt x="210395" y="707472"/>
                      <a:pt x="234201" y="754689"/>
                      <a:pt x="265970" y="797583"/>
                    </a:cubicBezTo>
                    <a:cubicBezTo>
                      <a:pt x="68470" y="744663"/>
                      <a:pt x="-14345" y="485991"/>
                      <a:pt x="2016" y="352246"/>
                    </a:cubicBezTo>
                    <a:cubicBezTo>
                      <a:pt x="18377" y="218501"/>
                      <a:pt x="161191" y="78614"/>
                      <a:pt x="345680" y="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0" name="楕円 50">
              <a:extLst>
                <a:ext uri="{FF2B5EF4-FFF2-40B4-BE49-F238E27FC236}">
                  <a16:creationId xmlns:a16="http://schemas.microsoft.com/office/drawing/2014/main" id="{62887DCA-116B-5DAD-5AEA-9D1C85F486EE}"/>
                </a:ext>
              </a:extLst>
            </p:cNvPr>
            <p:cNvSpPr/>
            <p:nvPr/>
          </p:nvSpPr>
          <p:spPr bwMode="auto">
            <a:xfrm>
              <a:off x="3732924" y="98252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36D4B920-77B5-71A3-4BE7-40BA8BAE0B40}"/>
                </a:ext>
              </a:extLst>
            </p:cNvPr>
            <p:cNvGrpSpPr/>
            <p:nvPr/>
          </p:nvGrpSpPr>
          <p:grpSpPr>
            <a:xfrm>
              <a:off x="5560716" y="2393937"/>
              <a:ext cx="777309" cy="928967"/>
              <a:chOff x="3013696" y="485776"/>
              <a:chExt cx="1044045" cy="1247745"/>
            </a:xfrm>
          </p:grpSpPr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BC493E0E-BB86-7ED5-EDA9-0091ABB93407}"/>
                  </a:ext>
                </a:extLst>
              </p:cNvPr>
              <p:cNvGrpSpPr/>
              <p:nvPr/>
            </p:nvGrpSpPr>
            <p:grpSpPr>
              <a:xfrm>
                <a:off x="3013696" y="485776"/>
                <a:ext cx="1044045" cy="1247745"/>
                <a:chOff x="3013696" y="485776"/>
                <a:chExt cx="1044045" cy="1247745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FE793ED1-7AF9-8818-98A9-D9104CA230CF}"/>
                    </a:ext>
                  </a:extLst>
                </p:cNvPr>
                <p:cNvSpPr/>
                <p:nvPr/>
              </p:nvSpPr>
              <p:spPr bwMode="auto">
                <a:xfrm>
                  <a:off x="3013696" y="1023161"/>
                  <a:ext cx="1044045" cy="710360"/>
                </a:xfrm>
                <a:custGeom>
                  <a:avLst/>
                  <a:gdLst>
                    <a:gd name="connsiteX0" fmla="*/ 0 w 1259879"/>
                    <a:gd name="connsiteY0" fmla="*/ 0 h 354311"/>
                    <a:gd name="connsiteX1" fmla="*/ 1259879 w 1259879"/>
                    <a:gd name="connsiteY1" fmla="*/ 0 h 354311"/>
                    <a:gd name="connsiteX2" fmla="*/ 1259879 w 1259879"/>
                    <a:gd name="connsiteY2" fmla="*/ 292283 h 354311"/>
                    <a:gd name="connsiteX3" fmla="*/ 962347 w 1259879"/>
                    <a:gd name="connsiteY3" fmla="*/ 259234 h 354311"/>
                    <a:gd name="connsiteX4" fmla="*/ 945554 w 1259879"/>
                    <a:gd name="connsiteY4" fmla="*/ 287213 h 354311"/>
                    <a:gd name="connsiteX5" fmla="*/ 945554 w 1259879"/>
                    <a:gd name="connsiteY5" fmla="*/ 292283 h 354311"/>
                    <a:gd name="connsiteX6" fmla="*/ 648022 w 1259879"/>
                    <a:gd name="connsiteY6" fmla="*/ 259234 h 354311"/>
                    <a:gd name="connsiteX7" fmla="*/ 631693 w 1259879"/>
                    <a:gd name="connsiteY7" fmla="*/ 286440 h 354311"/>
                    <a:gd name="connsiteX8" fmla="*/ 631693 w 1259879"/>
                    <a:gd name="connsiteY8" fmla="*/ 292283 h 354311"/>
                    <a:gd name="connsiteX9" fmla="*/ 334161 w 1259879"/>
                    <a:gd name="connsiteY9" fmla="*/ 259234 h 354311"/>
                    <a:gd name="connsiteX10" fmla="*/ 317368 w 1259879"/>
                    <a:gd name="connsiteY10" fmla="*/ 287213 h 354311"/>
                    <a:gd name="connsiteX11" fmla="*/ 317368 w 1259879"/>
                    <a:gd name="connsiteY11" fmla="*/ 292283 h 354311"/>
                    <a:gd name="connsiteX12" fmla="*/ 0 w 1259879"/>
                    <a:gd name="connsiteY12" fmla="*/ 292283 h 354311"/>
                    <a:gd name="connsiteX0" fmla="*/ 547688 w 1259879"/>
                    <a:gd name="connsiteY0" fmla="*/ 0 h 730548"/>
                    <a:gd name="connsiteX1" fmla="*/ 1259879 w 1259879"/>
                    <a:gd name="connsiteY1" fmla="*/ 376237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-1 h 735329"/>
                    <a:gd name="connsiteX1" fmla="*/ 804861 w 1259879"/>
                    <a:gd name="connsiteY1" fmla="*/ 1475 h 735329"/>
                    <a:gd name="connsiteX2" fmla="*/ 1259879 w 1259879"/>
                    <a:gd name="connsiteY2" fmla="*/ 661946 h 735329"/>
                    <a:gd name="connsiteX3" fmla="*/ 962347 w 1259879"/>
                    <a:gd name="connsiteY3" fmla="*/ 628897 h 735329"/>
                    <a:gd name="connsiteX4" fmla="*/ 945554 w 1259879"/>
                    <a:gd name="connsiteY4" fmla="*/ 656876 h 735329"/>
                    <a:gd name="connsiteX5" fmla="*/ 945554 w 1259879"/>
                    <a:gd name="connsiteY5" fmla="*/ 661946 h 735329"/>
                    <a:gd name="connsiteX6" fmla="*/ 648022 w 1259879"/>
                    <a:gd name="connsiteY6" fmla="*/ 628897 h 735329"/>
                    <a:gd name="connsiteX7" fmla="*/ 631693 w 1259879"/>
                    <a:gd name="connsiteY7" fmla="*/ 656103 h 735329"/>
                    <a:gd name="connsiteX8" fmla="*/ 631693 w 1259879"/>
                    <a:gd name="connsiteY8" fmla="*/ 661946 h 735329"/>
                    <a:gd name="connsiteX9" fmla="*/ 334161 w 1259879"/>
                    <a:gd name="connsiteY9" fmla="*/ 628897 h 735329"/>
                    <a:gd name="connsiteX10" fmla="*/ 317368 w 1259879"/>
                    <a:gd name="connsiteY10" fmla="*/ 656876 h 735329"/>
                    <a:gd name="connsiteX11" fmla="*/ 317368 w 1259879"/>
                    <a:gd name="connsiteY11" fmla="*/ 661946 h 735329"/>
                    <a:gd name="connsiteX12" fmla="*/ 0 w 1259879"/>
                    <a:gd name="connsiteY12" fmla="*/ 661946 h 735329"/>
                    <a:gd name="connsiteX13" fmla="*/ 513206 w 1259879"/>
                    <a:gd name="connsiteY13" fmla="*/ -1 h 735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59879" h="735329">
                      <a:moveTo>
                        <a:pt x="513206" y="-1"/>
                      </a:moveTo>
                      <a:lnTo>
                        <a:pt x="804861" y="1475"/>
                      </a:lnTo>
                      <a:cubicBezTo>
                        <a:pt x="843404" y="237351"/>
                        <a:pt x="1060953" y="443980"/>
                        <a:pt x="1259879" y="661946"/>
                      </a:cubicBezTo>
                      <a:cubicBezTo>
                        <a:pt x="1053423" y="768077"/>
                        <a:pt x="1061524" y="498273"/>
                        <a:pt x="962347" y="628897"/>
                      </a:cubicBezTo>
                      <a:lnTo>
                        <a:pt x="945554" y="656876"/>
                      </a:lnTo>
                      <a:lnTo>
                        <a:pt x="945554" y="661946"/>
                      </a:lnTo>
                      <a:cubicBezTo>
                        <a:pt x="846377" y="863389"/>
                        <a:pt x="747199" y="498273"/>
                        <a:pt x="648022" y="628897"/>
                      </a:cubicBezTo>
                      <a:lnTo>
                        <a:pt x="631693" y="656103"/>
                      </a:lnTo>
                      <a:lnTo>
                        <a:pt x="631693" y="661946"/>
                      </a:lnTo>
                      <a:cubicBezTo>
                        <a:pt x="532516" y="863389"/>
                        <a:pt x="433338" y="498273"/>
                        <a:pt x="334161" y="628897"/>
                      </a:cubicBezTo>
                      <a:lnTo>
                        <a:pt x="317368" y="656876"/>
                      </a:lnTo>
                      <a:lnTo>
                        <a:pt x="317368" y="661946"/>
                      </a:lnTo>
                      <a:cubicBezTo>
                        <a:pt x="211579" y="876819"/>
                        <a:pt x="159428" y="539098"/>
                        <a:pt x="0" y="661946"/>
                      </a:cubicBezTo>
                      <a:cubicBezTo>
                        <a:pt x="22988" y="498786"/>
                        <a:pt x="405929" y="297911"/>
                        <a:pt x="513206" y="-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890C859E-B945-03FD-C5BE-8ED4BD8CE44D}"/>
                    </a:ext>
                  </a:extLst>
                </p:cNvPr>
                <p:cNvSpPr/>
                <p:nvPr/>
              </p:nvSpPr>
              <p:spPr bwMode="auto">
                <a:xfrm>
                  <a:off x="3355572" y="1012825"/>
                  <a:ext cx="378228" cy="1816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3DFBC04C-89DB-98B0-D50A-82F3435401F2}"/>
                    </a:ext>
                  </a:extLst>
                </p:cNvPr>
                <p:cNvSpPr/>
                <p:nvPr/>
              </p:nvSpPr>
              <p:spPr bwMode="auto">
                <a:xfrm>
                  <a:off x="3237509" y="485776"/>
                  <a:ext cx="627054" cy="62705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DA6203F0-74B8-FD99-9AA6-7D95A39F92D9}"/>
                  </a:ext>
                </a:extLst>
              </p:cNvPr>
              <p:cNvSpPr/>
              <p:nvPr/>
            </p:nvSpPr>
            <p:spPr bwMode="auto">
              <a:xfrm>
                <a:off x="332106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FC0601D2-E734-02E9-A2CB-A732AB1AF770}"/>
                  </a:ext>
                </a:extLst>
              </p:cNvPr>
              <p:cNvSpPr/>
              <p:nvPr/>
            </p:nvSpPr>
            <p:spPr bwMode="auto">
              <a:xfrm>
                <a:off x="356738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5" name="ひし形 214">
                <a:extLst>
                  <a:ext uri="{FF2B5EF4-FFF2-40B4-BE49-F238E27FC236}">
                    <a16:creationId xmlns:a16="http://schemas.microsoft.com/office/drawing/2014/main" id="{0AD4EEB2-84F2-BC71-AA30-4588F88F3A62}"/>
                  </a:ext>
                </a:extLst>
              </p:cNvPr>
              <p:cNvSpPr/>
              <p:nvPr/>
            </p:nvSpPr>
            <p:spPr bwMode="auto">
              <a:xfrm>
                <a:off x="3440167" y="887857"/>
                <a:ext cx="141698" cy="139229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28B234B2-C059-D2E0-7551-1EF9407EBEE4}"/>
                </a:ext>
              </a:extLst>
            </p:cNvPr>
            <p:cNvCxnSpPr>
              <a:endCxn id="218" idx="0"/>
            </p:cNvCxnSpPr>
            <p:nvPr/>
          </p:nvCxnSpPr>
          <p:spPr bwMode="auto">
            <a:xfrm>
              <a:off x="5955426" y="2110913"/>
              <a:ext cx="5349" cy="28302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0" name="楕円 50">
              <a:extLst>
                <a:ext uri="{FF2B5EF4-FFF2-40B4-BE49-F238E27FC236}">
                  <a16:creationId xmlns:a16="http://schemas.microsoft.com/office/drawing/2014/main" id="{C306B83A-767F-D98E-1989-6405F3DF822E}"/>
                </a:ext>
              </a:extLst>
            </p:cNvPr>
            <p:cNvSpPr/>
            <p:nvPr/>
          </p:nvSpPr>
          <p:spPr bwMode="auto">
            <a:xfrm>
              <a:off x="3828174" y="176357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楕円 50">
              <a:extLst>
                <a:ext uri="{FF2B5EF4-FFF2-40B4-BE49-F238E27FC236}">
                  <a16:creationId xmlns:a16="http://schemas.microsoft.com/office/drawing/2014/main" id="{51F6C28D-080E-6DE9-97FD-C08B6D415700}"/>
                </a:ext>
              </a:extLst>
            </p:cNvPr>
            <p:cNvSpPr/>
            <p:nvPr/>
          </p:nvSpPr>
          <p:spPr bwMode="auto">
            <a:xfrm>
              <a:off x="3675214" y="2204631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楕円 50">
              <a:extLst>
                <a:ext uri="{FF2B5EF4-FFF2-40B4-BE49-F238E27FC236}">
                  <a16:creationId xmlns:a16="http://schemas.microsoft.com/office/drawing/2014/main" id="{44174E85-884A-C42D-1C05-619BB6717F55}"/>
                </a:ext>
              </a:extLst>
            </p:cNvPr>
            <p:cNvSpPr/>
            <p:nvPr/>
          </p:nvSpPr>
          <p:spPr bwMode="auto">
            <a:xfrm>
              <a:off x="3791730" y="277578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楕円 50">
              <a:extLst>
                <a:ext uri="{FF2B5EF4-FFF2-40B4-BE49-F238E27FC236}">
                  <a16:creationId xmlns:a16="http://schemas.microsoft.com/office/drawing/2014/main" id="{3C15B836-BF60-482A-8F82-483224AD6F80}"/>
                </a:ext>
              </a:extLst>
            </p:cNvPr>
            <p:cNvSpPr/>
            <p:nvPr/>
          </p:nvSpPr>
          <p:spPr bwMode="auto">
            <a:xfrm>
              <a:off x="3682753" y="320712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楕円 50">
              <a:extLst>
                <a:ext uri="{FF2B5EF4-FFF2-40B4-BE49-F238E27FC236}">
                  <a16:creationId xmlns:a16="http://schemas.microsoft.com/office/drawing/2014/main" id="{366FCBD7-7806-4738-9CB1-B62A6A26B124}"/>
                </a:ext>
              </a:extLst>
            </p:cNvPr>
            <p:cNvSpPr/>
            <p:nvPr/>
          </p:nvSpPr>
          <p:spPr bwMode="auto">
            <a:xfrm>
              <a:off x="5262242" y="3287684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楕円 50">
              <a:extLst>
                <a:ext uri="{FF2B5EF4-FFF2-40B4-BE49-F238E27FC236}">
                  <a16:creationId xmlns:a16="http://schemas.microsoft.com/office/drawing/2014/main" id="{35C0DE69-1EA5-5470-6345-B50C76EE5BF5}"/>
                </a:ext>
              </a:extLst>
            </p:cNvPr>
            <p:cNvSpPr/>
            <p:nvPr/>
          </p:nvSpPr>
          <p:spPr bwMode="auto">
            <a:xfrm>
              <a:off x="5314196" y="248314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楕円 50">
              <a:extLst>
                <a:ext uri="{FF2B5EF4-FFF2-40B4-BE49-F238E27FC236}">
                  <a16:creationId xmlns:a16="http://schemas.microsoft.com/office/drawing/2014/main" id="{CE437328-7259-6F48-A912-4484238DE0F6}"/>
                </a:ext>
              </a:extLst>
            </p:cNvPr>
            <p:cNvSpPr/>
            <p:nvPr/>
          </p:nvSpPr>
          <p:spPr bwMode="auto">
            <a:xfrm>
              <a:off x="6010960" y="1509289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楕円 50">
              <a:extLst>
                <a:ext uri="{FF2B5EF4-FFF2-40B4-BE49-F238E27FC236}">
                  <a16:creationId xmlns:a16="http://schemas.microsoft.com/office/drawing/2014/main" id="{84A888F1-8954-1CAC-D00D-D49CE28D8AD9}"/>
                </a:ext>
              </a:extLst>
            </p:cNvPr>
            <p:cNvSpPr/>
            <p:nvPr/>
          </p:nvSpPr>
          <p:spPr bwMode="auto">
            <a:xfrm>
              <a:off x="5633246" y="915666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楕円 50">
              <a:extLst>
                <a:ext uri="{FF2B5EF4-FFF2-40B4-BE49-F238E27FC236}">
                  <a16:creationId xmlns:a16="http://schemas.microsoft.com/office/drawing/2014/main" id="{9639B116-77EB-A330-D532-C075C97E66C4}"/>
                </a:ext>
              </a:extLst>
            </p:cNvPr>
            <p:cNvSpPr/>
            <p:nvPr/>
          </p:nvSpPr>
          <p:spPr bwMode="auto">
            <a:xfrm>
              <a:off x="4242512" y="95871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楕円 50">
              <a:extLst>
                <a:ext uri="{FF2B5EF4-FFF2-40B4-BE49-F238E27FC236}">
                  <a16:creationId xmlns:a16="http://schemas.microsoft.com/office/drawing/2014/main" id="{B95496AD-0B7F-69DE-05A3-63BB85A6C0B4}"/>
                </a:ext>
              </a:extLst>
            </p:cNvPr>
            <p:cNvSpPr/>
            <p:nvPr/>
          </p:nvSpPr>
          <p:spPr bwMode="auto">
            <a:xfrm>
              <a:off x="5278194" y="196482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楕円 50">
              <a:extLst>
                <a:ext uri="{FF2B5EF4-FFF2-40B4-BE49-F238E27FC236}">
                  <a16:creationId xmlns:a16="http://schemas.microsoft.com/office/drawing/2014/main" id="{EDA090DC-648E-838B-F4E9-A2B3ACE255DE}"/>
                </a:ext>
              </a:extLst>
            </p:cNvPr>
            <p:cNvSpPr/>
            <p:nvPr/>
          </p:nvSpPr>
          <p:spPr bwMode="auto">
            <a:xfrm>
              <a:off x="6082398" y="1180677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楕円 50">
              <a:extLst>
                <a:ext uri="{FF2B5EF4-FFF2-40B4-BE49-F238E27FC236}">
                  <a16:creationId xmlns:a16="http://schemas.microsoft.com/office/drawing/2014/main" id="{5F5E20EE-9558-8895-4473-A6F81615498F}"/>
                </a:ext>
              </a:extLst>
            </p:cNvPr>
            <p:cNvSpPr/>
            <p:nvPr/>
          </p:nvSpPr>
          <p:spPr bwMode="auto">
            <a:xfrm>
              <a:off x="5551974" y="221140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楕円 50">
              <a:extLst>
                <a:ext uri="{FF2B5EF4-FFF2-40B4-BE49-F238E27FC236}">
                  <a16:creationId xmlns:a16="http://schemas.microsoft.com/office/drawing/2014/main" id="{840A53FE-A50C-1B8D-70FF-F5293AC140DF}"/>
                </a:ext>
              </a:extLst>
            </p:cNvPr>
            <p:cNvSpPr/>
            <p:nvPr/>
          </p:nvSpPr>
          <p:spPr bwMode="auto">
            <a:xfrm>
              <a:off x="5204360" y="288369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楕円 50">
              <a:extLst>
                <a:ext uri="{FF2B5EF4-FFF2-40B4-BE49-F238E27FC236}">
                  <a16:creationId xmlns:a16="http://schemas.microsoft.com/office/drawing/2014/main" id="{DB0B9AF7-94AE-1E37-BD40-AED1AAEABF55}"/>
                </a:ext>
              </a:extLst>
            </p:cNvPr>
            <p:cNvSpPr/>
            <p:nvPr/>
          </p:nvSpPr>
          <p:spPr bwMode="auto">
            <a:xfrm>
              <a:off x="5581622" y="277417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楕円 50">
              <a:extLst>
                <a:ext uri="{FF2B5EF4-FFF2-40B4-BE49-F238E27FC236}">
                  <a16:creationId xmlns:a16="http://schemas.microsoft.com/office/drawing/2014/main" id="{D4FE57D1-E2F5-B075-06F4-F30617A34FBB}"/>
                </a:ext>
              </a:extLst>
            </p:cNvPr>
            <p:cNvSpPr/>
            <p:nvPr/>
          </p:nvSpPr>
          <p:spPr bwMode="auto">
            <a:xfrm>
              <a:off x="5938046" y="326834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ACD08986-5EEF-4EC0-0D82-DC867BBC6D5A}"/>
              </a:ext>
            </a:extLst>
          </p:cNvPr>
          <p:cNvGrpSpPr/>
          <p:nvPr/>
        </p:nvGrpSpPr>
        <p:grpSpPr>
          <a:xfrm>
            <a:off x="6631774" y="861671"/>
            <a:ext cx="2662811" cy="2672992"/>
            <a:chOff x="6631774" y="861671"/>
            <a:chExt cx="2662811" cy="2672992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6A312A27-0D74-FEF2-723A-8E9878D5704E}"/>
                </a:ext>
              </a:extLst>
            </p:cNvPr>
            <p:cNvGrpSpPr/>
            <p:nvPr/>
          </p:nvGrpSpPr>
          <p:grpSpPr>
            <a:xfrm>
              <a:off x="6785766" y="861671"/>
              <a:ext cx="2397704" cy="2672992"/>
              <a:chOff x="6965163" y="54708"/>
              <a:chExt cx="3040818" cy="3389945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F81C5893-569B-936A-7CCE-D075F29B56A5}"/>
                  </a:ext>
                </a:extLst>
              </p:cNvPr>
              <p:cNvSpPr/>
              <p:nvPr/>
            </p:nvSpPr>
            <p:spPr bwMode="auto">
              <a:xfrm>
                <a:off x="7160433" y="1642262"/>
                <a:ext cx="1516606" cy="1421524"/>
              </a:xfrm>
              <a:custGeom>
                <a:avLst/>
                <a:gdLst>
                  <a:gd name="connsiteX0" fmla="*/ 758303 w 1516606"/>
                  <a:gd name="connsiteY0" fmla="*/ 0 h 1421524"/>
                  <a:gd name="connsiteX1" fmla="*/ 1516606 w 1516606"/>
                  <a:gd name="connsiteY1" fmla="*/ 710762 h 1421524"/>
                  <a:gd name="connsiteX2" fmla="*/ 1501200 w 1516606"/>
                  <a:gd name="connsiteY2" fmla="*/ 854005 h 1421524"/>
                  <a:gd name="connsiteX3" fmla="*/ 1499037 w 1516606"/>
                  <a:gd name="connsiteY3" fmla="*/ 860538 h 1421524"/>
                  <a:gd name="connsiteX4" fmla="*/ 763658 w 1516606"/>
                  <a:gd name="connsiteY4" fmla="*/ 860538 h 1421524"/>
                  <a:gd name="connsiteX5" fmla="*/ 763658 w 1516606"/>
                  <a:gd name="connsiteY5" fmla="*/ 1421018 h 1421524"/>
                  <a:gd name="connsiteX6" fmla="*/ 758303 w 1516606"/>
                  <a:gd name="connsiteY6" fmla="*/ 1421524 h 1421524"/>
                  <a:gd name="connsiteX7" fmla="*/ 0 w 1516606"/>
                  <a:gd name="connsiteY7" fmla="*/ 710762 h 1421524"/>
                  <a:gd name="connsiteX8" fmla="*/ 758303 w 1516606"/>
                  <a:gd name="connsiteY8" fmla="*/ 0 h 142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6606" h="1421524">
                    <a:moveTo>
                      <a:pt x="758303" y="0"/>
                    </a:moveTo>
                    <a:cubicBezTo>
                      <a:pt x="1177102" y="0"/>
                      <a:pt x="1516606" y="318219"/>
                      <a:pt x="1516606" y="710762"/>
                    </a:cubicBezTo>
                    <a:cubicBezTo>
                      <a:pt x="1516606" y="759830"/>
                      <a:pt x="1511301" y="807737"/>
                      <a:pt x="1501200" y="854005"/>
                    </a:cubicBezTo>
                    <a:lnTo>
                      <a:pt x="1499037" y="860538"/>
                    </a:lnTo>
                    <a:lnTo>
                      <a:pt x="763658" y="860538"/>
                    </a:lnTo>
                    <a:lnTo>
                      <a:pt x="763658" y="1421018"/>
                    </a:lnTo>
                    <a:lnTo>
                      <a:pt x="758303" y="1421524"/>
                    </a:lnTo>
                    <a:cubicBezTo>
                      <a:pt x="339504" y="1421524"/>
                      <a:pt x="0" y="1103305"/>
                      <a:pt x="0" y="710762"/>
                    </a:cubicBezTo>
                    <a:cubicBezTo>
                      <a:pt x="0" y="318219"/>
                      <a:pt x="339504" y="0"/>
                      <a:pt x="758303" y="0"/>
                    </a:cubicBez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B7EB08B0-5BDF-4DBA-3939-8BDBF63AAE97}"/>
                  </a:ext>
                </a:extLst>
              </p:cNvPr>
              <p:cNvGrpSpPr/>
              <p:nvPr/>
            </p:nvGrpSpPr>
            <p:grpSpPr>
              <a:xfrm>
                <a:off x="7204174" y="939315"/>
                <a:ext cx="1440160" cy="2505338"/>
                <a:chOff x="4565865" y="323655"/>
                <a:chExt cx="1440160" cy="2505338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C3F32CCF-F986-603A-4C9A-4D6A7F410A56}"/>
                    </a:ext>
                  </a:extLst>
                </p:cNvPr>
                <p:cNvSpPr/>
                <p:nvPr/>
              </p:nvSpPr>
              <p:spPr bwMode="auto">
                <a:xfrm>
                  <a:off x="5414129" y="2378943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CDA594F-31A2-BCB1-11A1-817CCE589831}"/>
                    </a:ext>
                  </a:extLst>
                </p:cNvPr>
                <p:cNvSpPr/>
                <p:nvPr/>
              </p:nvSpPr>
              <p:spPr bwMode="auto">
                <a:xfrm>
                  <a:off x="4770057" y="2378943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598536AE-7DAA-0CA6-464D-3A4B77AAFCB7}"/>
                    </a:ext>
                  </a:extLst>
                </p:cNvPr>
                <p:cNvSpPr/>
                <p:nvPr/>
              </p:nvSpPr>
              <p:spPr bwMode="auto">
                <a:xfrm>
                  <a:off x="4636940" y="1018782"/>
                  <a:ext cx="1298010" cy="1500070"/>
                </a:xfrm>
                <a:custGeom>
                  <a:avLst/>
                  <a:gdLst>
                    <a:gd name="connsiteX0" fmla="*/ 649005 w 1298010"/>
                    <a:gd name="connsiteY0" fmla="*/ 0 h 1500070"/>
                    <a:gd name="connsiteX1" fmla="*/ 1298010 w 1298010"/>
                    <a:gd name="connsiteY1" fmla="*/ 750035 h 1500070"/>
                    <a:gd name="connsiteX2" fmla="*/ 1187170 w 1298010"/>
                    <a:gd name="connsiteY2" fmla="*/ 1169387 h 1500070"/>
                    <a:gd name="connsiteX3" fmla="*/ 1118406 w 1298010"/>
                    <a:gd name="connsiteY3" fmla="*/ 1265704 h 1500070"/>
                    <a:gd name="connsiteX4" fmla="*/ 1124218 w 1298010"/>
                    <a:gd name="connsiteY4" fmla="*/ 1298973 h 1500070"/>
                    <a:gd name="connsiteX5" fmla="*/ 950209 w 1298010"/>
                    <a:gd name="connsiteY5" fmla="*/ 1500070 h 1500070"/>
                    <a:gd name="connsiteX6" fmla="*/ 882477 w 1298010"/>
                    <a:gd name="connsiteY6" fmla="*/ 1484267 h 1500070"/>
                    <a:gd name="connsiteX7" fmla="*/ 850604 w 1298010"/>
                    <a:gd name="connsiteY7" fmla="*/ 1459433 h 1500070"/>
                    <a:gd name="connsiteX8" fmla="*/ 779802 w 1298010"/>
                    <a:gd name="connsiteY8" fmla="*/ 1484832 h 1500070"/>
                    <a:gd name="connsiteX9" fmla="*/ 649005 w 1298010"/>
                    <a:gd name="connsiteY9" fmla="*/ 1500070 h 1500070"/>
                    <a:gd name="connsiteX10" fmla="*/ 518208 w 1298010"/>
                    <a:gd name="connsiteY10" fmla="*/ 1484832 h 1500070"/>
                    <a:gd name="connsiteX11" fmla="*/ 447373 w 1298010"/>
                    <a:gd name="connsiteY11" fmla="*/ 1459421 h 1500070"/>
                    <a:gd name="connsiteX12" fmla="*/ 415485 w 1298010"/>
                    <a:gd name="connsiteY12" fmla="*/ 1484267 h 1500070"/>
                    <a:gd name="connsiteX13" fmla="*/ 347753 w 1298010"/>
                    <a:gd name="connsiteY13" fmla="*/ 1500070 h 1500070"/>
                    <a:gd name="connsiteX14" fmla="*/ 173744 w 1298010"/>
                    <a:gd name="connsiteY14" fmla="*/ 1298973 h 1500070"/>
                    <a:gd name="connsiteX15" fmla="*/ 179565 w 1298010"/>
                    <a:gd name="connsiteY15" fmla="*/ 1265650 h 1500070"/>
                    <a:gd name="connsiteX16" fmla="*/ 110840 w 1298010"/>
                    <a:gd name="connsiteY16" fmla="*/ 1169387 h 1500070"/>
                    <a:gd name="connsiteX17" fmla="*/ 0 w 1298010"/>
                    <a:gd name="connsiteY17" fmla="*/ 750035 h 1500070"/>
                    <a:gd name="connsiteX18" fmla="*/ 649005 w 1298010"/>
                    <a:gd name="connsiteY18" fmla="*/ 0 h 15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98010" h="1500070">
                      <a:moveTo>
                        <a:pt x="649005" y="0"/>
                      </a:moveTo>
                      <a:cubicBezTo>
                        <a:pt x="1007441" y="0"/>
                        <a:pt x="1298010" y="335802"/>
                        <a:pt x="1298010" y="750035"/>
                      </a:cubicBezTo>
                      <a:cubicBezTo>
                        <a:pt x="1298010" y="905372"/>
                        <a:pt x="1257149" y="1049680"/>
                        <a:pt x="1187170" y="1169387"/>
                      </a:cubicBezTo>
                      <a:lnTo>
                        <a:pt x="1118406" y="1265704"/>
                      </a:lnTo>
                      <a:lnTo>
                        <a:pt x="1124218" y="1298973"/>
                      </a:lnTo>
                      <a:cubicBezTo>
                        <a:pt x="1124218" y="1410036"/>
                        <a:pt x="1046312" y="1500070"/>
                        <a:pt x="950209" y="1500070"/>
                      </a:cubicBezTo>
                      <a:cubicBezTo>
                        <a:pt x="926183" y="1500070"/>
                        <a:pt x="903295" y="1494443"/>
                        <a:pt x="882477" y="1484267"/>
                      </a:cubicBezTo>
                      <a:lnTo>
                        <a:pt x="850604" y="1459433"/>
                      </a:lnTo>
                      <a:lnTo>
                        <a:pt x="779802" y="1484832"/>
                      </a:lnTo>
                      <a:cubicBezTo>
                        <a:pt x="737554" y="1494823"/>
                        <a:pt x="693809" y="1500070"/>
                        <a:pt x="649005" y="1500070"/>
                      </a:cubicBezTo>
                      <a:cubicBezTo>
                        <a:pt x="604200" y="1500070"/>
                        <a:pt x="560456" y="1494823"/>
                        <a:pt x="518208" y="1484832"/>
                      </a:cubicBezTo>
                      <a:lnTo>
                        <a:pt x="447373" y="1459421"/>
                      </a:lnTo>
                      <a:lnTo>
                        <a:pt x="415485" y="1484267"/>
                      </a:lnTo>
                      <a:cubicBezTo>
                        <a:pt x="394667" y="1494443"/>
                        <a:pt x="371779" y="1500070"/>
                        <a:pt x="347753" y="1500070"/>
                      </a:cubicBezTo>
                      <a:cubicBezTo>
                        <a:pt x="251650" y="1500070"/>
                        <a:pt x="173744" y="1410036"/>
                        <a:pt x="173744" y="1298973"/>
                      </a:cubicBezTo>
                      <a:lnTo>
                        <a:pt x="179565" y="1265650"/>
                      </a:lnTo>
                      <a:lnTo>
                        <a:pt x="110840" y="1169387"/>
                      </a:lnTo>
                      <a:cubicBezTo>
                        <a:pt x="40861" y="1049680"/>
                        <a:pt x="0" y="905372"/>
                        <a:pt x="0" y="750035"/>
                      </a:cubicBezTo>
                      <a:cubicBezTo>
                        <a:pt x="0" y="335802"/>
                        <a:pt x="290569" y="0"/>
                        <a:pt x="649005" y="0"/>
                      </a:cubicBez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2D4D4B67-164C-E6E9-AB5B-40FC144CA0BF}"/>
                    </a:ext>
                  </a:extLst>
                </p:cNvPr>
                <p:cNvSpPr/>
                <p:nvPr/>
              </p:nvSpPr>
              <p:spPr bwMode="auto">
                <a:xfrm>
                  <a:off x="4565865" y="323655"/>
                  <a:ext cx="1440160" cy="1440160"/>
                </a:xfrm>
                <a:prstGeom prst="ellipse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EAFAB134-3899-946E-8D01-661EC367C750}"/>
                    </a:ext>
                  </a:extLst>
                </p:cNvPr>
                <p:cNvSpPr/>
                <p:nvPr/>
              </p:nvSpPr>
              <p:spPr bwMode="auto">
                <a:xfrm>
                  <a:off x="5034055" y="1148732"/>
                  <a:ext cx="503780" cy="536797"/>
                </a:xfrm>
                <a:custGeom>
                  <a:avLst/>
                  <a:gdLst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116196 w 585065"/>
                    <a:gd name="connsiteY4" fmla="*/ 279341 h 774395"/>
                    <a:gd name="connsiteX5" fmla="*/ 0 w 585065"/>
                    <a:gd name="connsiteY5" fmla="*/ 279341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0 w 585065"/>
                    <a:gd name="connsiteY4" fmla="*/ 279341 h 774395"/>
                    <a:gd name="connsiteX5" fmla="*/ 292533 w 585065"/>
                    <a:gd name="connsiteY5" fmla="*/ 0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292531 w 585065"/>
                    <a:gd name="connsiteY2" fmla="*/ 774395 h 774395"/>
                    <a:gd name="connsiteX3" fmla="*/ 0 w 585065"/>
                    <a:gd name="connsiteY3" fmla="*/ 279341 h 774395"/>
                    <a:gd name="connsiteX4" fmla="*/ 292533 w 585065"/>
                    <a:gd name="connsiteY4" fmla="*/ 0 h 77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5" h="774395">
                      <a:moveTo>
                        <a:pt x="292533" y="0"/>
                      </a:moveTo>
                      <a:lnTo>
                        <a:pt x="585065" y="279341"/>
                      </a:lnTo>
                      <a:lnTo>
                        <a:pt x="292531" y="774395"/>
                      </a:lnTo>
                      <a:lnTo>
                        <a:pt x="0" y="279341"/>
                      </a:lnTo>
                      <a:lnTo>
                        <a:pt x="292533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A514E645-5FA0-2417-5626-22B19608CC7E}"/>
                    </a:ext>
                  </a:extLst>
                </p:cNvPr>
                <p:cNvGrpSpPr/>
                <p:nvPr/>
              </p:nvGrpSpPr>
              <p:grpSpPr>
                <a:xfrm>
                  <a:off x="5066676" y="1156419"/>
                  <a:ext cx="438538" cy="133738"/>
                  <a:chOff x="5067998" y="1156419"/>
                  <a:chExt cx="438538" cy="133738"/>
                </a:xfrm>
              </p:grpSpPr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E7A7EE05-2B03-21CA-C56B-D84F099FA0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67998" y="1156419"/>
                    <a:ext cx="133738" cy="133738"/>
                  </a:xfrm>
                  <a:prstGeom prst="ellipse">
                    <a:avLst/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5E6906D5-339D-322F-2A66-319944EEE3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72798" y="1156419"/>
                    <a:ext cx="133738" cy="133738"/>
                  </a:xfrm>
                  <a:prstGeom prst="ellipse">
                    <a:avLst/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76" name="月 75">
                  <a:extLst>
                    <a:ext uri="{FF2B5EF4-FFF2-40B4-BE49-F238E27FC236}">
                      <a16:creationId xmlns:a16="http://schemas.microsoft.com/office/drawing/2014/main" id="{E0B8221F-929D-5B37-DF0E-9F0A73E4E14F}"/>
                    </a:ext>
                  </a:extLst>
                </p:cNvPr>
                <p:cNvSpPr/>
                <p:nvPr/>
              </p:nvSpPr>
              <p:spPr bwMode="auto">
                <a:xfrm rot="5400000">
                  <a:off x="5248554" y="246390"/>
                  <a:ext cx="74783" cy="400908"/>
                </a:xfrm>
                <a:prstGeom prst="moon">
                  <a:avLst>
                    <a:gd name="adj" fmla="val 660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16A9D592-7132-A6B4-5DED-8B68490B8D74}"/>
                    </a:ext>
                  </a:extLst>
                </p:cNvPr>
                <p:cNvSpPr/>
                <p:nvPr/>
              </p:nvSpPr>
              <p:spPr bwMode="auto">
                <a:xfrm rot="5400000">
                  <a:off x="5246489" y="421016"/>
                  <a:ext cx="78912" cy="286610"/>
                </a:xfrm>
                <a:prstGeom prst="moon">
                  <a:avLst>
                    <a:gd name="adj" fmla="val 660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976A977B-1C15-B220-29C9-9FFB55B3BD2F}"/>
                    </a:ext>
                  </a:extLst>
                </p:cNvPr>
                <p:cNvGrpSpPr/>
                <p:nvPr/>
              </p:nvGrpSpPr>
              <p:grpSpPr>
                <a:xfrm>
                  <a:off x="4745807" y="815996"/>
                  <a:ext cx="1080277" cy="327802"/>
                  <a:chOff x="4747134" y="815996"/>
                  <a:chExt cx="1080277" cy="327802"/>
                </a:xfrm>
              </p:grpSpPr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5F3CB7AF-1ABC-9477-3589-9DE00B343B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7134" y="815996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487D5104-5A80-231A-5B24-5F5A9E545D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24411" y="896277"/>
                    <a:ext cx="167240" cy="167240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EB7DFC45-3F61-8D73-4FD7-FA2F7079EB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99609" y="815996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12EC05CD-6258-126B-D4E9-63B69D2553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76886" y="896277"/>
                    <a:ext cx="167240" cy="167240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BA3092D0-365A-2FA4-6348-4CC5F5E277D3}"/>
                  </a:ext>
                </a:extLst>
              </p:cNvPr>
              <p:cNvGrpSpPr/>
              <p:nvPr/>
            </p:nvGrpSpPr>
            <p:grpSpPr>
              <a:xfrm rot="11671061">
                <a:off x="6965163" y="54708"/>
                <a:ext cx="3040818" cy="2753895"/>
                <a:chOff x="5580119" y="3508981"/>
                <a:chExt cx="2495452" cy="2499720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B45E90C3-835D-270B-AF57-C218904F2ABD}"/>
                    </a:ext>
                  </a:extLst>
                </p:cNvPr>
                <p:cNvGrpSpPr/>
                <p:nvPr/>
              </p:nvGrpSpPr>
              <p:grpSpPr>
                <a:xfrm rot="10800000">
                  <a:off x="6772767" y="3508981"/>
                  <a:ext cx="334069" cy="2499720"/>
                  <a:chOff x="6548854" y="100187"/>
                  <a:chExt cx="334069" cy="2499720"/>
                </a:xfrm>
              </p:grpSpPr>
              <p:sp>
                <p:nvSpPr>
                  <p:cNvPr id="167" name="四角形: 角を丸くする 166">
                    <a:extLst>
                      <a:ext uri="{FF2B5EF4-FFF2-40B4-BE49-F238E27FC236}">
                        <a16:creationId xmlns:a16="http://schemas.microsoft.com/office/drawing/2014/main" id="{55505D73-1250-2FDD-3F3D-E327CC8E5021}"/>
                      </a:ext>
                    </a:extLst>
                  </p:cNvPr>
                  <p:cNvSpPr/>
                  <p:nvPr/>
                </p:nvSpPr>
                <p:spPr>
                  <a:xfrm>
                    <a:off x="6776339" y="100187"/>
                    <a:ext cx="79628" cy="2049483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4C391433-F19E-76A3-DCCC-0A8CC19F40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48854" y="2207932"/>
                    <a:ext cx="310308" cy="391975"/>
                  </a:xfrm>
                  <a:custGeom>
                    <a:avLst/>
                    <a:gdLst>
                      <a:gd name="connsiteX0" fmla="*/ 74911 w 310308"/>
                      <a:gd name="connsiteY0" fmla="*/ 391975 h 391975"/>
                      <a:gd name="connsiteX1" fmla="*/ 0 w 310308"/>
                      <a:gd name="connsiteY1" fmla="*/ 391975 h 391975"/>
                      <a:gd name="connsiteX2" fmla="*/ 0 w 310308"/>
                      <a:gd name="connsiteY2" fmla="*/ 155154 h 391975"/>
                      <a:gd name="connsiteX3" fmla="*/ 155154 w 310308"/>
                      <a:gd name="connsiteY3" fmla="*/ 0 h 391975"/>
                      <a:gd name="connsiteX4" fmla="*/ 310308 w 310308"/>
                      <a:gd name="connsiteY4" fmla="*/ 155154 h 391975"/>
                      <a:gd name="connsiteX5" fmla="*/ 310308 w 310308"/>
                      <a:gd name="connsiteY5" fmla="*/ 249709 h 391975"/>
                      <a:gd name="connsiteX6" fmla="*/ 235398 w 310308"/>
                      <a:gd name="connsiteY6" fmla="*/ 249709 h 391975"/>
                      <a:gd name="connsiteX7" fmla="*/ 235398 w 310308"/>
                      <a:gd name="connsiteY7" fmla="*/ 155154 h 391975"/>
                      <a:gd name="connsiteX8" fmla="*/ 155155 w 310308"/>
                      <a:gd name="connsiteY8" fmla="*/ 74911 h 391975"/>
                      <a:gd name="connsiteX9" fmla="*/ 155154 w 310308"/>
                      <a:gd name="connsiteY9" fmla="*/ 74911 h 391975"/>
                      <a:gd name="connsiteX10" fmla="*/ 74911 w 310308"/>
                      <a:gd name="connsiteY10" fmla="*/ 155154 h 39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10308" h="391975">
                        <a:moveTo>
                          <a:pt x="74911" y="391975"/>
                        </a:moveTo>
                        <a:lnTo>
                          <a:pt x="0" y="391975"/>
                        </a:lnTo>
                        <a:lnTo>
                          <a:pt x="0" y="155154"/>
                        </a:lnTo>
                        <a:cubicBezTo>
                          <a:pt x="0" y="69465"/>
                          <a:pt x="69465" y="0"/>
                          <a:pt x="155154" y="0"/>
                        </a:cubicBezTo>
                        <a:cubicBezTo>
                          <a:pt x="240843" y="0"/>
                          <a:pt x="310308" y="69465"/>
                          <a:pt x="310308" y="155154"/>
                        </a:cubicBezTo>
                        <a:lnTo>
                          <a:pt x="310308" y="249709"/>
                        </a:lnTo>
                        <a:lnTo>
                          <a:pt x="235398" y="249709"/>
                        </a:lnTo>
                        <a:lnTo>
                          <a:pt x="235398" y="155154"/>
                        </a:lnTo>
                        <a:cubicBezTo>
                          <a:pt x="235398" y="110837"/>
                          <a:pt x="199472" y="74911"/>
                          <a:pt x="155155" y="74911"/>
                        </a:cubicBezTo>
                        <a:lnTo>
                          <a:pt x="155154" y="74911"/>
                        </a:lnTo>
                        <a:cubicBezTo>
                          <a:pt x="110837" y="74911"/>
                          <a:pt x="74911" y="110837"/>
                          <a:pt x="74911" y="1551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" name="四角形: 上の 2 つの角を丸める 168">
                    <a:extLst>
                      <a:ext uri="{FF2B5EF4-FFF2-40B4-BE49-F238E27FC236}">
                        <a16:creationId xmlns:a16="http://schemas.microsoft.com/office/drawing/2014/main" id="{92099BFF-9EA8-B261-1998-A3C6B50BD7E9}"/>
                      </a:ext>
                    </a:extLst>
                  </p:cNvPr>
                  <p:cNvSpPr/>
                  <p:nvPr/>
                </p:nvSpPr>
                <p:spPr>
                  <a:xfrm>
                    <a:off x="6754145" y="2057278"/>
                    <a:ext cx="128778" cy="161527"/>
                  </a:xfrm>
                  <a:prstGeom prst="round2Same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F2622722-7F75-E9BB-D3D9-9FE07E733EB5}"/>
                    </a:ext>
                  </a:extLst>
                </p:cNvPr>
                <p:cNvGrpSpPr/>
                <p:nvPr/>
              </p:nvGrpSpPr>
              <p:grpSpPr>
                <a:xfrm rot="10800000">
                  <a:off x="5580119" y="4771338"/>
                  <a:ext cx="2495452" cy="1064615"/>
                  <a:chOff x="4707417" y="3785375"/>
                  <a:chExt cx="2495452" cy="1064615"/>
                </a:xfrm>
              </p:grpSpPr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0FB80824-ECDF-FAF8-391D-ECC69DAEB91A}"/>
                      </a:ext>
                    </a:extLst>
                  </p:cNvPr>
                  <p:cNvSpPr/>
                  <p:nvPr/>
                </p:nvSpPr>
                <p:spPr>
                  <a:xfrm>
                    <a:off x="4707417" y="3861796"/>
                    <a:ext cx="801689" cy="988194"/>
                  </a:xfrm>
                  <a:custGeom>
                    <a:avLst/>
                    <a:gdLst>
                      <a:gd name="connsiteX0" fmla="*/ 801689 w 801689"/>
                      <a:gd name="connsiteY0" fmla="*/ 0 h 988194"/>
                      <a:gd name="connsiteX1" fmla="*/ 748746 w 801689"/>
                      <a:gd name="connsiteY1" fmla="*/ 35897 h 988194"/>
                      <a:gd name="connsiteX2" fmla="*/ 265145 w 801689"/>
                      <a:gd name="connsiteY2" fmla="*/ 907611 h 988194"/>
                      <a:gd name="connsiteX3" fmla="*/ 264115 w 801689"/>
                      <a:gd name="connsiteY3" fmla="*/ 920935 h 988194"/>
                      <a:gd name="connsiteX4" fmla="*/ 252705 w 801689"/>
                      <a:gd name="connsiteY4" fmla="*/ 923735 h 988194"/>
                      <a:gd name="connsiteX5" fmla="*/ 196474 w 801689"/>
                      <a:gd name="connsiteY5" fmla="*/ 927246 h 988194"/>
                      <a:gd name="connsiteX6" fmla="*/ 123808 w 801689"/>
                      <a:gd name="connsiteY6" fmla="*/ 940941 h 988194"/>
                      <a:gd name="connsiteX7" fmla="*/ 0 w 801689"/>
                      <a:gd name="connsiteY7" fmla="*/ 988194 h 988194"/>
                      <a:gd name="connsiteX8" fmla="*/ 13694 w 801689"/>
                      <a:gd name="connsiteY8" fmla="*/ 861554 h 988194"/>
                      <a:gd name="connsiteX9" fmla="*/ 715728 w 801689"/>
                      <a:gd name="connsiteY9" fmla="*/ 33308 h 988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1689" h="988194">
                        <a:moveTo>
                          <a:pt x="801689" y="0"/>
                        </a:moveTo>
                        <a:lnTo>
                          <a:pt x="748746" y="35897"/>
                        </a:lnTo>
                        <a:cubicBezTo>
                          <a:pt x="503599" y="219768"/>
                          <a:pt x="323626" y="534826"/>
                          <a:pt x="265145" y="907611"/>
                        </a:cubicBezTo>
                        <a:lnTo>
                          <a:pt x="264115" y="920935"/>
                        </a:lnTo>
                        <a:lnTo>
                          <a:pt x="252705" y="923735"/>
                        </a:lnTo>
                        <a:lnTo>
                          <a:pt x="196474" y="927246"/>
                        </a:lnTo>
                        <a:cubicBezTo>
                          <a:pt x="171930" y="930326"/>
                          <a:pt x="147692" y="934913"/>
                          <a:pt x="123808" y="940941"/>
                        </a:cubicBezTo>
                        <a:lnTo>
                          <a:pt x="0" y="988194"/>
                        </a:lnTo>
                        <a:lnTo>
                          <a:pt x="13694" y="861554"/>
                        </a:lnTo>
                        <a:cubicBezTo>
                          <a:pt x="94477" y="493534"/>
                          <a:pt x="359866" y="188201"/>
                          <a:pt x="715728" y="3330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19C425F5-79B3-5524-57E3-21EE548E00E6}"/>
                      </a:ext>
                    </a:extLst>
                  </p:cNvPr>
                  <p:cNvSpPr/>
                  <p:nvPr/>
                </p:nvSpPr>
                <p:spPr>
                  <a:xfrm>
                    <a:off x="6402195" y="3861798"/>
                    <a:ext cx="800674" cy="978828"/>
                  </a:xfrm>
                  <a:custGeom>
                    <a:avLst/>
                    <a:gdLst>
                      <a:gd name="connsiteX0" fmla="*/ 0 w 800674"/>
                      <a:gd name="connsiteY0" fmla="*/ 0 h 978828"/>
                      <a:gd name="connsiteX1" fmla="*/ 85957 w 800674"/>
                      <a:gd name="connsiteY1" fmla="*/ 33307 h 978828"/>
                      <a:gd name="connsiteX2" fmla="*/ 787992 w 800674"/>
                      <a:gd name="connsiteY2" fmla="*/ 861553 h 978828"/>
                      <a:gd name="connsiteX3" fmla="*/ 800674 w 800674"/>
                      <a:gd name="connsiteY3" fmla="*/ 978828 h 978828"/>
                      <a:gd name="connsiteX4" fmla="*/ 701401 w 800674"/>
                      <a:gd name="connsiteY4" fmla="*/ 940939 h 978828"/>
                      <a:gd name="connsiteX5" fmla="*/ 554228 w 800674"/>
                      <a:gd name="connsiteY5" fmla="*/ 922591 h 978828"/>
                      <a:gd name="connsiteX6" fmla="*/ 546335 w 800674"/>
                      <a:gd name="connsiteY6" fmla="*/ 923084 h 978828"/>
                      <a:gd name="connsiteX7" fmla="*/ 537572 w 800674"/>
                      <a:gd name="connsiteY7" fmla="*/ 920934 h 978828"/>
                      <a:gd name="connsiteX8" fmla="*/ 536542 w 800674"/>
                      <a:gd name="connsiteY8" fmla="*/ 907610 h 978828"/>
                      <a:gd name="connsiteX9" fmla="*/ 52941 w 800674"/>
                      <a:gd name="connsiteY9" fmla="*/ 35896 h 9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674" h="978828">
                        <a:moveTo>
                          <a:pt x="0" y="0"/>
                        </a:moveTo>
                        <a:lnTo>
                          <a:pt x="85957" y="33307"/>
                        </a:lnTo>
                        <a:cubicBezTo>
                          <a:pt x="441819" y="188200"/>
                          <a:pt x="707208" y="493533"/>
                          <a:pt x="787992" y="861553"/>
                        </a:cubicBezTo>
                        <a:lnTo>
                          <a:pt x="800674" y="978828"/>
                        </a:lnTo>
                        <a:lnTo>
                          <a:pt x="701401" y="940939"/>
                        </a:lnTo>
                        <a:cubicBezTo>
                          <a:pt x="653632" y="928883"/>
                          <a:pt x="604450" y="922591"/>
                          <a:pt x="554228" y="922591"/>
                        </a:cubicBezTo>
                        <a:lnTo>
                          <a:pt x="546335" y="923084"/>
                        </a:lnTo>
                        <a:lnTo>
                          <a:pt x="537572" y="920934"/>
                        </a:lnTo>
                        <a:lnTo>
                          <a:pt x="536542" y="907610"/>
                        </a:lnTo>
                        <a:cubicBezTo>
                          <a:pt x="478060" y="534825"/>
                          <a:pt x="298087" y="219767"/>
                          <a:pt x="52941" y="3589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5D4133CA-72EC-43F2-65F6-1E5C170D8D3E}"/>
                      </a:ext>
                    </a:extLst>
                  </p:cNvPr>
                  <p:cNvSpPr/>
                  <p:nvPr/>
                </p:nvSpPr>
                <p:spPr>
                  <a:xfrm>
                    <a:off x="6132511" y="3797977"/>
                    <a:ext cx="807256" cy="984754"/>
                  </a:xfrm>
                  <a:custGeom>
                    <a:avLst/>
                    <a:gdLst>
                      <a:gd name="connsiteX0" fmla="*/ 0 w 807256"/>
                      <a:gd name="connsiteY0" fmla="*/ 0 h 984754"/>
                      <a:gd name="connsiteX1" fmla="*/ 46203 w 807256"/>
                      <a:gd name="connsiteY1" fmla="*/ 5745 h 984754"/>
                      <a:gd name="connsiteX2" fmla="*/ 256416 w 807256"/>
                      <a:gd name="connsiteY2" fmla="*/ 58679 h 984754"/>
                      <a:gd name="connsiteX3" fmla="*/ 269684 w 807256"/>
                      <a:gd name="connsiteY3" fmla="*/ 63820 h 984754"/>
                      <a:gd name="connsiteX4" fmla="*/ 322625 w 807256"/>
                      <a:gd name="connsiteY4" fmla="*/ 99716 h 984754"/>
                      <a:gd name="connsiteX5" fmla="*/ 806226 w 807256"/>
                      <a:gd name="connsiteY5" fmla="*/ 971430 h 984754"/>
                      <a:gd name="connsiteX6" fmla="*/ 807256 w 807256"/>
                      <a:gd name="connsiteY6" fmla="*/ 984754 h 984754"/>
                      <a:gd name="connsiteX7" fmla="*/ 792551 w 807256"/>
                      <a:gd name="connsiteY7" fmla="*/ 981147 h 984754"/>
                      <a:gd name="connsiteX8" fmla="*/ 746243 w 807256"/>
                      <a:gd name="connsiteY8" fmla="*/ 950622 h 984754"/>
                      <a:gd name="connsiteX9" fmla="*/ 460377 w 807256"/>
                      <a:gd name="connsiteY9" fmla="*/ 879340 h 984754"/>
                      <a:gd name="connsiteX10" fmla="*/ 313204 w 807256"/>
                      <a:gd name="connsiteY10" fmla="*/ 897688 h 984754"/>
                      <a:gd name="connsiteX11" fmla="*/ 300528 w 807256"/>
                      <a:gd name="connsiteY11" fmla="*/ 902526 h 984754"/>
                      <a:gd name="connsiteX12" fmla="*/ 278686 w 807256"/>
                      <a:gd name="connsiteY12" fmla="*/ 900340 h 984754"/>
                      <a:gd name="connsiteX13" fmla="*/ 264813 w 807256"/>
                      <a:gd name="connsiteY13" fmla="*/ 766450 h 984754"/>
                      <a:gd name="connsiteX14" fmla="*/ 21696 w 807256"/>
                      <a:gd name="connsiteY14" fmla="*/ 25851 h 984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07256" h="984754">
                        <a:moveTo>
                          <a:pt x="0" y="0"/>
                        </a:moveTo>
                        <a:lnTo>
                          <a:pt x="46203" y="5745"/>
                        </a:lnTo>
                        <a:cubicBezTo>
                          <a:pt x="118605" y="17801"/>
                          <a:pt x="188864" y="35622"/>
                          <a:pt x="256416" y="58679"/>
                        </a:cubicBezTo>
                        <a:lnTo>
                          <a:pt x="269684" y="63820"/>
                        </a:lnTo>
                        <a:lnTo>
                          <a:pt x="322625" y="99716"/>
                        </a:lnTo>
                        <a:cubicBezTo>
                          <a:pt x="567771" y="283587"/>
                          <a:pt x="747744" y="598645"/>
                          <a:pt x="806226" y="971430"/>
                        </a:cubicBezTo>
                        <a:lnTo>
                          <a:pt x="807256" y="984754"/>
                        </a:lnTo>
                        <a:lnTo>
                          <a:pt x="792551" y="981147"/>
                        </a:lnTo>
                        <a:lnTo>
                          <a:pt x="746243" y="950622"/>
                        </a:lnTo>
                        <a:cubicBezTo>
                          <a:pt x="657106" y="904507"/>
                          <a:pt x="560821" y="879340"/>
                          <a:pt x="460377" y="879340"/>
                        </a:cubicBezTo>
                        <a:cubicBezTo>
                          <a:pt x="410155" y="879340"/>
                          <a:pt x="360972" y="885632"/>
                          <a:pt x="313204" y="897688"/>
                        </a:cubicBezTo>
                        <a:lnTo>
                          <a:pt x="300528" y="902526"/>
                        </a:lnTo>
                        <a:lnTo>
                          <a:pt x="278686" y="900340"/>
                        </a:lnTo>
                        <a:lnTo>
                          <a:pt x="264813" y="766450"/>
                        </a:lnTo>
                        <a:cubicBezTo>
                          <a:pt x="219824" y="439405"/>
                          <a:pt x="132260" y="173832"/>
                          <a:pt x="21696" y="2585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699FB153-AE50-85ED-CC83-F825B03C857B}"/>
                      </a:ext>
                    </a:extLst>
                  </p:cNvPr>
                  <p:cNvSpPr/>
                  <p:nvPr/>
                </p:nvSpPr>
                <p:spPr>
                  <a:xfrm>
                    <a:off x="4971531" y="3798991"/>
                    <a:ext cx="799104" cy="983740"/>
                  </a:xfrm>
                  <a:custGeom>
                    <a:avLst/>
                    <a:gdLst>
                      <a:gd name="connsiteX0" fmla="*/ 799104 w 799104"/>
                      <a:gd name="connsiteY0" fmla="*/ 0 h 983740"/>
                      <a:gd name="connsiteX1" fmla="*/ 778258 w 799104"/>
                      <a:gd name="connsiteY1" fmla="*/ 24837 h 983740"/>
                      <a:gd name="connsiteX2" fmla="*/ 535142 w 799104"/>
                      <a:gd name="connsiteY2" fmla="*/ 765436 h 983740"/>
                      <a:gd name="connsiteX3" fmla="*/ 521193 w 799104"/>
                      <a:gd name="connsiteY3" fmla="*/ 900064 h 983740"/>
                      <a:gd name="connsiteX4" fmla="*/ 505244 w 799104"/>
                      <a:gd name="connsiteY4" fmla="*/ 901660 h 983740"/>
                      <a:gd name="connsiteX5" fmla="*/ 492180 w 799104"/>
                      <a:gd name="connsiteY5" fmla="*/ 896674 h 983740"/>
                      <a:gd name="connsiteX6" fmla="*/ 345007 w 799104"/>
                      <a:gd name="connsiteY6" fmla="*/ 878326 h 983740"/>
                      <a:gd name="connsiteX7" fmla="*/ 59141 w 799104"/>
                      <a:gd name="connsiteY7" fmla="*/ 949608 h 983740"/>
                      <a:gd name="connsiteX8" fmla="*/ 11723 w 799104"/>
                      <a:gd name="connsiteY8" fmla="*/ 980864 h 983740"/>
                      <a:gd name="connsiteX9" fmla="*/ 0 w 799104"/>
                      <a:gd name="connsiteY9" fmla="*/ 983740 h 983740"/>
                      <a:gd name="connsiteX10" fmla="*/ 1030 w 799104"/>
                      <a:gd name="connsiteY10" fmla="*/ 970416 h 983740"/>
                      <a:gd name="connsiteX11" fmla="*/ 484631 w 799104"/>
                      <a:gd name="connsiteY11" fmla="*/ 98702 h 983740"/>
                      <a:gd name="connsiteX12" fmla="*/ 537574 w 799104"/>
                      <a:gd name="connsiteY12" fmla="*/ 62805 h 983740"/>
                      <a:gd name="connsiteX13" fmla="*/ 550839 w 799104"/>
                      <a:gd name="connsiteY13" fmla="*/ 57665 h 983740"/>
                      <a:gd name="connsiteX14" fmla="*/ 761051 w 799104"/>
                      <a:gd name="connsiteY14" fmla="*/ 4731 h 98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99104" h="983740">
                        <a:moveTo>
                          <a:pt x="799104" y="0"/>
                        </a:moveTo>
                        <a:lnTo>
                          <a:pt x="778258" y="24837"/>
                        </a:lnTo>
                        <a:cubicBezTo>
                          <a:pt x="667695" y="172818"/>
                          <a:pt x="580130" y="438391"/>
                          <a:pt x="535142" y="765436"/>
                        </a:cubicBezTo>
                        <a:lnTo>
                          <a:pt x="521193" y="900064"/>
                        </a:lnTo>
                        <a:lnTo>
                          <a:pt x="505244" y="901660"/>
                        </a:lnTo>
                        <a:lnTo>
                          <a:pt x="492180" y="896674"/>
                        </a:lnTo>
                        <a:cubicBezTo>
                          <a:pt x="444411" y="884618"/>
                          <a:pt x="395229" y="878326"/>
                          <a:pt x="345007" y="878326"/>
                        </a:cubicBezTo>
                        <a:cubicBezTo>
                          <a:pt x="244562" y="878326"/>
                          <a:pt x="148278" y="903493"/>
                          <a:pt x="59141" y="949608"/>
                        </a:cubicBezTo>
                        <a:lnTo>
                          <a:pt x="11723" y="980864"/>
                        </a:lnTo>
                        <a:lnTo>
                          <a:pt x="0" y="983740"/>
                        </a:lnTo>
                        <a:lnTo>
                          <a:pt x="1030" y="970416"/>
                        </a:lnTo>
                        <a:cubicBezTo>
                          <a:pt x="59511" y="597631"/>
                          <a:pt x="239484" y="282573"/>
                          <a:pt x="484631" y="98702"/>
                        </a:cubicBezTo>
                        <a:lnTo>
                          <a:pt x="537574" y="62805"/>
                        </a:lnTo>
                        <a:lnTo>
                          <a:pt x="550839" y="57665"/>
                        </a:lnTo>
                        <a:cubicBezTo>
                          <a:pt x="618391" y="34608"/>
                          <a:pt x="688650" y="16787"/>
                          <a:pt x="761051" y="473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369C7D92-B5ED-014F-4443-88C73BF41D5F}"/>
                      </a:ext>
                    </a:extLst>
                  </p:cNvPr>
                  <p:cNvSpPr/>
                  <p:nvPr/>
                </p:nvSpPr>
                <p:spPr>
                  <a:xfrm>
                    <a:off x="5492725" y="3785375"/>
                    <a:ext cx="918473" cy="913681"/>
                  </a:xfrm>
                  <a:custGeom>
                    <a:avLst/>
                    <a:gdLst>
                      <a:gd name="connsiteX0" fmla="*/ 462924 w 918473"/>
                      <a:gd name="connsiteY0" fmla="*/ 0 h 913681"/>
                      <a:gd name="connsiteX1" fmla="*/ 575851 w 918473"/>
                      <a:gd name="connsiteY1" fmla="*/ 4653 h 913681"/>
                      <a:gd name="connsiteX2" fmla="*/ 639787 w 918473"/>
                      <a:gd name="connsiteY2" fmla="*/ 12603 h 913681"/>
                      <a:gd name="connsiteX3" fmla="*/ 661483 w 918473"/>
                      <a:gd name="connsiteY3" fmla="*/ 38454 h 913681"/>
                      <a:gd name="connsiteX4" fmla="*/ 904600 w 918473"/>
                      <a:gd name="connsiteY4" fmla="*/ 779053 h 913681"/>
                      <a:gd name="connsiteX5" fmla="*/ 918473 w 918473"/>
                      <a:gd name="connsiteY5" fmla="*/ 912943 h 913681"/>
                      <a:gd name="connsiteX6" fmla="*/ 896328 w 918473"/>
                      <a:gd name="connsiteY6" fmla="*/ 910727 h 913681"/>
                      <a:gd name="connsiteX7" fmla="*/ 892514 w 918473"/>
                      <a:gd name="connsiteY7" fmla="*/ 909249 h 913681"/>
                      <a:gd name="connsiteX8" fmla="*/ 459235 w 918473"/>
                      <a:gd name="connsiteY8" fmla="*/ 837967 h 913681"/>
                      <a:gd name="connsiteX9" fmla="*/ 25957 w 918473"/>
                      <a:gd name="connsiteY9" fmla="*/ 909249 h 913681"/>
                      <a:gd name="connsiteX10" fmla="*/ 19574 w 918473"/>
                      <a:gd name="connsiteY10" fmla="*/ 911723 h 913681"/>
                      <a:gd name="connsiteX11" fmla="*/ 0 w 918473"/>
                      <a:gd name="connsiteY11" fmla="*/ 913681 h 913681"/>
                      <a:gd name="connsiteX12" fmla="*/ 13949 w 918473"/>
                      <a:gd name="connsiteY12" fmla="*/ 779053 h 913681"/>
                      <a:gd name="connsiteX13" fmla="*/ 257065 w 918473"/>
                      <a:gd name="connsiteY13" fmla="*/ 38454 h 913681"/>
                      <a:gd name="connsiteX14" fmla="*/ 277911 w 918473"/>
                      <a:gd name="connsiteY14" fmla="*/ 13617 h 913681"/>
                      <a:gd name="connsiteX15" fmla="*/ 349997 w 918473"/>
                      <a:gd name="connsiteY15" fmla="*/ 4653 h 913681"/>
                      <a:gd name="connsiteX16" fmla="*/ 462924 w 918473"/>
                      <a:gd name="connsiteY16" fmla="*/ 0 h 913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918473" h="913681">
                        <a:moveTo>
                          <a:pt x="462924" y="0"/>
                        </a:moveTo>
                        <a:cubicBezTo>
                          <a:pt x="500984" y="0"/>
                          <a:pt x="538650" y="1573"/>
                          <a:pt x="575851" y="4653"/>
                        </a:cubicBezTo>
                        <a:lnTo>
                          <a:pt x="639787" y="12603"/>
                        </a:lnTo>
                        <a:lnTo>
                          <a:pt x="661483" y="38454"/>
                        </a:lnTo>
                        <a:cubicBezTo>
                          <a:pt x="772047" y="186435"/>
                          <a:pt x="859611" y="452008"/>
                          <a:pt x="904600" y="779053"/>
                        </a:cubicBezTo>
                        <a:lnTo>
                          <a:pt x="918473" y="912943"/>
                        </a:lnTo>
                        <a:lnTo>
                          <a:pt x="896328" y="910727"/>
                        </a:lnTo>
                        <a:lnTo>
                          <a:pt x="892514" y="909249"/>
                        </a:lnTo>
                        <a:cubicBezTo>
                          <a:pt x="757411" y="863134"/>
                          <a:pt x="611476" y="837967"/>
                          <a:pt x="459235" y="837967"/>
                        </a:cubicBezTo>
                        <a:cubicBezTo>
                          <a:pt x="306995" y="837967"/>
                          <a:pt x="161060" y="863134"/>
                          <a:pt x="25957" y="909249"/>
                        </a:cubicBezTo>
                        <a:lnTo>
                          <a:pt x="19574" y="911723"/>
                        </a:lnTo>
                        <a:lnTo>
                          <a:pt x="0" y="913681"/>
                        </a:lnTo>
                        <a:lnTo>
                          <a:pt x="13949" y="779053"/>
                        </a:lnTo>
                        <a:cubicBezTo>
                          <a:pt x="58937" y="452008"/>
                          <a:pt x="146502" y="186435"/>
                          <a:pt x="257065" y="38454"/>
                        </a:cubicBezTo>
                        <a:lnTo>
                          <a:pt x="277911" y="13617"/>
                        </a:lnTo>
                        <a:lnTo>
                          <a:pt x="349997" y="4653"/>
                        </a:lnTo>
                        <a:cubicBezTo>
                          <a:pt x="387198" y="1573"/>
                          <a:pt x="424864" y="0"/>
                          <a:pt x="46292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0C76F71-4AD8-243B-49A7-D99B8F3804C9}"/>
                  </a:ext>
                </a:extLst>
              </p:cNvPr>
              <p:cNvSpPr/>
              <p:nvPr/>
            </p:nvSpPr>
            <p:spPr bwMode="auto">
              <a:xfrm rot="4046430" flipH="1">
                <a:off x="8165385" y="2196021"/>
                <a:ext cx="455235" cy="685241"/>
              </a:xfrm>
              <a:custGeom>
                <a:avLst/>
                <a:gdLst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23" fmla="*/ 525397 w 525397"/>
                  <a:gd name="connsiteY23" fmla="*/ 0 h 830826"/>
                  <a:gd name="connsiteX0" fmla="*/ 525397 w 628979"/>
                  <a:gd name="connsiteY0" fmla="*/ 0 h 830826"/>
                  <a:gd name="connsiteX1" fmla="*/ 450865 w 628979"/>
                  <a:gd name="connsiteY1" fmla="*/ 74160 h 830826"/>
                  <a:gd name="connsiteX2" fmla="*/ 419002 w 628979"/>
                  <a:gd name="connsiteY2" fmla="*/ 124461 h 830826"/>
                  <a:gd name="connsiteX3" fmla="*/ 463409 w 628979"/>
                  <a:gd name="connsiteY3" fmla="*/ 131791 h 830826"/>
                  <a:gd name="connsiteX4" fmla="*/ 391422 w 628979"/>
                  <a:gd name="connsiteY4" fmla="*/ 173113 h 830826"/>
                  <a:gd name="connsiteX5" fmla="*/ 361118 w 628979"/>
                  <a:gd name="connsiteY5" fmla="*/ 258541 h 830826"/>
                  <a:gd name="connsiteX6" fmla="*/ 349268 w 628979"/>
                  <a:gd name="connsiteY6" fmla="*/ 361847 h 830826"/>
                  <a:gd name="connsiteX7" fmla="*/ 525397 w 628979"/>
                  <a:gd name="connsiteY7" fmla="*/ 723694 h 830826"/>
                  <a:gd name="connsiteX8" fmla="*/ 432873 w 628979"/>
                  <a:gd name="connsiteY8" fmla="*/ 712302 h 830826"/>
                  <a:gd name="connsiteX9" fmla="*/ 356137 w 628979"/>
                  <a:gd name="connsiteY9" fmla="*/ 682793 h 830826"/>
                  <a:gd name="connsiteX10" fmla="*/ 359275 w 628979"/>
                  <a:gd name="connsiteY10" fmla="*/ 687748 h 830826"/>
                  <a:gd name="connsiteX11" fmla="*/ 433807 w 628979"/>
                  <a:gd name="connsiteY11" fmla="*/ 761908 h 830826"/>
                  <a:gd name="connsiteX12" fmla="*/ 226813 w 628979"/>
                  <a:gd name="connsiteY12" fmla="*/ 700110 h 830826"/>
                  <a:gd name="connsiteX13" fmla="*/ 202736 w 628979"/>
                  <a:gd name="connsiteY13" fmla="*/ 680694 h 830826"/>
                  <a:gd name="connsiteX14" fmla="*/ 205098 w 628979"/>
                  <a:gd name="connsiteY14" fmla="*/ 691299 h 830826"/>
                  <a:gd name="connsiteX15" fmla="*/ 276104 w 628979"/>
                  <a:gd name="connsiteY15" fmla="*/ 830826 h 830826"/>
                  <a:gd name="connsiteX16" fmla="*/ 12150 w 628979"/>
                  <a:gd name="connsiteY16" fmla="*/ 385489 h 830826"/>
                  <a:gd name="connsiteX17" fmla="*/ 76707 w 628979"/>
                  <a:gd name="connsiteY17" fmla="*/ 256971 h 830826"/>
                  <a:gd name="connsiteX18" fmla="*/ 117142 w 628979"/>
                  <a:gd name="connsiteY18" fmla="*/ 215165 h 830826"/>
                  <a:gd name="connsiteX19" fmla="*/ 126814 w 628979"/>
                  <a:gd name="connsiteY19" fmla="*/ 197748 h 830826"/>
                  <a:gd name="connsiteX20" fmla="*/ 289701 w 628979"/>
                  <a:gd name="connsiteY20" fmla="*/ 66649 h 830826"/>
                  <a:gd name="connsiteX21" fmla="*/ 335385 w 628979"/>
                  <a:gd name="connsiteY21" fmla="*/ 52789 h 830826"/>
                  <a:gd name="connsiteX22" fmla="*/ 381290 w 628979"/>
                  <a:gd name="connsiteY22" fmla="*/ 28436 h 830826"/>
                  <a:gd name="connsiteX23" fmla="*/ 628979 w 628979"/>
                  <a:gd name="connsiteY23" fmla="*/ 71282 h 830826"/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463409 w 525397"/>
                  <a:gd name="connsiteY2" fmla="*/ 103355 h 802390"/>
                  <a:gd name="connsiteX3" fmla="*/ 391422 w 525397"/>
                  <a:gd name="connsiteY3" fmla="*/ 144677 h 802390"/>
                  <a:gd name="connsiteX4" fmla="*/ 361118 w 525397"/>
                  <a:gd name="connsiteY4" fmla="*/ 230105 h 802390"/>
                  <a:gd name="connsiteX5" fmla="*/ 349268 w 525397"/>
                  <a:gd name="connsiteY5" fmla="*/ 333411 h 802390"/>
                  <a:gd name="connsiteX6" fmla="*/ 525397 w 525397"/>
                  <a:gd name="connsiteY6" fmla="*/ 695258 h 802390"/>
                  <a:gd name="connsiteX7" fmla="*/ 432873 w 525397"/>
                  <a:gd name="connsiteY7" fmla="*/ 683866 h 802390"/>
                  <a:gd name="connsiteX8" fmla="*/ 356137 w 525397"/>
                  <a:gd name="connsiteY8" fmla="*/ 654357 h 802390"/>
                  <a:gd name="connsiteX9" fmla="*/ 359275 w 525397"/>
                  <a:gd name="connsiteY9" fmla="*/ 659312 h 802390"/>
                  <a:gd name="connsiteX10" fmla="*/ 433807 w 525397"/>
                  <a:gd name="connsiteY10" fmla="*/ 733472 h 802390"/>
                  <a:gd name="connsiteX11" fmla="*/ 226813 w 525397"/>
                  <a:gd name="connsiteY11" fmla="*/ 671674 h 802390"/>
                  <a:gd name="connsiteX12" fmla="*/ 202736 w 525397"/>
                  <a:gd name="connsiteY12" fmla="*/ 652258 h 802390"/>
                  <a:gd name="connsiteX13" fmla="*/ 205098 w 525397"/>
                  <a:gd name="connsiteY13" fmla="*/ 662863 h 802390"/>
                  <a:gd name="connsiteX14" fmla="*/ 276104 w 525397"/>
                  <a:gd name="connsiteY14" fmla="*/ 802390 h 802390"/>
                  <a:gd name="connsiteX15" fmla="*/ 12150 w 525397"/>
                  <a:gd name="connsiteY15" fmla="*/ 357053 h 802390"/>
                  <a:gd name="connsiteX16" fmla="*/ 76707 w 525397"/>
                  <a:gd name="connsiteY16" fmla="*/ 228535 h 802390"/>
                  <a:gd name="connsiteX17" fmla="*/ 117142 w 525397"/>
                  <a:gd name="connsiteY17" fmla="*/ 186729 h 802390"/>
                  <a:gd name="connsiteX18" fmla="*/ 126814 w 525397"/>
                  <a:gd name="connsiteY18" fmla="*/ 169312 h 802390"/>
                  <a:gd name="connsiteX19" fmla="*/ 289701 w 525397"/>
                  <a:gd name="connsiteY19" fmla="*/ 38213 h 802390"/>
                  <a:gd name="connsiteX20" fmla="*/ 335385 w 525397"/>
                  <a:gd name="connsiteY20" fmla="*/ 24353 h 802390"/>
                  <a:gd name="connsiteX21" fmla="*/ 381290 w 525397"/>
                  <a:gd name="connsiteY21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91422 w 525397"/>
                  <a:gd name="connsiteY2" fmla="*/ 144677 h 802390"/>
                  <a:gd name="connsiteX3" fmla="*/ 361118 w 525397"/>
                  <a:gd name="connsiteY3" fmla="*/ 230105 h 802390"/>
                  <a:gd name="connsiteX4" fmla="*/ 349268 w 525397"/>
                  <a:gd name="connsiteY4" fmla="*/ 333411 h 802390"/>
                  <a:gd name="connsiteX5" fmla="*/ 525397 w 525397"/>
                  <a:gd name="connsiteY5" fmla="*/ 695258 h 802390"/>
                  <a:gd name="connsiteX6" fmla="*/ 432873 w 525397"/>
                  <a:gd name="connsiteY6" fmla="*/ 683866 h 802390"/>
                  <a:gd name="connsiteX7" fmla="*/ 356137 w 525397"/>
                  <a:gd name="connsiteY7" fmla="*/ 654357 h 802390"/>
                  <a:gd name="connsiteX8" fmla="*/ 359275 w 525397"/>
                  <a:gd name="connsiteY8" fmla="*/ 659312 h 802390"/>
                  <a:gd name="connsiteX9" fmla="*/ 433807 w 525397"/>
                  <a:gd name="connsiteY9" fmla="*/ 733472 h 802390"/>
                  <a:gd name="connsiteX10" fmla="*/ 226813 w 525397"/>
                  <a:gd name="connsiteY10" fmla="*/ 671674 h 802390"/>
                  <a:gd name="connsiteX11" fmla="*/ 202736 w 525397"/>
                  <a:gd name="connsiteY11" fmla="*/ 652258 h 802390"/>
                  <a:gd name="connsiteX12" fmla="*/ 205098 w 525397"/>
                  <a:gd name="connsiteY12" fmla="*/ 662863 h 802390"/>
                  <a:gd name="connsiteX13" fmla="*/ 276104 w 525397"/>
                  <a:gd name="connsiteY13" fmla="*/ 802390 h 802390"/>
                  <a:gd name="connsiteX14" fmla="*/ 12150 w 525397"/>
                  <a:gd name="connsiteY14" fmla="*/ 357053 h 802390"/>
                  <a:gd name="connsiteX15" fmla="*/ 76707 w 525397"/>
                  <a:gd name="connsiteY15" fmla="*/ 228535 h 802390"/>
                  <a:gd name="connsiteX16" fmla="*/ 117142 w 525397"/>
                  <a:gd name="connsiteY16" fmla="*/ 186729 h 802390"/>
                  <a:gd name="connsiteX17" fmla="*/ 126814 w 525397"/>
                  <a:gd name="connsiteY17" fmla="*/ 169312 h 802390"/>
                  <a:gd name="connsiteX18" fmla="*/ 289701 w 525397"/>
                  <a:gd name="connsiteY18" fmla="*/ 38213 h 802390"/>
                  <a:gd name="connsiteX19" fmla="*/ 335385 w 525397"/>
                  <a:gd name="connsiteY19" fmla="*/ 24353 h 802390"/>
                  <a:gd name="connsiteX20" fmla="*/ 381290 w 525397"/>
                  <a:gd name="connsiteY20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61118 w 525397"/>
                  <a:gd name="connsiteY2" fmla="*/ 230105 h 802390"/>
                  <a:gd name="connsiteX3" fmla="*/ 349268 w 525397"/>
                  <a:gd name="connsiteY3" fmla="*/ 333411 h 802390"/>
                  <a:gd name="connsiteX4" fmla="*/ 525397 w 525397"/>
                  <a:gd name="connsiteY4" fmla="*/ 695258 h 802390"/>
                  <a:gd name="connsiteX5" fmla="*/ 432873 w 525397"/>
                  <a:gd name="connsiteY5" fmla="*/ 683866 h 802390"/>
                  <a:gd name="connsiteX6" fmla="*/ 356137 w 525397"/>
                  <a:gd name="connsiteY6" fmla="*/ 654357 h 802390"/>
                  <a:gd name="connsiteX7" fmla="*/ 359275 w 525397"/>
                  <a:gd name="connsiteY7" fmla="*/ 659312 h 802390"/>
                  <a:gd name="connsiteX8" fmla="*/ 433807 w 525397"/>
                  <a:gd name="connsiteY8" fmla="*/ 733472 h 802390"/>
                  <a:gd name="connsiteX9" fmla="*/ 226813 w 525397"/>
                  <a:gd name="connsiteY9" fmla="*/ 671674 h 802390"/>
                  <a:gd name="connsiteX10" fmla="*/ 202736 w 525397"/>
                  <a:gd name="connsiteY10" fmla="*/ 652258 h 802390"/>
                  <a:gd name="connsiteX11" fmla="*/ 205098 w 525397"/>
                  <a:gd name="connsiteY11" fmla="*/ 662863 h 802390"/>
                  <a:gd name="connsiteX12" fmla="*/ 276104 w 525397"/>
                  <a:gd name="connsiteY12" fmla="*/ 802390 h 802390"/>
                  <a:gd name="connsiteX13" fmla="*/ 12150 w 525397"/>
                  <a:gd name="connsiteY13" fmla="*/ 357053 h 802390"/>
                  <a:gd name="connsiteX14" fmla="*/ 76707 w 525397"/>
                  <a:gd name="connsiteY14" fmla="*/ 228535 h 802390"/>
                  <a:gd name="connsiteX15" fmla="*/ 117142 w 525397"/>
                  <a:gd name="connsiteY15" fmla="*/ 186729 h 802390"/>
                  <a:gd name="connsiteX16" fmla="*/ 126814 w 525397"/>
                  <a:gd name="connsiteY16" fmla="*/ 169312 h 802390"/>
                  <a:gd name="connsiteX17" fmla="*/ 289701 w 525397"/>
                  <a:gd name="connsiteY17" fmla="*/ 38213 h 802390"/>
                  <a:gd name="connsiteX18" fmla="*/ 335385 w 525397"/>
                  <a:gd name="connsiteY18" fmla="*/ 24353 h 802390"/>
                  <a:gd name="connsiteX19" fmla="*/ 381290 w 525397"/>
                  <a:gd name="connsiteY19" fmla="*/ 0 h 802390"/>
                  <a:gd name="connsiteX0" fmla="*/ 450865 w 525397"/>
                  <a:gd name="connsiteY0" fmla="*/ 45724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81290 w 525397"/>
                  <a:gd name="connsiteY16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381290 w 525397"/>
                  <a:gd name="connsiteY15" fmla="*/ 0 h 802390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26814 w 525397"/>
                  <a:gd name="connsiteY13" fmla="*/ 168504 h 801582"/>
                  <a:gd name="connsiteX14" fmla="*/ 368376 w 525397"/>
                  <a:gd name="connsiteY14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003 w 515063"/>
                  <a:gd name="connsiteY0" fmla="*/ 81025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288 w 515348"/>
                  <a:gd name="connsiteY0" fmla="*/ 85687 h 806244"/>
                  <a:gd name="connsiteX1" fmla="*/ 301649 w 515348"/>
                  <a:gd name="connsiteY1" fmla="*/ 348576 h 806244"/>
                  <a:gd name="connsiteX2" fmla="*/ 515348 w 515348"/>
                  <a:gd name="connsiteY2" fmla="*/ 699112 h 806244"/>
                  <a:gd name="connsiteX3" fmla="*/ 422824 w 515348"/>
                  <a:gd name="connsiteY3" fmla="*/ 687720 h 806244"/>
                  <a:gd name="connsiteX4" fmla="*/ 346088 w 515348"/>
                  <a:gd name="connsiteY4" fmla="*/ 658211 h 806244"/>
                  <a:gd name="connsiteX5" fmla="*/ 349226 w 515348"/>
                  <a:gd name="connsiteY5" fmla="*/ 663166 h 806244"/>
                  <a:gd name="connsiteX6" fmla="*/ 423758 w 515348"/>
                  <a:gd name="connsiteY6" fmla="*/ 737326 h 806244"/>
                  <a:gd name="connsiteX7" fmla="*/ 216764 w 515348"/>
                  <a:gd name="connsiteY7" fmla="*/ 675528 h 806244"/>
                  <a:gd name="connsiteX8" fmla="*/ 192687 w 515348"/>
                  <a:gd name="connsiteY8" fmla="*/ 656112 h 806244"/>
                  <a:gd name="connsiteX9" fmla="*/ 195049 w 515348"/>
                  <a:gd name="connsiteY9" fmla="*/ 666717 h 806244"/>
                  <a:gd name="connsiteX10" fmla="*/ 266055 w 515348"/>
                  <a:gd name="connsiteY10" fmla="*/ 806244 h 806244"/>
                  <a:gd name="connsiteX11" fmla="*/ 2101 w 515348"/>
                  <a:gd name="connsiteY11" fmla="*/ 360907 h 806244"/>
                  <a:gd name="connsiteX12" fmla="*/ 366727 w 515348"/>
                  <a:gd name="connsiteY12" fmla="*/ 0 h 806244"/>
                  <a:gd name="connsiteX0" fmla="*/ 417289 w 515349"/>
                  <a:gd name="connsiteY0" fmla="*/ 85687 h 806244"/>
                  <a:gd name="connsiteX1" fmla="*/ 301650 w 515349"/>
                  <a:gd name="connsiteY1" fmla="*/ 348576 h 806244"/>
                  <a:gd name="connsiteX2" fmla="*/ 515349 w 515349"/>
                  <a:gd name="connsiteY2" fmla="*/ 699112 h 806244"/>
                  <a:gd name="connsiteX3" fmla="*/ 422825 w 515349"/>
                  <a:gd name="connsiteY3" fmla="*/ 687720 h 806244"/>
                  <a:gd name="connsiteX4" fmla="*/ 346089 w 515349"/>
                  <a:gd name="connsiteY4" fmla="*/ 658211 h 806244"/>
                  <a:gd name="connsiteX5" fmla="*/ 349227 w 515349"/>
                  <a:gd name="connsiteY5" fmla="*/ 663166 h 806244"/>
                  <a:gd name="connsiteX6" fmla="*/ 423759 w 515349"/>
                  <a:gd name="connsiteY6" fmla="*/ 737326 h 806244"/>
                  <a:gd name="connsiteX7" fmla="*/ 216765 w 515349"/>
                  <a:gd name="connsiteY7" fmla="*/ 675528 h 806244"/>
                  <a:gd name="connsiteX8" fmla="*/ 192688 w 515349"/>
                  <a:gd name="connsiteY8" fmla="*/ 656112 h 806244"/>
                  <a:gd name="connsiteX9" fmla="*/ 195050 w 515349"/>
                  <a:gd name="connsiteY9" fmla="*/ 666717 h 806244"/>
                  <a:gd name="connsiteX10" fmla="*/ 266056 w 515349"/>
                  <a:gd name="connsiteY10" fmla="*/ 806244 h 806244"/>
                  <a:gd name="connsiteX11" fmla="*/ 2102 w 515349"/>
                  <a:gd name="connsiteY11" fmla="*/ 360907 h 806244"/>
                  <a:gd name="connsiteX12" fmla="*/ 366728 w 515349"/>
                  <a:gd name="connsiteY12" fmla="*/ 0 h 806244"/>
                  <a:gd name="connsiteX0" fmla="*/ 417668 w 515728"/>
                  <a:gd name="connsiteY0" fmla="*/ 91513 h 812070"/>
                  <a:gd name="connsiteX1" fmla="*/ 302029 w 515728"/>
                  <a:gd name="connsiteY1" fmla="*/ 354402 h 812070"/>
                  <a:gd name="connsiteX2" fmla="*/ 515728 w 515728"/>
                  <a:gd name="connsiteY2" fmla="*/ 704938 h 812070"/>
                  <a:gd name="connsiteX3" fmla="*/ 423204 w 515728"/>
                  <a:gd name="connsiteY3" fmla="*/ 693546 h 812070"/>
                  <a:gd name="connsiteX4" fmla="*/ 346468 w 515728"/>
                  <a:gd name="connsiteY4" fmla="*/ 664037 h 812070"/>
                  <a:gd name="connsiteX5" fmla="*/ 349606 w 515728"/>
                  <a:gd name="connsiteY5" fmla="*/ 668992 h 812070"/>
                  <a:gd name="connsiteX6" fmla="*/ 424138 w 515728"/>
                  <a:gd name="connsiteY6" fmla="*/ 743152 h 812070"/>
                  <a:gd name="connsiteX7" fmla="*/ 217144 w 515728"/>
                  <a:gd name="connsiteY7" fmla="*/ 681354 h 812070"/>
                  <a:gd name="connsiteX8" fmla="*/ 193067 w 515728"/>
                  <a:gd name="connsiteY8" fmla="*/ 661938 h 812070"/>
                  <a:gd name="connsiteX9" fmla="*/ 195429 w 515728"/>
                  <a:gd name="connsiteY9" fmla="*/ 672543 h 812070"/>
                  <a:gd name="connsiteX10" fmla="*/ 266435 w 515728"/>
                  <a:gd name="connsiteY10" fmla="*/ 812070 h 812070"/>
                  <a:gd name="connsiteX11" fmla="*/ 2481 w 515728"/>
                  <a:gd name="connsiteY11" fmla="*/ 366733 h 812070"/>
                  <a:gd name="connsiteX12" fmla="*/ 377606 w 515728"/>
                  <a:gd name="connsiteY12" fmla="*/ 0 h 812070"/>
                  <a:gd name="connsiteX0" fmla="*/ 416744 w 514804"/>
                  <a:gd name="connsiteY0" fmla="*/ 78974 h 799531"/>
                  <a:gd name="connsiteX1" fmla="*/ 301105 w 514804"/>
                  <a:gd name="connsiteY1" fmla="*/ 341863 h 799531"/>
                  <a:gd name="connsiteX2" fmla="*/ 514804 w 514804"/>
                  <a:gd name="connsiteY2" fmla="*/ 692399 h 799531"/>
                  <a:gd name="connsiteX3" fmla="*/ 422280 w 514804"/>
                  <a:gd name="connsiteY3" fmla="*/ 681007 h 799531"/>
                  <a:gd name="connsiteX4" fmla="*/ 345544 w 514804"/>
                  <a:gd name="connsiteY4" fmla="*/ 651498 h 799531"/>
                  <a:gd name="connsiteX5" fmla="*/ 348682 w 514804"/>
                  <a:gd name="connsiteY5" fmla="*/ 656453 h 799531"/>
                  <a:gd name="connsiteX6" fmla="*/ 423214 w 514804"/>
                  <a:gd name="connsiteY6" fmla="*/ 730613 h 799531"/>
                  <a:gd name="connsiteX7" fmla="*/ 216220 w 514804"/>
                  <a:gd name="connsiteY7" fmla="*/ 668815 h 799531"/>
                  <a:gd name="connsiteX8" fmla="*/ 192143 w 514804"/>
                  <a:gd name="connsiteY8" fmla="*/ 649399 h 799531"/>
                  <a:gd name="connsiteX9" fmla="*/ 194505 w 514804"/>
                  <a:gd name="connsiteY9" fmla="*/ 660004 h 799531"/>
                  <a:gd name="connsiteX10" fmla="*/ 265511 w 514804"/>
                  <a:gd name="connsiteY10" fmla="*/ 799531 h 799531"/>
                  <a:gd name="connsiteX11" fmla="*/ 1557 w 514804"/>
                  <a:gd name="connsiteY11" fmla="*/ 354194 h 799531"/>
                  <a:gd name="connsiteX12" fmla="*/ 349792 w 514804"/>
                  <a:gd name="connsiteY12" fmla="*/ 0 h 799531"/>
                  <a:gd name="connsiteX0" fmla="*/ 417230 w 515290"/>
                  <a:gd name="connsiteY0" fmla="*/ 87131 h 807688"/>
                  <a:gd name="connsiteX1" fmla="*/ 301591 w 515290"/>
                  <a:gd name="connsiteY1" fmla="*/ 350020 h 807688"/>
                  <a:gd name="connsiteX2" fmla="*/ 515290 w 515290"/>
                  <a:gd name="connsiteY2" fmla="*/ 700556 h 807688"/>
                  <a:gd name="connsiteX3" fmla="*/ 422766 w 515290"/>
                  <a:gd name="connsiteY3" fmla="*/ 689164 h 807688"/>
                  <a:gd name="connsiteX4" fmla="*/ 346030 w 515290"/>
                  <a:gd name="connsiteY4" fmla="*/ 659655 h 807688"/>
                  <a:gd name="connsiteX5" fmla="*/ 349168 w 515290"/>
                  <a:gd name="connsiteY5" fmla="*/ 664610 h 807688"/>
                  <a:gd name="connsiteX6" fmla="*/ 423700 w 515290"/>
                  <a:gd name="connsiteY6" fmla="*/ 738770 h 807688"/>
                  <a:gd name="connsiteX7" fmla="*/ 216706 w 515290"/>
                  <a:gd name="connsiteY7" fmla="*/ 676972 h 807688"/>
                  <a:gd name="connsiteX8" fmla="*/ 192629 w 515290"/>
                  <a:gd name="connsiteY8" fmla="*/ 657556 h 807688"/>
                  <a:gd name="connsiteX9" fmla="*/ 194991 w 515290"/>
                  <a:gd name="connsiteY9" fmla="*/ 668161 h 807688"/>
                  <a:gd name="connsiteX10" fmla="*/ 265997 w 515290"/>
                  <a:gd name="connsiteY10" fmla="*/ 807688 h 807688"/>
                  <a:gd name="connsiteX11" fmla="*/ 2043 w 515290"/>
                  <a:gd name="connsiteY11" fmla="*/ 362351 h 807688"/>
                  <a:gd name="connsiteX12" fmla="*/ 364977 w 515290"/>
                  <a:gd name="connsiteY12" fmla="*/ 0 h 807688"/>
                  <a:gd name="connsiteX0" fmla="*/ 417590 w 515650"/>
                  <a:gd name="connsiteY0" fmla="*/ 90347 h 810904"/>
                  <a:gd name="connsiteX1" fmla="*/ 301951 w 515650"/>
                  <a:gd name="connsiteY1" fmla="*/ 353236 h 810904"/>
                  <a:gd name="connsiteX2" fmla="*/ 515650 w 515650"/>
                  <a:gd name="connsiteY2" fmla="*/ 703772 h 810904"/>
                  <a:gd name="connsiteX3" fmla="*/ 423126 w 515650"/>
                  <a:gd name="connsiteY3" fmla="*/ 692380 h 810904"/>
                  <a:gd name="connsiteX4" fmla="*/ 346390 w 515650"/>
                  <a:gd name="connsiteY4" fmla="*/ 662871 h 810904"/>
                  <a:gd name="connsiteX5" fmla="*/ 349528 w 515650"/>
                  <a:gd name="connsiteY5" fmla="*/ 667826 h 810904"/>
                  <a:gd name="connsiteX6" fmla="*/ 424060 w 515650"/>
                  <a:gd name="connsiteY6" fmla="*/ 741986 h 810904"/>
                  <a:gd name="connsiteX7" fmla="*/ 217066 w 515650"/>
                  <a:gd name="connsiteY7" fmla="*/ 680188 h 810904"/>
                  <a:gd name="connsiteX8" fmla="*/ 192989 w 515650"/>
                  <a:gd name="connsiteY8" fmla="*/ 660772 h 810904"/>
                  <a:gd name="connsiteX9" fmla="*/ 195351 w 515650"/>
                  <a:gd name="connsiteY9" fmla="*/ 671377 h 810904"/>
                  <a:gd name="connsiteX10" fmla="*/ 266357 w 515650"/>
                  <a:gd name="connsiteY10" fmla="*/ 810904 h 810904"/>
                  <a:gd name="connsiteX11" fmla="*/ 2403 w 515650"/>
                  <a:gd name="connsiteY11" fmla="*/ 365567 h 810904"/>
                  <a:gd name="connsiteX12" fmla="*/ 375429 w 515650"/>
                  <a:gd name="connsiteY12" fmla="*/ 0 h 810904"/>
                  <a:gd name="connsiteX0" fmla="*/ 417203 w 515263"/>
                  <a:gd name="connsiteY0" fmla="*/ 81910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2859 h 797583"/>
                  <a:gd name="connsiteX1" fmla="*/ 301564 w 515263"/>
                  <a:gd name="connsiteY1" fmla="*/ 339915 h 797583"/>
                  <a:gd name="connsiteX2" fmla="*/ 515263 w 515263"/>
                  <a:gd name="connsiteY2" fmla="*/ 690451 h 797583"/>
                  <a:gd name="connsiteX3" fmla="*/ 422739 w 515263"/>
                  <a:gd name="connsiteY3" fmla="*/ 679059 h 797583"/>
                  <a:gd name="connsiteX4" fmla="*/ 346003 w 515263"/>
                  <a:gd name="connsiteY4" fmla="*/ 649550 h 797583"/>
                  <a:gd name="connsiteX5" fmla="*/ 349141 w 515263"/>
                  <a:gd name="connsiteY5" fmla="*/ 654505 h 797583"/>
                  <a:gd name="connsiteX6" fmla="*/ 423673 w 515263"/>
                  <a:gd name="connsiteY6" fmla="*/ 728665 h 797583"/>
                  <a:gd name="connsiteX7" fmla="*/ 216679 w 515263"/>
                  <a:gd name="connsiteY7" fmla="*/ 666867 h 797583"/>
                  <a:gd name="connsiteX8" fmla="*/ 192602 w 515263"/>
                  <a:gd name="connsiteY8" fmla="*/ 647451 h 797583"/>
                  <a:gd name="connsiteX9" fmla="*/ 194964 w 515263"/>
                  <a:gd name="connsiteY9" fmla="*/ 658056 h 797583"/>
                  <a:gd name="connsiteX10" fmla="*/ 265970 w 515263"/>
                  <a:gd name="connsiteY10" fmla="*/ 797583 h 797583"/>
                  <a:gd name="connsiteX11" fmla="*/ 2016 w 515263"/>
                  <a:gd name="connsiteY11" fmla="*/ 352246 h 797583"/>
                  <a:gd name="connsiteX12" fmla="*/ 345680 w 515263"/>
                  <a:gd name="connsiteY12" fmla="*/ 0 h 79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5263" h="797583">
                    <a:moveTo>
                      <a:pt x="446228" y="102859"/>
                    </a:moveTo>
                    <a:cubicBezTo>
                      <a:pt x="318613" y="144787"/>
                      <a:pt x="290058" y="241983"/>
                      <a:pt x="301564" y="339915"/>
                    </a:cubicBezTo>
                    <a:cubicBezTo>
                      <a:pt x="313070" y="437847"/>
                      <a:pt x="403828" y="601890"/>
                      <a:pt x="515263" y="690451"/>
                    </a:cubicBezTo>
                    <a:cubicBezTo>
                      <a:pt x="483315" y="690451"/>
                      <a:pt x="452312" y="686496"/>
                      <a:pt x="422739" y="679059"/>
                    </a:cubicBezTo>
                    <a:lnTo>
                      <a:pt x="346003" y="649550"/>
                    </a:lnTo>
                    <a:lnTo>
                      <a:pt x="349141" y="654505"/>
                    </a:lnTo>
                    <a:cubicBezTo>
                      <a:pt x="370877" y="681612"/>
                      <a:pt x="395814" y="706524"/>
                      <a:pt x="423673" y="728665"/>
                    </a:cubicBezTo>
                    <a:cubicBezTo>
                      <a:pt x="346998" y="728665"/>
                      <a:pt x="275767" y="705883"/>
                      <a:pt x="216679" y="666867"/>
                    </a:cubicBezTo>
                    <a:lnTo>
                      <a:pt x="192602" y="647451"/>
                    </a:lnTo>
                    <a:lnTo>
                      <a:pt x="194964" y="658056"/>
                    </a:lnTo>
                    <a:cubicBezTo>
                      <a:pt x="210395" y="707472"/>
                      <a:pt x="234201" y="754689"/>
                      <a:pt x="265970" y="797583"/>
                    </a:cubicBezTo>
                    <a:cubicBezTo>
                      <a:pt x="68470" y="744663"/>
                      <a:pt x="-14345" y="485991"/>
                      <a:pt x="2016" y="352246"/>
                    </a:cubicBezTo>
                    <a:cubicBezTo>
                      <a:pt x="18377" y="218501"/>
                      <a:pt x="161191" y="78614"/>
                      <a:pt x="345680" y="0"/>
                    </a:cubicBezTo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35" name="楕円 50">
              <a:extLst>
                <a:ext uri="{FF2B5EF4-FFF2-40B4-BE49-F238E27FC236}">
                  <a16:creationId xmlns:a16="http://schemas.microsoft.com/office/drawing/2014/main" id="{85EF70F9-795F-08D8-5BDE-9591863074D9}"/>
                </a:ext>
              </a:extLst>
            </p:cNvPr>
            <p:cNvSpPr/>
            <p:nvPr/>
          </p:nvSpPr>
          <p:spPr bwMode="auto">
            <a:xfrm>
              <a:off x="6689484" y="98252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10017253-A27E-EB55-81E6-206FDA15EA59}"/>
                </a:ext>
              </a:extLst>
            </p:cNvPr>
            <p:cNvGrpSpPr/>
            <p:nvPr/>
          </p:nvGrpSpPr>
          <p:grpSpPr>
            <a:xfrm>
              <a:off x="8517276" y="2393937"/>
              <a:ext cx="777309" cy="928967"/>
              <a:chOff x="3013696" y="485776"/>
              <a:chExt cx="1044045" cy="1247745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D4B1E5B4-B062-49E1-8673-A53BE1F8FE8F}"/>
                  </a:ext>
                </a:extLst>
              </p:cNvPr>
              <p:cNvGrpSpPr/>
              <p:nvPr/>
            </p:nvGrpSpPr>
            <p:grpSpPr>
              <a:xfrm>
                <a:off x="3013696" y="485776"/>
                <a:ext cx="1044045" cy="1247745"/>
                <a:chOff x="3013696" y="485776"/>
                <a:chExt cx="1044045" cy="1247745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17F1FECB-9166-BDC0-BB08-43569D54EA4C}"/>
                    </a:ext>
                  </a:extLst>
                </p:cNvPr>
                <p:cNvSpPr/>
                <p:nvPr/>
              </p:nvSpPr>
              <p:spPr bwMode="auto">
                <a:xfrm>
                  <a:off x="3013696" y="1023161"/>
                  <a:ext cx="1044045" cy="710360"/>
                </a:xfrm>
                <a:custGeom>
                  <a:avLst/>
                  <a:gdLst>
                    <a:gd name="connsiteX0" fmla="*/ 0 w 1259879"/>
                    <a:gd name="connsiteY0" fmla="*/ 0 h 354311"/>
                    <a:gd name="connsiteX1" fmla="*/ 1259879 w 1259879"/>
                    <a:gd name="connsiteY1" fmla="*/ 0 h 354311"/>
                    <a:gd name="connsiteX2" fmla="*/ 1259879 w 1259879"/>
                    <a:gd name="connsiteY2" fmla="*/ 292283 h 354311"/>
                    <a:gd name="connsiteX3" fmla="*/ 962347 w 1259879"/>
                    <a:gd name="connsiteY3" fmla="*/ 259234 h 354311"/>
                    <a:gd name="connsiteX4" fmla="*/ 945554 w 1259879"/>
                    <a:gd name="connsiteY4" fmla="*/ 287213 h 354311"/>
                    <a:gd name="connsiteX5" fmla="*/ 945554 w 1259879"/>
                    <a:gd name="connsiteY5" fmla="*/ 292283 h 354311"/>
                    <a:gd name="connsiteX6" fmla="*/ 648022 w 1259879"/>
                    <a:gd name="connsiteY6" fmla="*/ 259234 h 354311"/>
                    <a:gd name="connsiteX7" fmla="*/ 631693 w 1259879"/>
                    <a:gd name="connsiteY7" fmla="*/ 286440 h 354311"/>
                    <a:gd name="connsiteX8" fmla="*/ 631693 w 1259879"/>
                    <a:gd name="connsiteY8" fmla="*/ 292283 h 354311"/>
                    <a:gd name="connsiteX9" fmla="*/ 334161 w 1259879"/>
                    <a:gd name="connsiteY9" fmla="*/ 259234 h 354311"/>
                    <a:gd name="connsiteX10" fmla="*/ 317368 w 1259879"/>
                    <a:gd name="connsiteY10" fmla="*/ 287213 h 354311"/>
                    <a:gd name="connsiteX11" fmla="*/ 317368 w 1259879"/>
                    <a:gd name="connsiteY11" fmla="*/ 292283 h 354311"/>
                    <a:gd name="connsiteX12" fmla="*/ 0 w 1259879"/>
                    <a:gd name="connsiteY12" fmla="*/ 292283 h 354311"/>
                    <a:gd name="connsiteX0" fmla="*/ 547688 w 1259879"/>
                    <a:gd name="connsiteY0" fmla="*/ 0 h 730548"/>
                    <a:gd name="connsiteX1" fmla="*/ 1259879 w 1259879"/>
                    <a:gd name="connsiteY1" fmla="*/ 376237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-1 h 735329"/>
                    <a:gd name="connsiteX1" fmla="*/ 804861 w 1259879"/>
                    <a:gd name="connsiteY1" fmla="*/ 1475 h 735329"/>
                    <a:gd name="connsiteX2" fmla="*/ 1259879 w 1259879"/>
                    <a:gd name="connsiteY2" fmla="*/ 661946 h 735329"/>
                    <a:gd name="connsiteX3" fmla="*/ 962347 w 1259879"/>
                    <a:gd name="connsiteY3" fmla="*/ 628897 h 735329"/>
                    <a:gd name="connsiteX4" fmla="*/ 945554 w 1259879"/>
                    <a:gd name="connsiteY4" fmla="*/ 656876 h 735329"/>
                    <a:gd name="connsiteX5" fmla="*/ 945554 w 1259879"/>
                    <a:gd name="connsiteY5" fmla="*/ 661946 h 735329"/>
                    <a:gd name="connsiteX6" fmla="*/ 648022 w 1259879"/>
                    <a:gd name="connsiteY6" fmla="*/ 628897 h 735329"/>
                    <a:gd name="connsiteX7" fmla="*/ 631693 w 1259879"/>
                    <a:gd name="connsiteY7" fmla="*/ 656103 h 735329"/>
                    <a:gd name="connsiteX8" fmla="*/ 631693 w 1259879"/>
                    <a:gd name="connsiteY8" fmla="*/ 661946 h 735329"/>
                    <a:gd name="connsiteX9" fmla="*/ 334161 w 1259879"/>
                    <a:gd name="connsiteY9" fmla="*/ 628897 h 735329"/>
                    <a:gd name="connsiteX10" fmla="*/ 317368 w 1259879"/>
                    <a:gd name="connsiteY10" fmla="*/ 656876 h 735329"/>
                    <a:gd name="connsiteX11" fmla="*/ 317368 w 1259879"/>
                    <a:gd name="connsiteY11" fmla="*/ 661946 h 735329"/>
                    <a:gd name="connsiteX12" fmla="*/ 0 w 1259879"/>
                    <a:gd name="connsiteY12" fmla="*/ 661946 h 735329"/>
                    <a:gd name="connsiteX13" fmla="*/ 513206 w 1259879"/>
                    <a:gd name="connsiteY13" fmla="*/ -1 h 735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59879" h="735329">
                      <a:moveTo>
                        <a:pt x="513206" y="-1"/>
                      </a:moveTo>
                      <a:lnTo>
                        <a:pt x="804861" y="1475"/>
                      </a:lnTo>
                      <a:cubicBezTo>
                        <a:pt x="843404" y="237351"/>
                        <a:pt x="1060953" y="443980"/>
                        <a:pt x="1259879" y="661946"/>
                      </a:cubicBezTo>
                      <a:cubicBezTo>
                        <a:pt x="1053423" y="768077"/>
                        <a:pt x="1061524" y="498273"/>
                        <a:pt x="962347" y="628897"/>
                      </a:cubicBezTo>
                      <a:lnTo>
                        <a:pt x="945554" y="656876"/>
                      </a:lnTo>
                      <a:lnTo>
                        <a:pt x="945554" y="661946"/>
                      </a:lnTo>
                      <a:cubicBezTo>
                        <a:pt x="846377" y="863389"/>
                        <a:pt x="747199" y="498273"/>
                        <a:pt x="648022" y="628897"/>
                      </a:cubicBezTo>
                      <a:lnTo>
                        <a:pt x="631693" y="656103"/>
                      </a:lnTo>
                      <a:lnTo>
                        <a:pt x="631693" y="661946"/>
                      </a:lnTo>
                      <a:cubicBezTo>
                        <a:pt x="532516" y="863389"/>
                        <a:pt x="433338" y="498273"/>
                        <a:pt x="334161" y="628897"/>
                      </a:cubicBezTo>
                      <a:lnTo>
                        <a:pt x="317368" y="656876"/>
                      </a:lnTo>
                      <a:lnTo>
                        <a:pt x="317368" y="661946"/>
                      </a:lnTo>
                      <a:cubicBezTo>
                        <a:pt x="211579" y="876819"/>
                        <a:pt x="159428" y="539098"/>
                        <a:pt x="0" y="661946"/>
                      </a:cubicBezTo>
                      <a:cubicBezTo>
                        <a:pt x="22988" y="498786"/>
                        <a:pt x="405929" y="297911"/>
                        <a:pt x="513206" y="-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7BE780F8-FF72-7FA3-121A-4DC3C177F234}"/>
                    </a:ext>
                  </a:extLst>
                </p:cNvPr>
                <p:cNvSpPr/>
                <p:nvPr/>
              </p:nvSpPr>
              <p:spPr bwMode="auto">
                <a:xfrm>
                  <a:off x="3355572" y="1012825"/>
                  <a:ext cx="378228" cy="1816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D9920B03-B732-5ABF-DD95-711A8480CF19}"/>
                    </a:ext>
                  </a:extLst>
                </p:cNvPr>
                <p:cNvSpPr/>
                <p:nvPr/>
              </p:nvSpPr>
              <p:spPr bwMode="auto">
                <a:xfrm>
                  <a:off x="3237509" y="485776"/>
                  <a:ext cx="627054" cy="62705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AB6F04A2-22EA-D2AF-133B-F6239AC58145}"/>
                  </a:ext>
                </a:extLst>
              </p:cNvPr>
              <p:cNvSpPr/>
              <p:nvPr/>
            </p:nvSpPr>
            <p:spPr bwMode="auto">
              <a:xfrm>
                <a:off x="332106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F33FB2AB-FF0A-A793-918F-2F232C889AEC}"/>
                  </a:ext>
                </a:extLst>
              </p:cNvPr>
              <p:cNvSpPr/>
              <p:nvPr/>
            </p:nvSpPr>
            <p:spPr bwMode="auto">
              <a:xfrm>
                <a:off x="356738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ひし形 239">
                <a:extLst>
                  <a:ext uri="{FF2B5EF4-FFF2-40B4-BE49-F238E27FC236}">
                    <a16:creationId xmlns:a16="http://schemas.microsoft.com/office/drawing/2014/main" id="{1AE88EC2-F613-D18A-B98A-BB0F82E2AD3F}"/>
                  </a:ext>
                </a:extLst>
              </p:cNvPr>
              <p:cNvSpPr/>
              <p:nvPr/>
            </p:nvSpPr>
            <p:spPr bwMode="auto">
              <a:xfrm>
                <a:off x="3440167" y="887857"/>
                <a:ext cx="141698" cy="139229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cxnSp>
          <p:nvCxnSpPr>
            <p:cNvPr id="244" name="直線コネクタ 243">
              <a:extLst>
                <a:ext uri="{FF2B5EF4-FFF2-40B4-BE49-F238E27FC236}">
                  <a16:creationId xmlns:a16="http://schemas.microsoft.com/office/drawing/2014/main" id="{4AE03718-4A19-D129-5EC7-7053DCE4837A}"/>
                </a:ext>
              </a:extLst>
            </p:cNvPr>
            <p:cNvCxnSpPr>
              <a:endCxn id="243" idx="0"/>
            </p:cNvCxnSpPr>
            <p:nvPr/>
          </p:nvCxnSpPr>
          <p:spPr bwMode="auto">
            <a:xfrm>
              <a:off x="8911986" y="2110913"/>
              <a:ext cx="5349" cy="28302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5" name="楕円 50">
              <a:extLst>
                <a:ext uri="{FF2B5EF4-FFF2-40B4-BE49-F238E27FC236}">
                  <a16:creationId xmlns:a16="http://schemas.microsoft.com/office/drawing/2014/main" id="{2544BEF1-34D6-65D2-6892-A4BA9699E690}"/>
                </a:ext>
              </a:extLst>
            </p:cNvPr>
            <p:cNvSpPr/>
            <p:nvPr/>
          </p:nvSpPr>
          <p:spPr bwMode="auto">
            <a:xfrm>
              <a:off x="6784734" y="176357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楕円 50">
              <a:extLst>
                <a:ext uri="{FF2B5EF4-FFF2-40B4-BE49-F238E27FC236}">
                  <a16:creationId xmlns:a16="http://schemas.microsoft.com/office/drawing/2014/main" id="{13258190-F046-C096-67AE-0EE636A6618E}"/>
                </a:ext>
              </a:extLst>
            </p:cNvPr>
            <p:cNvSpPr/>
            <p:nvPr/>
          </p:nvSpPr>
          <p:spPr bwMode="auto">
            <a:xfrm>
              <a:off x="6631774" y="2204631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楕円 50">
              <a:extLst>
                <a:ext uri="{FF2B5EF4-FFF2-40B4-BE49-F238E27FC236}">
                  <a16:creationId xmlns:a16="http://schemas.microsoft.com/office/drawing/2014/main" id="{5387174B-2FAC-3C96-60D2-3837F3B75E65}"/>
                </a:ext>
              </a:extLst>
            </p:cNvPr>
            <p:cNvSpPr/>
            <p:nvPr/>
          </p:nvSpPr>
          <p:spPr bwMode="auto">
            <a:xfrm>
              <a:off x="6748290" y="277578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楕円 50">
              <a:extLst>
                <a:ext uri="{FF2B5EF4-FFF2-40B4-BE49-F238E27FC236}">
                  <a16:creationId xmlns:a16="http://schemas.microsoft.com/office/drawing/2014/main" id="{6FD54883-7115-A2D8-E1A4-133B7BE9A29F}"/>
                </a:ext>
              </a:extLst>
            </p:cNvPr>
            <p:cNvSpPr/>
            <p:nvPr/>
          </p:nvSpPr>
          <p:spPr bwMode="auto">
            <a:xfrm>
              <a:off x="6639313" y="320712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楕円 50">
              <a:extLst>
                <a:ext uri="{FF2B5EF4-FFF2-40B4-BE49-F238E27FC236}">
                  <a16:creationId xmlns:a16="http://schemas.microsoft.com/office/drawing/2014/main" id="{24A287EC-3FD2-725D-ADD2-68A39AD89929}"/>
                </a:ext>
              </a:extLst>
            </p:cNvPr>
            <p:cNvSpPr/>
            <p:nvPr/>
          </p:nvSpPr>
          <p:spPr bwMode="auto">
            <a:xfrm>
              <a:off x="8218802" y="3287684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楕円 50">
              <a:extLst>
                <a:ext uri="{FF2B5EF4-FFF2-40B4-BE49-F238E27FC236}">
                  <a16:creationId xmlns:a16="http://schemas.microsoft.com/office/drawing/2014/main" id="{E306FEA4-B146-1491-6D17-971F18BEBC7F}"/>
                </a:ext>
              </a:extLst>
            </p:cNvPr>
            <p:cNvSpPr/>
            <p:nvPr/>
          </p:nvSpPr>
          <p:spPr bwMode="auto">
            <a:xfrm>
              <a:off x="8270756" y="248314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楕円 50">
              <a:extLst>
                <a:ext uri="{FF2B5EF4-FFF2-40B4-BE49-F238E27FC236}">
                  <a16:creationId xmlns:a16="http://schemas.microsoft.com/office/drawing/2014/main" id="{E676B16E-CBD3-132B-0A29-AA8C8555A413}"/>
                </a:ext>
              </a:extLst>
            </p:cNvPr>
            <p:cNvSpPr/>
            <p:nvPr/>
          </p:nvSpPr>
          <p:spPr bwMode="auto">
            <a:xfrm>
              <a:off x="8967520" y="1509289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楕円 50">
              <a:extLst>
                <a:ext uri="{FF2B5EF4-FFF2-40B4-BE49-F238E27FC236}">
                  <a16:creationId xmlns:a16="http://schemas.microsoft.com/office/drawing/2014/main" id="{D2EB09E3-1F63-D993-4C59-85ED08967863}"/>
                </a:ext>
              </a:extLst>
            </p:cNvPr>
            <p:cNvSpPr/>
            <p:nvPr/>
          </p:nvSpPr>
          <p:spPr bwMode="auto">
            <a:xfrm>
              <a:off x="8589806" y="915666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楕円 50">
              <a:extLst>
                <a:ext uri="{FF2B5EF4-FFF2-40B4-BE49-F238E27FC236}">
                  <a16:creationId xmlns:a16="http://schemas.microsoft.com/office/drawing/2014/main" id="{DAB775F6-D202-B600-7016-708C647FB34D}"/>
                </a:ext>
              </a:extLst>
            </p:cNvPr>
            <p:cNvSpPr/>
            <p:nvPr/>
          </p:nvSpPr>
          <p:spPr bwMode="auto">
            <a:xfrm>
              <a:off x="7199072" y="95871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楕円 50">
              <a:extLst>
                <a:ext uri="{FF2B5EF4-FFF2-40B4-BE49-F238E27FC236}">
                  <a16:creationId xmlns:a16="http://schemas.microsoft.com/office/drawing/2014/main" id="{DD47C45D-BD64-8C6E-F252-1789A407AB57}"/>
                </a:ext>
              </a:extLst>
            </p:cNvPr>
            <p:cNvSpPr/>
            <p:nvPr/>
          </p:nvSpPr>
          <p:spPr bwMode="auto">
            <a:xfrm>
              <a:off x="8234754" y="196482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楕円 50">
              <a:extLst>
                <a:ext uri="{FF2B5EF4-FFF2-40B4-BE49-F238E27FC236}">
                  <a16:creationId xmlns:a16="http://schemas.microsoft.com/office/drawing/2014/main" id="{A3BCFB63-FFD0-6021-5C2A-78E1BC1AFB52}"/>
                </a:ext>
              </a:extLst>
            </p:cNvPr>
            <p:cNvSpPr/>
            <p:nvPr/>
          </p:nvSpPr>
          <p:spPr bwMode="auto">
            <a:xfrm>
              <a:off x="9038958" y="1180677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楕円 50">
              <a:extLst>
                <a:ext uri="{FF2B5EF4-FFF2-40B4-BE49-F238E27FC236}">
                  <a16:creationId xmlns:a16="http://schemas.microsoft.com/office/drawing/2014/main" id="{215EE25F-34A0-7F9F-8F69-8DAD69A40ACE}"/>
                </a:ext>
              </a:extLst>
            </p:cNvPr>
            <p:cNvSpPr/>
            <p:nvPr/>
          </p:nvSpPr>
          <p:spPr bwMode="auto">
            <a:xfrm>
              <a:off x="8508534" y="2211405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楕円 50">
              <a:extLst>
                <a:ext uri="{FF2B5EF4-FFF2-40B4-BE49-F238E27FC236}">
                  <a16:creationId xmlns:a16="http://schemas.microsoft.com/office/drawing/2014/main" id="{CE3BB132-AD28-5DEC-6E3D-CCFED092F740}"/>
                </a:ext>
              </a:extLst>
            </p:cNvPr>
            <p:cNvSpPr/>
            <p:nvPr/>
          </p:nvSpPr>
          <p:spPr bwMode="auto">
            <a:xfrm>
              <a:off x="8160920" y="288369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楕円 50">
              <a:extLst>
                <a:ext uri="{FF2B5EF4-FFF2-40B4-BE49-F238E27FC236}">
                  <a16:creationId xmlns:a16="http://schemas.microsoft.com/office/drawing/2014/main" id="{4B4FF92B-AF2A-6F57-4F3C-F6C83CE17C3F}"/>
                </a:ext>
              </a:extLst>
            </p:cNvPr>
            <p:cNvSpPr/>
            <p:nvPr/>
          </p:nvSpPr>
          <p:spPr bwMode="auto">
            <a:xfrm>
              <a:off x="8538182" y="277417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楕円 50">
              <a:extLst>
                <a:ext uri="{FF2B5EF4-FFF2-40B4-BE49-F238E27FC236}">
                  <a16:creationId xmlns:a16="http://schemas.microsoft.com/office/drawing/2014/main" id="{32A18382-AF87-2F3A-DC01-A4DD7E2C8026}"/>
                </a:ext>
              </a:extLst>
            </p:cNvPr>
            <p:cNvSpPr/>
            <p:nvPr/>
          </p:nvSpPr>
          <p:spPr bwMode="auto">
            <a:xfrm>
              <a:off x="8894606" y="326834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4DB8D109-48D3-FC98-9525-8EFE7CA331A6}"/>
              </a:ext>
            </a:extLst>
          </p:cNvPr>
          <p:cNvGrpSpPr/>
          <p:nvPr/>
        </p:nvGrpSpPr>
        <p:grpSpPr>
          <a:xfrm>
            <a:off x="6631774" y="3828660"/>
            <a:ext cx="2662811" cy="2638984"/>
            <a:chOff x="6631774" y="3828660"/>
            <a:chExt cx="2662811" cy="2638984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55874675-D625-783F-E4DC-40E99C00A9F5}"/>
                </a:ext>
              </a:extLst>
            </p:cNvPr>
            <p:cNvGrpSpPr/>
            <p:nvPr/>
          </p:nvGrpSpPr>
          <p:grpSpPr>
            <a:xfrm>
              <a:off x="6785764" y="3828660"/>
              <a:ext cx="2397704" cy="2638984"/>
              <a:chOff x="6965161" y="3030821"/>
              <a:chExt cx="3040818" cy="3346814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79C92CF-43DC-AC18-489A-E0C4ED117CFC}"/>
                  </a:ext>
                </a:extLst>
              </p:cNvPr>
              <p:cNvSpPr/>
              <p:nvPr/>
            </p:nvSpPr>
            <p:spPr bwMode="auto">
              <a:xfrm>
                <a:off x="7160433" y="4592496"/>
                <a:ext cx="1516606" cy="1421524"/>
              </a:xfrm>
              <a:custGeom>
                <a:avLst/>
                <a:gdLst>
                  <a:gd name="connsiteX0" fmla="*/ 758303 w 1516606"/>
                  <a:gd name="connsiteY0" fmla="*/ 0 h 1421524"/>
                  <a:gd name="connsiteX1" fmla="*/ 1516606 w 1516606"/>
                  <a:gd name="connsiteY1" fmla="*/ 710762 h 1421524"/>
                  <a:gd name="connsiteX2" fmla="*/ 1501200 w 1516606"/>
                  <a:gd name="connsiteY2" fmla="*/ 854005 h 1421524"/>
                  <a:gd name="connsiteX3" fmla="*/ 1499037 w 1516606"/>
                  <a:gd name="connsiteY3" fmla="*/ 860538 h 1421524"/>
                  <a:gd name="connsiteX4" fmla="*/ 763658 w 1516606"/>
                  <a:gd name="connsiteY4" fmla="*/ 860538 h 1421524"/>
                  <a:gd name="connsiteX5" fmla="*/ 763658 w 1516606"/>
                  <a:gd name="connsiteY5" fmla="*/ 1421018 h 1421524"/>
                  <a:gd name="connsiteX6" fmla="*/ 758303 w 1516606"/>
                  <a:gd name="connsiteY6" fmla="*/ 1421524 h 1421524"/>
                  <a:gd name="connsiteX7" fmla="*/ 0 w 1516606"/>
                  <a:gd name="connsiteY7" fmla="*/ 710762 h 1421524"/>
                  <a:gd name="connsiteX8" fmla="*/ 758303 w 1516606"/>
                  <a:gd name="connsiteY8" fmla="*/ 0 h 142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6606" h="1421524">
                    <a:moveTo>
                      <a:pt x="758303" y="0"/>
                    </a:moveTo>
                    <a:cubicBezTo>
                      <a:pt x="1177102" y="0"/>
                      <a:pt x="1516606" y="318219"/>
                      <a:pt x="1516606" y="710762"/>
                    </a:cubicBezTo>
                    <a:cubicBezTo>
                      <a:pt x="1516606" y="759830"/>
                      <a:pt x="1511301" y="807737"/>
                      <a:pt x="1501200" y="854005"/>
                    </a:cubicBezTo>
                    <a:lnTo>
                      <a:pt x="1499037" y="860538"/>
                    </a:lnTo>
                    <a:lnTo>
                      <a:pt x="763658" y="860538"/>
                    </a:lnTo>
                    <a:lnTo>
                      <a:pt x="763658" y="1421018"/>
                    </a:lnTo>
                    <a:lnTo>
                      <a:pt x="758303" y="1421524"/>
                    </a:lnTo>
                    <a:cubicBezTo>
                      <a:pt x="339504" y="1421524"/>
                      <a:pt x="0" y="1103305"/>
                      <a:pt x="0" y="710762"/>
                    </a:cubicBezTo>
                    <a:cubicBezTo>
                      <a:pt x="0" y="318219"/>
                      <a:pt x="339504" y="0"/>
                      <a:pt x="758303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508AE745-F72D-35A5-4510-33C2EF882E57}"/>
                  </a:ext>
                </a:extLst>
              </p:cNvPr>
              <p:cNvGrpSpPr/>
              <p:nvPr/>
            </p:nvGrpSpPr>
            <p:grpSpPr>
              <a:xfrm>
                <a:off x="7204174" y="3872297"/>
                <a:ext cx="1440160" cy="2505338"/>
                <a:chOff x="4565865" y="3342900"/>
                <a:chExt cx="1440160" cy="2505338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1D93D8B9-6EC4-3A48-2D7E-91012C5831D0}"/>
                    </a:ext>
                  </a:extLst>
                </p:cNvPr>
                <p:cNvSpPr/>
                <p:nvPr/>
              </p:nvSpPr>
              <p:spPr bwMode="auto">
                <a:xfrm>
                  <a:off x="5414129" y="5398188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F2BF1F94-AD0B-02A2-6927-74C5F1D192A3}"/>
                    </a:ext>
                  </a:extLst>
                </p:cNvPr>
                <p:cNvSpPr/>
                <p:nvPr/>
              </p:nvSpPr>
              <p:spPr bwMode="auto">
                <a:xfrm>
                  <a:off x="4770057" y="5398188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4629491F-319C-A584-11F2-30320442998E}"/>
                    </a:ext>
                  </a:extLst>
                </p:cNvPr>
                <p:cNvSpPr/>
                <p:nvPr/>
              </p:nvSpPr>
              <p:spPr bwMode="auto">
                <a:xfrm>
                  <a:off x="4636940" y="4038027"/>
                  <a:ext cx="1298010" cy="1500070"/>
                </a:xfrm>
                <a:custGeom>
                  <a:avLst/>
                  <a:gdLst>
                    <a:gd name="connsiteX0" fmla="*/ 649005 w 1298010"/>
                    <a:gd name="connsiteY0" fmla="*/ 0 h 1500070"/>
                    <a:gd name="connsiteX1" fmla="*/ 1298010 w 1298010"/>
                    <a:gd name="connsiteY1" fmla="*/ 750035 h 1500070"/>
                    <a:gd name="connsiteX2" fmla="*/ 1187170 w 1298010"/>
                    <a:gd name="connsiteY2" fmla="*/ 1169387 h 1500070"/>
                    <a:gd name="connsiteX3" fmla="*/ 1118406 w 1298010"/>
                    <a:gd name="connsiteY3" fmla="*/ 1265704 h 1500070"/>
                    <a:gd name="connsiteX4" fmla="*/ 1124218 w 1298010"/>
                    <a:gd name="connsiteY4" fmla="*/ 1298973 h 1500070"/>
                    <a:gd name="connsiteX5" fmla="*/ 950209 w 1298010"/>
                    <a:gd name="connsiteY5" fmla="*/ 1500070 h 1500070"/>
                    <a:gd name="connsiteX6" fmla="*/ 882477 w 1298010"/>
                    <a:gd name="connsiteY6" fmla="*/ 1484267 h 1500070"/>
                    <a:gd name="connsiteX7" fmla="*/ 850604 w 1298010"/>
                    <a:gd name="connsiteY7" fmla="*/ 1459433 h 1500070"/>
                    <a:gd name="connsiteX8" fmla="*/ 779802 w 1298010"/>
                    <a:gd name="connsiteY8" fmla="*/ 1484832 h 1500070"/>
                    <a:gd name="connsiteX9" fmla="*/ 649005 w 1298010"/>
                    <a:gd name="connsiteY9" fmla="*/ 1500070 h 1500070"/>
                    <a:gd name="connsiteX10" fmla="*/ 518208 w 1298010"/>
                    <a:gd name="connsiteY10" fmla="*/ 1484832 h 1500070"/>
                    <a:gd name="connsiteX11" fmla="*/ 447373 w 1298010"/>
                    <a:gd name="connsiteY11" fmla="*/ 1459421 h 1500070"/>
                    <a:gd name="connsiteX12" fmla="*/ 415485 w 1298010"/>
                    <a:gd name="connsiteY12" fmla="*/ 1484267 h 1500070"/>
                    <a:gd name="connsiteX13" fmla="*/ 347753 w 1298010"/>
                    <a:gd name="connsiteY13" fmla="*/ 1500070 h 1500070"/>
                    <a:gd name="connsiteX14" fmla="*/ 173744 w 1298010"/>
                    <a:gd name="connsiteY14" fmla="*/ 1298973 h 1500070"/>
                    <a:gd name="connsiteX15" fmla="*/ 179565 w 1298010"/>
                    <a:gd name="connsiteY15" fmla="*/ 1265650 h 1500070"/>
                    <a:gd name="connsiteX16" fmla="*/ 110840 w 1298010"/>
                    <a:gd name="connsiteY16" fmla="*/ 1169387 h 1500070"/>
                    <a:gd name="connsiteX17" fmla="*/ 0 w 1298010"/>
                    <a:gd name="connsiteY17" fmla="*/ 750035 h 1500070"/>
                    <a:gd name="connsiteX18" fmla="*/ 649005 w 1298010"/>
                    <a:gd name="connsiteY18" fmla="*/ 0 h 15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98010" h="1500070">
                      <a:moveTo>
                        <a:pt x="649005" y="0"/>
                      </a:moveTo>
                      <a:cubicBezTo>
                        <a:pt x="1007441" y="0"/>
                        <a:pt x="1298010" y="335802"/>
                        <a:pt x="1298010" y="750035"/>
                      </a:cubicBezTo>
                      <a:cubicBezTo>
                        <a:pt x="1298010" y="905372"/>
                        <a:pt x="1257149" y="1049680"/>
                        <a:pt x="1187170" y="1169387"/>
                      </a:cubicBezTo>
                      <a:lnTo>
                        <a:pt x="1118406" y="1265704"/>
                      </a:lnTo>
                      <a:lnTo>
                        <a:pt x="1124218" y="1298973"/>
                      </a:lnTo>
                      <a:cubicBezTo>
                        <a:pt x="1124218" y="1410036"/>
                        <a:pt x="1046312" y="1500070"/>
                        <a:pt x="950209" y="1500070"/>
                      </a:cubicBezTo>
                      <a:cubicBezTo>
                        <a:pt x="926183" y="1500070"/>
                        <a:pt x="903295" y="1494443"/>
                        <a:pt x="882477" y="1484267"/>
                      </a:cubicBezTo>
                      <a:lnTo>
                        <a:pt x="850604" y="1459433"/>
                      </a:lnTo>
                      <a:lnTo>
                        <a:pt x="779802" y="1484832"/>
                      </a:lnTo>
                      <a:cubicBezTo>
                        <a:pt x="737554" y="1494823"/>
                        <a:pt x="693809" y="1500070"/>
                        <a:pt x="649005" y="1500070"/>
                      </a:cubicBezTo>
                      <a:cubicBezTo>
                        <a:pt x="604200" y="1500070"/>
                        <a:pt x="560456" y="1494823"/>
                        <a:pt x="518208" y="1484832"/>
                      </a:cubicBezTo>
                      <a:lnTo>
                        <a:pt x="447373" y="1459421"/>
                      </a:lnTo>
                      <a:lnTo>
                        <a:pt x="415485" y="1484267"/>
                      </a:lnTo>
                      <a:cubicBezTo>
                        <a:pt x="394667" y="1494443"/>
                        <a:pt x="371779" y="1500070"/>
                        <a:pt x="347753" y="1500070"/>
                      </a:cubicBezTo>
                      <a:cubicBezTo>
                        <a:pt x="251650" y="1500070"/>
                        <a:pt x="173744" y="1410036"/>
                        <a:pt x="173744" y="1298973"/>
                      </a:cubicBezTo>
                      <a:lnTo>
                        <a:pt x="179565" y="1265650"/>
                      </a:lnTo>
                      <a:lnTo>
                        <a:pt x="110840" y="1169387"/>
                      </a:lnTo>
                      <a:cubicBezTo>
                        <a:pt x="40861" y="1049680"/>
                        <a:pt x="0" y="905372"/>
                        <a:pt x="0" y="750035"/>
                      </a:cubicBezTo>
                      <a:cubicBezTo>
                        <a:pt x="0" y="335802"/>
                        <a:pt x="290569" y="0"/>
                        <a:pt x="6490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83A60937-6345-E79D-E924-6DFEC6B7DADD}"/>
                    </a:ext>
                  </a:extLst>
                </p:cNvPr>
                <p:cNvSpPr/>
                <p:nvPr/>
              </p:nvSpPr>
              <p:spPr bwMode="auto">
                <a:xfrm>
                  <a:off x="4565865" y="3342900"/>
                  <a:ext cx="1440160" cy="144016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楕円 109">
                  <a:extLst>
                    <a:ext uri="{FF2B5EF4-FFF2-40B4-BE49-F238E27FC236}">
                      <a16:creationId xmlns:a16="http://schemas.microsoft.com/office/drawing/2014/main" id="{999BB1AB-B7BC-D639-DAEB-9483ECBEA6F2}"/>
                    </a:ext>
                  </a:extLst>
                </p:cNvPr>
                <p:cNvSpPr/>
                <p:nvPr/>
              </p:nvSpPr>
              <p:spPr bwMode="auto">
                <a:xfrm rot="10800000">
                  <a:off x="5007919" y="3609621"/>
                  <a:ext cx="556049" cy="380837"/>
                </a:xfrm>
                <a:custGeom>
                  <a:avLst/>
                  <a:gdLst>
                    <a:gd name="connsiteX0" fmla="*/ 0 w 1440160"/>
                    <a:gd name="connsiteY0" fmla="*/ 720080 h 1440160"/>
                    <a:gd name="connsiteX1" fmla="*/ 720080 w 1440160"/>
                    <a:gd name="connsiteY1" fmla="*/ 0 h 1440160"/>
                    <a:gd name="connsiteX2" fmla="*/ 1440160 w 1440160"/>
                    <a:gd name="connsiteY2" fmla="*/ 720080 h 1440160"/>
                    <a:gd name="connsiteX3" fmla="*/ 720080 w 1440160"/>
                    <a:gd name="connsiteY3" fmla="*/ 1440160 h 1440160"/>
                    <a:gd name="connsiteX4" fmla="*/ 0 w 1440160"/>
                    <a:gd name="connsiteY4" fmla="*/ 720080 h 1440160"/>
                    <a:gd name="connsiteX0" fmla="*/ 0 w 1440160"/>
                    <a:gd name="connsiteY0" fmla="*/ 720080 h 1440160"/>
                    <a:gd name="connsiteX1" fmla="*/ 720080 w 1440160"/>
                    <a:gd name="connsiteY1" fmla="*/ 0 h 1440160"/>
                    <a:gd name="connsiteX2" fmla="*/ 1440160 w 1440160"/>
                    <a:gd name="connsiteY2" fmla="*/ 720080 h 1440160"/>
                    <a:gd name="connsiteX3" fmla="*/ 720080 w 1440160"/>
                    <a:gd name="connsiteY3" fmla="*/ 1440160 h 1440160"/>
                    <a:gd name="connsiteX4" fmla="*/ 0 w 1440160"/>
                    <a:gd name="connsiteY4" fmla="*/ 720080 h 1440160"/>
                    <a:gd name="connsiteX0" fmla="*/ 0 w 1440160"/>
                    <a:gd name="connsiteY0" fmla="*/ 720080 h 1440160"/>
                    <a:gd name="connsiteX1" fmla="*/ 720080 w 1440160"/>
                    <a:gd name="connsiteY1" fmla="*/ 0 h 1440160"/>
                    <a:gd name="connsiteX2" fmla="*/ 1440160 w 1440160"/>
                    <a:gd name="connsiteY2" fmla="*/ 720080 h 1440160"/>
                    <a:gd name="connsiteX3" fmla="*/ 720080 w 1440160"/>
                    <a:gd name="connsiteY3" fmla="*/ 1440160 h 1440160"/>
                    <a:gd name="connsiteX4" fmla="*/ 0 w 1440160"/>
                    <a:gd name="connsiteY4" fmla="*/ 720080 h 1440160"/>
                    <a:gd name="connsiteX0" fmla="*/ 0 w 1440160"/>
                    <a:gd name="connsiteY0" fmla="*/ 720080 h 1440160"/>
                    <a:gd name="connsiteX1" fmla="*/ 720080 w 1440160"/>
                    <a:gd name="connsiteY1" fmla="*/ 0 h 1440160"/>
                    <a:gd name="connsiteX2" fmla="*/ 1440160 w 1440160"/>
                    <a:gd name="connsiteY2" fmla="*/ 720080 h 1440160"/>
                    <a:gd name="connsiteX3" fmla="*/ 720080 w 1440160"/>
                    <a:gd name="connsiteY3" fmla="*/ 1440160 h 1440160"/>
                    <a:gd name="connsiteX4" fmla="*/ 0 w 1440160"/>
                    <a:gd name="connsiteY4" fmla="*/ 720080 h 1440160"/>
                    <a:gd name="connsiteX0" fmla="*/ 0 w 1440160"/>
                    <a:gd name="connsiteY0" fmla="*/ 720080 h 1067773"/>
                    <a:gd name="connsiteX1" fmla="*/ 720080 w 1440160"/>
                    <a:gd name="connsiteY1" fmla="*/ 0 h 1067773"/>
                    <a:gd name="connsiteX2" fmla="*/ 1440160 w 1440160"/>
                    <a:gd name="connsiteY2" fmla="*/ 720080 h 1067773"/>
                    <a:gd name="connsiteX3" fmla="*/ 697855 w 1440160"/>
                    <a:gd name="connsiteY3" fmla="*/ 1065510 h 1067773"/>
                    <a:gd name="connsiteX4" fmla="*/ 0 w 1440160"/>
                    <a:gd name="connsiteY4" fmla="*/ 720080 h 1067773"/>
                    <a:gd name="connsiteX0" fmla="*/ 0 w 1440160"/>
                    <a:gd name="connsiteY0" fmla="*/ 720080 h 1076372"/>
                    <a:gd name="connsiteX1" fmla="*/ 720080 w 1440160"/>
                    <a:gd name="connsiteY1" fmla="*/ 0 h 1076372"/>
                    <a:gd name="connsiteX2" fmla="*/ 1440160 w 1440160"/>
                    <a:gd name="connsiteY2" fmla="*/ 720080 h 1076372"/>
                    <a:gd name="connsiteX3" fmla="*/ 704205 w 1440160"/>
                    <a:gd name="connsiteY3" fmla="*/ 1075035 h 1076372"/>
                    <a:gd name="connsiteX4" fmla="*/ 0 w 1440160"/>
                    <a:gd name="connsiteY4" fmla="*/ 720080 h 1076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0160" h="1076372">
                      <a:moveTo>
                        <a:pt x="0" y="720080"/>
                      </a:moveTo>
                      <a:cubicBezTo>
                        <a:pt x="0" y="322391"/>
                        <a:pt x="322391" y="0"/>
                        <a:pt x="720080" y="0"/>
                      </a:cubicBezTo>
                      <a:cubicBezTo>
                        <a:pt x="1117769" y="0"/>
                        <a:pt x="1440160" y="322391"/>
                        <a:pt x="1440160" y="720080"/>
                      </a:cubicBezTo>
                      <a:cubicBezTo>
                        <a:pt x="1440160" y="1117769"/>
                        <a:pt x="1101894" y="1075035"/>
                        <a:pt x="704205" y="1075035"/>
                      </a:cubicBezTo>
                      <a:cubicBezTo>
                        <a:pt x="306516" y="1075035"/>
                        <a:pt x="0" y="1117769"/>
                        <a:pt x="0" y="72008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" name="楕円 109">
                  <a:extLst>
                    <a:ext uri="{FF2B5EF4-FFF2-40B4-BE49-F238E27FC236}">
                      <a16:creationId xmlns:a16="http://schemas.microsoft.com/office/drawing/2014/main" id="{D86542CA-83B2-2DDC-0C20-8EBB4A75C3BD}"/>
                    </a:ext>
                  </a:extLst>
                </p:cNvPr>
                <p:cNvSpPr/>
                <p:nvPr/>
              </p:nvSpPr>
              <p:spPr bwMode="auto">
                <a:xfrm rot="10800000">
                  <a:off x="4894987" y="4394480"/>
                  <a:ext cx="781912" cy="380837"/>
                </a:xfrm>
                <a:custGeom>
                  <a:avLst/>
                  <a:gdLst>
                    <a:gd name="connsiteX0" fmla="*/ 0 w 1440160"/>
                    <a:gd name="connsiteY0" fmla="*/ 720080 h 1440160"/>
                    <a:gd name="connsiteX1" fmla="*/ 720080 w 1440160"/>
                    <a:gd name="connsiteY1" fmla="*/ 0 h 1440160"/>
                    <a:gd name="connsiteX2" fmla="*/ 1440160 w 1440160"/>
                    <a:gd name="connsiteY2" fmla="*/ 720080 h 1440160"/>
                    <a:gd name="connsiteX3" fmla="*/ 720080 w 1440160"/>
                    <a:gd name="connsiteY3" fmla="*/ 1440160 h 1440160"/>
                    <a:gd name="connsiteX4" fmla="*/ 0 w 1440160"/>
                    <a:gd name="connsiteY4" fmla="*/ 720080 h 1440160"/>
                    <a:gd name="connsiteX0" fmla="*/ 0 w 1440160"/>
                    <a:gd name="connsiteY0" fmla="*/ 720080 h 1440160"/>
                    <a:gd name="connsiteX1" fmla="*/ 720080 w 1440160"/>
                    <a:gd name="connsiteY1" fmla="*/ 0 h 1440160"/>
                    <a:gd name="connsiteX2" fmla="*/ 1440160 w 1440160"/>
                    <a:gd name="connsiteY2" fmla="*/ 720080 h 1440160"/>
                    <a:gd name="connsiteX3" fmla="*/ 720080 w 1440160"/>
                    <a:gd name="connsiteY3" fmla="*/ 1440160 h 1440160"/>
                    <a:gd name="connsiteX4" fmla="*/ 0 w 1440160"/>
                    <a:gd name="connsiteY4" fmla="*/ 720080 h 1440160"/>
                    <a:gd name="connsiteX0" fmla="*/ 0 w 1440160"/>
                    <a:gd name="connsiteY0" fmla="*/ 720080 h 1440160"/>
                    <a:gd name="connsiteX1" fmla="*/ 720080 w 1440160"/>
                    <a:gd name="connsiteY1" fmla="*/ 0 h 1440160"/>
                    <a:gd name="connsiteX2" fmla="*/ 1440160 w 1440160"/>
                    <a:gd name="connsiteY2" fmla="*/ 720080 h 1440160"/>
                    <a:gd name="connsiteX3" fmla="*/ 720080 w 1440160"/>
                    <a:gd name="connsiteY3" fmla="*/ 1440160 h 1440160"/>
                    <a:gd name="connsiteX4" fmla="*/ 0 w 1440160"/>
                    <a:gd name="connsiteY4" fmla="*/ 720080 h 1440160"/>
                    <a:gd name="connsiteX0" fmla="*/ 0 w 1440160"/>
                    <a:gd name="connsiteY0" fmla="*/ 720080 h 1440160"/>
                    <a:gd name="connsiteX1" fmla="*/ 720080 w 1440160"/>
                    <a:gd name="connsiteY1" fmla="*/ 0 h 1440160"/>
                    <a:gd name="connsiteX2" fmla="*/ 1440160 w 1440160"/>
                    <a:gd name="connsiteY2" fmla="*/ 720080 h 1440160"/>
                    <a:gd name="connsiteX3" fmla="*/ 720080 w 1440160"/>
                    <a:gd name="connsiteY3" fmla="*/ 1440160 h 1440160"/>
                    <a:gd name="connsiteX4" fmla="*/ 0 w 1440160"/>
                    <a:gd name="connsiteY4" fmla="*/ 720080 h 1440160"/>
                    <a:gd name="connsiteX0" fmla="*/ 0 w 1440160"/>
                    <a:gd name="connsiteY0" fmla="*/ 720080 h 1067773"/>
                    <a:gd name="connsiteX1" fmla="*/ 720080 w 1440160"/>
                    <a:gd name="connsiteY1" fmla="*/ 0 h 1067773"/>
                    <a:gd name="connsiteX2" fmla="*/ 1440160 w 1440160"/>
                    <a:gd name="connsiteY2" fmla="*/ 720080 h 1067773"/>
                    <a:gd name="connsiteX3" fmla="*/ 697855 w 1440160"/>
                    <a:gd name="connsiteY3" fmla="*/ 1065510 h 1067773"/>
                    <a:gd name="connsiteX4" fmla="*/ 0 w 1440160"/>
                    <a:gd name="connsiteY4" fmla="*/ 720080 h 1067773"/>
                    <a:gd name="connsiteX0" fmla="*/ 0 w 1440160"/>
                    <a:gd name="connsiteY0" fmla="*/ 720080 h 1076372"/>
                    <a:gd name="connsiteX1" fmla="*/ 720080 w 1440160"/>
                    <a:gd name="connsiteY1" fmla="*/ 0 h 1076372"/>
                    <a:gd name="connsiteX2" fmla="*/ 1440160 w 1440160"/>
                    <a:gd name="connsiteY2" fmla="*/ 720080 h 1076372"/>
                    <a:gd name="connsiteX3" fmla="*/ 704205 w 1440160"/>
                    <a:gd name="connsiteY3" fmla="*/ 1075035 h 1076372"/>
                    <a:gd name="connsiteX4" fmla="*/ 0 w 1440160"/>
                    <a:gd name="connsiteY4" fmla="*/ 720080 h 1076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0160" h="1076372">
                      <a:moveTo>
                        <a:pt x="0" y="720080"/>
                      </a:moveTo>
                      <a:cubicBezTo>
                        <a:pt x="0" y="322391"/>
                        <a:pt x="322391" y="0"/>
                        <a:pt x="720080" y="0"/>
                      </a:cubicBezTo>
                      <a:cubicBezTo>
                        <a:pt x="1117769" y="0"/>
                        <a:pt x="1440160" y="322391"/>
                        <a:pt x="1440160" y="720080"/>
                      </a:cubicBezTo>
                      <a:cubicBezTo>
                        <a:pt x="1440160" y="1117769"/>
                        <a:pt x="1101894" y="1075035"/>
                        <a:pt x="704205" y="1075035"/>
                      </a:cubicBezTo>
                      <a:cubicBezTo>
                        <a:pt x="306516" y="1075035"/>
                        <a:pt x="0" y="1117769"/>
                        <a:pt x="0" y="72008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D6713EAB-6067-CAC1-C3E4-CB0D6F03909D}"/>
                    </a:ext>
                  </a:extLst>
                </p:cNvPr>
                <p:cNvSpPr/>
                <p:nvPr/>
              </p:nvSpPr>
              <p:spPr bwMode="auto">
                <a:xfrm>
                  <a:off x="5100730" y="4206683"/>
                  <a:ext cx="370430" cy="423650"/>
                </a:xfrm>
                <a:custGeom>
                  <a:avLst/>
                  <a:gdLst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116196 w 585065"/>
                    <a:gd name="connsiteY4" fmla="*/ 279341 h 774395"/>
                    <a:gd name="connsiteX5" fmla="*/ 0 w 585065"/>
                    <a:gd name="connsiteY5" fmla="*/ 279341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0 w 585065"/>
                    <a:gd name="connsiteY4" fmla="*/ 279341 h 774395"/>
                    <a:gd name="connsiteX5" fmla="*/ 292533 w 585065"/>
                    <a:gd name="connsiteY5" fmla="*/ 0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292531 w 585065"/>
                    <a:gd name="connsiteY2" fmla="*/ 774395 h 774395"/>
                    <a:gd name="connsiteX3" fmla="*/ 0 w 585065"/>
                    <a:gd name="connsiteY3" fmla="*/ 279341 h 774395"/>
                    <a:gd name="connsiteX4" fmla="*/ 292533 w 585065"/>
                    <a:gd name="connsiteY4" fmla="*/ 0 h 77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5" h="774395">
                      <a:moveTo>
                        <a:pt x="292533" y="0"/>
                      </a:moveTo>
                      <a:lnTo>
                        <a:pt x="585065" y="279341"/>
                      </a:lnTo>
                      <a:lnTo>
                        <a:pt x="292531" y="774395"/>
                      </a:lnTo>
                      <a:lnTo>
                        <a:pt x="0" y="279341"/>
                      </a:lnTo>
                      <a:lnTo>
                        <a:pt x="292533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46733BCA-2CB2-9007-2949-02C9B8DF606F}"/>
                    </a:ext>
                  </a:extLst>
                </p:cNvPr>
                <p:cNvSpPr/>
                <p:nvPr/>
              </p:nvSpPr>
              <p:spPr bwMode="auto">
                <a:xfrm>
                  <a:off x="4742373" y="387923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E2B47F6F-F20C-2868-E486-7CD4888BD1A7}"/>
                    </a:ext>
                  </a:extLst>
                </p:cNvPr>
                <p:cNvSpPr/>
                <p:nvPr/>
              </p:nvSpPr>
              <p:spPr bwMode="auto">
                <a:xfrm>
                  <a:off x="4819650" y="395951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C6810B5F-5EFB-4179-902C-2DFD870BF7B6}"/>
                    </a:ext>
                  </a:extLst>
                </p:cNvPr>
                <p:cNvSpPr/>
                <p:nvPr/>
              </p:nvSpPr>
              <p:spPr bwMode="auto">
                <a:xfrm>
                  <a:off x="5494848" y="387923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E350A7E3-9D1E-B571-B0B3-FE318A8DA0C4}"/>
                    </a:ext>
                  </a:extLst>
                </p:cNvPr>
                <p:cNvSpPr/>
                <p:nvPr/>
              </p:nvSpPr>
              <p:spPr bwMode="auto">
                <a:xfrm>
                  <a:off x="5572125" y="395951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BF4EA524-67D7-C210-FBF7-EDD7C4748DFF}"/>
                  </a:ext>
                </a:extLst>
              </p:cNvPr>
              <p:cNvGrpSpPr/>
              <p:nvPr/>
            </p:nvGrpSpPr>
            <p:grpSpPr>
              <a:xfrm rot="11671061">
                <a:off x="6965161" y="3030821"/>
                <a:ext cx="3040818" cy="2753895"/>
                <a:chOff x="5580119" y="3508981"/>
                <a:chExt cx="2495452" cy="2499720"/>
              </a:xfrm>
            </p:grpSpPr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D8B0FCE5-68C9-C191-DC9B-3646DE519983}"/>
                    </a:ext>
                  </a:extLst>
                </p:cNvPr>
                <p:cNvGrpSpPr/>
                <p:nvPr/>
              </p:nvGrpSpPr>
              <p:grpSpPr>
                <a:xfrm rot="10800000">
                  <a:off x="6772767" y="3508981"/>
                  <a:ext cx="334069" cy="2499720"/>
                  <a:chOff x="6548854" y="100187"/>
                  <a:chExt cx="334069" cy="2499720"/>
                </a:xfrm>
              </p:grpSpPr>
              <p:sp>
                <p:nvSpPr>
                  <p:cNvPr id="115" name="四角形: 角を丸くする 114">
                    <a:extLst>
                      <a:ext uri="{FF2B5EF4-FFF2-40B4-BE49-F238E27FC236}">
                        <a16:creationId xmlns:a16="http://schemas.microsoft.com/office/drawing/2014/main" id="{DEFE971D-636D-9F70-8819-D8B79107A436}"/>
                      </a:ext>
                    </a:extLst>
                  </p:cNvPr>
                  <p:cNvSpPr/>
                  <p:nvPr/>
                </p:nvSpPr>
                <p:spPr>
                  <a:xfrm>
                    <a:off x="6776339" y="100187"/>
                    <a:ext cx="79628" cy="2049483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4F176CF5-8ACF-1466-60DC-2FF46EEEF4E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48854" y="2207932"/>
                    <a:ext cx="310308" cy="391975"/>
                  </a:xfrm>
                  <a:custGeom>
                    <a:avLst/>
                    <a:gdLst>
                      <a:gd name="connsiteX0" fmla="*/ 74911 w 310308"/>
                      <a:gd name="connsiteY0" fmla="*/ 391975 h 391975"/>
                      <a:gd name="connsiteX1" fmla="*/ 0 w 310308"/>
                      <a:gd name="connsiteY1" fmla="*/ 391975 h 391975"/>
                      <a:gd name="connsiteX2" fmla="*/ 0 w 310308"/>
                      <a:gd name="connsiteY2" fmla="*/ 155154 h 391975"/>
                      <a:gd name="connsiteX3" fmla="*/ 155154 w 310308"/>
                      <a:gd name="connsiteY3" fmla="*/ 0 h 391975"/>
                      <a:gd name="connsiteX4" fmla="*/ 310308 w 310308"/>
                      <a:gd name="connsiteY4" fmla="*/ 155154 h 391975"/>
                      <a:gd name="connsiteX5" fmla="*/ 310308 w 310308"/>
                      <a:gd name="connsiteY5" fmla="*/ 249709 h 391975"/>
                      <a:gd name="connsiteX6" fmla="*/ 235398 w 310308"/>
                      <a:gd name="connsiteY6" fmla="*/ 249709 h 391975"/>
                      <a:gd name="connsiteX7" fmla="*/ 235398 w 310308"/>
                      <a:gd name="connsiteY7" fmla="*/ 155154 h 391975"/>
                      <a:gd name="connsiteX8" fmla="*/ 155155 w 310308"/>
                      <a:gd name="connsiteY8" fmla="*/ 74911 h 391975"/>
                      <a:gd name="connsiteX9" fmla="*/ 155154 w 310308"/>
                      <a:gd name="connsiteY9" fmla="*/ 74911 h 391975"/>
                      <a:gd name="connsiteX10" fmla="*/ 74911 w 310308"/>
                      <a:gd name="connsiteY10" fmla="*/ 155154 h 39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10308" h="391975">
                        <a:moveTo>
                          <a:pt x="74911" y="391975"/>
                        </a:moveTo>
                        <a:lnTo>
                          <a:pt x="0" y="391975"/>
                        </a:lnTo>
                        <a:lnTo>
                          <a:pt x="0" y="155154"/>
                        </a:lnTo>
                        <a:cubicBezTo>
                          <a:pt x="0" y="69465"/>
                          <a:pt x="69465" y="0"/>
                          <a:pt x="155154" y="0"/>
                        </a:cubicBezTo>
                        <a:cubicBezTo>
                          <a:pt x="240843" y="0"/>
                          <a:pt x="310308" y="69465"/>
                          <a:pt x="310308" y="155154"/>
                        </a:cubicBezTo>
                        <a:lnTo>
                          <a:pt x="310308" y="249709"/>
                        </a:lnTo>
                        <a:lnTo>
                          <a:pt x="235398" y="249709"/>
                        </a:lnTo>
                        <a:lnTo>
                          <a:pt x="235398" y="155154"/>
                        </a:lnTo>
                        <a:cubicBezTo>
                          <a:pt x="235398" y="110837"/>
                          <a:pt x="199472" y="74911"/>
                          <a:pt x="155155" y="74911"/>
                        </a:cubicBezTo>
                        <a:lnTo>
                          <a:pt x="155154" y="74911"/>
                        </a:lnTo>
                        <a:cubicBezTo>
                          <a:pt x="110837" y="74911"/>
                          <a:pt x="74911" y="110837"/>
                          <a:pt x="74911" y="1551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" name="四角形: 上の 2 つの角を丸める 116">
                    <a:extLst>
                      <a:ext uri="{FF2B5EF4-FFF2-40B4-BE49-F238E27FC236}">
                        <a16:creationId xmlns:a16="http://schemas.microsoft.com/office/drawing/2014/main" id="{FC8EF7CE-2C0C-94D6-07B8-9CD931501377}"/>
                      </a:ext>
                    </a:extLst>
                  </p:cNvPr>
                  <p:cNvSpPr/>
                  <p:nvPr/>
                </p:nvSpPr>
                <p:spPr>
                  <a:xfrm>
                    <a:off x="6754145" y="2057278"/>
                    <a:ext cx="128778" cy="161527"/>
                  </a:xfrm>
                  <a:prstGeom prst="round2Same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E3BB1E03-2C78-ADD3-CEFA-92B844D4FE02}"/>
                    </a:ext>
                  </a:extLst>
                </p:cNvPr>
                <p:cNvGrpSpPr/>
                <p:nvPr/>
              </p:nvGrpSpPr>
              <p:grpSpPr>
                <a:xfrm rot="10800000">
                  <a:off x="5580119" y="4771338"/>
                  <a:ext cx="2495452" cy="1064615"/>
                  <a:chOff x="4707417" y="3785375"/>
                  <a:chExt cx="2495452" cy="1064615"/>
                </a:xfrm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1A416DFF-3D35-3C29-4BA1-68871BA1601A}"/>
                      </a:ext>
                    </a:extLst>
                  </p:cNvPr>
                  <p:cNvSpPr/>
                  <p:nvPr/>
                </p:nvSpPr>
                <p:spPr>
                  <a:xfrm>
                    <a:off x="4707417" y="3861796"/>
                    <a:ext cx="801689" cy="988194"/>
                  </a:xfrm>
                  <a:custGeom>
                    <a:avLst/>
                    <a:gdLst>
                      <a:gd name="connsiteX0" fmla="*/ 801689 w 801689"/>
                      <a:gd name="connsiteY0" fmla="*/ 0 h 988194"/>
                      <a:gd name="connsiteX1" fmla="*/ 748746 w 801689"/>
                      <a:gd name="connsiteY1" fmla="*/ 35897 h 988194"/>
                      <a:gd name="connsiteX2" fmla="*/ 265145 w 801689"/>
                      <a:gd name="connsiteY2" fmla="*/ 907611 h 988194"/>
                      <a:gd name="connsiteX3" fmla="*/ 264115 w 801689"/>
                      <a:gd name="connsiteY3" fmla="*/ 920935 h 988194"/>
                      <a:gd name="connsiteX4" fmla="*/ 252705 w 801689"/>
                      <a:gd name="connsiteY4" fmla="*/ 923735 h 988194"/>
                      <a:gd name="connsiteX5" fmla="*/ 196474 w 801689"/>
                      <a:gd name="connsiteY5" fmla="*/ 927246 h 988194"/>
                      <a:gd name="connsiteX6" fmla="*/ 123808 w 801689"/>
                      <a:gd name="connsiteY6" fmla="*/ 940941 h 988194"/>
                      <a:gd name="connsiteX7" fmla="*/ 0 w 801689"/>
                      <a:gd name="connsiteY7" fmla="*/ 988194 h 988194"/>
                      <a:gd name="connsiteX8" fmla="*/ 13694 w 801689"/>
                      <a:gd name="connsiteY8" fmla="*/ 861554 h 988194"/>
                      <a:gd name="connsiteX9" fmla="*/ 715728 w 801689"/>
                      <a:gd name="connsiteY9" fmla="*/ 33308 h 988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1689" h="988194">
                        <a:moveTo>
                          <a:pt x="801689" y="0"/>
                        </a:moveTo>
                        <a:lnTo>
                          <a:pt x="748746" y="35897"/>
                        </a:lnTo>
                        <a:cubicBezTo>
                          <a:pt x="503599" y="219768"/>
                          <a:pt x="323626" y="534826"/>
                          <a:pt x="265145" y="907611"/>
                        </a:cubicBezTo>
                        <a:lnTo>
                          <a:pt x="264115" y="920935"/>
                        </a:lnTo>
                        <a:lnTo>
                          <a:pt x="252705" y="923735"/>
                        </a:lnTo>
                        <a:lnTo>
                          <a:pt x="196474" y="927246"/>
                        </a:lnTo>
                        <a:cubicBezTo>
                          <a:pt x="171930" y="930326"/>
                          <a:pt x="147692" y="934913"/>
                          <a:pt x="123808" y="940941"/>
                        </a:cubicBezTo>
                        <a:lnTo>
                          <a:pt x="0" y="988194"/>
                        </a:lnTo>
                        <a:lnTo>
                          <a:pt x="13694" y="861554"/>
                        </a:lnTo>
                        <a:cubicBezTo>
                          <a:pt x="94477" y="493534"/>
                          <a:pt x="359866" y="188201"/>
                          <a:pt x="715728" y="3330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FFE374F1-4E81-01DA-5E71-2D6940998F01}"/>
                      </a:ext>
                    </a:extLst>
                  </p:cNvPr>
                  <p:cNvSpPr/>
                  <p:nvPr/>
                </p:nvSpPr>
                <p:spPr>
                  <a:xfrm>
                    <a:off x="6402195" y="3861798"/>
                    <a:ext cx="800674" cy="978828"/>
                  </a:xfrm>
                  <a:custGeom>
                    <a:avLst/>
                    <a:gdLst>
                      <a:gd name="connsiteX0" fmla="*/ 0 w 800674"/>
                      <a:gd name="connsiteY0" fmla="*/ 0 h 978828"/>
                      <a:gd name="connsiteX1" fmla="*/ 85957 w 800674"/>
                      <a:gd name="connsiteY1" fmla="*/ 33307 h 978828"/>
                      <a:gd name="connsiteX2" fmla="*/ 787992 w 800674"/>
                      <a:gd name="connsiteY2" fmla="*/ 861553 h 978828"/>
                      <a:gd name="connsiteX3" fmla="*/ 800674 w 800674"/>
                      <a:gd name="connsiteY3" fmla="*/ 978828 h 978828"/>
                      <a:gd name="connsiteX4" fmla="*/ 701401 w 800674"/>
                      <a:gd name="connsiteY4" fmla="*/ 940939 h 978828"/>
                      <a:gd name="connsiteX5" fmla="*/ 554228 w 800674"/>
                      <a:gd name="connsiteY5" fmla="*/ 922591 h 978828"/>
                      <a:gd name="connsiteX6" fmla="*/ 546335 w 800674"/>
                      <a:gd name="connsiteY6" fmla="*/ 923084 h 978828"/>
                      <a:gd name="connsiteX7" fmla="*/ 537572 w 800674"/>
                      <a:gd name="connsiteY7" fmla="*/ 920934 h 978828"/>
                      <a:gd name="connsiteX8" fmla="*/ 536542 w 800674"/>
                      <a:gd name="connsiteY8" fmla="*/ 907610 h 978828"/>
                      <a:gd name="connsiteX9" fmla="*/ 52941 w 800674"/>
                      <a:gd name="connsiteY9" fmla="*/ 35896 h 9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674" h="978828">
                        <a:moveTo>
                          <a:pt x="0" y="0"/>
                        </a:moveTo>
                        <a:lnTo>
                          <a:pt x="85957" y="33307"/>
                        </a:lnTo>
                        <a:cubicBezTo>
                          <a:pt x="441819" y="188200"/>
                          <a:pt x="707208" y="493533"/>
                          <a:pt x="787992" y="861553"/>
                        </a:cubicBezTo>
                        <a:lnTo>
                          <a:pt x="800674" y="978828"/>
                        </a:lnTo>
                        <a:lnTo>
                          <a:pt x="701401" y="940939"/>
                        </a:lnTo>
                        <a:cubicBezTo>
                          <a:pt x="653632" y="928883"/>
                          <a:pt x="604450" y="922591"/>
                          <a:pt x="554228" y="922591"/>
                        </a:cubicBezTo>
                        <a:lnTo>
                          <a:pt x="546335" y="923084"/>
                        </a:lnTo>
                        <a:lnTo>
                          <a:pt x="537572" y="920934"/>
                        </a:lnTo>
                        <a:lnTo>
                          <a:pt x="536542" y="907610"/>
                        </a:lnTo>
                        <a:cubicBezTo>
                          <a:pt x="478060" y="534825"/>
                          <a:pt x="298087" y="219767"/>
                          <a:pt x="52941" y="3589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2DB6D53B-28E9-4F1D-A16D-7E702134282B}"/>
                      </a:ext>
                    </a:extLst>
                  </p:cNvPr>
                  <p:cNvSpPr/>
                  <p:nvPr/>
                </p:nvSpPr>
                <p:spPr>
                  <a:xfrm>
                    <a:off x="6132511" y="3797977"/>
                    <a:ext cx="807256" cy="984754"/>
                  </a:xfrm>
                  <a:custGeom>
                    <a:avLst/>
                    <a:gdLst>
                      <a:gd name="connsiteX0" fmla="*/ 0 w 807256"/>
                      <a:gd name="connsiteY0" fmla="*/ 0 h 984754"/>
                      <a:gd name="connsiteX1" fmla="*/ 46203 w 807256"/>
                      <a:gd name="connsiteY1" fmla="*/ 5745 h 984754"/>
                      <a:gd name="connsiteX2" fmla="*/ 256416 w 807256"/>
                      <a:gd name="connsiteY2" fmla="*/ 58679 h 984754"/>
                      <a:gd name="connsiteX3" fmla="*/ 269684 w 807256"/>
                      <a:gd name="connsiteY3" fmla="*/ 63820 h 984754"/>
                      <a:gd name="connsiteX4" fmla="*/ 322625 w 807256"/>
                      <a:gd name="connsiteY4" fmla="*/ 99716 h 984754"/>
                      <a:gd name="connsiteX5" fmla="*/ 806226 w 807256"/>
                      <a:gd name="connsiteY5" fmla="*/ 971430 h 984754"/>
                      <a:gd name="connsiteX6" fmla="*/ 807256 w 807256"/>
                      <a:gd name="connsiteY6" fmla="*/ 984754 h 984754"/>
                      <a:gd name="connsiteX7" fmla="*/ 792551 w 807256"/>
                      <a:gd name="connsiteY7" fmla="*/ 981147 h 984754"/>
                      <a:gd name="connsiteX8" fmla="*/ 746243 w 807256"/>
                      <a:gd name="connsiteY8" fmla="*/ 950622 h 984754"/>
                      <a:gd name="connsiteX9" fmla="*/ 460377 w 807256"/>
                      <a:gd name="connsiteY9" fmla="*/ 879340 h 984754"/>
                      <a:gd name="connsiteX10" fmla="*/ 313204 w 807256"/>
                      <a:gd name="connsiteY10" fmla="*/ 897688 h 984754"/>
                      <a:gd name="connsiteX11" fmla="*/ 300528 w 807256"/>
                      <a:gd name="connsiteY11" fmla="*/ 902526 h 984754"/>
                      <a:gd name="connsiteX12" fmla="*/ 278686 w 807256"/>
                      <a:gd name="connsiteY12" fmla="*/ 900340 h 984754"/>
                      <a:gd name="connsiteX13" fmla="*/ 264813 w 807256"/>
                      <a:gd name="connsiteY13" fmla="*/ 766450 h 984754"/>
                      <a:gd name="connsiteX14" fmla="*/ 21696 w 807256"/>
                      <a:gd name="connsiteY14" fmla="*/ 25851 h 984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07256" h="984754">
                        <a:moveTo>
                          <a:pt x="0" y="0"/>
                        </a:moveTo>
                        <a:lnTo>
                          <a:pt x="46203" y="5745"/>
                        </a:lnTo>
                        <a:cubicBezTo>
                          <a:pt x="118605" y="17801"/>
                          <a:pt x="188864" y="35622"/>
                          <a:pt x="256416" y="58679"/>
                        </a:cubicBezTo>
                        <a:lnTo>
                          <a:pt x="269684" y="63820"/>
                        </a:lnTo>
                        <a:lnTo>
                          <a:pt x="322625" y="99716"/>
                        </a:lnTo>
                        <a:cubicBezTo>
                          <a:pt x="567771" y="283587"/>
                          <a:pt x="747744" y="598645"/>
                          <a:pt x="806226" y="971430"/>
                        </a:cubicBezTo>
                        <a:lnTo>
                          <a:pt x="807256" y="984754"/>
                        </a:lnTo>
                        <a:lnTo>
                          <a:pt x="792551" y="981147"/>
                        </a:lnTo>
                        <a:lnTo>
                          <a:pt x="746243" y="950622"/>
                        </a:lnTo>
                        <a:cubicBezTo>
                          <a:pt x="657106" y="904507"/>
                          <a:pt x="560821" y="879340"/>
                          <a:pt x="460377" y="879340"/>
                        </a:cubicBezTo>
                        <a:cubicBezTo>
                          <a:pt x="410155" y="879340"/>
                          <a:pt x="360972" y="885632"/>
                          <a:pt x="313204" y="897688"/>
                        </a:cubicBezTo>
                        <a:lnTo>
                          <a:pt x="300528" y="902526"/>
                        </a:lnTo>
                        <a:lnTo>
                          <a:pt x="278686" y="900340"/>
                        </a:lnTo>
                        <a:lnTo>
                          <a:pt x="264813" y="766450"/>
                        </a:lnTo>
                        <a:cubicBezTo>
                          <a:pt x="219824" y="439405"/>
                          <a:pt x="132260" y="173832"/>
                          <a:pt x="21696" y="2585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FC05C9C3-27B0-BA51-4290-6F8CB0E9FF68}"/>
                      </a:ext>
                    </a:extLst>
                  </p:cNvPr>
                  <p:cNvSpPr/>
                  <p:nvPr/>
                </p:nvSpPr>
                <p:spPr>
                  <a:xfrm>
                    <a:off x="4971531" y="3798991"/>
                    <a:ext cx="799104" cy="983740"/>
                  </a:xfrm>
                  <a:custGeom>
                    <a:avLst/>
                    <a:gdLst>
                      <a:gd name="connsiteX0" fmla="*/ 799104 w 799104"/>
                      <a:gd name="connsiteY0" fmla="*/ 0 h 983740"/>
                      <a:gd name="connsiteX1" fmla="*/ 778258 w 799104"/>
                      <a:gd name="connsiteY1" fmla="*/ 24837 h 983740"/>
                      <a:gd name="connsiteX2" fmla="*/ 535142 w 799104"/>
                      <a:gd name="connsiteY2" fmla="*/ 765436 h 983740"/>
                      <a:gd name="connsiteX3" fmla="*/ 521193 w 799104"/>
                      <a:gd name="connsiteY3" fmla="*/ 900064 h 983740"/>
                      <a:gd name="connsiteX4" fmla="*/ 505244 w 799104"/>
                      <a:gd name="connsiteY4" fmla="*/ 901660 h 983740"/>
                      <a:gd name="connsiteX5" fmla="*/ 492180 w 799104"/>
                      <a:gd name="connsiteY5" fmla="*/ 896674 h 983740"/>
                      <a:gd name="connsiteX6" fmla="*/ 345007 w 799104"/>
                      <a:gd name="connsiteY6" fmla="*/ 878326 h 983740"/>
                      <a:gd name="connsiteX7" fmla="*/ 59141 w 799104"/>
                      <a:gd name="connsiteY7" fmla="*/ 949608 h 983740"/>
                      <a:gd name="connsiteX8" fmla="*/ 11723 w 799104"/>
                      <a:gd name="connsiteY8" fmla="*/ 980864 h 983740"/>
                      <a:gd name="connsiteX9" fmla="*/ 0 w 799104"/>
                      <a:gd name="connsiteY9" fmla="*/ 983740 h 983740"/>
                      <a:gd name="connsiteX10" fmla="*/ 1030 w 799104"/>
                      <a:gd name="connsiteY10" fmla="*/ 970416 h 983740"/>
                      <a:gd name="connsiteX11" fmla="*/ 484631 w 799104"/>
                      <a:gd name="connsiteY11" fmla="*/ 98702 h 983740"/>
                      <a:gd name="connsiteX12" fmla="*/ 537574 w 799104"/>
                      <a:gd name="connsiteY12" fmla="*/ 62805 h 983740"/>
                      <a:gd name="connsiteX13" fmla="*/ 550839 w 799104"/>
                      <a:gd name="connsiteY13" fmla="*/ 57665 h 983740"/>
                      <a:gd name="connsiteX14" fmla="*/ 761051 w 799104"/>
                      <a:gd name="connsiteY14" fmla="*/ 4731 h 98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99104" h="983740">
                        <a:moveTo>
                          <a:pt x="799104" y="0"/>
                        </a:moveTo>
                        <a:lnTo>
                          <a:pt x="778258" y="24837"/>
                        </a:lnTo>
                        <a:cubicBezTo>
                          <a:pt x="667695" y="172818"/>
                          <a:pt x="580130" y="438391"/>
                          <a:pt x="535142" y="765436"/>
                        </a:cubicBezTo>
                        <a:lnTo>
                          <a:pt x="521193" y="900064"/>
                        </a:lnTo>
                        <a:lnTo>
                          <a:pt x="505244" y="901660"/>
                        </a:lnTo>
                        <a:lnTo>
                          <a:pt x="492180" y="896674"/>
                        </a:lnTo>
                        <a:cubicBezTo>
                          <a:pt x="444411" y="884618"/>
                          <a:pt x="395229" y="878326"/>
                          <a:pt x="345007" y="878326"/>
                        </a:cubicBezTo>
                        <a:cubicBezTo>
                          <a:pt x="244562" y="878326"/>
                          <a:pt x="148278" y="903493"/>
                          <a:pt x="59141" y="949608"/>
                        </a:cubicBezTo>
                        <a:lnTo>
                          <a:pt x="11723" y="980864"/>
                        </a:lnTo>
                        <a:lnTo>
                          <a:pt x="0" y="983740"/>
                        </a:lnTo>
                        <a:lnTo>
                          <a:pt x="1030" y="970416"/>
                        </a:lnTo>
                        <a:cubicBezTo>
                          <a:pt x="59511" y="597631"/>
                          <a:pt x="239484" y="282573"/>
                          <a:pt x="484631" y="98702"/>
                        </a:cubicBezTo>
                        <a:lnTo>
                          <a:pt x="537574" y="62805"/>
                        </a:lnTo>
                        <a:lnTo>
                          <a:pt x="550839" y="57665"/>
                        </a:lnTo>
                        <a:cubicBezTo>
                          <a:pt x="618391" y="34608"/>
                          <a:pt x="688650" y="16787"/>
                          <a:pt x="761051" y="473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FE157AF5-27DE-F79A-5B4E-08BD41CA9AEB}"/>
                      </a:ext>
                    </a:extLst>
                  </p:cNvPr>
                  <p:cNvSpPr/>
                  <p:nvPr/>
                </p:nvSpPr>
                <p:spPr>
                  <a:xfrm>
                    <a:off x="5492725" y="3785375"/>
                    <a:ext cx="918473" cy="913681"/>
                  </a:xfrm>
                  <a:custGeom>
                    <a:avLst/>
                    <a:gdLst>
                      <a:gd name="connsiteX0" fmla="*/ 462924 w 918473"/>
                      <a:gd name="connsiteY0" fmla="*/ 0 h 913681"/>
                      <a:gd name="connsiteX1" fmla="*/ 575851 w 918473"/>
                      <a:gd name="connsiteY1" fmla="*/ 4653 h 913681"/>
                      <a:gd name="connsiteX2" fmla="*/ 639787 w 918473"/>
                      <a:gd name="connsiteY2" fmla="*/ 12603 h 913681"/>
                      <a:gd name="connsiteX3" fmla="*/ 661483 w 918473"/>
                      <a:gd name="connsiteY3" fmla="*/ 38454 h 913681"/>
                      <a:gd name="connsiteX4" fmla="*/ 904600 w 918473"/>
                      <a:gd name="connsiteY4" fmla="*/ 779053 h 913681"/>
                      <a:gd name="connsiteX5" fmla="*/ 918473 w 918473"/>
                      <a:gd name="connsiteY5" fmla="*/ 912943 h 913681"/>
                      <a:gd name="connsiteX6" fmla="*/ 896328 w 918473"/>
                      <a:gd name="connsiteY6" fmla="*/ 910727 h 913681"/>
                      <a:gd name="connsiteX7" fmla="*/ 892514 w 918473"/>
                      <a:gd name="connsiteY7" fmla="*/ 909249 h 913681"/>
                      <a:gd name="connsiteX8" fmla="*/ 459235 w 918473"/>
                      <a:gd name="connsiteY8" fmla="*/ 837967 h 913681"/>
                      <a:gd name="connsiteX9" fmla="*/ 25957 w 918473"/>
                      <a:gd name="connsiteY9" fmla="*/ 909249 h 913681"/>
                      <a:gd name="connsiteX10" fmla="*/ 19574 w 918473"/>
                      <a:gd name="connsiteY10" fmla="*/ 911723 h 913681"/>
                      <a:gd name="connsiteX11" fmla="*/ 0 w 918473"/>
                      <a:gd name="connsiteY11" fmla="*/ 913681 h 913681"/>
                      <a:gd name="connsiteX12" fmla="*/ 13949 w 918473"/>
                      <a:gd name="connsiteY12" fmla="*/ 779053 h 913681"/>
                      <a:gd name="connsiteX13" fmla="*/ 257065 w 918473"/>
                      <a:gd name="connsiteY13" fmla="*/ 38454 h 913681"/>
                      <a:gd name="connsiteX14" fmla="*/ 277911 w 918473"/>
                      <a:gd name="connsiteY14" fmla="*/ 13617 h 913681"/>
                      <a:gd name="connsiteX15" fmla="*/ 349997 w 918473"/>
                      <a:gd name="connsiteY15" fmla="*/ 4653 h 913681"/>
                      <a:gd name="connsiteX16" fmla="*/ 462924 w 918473"/>
                      <a:gd name="connsiteY16" fmla="*/ 0 h 913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918473" h="913681">
                        <a:moveTo>
                          <a:pt x="462924" y="0"/>
                        </a:moveTo>
                        <a:cubicBezTo>
                          <a:pt x="500984" y="0"/>
                          <a:pt x="538650" y="1573"/>
                          <a:pt x="575851" y="4653"/>
                        </a:cubicBezTo>
                        <a:lnTo>
                          <a:pt x="639787" y="12603"/>
                        </a:lnTo>
                        <a:lnTo>
                          <a:pt x="661483" y="38454"/>
                        </a:lnTo>
                        <a:cubicBezTo>
                          <a:pt x="772047" y="186435"/>
                          <a:pt x="859611" y="452008"/>
                          <a:pt x="904600" y="779053"/>
                        </a:cubicBezTo>
                        <a:lnTo>
                          <a:pt x="918473" y="912943"/>
                        </a:lnTo>
                        <a:lnTo>
                          <a:pt x="896328" y="910727"/>
                        </a:lnTo>
                        <a:lnTo>
                          <a:pt x="892514" y="909249"/>
                        </a:lnTo>
                        <a:cubicBezTo>
                          <a:pt x="757411" y="863134"/>
                          <a:pt x="611476" y="837967"/>
                          <a:pt x="459235" y="837967"/>
                        </a:cubicBezTo>
                        <a:cubicBezTo>
                          <a:pt x="306995" y="837967"/>
                          <a:pt x="161060" y="863134"/>
                          <a:pt x="25957" y="909249"/>
                        </a:cubicBezTo>
                        <a:lnTo>
                          <a:pt x="19574" y="911723"/>
                        </a:lnTo>
                        <a:lnTo>
                          <a:pt x="0" y="913681"/>
                        </a:lnTo>
                        <a:lnTo>
                          <a:pt x="13949" y="779053"/>
                        </a:lnTo>
                        <a:cubicBezTo>
                          <a:pt x="58937" y="452008"/>
                          <a:pt x="146502" y="186435"/>
                          <a:pt x="257065" y="38454"/>
                        </a:cubicBezTo>
                        <a:lnTo>
                          <a:pt x="277911" y="13617"/>
                        </a:lnTo>
                        <a:lnTo>
                          <a:pt x="349997" y="4653"/>
                        </a:lnTo>
                        <a:cubicBezTo>
                          <a:pt x="387198" y="1573"/>
                          <a:pt x="424864" y="0"/>
                          <a:pt x="46292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F70FC420-EB40-FECC-1C99-525FC9A4F9D9}"/>
                  </a:ext>
                </a:extLst>
              </p:cNvPr>
              <p:cNvSpPr/>
              <p:nvPr/>
            </p:nvSpPr>
            <p:spPr bwMode="auto">
              <a:xfrm rot="4046430" flipH="1">
                <a:off x="8165383" y="5172134"/>
                <a:ext cx="455235" cy="685241"/>
              </a:xfrm>
              <a:custGeom>
                <a:avLst/>
                <a:gdLst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23" fmla="*/ 525397 w 525397"/>
                  <a:gd name="connsiteY23" fmla="*/ 0 h 830826"/>
                  <a:gd name="connsiteX0" fmla="*/ 525397 w 628979"/>
                  <a:gd name="connsiteY0" fmla="*/ 0 h 830826"/>
                  <a:gd name="connsiteX1" fmla="*/ 450865 w 628979"/>
                  <a:gd name="connsiteY1" fmla="*/ 74160 h 830826"/>
                  <a:gd name="connsiteX2" fmla="*/ 419002 w 628979"/>
                  <a:gd name="connsiteY2" fmla="*/ 124461 h 830826"/>
                  <a:gd name="connsiteX3" fmla="*/ 463409 w 628979"/>
                  <a:gd name="connsiteY3" fmla="*/ 131791 h 830826"/>
                  <a:gd name="connsiteX4" fmla="*/ 391422 w 628979"/>
                  <a:gd name="connsiteY4" fmla="*/ 173113 h 830826"/>
                  <a:gd name="connsiteX5" fmla="*/ 361118 w 628979"/>
                  <a:gd name="connsiteY5" fmla="*/ 258541 h 830826"/>
                  <a:gd name="connsiteX6" fmla="*/ 349268 w 628979"/>
                  <a:gd name="connsiteY6" fmla="*/ 361847 h 830826"/>
                  <a:gd name="connsiteX7" fmla="*/ 525397 w 628979"/>
                  <a:gd name="connsiteY7" fmla="*/ 723694 h 830826"/>
                  <a:gd name="connsiteX8" fmla="*/ 432873 w 628979"/>
                  <a:gd name="connsiteY8" fmla="*/ 712302 h 830826"/>
                  <a:gd name="connsiteX9" fmla="*/ 356137 w 628979"/>
                  <a:gd name="connsiteY9" fmla="*/ 682793 h 830826"/>
                  <a:gd name="connsiteX10" fmla="*/ 359275 w 628979"/>
                  <a:gd name="connsiteY10" fmla="*/ 687748 h 830826"/>
                  <a:gd name="connsiteX11" fmla="*/ 433807 w 628979"/>
                  <a:gd name="connsiteY11" fmla="*/ 761908 h 830826"/>
                  <a:gd name="connsiteX12" fmla="*/ 226813 w 628979"/>
                  <a:gd name="connsiteY12" fmla="*/ 700110 h 830826"/>
                  <a:gd name="connsiteX13" fmla="*/ 202736 w 628979"/>
                  <a:gd name="connsiteY13" fmla="*/ 680694 h 830826"/>
                  <a:gd name="connsiteX14" fmla="*/ 205098 w 628979"/>
                  <a:gd name="connsiteY14" fmla="*/ 691299 h 830826"/>
                  <a:gd name="connsiteX15" fmla="*/ 276104 w 628979"/>
                  <a:gd name="connsiteY15" fmla="*/ 830826 h 830826"/>
                  <a:gd name="connsiteX16" fmla="*/ 12150 w 628979"/>
                  <a:gd name="connsiteY16" fmla="*/ 385489 h 830826"/>
                  <a:gd name="connsiteX17" fmla="*/ 76707 w 628979"/>
                  <a:gd name="connsiteY17" fmla="*/ 256971 h 830826"/>
                  <a:gd name="connsiteX18" fmla="*/ 117142 w 628979"/>
                  <a:gd name="connsiteY18" fmla="*/ 215165 h 830826"/>
                  <a:gd name="connsiteX19" fmla="*/ 126814 w 628979"/>
                  <a:gd name="connsiteY19" fmla="*/ 197748 h 830826"/>
                  <a:gd name="connsiteX20" fmla="*/ 289701 w 628979"/>
                  <a:gd name="connsiteY20" fmla="*/ 66649 h 830826"/>
                  <a:gd name="connsiteX21" fmla="*/ 335385 w 628979"/>
                  <a:gd name="connsiteY21" fmla="*/ 52789 h 830826"/>
                  <a:gd name="connsiteX22" fmla="*/ 381290 w 628979"/>
                  <a:gd name="connsiteY22" fmla="*/ 28436 h 830826"/>
                  <a:gd name="connsiteX23" fmla="*/ 628979 w 628979"/>
                  <a:gd name="connsiteY23" fmla="*/ 71282 h 830826"/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463409 w 525397"/>
                  <a:gd name="connsiteY2" fmla="*/ 103355 h 802390"/>
                  <a:gd name="connsiteX3" fmla="*/ 391422 w 525397"/>
                  <a:gd name="connsiteY3" fmla="*/ 144677 h 802390"/>
                  <a:gd name="connsiteX4" fmla="*/ 361118 w 525397"/>
                  <a:gd name="connsiteY4" fmla="*/ 230105 h 802390"/>
                  <a:gd name="connsiteX5" fmla="*/ 349268 w 525397"/>
                  <a:gd name="connsiteY5" fmla="*/ 333411 h 802390"/>
                  <a:gd name="connsiteX6" fmla="*/ 525397 w 525397"/>
                  <a:gd name="connsiteY6" fmla="*/ 695258 h 802390"/>
                  <a:gd name="connsiteX7" fmla="*/ 432873 w 525397"/>
                  <a:gd name="connsiteY7" fmla="*/ 683866 h 802390"/>
                  <a:gd name="connsiteX8" fmla="*/ 356137 w 525397"/>
                  <a:gd name="connsiteY8" fmla="*/ 654357 h 802390"/>
                  <a:gd name="connsiteX9" fmla="*/ 359275 w 525397"/>
                  <a:gd name="connsiteY9" fmla="*/ 659312 h 802390"/>
                  <a:gd name="connsiteX10" fmla="*/ 433807 w 525397"/>
                  <a:gd name="connsiteY10" fmla="*/ 733472 h 802390"/>
                  <a:gd name="connsiteX11" fmla="*/ 226813 w 525397"/>
                  <a:gd name="connsiteY11" fmla="*/ 671674 h 802390"/>
                  <a:gd name="connsiteX12" fmla="*/ 202736 w 525397"/>
                  <a:gd name="connsiteY12" fmla="*/ 652258 h 802390"/>
                  <a:gd name="connsiteX13" fmla="*/ 205098 w 525397"/>
                  <a:gd name="connsiteY13" fmla="*/ 662863 h 802390"/>
                  <a:gd name="connsiteX14" fmla="*/ 276104 w 525397"/>
                  <a:gd name="connsiteY14" fmla="*/ 802390 h 802390"/>
                  <a:gd name="connsiteX15" fmla="*/ 12150 w 525397"/>
                  <a:gd name="connsiteY15" fmla="*/ 357053 h 802390"/>
                  <a:gd name="connsiteX16" fmla="*/ 76707 w 525397"/>
                  <a:gd name="connsiteY16" fmla="*/ 228535 h 802390"/>
                  <a:gd name="connsiteX17" fmla="*/ 117142 w 525397"/>
                  <a:gd name="connsiteY17" fmla="*/ 186729 h 802390"/>
                  <a:gd name="connsiteX18" fmla="*/ 126814 w 525397"/>
                  <a:gd name="connsiteY18" fmla="*/ 169312 h 802390"/>
                  <a:gd name="connsiteX19" fmla="*/ 289701 w 525397"/>
                  <a:gd name="connsiteY19" fmla="*/ 38213 h 802390"/>
                  <a:gd name="connsiteX20" fmla="*/ 335385 w 525397"/>
                  <a:gd name="connsiteY20" fmla="*/ 24353 h 802390"/>
                  <a:gd name="connsiteX21" fmla="*/ 381290 w 525397"/>
                  <a:gd name="connsiteY21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91422 w 525397"/>
                  <a:gd name="connsiteY2" fmla="*/ 144677 h 802390"/>
                  <a:gd name="connsiteX3" fmla="*/ 361118 w 525397"/>
                  <a:gd name="connsiteY3" fmla="*/ 230105 h 802390"/>
                  <a:gd name="connsiteX4" fmla="*/ 349268 w 525397"/>
                  <a:gd name="connsiteY4" fmla="*/ 333411 h 802390"/>
                  <a:gd name="connsiteX5" fmla="*/ 525397 w 525397"/>
                  <a:gd name="connsiteY5" fmla="*/ 695258 h 802390"/>
                  <a:gd name="connsiteX6" fmla="*/ 432873 w 525397"/>
                  <a:gd name="connsiteY6" fmla="*/ 683866 h 802390"/>
                  <a:gd name="connsiteX7" fmla="*/ 356137 w 525397"/>
                  <a:gd name="connsiteY7" fmla="*/ 654357 h 802390"/>
                  <a:gd name="connsiteX8" fmla="*/ 359275 w 525397"/>
                  <a:gd name="connsiteY8" fmla="*/ 659312 h 802390"/>
                  <a:gd name="connsiteX9" fmla="*/ 433807 w 525397"/>
                  <a:gd name="connsiteY9" fmla="*/ 733472 h 802390"/>
                  <a:gd name="connsiteX10" fmla="*/ 226813 w 525397"/>
                  <a:gd name="connsiteY10" fmla="*/ 671674 h 802390"/>
                  <a:gd name="connsiteX11" fmla="*/ 202736 w 525397"/>
                  <a:gd name="connsiteY11" fmla="*/ 652258 h 802390"/>
                  <a:gd name="connsiteX12" fmla="*/ 205098 w 525397"/>
                  <a:gd name="connsiteY12" fmla="*/ 662863 h 802390"/>
                  <a:gd name="connsiteX13" fmla="*/ 276104 w 525397"/>
                  <a:gd name="connsiteY13" fmla="*/ 802390 h 802390"/>
                  <a:gd name="connsiteX14" fmla="*/ 12150 w 525397"/>
                  <a:gd name="connsiteY14" fmla="*/ 357053 h 802390"/>
                  <a:gd name="connsiteX15" fmla="*/ 76707 w 525397"/>
                  <a:gd name="connsiteY15" fmla="*/ 228535 h 802390"/>
                  <a:gd name="connsiteX16" fmla="*/ 117142 w 525397"/>
                  <a:gd name="connsiteY16" fmla="*/ 186729 h 802390"/>
                  <a:gd name="connsiteX17" fmla="*/ 126814 w 525397"/>
                  <a:gd name="connsiteY17" fmla="*/ 169312 h 802390"/>
                  <a:gd name="connsiteX18" fmla="*/ 289701 w 525397"/>
                  <a:gd name="connsiteY18" fmla="*/ 38213 h 802390"/>
                  <a:gd name="connsiteX19" fmla="*/ 335385 w 525397"/>
                  <a:gd name="connsiteY19" fmla="*/ 24353 h 802390"/>
                  <a:gd name="connsiteX20" fmla="*/ 381290 w 525397"/>
                  <a:gd name="connsiteY20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61118 w 525397"/>
                  <a:gd name="connsiteY2" fmla="*/ 230105 h 802390"/>
                  <a:gd name="connsiteX3" fmla="*/ 349268 w 525397"/>
                  <a:gd name="connsiteY3" fmla="*/ 333411 h 802390"/>
                  <a:gd name="connsiteX4" fmla="*/ 525397 w 525397"/>
                  <a:gd name="connsiteY4" fmla="*/ 695258 h 802390"/>
                  <a:gd name="connsiteX5" fmla="*/ 432873 w 525397"/>
                  <a:gd name="connsiteY5" fmla="*/ 683866 h 802390"/>
                  <a:gd name="connsiteX6" fmla="*/ 356137 w 525397"/>
                  <a:gd name="connsiteY6" fmla="*/ 654357 h 802390"/>
                  <a:gd name="connsiteX7" fmla="*/ 359275 w 525397"/>
                  <a:gd name="connsiteY7" fmla="*/ 659312 h 802390"/>
                  <a:gd name="connsiteX8" fmla="*/ 433807 w 525397"/>
                  <a:gd name="connsiteY8" fmla="*/ 733472 h 802390"/>
                  <a:gd name="connsiteX9" fmla="*/ 226813 w 525397"/>
                  <a:gd name="connsiteY9" fmla="*/ 671674 h 802390"/>
                  <a:gd name="connsiteX10" fmla="*/ 202736 w 525397"/>
                  <a:gd name="connsiteY10" fmla="*/ 652258 h 802390"/>
                  <a:gd name="connsiteX11" fmla="*/ 205098 w 525397"/>
                  <a:gd name="connsiteY11" fmla="*/ 662863 h 802390"/>
                  <a:gd name="connsiteX12" fmla="*/ 276104 w 525397"/>
                  <a:gd name="connsiteY12" fmla="*/ 802390 h 802390"/>
                  <a:gd name="connsiteX13" fmla="*/ 12150 w 525397"/>
                  <a:gd name="connsiteY13" fmla="*/ 357053 h 802390"/>
                  <a:gd name="connsiteX14" fmla="*/ 76707 w 525397"/>
                  <a:gd name="connsiteY14" fmla="*/ 228535 h 802390"/>
                  <a:gd name="connsiteX15" fmla="*/ 117142 w 525397"/>
                  <a:gd name="connsiteY15" fmla="*/ 186729 h 802390"/>
                  <a:gd name="connsiteX16" fmla="*/ 126814 w 525397"/>
                  <a:gd name="connsiteY16" fmla="*/ 169312 h 802390"/>
                  <a:gd name="connsiteX17" fmla="*/ 289701 w 525397"/>
                  <a:gd name="connsiteY17" fmla="*/ 38213 h 802390"/>
                  <a:gd name="connsiteX18" fmla="*/ 335385 w 525397"/>
                  <a:gd name="connsiteY18" fmla="*/ 24353 h 802390"/>
                  <a:gd name="connsiteX19" fmla="*/ 381290 w 525397"/>
                  <a:gd name="connsiteY19" fmla="*/ 0 h 802390"/>
                  <a:gd name="connsiteX0" fmla="*/ 450865 w 525397"/>
                  <a:gd name="connsiteY0" fmla="*/ 45724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81290 w 525397"/>
                  <a:gd name="connsiteY16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381290 w 525397"/>
                  <a:gd name="connsiteY15" fmla="*/ 0 h 802390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26814 w 525397"/>
                  <a:gd name="connsiteY13" fmla="*/ 168504 h 801582"/>
                  <a:gd name="connsiteX14" fmla="*/ 368376 w 525397"/>
                  <a:gd name="connsiteY14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003 w 515063"/>
                  <a:gd name="connsiteY0" fmla="*/ 81025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288 w 515348"/>
                  <a:gd name="connsiteY0" fmla="*/ 85687 h 806244"/>
                  <a:gd name="connsiteX1" fmla="*/ 301649 w 515348"/>
                  <a:gd name="connsiteY1" fmla="*/ 348576 h 806244"/>
                  <a:gd name="connsiteX2" fmla="*/ 515348 w 515348"/>
                  <a:gd name="connsiteY2" fmla="*/ 699112 h 806244"/>
                  <a:gd name="connsiteX3" fmla="*/ 422824 w 515348"/>
                  <a:gd name="connsiteY3" fmla="*/ 687720 h 806244"/>
                  <a:gd name="connsiteX4" fmla="*/ 346088 w 515348"/>
                  <a:gd name="connsiteY4" fmla="*/ 658211 h 806244"/>
                  <a:gd name="connsiteX5" fmla="*/ 349226 w 515348"/>
                  <a:gd name="connsiteY5" fmla="*/ 663166 h 806244"/>
                  <a:gd name="connsiteX6" fmla="*/ 423758 w 515348"/>
                  <a:gd name="connsiteY6" fmla="*/ 737326 h 806244"/>
                  <a:gd name="connsiteX7" fmla="*/ 216764 w 515348"/>
                  <a:gd name="connsiteY7" fmla="*/ 675528 h 806244"/>
                  <a:gd name="connsiteX8" fmla="*/ 192687 w 515348"/>
                  <a:gd name="connsiteY8" fmla="*/ 656112 h 806244"/>
                  <a:gd name="connsiteX9" fmla="*/ 195049 w 515348"/>
                  <a:gd name="connsiteY9" fmla="*/ 666717 h 806244"/>
                  <a:gd name="connsiteX10" fmla="*/ 266055 w 515348"/>
                  <a:gd name="connsiteY10" fmla="*/ 806244 h 806244"/>
                  <a:gd name="connsiteX11" fmla="*/ 2101 w 515348"/>
                  <a:gd name="connsiteY11" fmla="*/ 360907 h 806244"/>
                  <a:gd name="connsiteX12" fmla="*/ 366727 w 515348"/>
                  <a:gd name="connsiteY12" fmla="*/ 0 h 806244"/>
                  <a:gd name="connsiteX0" fmla="*/ 417289 w 515349"/>
                  <a:gd name="connsiteY0" fmla="*/ 85687 h 806244"/>
                  <a:gd name="connsiteX1" fmla="*/ 301650 w 515349"/>
                  <a:gd name="connsiteY1" fmla="*/ 348576 h 806244"/>
                  <a:gd name="connsiteX2" fmla="*/ 515349 w 515349"/>
                  <a:gd name="connsiteY2" fmla="*/ 699112 h 806244"/>
                  <a:gd name="connsiteX3" fmla="*/ 422825 w 515349"/>
                  <a:gd name="connsiteY3" fmla="*/ 687720 h 806244"/>
                  <a:gd name="connsiteX4" fmla="*/ 346089 w 515349"/>
                  <a:gd name="connsiteY4" fmla="*/ 658211 h 806244"/>
                  <a:gd name="connsiteX5" fmla="*/ 349227 w 515349"/>
                  <a:gd name="connsiteY5" fmla="*/ 663166 h 806244"/>
                  <a:gd name="connsiteX6" fmla="*/ 423759 w 515349"/>
                  <a:gd name="connsiteY6" fmla="*/ 737326 h 806244"/>
                  <a:gd name="connsiteX7" fmla="*/ 216765 w 515349"/>
                  <a:gd name="connsiteY7" fmla="*/ 675528 h 806244"/>
                  <a:gd name="connsiteX8" fmla="*/ 192688 w 515349"/>
                  <a:gd name="connsiteY8" fmla="*/ 656112 h 806244"/>
                  <a:gd name="connsiteX9" fmla="*/ 195050 w 515349"/>
                  <a:gd name="connsiteY9" fmla="*/ 666717 h 806244"/>
                  <a:gd name="connsiteX10" fmla="*/ 266056 w 515349"/>
                  <a:gd name="connsiteY10" fmla="*/ 806244 h 806244"/>
                  <a:gd name="connsiteX11" fmla="*/ 2102 w 515349"/>
                  <a:gd name="connsiteY11" fmla="*/ 360907 h 806244"/>
                  <a:gd name="connsiteX12" fmla="*/ 366728 w 515349"/>
                  <a:gd name="connsiteY12" fmla="*/ 0 h 806244"/>
                  <a:gd name="connsiteX0" fmla="*/ 417668 w 515728"/>
                  <a:gd name="connsiteY0" fmla="*/ 91513 h 812070"/>
                  <a:gd name="connsiteX1" fmla="*/ 302029 w 515728"/>
                  <a:gd name="connsiteY1" fmla="*/ 354402 h 812070"/>
                  <a:gd name="connsiteX2" fmla="*/ 515728 w 515728"/>
                  <a:gd name="connsiteY2" fmla="*/ 704938 h 812070"/>
                  <a:gd name="connsiteX3" fmla="*/ 423204 w 515728"/>
                  <a:gd name="connsiteY3" fmla="*/ 693546 h 812070"/>
                  <a:gd name="connsiteX4" fmla="*/ 346468 w 515728"/>
                  <a:gd name="connsiteY4" fmla="*/ 664037 h 812070"/>
                  <a:gd name="connsiteX5" fmla="*/ 349606 w 515728"/>
                  <a:gd name="connsiteY5" fmla="*/ 668992 h 812070"/>
                  <a:gd name="connsiteX6" fmla="*/ 424138 w 515728"/>
                  <a:gd name="connsiteY6" fmla="*/ 743152 h 812070"/>
                  <a:gd name="connsiteX7" fmla="*/ 217144 w 515728"/>
                  <a:gd name="connsiteY7" fmla="*/ 681354 h 812070"/>
                  <a:gd name="connsiteX8" fmla="*/ 193067 w 515728"/>
                  <a:gd name="connsiteY8" fmla="*/ 661938 h 812070"/>
                  <a:gd name="connsiteX9" fmla="*/ 195429 w 515728"/>
                  <a:gd name="connsiteY9" fmla="*/ 672543 h 812070"/>
                  <a:gd name="connsiteX10" fmla="*/ 266435 w 515728"/>
                  <a:gd name="connsiteY10" fmla="*/ 812070 h 812070"/>
                  <a:gd name="connsiteX11" fmla="*/ 2481 w 515728"/>
                  <a:gd name="connsiteY11" fmla="*/ 366733 h 812070"/>
                  <a:gd name="connsiteX12" fmla="*/ 377606 w 515728"/>
                  <a:gd name="connsiteY12" fmla="*/ 0 h 812070"/>
                  <a:gd name="connsiteX0" fmla="*/ 416744 w 514804"/>
                  <a:gd name="connsiteY0" fmla="*/ 78974 h 799531"/>
                  <a:gd name="connsiteX1" fmla="*/ 301105 w 514804"/>
                  <a:gd name="connsiteY1" fmla="*/ 341863 h 799531"/>
                  <a:gd name="connsiteX2" fmla="*/ 514804 w 514804"/>
                  <a:gd name="connsiteY2" fmla="*/ 692399 h 799531"/>
                  <a:gd name="connsiteX3" fmla="*/ 422280 w 514804"/>
                  <a:gd name="connsiteY3" fmla="*/ 681007 h 799531"/>
                  <a:gd name="connsiteX4" fmla="*/ 345544 w 514804"/>
                  <a:gd name="connsiteY4" fmla="*/ 651498 h 799531"/>
                  <a:gd name="connsiteX5" fmla="*/ 348682 w 514804"/>
                  <a:gd name="connsiteY5" fmla="*/ 656453 h 799531"/>
                  <a:gd name="connsiteX6" fmla="*/ 423214 w 514804"/>
                  <a:gd name="connsiteY6" fmla="*/ 730613 h 799531"/>
                  <a:gd name="connsiteX7" fmla="*/ 216220 w 514804"/>
                  <a:gd name="connsiteY7" fmla="*/ 668815 h 799531"/>
                  <a:gd name="connsiteX8" fmla="*/ 192143 w 514804"/>
                  <a:gd name="connsiteY8" fmla="*/ 649399 h 799531"/>
                  <a:gd name="connsiteX9" fmla="*/ 194505 w 514804"/>
                  <a:gd name="connsiteY9" fmla="*/ 660004 h 799531"/>
                  <a:gd name="connsiteX10" fmla="*/ 265511 w 514804"/>
                  <a:gd name="connsiteY10" fmla="*/ 799531 h 799531"/>
                  <a:gd name="connsiteX11" fmla="*/ 1557 w 514804"/>
                  <a:gd name="connsiteY11" fmla="*/ 354194 h 799531"/>
                  <a:gd name="connsiteX12" fmla="*/ 349792 w 514804"/>
                  <a:gd name="connsiteY12" fmla="*/ 0 h 799531"/>
                  <a:gd name="connsiteX0" fmla="*/ 417230 w 515290"/>
                  <a:gd name="connsiteY0" fmla="*/ 87131 h 807688"/>
                  <a:gd name="connsiteX1" fmla="*/ 301591 w 515290"/>
                  <a:gd name="connsiteY1" fmla="*/ 350020 h 807688"/>
                  <a:gd name="connsiteX2" fmla="*/ 515290 w 515290"/>
                  <a:gd name="connsiteY2" fmla="*/ 700556 h 807688"/>
                  <a:gd name="connsiteX3" fmla="*/ 422766 w 515290"/>
                  <a:gd name="connsiteY3" fmla="*/ 689164 h 807688"/>
                  <a:gd name="connsiteX4" fmla="*/ 346030 w 515290"/>
                  <a:gd name="connsiteY4" fmla="*/ 659655 h 807688"/>
                  <a:gd name="connsiteX5" fmla="*/ 349168 w 515290"/>
                  <a:gd name="connsiteY5" fmla="*/ 664610 h 807688"/>
                  <a:gd name="connsiteX6" fmla="*/ 423700 w 515290"/>
                  <a:gd name="connsiteY6" fmla="*/ 738770 h 807688"/>
                  <a:gd name="connsiteX7" fmla="*/ 216706 w 515290"/>
                  <a:gd name="connsiteY7" fmla="*/ 676972 h 807688"/>
                  <a:gd name="connsiteX8" fmla="*/ 192629 w 515290"/>
                  <a:gd name="connsiteY8" fmla="*/ 657556 h 807688"/>
                  <a:gd name="connsiteX9" fmla="*/ 194991 w 515290"/>
                  <a:gd name="connsiteY9" fmla="*/ 668161 h 807688"/>
                  <a:gd name="connsiteX10" fmla="*/ 265997 w 515290"/>
                  <a:gd name="connsiteY10" fmla="*/ 807688 h 807688"/>
                  <a:gd name="connsiteX11" fmla="*/ 2043 w 515290"/>
                  <a:gd name="connsiteY11" fmla="*/ 362351 h 807688"/>
                  <a:gd name="connsiteX12" fmla="*/ 364977 w 515290"/>
                  <a:gd name="connsiteY12" fmla="*/ 0 h 807688"/>
                  <a:gd name="connsiteX0" fmla="*/ 417590 w 515650"/>
                  <a:gd name="connsiteY0" fmla="*/ 90347 h 810904"/>
                  <a:gd name="connsiteX1" fmla="*/ 301951 w 515650"/>
                  <a:gd name="connsiteY1" fmla="*/ 353236 h 810904"/>
                  <a:gd name="connsiteX2" fmla="*/ 515650 w 515650"/>
                  <a:gd name="connsiteY2" fmla="*/ 703772 h 810904"/>
                  <a:gd name="connsiteX3" fmla="*/ 423126 w 515650"/>
                  <a:gd name="connsiteY3" fmla="*/ 692380 h 810904"/>
                  <a:gd name="connsiteX4" fmla="*/ 346390 w 515650"/>
                  <a:gd name="connsiteY4" fmla="*/ 662871 h 810904"/>
                  <a:gd name="connsiteX5" fmla="*/ 349528 w 515650"/>
                  <a:gd name="connsiteY5" fmla="*/ 667826 h 810904"/>
                  <a:gd name="connsiteX6" fmla="*/ 424060 w 515650"/>
                  <a:gd name="connsiteY6" fmla="*/ 741986 h 810904"/>
                  <a:gd name="connsiteX7" fmla="*/ 217066 w 515650"/>
                  <a:gd name="connsiteY7" fmla="*/ 680188 h 810904"/>
                  <a:gd name="connsiteX8" fmla="*/ 192989 w 515650"/>
                  <a:gd name="connsiteY8" fmla="*/ 660772 h 810904"/>
                  <a:gd name="connsiteX9" fmla="*/ 195351 w 515650"/>
                  <a:gd name="connsiteY9" fmla="*/ 671377 h 810904"/>
                  <a:gd name="connsiteX10" fmla="*/ 266357 w 515650"/>
                  <a:gd name="connsiteY10" fmla="*/ 810904 h 810904"/>
                  <a:gd name="connsiteX11" fmla="*/ 2403 w 515650"/>
                  <a:gd name="connsiteY11" fmla="*/ 365567 h 810904"/>
                  <a:gd name="connsiteX12" fmla="*/ 375429 w 515650"/>
                  <a:gd name="connsiteY12" fmla="*/ 0 h 810904"/>
                  <a:gd name="connsiteX0" fmla="*/ 417203 w 515263"/>
                  <a:gd name="connsiteY0" fmla="*/ 81910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2859 h 797583"/>
                  <a:gd name="connsiteX1" fmla="*/ 301564 w 515263"/>
                  <a:gd name="connsiteY1" fmla="*/ 339915 h 797583"/>
                  <a:gd name="connsiteX2" fmla="*/ 515263 w 515263"/>
                  <a:gd name="connsiteY2" fmla="*/ 690451 h 797583"/>
                  <a:gd name="connsiteX3" fmla="*/ 422739 w 515263"/>
                  <a:gd name="connsiteY3" fmla="*/ 679059 h 797583"/>
                  <a:gd name="connsiteX4" fmla="*/ 346003 w 515263"/>
                  <a:gd name="connsiteY4" fmla="*/ 649550 h 797583"/>
                  <a:gd name="connsiteX5" fmla="*/ 349141 w 515263"/>
                  <a:gd name="connsiteY5" fmla="*/ 654505 h 797583"/>
                  <a:gd name="connsiteX6" fmla="*/ 423673 w 515263"/>
                  <a:gd name="connsiteY6" fmla="*/ 728665 h 797583"/>
                  <a:gd name="connsiteX7" fmla="*/ 216679 w 515263"/>
                  <a:gd name="connsiteY7" fmla="*/ 666867 h 797583"/>
                  <a:gd name="connsiteX8" fmla="*/ 192602 w 515263"/>
                  <a:gd name="connsiteY8" fmla="*/ 647451 h 797583"/>
                  <a:gd name="connsiteX9" fmla="*/ 194964 w 515263"/>
                  <a:gd name="connsiteY9" fmla="*/ 658056 h 797583"/>
                  <a:gd name="connsiteX10" fmla="*/ 265970 w 515263"/>
                  <a:gd name="connsiteY10" fmla="*/ 797583 h 797583"/>
                  <a:gd name="connsiteX11" fmla="*/ 2016 w 515263"/>
                  <a:gd name="connsiteY11" fmla="*/ 352246 h 797583"/>
                  <a:gd name="connsiteX12" fmla="*/ 345680 w 515263"/>
                  <a:gd name="connsiteY12" fmla="*/ 0 h 79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5263" h="797583">
                    <a:moveTo>
                      <a:pt x="446228" y="102859"/>
                    </a:moveTo>
                    <a:cubicBezTo>
                      <a:pt x="318613" y="144787"/>
                      <a:pt x="290058" y="241983"/>
                      <a:pt x="301564" y="339915"/>
                    </a:cubicBezTo>
                    <a:cubicBezTo>
                      <a:pt x="313070" y="437847"/>
                      <a:pt x="403828" y="601890"/>
                      <a:pt x="515263" y="690451"/>
                    </a:cubicBezTo>
                    <a:cubicBezTo>
                      <a:pt x="483315" y="690451"/>
                      <a:pt x="452312" y="686496"/>
                      <a:pt x="422739" y="679059"/>
                    </a:cubicBezTo>
                    <a:lnTo>
                      <a:pt x="346003" y="649550"/>
                    </a:lnTo>
                    <a:lnTo>
                      <a:pt x="349141" y="654505"/>
                    </a:lnTo>
                    <a:cubicBezTo>
                      <a:pt x="370877" y="681612"/>
                      <a:pt x="395814" y="706524"/>
                      <a:pt x="423673" y="728665"/>
                    </a:cubicBezTo>
                    <a:cubicBezTo>
                      <a:pt x="346998" y="728665"/>
                      <a:pt x="275767" y="705883"/>
                      <a:pt x="216679" y="666867"/>
                    </a:cubicBezTo>
                    <a:lnTo>
                      <a:pt x="192602" y="647451"/>
                    </a:lnTo>
                    <a:lnTo>
                      <a:pt x="194964" y="658056"/>
                    </a:lnTo>
                    <a:cubicBezTo>
                      <a:pt x="210395" y="707472"/>
                      <a:pt x="234201" y="754689"/>
                      <a:pt x="265970" y="797583"/>
                    </a:cubicBezTo>
                    <a:cubicBezTo>
                      <a:pt x="68470" y="744663"/>
                      <a:pt x="-14345" y="485991"/>
                      <a:pt x="2016" y="352246"/>
                    </a:cubicBezTo>
                    <a:cubicBezTo>
                      <a:pt x="18377" y="218501"/>
                      <a:pt x="161191" y="78614"/>
                      <a:pt x="345680" y="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60" name="楕円 50">
              <a:extLst>
                <a:ext uri="{FF2B5EF4-FFF2-40B4-BE49-F238E27FC236}">
                  <a16:creationId xmlns:a16="http://schemas.microsoft.com/office/drawing/2014/main" id="{B07EAC0E-3639-1AAC-B159-36800B4DB2EC}"/>
                </a:ext>
              </a:extLst>
            </p:cNvPr>
            <p:cNvSpPr/>
            <p:nvPr/>
          </p:nvSpPr>
          <p:spPr bwMode="auto">
            <a:xfrm>
              <a:off x="6689484" y="395001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84BFC4F6-8D51-03DF-FDD5-47A3D1E35C5F}"/>
                </a:ext>
              </a:extLst>
            </p:cNvPr>
            <p:cNvGrpSpPr/>
            <p:nvPr/>
          </p:nvGrpSpPr>
          <p:grpSpPr>
            <a:xfrm>
              <a:off x="8517276" y="5361424"/>
              <a:ext cx="777309" cy="928967"/>
              <a:chOff x="3013696" y="485776"/>
              <a:chExt cx="1044045" cy="1247745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8F6C14D4-F88B-BEF9-0747-B1CC1E130336}"/>
                  </a:ext>
                </a:extLst>
              </p:cNvPr>
              <p:cNvGrpSpPr/>
              <p:nvPr/>
            </p:nvGrpSpPr>
            <p:grpSpPr>
              <a:xfrm>
                <a:off x="3013696" y="485776"/>
                <a:ext cx="1044045" cy="1247745"/>
                <a:chOff x="3013696" y="485776"/>
                <a:chExt cx="1044045" cy="1247745"/>
              </a:xfrm>
            </p:grpSpPr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07EFC56C-AF2B-0FB6-23ED-6C71BC5074F1}"/>
                    </a:ext>
                  </a:extLst>
                </p:cNvPr>
                <p:cNvSpPr/>
                <p:nvPr/>
              </p:nvSpPr>
              <p:spPr bwMode="auto">
                <a:xfrm>
                  <a:off x="3013696" y="1023161"/>
                  <a:ext cx="1044045" cy="710360"/>
                </a:xfrm>
                <a:custGeom>
                  <a:avLst/>
                  <a:gdLst>
                    <a:gd name="connsiteX0" fmla="*/ 0 w 1259879"/>
                    <a:gd name="connsiteY0" fmla="*/ 0 h 354311"/>
                    <a:gd name="connsiteX1" fmla="*/ 1259879 w 1259879"/>
                    <a:gd name="connsiteY1" fmla="*/ 0 h 354311"/>
                    <a:gd name="connsiteX2" fmla="*/ 1259879 w 1259879"/>
                    <a:gd name="connsiteY2" fmla="*/ 292283 h 354311"/>
                    <a:gd name="connsiteX3" fmla="*/ 962347 w 1259879"/>
                    <a:gd name="connsiteY3" fmla="*/ 259234 h 354311"/>
                    <a:gd name="connsiteX4" fmla="*/ 945554 w 1259879"/>
                    <a:gd name="connsiteY4" fmla="*/ 287213 h 354311"/>
                    <a:gd name="connsiteX5" fmla="*/ 945554 w 1259879"/>
                    <a:gd name="connsiteY5" fmla="*/ 292283 h 354311"/>
                    <a:gd name="connsiteX6" fmla="*/ 648022 w 1259879"/>
                    <a:gd name="connsiteY6" fmla="*/ 259234 h 354311"/>
                    <a:gd name="connsiteX7" fmla="*/ 631693 w 1259879"/>
                    <a:gd name="connsiteY7" fmla="*/ 286440 h 354311"/>
                    <a:gd name="connsiteX8" fmla="*/ 631693 w 1259879"/>
                    <a:gd name="connsiteY8" fmla="*/ 292283 h 354311"/>
                    <a:gd name="connsiteX9" fmla="*/ 334161 w 1259879"/>
                    <a:gd name="connsiteY9" fmla="*/ 259234 h 354311"/>
                    <a:gd name="connsiteX10" fmla="*/ 317368 w 1259879"/>
                    <a:gd name="connsiteY10" fmla="*/ 287213 h 354311"/>
                    <a:gd name="connsiteX11" fmla="*/ 317368 w 1259879"/>
                    <a:gd name="connsiteY11" fmla="*/ 292283 h 354311"/>
                    <a:gd name="connsiteX12" fmla="*/ 0 w 1259879"/>
                    <a:gd name="connsiteY12" fmla="*/ 292283 h 354311"/>
                    <a:gd name="connsiteX0" fmla="*/ 547688 w 1259879"/>
                    <a:gd name="connsiteY0" fmla="*/ 0 h 730548"/>
                    <a:gd name="connsiteX1" fmla="*/ 1259879 w 1259879"/>
                    <a:gd name="connsiteY1" fmla="*/ 376237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-1 h 735329"/>
                    <a:gd name="connsiteX1" fmla="*/ 804861 w 1259879"/>
                    <a:gd name="connsiteY1" fmla="*/ 1475 h 735329"/>
                    <a:gd name="connsiteX2" fmla="*/ 1259879 w 1259879"/>
                    <a:gd name="connsiteY2" fmla="*/ 661946 h 735329"/>
                    <a:gd name="connsiteX3" fmla="*/ 962347 w 1259879"/>
                    <a:gd name="connsiteY3" fmla="*/ 628897 h 735329"/>
                    <a:gd name="connsiteX4" fmla="*/ 945554 w 1259879"/>
                    <a:gd name="connsiteY4" fmla="*/ 656876 h 735329"/>
                    <a:gd name="connsiteX5" fmla="*/ 945554 w 1259879"/>
                    <a:gd name="connsiteY5" fmla="*/ 661946 h 735329"/>
                    <a:gd name="connsiteX6" fmla="*/ 648022 w 1259879"/>
                    <a:gd name="connsiteY6" fmla="*/ 628897 h 735329"/>
                    <a:gd name="connsiteX7" fmla="*/ 631693 w 1259879"/>
                    <a:gd name="connsiteY7" fmla="*/ 656103 h 735329"/>
                    <a:gd name="connsiteX8" fmla="*/ 631693 w 1259879"/>
                    <a:gd name="connsiteY8" fmla="*/ 661946 h 735329"/>
                    <a:gd name="connsiteX9" fmla="*/ 334161 w 1259879"/>
                    <a:gd name="connsiteY9" fmla="*/ 628897 h 735329"/>
                    <a:gd name="connsiteX10" fmla="*/ 317368 w 1259879"/>
                    <a:gd name="connsiteY10" fmla="*/ 656876 h 735329"/>
                    <a:gd name="connsiteX11" fmla="*/ 317368 w 1259879"/>
                    <a:gd name="connsiteY11" fmla="*/ 661946 h 735329"/>
                    <a:gd name="connsiteX12" fmla="*/ 0 w 1259879"/>
                    <a:gd name="connsiteY12" fmla="*/ 661946 h 735329"/>
                    <a:gd name="connsiteX13" fmla="*/ 513206 w 1259879"/>
                    <a:gd name="connsiteY13" fmla="*/ -1 h 735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59879" h="735329">
                      <a:moveTo>
                        <a:pt x="513206" y="-1"/>
                      </a:moveTo>
                      <a:lnTo>
                        <a:pt x="804861" y="1475"/>
                      </a:lnTo>
                      <a:cubicBezTo>
                        <a:pt x="843404" y="237351"/>
                        <a:pt x="1060953" y="443980"/>
                        <a:pt x="1259879" y="661946"/>
                      </a:cubicBezTo>
                      <a:cubicBezTo>
                        <a:pt x="1053423" y="768077"/>
                        <a:pt x="1061524" y="498273"/>
                        <a:pt x="962347" y="628897"/>
                      </a:cubicBezTo>
                      <a:lnTo>
                        <a:pt x="945554" y="656876"/>
                      </a:lnTo>
                      <a:lnTo>
                        <a:pt x="945554" y="661946"/>
                      </a:lnTo>
                      <a:cubicBezTo>
                        <a:pt x="846377" y="863389"/>
                        <a:pt x="747199" y="498273"/>
                        <a:pt x="648022" y="628897"/>
                      </a:cubicBezTo>
                      <a:lnTo>
                        <a:pt x="631693" y="656103"/>
                      </a:lnTo>
                      <a:lnTo>
                        <a:pt x="631693" y="661946"/>
                      </a:lnTo>
                      <a:cubicBezTo>
                        <a:pt x="532516" y="863389"/>
                        <a:pt x="433338" y="498273"/>
                        <a:pt x="334161" y="628897"/>
                      </a:cubicBezTo>
                      <a:lnTo>
                        <a:pt x="317368" y="656876"/>
                      </a:lnTo>
                      <a:lnTo>
                        <a:pt x="317368" y="661946"/>
                      </a:lnTo>
                      <a:cubicBezTo>
                        <a:pt x="211579" y="876819"/>
                        <a:pt x="159428" y="539098"/>
                        <a:pt x="0" y="661946"/>
                      </a:cubicBezTo>
                      <a:cubicBezTo>
                        <a:pt x="22988" y="498786"/>
                        <a:pt x="405929" y="297911"/>
                        <a:pt x="513206" y="-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B25AFE92-D9BC-C995-A4FA-84AA946BA323}"/>
                    </a:ext>
                  </a:extLst>
                </p:cNvPr>
                <p:cNvSpPr/>
                <p:nvPr/>
              </p:nvSpPr>
              <p:spPr bwMode="auto">
                <a:xfrm>
                  <a:off x="3355572" y="1012825"/>
                  <a:ext cx="378228" cy="1816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E5E6CF93-35C6-486A-E2D8-8D8BB03C93A0}"/>
                    </a:ext>
                  </a:extLst>
                </p:cNvPr>
                <p:cNvSpPr/>
                <p:nvPr/>
              </p:nvSpPr>
              <p:spPr bwMode="auto">
                <a:xfrm>
                  <a:off x="3237509" y="485776"/>
                  <a:ext cx="627054" cy="62705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DAE0806E-5826-3915-6BD0-23AA0D6DED55}"/>
                  </a:ext>
                </a:extLst>
              </p:cNvPr>
              <p:cNvSpPr/>
              <p:nvPr/>
            </p:nvSpPr>
            <p:spPr bwMode="auto">
              <a:xfrm>
                <a:off x="332106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FFA21A7B-45E4-5327-EB77-AB3F628CD87A}"/>
                  </a:ext>
                </a:extLst>
              </p:cNvPr>
              <p:cNvSpPr/>
              <p:nvPr/>
            </p:nvSpPr>
            <p:spPr bwMode="auto">
              <a:xfrm>
                <a:off x="356738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5" name="ひし形 264">
                <a:extLst>
                  <a:ext uri="{FF2B5EF4-FFF2-40B4-BE49-F238E27FC236}">
                    <a16:creationId xmlns:a16="http://schemas.microsoft.com/office/drawing/2014/main" id="{476CB0EA-9551-8ACA-EF1D-E471A2535B1F}"/>
                  </a:ext>
                </a:extLst>
              </p:cNvPr>
              <p:cNvSpPr/>
              <p:nvPr/>
            </p:nvSpPr>
            <p:spPr bwMode="auto">
              <a:xfrm>
                <a:off x="3440167" y="887857"/>
                <a:ext cx="141698" cy="139229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9A0A8DB4-421F-2899-DAA6-12F637C6B4F3}"/>
                </a:ext>
              </a:extLst>
            </p:cNvPr>
            <p:cNvCxnSpPr>
              <a:endCxn id="268" idx="0"/>
            </p:cNvCxnSpPr>
            <p:nvPr/>
          </p:nvCxnSpPr>
          <p:spPr bwMode="auto">
            <a:xfrm>
              <a:off x="8911986" y="5078400"/>
              <a:ext cx="5349" cy="28302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0" name="楕円 50">
              <a:extLst>
                <a:ext uri="{FF2B5EF4-FFF2-40B4-BE49-F238E27FC236}">
                  <a16:creationId xmlns:a16="http://schemas.microsoft.com/office/drawing/2014/main" id="{A463207A-D36F-C1B6-E1B4-479D92CD888C}"/>
                </a:ext>
              </a:extLst>
            </p:cNvPr>
            <p:cNvSpPr/>
            <p:nvPr/>
          </p:nvSpPr>
          <p:spPr bwMode="auto">
            <a:xfrm>
              <a:off x="6784734" y="473106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楕円 50">
              <a:extLst>
                <a:ext uri="{FF2B5EF4-FFF2-40B4-BE49-F238E27FC236}">
                  <a16:creationId xmlns:a16="http://schemas.microsoft.com/office/drawing/2014/main" id="{5DF15F51-8D56-32C7-7A3F-A18F97CB8BFD}"/>
                </a:ext>
              </a:extLst>
            </p:cNvPr>
            <p:cNvSpPr/>
            <p:nvPr/>
          </p:nvSpPr>
          <p:spPr bwMode="auto">
            <a:xfrm>
              <a:off x="6631774" y="5172118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楕円 50">
              <a:extLst>
                <a:ext uri="{FF2B5EF4-FFF2-40B4-BE49-F238E27FC236}">
                  <a16:creationId xmlns:a16="http://schemas.microsoft.com/office/drawing/2014/main" id="{46403AA4-D945-53FD-F94A-338E7222D27E}"/>
                </a:ext>
              </a:extLst>
            </p:cNvPr>
            <p:cNvSpPr/>
            <p:nvPr/>
          </p:nvSpPr>
          <p:spPr bwMode="auto">
            <a:xfrm>
              <a:off x="6748290" y="5743267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楕円 50">
              <a:extLst>
                <a:ext uri="{FF2B5EF4-FFF2-40B4-BE49-F238E27FC236}">
                  <a16:creationId xmlns:a16="http://schemas.microsoft.com/office/drawing/2014/main" id="{92F103B6-04F3-D4FA-7800-CEF1216D83AE}"/>
                </a:ext>
              </a:extLst>
            </p:cNvPr>
            <p:cNvSpPr/>
            <p:nvPr/>
          </p:nvSpPr>
          <p:spPr bwMode="auto">
            <a:xfrm>
              <a:off x="6639313" y="617461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楕円 50">
              <a:extLst>
                <a:ext uri="{FF2B5EF4-FFF2-40B4-BE49-F238E27FC236}">
                  <a16:creationId xmlns:a16="http://schemas.microsoft.com/office/drawing/2014/main" id="{D86D0ED1-0EA0-F83B-9AA7-50A7262FDE57}"/>
                </a:ext>
              </a:extLst>
            </p:cNvPr>
            <p:cNvSpPr/>
            <p:nvPr/>
          </p:nvSpPr>
          <p:spPr bwMode="auto">
            <a:xfrm>
              <a:off x="8218802" y="6255171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楕円 50">
              <a:extLst>
                <a:ext uri="{FF2B5EF4-FFF2-40B4-BE49-F238E27FC236}">
                  <a16:creationId xmlns:a16="http://schemas.microsoft.com/office/drawing/2014/main" id="{046DDE70-D076-7B19-FB02-BB76691D1E0E}"/>
                </a:ext>
              </a:extLst>
            </p:cNvPr>
            <p:cNvSpPr/>
            <p:nvPr/>
          </p:nvSpPr>
          <p:spPr bwMode="auto">
            <a:xfrm>
              <a:off x="8270756" y="545063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楕円 50">
              <a:extLst>
                <a:ext uri="{FF2B5EF4-FFF2-40B4-BE49-F238E27FC236}">
                  <a16:creationId xmlns:a16="http://schemas.microsoft.com/office/drawing/2014/main" id="{4071C656-CDD8-0FE7-3EE8-511317BE7998}"/>
                </a:ext>
              </a:extLst>
            </p:cNvPr>
            <p:cNvSpPr/>
            <p:nvPr/>
          </p:nvSpPr>
          <p:spPr bwMode="auto">
            <a:xfrm>
              <a:off x="8967520" y="4476776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楕円 50">
              <a:extLst>
                <a:ext uri="{FF2B5EF4-FFF2-40B4-BE49-F238E27FC236}">
                  <a16:creationId xmlns:a16="http://schemas.microsoft.com/office/drawing/2014/main" id="{0CB6059B-5794-16EB-533D-C7C3E6073797}"/>
                </a:ext>
              </a:extLst>
            </p:cNvPr>
            <p:cNvSpPr/>
            <p:nvPr/>
          </p:nvSpPr>
          <p:spPr bwMode="auto">
            <a:xfrm>
              <a:off x="8589806" y="388315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楕円 50">
              <a:extLst>
                <a:ext uri="{FF2B5EF4-FFF2-40B4-BE49-F238E27FC236}">
                  <a16:creationId xmlns:a16="http://schemas.microsoft.com/office/drawing/2014/main" id="{681F5451-0F22-BD3B-4764-130532F2510D}"/>
                </a:ext>
              </a:extLst>
            </p:cNvPr>
            <p:cNvSpPr/>
            <p:nvPr/>
          </p:nvSpPr>
          <p:spPr bwMode="auto">
            <a:xfrm>
              <a:off x="7199072" y="392620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楕円 50">
              <a:extLst>
                <a:ext uri="{FF2B5EF4-FFF2-40B4-BE49-F238E27FC236}">
                  <a16:creationId xmlns:a16="http://schemas.microsoft.com/office/drawing/2014/main" id="{22F67558-8029-EE8B-D21A-64563165EAEB}"/>
                </a:ext>
              </a:extLst>
            </p:cNvPr>
            <p:cNvSpPr/>
            <p:nvPr/>
          </p:nvSpPr>
          <p:spPr bwMode="auto">
            <a:xfrm>
              <a:off x="8234754" y="493231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楕円 50">
              <a:extLst>
                <a:ext uri="{FF2B5EF4-FFF2-40B4-BE49-F238E27FC236}">
                  <a16:creationId xmlns:a16="http://schemas.microsoft.com/office/drawing/2014/main" id="{EBB4209A-90ED-1FB2-1EB2-15861F86D62B}"/>
                </a:ext>
              </a:extLst>
            </p:cNvPr>
            <p:cNvSpPr/>
            <p:nvPr/>
          </p:nvSpPr>
          <p:spPr bwMode="auto">
            <a:xfrm>
              <a:off x="9038958" y="4148164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楕円 50">
              <a:extLst>
                <a:ext uri="{FF2B5EF4-FFF2-40B4-BE49-F238E27FC236}">
                  <a16:creationId xmlns:a16="http://schemas.microsoft.com/office/drawing/2014/main" id="{98E2F495-9B04-775C-2A90-392493511927}"/>
                </a:ext>
              </a:extLst>
            </p:cNvPr>
            <p:cNvSpPr/>
            <p:nvPr/>
          </p:nvSpPr>
          <p:spPr bwMode="auto">
            <a:xfrm>
              <a:off x="8508534" y="517889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楕円 50">
              <a:extLst>
                <a:ext uri="{FF2B5EF4-FFF2-40B4-BE49-F238E27FC236}">
                  <a16:creationId xmlns:a16="http://schemas.microsoft.com/office/drawing/2014/main" id="{E52E316A-55C6-006E-ECD0-8D3D40A2B781}"/>
                </a:ext>
              </a:extLst>
            </p:cNvPr>
            <p:cNvSpPr/>
            <p:nvPr/>
          </p:nvSpPr>
          <p:spPr bwMode="auto">
            <a:xfrm>
              <a:off x="8160920" y="585118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楕円 50">
              <a:extLst>
                <a:ext uri="{FF2B5EF4-FFF2-40B4-BE49-F238E27FC236}">
                  <a16:creationId xmlns:a16="http://schemas.microsoft.com/office/drawing/2014/main" id="{B8256834-FA11-0290-1F7D-9217808B7275}"/>
                </a:ext>
              </a:extLst>
            </p:cNvPr>
            <p:cNvSpPr/>
            <p:nvPr/>
          </p:nvSpPr>
          <p:spPr bwMode="auto">
            <a:xfrm>
              <a:off x="8538182" y="5741659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楕円 50">
              <a:extLst>
                <a:ext uri="{FF2B5EF4-FFF2-40B4-BE49-F238E27FC236}">
                  <a16:creationId xmlns:a16="http://schemas.microsoft.com/office/drawing/2014/main" id="{CAD2B9EC-D193-D87B-4CD4-C3EF75E34E59}"/>
                </a:ext>
              </a:extLst>
            </p:cNvPr>
            <p:cNvSpPr/>
            <p:nvPr/>
          </p:nvSpPr>
          <p:spPr bwMode="auto">
            <a:xfrm>
              <a:off x="8894606" y="6235829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4CCCE0E3-8986-66B4-A22F-BDADF11F77D4}"/>
              </a:ext>
            </a:extLst>
          </p:cNvPr>
          <p:cNvGrpSpPr/>
          <p:nvPr/>
        </p:nvGrpSpPr>
        <p:grpSpPr>
          <a:xfrm>
            <a:off x="3664287" y="3828660"/>
            <a:ext cx="2662811" cy="2638984"/>
            <a:chOff x="3664287" y="3828660"/>
            <a:chExt cx="2662811" cy="2638984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585AD034-7761-D1EB-762C-CB6DE03376C4}"/>
                </a:ext>
              </a:extLst>
            </p:cNvPr>
            <p:cNvGrpSpPr/>
            <p:nvPr/>
          </p:nvGrpSpPr>
          <p:grpSpPr>
            <a:xfrm>
              <a:off x="3818278" y="3828660"/>
              <a:ext cx="2397704" cy="2638984"/>
              <a:chOff x="3997675" y="3030821"/>
              <a:chExt cx="3040818" cy="3346814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FC46000-7232-6B08-65BA-C7BB4C71C7E8}"/>
                  </a:ext>
                </a:extLst>
              </p:cNvPr>
              <p:cNvSpPr/>
              <p:nvPr/>
            </p:nvSpPr>
            <p:spPr bwMode="auto">
              <a:xfrm>
                <a:off x="4201573" y="4592496"/>
                <a:ext cx="1516606" cy="1421524"/>
              </a:xfrm>
              <a:custGeom>
                <a:avLst/>
                <a:gdLst>
                  <a:gd name="connsiteX0" fmla="*/ 758303 w 1516606"/>
                  <a:gd name="connsiteY0" fmla="*/ 0 h 1421524"/>
                  <a:gd name="connsiteX1" fmla="*/ 1516606 w 1516606"/>
                  <a:gd name="connsiteY1" fmla="*/ 710762 h 1421524"/>
                  <a:gd name="connsiteX2" fmla="*/ 1501200 w 1516606"/>
                  <a:gd name="connsiteY2" fmla="*/ 854005 h 1421524"/>
                  <a:gd name="connsiteX3" fmla="*/ 1499037 w 1516606"/>
                  <a:gd name="connsiteY3" fmla="*/ 860538 h 1421524"/>
                  <a:gd name="connsiteX4" fmla="*/ 763658 w 1516606"/>
                  <a:gd name="connsiteY4" fmla="*/ 860538 h 1421524"/>
                  <a:gd name="connsiteX5" fmla="*/ 763658 w 1516606"/>
                  <a:gd name="connsiteY5" fmla="*/ 1421018 h 1421524"/>
                  <a:gd name="connsiteX6" fmla="*/ 758303 w 1516606"/>
                  <a:gd name="connsiteY6" fmla="*/ 1421524 h 1421524"/>
                  <a:gd name="connsiteX7" fmla="*/ 0 w 1516606"/>
                  <a:gd name="connsiteY7" fmla="*/ 710762 h 1421524"/>
                  <a:gd name="connsiteX8" fmla="*/ 758303 w 1516606"/>
                  <a:gd name="connsiteY8" fmla="*/ 0 h 142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6606" h="1421524">
                    <a:moveTo>
                      <a:pt x="758303" y="0"/>
                    </a:moveTo>
                    <a:cubicBezTo>
                      <a:pt x="1177102" y="0"/>
                      <a:pt x="1516606" y="318219"/>
                      <a:pt x="1516606" y="710762"/>
                    </a:cubicBezTo>
                    <a:cubicBezTo>
                      <a:pt x="1516606" y="759830"/>
                      <a:pt x="1511301" y="807737"/>
                      <a:pt x="1501200" y="854005"/>
                    </a:cubicBezTo>
                    <a:lnTo>
                      <a:pt x="1499037" y="860538"/>
                    </a:lnTo>
                    <a:lnTo>
                      <a:pt x="763658" y="860538"/>
                    </a:lnTo>
                    <a:lnTo>
                      <a:pt x="763658" y="1421018"/>
                    </a:lnTo>
                    <a:lnTo>
                      <a:pt x="758303" y="1421524"/>
                    </a:lnTo>
                    <a:cubicBezTo>
                      <a:pt x="339504" y="1421524"/>
                      <a:pt x="0" y="1103305"/>
                      <a:pt x="0" y="710762"/>
                    </a:cubicBezTo>
                    <a:cubicBezTo>
                      <a:pt x="0" y="318219"/>
                      <a:pt x="339504" y="0"/>
                      <a:pt x="758303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15032E45-3556-6808-88B5-540E893E5A7C}"/>
                  </a:ext>
                </a:extLst>
              </p:cNvPr>
              <p:cNvGrpSpPr/>
              <p:nvPr/>
            </p:nvGrpSpPr>
            <p:grpSpPr>
              <a:xfrm>
                <a:off x="4245457" y="3872297"/>
                <a:ext cx="1440160" cy="2505338"/>
                <a:chOff x="2866605" y="3342900"/>
                <a:chExt cx="1440160" cy="2505338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73681743-A502-A2D1-EB8D-8739A991F8F6}"/>
                    </a:ext>
                  </a:extLst>
                </p:cNvPr>
                <p:cNvGrpSpPr/>
                <p:nvPr/>
              </p:nvGrpSpPr>
              <p:grpSpPr>
                <a:xfrm>
                  <a:off x="2866605" y="3342900"/>
                  <a:ext cx="1440160" cy="2505338"/>
                  <a:chOff x="2866605" y="3342900"/>
                  <a:chExt cx="1440160" cy="2505338"/>
                </a:xfrm>
              </p:grpSpPr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58BB60B2-7BB6-F5F1-1638-BD2D080293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4869" y="5398188"/>
                    <a:ext cx="386925" cy="450050"/>
                  </a:xfrm>
                  <a:custGeom>
                    <a:avLst/>
                    <a:gdLst>
                      <a:gd name="connsiteX0" fmla="*/ 252265 w 593830"/>
                      <a:gd name="connsiteY0" fmla="*/ 0 h 653972"/>
                      <a:gd name="connsiteX1" fmla="*/ 341565 w 593830"/>
                      <a:gd name="connsiteY1" fmla="*/ 0 h 653972"/>
                      <a:gd name="connsiteX2" fmla="*/ 378525 w 593830"/>
                      <a:gd name="connsiteY2" fmla="*/ 401688 h 653972"/>
                      <a:gd name="connsiteX3" fmla="*/ 412488 w 593830"/>
                      <a:gd name="connsiteY3" fmla="*/ 409847 h 653972"/>
                      <a:gd name="connsiteX4" fmla="*/ 593830 w 593830"/>
                      <a:gd name="connsiteY4" fmla="*/ 621560 h 653972"/>
                      <a:gd name="connsiteX5" fmla="*/ 450585 w 593830"/>
                      <a:gd name="connsiteY5" fmla="*/ 568830 h 653972"/>
                      <a:gd name="connsiteX6" fmla="*/ 390437 w 593830"/>
                      <a:gd name="connsiteY6" fmla="*/ 558422 h 653972"/>
                      <a:gd name="connsiteX7" fmla="*/ 297837 w 593830"/>
                      <a:gd name="connsiteY7" fmla="*/ 653972 h 653972"/>
                      <a:gd name="connsiteX8" fmla="*/ 204972 w 593830"/>
                      <a:gd name="connsiteY8" fmla="*/ 558149 h 653972"/>
                      <a:gd name="connsiteX9" fmla="*/ 143245 w 593830"/>
                      <a:gd name="connsiteY9" fmla="*/ 568830 h 653972"/>
                      <a:gd name="connsiteX10" fmla="*/ 0 w 593830"/>
                      <a:gd name="connsiteY10" fmla="*/ 621560 h 653972"/>
                      <a:gd name="connsiteX11" fmla="*/ 181342 w 593830"/>
                      <a:gd name="connsiteY11" fmla="*/ 409847 h 653972"/>
                      <a:gd name="connsiteX12" fmla="*/ 215305 w 593830"/>
                      <a:gd name="connsiteY12" fmla="*/ 401688 h 6539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93830" h="653972">
                        <a:moveTo>
                          <a:pt x="252265" y="0"/>
                        </a:moveTo>
                        <a:lnTo>
                          <a:pt x="341565" y="0"/>
                        </a:lnTo>
                        <a:lnTo>
                          <a:pt x="378525" y="401688"/>
                        </a:lnTo>
                        <a:lnTo>
                          <a:pt x="412488" y="409847"/>
                        </a:lnTo>
                        <a:cubicBezTo>
                          <a:pt x="519055" y="444727"/>
                          <a:pt x="593830" y="526386"/>
                          <a:pt x="593830" y="621560"/>
                        </a:cubicBezTo>
                        <a:cubicBezTo>
                          <a:pt x="548978" y="598125"/>
                          <a:pt x="500650" y="580548"/>
                          <a:pt x="450585" y="568830"/>
                        </a:cubicBezTo>
                        <a:lnTo>
                          <a:pt x="390437" y="558422"/>
                        </a:lnTo>
                        <a:lnTo>
                          <a:pt x="297837" y="653972"/>
                        </a:lnTo>
                        <a:lnTo>
                          <a:pt x="204972" y="558149"/>
                        </a:lnTo>
                        <a:lnTo>
                          <a:pt x="143245" y="568830"/>
                        </a:lnTo>
                        <a:cubicBezTo>
                          <a:pt x="93180" y="580548"/>
                          <a:pt x="44852" y="598125"/>
                          <a:pt x="0" y="621560"/>
                        </a:cubicBezTo>
                        <a:cubicBezTo>
                          <a:pt x="0" y="526386"/>
                          <a:pt x="74775" y="444727"/>
                          <a:pt x="181342" y="409847"/>
                        </a:cubicBezTo>
                        <a:lnTo>
                          <a:pt x="215305" y="40168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6BB83287-1911-CEFC-347D-F73C1148A4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0797" y="5398188"/>
                    <a:ext cx="386925" cy="450050"/>
                  </a:xfrm>
                  <a:custGeom>
                    <a:avLst/>
                    <a:gdLst>
                      <a:gd name="connsiteX0" fmla="*/ 252265 w 593830"/>
                      <a:gd name="connsiteY0" fmla="*/ 0 h 653972"/>
                      <a:gd name="connsiteX1" fmla="*/ 341565 w 593830"/>
                      <a:gd name="connsiteY1" fmla="*/ 0 h 653972"/>
                      <a:gd name="connsiteX2" fmla="*/ 378525 w 593830"/>
                      <a:gd name="connsiteY2" fmla="*/ 401688 h 653972"/>
                      <a:gd name="connsiteX3" fmla="*/ 412488 w 593830"/>
                      <a:gd name="connsiteY3" fmla="*/ 409847 h 653972"/>
                      <a:gd name="connsiteX4" fmla="*/ 593830 w 593830"/>
                      <a:gd name="connsiteY4" fmla="*/ 621560 h 653972"/>
                      <a:gd name="connsiteX5" fmla="*/ 450585 w 593830"/>
                      <a:gd name="connsiteY5" fmla="*/ 568830 h 653972"/>
                      <a:gd name="connsiteX6" fmla="*/ 390437 w 593830"/>
                      <a:gd name="connsiteY6" fmla="*/ 558422 h 653972"/>
                      <a:gd name="connsiteX7" fmla="*/ 297837 w 593830"/>
                      <a:gd name="connsiteY7" fmla="*/ 653972 h 653972"/>
                      <a:gd name="connsiteX8" fmla="*/ 204972 w 593830"/>
                      <a:gd name="connsiteY8" fmla="*/ 558149 h 653972"/>
                      <a:gd name="connsiteX9" fmla="*/ 143245 w 593830"/>
                      <a:gd name="connsiteY9" fmla="*/ 568830 h 653972"/>
                      <a:gd name="connsiteX10" fmla="*/ 0 w 593830"/>
                      <a:gd name="connsiteY10" fmla="*/ 621560 h 653972"/>
                      <a:gd name="connsiteX11" fmla="*/ 181342 w 593830"/>
                      <a:gd name="connsiteY11" fmla="*/ 409847 h 653972"/>
                      <a:gd name="connsiteX12" fmla="*/ 215305 w 593830"/>
                      <a:gd name="connsiteY12" fmla="*/ 401688 h 6539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93830" h="653972">
                        <a:moveTo>
                          <a:pt x="252265" y="0"/>
                        </a:moveTo>
                        <a:lnTo>
                          <a:pt x="341565" y="0"/>
                        </a:lnTo>
                        <a:lnTo>
                          <a:pt x="378525" y="401688"/>
                        </a:lnTo>
                        <a:lnTo>
                          <a:pt x="412488" y="409847"/>
                        </a:lnTo>
                        <a:cubicBezTo>
                          <a:pt x="519055" y="444727"/>
                          <a:pt x="593830" y="526386"/>
                          <a:pt x="593830" y="621560"/>
                        </a:cubicBezTo>
                        <a:cubicBezTo>
                          <a:pt x="548978" y="598125"/>
                          <a:pt x="500650" y="580548"/>
                          <a:pt x="450585" y="568830"/>
                        </a:cubicBezTo>
                        <a:lnTo>
                          <a:pt x="390437" y="558422"/>
                        </a:lnTo>
                        <a:lnTo>
                          <a:pt x="297837" y="653972"/>
                        </a:lnTo>
                        <a:lnTo>
                          <a:pt x="204972" y="558149"/>
                        </a:lnTo>
                        <a:lnTo>
                          <a:pt x="143245" y="568830"/>
                        </a:lnTo>
                        <a:cubicBezTo>
                          <a:pt x="93180" y="580548"/>
                          <a:pt x="44852" y="598125"/>
                          <a:pt x="0" y="621560"/>
                        </a:cubicBezTo>
                        <a:cubicBezTo>
                          <a:pt x="0" y="526386"/>
                          <a:pt x="74775" y="444727"/>
                          <a:pt x="181342" y="409847"/>
                        </a:cubicBezTo>
                        <a:lnTo>
                          <a:pt x="215305" y="40168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486BF068-AF32-E248-CAED-7FDD214BC1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7680" y="4038027"/>
                    <a:ext cx="1298010" cy="1500070"/>
                  </a:xfrm>
                  <a:custGeom>
                    <a:avLst/>
                    <a:gdLst>
                      <a:gd name="connsiteX0" fmla="*/ 649005 w 1298010"/>
                      <a:gd name="connsiteY0" fmla="*/ 0 h 1500070"/>
                      <a:gd name="connsiteX1" fmla="*/ 1298010 w 1298010"/>
                      <a:gd name="connsiteY1" fmla="*/ 750035 h 1500070"/>
                      <a:gd name="connsiteX2" fmla="*/ 1187170 w 1298010"/>
                      <a:gd name="connsiteY2" fmla="*/ 1169387 h 1500070"/>
                      <a:gd name="connsiteX3" fmla="*/ 1118406 w 1298010"/>
                      <a:gd name="connsiteY3" fmla="*/ 1265704 h 1500070"/>
                      <a:gd name="connsiteX4" fmla="*/ 1124218 w 1298010"/>
                      <a:gd name="connsiteY4" fmla="*/ 1298973 h 1500070"/>
                      <a:gd name="connsiteX5" fmla="*/ 950209 w 1298010"/>
                      <a:gd name="connsiteY5" fmla="*/ 1500070 h 1500070"/>
                      <a:gd name="connsiteX6" fmla="*/ 882477 w 1298010"/>
                      <a:gd name="connsiteY6" fmla="*/ 1484267 h 1500070"/>
                      <a:gd name="connsiteX7" fmla="*/ 850604 w 1298010"/>
                      <a:gd name="connsiteY7" fmla="*/ 1459433 h 1500070"/>
                      <a:gd name="connsiteX8" fmla="*/ 779802 w 1298010"/>
                      <a:gd name="connsiteY8" fmla="*/ 1484832 h 1500070"/>
                      <a:gd name="connsiteX9" fmla="*/ 649005 w 1298010"/>
                      <a:gd name="connsiteY9" fmla="*/ 1500070 h 1500070"/>
                      <a:gd name="connsiteX10" fmla="*/ 518208 w 1298010"/>
                      <a:gd name="connsiteY10" fmla="*/ 1484832 h 1500070"/>
                      <a:gd name="connsiteX11" fmla="*/ 447373 w 1298010"/>
                      <a:gd name="connsiteY11" fmla="*/ 1459421 h 1500070"/>
                      <a:gd name="connsiteX12" fmla="*/ 415485 w 1298010"/>
                      <a:gd name="connsiteY12" fmla="*/ 1484267 h 1500070"/>
                      <a:gd name="connsiteX13" fmla="*/ 347753 w 1298010"/>
                      <a:gd name="connsiteY13" fmla="*/ 1500070 h 1500070"/>
                      <a:gd name="connsiteX14" fmla="*/ 173744 w 1298010"/>
                      <a:gd name="connsiteY14" fmla="*/ 1298973 h 1500070"/>
                      <a:gd name="connsiteX15" fmla="*/ 179565 w 1298010"/>
                      <a:gd name="connsiteY15" fmla="*/ 1265650 h 1500070"/>
                      <a:gd name="connsiteX16" fmla="*/ 110840 w 1298010"/>
                      <a:gd name="connsiteY16" fmla="*/ 1169387 h 1500070"/>
                      <a:gd name="connsiteX17" fmla="*/ 0 w 1298010"/>
                      <a:gd name="connsiteY17" fmla="*/ 750035 h 1500070"/>
                      <a:gd name="connsiteX18" fmla="*/ 649005 w 1298010"/>
                      <a:gd name="connsiteY18" fmla="*/ 0 h 15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298010" h="1500070">
                        <a:moveTo>
                          <a:pt x="649005" y="0"/>
                        </a:moveTo>
                        <a:cubicBezTo>
                          <a:pt x="1007441" y="0"/>
                          <a:pt x="1298010" y="335802"/>
                          <a:pt x="1298010" y="750035"/>
                        </a:cubicBezTo>
                        <a:cubicBezTo>
                          <a:pt x="1298010" y="905372"/>
                          <a:pt x="1257149" y="1049680"/>
                          <a:pt x="1187170" y="1169387"/>
                        </a:cubicBezTo>
                        <a:lnTo>
                          <a:pt x="1118406" y="1265704"/>
                        </a:lnTo>
                        <a:lnTo>
                          <a:pt x="1124218" y="1298973"/>
                        </a:lnTo>
                        <a:cubicBezTo>
                          <a:pt x="1124218" y="1410036"/>
                          <a:pt x="1046312" y="1500070"/>
                          <a:pt x="950209" y="1500070"/>
                        </a:cubicBezTo>
                        <a:cubicBezTo>
                          <a:pt x="926183" y="1500070"/>
                          <a:pt x="903295" y="1494443"/>
                          <a:pt x="882477" y="1484267"/>
                        </a:cubicBezTo>
                        <a:lnTo>
                          <a:pt x="850604" y="1459433"/>
                        </a:lnTo>
                        <a:lnTo>
                          <a:pt x="779802" y="1484832"/>
                        </a:lnTo>
                        <a:cubicBezTo>
                          <a:pt x="737554" y="1494823"/>
                          <a:pt x="693809" y="1500070"/>
                          <a:pt x="649005" y="1500070"/>
                        </a:cubicBezTo>
                        <a:cubicBezTo>
                          <a:pt x="604200" y="1500070"/>
                          <a:pt x="560456" y="1494823"/>
                          <a:pt x="518208" y="1484832"/>
                        </a:cubicBezTo>
                        <a:lnTo>
                          <a:pt x="447373" y="1459421"/>
                        </a:lnTo>
                        <a:lnTo>
                          <a:pt x="415485" y="1484267"/>
                        </a:lnTo>
                        <a:cubicBezTo>
                          <a:pt x="394667" y="1494443"/>
                          <a:pt x="371779" y="1500070"/>
                          <a:pt x="347753" y="1500070"/>
                        </a:cubicBezTo>
                        <a:cubicBezTo>
                          <a:pt x="251650" y="1500070"/>
                          <a:pt x="173744" y="1410036"/>
                          <a:pt x="173744" y="1298973"/>
                        </a:cubicBezTo>
                        <a:lnTo>
                          <a:pt x="179565" y="1265650"/>
                        </a:lnTo>
                        <a:lnTo>
                          <a:pt x="110840" y="1169387"/>
                        </a:lnTo>
                        <a:cubicBezTo>
                          <a:pt x="40861" y="1049680"/>
                          <a:pt x="0" y="905372"/>
                          <a:pt x="0" y="750035"/>
                        </a:cubicBezTo>
                        <a:cubicBezTo>
                          <a:pt x="0" y="335802"/>
                          <a:pt x="290569" y="0"/>
                          <a:pt x="649005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6854135C-077A-F1B6-CB45-539C36F52D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66605" y="3342900"/>
                    <a:ext cx="1440160" cy="14401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1" name="月 110">
                    <a:extLst>
                      <a:ext uri="{FF2B5EF4-FFF2-40B4-BE49-F238E27FC236}">
                        <a16:creationId xmlns:a16="http://schemas.microsoft.com/office/drawing/2014/main" id="{ED4CC8C2-2723-26FF-F12D-5921CDB59C0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49294" y="3273320"/>
                    <a:ext cx="74783" cy="400908"/>
                  </a:xfrm>
                  <a:prstGeom prst="moon">
                    <a:avLst>
                      <a:gd name="adj" fmla="val 66024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2" name="月 111">
                    <a:extLst>
                      <a:ext uri="{FF2B5EF4-FFF2-40B4-BE49-F238E27FC236}">
                        <a16:creationId xmlns:a16="http://schemas.microsoft.com/office/drawing/2014/main" id="{87D3DFCF-495A-E5C4-FBE2-E027E9A9C9B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47229" y="3447946"/>
                    <a:ext cx="78912" cy="286610"/>
                  </a:xfrm>
                  <a:prstGeom prst="moon">
                    <a:avLst>
                      <a:gd name="adj" fmla="val 66024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BE4ECCAC-2A7E-046B-4960-2A4FC94C3F0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3058012" y="4326387"/>
                    <a:ext cx="236796" cy="141153"/>
                  </a:xfrm>
                  <a:prstGeom prst="ellipse">
                    <a:avLst/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B0D9AE20-AD1A-7204-ABE5-75B1CF197DA7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3888835" y="4326386"/>
                    <a:ext cx="236796" cy="141153"/>
                  </a:xfrm>
                  <a:prstGeom prst="ellipse">
                    <a:avLst/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BF852677-E84B-0EC4-8574-FF4120B318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90328" y="4245835"/>
                    <a:ext cx="392715" cy="308290"/>
                  </a:xfrm>
                  <a:prstGeom prst="ellipse">
                    <a:avLst/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B9122BA1-4B92-3FCA-080D-B5D6BD7A80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08613" y="4387052"/>
                    <a:ext cx="356144" cy="348258"/>
                  </a:xfrm>
                  <a:custGeom>
                    <a:avLst/>
                    <a:gdLst>
                      <a:gd name="connsiteX0" fmla="*/ 292533 w 585065"/>
                      <a:gd name="connsiteY0" fmla="*/ 0 h 774395"/>
                      <a:gd name="connsiteX1" fmla="*/ 585065 w 585065"/>
                      <a:gd name="connsiteY1" fmla="*/ 279341 h 774395"/>
                      <a:gd name="connsiteX2" fmla="*/ 468867 w 585065"/>
                      <a:gd name="connsiteY2" fmla="*/ 279341 h 774395"/>
                      <a:gd name="connsiteX3" fmla="*/ 292531 w 585065"/>
                      <a:gd name="connsiteY3" fmla="*/ 774395 h 774395"/>
                      <a:gd name="connsiteX4" fmla="*/ 116196 w 585065"/>
                      <a:gd name="connsiteY4" fmla="*/ 279341 h 774395"/>
                      <a:gd name="connsiteX5" fmla="*/ 0 w 585065"/>
                      <a:gd name="connsiteY5" fmla="*/ 279341 h 774395"/>
                      <a:gd name="connsiteX0" fmla="*/ 292533 w 585065"/>
                      <a:gd name="connsiteY0" fmla="*/ 0 h 774395"/>
                      <a:gd name="connsiteX1" fmla="*/ 585065 w 585065"/>
                      <a:gd name="connsiteY1" fmla="*/ 279341 h 774395"/>
                      <a:gd name="connsiteX2" fmla="*/ 468867 w 585065"/>
                      <a:gd name="connsiteY2" fmla="*/ 279341 h 774395"/>
                      <a:gd name="connsiteX3" fmla="*/ 292531 w 585065"/>
                      <a:gd name="connsiteY3" fmla="*/ 774395 h 774395"/>
                      <a:gd name="connsiteX4" fmla="*/ 0 w 585065"/>
                      <a:gd name="connsiteY4" fmla="*/ 279341 h 774395"/>
                      <a:gd name="connsiteX5" fmla="*/ 292533 w 585065"/>
                      <a:gd name="connsiteY5" fmla="*/ 0 h 774395"/>
                      <a:gd name="connsiteX0" fmla="*/ 292533 w 585065"/>
                      <a:gd name="connsiteY0" fmla="*/ 0 h 774395"/>
                      <a:gd name="connsiteX1" fmla="*/ 585065 w 585065"/>
                      <a:gd name="connsiteY1" fmla="*/ 279341 h 774395"/>
                      <a:gd name="connsiteX2" fmla="*/ 292531 w 585065"/>
                      <a:gd name="connsiteY2" fmla="*/ 774395 h 774395"/>
                      <a:gd name="connsiteX3" fmla="*/ 0 w 585065"/>
                      <a:gd name="connsiteY3" fmla="*/ 279341 h 774395"/>
                      <a:gd name="connsiteX4" fmla="*/ 292533 w 585065"/>
                      <a:gd name="connsiteY4" fmla="*/ 0 h 774395"/>
                      <a:gd name="connsiteX0" fmla="*/ 292533 w 585065"/>
                      <a:gd name="connsiteY0" fmla="*/ 0 h 642582"/>
                      <a:gd name="connsiteX1" fmla="*/ 585065 w 585065"/>
                      <a:gd name="connsiteY1" fmla="*/ 147528 h 642582"/>
                      <a:gd name="connsiteX2" fmla="*/ 292531 w 585065"/>
                      <a:gd name="connsiteY2" fmla="*/ 642582 h 642582"/>
                      <a:gd name="connsiteX3" fmla="*/ 0 w 585065"/>
                      <a:gd name="connsiteY3" fmla="*/ 147528 h 642582"/>
                      <a:gd name="connsiteX4" fmla="*/ 292533 w 585065"/>
                      <a:gd name="connsiteY4" fmla="*/ 0 h 642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85065" h="642582">
                        <a:moveTo>
                          <a:pt x="292533" y="0"/>
                        </a:moveTo>
                        <a:lnTo>
                          <a:pt x="585065" y="147528"/>
                        </a:lnTo>
                        <a:lnTo>
                          <a:pt x="292531" y="642582"/>
                        </a:lnTo>
                        <a:lnTo>
                          <a:pt x="0" y="147528"/>
                        </a:lnTo>
                        <a:lnTo>
                          <a:pt x="292533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0268237C-5487-1ACB-0FE8-4B67BAAAF71F}"/>
                    </a:ext>
                  </a:extLst>
                </p:cNvPr>
                <p:cNvSpPr/>
                <p:nvPr/>
              </p:nvSpPr>
              <p:spPr bwMode="auto">
                <a:xfrm>
                  <a:off x="3043113" y="387923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C43CEE8F-E5C7-1EEB-A0DD-DBCB04B2E908}"/>
                    </a:ext>
                  </a:extLst>
                </p:cNvPr>
                <p:cNvSpPr/>
                <p:nvPr/>
              </p:nvSpPr>
              <p:spPr bwMode="auto">
                <a:xfrm>
                  <a:off x="3120390" y="395951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657AA9F7-1C62-836C-CCD6-46C2456A355C}"/>
                    </a:ext>
                  </a:extLst>
                </p:cNvPr>
                <p:cNvSpPr/>
                <p:nvPr/>
              </p:nvSpPr>
              <p:spPr bwMode="auto">
                <a:xfrm>
                  <a:off x="3795588" y="387923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8037A500-282C-343E-6C5E-789622137EA2}"/>
                    </a:ext>
                  </a:extLst>
                </p:cNvPr>
                <p:cNvSpPr/>
                <p:nvPr/>
              </p:nvSpPr>
              <p:spPr bwMode="auto">
                <a:xfrm>
                  <a:off x="3872865" y="395951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2284B20B-D5A8-5E7A-8C62-E95B750972A6}"/>
                  </a:ext>
                </a:extLst>
              </p:cNvPr>
              <p:cNvGrpSpPr/>
              <p:nvPr/>
            </p:nvGrpSpPr>
            <p:grpSpPr>
              <a:xfrm rot="11671061">
                <a:off x="3997675" y="3030821"/>
                <a:ext cx="3040818" cy="2753895"/>
                <a:chOff x="5580119" y="3508981"/>
                <a:chExt cx="2495452" cy="2499720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D9BA204-04F0-01BE-30A2-B05DE2EFF005}"/>
                    </a:ext>
                  </a:extLst>
                </p:cNvPr>
                <p:cNvGrpSpPr/>
                <p:nvPr/>
              </p:nvGrpSpPr>
              <p:grpSpPr>
                <a:xfrm rot="10800000">
                  <a:off x="6772767" y="3508981"/>
                  <a:ext cx="334069" cy="2499720"/>
                  <a:chOff x="6548854" y="100187"/>
                  <a:chExt cx="334069" cy="2499720"/>
                </a:xfrm>
              </p:grpSpPr>
              <p:sp>
                <p:nvSpPr>
                  <p:cNvPr id="79" name="四角形: 角を丸くする 78">
                    <a:extLst>
                      <a:ext uri="{FF2B5EF4-FFF2-40B4-BE49-F238E27FC236}">
                        <a16:creationId xmlns:a16="http://schemas.microsoft.com/office/drawing/2014/main" id="{66441712-5AE9-A08D-D6BF-7BB5DF3D5369}"/>
                      </a:ext>
                    </a:extLst>
                  </p:cNvPr>
                  <p:cNvSpPr/>
                  <p:nvPr/>
                </p:nvSpPr>
                <p:spPr>
                  <a:xfrm>
                    <a:off x="6776339" y="100187"/>
                    <a:ext cx="79628" cy="2049483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C33C4117-892F-E0F6-0BD0-C85461136E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48854" y="2207932"/>
                    <a:ext cx="310308" cy="391975"/>
                  </a:xfrm>
                  <a:custGeom>
                    <a:avLst/>
                    <a:gdLst>
                      <a:gd name="connsiteX0" fmla="*/ 74911 w 310308"/>
                      <a:gd name="connsiteY0" fmla="*/ 391975 h 391975"/>
                      <a:gd name="connsiteX1" fmla="*/ 0 w 310308"/>
                      <a:gd name="connsiteY1" fmla="*/ 391975 h 391975"/>
                      <a:gd name="connsiteX2" fmla="*/ 0 w 310308"/>
                      <a:gd name="connsiteY2" fmla="*/ 155154 h 391975"/>
                      <a:gd name="connsiteX3" fmla="*/ 155154 w 310308"/>
                      <a:gd name="connsiteY3" fmla="*/ 0 h 391975"/>
                      <a:gd name="connsiteX4" fmla="*/ 310308 w 310308"/>
                      <a:gd name="connsiteY4" fmla="*/ 155154 h 391975"/>
                      <a:gd name="connsiteX5" fmla="*/ 310308 w 310308"/>
                      <a:gd name="connsiteY5" fmla="*/ 249709 h 391975"/>
                      <a:gd name="connsiteX6" fmla="*/ 235398 w 310308"/>
                      <a:gd name="connsiteY6" fmla="*/ 249709 h 391975"/>
                      <a:gd name="connsiteX7" fmla="*/ 235398 w 310308"/>
                      <a:gd name="connsiteY7" fmla="*/ 155154 h 391975"/>
                      <a:gd name="connsiteX8" fmla="*/ 155155 w 310308"/>
                      <a:gd name="connsiteY8" fmla="*/ 74911 h 391975"/>
                      <a:gd name="connsiteX9" fmla="*/ 155154 w 310308"/>
                      <a:gd name="connsiteY9" fmla="*/ 74911 h 391975"/>
                      <a:gd name="connsiteX10" fmla="*/ 74911 w 310308"/>
                      <a:gd name="connsiteY10" fmla="*/ 155154 h 39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10308" h="391975">
                        <a:moveTo>
                          <a:pt x="74911" y="391975"/>
                        </a:moveTo>
                        <a:lnTo>
                          <a:pt x="0" y="391975"/>
                        </a:lnTo>
                        <a:lnTo>
                          <a:pt x="0" y="155154"/>
                        </a:lnTo>
                        <a:cubicBezTo>
                          <a:pt x="0" y="69465"/>
                          <a:pt x="69465" y="0"/>
                          <a:pt x="155154" y="0"/>
                        </a:cubicBezTo>
                        <a:cubicBezTo>
                          <a:pt x="240843" y="0"/>
                          <a:pt x="310308" y="69465"/>
                          <a:pt x="310308" y="155154"/>
                        </a:cubicBezTo>
                        <a:lnTo>
                          <a:pt x="310308" y="249709"/>
                        </a:lnTo>
                        <a:lnTo>
                          <a:pt x="235398" y="249709"/>
                        </a:lnTo>
                        <a:lnTo>
                          <a:pt x="235398" y="155154"/>
                        </a:lnTo>
                        <a:cubicBezTo>
                          <a:pt x="235398" y="110837"/>
                          <a:pt x="199472" y="74911"/>
                          <a:pt x="155155" y="74911"/>
                        </a:cubicBezTo>
                        <a:lnTo>
                          <a:pt x="155154" y="74911"/>
                        </a:lnTo>
                        <a:cubicBezTo>
                          <a:pt x="110837" y="74911"/>
                          <a:pt x="74911" y="110837"/>
                          <a:pt x="74911" y="1551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四角形: 上の 2 つの角を丸める 80">
                    <a:extLst>
                      <a:ext uri="{FF2B5EF4-FFF2-40B4-BE49-F238E27FC236}">
                        <a16:creationId xmlns:a16="http://schemas.microsoft.com/office/drawing/2014/main" id="{5744FEA4-D53D-53AA-A531-CD7D48B1F454}"/>
                      </a:ext>
                    </a:extLst>
                  </p:cNvPr>
                  <p:cNvSpPr/>
                  <p:nvPr/>
                </p:nvSpPr>
                <p:spPr>
                  <a:xfrm>
                    <a:off x="6754145" y="2057278"/>
                    <a:ext cx="128778" cy="161527"/>
                  </a:xfrm>
                  <a:prstGeom prst="round2Same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0D47D7C9-4781-0502-79AA-81747CEAF70D}"/>
                    </a:ext>
                  </a:extLst>
                </p:cNvPr>
                <p:cNvGrpSpPr/>
                <p:nvPr/>
              </p:nvGrpSpPr>
              <p:grpSpPr>
                <a:xfrm rot="10800000">
                  <a:off x="5580119" y="4771338"/>
                  <a:ext cx="2495452" cy="1064615"/>
                  <a:chOff x="4707417" y="3785375"/>
                  <a:chExt cx="2495452" cy="1064615"/>
                </a:xfrm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BD9D34DE-99DB-D4E7-91EA-AD9B5775C642}"/>
                      </a:ext>
                    </a:extLst>
                  </p:cNvPr>
                  <p:cNvSpPr/>
                  <p:nvPr/>
                </p:nvSpPr>
                <p:spPr>
                  <a:xfrm>
                    <a:off x="4707417" y="3861796"/>
                    <a:ext cx="801689" cy="988194"/>
                  </a:xfrm>
                  <a:custGeom>
                    <a:avLst/>
                    <a:gdLst>
                      <a:gd name="connsiteX0" fmla="*/ 801689 w 801689"/>
                      <a:gd name="connsiteY0" fmla="*/ 0 h 988194"/>
                      <a:gd name="connsiteX1" fmla="*/ 748746 w 801689"/>
                      <a:gd name="connsiteY1" fmla="*/ 35897 h 988194"/>
                      <a:gd name="connsiteX2" fmla="*/ 265145 w 801689"/>
                      <a:gd name="connsiteY2" fmla="*/ 907611 h 988194"/>
                      <a:gd name="connsiteX3" fmla="*/ 264115 w 801689"/>
                      <a:gd name="connsiteY3" fmla="*/ 920935 h 988194"/>
                      <a:gd name="connsiteX4" fmla="*/ 252705 w 801689"/>
                      <a:gd name="connsiteY4" fmla="*/ 923735 h 988194"/>
                      <a:gd name="connsiteX5" fmla="*/ 196474 w 801689"/>
                      <a:gd name="connsiteY5" fmla="*/ 927246 h 988194"/>
                      <a:gd name="connsiteX6" fmla="*/ 123808 w 801689"/>
                      <a:gd name="connsiteY6" fmla="*/ 940941 h 988194"/>
                      <a:gd name="connsiteX7" fmla="*/ 0 w 801689"/>
                      <a:gd name="connsiteY7" fmla="*/ 988194 h 988194"/>
                      <a:gd name="connsiteX8" fmla="*/ 13694 w 801689"/>
                      <a:gd name="connsiteY8" fmla="*/ 861554 h 988194"/>
                      <a:gd name="connsiteX9" fmla="*/ 715728 w 801689"/>
                      <a:gd name="connsiteY9" fmla="*/ 33308 h 988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1689" h="988194">
                        <a:moveTo>
                          <a:pt x="801689" y="0"/>
                        </a:moveTo>
                        <a:lnTo>
                          <a:pt x="748746" y="35897"/>
                        </a:lnTo>
                        <a:cubicBezTo>
                          <a:pt x="503599" y="219768"/>
                          <a:pt x="323626" y="534826"/>
                          <a:pt x="265145" y="907611"/>
                        </a:cubicBezTo>
                        <a:lnTo>
                          <a:pt x="264115" y="920935"/>
                        </a:lnTo>
                        <a:lnTo>
                          <a:pt x="252705" y="923735"/>
                        </a:lnTo>
                        <a:lnTo>
                          <a:pt x="196474" y="927246"/>
                        </a:lnTo>
                        <a:cubicBezTo>
                          <a:pt x="171930" y="930326"/>
                          <a:pt x="147692" y="934913"/>
                          <a:pt x="123808" y="940941"/>
                        </a:cubicBezTo>
                        <a:lnTo>
                          <a:pt x="0" y="988194"/>
                        </a:lnTo>
                        <a:lnTo>
                          <a:pt x="13694" y="861554"/>
                        </a:lnTo>
                        <a:cubicBezTo>
                          <a:pt x="94477" y="493534"/>
                          <a:pt x="359866" y="188201"/>
                          <a:pt x="715728" y="3330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2F7CC8A3-C990-079A-3903-49E89F89665B}"/>
                      </a:ext>
                    </a:extLst>
                  </p:cNvPr>
                  <p:cNvSpPr/>
                  <p:nvPr/>
                </p:nvSpPr>
                <p:spPr>
                  <a:xfrm>
                    <a:off x="6402195" y="3861798"/>
                    <a:ext cx="800674" cy="978828"/>
                  </a:xfrm>
                  <a:custGeom>
                    <a:avLst/>
                    <a:gdLst>
                      <a:gd name="connsiteX0" fmla="*/ 0 w 800674"/>
                      <a:gd name="connsiteY0" fmla="*/ 0 h 978828"/>
                      <a:gd name="connsiteX1" fmla="*/ 85957 w 800674"/>
                      <a:gd name="connsiteY1" fmla="*/ 33307 h 978828"/>
                      <a:gd name="connsiteX2" fmla="*/ 787992 w 800674"/>
                      <a:gd name="connsiteY2" fmla="*/ 861553 h 978828"/>
                      <a:gd name="connsiteX3" fmla="*/ 800674 w 800674"/>
                      <a:gd name="connsiteY3" fmla="*/ 978828 h 978828"/>
                      <a:gd name="connsiteX4" fmla="*/ 701401 w 800674"/>
                      <a:gd name="connsiteY4" fmla="*/ 940939 h 978828"/>
                      <a:gd name="connsiteX5" fmla="*/ 554228 w 800674"/>
                      <a:gd name="connsiteY5" fmla="*/ 922591 h 978828"/>
                      <a:gd name="connsiteX6" fmla="*/ 546335 w 800674"/>
                      <a:gd name="connsiteY6" fmla="*/ 923084 h 978828"/>
                      <a:gd name="connsiteX7" fmla="*/ 537572 w 800674"/>
                      <a:gd name="connsiteY7" fmla="*/ 920934 h 978828"/>
                      <a:gd name="connsiteX8" fmla="*/ 536542 w 800674"/>
                      <a:gd name="connsiteY8" fmla="*/ 907610 h 978828"/>
                      <a:gd name="connsiteX9" fmla="*/ 52941 w 800674"/>
                      <a:gd name="connsiteY9" fmla="*/ 35896 h 9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674" h="978828">
                        <a:moveTo>
                          <a:pt x="0" y="0"/>
                        </a:moveTo>
                        <a:lnTo>
                          <a:pt x="85957" y="33307"/>
                        </a:lnTo>
                        <a:cubicBezTo>
                          <a:pt x="441819" y="188200"/>
                          <a:pt x="707208" y="493533"/>
                          <a:pt x="787992" y="861553"/>
                        </a:cubicBezTo>
                        <a:lnTo>
                          <a:pt x="800674" y="978828"/>
                        </a:lnTo>
                        <a:lnTo>
                          <a:pt x="701401" y="940939"/>
                        </a:lnTo>
                        <a:cubicBezTo>
                          <a:pt x="653632" y="928883"/>
                          <a:pt x="604450" y="922591"/>
                          <a:pt x="554228" y="922591"/>
                        </a:cubicBezTo>
                        <a:lnTo>
                          <a:pt x="546335" y="923084"/>
                        </a:lnTo>
                        <a:lnTo>
                          <a:pt x="537572" y="920934"/>
                        </a:lnTo>
                        <a:lnTo>
                          <a:pt x="536542" y="907610"/>
                        </a:lnTo>
                        <a:cubicBezTo>
                          <a:pt x="478060" y="534825"/>
                          <a:pt x="298087" y="219767"/>
                          <a:pt x="52941" y="3589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A67D4813-3F7D-819D-648E-505FD7A1760F}"/>
                      </a:ext>
                    </a:extLst>
                  </p:cNvPr>
                  <p:cNvSpPr/>
                  <p:nvPr/>
                </p:nvSpPr>
                <p:spPr>
                  <a:xfrm>
                    <a:off x="6132511" y="3797977"/>
                    <a:ext cx="807256" cy="984754"/>
                  </a:xfrm>
                  <a:custGeom>
                    <a:avLst/>
                    <a:gdLst>
                      <a:gd name="connsiteX0" fmla="*/ 0 w 807256"/>
                      <a:gd name="connsiteY0" fmla="*/ 0 h 984754"/>
                      <a:gd name="connsiteX1" fmla="*/ 46203 w 807256"/>
                      <a:gd name="connsiteY1" fmla="*/ 5745 h 984754"/>
                      <a:gd name="connsiteX2" fmla="*/ 256416 w 807256"/>
                      <a:gd name="connsiteY2" fmla="*/ 58679 h 984754"/>
                      <a:gd name="connsiteX3" fmla="*/ 269684 w 807256"/>
                      <a:gd name="connsiteY3" fmla="*/ 63820 h 984754"/>
                      <a:gd name="connsiteX4" fmla="*/ 322625 w 807256"/>
                      <a:gd name="connsiteY4" fmla="*/ 99716 h 984754"/>
                      <a:gd name="connsiteX5" fmla="*/ 806226 w 807256"/>
                      <a:gd name="connsiteY5" fmla="*/ 971430 h 984754"/>
                      <a:gd name="connsiteX6" fmla="*/ 807256 w 807256"/>
                      <a:gd name="connsiteY6" fmla="*/ 984754 h 984754"/>
                      <a:gd name="connsiteX7" fmla="*/ 792551 w 807256"/>
                      <a:gd name="connsiteY7" fmla="*/ 981147 h 984754"/>
                      <a:gd name="connsiteX8" fmla="*/ 746243 w 807256"/>
                      <a:gd name="connsiteY8" fmla="*/ 950622 h 984754"/>
                      <a:gd name="connsiteX9" fmla="*/ 460377 w 807256"/>
                      <a:gd name="connsiteY9" fmla="*/ 879340 h 984754"/>
                      <a:gd name="connsiteX10" fmla="*/ 313204 w 807256"/>
                      <a:gd name="connsiteY10" fmla="*/ 897688 h 984754"/>
                      <a:gd name="connsiteX11" fmla="*/ 300528 w 807256"/>
                      <a:gd name="connsiteY11" fmla="*/ 902526 h 984754"/>
                      <a:gd name="connsiteX12" fmla="*/ 278686 w 807256"/>
                      <a:gd name="connsiteY12" fmla="*/ 900340 h 984754"/>
                      <a:gd name="connsiteX13" fmla="*/ 264813 w 807256"/>
                      <a:gd name="connsiteY13" fmla="*/ 766450 h 984754"/>
                      <a:gd name="connsiteX14" fmla="*/ 21696 w 807256"/>
                      <a:gd name="connsiteY14" fmla="*/ 25851 h 984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07256" h="984754">
                        <a:moveTo>
                          <a:pt x="0" y="0"/>
                        </a:moveTo>
                        <a:lnTo>
                          <a:pt x="46203" y="5745"/>
                        </a:lnTo>
                        <a:cubicBezTo>
                          <a:pt x="118605" y="17801"/>
                          <a:pt x="188864" y="35622"/>
                          <a:pt x="256416" y="58679"/>
                        </a:cubicBezTo>
                        <a:lnTo>
                          <a:pt x="269684" y="63820"/>
                        </a:lnTo>
                        <a:lnTo>
                          <a:pt x="322625" y="99716"/>
                        </a:lnTo>
                        <a:cubicBezTo>
                          <a:pt x="567771" y="283587"/>
                          <a:pt x="747744" y="598645"/>
                          <a:pt x="806226" y="971430"/>
                        </a:cubicBezTo>
                        <a:lnTo>
                          <a:pt x="807256" y="984754"/>
                        </a:lnTo>
                        <a:lnTo>
                          <a:pt x="792551" y="981147"/>
                        </a:lnTo>
                        <a:lnTo>
                          <a:pt x="746243" y="950622"/>
                        </a:lnTo>
                        <a:cubicBezTo>
                          <a:pt x="657106" y="904507"/>
                          <a:pt x="560821" y="879340"/>
                          <a:pt x="460377" y="879340"/>
                        </a:cubicBezTo>
                        <a:cubicBezTo>
                          <a:pt x="410155" y="879340"/>
                          <a:pt x="360972" y="885632"/>
                          <a:pt x="313204" y="897688"/>
                        </a:cubicBezTo>
                        <a:lnTo>
                          <a:pt x="300528" y="902526"/>
                        </a:lnTo>
                        <a:lnTo>
                          <a:pt x="278686" y="900340"/>
                        </a:lnTo>
                        <a:lnTo>
                          <a:pt x="264813" y="766450"/>
                        </a:lnTo>
                        <a:cubicBezTo>
                          <a:pt x="219824" y="439405"/>
                          <a:pt x="132260" y="173832"/>
                          <a:pt x="21696" y="2585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8F7CF527-C54D-556E-3AA6-64E83BD63053}"/>
                      </a:ext>
                    </a:extLst>
                  </p:cNvPr>
                  <p:cNvSpPr/>
                  <p:nvPr/>
                </p:nvSpPr>
                <p:spPr>
                  <a:xfrm>
                    <a:off x="4971531" y="3798991"/>
                    <a:ext cx="799104" cy="983740"/>
                  </a:xfrm>
                  <a:custGeom>
                    <a:avLst/>
                    <a:gdLst>
                      <a:gd name="connsiteX0" fmla="*/ 799104 w 799104"/>
                      <a:gd name="connsiteY0" fmla="*/ 0 h 983740"/>
                      <a:gd name="connsiteX1" fmla="*/ 778258 w 799104"/>
                      <a:gd name="connsiteY1" fmla="*/ 24837 h 983740"/>
                      <a:gd name="connsiteX2" fmla="*/ 535142 w 799104"/>
                      <a:gd name="connsiteY2" fmla="*/ 765436 h 983740"/>
                      <a:gd name="connsiteX3" fmla="*/ 521193 w 799104"/>
                      <a:gd name="connsiteY3" fmla="*/ 900064 h 983740"/>
                      <a:gd name="connsiteX4" fmla="*/ 505244 w 799104"/>
                      <a:gd name="connsiteY4" fmla="*/ 901660 h 983740"/>
                      <a:gd name="connsiteX5" fmla="*/ 492180 w 799104"/>
                      <a:gd name="connsiteY5" fmla="*/ 896674 h 983740"/>
                      <a:gd name="connsiteX6" fmla="*/ 345007 w 799104"/>
                      <a:gd name="connsiteY6" fmla="*/ 878326 h 983740"/>
                      <a:gd name="connsiteX7" fmla="*/ 59141 w 799104"/>
                      <a:gd name="connsiteY7" fmla="*/ 949608 h 983740"/>
                      <a:gd name="connsiteX8" fmla="*/ 11723 w 799104"/>
                      <a:gd name="connsiteY8" fmla="*/ 980864 h 983740"/>
                      <a:gd name="connsiteX9" fmla="*/ 0 w 799104"/>
                      <a:gd name="connsiteY9" fmla="*/ 983740 h 983740"/>
                      <a:gd name="connsiteX10" fmla="*/ 1030 w 799104"/>
                      <a:gd name="connsiteY10" fmla="*/ 970416 h 983740"/>
                      <a:gd name="connsiteX11" fmla="*/ 484631 w 799104"/>
                      <a:gd name="connsiteY11" fmla="*/ 98702 h 983740"/>
                      <a:gd name="connsiteX12" fmla="*/ 537574 w 799104"/>
                      <a:gd name="connsiteY12" fmla="*/ 62805 h 983740"/>
                      <a:gd name="connsiteX13" fmla="*/ 550839 w 799104"/>
                      <a:gd name="connsiteY13" fmla="*/ 57665 h 983740"/>
                      <a:gd name="connsiteX14" fmla="*/ 761051 w 799104"/>
                      <a:gd name="connsiteY14" fmla="*/ 4731 h 98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99104" h="983740">
                        <a:moveTo>
                          <a:pt x="799104" y="0"/>
                        </a:moveTo>
                        <a:lnTo>
                          <a:pt x="778258" y="24837"/>
                        </a:lnTo>
                        <a:cubicBezTo>
                          <a:pt x="667695" y="172818"/>
                          <a:pt x="580130" y="438391"/>
                          <a:pt x="535142" y="765436"/>
                        </a:cubicBezTo>
                        <a:lnTo>
                          <a:pt x="521193" y="900064"/>
                        </a:lnTo>
                        <a:lnTo>
                          <a:pt x="505244" y="901660"/>
                        </a:lnTo>
                        <a:lnTo>
                          <a:pt x="492180" y="896674"/>
                        </a:lnTo>
                        <a:cubicBezTo>
                          <a:pt x="444411" y="884618"/>
                          <a:pt x="395229" y="878326"/>
                          <a:pt x="345007" y="878326"/>
                        </a:cubicBezTo>
                        <a:cubicBezTo>
                          <a:pt x="244562" y="878326"/>
                          <a:pt x="148278" y="903493"/>
                          <a:pt x="59141" y="949608"/>
                        </a:cubicBezTo>
                        <a:lnTo>
                          <a:pt x="11723" y="980864"/>
                        </a:lnTo>
                        <a:lnTo>
                          <a:pt x="0" y="983740"/>
                        </a:lnTo>
                        <a:lnTo>
                          <a:pt x="1030" y="970416"/>
                        </a:lnTo>
                        <a:cubicBezTo>
                          <a:pt x="59511" y="597631"/>
                          <a:pt x="239484" y="282573"/>
                          <a:pt x="484631" y="98702"/>
                        </a:cubicBezTo>
                        <a:lnTo>
                          <a:pt x="537574" y="62805"/>
                        </a:lnTo>
                        <a:lnTo>
                          <a:pt x="550839" y="57665"/>
                        </a:lnTo>
                        <a:cubicBezTo>
                          <a:pt x="618391" y="34608"/>
                          <a:pt x="688650" y="16787"/>
                          <a:pt x="761051" y="473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5BA768C2-20F6-D864-CE6E-223421BDD4B3}"/>
                      </a:ext>
                    </a:extLst>
                  </p:cNvPr>
                  <p:cNvSpPr/>
                  <p:nvPr/>
                </p:nvSpPr>
                <p:spPr>
                  <a:xfrm>
                    <a:off x="5492725" y="3785375"/>
                    <a:ext cx="918473" cy="913681"/>
                  </a:xfrm>
                  <a:custGeom>
                    <a:avLst/>
                    <a:gdLst>
                      <a:gd name="connsiteX0" fmla="*/ 462924 w 918473"/>
                      <a:gd name="connsiteY0" fmla="*/ 0 h 913681"/>
                      <a:gd name="connsiteX1" fmla="*/ 575851 w 918473"/>
                      <a:gd name="connsiteY1" fmla="*/ 4653 h 913681"/>
                      <a:gd name="connsiteX2" fmla="*/ 639787 w 918473"/>
                      <a:gd name="connsiteY2" fmla="*/ 12603 h 913681"/>
                      <a:gd name="connsiteX3" fmla="*/ 661483 w 918473"/>
                      <a:gd name="connsiteY3" fmla="*/ 38454 h 913681"/>
                      <a:gd name="connsiteX4" fmla="*/ 904600 w 918473"/>
                      <a:gd name="connsiteY4" fmla="*/ 779053 h 913681"/>
                      <a:gd name="connsiteX5" fmla="*/ 918473 w 918473"/>
                      <a:gd name="connsiteY5" fmla="*/ 912943 h 913681"/>
                      <a:gd name="connsiteX6" fmla="*/ 896328 w 918473"/>
                      <a:gd name="connsiteY6" fmla="*/ 910727 h 913681"/>
                      <a:gd name="connsiteX7" fmla="*/ 892514 w 918473"/>
                      <a:gd name="connsiteY7" fmla="*/ 909249 h 913681"/>
                      <a:gd name="connsiteX8" fmla="*/ 459235 w 918473"/>
                      <a:gd name="connsiteY8" fmla="*/ 837967 h 913681"/>
                      <a:gd name="connsiteX9" fmla="*/ 25957 w 918473"/>
                      <a:gd name="connsiteY9" fmla="*/ 909249 h 913681"/>
                      <a:gd name="connsiteX10" fmla="*/ 19574 w 918473"/>
                      <a:gd name="connsiteY10" fmla="*/ 911723 h 913681"/>
                      <a:gd name="connsiteX11" fmla="*/ 0 w 918473"/>
                      <a:gd name="connsiteY11" fmla="*/ 913681 h 913681"/>
                      <a:gd name="connsiteX12" fmla="*/ 13949 w 918473"/>
                      <a:gd name="connsiteY12" fmla="*/ 779053 h 913681"/>
                      <a:gd name="connsiteX13" fmla="*/ 257065 w 918473"/>
                      <a:gd name="connsiteY13" fmla="*/ 38454 h 913681"/>
                      <a:gd name="connsiteX14" fmla="*/ 277911 w 918473"/>
                      <a:gd name="connsiteY14" fmla="*/ 13617 h 913681"/>
                      <a:gd name="connsiteX15" fmla="*/ 349997 w 918473"/>
                      <a:gd name="connsiteY15" fmla="*/ 4653 h 913681"/>
                      <a:gd name="connsiteX16" fmla="*/ 462924 w 918473"/>
                      <a:gd name="connsiteY16" fmla="*/ 0 h 913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918473" h="913681">
                        <a:moveTo>
                          <a:pt x="462924" y="0"/>
                        </a:moveTo>
                        <a:cubicBezTo>
                          <a:pt x="500984" y="0"/>
                          <a:pt x="538650" y="1573"/>
                          <a:pt x="575851" y="4653"/>
                        </a:cubicBezTo>
                        <a:lnTo>
                          <a:pt x="639787" y="12603"/>
                        </a:lnTo>
                        <a:lnTo>
                          <a:pt x="661483" y="38454"/>
                        </a:lnTo>
                        <a:cubicBezTo>
                          <a:pt x="772047" y="186435"/>
                          <a:pt x="859611" y="452008"/>
                          <a:pt x="904600" y="779053"/>
                        </a:cubicBezTo>
                        <a:lnTo>
                          <a:pt x="918473" y="912943"/>
                        </a:lnTo>
                        <a:lnTo>
                          <a:pt x="896328" y="910727"/>
                        </a:lnTo>
                        <a:lnTo>
                          <a:pt x="892514" y="909249"/>
                        </a:lnTo>
                        <a:cubicBezTo>
                          <a:pt x="757411" y="863134"/>
                          <a:pt x="611476" y="837967"/>
                          <a:pt x="459235" y="837967"/>
                        </a:cubicBezTo>
                        <a:cubicBezTo>
                          <a:pt x="306995" y="837967"/>
                          <a:pt x="161060" y="863134"/>
                          <a:pt x="25957" y="909249"/>
                        </a:cubicBezTo>
                        <a:lnTo>
                          <a:pt x="19574" y="911723"/>
                        </a:lnTo>
                        <a:lnTo>
                          <a:pt x="0" y="913681"/>
                        </a:lnTo>
                        <a:lnTo>
                          <a:pt x="13949" y="779053"/>
                        </a:lnTo>
                        <a:cubicBezTo>
                          <a:pt x="58937" y="452008"/>
                          <a:pt x="146502" y="186435"/>
                          <a:pt x="257065" y="38454"/>
                        </a:cubicBezTo>
                        <a:lnTo>
                          <a:pt x="277911" y="13617"/>
                        </a:lnTo>
                        <a:lnTo>
                          <a:pt x="349997" y="4653"/>
                        </a:lnTo>
                        <a:cubicBezTo>
                          <a:pt x="387198" y="1573"/>
                          <a:pt x="424864" y="0"/>
                          <a:pt x="46292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788C507B-2827-23AF-B633-C2DCD04C5C00}"/>
                  </a:ext>
                </a:extLst>
              </p:cNvPr>
              <p:cNvSpPr/>
              <p:nvPr/>
            </p:nvSpPr>
            <p:spPr bwMode="auto">
              <a:xfrm rot="4046430" flipH="1">
                <a:off x="5197897" y="5172134"/>
                <a:ext cx="455235" cy="685241"/>
              </a:xfrm>
              <a:custGeom>
                <a:avLst/>
                <a:gdLst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23" fmla="*/ 525397 w 525397"/>
                  <a:gd name="connsiteY23" fmla="*/ 0 h 830826"/>
                  <a:gd name="connsiteX0" fmla="*/ 525397 w 628979"/>
                  <a:gd name="connsiteY0" fmla="*/ 0 h 830826"/>
                  <a:gd name="connsiteX1" fmla="*/ 450865 w 628979"/>
                  <a:gd name="connsiteY1" fmla="*/ 74160 h 830826"/>
                  <a:gd name="connsiteX2" fmla="*/ 419002 w 628979"/>
                  <a:gd name="connsiteY2" fmla="*/ 124461 h 830826"/>
                  <a:gd name="connsiteX3" fmla="*/ 463409 w 628979"/>
                  <a:gd name="connsiteY3" fmla="*/ 131791 h 830826"/>
                  <a:gd name="connsiteX4" fmla="*/ 391422 w 628979"/>
                  <a:gd name="connsiteY4" fmla="*/ 173113 h 830826"/>
                  <a:gd name="connsiteX5" fmla="*/ 361118 w 628979"/>
                  <a:gd name="connsiteY5" fmla="*/ 258541 h 830826"/>
                  <a:gd name="connsiteX6" fmla="*/ 349268 w 628979"/>
                  <a:gd name="connsiteY6" fmla="*/ 361847 h 830826"/>
                  <a:gd name="connsiteX7" fmla="*/ 525397 w 628979"/>
                  <a:gd name="connsiteY7" fmla="*/ 723694 h 830826"/>
                  <a:gd name="connsiteX8" fmla="*/ 432873 w 628979"/>
                  <a:gd name="connsiteY8" fmla="*/ 712302 h 830826"/>
                  <a:gd name="connsiteX9" fmla="*/ 356137 w 628979"/>
                  <a:gd name="connsiteY9" fmla="*/ 682793 h 830826"/>
                  <a:gd name="connsiteX10" fmla="*/ 359275 w 628979"/>
                  <a:gd name="connsiteY10" fmla="*/ 687748 h 830826"/>
                  <a:gd name="connsiteX11" fmla="*/ 433807 w 628979"/>
                  <a:gd name="connsiteY11" fmla="*/ 761908 h 830826"/>
                  <a:gd name="connsiteX12" fmla="*/ 226813 w 628979"/>
                  <a:gd name="connsiteY12" fmla="*/ 700110 h 830826"/>
                  <a:gd name="connsiteX13" fmla="*/ 202736 w 628979"/>
                  <a:gd name="connsiteY13" fmla="*/ 680694 h 830826"/>
                  <a:gd name="connsiteX14" fmla="*/ 205098 w 628979"/>
                  <a:gd name="connsiteY14" fmla="*/ 691299 h 830826"/>
                  <a:gd name="connsiteX15" fmla="*/ 276104 w 628979"/>
                  <a:gd name="connsiteY15" fmla="*/ 830826 h 830826"/>
                  <a:gd name="connsiteX16" fmla="*/ 12150 w 628979"/>
                  <a:gd name="connsiteY16" fmla="*/ 385489 h 830826"/>
                  <a:gd name="connsiteX17" fmla="*/ 76707 w 628979"/>
                  <a:gd name="connsiteY17" fmla="*/ 256971 h 830826"/>
                  <a:gd name="connsiteX18" fmla="*/ 117142 w 628979"/>
                  <a:gd name="connsiteY18" fmla="*/ 215165 h 830826"/>
                  <a:gd name="connsiteX19" fmla="*/ 126814 w 628979"/>
                  <a:gd name="connsiteY19" fmla="*/ 197748 h 830826"/>
                  <a:gd name="connsiteX20" fmla="*/ 289701 w 628979"/>
                  <a:gd name="connsiteY20" fmla="*/ 66649 h 830826"/>
                  <a:gd name="connsiteX21" fmla="*/ 335385 w 628979"/>
                  <a:gd name="connsiteY21" fmla="*/ 52789 h 830826"/>
                  <a:gd name="connsiteX22" fmla="*/ 381290 w 628979"/>
                  <a:gd name="connsiteY22" fmla="*/ 28436 h 830826"/>
                  <a:gd name="connsiteX23" fmla="*/ 628979 w 628979"/>
                  <a:gd name="connsiteY23" fmla="*/ 71282 h 830826"/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463409 w 525397"/>
                  <a:gd name="connsiteY2" fmla="*/ 103355 h 802390"/>
                  <a:gd name="connsiteX3" fmla="*/ 391422 w 525397"/>
                  <a:gd name="connsiteY3" fmla="*/ 144677 h 802390"/>
                  <a:gd name="connsiteX4" fmla="*/ 361118 w 525397"/>
                  <a:gd name="connsiteY4" fmla="*/ 230105 h 802390"/>
                  <a:gd name="connsiteX5" fmla="*/ 349268 w 525397"/>
                  <a:gd name="connsiteY5" fmla="*/ 333411 h 802390"/>
                  <a:gd name="connsiteX6" fmla="*/ 525397 w 525397"/>
                  <a:gd name="connsiteY6" fmla="*/ 695258 h 802390"/>
                  <a:gd name="connsiteX7" fmla="*/ 432873 w 525397"/>
                  <a:gd name="connsiteY7" fmla="*/ 683866 h 802390"/>
                  <a:gd name="connsiteX8" fmla="*/ 356137 w 525397"/>
                  <a:gd name="connsiteY8" fmla="*/ 654357 h 802390"/>
                  <a:gd name="connsiteX9" fmla="*/ 359275 w 525397"/>
                  <a:gd name="connsiteY9" fmla="*/ 659312 h 802390"/>
                  <a:gd name="connsiteX10" fmla="*/ 433807 w 525397"/>
                  <a:gd name="connsiteY10" fmla="*/ 733472 h 802390"/>
                  <a:gd name="connsiteX11" fmla="*/ 226813 w 525397"/>
                  <a:gd name="connsiteY11" fmla="*/ 671674 h 802390"/>
                  <a:gd name="connsiteX12" fmla="*/ 202736 w 525397"/>
                  <a:gd name="connsiteY12" fmla="*/ 652258 h 802390"/>
                  <a:gd name="connsiteX13" fmla="*/ 205098 w 525397"/>
                  <a:gd name="connsiteY13" fmla="*/ 662863 h 802390"/>
                  <a:gd name="connsiteX14" fmla="*/ 276104 w 525397"/>
                  <a:gd name="connsiteY14" fmla="*/ 802390 h 802390"/>
                  <a:gd name="connsiteX15" fmla="*/ 12150 w 525397"/>
                  <a:gd name="connsiteY15" fmla="*/ 357053 h 802390"/>
                  <a:gd name="connsiteX16" fmla="*/ 76707 w 525397"/>
                  <a:gd name="connsiteY16" fmla="*/ 228535 h 802390"/>
                  <a:gd name="connsiteX17" fmla="*/ 117142 w 525397"/>
                  <a:gd name="connsiteY17" fmla="*/ 186729 h 802390"/>
                  <a:gd name="connsiteX18" fmla="*/ 126814 w 525397"/>
                  <a:gd name="connsiteY18" fmla="*/ 169312 h 802390"/>
                  <a:gd name="connsiteX19" fmla="*/ 289701 w 525397"/>
                  <a:gd name="connsiteY19" fmla="*/ 38213 h 802390"/>
                  <a:gd name="connsiteX20" fmla="*/ 335385 w 525397"/>
                  <a:gd name="connsiteY20" fmla="*/ 24353 h 802390"/>
                  <a:gd name="connsiteX21" fmla="*/ 381290 w 525397"/>
                  <a:gd name="connsiteY21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91422 w 525397"/>
                  <a:gd name="connsiteY2" fmla="*/ 144677 h 802390"/>
                  <a:gd name="connsiteX3" fmla="*/ 361118 w 525397"/>
                  <a:gd name="connsiteY3" fmla="*/ 230105 h 802390"/>
                  <a:gd name="connsiteX4" fmla="*/ 349268 w 525397"/>
                  <a:gd name="connsiteY4" fmla="*/ 333411 h 802390"/>
                  <a:gd name="connsiteX5" fmla="*/ 525397 w 525397"/>
                  <a:gd name="connsiteY5" fmla="*/ 695258 h 802390"/>
                  <a:gd name="connsiteX6" fmla="*/ 432873 w 525397"/>
                  <a:gd name="connsiteY6" fmla="*/ 683866 h 802390"/>
                  <a:gd name="connsiteX7" fmla="*/ 356137 w 525397"/>
                  <a:gd name="connsiteY7" fmla="*/ 654357 h 802390"/>
                  <a:gd name="connsiteX8" fmla="*/ 359275 w 525397"/>
                  <a:gd name="connsiteY8" fmla="*/ 659312 h 802390"/>
                  <a:gd name="connsiteX9" fmla="*/ 433807 w 525397"/>
                  <a:gd name="connsiteY9" fmla="*/ 733472 h 802390"/>
                  <a:gd name="connsiteX10" fmla="*/ 226813 w 525397"/>
                  <a:gd name="connsiteY10" fmla="*/ 671674 h 802390"/>
                  <a:gd name="connsiteX11" fmla="*/ 202736 w 525397"/>
                  <a:gd name="connsiteY11" fmla="*/ 652258 h 802390"/>
                  <a:gd name="connsiteX12" fmla="*/ 205098 w 525397"/>
                  <a:gd name="connsiteY12" fmla="*/ 662863 h 802390"/>
                  <a:gd name="connsiteX13" fmla="*/ 276104 w 525397"/>
                  <a:gd name="connsiteY13" fmla="*/ 802390 h 802390"/>
                  <a:gd name="connsiteX14" fmla="*/ 12150 w 525397"/>
                  <a:gd name="connsiteY14" fmla="*/ 357053 h 802390"/>
                  <a:gd name="connsiteX15" fmla="*/ 76707 w 525397"/>
                  <a:gd name="connsiteY15" fmla="*/ 228535 h 802390"/>
                  <a:gd name="connsiteX16" fmla="*/ 117142 w 525397"/>
                  <a:gd name="connsiteY16" fmla="*/ 186729 h 802390"/>
                  <a:gd name="connsiteX17" fmla="*/ 126814 w 525397"/>
                  <a:gd name="connsiteY17" fmla="*/ 169312 h 802390"/>
                  <a:gd name="connsiteX18" fmla="*/ 289701 w 525397"/>
                  <a:gd name="connsiteY18" fmla="*/ 38213 h 802390"/>
                  <a:gd name="connsiteX19" fmla="*/ 335385 w 525397"/>
                  <a:gd name="connsiteY19" fmla="*/ 24353 h 802390"/>
                  <a:gd name="connsiteX20" fmla="*/ 381290 w 525397"/>
                  <a:gd name="connsiteY20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61118 w 525397"/>
                  <a:gd name="connsiteY2" fmla="*/ 230105 h 802390"/>
                  <a:gd name="connsiteX3" fmla="*/ 349268 w 525397"/>
                  <a:gd name="connsiteY3" fmla="*/ 333411 h 802390"/>
                  <a:gd name="connsiteX4" fmla="*/ 525397 w 525397"/>
                  <a:gd name="connsiteY4" fmla="*/ 695258 h 802390"/>
                  <a:gd name="connsiteX5" fmla="*/ 432873 w 525397"/>
                  <a:gd name="connsiteY5" fmla="*/ 683866 h 802390"/>
                  <a:gd name="connsiteX6" fmla="*/ 356137 w 525397"/>
                  <a:gd name="connsiteY6" fmla="*/ 654357 h 802390"/>
                  <a:gd name="connsiteX7" fmla="*/ 359275 w 525397"/>
                  <a:gd name="connsiteY7" fmla="*/ 659312 h 802390"/>
                  <a:gd name="connsiteX8" fmla="*/ 433807 w 525397"/>
                  <a:gd name="connsiteY8" fmla="*/ 733472 h 802390"/>
                  <a:gd name="connsiteX9" fmla="*/ 226813 w 525397"/>
                  <a:gd name="connsiteY9" fmla="*/ 671674 h 802390"/>
                  <a:gd name="connsiteX10" fmla="*/ 202736 w 525397"/>
                  <a:gd name="connsiteY10" fmla="*/ 652258 h 802390"/>
                  <a:gd name="connsiteX11" fmla="*/ 205098 w 525397"/>
                  <a:gd name="connsiteY11" fmla="*/ 662863 h 802390"/>
                  <a:gd name="connsiteX12" fmla="*/ 276104 w 525397"/>
                  <a:gd name="connsiteY12" fmla="*/ 802390 h 802390"/>
                  <a:gd name="connsiteX13" fmla="*/ 12150 w 525397"/>
                  <a:gd name="connsiteY13" fmla="*/ 357053 h 802390"/>
                  <a:gd name="connsiteX14" fmla="*/ 76707 w 525397"/>
                  <a:gd name="connsiteY14" fmla="*/ 228535 h 802390"/>
                  <a:gd name="connsiteX15" fmla="*/ 117142 w 525397"/>
                  <a:gd name="connsiteY15" fmla="*/ 186729 h 802390"/>
                  <a:gd name="connsiteX16" fmla="*/ 126814 w 525397"/>
                  <a:gd name="connsiteY16" fmla="*/ 169312 h 802390"/>
                  <a:gd name="connsiteX17" fmla="*/ 289701 w 525397"/>
                  <a:gd name="connsiteY17" fmla="*/ 38213 h 802390"/>
                  <a:gd name="connsiteX18" fmla="*/ 335385 w 525397"/>
                  <a:gd name="connsiteY18" fmla="*/ 24353 h 802390"/>
                  <a:gd name="connsiteX19" fmla="*/ 381290 w 525397"/>
                  <a:gd name="connsiteY19" fmla="*/ 0 h 802390"/>
                  <a:gd name="connsiteX0" fmla="*/ 450865 w 525397"/>
                  <a:gd name="connsiteY0" fmla="*/ 45724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81290 w 525397"/>
                  <a:gd name="connsiteY16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381290 w 525397"/>
                  <a:gd name="connsiteY15" fmla="*/ 0 h 802390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26814 w 525397"/>
                  <a:gd name="connsiteY13" fmla="*/ 168504 h 801582"/>
                  <a:gd name="connsiteX14" fmla="*/ 368376 w 525397"/>
                  <a:gd name="connsiteY14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003 w 515063"/>
                  <a:gd name="connsiteY0" fmla="*/ 81025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288 w 515348"/>
                  <a:gd name="connsiteY0" fmla="*/ 85687 h 806244"/>
                  <a:gd name="connsiteX1" fmla="*/ 301649 w 515348"/>
                  <a:gd name="connsiteY1" fmla="*/ 348576 h 806244"/>
                  <a:gd name="connsiteX2" fmla="*/ 515348 w 515348"/>
                  <a:gd name="connsiteY2" fmla="*/ 699112 h 806244"/>
                  <a:gd name="connsiteX3" fmla="*/ 422824 w 515348"/>
                  <a:gd name="connsiteY3" fmla="*/ 687720 h 806244"/>
                  <a:gd name="connsiteX4" fmla="*/ 346088 w 515348"/>
                  <a:gd name="connsiteY4" fmla="*/ 658211 h 806244"/>
                  <a:gd name="connsiteX5" fmla="*/ 349226 w 515348"/>
                  <a:gd name="connsiteY5" fmla="*/ 663166 h 806244"/>
                  <a:gd name="connsiteX6" fmla="*/ 423758 w 515348"/>
                  <a:gd name="connsiteY6" fmla="*/ 737326 h 806244"/>
                  <a:gd name="connsiteX7" fmla="*/ 216764 w 515348"/>
                  <a:gd name="connsiteY7" fmla="*/ 675528 h 806244"/>
                  <a:gd name="connsiteX8" fmla="*/ 192687 w 515348"/>
                  <a:gd name="connsiteY8" fmla="*/ 656112 h 806244"/>
                  <a:gd name="connsiteX9" fmla="*/ 195049 w 515348"/>
                  <a:gd name="connsiteY9" fmla="*/ 666717 h 806244"/>
                  <a:gd name="connsiteX10" fmla="*/ 266055 w 515348"/>
                  <a:gd name="connsiteY10" fmla="*/ 806244 h 806244"/>
                  <a:gd name="connsiteX11" fmla="*/ 2101 w 515348"/>
                  <a:gd name="connsiteY11" fmla="*/ 360907 h 806244"/>
                  <a:gd name="connsiteX12" fmla="*/ 366727 w 515348"/>
                  <a:gd name="connsiteY12" fmla="*/ 0 h 806244"/>
                  <a:gd name="connsiteX0" fmla="*/ 417289 w 515349"/>
                  <a:gd name="connsiteY0" fmla="*/ 85687 h 806244"/>
                  <a:gd name="connsiteX1" fmla="*/ 301650 w 515349"/>
                  <a:gd name="connsiteY1" fmla="*/ 348576 h 806244"/>
                  <a:gd name="connsiteX2" fmla="*/ 515349 w 515349"/>
                  <a:gd name="connsiteY2" fmla="*/ 699112 h 806244"/>
                  <a:gd name="connsiteX3" fmla="*/ 422825 w 515349"/>
                  <a:gd name="connsiteY3" fmla="*/ 687720 h 806244"/>
                  <a:gd name="connsiteX4" fmla="*/ 346089 w 515349"/>
                  <a:gd name="connsiteY4" fmla="*/ 658211 h 806244"/>
                  <a:gd name="connsiteX5" fmla="*/ 349227 w 515349"/>
                  <a:gd name="connsiteY5" fmla="*/ 663166 h 806244"/>
                  <a:gd name="connsiteX6" fmla="*/ 423759 w 515349"/>
                  <a:gd name="connsiteY6" fmla="*/ 737326 h 806244"/>
                  <a:gd name="connsiteX7" fmla="*/ 216765 w 515349"/>
                  <a:gd name="connsiteY7" fmla="*/ 675528 h 806244"/>
                  <a:gd name="connsiteX8" fmla="*/ 192688 w 515349"/>
                  <a:gd name="connsiteY8" fmla="*/ 656112 h 806244"/>
                  <a:gd name="connsiteX9" fmla="*/ 195050 w 515349"/>
                  <a:gd name="connsiteY9" fmla="*/ 666717 h 806244"/>
                  <a:gd name="connsiteX10" fmla="*/ 266056 w 515349"/>
                  <a:gd name="connsiteY10" fmla="*/ 806244 h 806244"/>
                  <a:gd name="connsiteX11" fmla="*/ 2102 w 515349"/>
                  <a:gd name="connsiteY11" fmla="*/ 360907 h 806244"/>
                  <a:gd name="connsiteX12" fmla="*/ 366728 w 515349"/>
                  <a:gd name="connsiteY12" fmla="*/ 0 h 806244"/>
                  <a:gd name="connsiteX0" fmla="*/ 417668 w 515728"/>
                  <a:gd name="connsiteY0" fmla="*/ 91513 h 812070"/>
                  <a:gd name="connsiteX1" fmla="*/ 302029 w 515728"/>
                  <a:gd name="connsiteY1" fmla="*/ 354402 h 812070"/>
                  <a:gd name="connsiteX2" fmla="*/ 515728 w 515728"/>
                  <a:gd name="connsiteY2" fmla="*/ 704938 h 812070"/>
                  <a:gd name="connsiteX3" fmla="*/ 423204 w 515728"/>
                  <a:gd name="connsiteY3" fmla="*/ 693546 h 812070"/>
                  <a:gd name="connsiteX4" fmla="*/ 346468 w 515728"/>
                  <a:gd name="connsiteY4" fmla="*/ 664037 h 812070"/>
                  <a:gd name="connsiteX5" fmla="*/ 349606 w 515728"/>
                  <a:gd name="connsiteY5" fmla="*/ 668992 h 812070"/>
                  <a:gd name="connsiteX6" fmla="*/ 424138 w 515728"/>
                  <a:gd name="connsiteY6" fmla="*/ 743152 h 812070"/>
                  <a:gd name="connsiteX7" fmla="*/ 217144 w 515728"/>
                  <a:gd name="connsiteY7" fmla="*/ 681354 h 812070"/>
                  <a:gd name="connsiteX8" fmla="*/ 193067 w 515728"/>
                  <a:gd name="connsiteY8" fmla="*/ 661938 h 812070"/>
                  <a:gd name="connsiteX9" fmla="*/ 195429 w 515728"/>
                  <a:gd name="connsiteY9" fmla="*/ 672543 h 812070"/>
                  <a:gd name="connsiteX10" fmla="*/ 266435 w 515728"/>
                  <a:gd name="connsiteY10" fmla="*/ 812070 h 812070"/>
                  <a:gd name="connsiteX11" fmla="*/ 2481 w 515728"/>
                  <a:gd name="connsiteY11" fmla="*/ 366733 h 812070"/>
                  <a:gd name="connsiteX12" fmla="*/ 377606 w 515728"/>
                  <a:gd name="connsiteY12" fmla="*/ 0 h 812070"/>
                  <a:gd name="connsiteX0" fmla="*/ 416744 w 514804"/>
                  <a:gd name="connsiteY0" fmla="*/ 78974 h 799531"/>
                  <a:gd name="connsiteX1" fmla="*/ 301105 w 514804"/>
                  <a:gd name="connsiteY1" fmla="*/ 341863 h 799531"/>
                  <a:gd name="connsiteX2" fmla="*/ 514804 w 514804"/>
                  <a:gd name="connsiteY2" fmla="*/ 692399 h 799531"/>
                  <a:gd name="connsiteX3" fmla="*/ 422280 w 514804"/>
                  <a:gd name="connsiteY3" fmla="*/ 681007 h 799531"/>
                  <a:gd name="connsiteX4" fmla="*/ 345544 w 514804"/>
                  <a:gd name="connsiteY4" fmla="*/ 651498 h 799531"/>
                  <a:gd name="connsiteX5" fmla="*/ 348682 w 514804"/>
                  <a:gd name="connsiteY5" fmla="*/ 656453 h 799531"/>
                  <a:gd name="connsiteX6" fmla="*/ 423214 w 514804"/>
                  <a:gd name="connsiteY6" fmla="*/ 730613 h 799531"/>
                  <a:gd name="connsiteX7" fmla="*/ 216220 w 514804"/>
                  <a:gd name="connsiteY7" fmla="*/ 668815 h 799531"/>
                  <a:gd name="connsiteX8" fmla="*/ 192143 w 514804"/>
                  <a:gd name="connsiteY8" fmla="*/ 649399 h 799531"/>
                  <a:gd name="connsiteX9" fmla="*/ 194505 w 514804"/>
                  <a:gd name="connsiteY9" fmla="*/ 660004 h 799531"/>
                  <a:gd name="connsiteX10" fmla="*/ 265511 w 514804"/>
                  <a:gd name="connsiteY10" fmla="*/ 799531 h 799531"/>
                  <a:gd name="connsiteX11" fmla="*/ 1557 w 514804"/>
                  <a:gd name="connsiteY11" fmla="*/ 354194 h 799531"/>
                  <a:gd name="connsiteX12" fmla="*/ 349792 w 514804"/>
                  <a:gd name="connsiteY12" fmla="*/ 0 h 799531"/>
                  <a:gd name="connsiteX0" fmla="*/ 417230 w 515290"/>
                  <a:gd name="connsiteY0" fmla="*/ 87131 h 807688"/>
                  <a:gd name="connsiteX1" fmla="*/ 301591 w 515290"/>
                  <a:gd name="connsiteY1" fmla="*/ 350020 h 807688"/>
                  <a:gd name="connsiteX2" fmla="*/ 515290 w 515290"/>
                  <a:gd name="connsiteY2" fmla="*/ 700556 h 807688"/>
                  <a:gd name="connsiteX3" fmla="*/ 422766 w 515290"/>
                  <a:gd name="connsiteY3" fmla="*/ 689164 h 807688"/>
                  <a:gd name="connsiteX4" fmla="*/ 346030 w 515290"/>
                  <a:gd name="connsiteY4" fmla="*/ 659655 h 807688"/>
                  <a:gd name="connsiteX5" fmla="*/ 349168 w 515290"/>
                  <a:gd name="connsiteY5" fmla="*/ 664610 h 807688"/>
                  <a:gd name="connsiteX6" fmla="*/ 423700 w 515290"/>
                  <a:gd name="connsiteY6" fmla="*/ 738770 h 807688"/>
                  <a:gd name="connsiteX7" fmla="*/ 216706 w 515290"/>
                  <a:gd name="connsiteY7" fmla="*/ 676972 h 807688"/>
                  <a:gd name="connsiteX8" fmla="*/ 192629 w 515290"/>
                  <a:gd name="connsiteY8" fmla="*/ 657556 h 807688"/>
                  <a:gd name="connsiteX9" fmla="*/ 194991 w 515290"/>
                  <a:gd name="connsiteY9" fmla="*/ 668161 h 807688"/>
                  <a:gd name="connsiteX10" fmla="*/ 265997 w 515290"/>
                  <a:gd name="connsiteY10" fmla="*/ 807688 h 807688"/>
                  <a:gd name="connsiteX11" fmla="*/ 2043 w 515290"/>
                  <a:gd name="connsiteY11" fmla="*/ 362351 h 807688"/>
                  <a:gd name="connsiteX12" fmla="*/ 364977 w 515290"/>
                  <a:gd name="connsiteY12" fmla="*/ 0 h 807688"/>
                  <a:gd name="connsiteX0" fmla="*/ 417590 w 515650"/>
                  <a:gd name="connsiteY0" fmla="*/ 90347 h 810904"/>
                  <a:gd name="connsiteX1" fmla="*/ 301951 w 515650"/>
                  <a:gd name="connsiteY1" fmla="*/ 353236 h 810904"/>
                  <a:gd name="connsiteX2" fmla="*/ 515650 w 515650"/>
                  <a:gd name="connsiteY2" fmla="*/ 703772 h 810904"/>
                  <a:gd name="connsiteX3" fmla="*/ 423126 w 515650"/>
                  <a:gd name="connsiteY3" fmla="*/ 692380 h 810904"/>
                  <a:gd name="connsiteX4" fmla="*/ 346390 w 515650"/>
                  <a:gd name="connsiteY4" fmla="*/ 662871 h 810904"/>
                  <a:gd name="connsiteX5" fmla="*/ 349528 w 515650"/>
                  <a:gd name="connsiteY5" fmla="*/ 667826 h 810904"/>
                  <a:gd name="connsiteX6" fmla="*/ 424060 w 515650"/>
                  <a:gd name="connsiteY6" fmla="*/ 741986 h 810904"/>
                  <a:gd name="connsiteX7" fmla="*/ 217066 w 515650"/>
                  <a:gd name="connsiteY7" fmla="*/ 680188 h 810904"/>
                  <a:gd name="connsiteX8" fmla="*/ 192989 w 515650"/>
                  <a:gd name="connsiteY8" fmla="*/ 660772 h 810904"/>
                  <a:gd name="connsiteX9" fmla="*/ 195351 w 515650"/>
                  <a:gd name="connsiteY9" fmla="*/ 671377 h 810904"/>
                  <a:gd name="connsiteX10" fmla="*/ 266357 w 515650"/>
                  <a:gd name="connsiteY10" fmla="*/ 810904 h 810904"/>
                  <a:gd name="connsiteX11" fmla="*/ 2403 w 515650"/>
                  <a:gd name="connsiteY11" fmla="*/ 365567 h 810904"/>
                  <a:gd name="connsiteX12" fmla="*/ 375429 w 515650"/>
                  <a:gd name="connsiteY12" fmla="*/ 0 h 810904"/>
                  <a:gd name="connsiteX0" fmla="*/ 417203 w 515263"/>
                  <a:gd name="connsiteY0" fmla="*/ 81910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2859 h 797583"/>
                  <a:gd name="connsiteX1" fmla="*/ 301564 w 515263"/>
                  <a:gd name="connsiteY1" fmla="*/ 339915 h 797583"/>
                  <a:gd name="connsiteX2" fmla="*/ 515263 w 515263"/>
                  <a:gd name="connsiteY2" fmla="*/ 690451 h 797583"/>
                  <a:gd name="connsiteX3" fmla="*/ 422739 w 515263"/>
                  <a:gd name="connsiteY3" fmla="*/ 679059 h 797583"/>
                  <a:gd name="connsiteX4" fmla="*/ 346003 w 515263"/>
                  <a:gd name="connsiteY4" fmla="*/ 649550 h 797583"/>
                  <a:gd name="connsiteX5" fmla="*/ 349141 w 515263"/>
                  <a:gd name="connsiteY5" fmla="*/ 654505 h 797583"/>
                  <a:gd name="connsiteX6" fmla="*/ 423673 w 515263"/>
                  <a:gd name="connsiteY6" fmla="*/ 728665 h 797583"/>
                  <a:gd name="connsiteX7" fmla="*/ 216679 w 515263"/>
                  <a:gd name="connsiteY7" fmla="*/ 666867 h 797583"/>
                  <a:gd name="connsiteX8" fmla="*/ 192602 w 515263"/>
                  <a:gd name="connsiteY8" fmla="*/ 647451 h 797583"/>
                  <a:gd name="connsiteX9" fmla="*/ 194964 w 515263"/>
                  <a:gd name="connsiteY9" fmla="*/ 658056 h 797583"/>
                  <a:gd name="connsiteX10" fmla="*/ 265970 w 515263"/>
                  <a:gd name="connsiteY10" fmla="*/ 797583 h 797583"/>
                  <a:gd name="connsiteX11" fmla="*/ 2016 w 515263"/>
                  <a:gd name="connsiteY11" fmla="*/ 352246 h 797583"/>
                  <a:gd name="connsiteX12" fmla="*/ 345680 w 515263"/>
                  <a:gd name="connsiteY12" fmla="*/ 0 h 79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5263" h="797583">
                    <a:moveTo>
                      <a:pt x="446228" y="102859"/>
                    </a:moveTo>
                    <a:cubicBezTo>
                      <a:pt x="318613" y="144787"/>
                      <a:pt x="290058" y="241983"/>
                      <a:pt x="301564" y="339915"/>
                    </a:cubicBezTo>
                    <a:cubicBezTo>
                      <a:pt x="313070" y="437847"/>
                      <a:pt x="403828" y="601890"/>
                      <a:pt x="515263" y="690451"/>
                    </a:cubicBezTo>
                    <a:cubicBezTo>
                      <a:pt x="483315" y="690451"/>
                      <a:pt x="452312" y="686496"/>
                      <a:pt x="422739" y="679059"/>
                    </a:cubicBezTo>
                    <a:lnTo>
                      <a:pt x="346003" y="649550"/>
                    </a:lnTo>
                    <a:lnTo>
                      <a:pt x="349141" y="654505"/>
                    </a:lnTo>
                    <a:cubicBezTo>
                      <a:pt x="370877" y="681612"/>
                      <a:pt x="395814" y="706524"/>
                      <a:pt x="423673" y="728665"/>
                    </a:cubicBezTo>
                    <a:cubicBezTo>
                      <a:pt x="346998" y="728665"/>
                      <a:pt x="275767" y="705883"/>
                      <a:pt x="216679" y="666867"/>
                    </a:cubicBezTo>
                    <a:lnTo>
                      <a:pt x="192602" y="647451"/>
                    </a:lnTo>
                    <a:lnTo>
                      <a:pt x="194964" y="658056"/>
                    </a:lnTo>
                    <a:cubicBezTo>
                      <a:pt x="210395" y="707472"/>
                      <a:pt x="234201" y="754689"/>
                      <a:pt x="265970" y="797583"/>
                    </a:cubicBezTo>
                    <a:cubicBezTo>
                      <a:pt x="68470" y="744663"/>
                      <a:pt x="-14345" y="485991"/>
                      <a:pt x="2016" y="352246"/>
                    </a:cubicBezTo>
                    <a:cubicBezTo>
                      <a:pt x="18377" y="218501"/>
                      <a:pt x="161191" y="78614"/>
                      <a:pt x="345680" y="0"/>
                    </a:cubicBezTo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85" name="楕円 50">
              <a:extLst>
                <a:ext uri="{FF2B5EF4-FFF2-40B4-BE49-F238E27FC236}">
                  <a16:creationId xmlns:a16="http://schemas.microsoft.com/office/drawing/2014/main" id="{27B3362F-1FA6-1333-E18F-7ADE4ECF33CA}"/>
                </a:ext>
              </a:extLst>
            </p:cNvPr>
            <p:cNvSpPr/>
            <p:nvPr/>
          </p:nvSpPr>
          <p:spPr bwMode="auto">
            <a:xfrm>
              <a:off x="3721997" y="395001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9F2A1D93-8ECC-3A40-07D9-DF2C4A491B29}"/>
                </a:ext>
              </a:extLst>
            </p:cNvPr>
            <p:cNvGrpSpPr/>
            <p:nvPr/>
          </p:nvGrpSpPr>
          <p:grpSpPr>
            <a:xfrm>
              <a:off x="5549789" y="5361424"/>
              <a:ext cx="777309" cy="928967"/>
              <a:chOff x="3013696" y="485776"/>
              <a:chExt cx="1044045" cy="1247745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32A26FA0-5CA7-39B8-E0E4-4842984FD4C5}"/>
                  </a:ext>
                </a:extLst>
              </p:cNvPr>
              <p:cNvGrpSpPr/>
              <p:nvPr/>
            </p:nvGrpSpPr>
            <p:grpSpPr>
              <a:xfrm>
                <a:off x="3013696" y="485776"/>
                <a:ext cx="1044045" cy="1247745"/>
                <a:chOff x="3013696" y="485776"/>
                <a:chExt cx="1044045" cy="1247745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371E3312-FE45-5623-7542-7057C5405A25}"/>
                    </a:ext>
                  </a:extLst>
                </p:cNvPr>
                <p:cNvSpPr/>
                <p:nvPr/>
              </p:nvSpPr>
              <p:spPr bwMode="auto">
                <a:xfrm>
                  <a:off x="3013696" y="1023161"/>
                  <a:ext cx="1044045" cy="710360"/>
                </a:xfrm>
                <a:custGeom>
                  <a:avLst/>
                  <a:gdLst>
                    <a:gd name="connsiteX0" fmla="*/ 0 w 1259879"/>
                    <a:gd name="connsiteY0" fmla="*/ 0 h 354311"/>
                    <a:gd name="connsiteX1" fmla="*/ 1259879 w 1259879"/>
                    <a:gd name="connsiteY1" fmla="*/ 0 h 354311"/>
                    <a:gd name="connsiteX2" fmla="*/ 1259879 w 1259879"/>
                    <a:gd name="connsiteY2" fmla="*/ 292283 h 354311"/>
                    <a:gd name="connsiteX3" fmla="*/ 962347 w 1259879"/>
                    <a:gd name="connsiteY3" fmla="*/ 259234 h 354311"/>
                    <a:gd name="connsiteX4" fmla="*/ 945554 w 1259879"/>
                    <a:gd name="connsiteY4" fmla="*/ 287213 h 354311"/>
                    <a:gd name="connsiteX5" fmla="*/ 945554 w 1259879"/>
                    <a:gd name="connsiteY5" fmla="*/ 292283 h 354311"/>
                    <a:gd name="connsiteX6" fmla="*/ 648022 w 1259879"/>
                    <a:gd name="connsiteY6" fmla="*/ 259234 h 354311"/>
                    <a:gd name="connsiteX7" fmla="*/ 631693 w 1259879"/>
                    <a:gd name="connsiteY7" fmla="*/ 286440 h 354311"/>
                    <a:gd name="connsiteX8" fmla="*/ 631693 w 1259879"/>
                    <a:gd name="connsiteY8" fmla="*/ 292283 h 354311"/>
                    <a:gd name="connsiteX9" fmla="*/ 334161 w 1259879"/>
                    <a:gd name="connsiteY9" fmla="*/ 259234 h 354311"/>
                    <a:gd name="connsiteX10" fmla="*/ 317368 w 1259879"/>
                    <a:gd name="connsiteY10" fmla="*/ 287213 h 354311"/>
                    <a:gd name="connsiteX11" fmla="*/ 317368 w 1259879"/>
                    <a:gd name="connsiteY11" fmla="*/ 292283 h 354311"/>
                    <a:gd name="connsiteX12" fmla="*/ 0 w 1259879"/>
                    <a:gd name="connsiteY12" fmla="*/ 292283 h 354311"/>
                    <a:gd name="connsiteX0" fmla="*/ 547688 w 1259879"/>
                    <a:gd name="connsiteY0" fmla="*/ 0 h 730548"/>
                    <a:gd name="connsiteX1" fmla="*/ 1259879 w 1259879"/>
                    <a:gd name="connsiteY1" fmla="*/ 376237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-1 h 735329"/>
                    <a:gd name="connsiteX1" fmla="*/ 804861 w 1259879"/>
                    <a:gd name="connsiteY1" fmla="*/ 1475 h 735329"/>
                    <a:gd name="connsiteX2" fmla="*/ 1259879 w 1259879"/>
                    <a:gd name="connsiteY2" fmla="*/ 661946 h 735329"/>
                    <a:gd name="connsiteX3" fmla="*/ 962347 w 1259879"/>
                    <a:gd name="connsiteY3" fmla="*/ 628897 h 735329"/>
                    <a:gd name="connsiteX4" fmla="*/ 945554 w 1259879"/>
                    <a:gd name="connsiteY4" fmla="*/ 656876 h 735329"/>
                    <a:gd name="connsiteX5" fmla="*/ 945554 w 1259879"/>
                    <a:gd name="connsiteY5" fmla="*/ 661946 h 735329"/>
                    <a:gd name="connsiteX6" fmla="*/ 648022 w 1259879"/>
                    <a:gd name="connsiteY6" fmla="*/ 628897 h 735329"/>
                    <a:gd name="connsiteX7" fmla="*/ 631693 w 1259879"/>
                    <a:gd name="connsiteY7" fmla="*/ 656103 h 735329"/>
                    <a:gd name="connsiteX8" fmla="*/ 631693 w 1259879"/>
                    <a:gd name="connsiteY8" fmla="*/ 661946 h 735329"/>
                    <a:gd name="connsiteX9" fmla="*/ 334161 w 1259879"/>
                    <a:gd name="connsiteY9" fmla="*/ 628897 h 735329"/>
                    <a:gd name="connsiteX10" fmla="*/ 317368 w 1259879"/>
                    <a:gd name="connsiteY10" fmla="*/ 656876 h 735329"/>
                    <a:gd name="connsiteX11" fmla="*/ 317368 w 1259879"/>
                    <a:gd name="connsiteY11" fmla="*/ 661946 h 735329"/>
                    <a:gd name="connsiteX12" fmla="*/ 0 w 1259879"/>
                    <a:gd name="connsiteY12" fmla="*/ 661946 h 735329"/>
                    <a:gd name="connsiteX13" fmla="*/ 513206 w 1259879"/>
                    <a:gd name="connsiteY13" fmla="*/ -1 h 735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59879" h="735329">
                      <a:moveTo>
                        <a:pt x="513206" y="-1"/>
                      </a:moveTo>
                      <a:lnTo>
                        <a:pt x="804861" y="1475"/>
                      </a:lnTo>
                      <a:cubicBezTo>
                        <a:pt x="843404" y="237351"/>
                        <a:pt x="1060953" y="443980"/>
                        <a:pt x="1259879" y="661946"/>
                      </a:cubicBezTo>
                      <a:cubicBezTo>
                        <a:pt x="1053423" y="768077"/>
                        <a:pt x="1061524" y="498273"/>
                        <a:pt x="962347" y="628897"/>
                      </a:cubicBezTo>
                      <a:lnTo>
                        <a:pt x="945554" y="656876"/>
                      </a:lnTo>
                      <a:lnTo>
                        <a:pt x="945554" y="661946"/>
                      </a:lnTo>
                      <a:cubicBezTo>
                        <a:pt x="846377" y="863389"/>
                        <a:pt x="747199" y="498273"/>
                        <a:pt x="648022" y="628897"/>
                      </a:cubicBezTo>
                      <a:lnTo>
                        <a:pt x="631693" y="656103"/>
                      </a:lnTo>
                      <a:lnTo>
                        <a:pt x="631693" y="661946"/>
                      </a:lnTo>
                      <a:cubicBezTo>
                        <a:pt x="532516" y="863389"/>
                        <a:pt x="433338" y="498273"/>
                        <a:pt x="334161" y="628897"/>
                      </a:cubicBezTo>
                      <a:lnTo>
                        <a:pt x="317368" y="656876"/>
                      </a:lnTo>
                      <a:lnTo>
                        <a:pt x="317368" y="661946"/>
                      </a:lnTo>
                      <a:cubicBezTo>
                        <a:pt x="211579" y="876819"/>
                        <a:pt x="159428" y="539098"/>
                        <a:pt x="0" y="661946"/>
                      </a:cubicBezTo>
                      <a:cubicBezTo>
                        <a:pt x="22988" y="498786"/>
                        <a:pt x="405929" y="297911"/>
                        <a:pt x="513206" y="-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AD39F6D7-E37A-3795-E152-3A640CCA809D}"/>
                    </a:ext>
                  </a:extLst>
                </p:cNvPr>
                <p:cNvSpPr/>
                <p:nvPr/>
              </p:nvSpPr>
              <p:spPr bwMode="auto">
                <a:xfrm>
                  <a:off x="3355572" y="1012825"/>
                  <a:ext cx="378228" cy="1816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7860075A-F791-5F00-309A-486A544392E9}"/>
                    </a:ext>
                  </a:extLst>
                </p:cNvPr>
                <p:cNvSpPr/>
                <p:nvPr/>
              </p:nvSpPr>
              <p:spPr bwMode="auto">
                <a:xfrm>
                  <a:off x="3237509" y="485776"/>
                  <a:ext cx="627054" cy="62705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1E41CB4B-1455-CFED-271D-A2A8C8411216}"/>
                  </a:ext>
                </a:extLst>
              </p:cNvPr>
              <p:cNvSpPr/>
              <p:nvPr/>
            </p:nvSpPr>
            <p:spPr bwMode="auto">
              <a:xfrm>
                <a:off x="332106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70D0D0FA-C868-26A1-0D74-6A94465A84A7}"/>
                  </a:ext>
                </a:extLst>
              </p:cNvPr>
              <p:cNvSpPr/>
              <p:nvPr/>
            </p:nvSpPr>
            <p:spPr bwMode="auto">
              <a:xfrm>
                <a:off x="356738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0" name="ひし形 289">
                <a:extLst>
                  <a:ext uri="{FF2B5EF4-FFF2-40B4-BE49-F238E27FC236}">
                    <a16:creationId xmlns:a16="http://schemas.microsoft.com/office/drawing/2014/main" id="{89541349-7BB8-E0E5-4B04-6B7530C3981A}"/>
                  </a:ext>
                </a:extLst>
              </p:cNvPr>
              <p:cNvSpPr/>
              <p:nvPr/>
            </p:nvSpPr>
            <p:spPr bwMode="auto">
              <a:xfrm>
                <a:off x="3440167" y="887857"/>
                <a:ext cx="141698" cy="139229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770E8179-2422-9976-049C-A5CC47F4037A}"/>
                </a:ext>
              </a:extLst>
            </p:cNvPr>
            <p:cNvCxnSpPr>
              <a:endCxn id="293" idx="0"/>
            </p:cNvCxnSpPr>
            <p:nvPr/>
          </p:nvCxnSpPr>
          <p:spPr bwMode="auto">
            <a:xfrm>
              <a:off x="5944499" y="5078400"/>
              <a:ext cx="5349" cy="28302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5" name="楕円 50">
              <a:extLst>
                <a:ext uri="{FF2B5EF4-FFF2-40B4-BE49-F238E27FC236}">
                  <a16:creationId xmlns:a16="http://schemas.microsoft.com/office/drawing/2014/main" id="{73409163-3363-D817-80BB-F316A32D492A}"/>
                </a:ext>
              </a:extLst>
            </p:cNvPr>
            <p:cNvSpPr/>
            <p:nvPr/>
          </p:nvSpPr>
          <p:spPr bwMode="auto">
            <a:xfrm>
              <a:off x="3817247" y="473106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楕円 50">
              <a:extLst>
                <a:ext uri="{FF2B5EF4-FFF2-40B4-BE49-F238E27FC236}">
                  <a16:creationId xmlns:a16="http://schemas.microsoft.com/office/drawing/2014/main" id="{81D5B784-0DB8-F299-BE06-32FC73ECCDB2}"/>
                </a:ext>
              </a:extLst>
            </p:cNvPr>
            <p:cNvSpPr/>
            <p:nvPr/>
          </p:nvSpPr>
          <p:spPr bwMode="auto">
            <a:xfrm>
              <a:off x="3664287" y="5172118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楕円 50">
              <a:extLst>
                <a:ext uri="{FF2B5EF4-FFF2-40B4-BE49-F238E27FC236}">
                  <a16:creationId xmlns:a16="http://schemas.microsoft.com/office/drawing/2014/main" id="{555C2D81-2FEF-71D2-379C-F083FF89DCEB}"/>
                </a:ext>
              </a:extLst>
            </p:cNvPr>
            <p:cNvSpPr/>
            <p:nvPr/>
          </p:nvSpPr>
          <p:spPr bwMode="auto">
            <a:xfrm>
              <a:off x="3780803" y="5743267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楕円 50">
              <a:extLst>
                <a:ext uri="{FF2B5EF4-FFF2-40B4-BE49-F238E27FC236}">
                  <a16:creationId xmlns:a16="http://schemas.microsoft.com/office/drawing/2014/main" id="{53F959CA-CE52-EDC3-DEC2-3062D5504BDC}"/>
                </a:ext>
              </a:extLst>
            </p:cNvPr>
            <p:cNvSpPr/>
            <p:nvPr/>
          </p:nvSpPr>
          <p:spPr bwMode="auto">
            <a:xfrm>
              <a:off x="3671826" y="617461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楕円 50">
              <a:extLst>
                <a:ext uri="{FF2B5EF4-FFF2-40B4-BE49-F238E27FC236}">
                  <a16:creationId xmlns:a16="http://schemas.microsoft.com/office/drawing/2014/main" id="{4745ADB0-0483-AA6E-B342-27C02F4F25A3}"/>
                </a:ext>
              </a:extLst>
            </p:cNvPr>
            <p:cNvSpPr/>
            <p:nvPr/>
          </p:nvSpPr>
          <p:spPr bwMode="auto">
            <a:xfrm>
              <a:off x="5251315" y="6255171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楕円 50">
              <a:extLst>
                <a:ext uri="{FF2B5EF4-FFF2-40B4-BE49-F238E27FC236}">
                  <a16:creationId xmlns:a16="http://schemas.microsoft.com/office/drawing/2014/main" id="{7025B8A4-5FB3-8FE4-9A82-9EA5F80F088D}"/>
                </a:ext>
              </a:extLst>
            </p:cNvPr>
            <p:cNvSpPr/>
            <p:nvPr/>
          </p:nvSpPr>
          <p:spPr bwMode="auto">
            <a:xfrm>
              <a:off x="5303269" y="545063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楕円 50">
              <a:extLst>
                <a:ext uri="{FF2B5EF4-FFF2-40B4-BE49-F238E27FC236}">
                  <a16:creationId xmlns:a16="http://schemas.microsoft.com/office/drawing/2014/main" id="{77EEF4A9-02B1-4445-0857-230D19A029E6}"/>
                </a:ext>
              </a:extLst>
            </p:cNvPr>
            <p:cNvSpPr/>
            <p:nvPr/>
          </p:nvSpPr>
          <p:spPr bwMode="auto">
            <a:xfrm>
              <a:off x="6000033" y="4476776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2" name="楕円 50">
              <a:extLst>
                <a:ext uri="{FF2B5EF4-FFF2-40B4-BE49-F238E27FC236}">
                  <a16:creationId xmlns:a16="http://schemas.microsoft.com/office/drawing/2014/main" id="{9FBEB7E7-7C95-6431-8BC0-6A19C51936E8}"/>
                </a:ext>
              </a:extLst>
            </p:cNvPr>
            <p:cNvSpPr/>
            <p:nvPr/>
          </p:nvSpPr>
          <p:spPr bwMode="auto">
            <a:xfrm>
              <a:off x="5622319" y="388315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3" name="楕円 50">
              <a:extLst>
                <a:ext uri="{FF2B5EF4-FFF2-40B4-BE49-F238E27FC236}">
                  <a16:creationId xmlns:a16="http://schemas.microsoft.com/office/drawing/2014/main" id="{46718621-2AA4-D967-64EC-D12CB3F247F9}"/>
                </a:ext>
              </a:extLst>
            </p:cNvPr>
            <p:cNvSpPr/>
            <p:nvPr/>
          </p:nvSpPr>
          <p:spPr bwMode="auto">
            <a:xfrm>
              <a:off x="4231585" y="392620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4" name="楕円 50">
              <a:extLst>
                <a:ext uri="{FF2B5EF4-FFF2-40B4-BE49-F238E27FC236}">
                  <a16:creationId xmlns:a16="http://schemas.microsoft.com/office/drawing/2014/main" id="{40B4A8A6-D59F-5CC2-3F05-17C3A2370F11}"/>
                </a:ext>
              </a:extLst>
            </p:cNvPr>
            <p:cNvSpPr/>
            <p:nvPr/>
          </p:nvSpPr>
          <p:spPr bwMode="auto">
            <a:xfrm>
              <a:off x="5267267" y="493231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5" name="楕円 50">
              <a:extLst>
                <a:ext uri="{FF2B5EF4-FFF2-40B4-BE49-F238E27FC236}">
                  <a16:creationId xmlns:a16="http://schemas.microsoft.com/office/drawing/2014/main" id="{AA9818B3-3781-1188-22A7-66DC6B3FA1AF}"/>
                </a:ext>
              </a:extLst>
            </p:cNvPr>
            <p:cNvSpPr/>
            <p:nvPr/>
          </p:nvSpPr>
          <p:spPr bwMode="auto">
            <a:xfrm>
              <a:off x="6071471" y="4148164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6" name="楕円 50">
              <a:extLst>
                <a:ext uri="{FF2B5EF4-FFF2-40B4-BE49-F238E27FC236}">
                  <a16:creationId xmlns:a16="http://schemas.microsoft.com/office/drawing/2014/main" id="{894E2041-2631-D20C-8893-B8EEF922DEB6}"/>
                </a:ext>
              </a:extLst>
            </p:cNvPr>
            <p:cNvSpPr/>
            <p:nvPr/>
          </p:nvSpPr>
          <p:spPr bwMode="auto">
            <a:xfrm>
              <a:off x="5541047" y="517889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7" name="楕円 50">
              <a:extLst>
                <a:ext uri="{FF2B5EF4-FFF2-40B4-BE49-F238E27FC236}">
                  <a16:creationId xmlns:a16="http://schemas.microsoft.com/office/drawing/2014/main" id="{650E33A1-5501-390F-D14A-20BF5A5C6D6D}"/>
                </a:ext>
              </a:extLst>
            </p:cNvPr>
            <p:cNvSpPr/>
            <p:nvPr/>
          </p:nvSpPr>
          <p:spPr bwMode="auto">
            <a:xfrm>
              <a:off x="5193433" y="585118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8" name="楕円 50">
              <a:extLst>
                <a:ext uri="{FF2B5EF4-FFF2-40B4-BE49-F238E27FC236}">
                  <a16:creationId xmlns:a16="http://schemas.microsoft.com/office/drawing/2014/main" id="{6D1BCA9D-D7CD-1C15-6C47-76BFE87877EE}"/>
                </a:ext>
              </a:extLst>
            </p:cNvPr>
            <p:cNvSpPr/>
            <p:nvPr/>
          </p:nvSpPr>
          <p:spPr bwMode="auto">
            <a:xfrm>
              <a:off x="5570695" y="5741659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9" name="楕円 50">
              <a:extLst>
                <a:ext uri="{FF2B5EF4-FFF2-40B4-BE49-F238E27FC236}">
                  <a16:creationId xmlns:a16="http://schemas.microsoft.com/office/drawing/2014/main" id="{8246E09D-F144-F5FA-3532-58D46F4B3CEB}"/>
                </a:ext>
              </a:extLst>
            </p:cNvPr>
            <p:cNvSpPr/>
            <p:nvPr/>
          </p:nvSpPr>
          <p:spPr bwMode="auto">
            <a:xfrm>
              <a:off x="5927119" y="6235829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24E3C10A-D929-34FF-AB2C-D468970D9CC0}"/>
              </a:ext>
            </a:extLst>
          </p:cNvPr>
          <p:cNvGrpSpPr/>
          <p:nvPr/>
        </p:nvGrpSpPr>
        <p:grpSpPr>
          <a:xfrm>
            <a:off x="739932" y="3828660"/>
            <a:ext cx="2662811" cy="2638984"/>
            <a:chOff x="739932" y="3828660"/>
            <a:chExt cx="2662811" cy="2638984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FA14989D-863D-FBFF-6155-7E711BBA364B}"/>
                </a:ext>
              </a:extLst>
            </p:cNvPr>
            <p:cNvGrpSpPr/>
            <p:nvPr/>
          </p:nvGrpSpPr>
          <p:grpSpPr>
            <a:xfrm>
              <a:off x="902550" y="3828660"/>
              <a:ext cx="2397704" cy="2638984"/>
              <a:chOff x="1081947" y="3030821"/>
              <a:chExt cx="3040818" cy="3346814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A863AD9-F10C-34CE-BEA4-307AA60DC8A6}"/>
                  </a:ext>
                </a:extLst>
              </p:cNvPr>
              <p:cNvSpPr/>
              <p:nvPr/>
            </p:nvSpPr>
            <p:spPr bwMode="auto">
              <a:xfrm>
                <a:off x="1277218" y="4592496"/>
                <a:ext cx="1516606" cy="1421524"/>
              </a:xfrm>
              <a:custGeom>
                <a:avLst/>
                <a:gdLst>
                  <a:gd name="connsiteX0" fmla="*/ 758303 w 1516606"/>
                  <a:gd name="connsiteY0" fmla="*/ 0 h 1421524"/>
                  <a:gd name="connsiteX1" fmla="*/ 1516606 w 1516606"/>
                  <a:gd name="connsiteY1" fmla="*/ 710762 h 1421524"/>
                  <a:gd name="connsiteX2" fmla="*/ 1501200 w 1516606"/>
                  <a:gd name="connsiteY2" fmla="*/ 854005 h 1421524"/>
                  <a:gd name="connsiteX3" fmla="*/ 1499037 w 1516606"/>
                  <a:gd name="connsiteY3" fmla="*/ 860538 h 1421524"/>
                  <a:gd name="connsiteX4" fmla="*/ 763658 w 1516606"/>
                  <a:gd name="connsiteY4" fmla="*/ 860538 h 1421524"/>
                  <a:gd name="connsiteX5" fmla="*/ 763658 w 1516606"/>
                  <a:gd name="connsiteY5" fmla="*/ 1421018 h 1421524"/>
                  <a:gd name="connsiteX6" fmla="*/ 758303 w 1516606"/>
                  <a:gd name="connsiteY6" fmla="*/ 1421524 h 1421524"/>
                  <a:gd name="connsiteX7" fmla="*/ 0 w 1516606"/>
                  <a:gd name="connsiteY7" fmla="*/ 710762 h 1421524"/>
                  <a:gd name="connsiteX8" fmla="*/ 758303 w 1516606"/>
                  <a:gd name="connsiteY8" fmla="*/ 0 h 142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6606" h="1421524">
                    <a:moveTo>
                      <a:pt x="758303" y="0"/>
                    </a:moveTo>
                    <a:cubicBezTo>
                      <a:pt x="1177102" y="0"/>
                      <a:pt x="1516606" y="318219"/>
                      <a:pt x="1516606" y="710762"/>
                    </a:cubicBezTo>
                    <a:cubicBezTo>
                      <a:pt x="1516606" y="759830"/>
                      <a:pt x="1511301" y="807737"/>
                      <a:pt x="1501200" y="854005"/>
                    </a:cubicBezTo>
                    <a:lnTo>
                      <a:pt x="1499037" y="860538"/>
                    </a:lnTo>
                    <a:lnTo>
                      <a:pt x="763658" y="860538"/>
                    </a:lnTo>
                    <a:lnTo>
                      <a:pt x="763658" y="1421018"/>
                    </a:lnTo>
                    <a:lnTo>
                      <a:pt x="758303" y="1421524"/>
                    </a:lnTo>
                    <a:cubicBezTo>
                      <a:pt x="339504" y="1421524"/>
                      <a:pt x="0" y="1103305"/>
                      <a:pt x="0" y="710762"/>
                    </a:cubicBezTo>
                    <a:cubicBezTo>
                      <a:pt x="0" y="318219"/>
                      <a:pt x="339504" y="0"/>
                      <a:pt x="75830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0F67C20E-4C5F-CE43-9F94-A4C5091DBB0F}"/>
                  </a:ext>
                </a:extLst>
              </p:cNvPr>
              <p:cNvGrpSpPr/>
              <p:nvPr/>
            </p:nvGrpSpPr>
            <p:grpSpPr>
              <a:xfrm>
                <a:off x="1097950" y="3872297"/>
                <a:ext cx="1860973" cy="2505338"/>
                <a:chOff x="806026" y="3342900"/>
                <a:chExt cx="1860973" cy="2505338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0B2E8B74-6978-4D2C-3243-AC6473B5AD8A}"/>
                    </a:ext>
                  </a:extLst>
                </p:cNvPr>
                <p:cNvSpPr/>
                <p:nvPr/>
              </p:nvSpPr>
              <p:spPr bwMode="auto">
                <a:xfrm>
                  <a:off x="1871781" y="5398188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3EB08F65-80F1-468D-2C19-EEB2173EC057}"/>
                    </a:ext>
                  </a:extLst>
                </p:cNvPr>
                <p:cNvSpPr/>
                <p:nvPr/>
              </p:nvSpPr>
              <p:spPr bwMode="auto">
                <a:xfrm>
                  <a:off x="1227709" y="5398188"/>
                  <a:ext cx="386925" cy="450050"/>
                </a:xfrm>
                <a:custGeom>
                  <a:avLst/>
                  <a:gdLst>
                    <a:gd name="connsiteX0" fmla="*/ 252265 w 593830"/>
                    <a:gd name="connsiteY0" fmla="*/ 0 h 653972"/>
                    <a:gd name="connsiteX1" fmla="*/ 341565 w 593830"/>
                    <a:gd name="connsiteY1" fmla="*/ 0 h 653972"/>
                    <a:gd name="connsiteX2" fmla="*/ 378525 w 593830"/>
                    <a:gd name="connsiteY2" fmla="*/ 401688 h 653972"/>
                    <a:gd name="connsiteX3" fmla="*/ 412488 w 593830"/>
                    <a:gd name="connsiteY3" fmla="*/ 409847 h 653972"/>
                    <a:gd name="connsiteX4" fmla="*/ 593830 w 593830"/>
                    <a:gd name="connsiteY4" fmla="*/ 621560 h 653972"/>
                    <a:gd name="connsiteX5" fmla="*/ 450585 w 593830"/>
                    <a:gd name="connsiteY5" fmla="*/ 568830 h 653972"/>
                    <a:gd name="connsiteX6" fmla="*/ 390437 w 593830"/>
                    <a:gd name="connsiteY6" fmla="*/ 558422 h 653972"/>
                    <a:gd name="connsiteX7" fmla="*/ 297837 w 593830"/>
                    <a:gd name="connsiteY7" fmla="*/ 653972 h 653972"/>
                    <a:gd name="connsiteX8" fmla="*/ 204972 w 593830"/>
                    <a:gd name="connsiteY8" fmla="*/ 558149 h 653972"/>
                    <a:gd name="connsiteX9" fmla="*/ 143245 w 593830"/>
                    <a:gd name="connsiteY9" fmla="*/ 568830 h 653972"/>
                    <a:gd name="connsiteX10" fmla="*/ 0 w 593830"/>
                    <a:gd name="connsiteY10" fmla="*/ 621560 h 653972"/>
                    <a:gd name="connsiteX11" fmla="*/ 181342 w 593830"/>
                    <a:gd name="connsiteY11" fmla="*/ 409847 h 653972"/>
                    <a:gd name="connsiteX12" fmla="*/ 215305 w 593830"/>
                    <a:gd name="connsiteY12" fmla="*/ 401688 h 653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830" h="653972">
                      <a:moveTo>
                        <a:pt x="252265" y="0"/>
                      </a:moveTo>
                      <a:lnTo>
                        <a:pt x="341565" y="0"/>
                      </a:lnTo>
                      <a:lnTo>
                        <a:pt x="378525" y="401688"/>
                      </a:lnTo>
                      <a:lnTo>
                        <a:pt x="412488" y="409847"/>
                      </a:lnTo>
                      <a:cubicBezTo>
                        <a:pt x="519055" y="444727"/>
                        <a:pt x="593830" y="526386"/>
                        <a:pt x="593830" y="621560"/>
                      </a:cubicBezTo>
                      <a:cubicBezTo>
                        <a:pt x="548978" y="598125"/>
                        <a:pt x="500650" y="580548"/>
                        <a:pt x="450585" y="568830"/>
                      </a:cubicBezTo>
                      <a:lnTo>
                        <a:pt x="390437" y="558422"/>
                      </a:lnTo>
                      <a:lnTo>
                        <a:pt x="297837" y="653972"/>
                      </a:lnTo>
                      <a:lnTo>
                        <a:pt x="204972" y="558149"/>
                      </a:lnTo>
                      <a:lnTo>
                        <a:pt x="143245" y="568830"/>
                      </a:lnTo>
                      <a:cubicBezTo>
                        <a:pt x="93180" y="580548"/>
                        <a:pt x="44852" y="598125"/>
                        <a:pt x="0" y="621560"/>
                      </a:cubicBezTo>
                      <a:cubicBezTo>
                        <a:pt x="0" y="526386"/>
                        <a:pt x="74775" y="444727"/>
                        <a:pt x="181342" y="409847"/>
                      </a:cubicBezTo>
                      <a:lnTo>
                        <a:pt x="215305" y="40168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B5CFEA3B-D2B2-6E5D-3BE0-7077BBD3B89B}"/>
                    </a:ext>
                  </a:extLst>
                </p:cNvPr>
                <p:cNvSpPr/>
                <p:nvPr/>
              </p:nvSpPr>
              <p:spPr bwMode="auto">
                <a:xfrm>
                  <a:off x="1094592" y="4038027"/>
                  <a:ext cx="1298010" cy="1500070"/>
                </a:xfrm>
                <a:custGeom>
                  <a:avLst/>
                  <a:gdLst>
                    <a:gd name="connsiteX0" fmla="*/ 649005 w 1298010"/>
                    <a:gd name="connsiteY0" fmla="*/ 0 h 1500070"/>
                    <a:gd name="connsiteX1" fmla="*/ 1298010 w 1298010"/>
                    <a:gd name="connsiteY1" fmla="*/ 750035 h 1500070"/>
                    <a:gd name="connsiteX2" fmla="*/ 1187170 w 1298010"/>
                    <a:gd name="connsiteY2" fmla="*/ 1169387 h 1500070"/>
                    <a:gd name="connsiteX3" fmla="*/ 1118406 w 1298010"/>
                    <a:gd name="connsiteY3" fmla="*/ 1265704 h 1500070"/>
                    <a:gd name="connsiteX4" fmla="*/ 1124218 w 1298010"/>
                    <a:gd name="connsiteY4" fmla="*/ 1298973 h 1500070"/>
                    <a:gd name="connsiteX5" fmla="*/ 950209 w 1298010"/>
                    <a:gd name="connsiteY5" fmla="*/ 1500070 h 1500070"/>
                    <a:gd name="connsiteX6" fmla="*/ 882477 w 1298010"/>
                    <a:gd name="connsiteY6" fmla="*/ 1484267 h 1500070"/>
                    <a:gd name="connsiteX7" fmla="*/ 850604 w 1298010"/>
                    <a:gd name="connsiteY7" fmla="*/ 1459433 h 1500070"/>
                    <a:gd name="connsiteX8" fmla="*/ 779802 w 1298010"/>
                    <a:gd name="connsiteY8" fmla="*/ 1484832 h 1500070"/>
                    <a:gd name="connsiteX9" fmla="*/ 649005 w 1298010"/>
                    <a:gd name="connsiteY9" fmla="*/ 1500070 h 1500070"/>
                    <a:gd name="connsiteX10" fmla="*/ 518208 w 1298010"/>
                    <a:gd name="connsiteY10" fmla="*/ 1484832 h 1500070"/>
                    <a:gd name="connsiteX11" fmla="*/ 447373 w 1298010"/>
                    <a:gd name="connsiteY11" fmla="*/ 1459421 h 1500070"/>
                    <a:gd name="connsiteX12" fmla="*/ 415485 w 1298010"/>
                    <a:gd name="connsiteY12" fmla="*/ 1484267 h 1500070"/>
                    <a:gd name="connsiteX13" fmla="*/ 347753 w 1298010"/>
                    <a:gd name="connsiteY13" fmla="*/ 1500070 h 1500070"/>
                    <a:gd name="connsiteX14" fmla="*/ 173744 w 1298010"/>
                    <a:gd name="connsiteY14" fmla="*/ 1298973 h 1500070"/>
                    <a:gd name="connsiteX15" fmla="*/ 179565 w 1298010"/>
                    <a:gd name="connsiteY15" fmla="*/ 1265650 h 1500070"/>
                    <a:gd name="connsiteX16" fmla="*/ 110840 w 1298010"/>
                    <a:gd name="connsiteY16" fmla="*/ 1169387 h 1500070"/>
                    <a:gd name="connsiteX17" fmla="*/ 0 w 1298010"/>
                    <a:gd name="connsiteY17" fmla="*/ 750035 h 1500070"/>
                    <a:gd name="connsiteX18" fmla="*/ 649005 w 1298010"/>
                    <a:gd name="connsiteY18" fmla="*/ 0 h 15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98010" h="1500070">
                      <a:moveTo>
                        <a:pt x="649005" y="0"/>
                      </a:moveTo>
                      <a:cubicBezTo>
                        <a:pt x="1007441" y="0"/>
                        <a:pt x="1298010" y="335802"/>
                        <a:pt x="1298010" y="750035"/>
                      </a:cubicBezTo>
                      <a:cubicBezTo>
                        <a:pt x="1298010" y="905372"/>
                        <a:pt x="1257149" y="1049680"/>
                        <a:pt x="1187170" y="1169387"/>
                      </a:cubicBezTo>
                      <a:lnTo>
                        <a:pt x="1118406" y="1265704"/>
                      </a:lnTo>
                      <a:lnTo>
                        <a:pt x="1124218" y="1298973"/>
                      </a:lnTo>
                      <a:cubicBezTo>
                        <a:pt x="1124218" y="1410036"/>
                        <a:pt x="1046312" y="1500070"/>
                        <a:pt x="950209" y="1500070"/>
                      </a:cubicBezTo>
                      <a:cubicBezTo>
                        <a:pt x="926183" y="1500070"/>
                        <a:pt x="903295" y="1494443"/>
                        <a:pt x="882477" y="1484267"/>
                      </a:cubicBezTo>
                      <a:lnTo>
                        <a:pt x="850604" y="1459433"/>
                      </a:lnTo>
                      <a:lnTo>
                        <a:pt x="779802" y="1484832"/>
                      </a:lnTo>
                      <a:cubicBezTo>
                        <a:pt x="737554" y="1494823"/>
                        <a:pt x="693809" y="1500070"/>
                        <a:pt x="649005" y="1500070"/>
                      </a:cubicBezTo>
                      <a:cubicBezTo>
                        <a:pt x="604200" y="1500070"/>
                        <a:pt x="560456" y="1494823"/>
                        <a:pt x="518208" y="1484832"/>
                      </a:cubicBezTo>
                      <a:lnTo>
                        <a:pt x="447373" y="1459421"/>
                      </a:lnTo>
                      <a:lnTo>
                        <a:pt x="415485" y="1484267"/>
                      </a:lnTo>
                      <a:cubicBezTo>
                        <a:pt x="394667" y="1494443"/>
                        <a:pt x="371779" y="1500070"/>
                        <a:pt x="347753" y="1500070"/>
                      </a:cubicBezTo>
                      <a:cubicBezTo>
                        <a:pt x="251650" y="1500070"/>
                        <a:pt x="173744" y="1410036"/>
                        <a:pt x="173744" y="1298973"/>
                      </a:cubicBezTo>
                      <a:lnTo>
                        <a:pt x="179565" y="1265650"/>
                      </a:lnTo>
                      <a:lnTo>
                        <a:pt x="110840" y="1169387"/>
                      </a:lnTo>
                      <a:cubicBezTo>
                        <a:pt x="40861" y="1049680"/>
                        <a:pt x="0" y="905372"/>
                        <a:pt x="0" y="750035"/>
                      </a:cubicBezTo>
                      <a:cubicBezTo>
                        <a:pt x="0" y="335802"/>
                        <a:pt x="290569" y="0"/>
                        <a:pt x="64900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A6CF4F61-F042-8574-DFC5-BE848154584C}"/>
                    </a:ext>
                  </a:extLst>
                </p:cNvPr>
                <p:cNvSpPr/>
                <p:nvPr/>
              </p:nvSpPr>
              <p:spPr bwMode="auto">
                <a:xfrm>
                  <a:off x="1234292" y="4045847"/>
                  <a:ext cx="1018610" cy="1299329"/>
                </a:xfrm>
                <a:custGeom>
                  <a:avLst/>
                  <a:gdLst>
                    <a:gd name="connsiteX0" fmla="*/ 509305 w 1018610"/>
                    <a:gd name="connsiteY0" fmla="*/ 0 h 1299329"/>
                    <a:gd name="connsiteX1" fmla="*/ 1018610 w 1018610"/>
                    <a:gd name="connsiteY1" fmla="*/ 608865 h 1299329"/>
                    <a:gd name="connsiteX2" fmla="*/ 978586 w 1018610"/>
                    <a:gd name="connsiteY2" fmla="*/ 845863 h 1299329"/>
                    <a:gd name="connsiteX3" fmla="*/ 949059 w 1018610"/>
                    <a:gd name="connsiteY3" fmla="*/ 910898 h 1299329"/>
                    <a:gd name="connsiteX4" fmla="*/ 952154 w 1018610"/>
                    <a:gd name="connsiteY4" fmla="*/ 962002 h 1299329"/>
                    <a:gd name="connsiteX5" fmla="*/ 824288 w 1018610"/>
                    <a:gd name="connsiteY5" fmla="*/ 1202508 h 1299329"/>
                    <a:gd name="connsiteX6" fmla="*/ 824288 w 1018610"/>
                    <a:gd name="connsiteY6" fmla="*/ 1202506 h 1299329"/>
                    <a:gd name="connsiteX7" fmla="*/ 833736 w 1018610"/>
                    <a:gd name="connsiteY7" fmla="*/ 1124846 h 1299329"/>
                    <a:gd name="connsiteX8" fmla="*/ 820324 w 1018610"/>
                    <a:gd name="connsiteY8" fmla="*/ 1165131 h 1299329"/>
                    <a:gd name="connsiteX9" fmla="*/ 686747 w 1018610"/>
                    <a:gd name="connsiteY9" fmla="*/ 1270555 h 1299329"/>
                    <a:gd name="connsiteX10" fmla="*/ 686747 w 1018610"/>
                    <a:gd name="connsiteY10" fmla="*/ 1270553 h 1299329"/>
                    <a:gd name="connsiteX11" fmla="*/ 710835 w 1018610"/>
                    <a:gd name="connsiteY11" fmla="*/ 1193761 h 1299329"/>
                    <a:gd name="connsiteX12" fmla="*/ 713120 w 1018610"/>
                    <a:gd name="connsiteY12" fmla="*/ 1181926 h 1299329"/>
                    <a:gd name="connsiteX13" fmla="*/ 706301 w 1018610"/>
                    <a:gd name="connsiteY13" fmla="*/ 1199103 h 1299329"/>
                    <a:gd name="connsiteX14" fmla="*/ 563835 w 1018610"/>
                    <a:gd name="connsiteY14" fmla="*/ 1299329 h 1299329"/>
                    <a:gd name="connsiteX15" fmla="*/ 593083 w 1018610"/>
                    <a:gd name="connsiteY15" fmla="*/ 1221765 h 1299329"/>
                    <a:gd name="connsiteX16" fmla="*/ 593096 w 1018610"/>
                    <a:gd name="connsiteY16" fmla="*/ 1221715 h 1299329"/>
                    <a:gd name="connsiteX17" fmla="*/ 561316 w 1018610"/>
                    <a:gd name="connsiteY17" fmla="*/ 1259254 h 1299329"/>
                    <a:gd name="connsiteX18" fmla="*/ 509564 w 1018610"/>
                    <a:gd name="connsiteY18" fmla="*/ 1292955 h 1299329"/>
                    <a:gd name="connsiteX19" fmla="*/ 509306 w 1018610"/>
                    <a:gd name="connsiteY19" fmla="*/ 1293041 h 1299329"/>
                    <a:gd name="connsiteX20" fmla="*/ 509047 w 1018610"/>
                    <a:gd name="connsiteY20" fmla="*/ 1292955 h 1299329"/>
                    <a:gd name="connsiteX21" fmla="*/ 457294 w 1018610"/>
                    <a:gd name="connsiteY21" fmla="*/ 1259254 h 1299329"/>
                    <a:gd name="connsiteX22" fmla="*/ 425515 w 1018610"/>
                    <a:gd name="connsiteY22" fmla="*/ 1221715 h 1299329"/>
                    <a:gd name="connsiteX23" fmla="*/ 425527 w 1018610"/>
                    <a:gd name="connsiteY23" fmla="*/ 1221765 h 1299329"/>
                    <a:gd name="connsiteX24" fmla="*/ 454775 w 1018610"/>
                    <a:gd name="connsiteY24" fmla="*/ 1299329 h 1299329"/>
                    <a:gd name="connsiteX25" fmla="*/ 312309 w 1018610"/>
                    <a:gd name="connsiteY25" fmla="*/ 1199103 h 1299329"/>
                    <a:gd name="connsiteX26" fmla="*/ 305490 w 1018610"/>
                    <a:gd name="connsiteY26" fmla="*/ 1181926 h 1299329"/>
                    <a:gd name="connsiteX27" fmla="*/ 307775 w 1018610"/>
                    <a:gd name="connsiteY27" fmla="*/ 1193761 h 1299329"/>
                    <a:gd name="connsiteX28" fmla="*/ 331863 w 1018610"/>
                    <a:gd name="connsiteY28" fmla="*/ 1270553 h 1299329"/>
                    <a:gd name="connsiteX29" fmla="*/ 331863 w 1018610"/>
                    <a:gd name="connsiteY29" fmla="*/ 1270555 h 1299329"/>
                    <a:gd name="connsiteX30" fmla="*/ 198286 w 1018610"/>
                    <a:gd name="connsiteY30" fmla="*/ 1165131 h 1299329"/>
                    <a:gd name="connsiteX31" fmla="*/ 184874 w 1018610"/>
                    <a:gd name="connsiteY31" fmla="*/ 1124846 h 1299329"/>
                    <a:gd name="connsiteX32" fmla="*/ 194322 w 1018610"/>
                    <a:gd name="connsiteY32" fmla="*/ 1202506 h 1299329"/>
                    <a:gd name="connsiteX33" fmla="*/ 194322 w 1018610"/>
                    <a:gd name="connsiteY33" fmla="*/ 1202508 h 1299329"/>
                    <a:gd name="connsiteX34" fmla="*/ 66457 w 1018610"/>
                    <a:gd name="connsiteY34" fmla="*/ 962002 h 1299329"/>
                    <a:gd name="connsiteX35" fmla="*/ 69552 w 1018610"/>
                    <a:gd name="connsiteY35" fmla="*/ 910898 h 1299329"/>
                    <a:gd name="connsiteX36" fmla="*/ 40024 w 1018610"/>
                    <a:gd name="connsiteY36" fmla="*/ 845863 h 1299329"/>
                    <a:gd name="connsiteX37" fmla="*/ 0 w 1018610"/>
                    <a:gd name="connsiteY37" fmla="*/ 608865 h 1299329"/>
                    <a:gd name="connsiteX38" fmla="*/ 509305 w 1018610"/>
                    <a:gd name="connsiteY38" fmla="*/ 0 h 1299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610" h="1299329">
                      <a:moveTo>
                        <a:pt x="509305" y="0"/>
                      </a:moveTo>
                      <a:cubicBezTo>
                        <a:pt x="790586" y="0"/>
                        <a:pt x="1018610" y="272598"/>
                        <a:pt x="1018610" y="608865"/>
                      </a:cubicBezTo>
                      <a:cubicBezTo>
                        <a:pt x="1018610" y="692932"/>
                        <a:pt x="1004359" y="773019"/>
                        <a:pt x="978586" y="845863"/>
                      </a:cubicBezTo>
                      <a:lnTo>
                        <a:pt x="949059" y="910898"/>
                      </a:lnTo>
                      <a:lnTo>
                        <a:pt x="952154" y="962002"/>
                      </a:lnTo>
                      <a:cubicBezTo>
                        <a:pt x="951728" y="1084793"/>
                        <a:pt x="903710" y="1182796"/>
                        <a:pt x="824288" y="1202508"/>
                      </a:cubicBezTo>
                      <a:lnTo>
                        <a:pt x="824288" y="1202506"/>
                      </a:lnTo>
                      <a:lnTo>
                        <a:pt x="833736" y="1124846"/>
                      </a:lnTo>
                      <a:lnTo>
                        <a:pt x="820324" y="1165131"/>
                      </a:lnTo>
                      <a:cubicBezTo>
                        <a:pt x="788261" y="1227216"/>
                        <a:pt x="741202" y="1267262"/>
                        <a:pt x="686747" y="1270555"/>
                      </a:cubicBezTo>
                      <a:lnTo>
                        <a:pt x="686747" y="1270553"/>
                      </a:lnTo>
                      <a:cubicBezTo>
                        <a:pt x="696107" y="1246111"/>
                        <a:pt x="704149" y="1220419"/>
                        <a:pt x="710835" y="1193761"/>
                      </a:cubicBezTo>
                      <a:lnTo>
                        <a:pt x="713120" y="1181926"/>
                      </a:lnTo>
                      <a:lnTo>
                        <a:pt x="706301" y="1199103"/>
                      </a:lnTo>
                      <a:cubicBezTo>
                        <a:pt x="669841" y="1261028"/>
                        <a:pt x="619471" y="1299329"/>
                        <a:pt x="563835" y="1299329"/>
                      </a:cubicBezTo>
                      <a:cubicBezTo>
                        <a:pt x="574868" y="1274746"/>
                        <a:pt x="584636" y="1248795"/>
                        <a:pt x="593083" y="1221765"/>
                      </a:cubicBezTo>
                      <a:lnTo>
                        <a:pt x="593096" y="1221715"/>
                      </a:lnTo>
                      <a:lnTo>
                        <a:pt x="561316" y="1259254"/>
                      </a:lnTo>
                      <a:cubicBezTo>
                        <a:pt x="545785" y="1273011"/>
                        <a:pt x="528376" y="1284415"/>
                        <a:pt x="509564" y="1292955"/>
                      </a:cubicBezTo>
                      <a:lnTo>
                        <a:pt x="509306" y="1293041"/>
                      </a:lnTo>
                      <a:lnTo>
                        <a:pt x="509047" y="1292955"/>
                      </a:lnTo>
                      <a:cubicBezTo>
                        <a:pt x="490234" y="1284415"/>
                        <a:pt x="472825" y="1273011"/>
                        <a:pt x="457294" y="1259254"/>
                      </a:cubicBezTo>
                      <a:lnTo>
                        <a:pt x="425515" y="1221715"/>
                      </a:lnTo>
                      <a:lnTo>
                        <a:pt x="425527" y="1221765"/>
                      </a:lnTo>
                      <a:cubicBezTo>
                        <a:pt x="433974" y="1248795"/>
                        <a:pt x="443742" y="1274746"/>
                        <a:pt x="454775" y="1299329"/>
                      </a:cubicBezTo>
                      <a:cubicBezTo>
                        <a:pt x="399139" y="1299329"/>
                        <a:pt x="348769" y="1261028"/>
                        <a:pt x="312309" y="1199103"/>
                      </a:cubicBezTo>
                      <a:lnTo>
                        <a:pt x="305490" y="1181926"/>
                      </a:lnTo>
                      <a:lnTo>
                        <a:pt x="307775" y="1193761"/>
                      </a:lnTo>
                      <a:cubicBezTo>
                        <a:pt x="314461" y="1220419"/>
                        <a:pt x="322503" y="1246111"/>
                        <a:pt x="331863" y="1270553"/>
                      </a:cubicBezTo>
                      <a:lnTo>
                        <a:pt x="331863" y="1270555"/>
                      </a:lnTo>
                      <a:cubicBezTo>
                        <a:pt x="277408" y="1267262"/>
                        <a:pt x="230349" y="1227216"/>
                        <a:pt x="198286" y="1165131"/>
                      </a:cubicBezTo>
                      <a:lnTo>
                        <a:pt x="184874" y="1124846"/>
                      </a:lnTo>
                      <a:lnTo>
                        <a:pt x="194322" y="1202506"/>
                      </a:lnTo>
                      <a:lnTo>
                        <a:pt x="194322" y="1202508"/>
                      </a:lnTo>
                      <a:cubicBezTo>
                        <a:pt x="114900" y="1182796"/>
                        <a:pt x="66882" y="1084793"/>
                        <a:pt x="66457" y="962002"/>
                      </a:cubicBezTo>
                      <a:lnTo>
                        <a:pt x="69552" y="910898"/>
                      </a:lnTo>
                      <a:lnTo>
                        <a:pt x="40024" y="845863"/>
                      </a:lnTo>
                      <a:cubicBezTo>
                        <a:pt x="14252" y="773019"/>
                        <a:pt x="0" y="692932"/>
                        <a:pt x="0" y="608865"/>
                      </a:cubicBezTo>
                      <a:cubicBezTo>
                        <a:pt x="0" y="272598"/>
                        <a:pt x="228024" y="0"/>
                        <a:pt x="5093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FA7E73D4-EBCA-3DBF-4095-004B93F0B8C1}"/>
                    </a:ext>
                  </a:extLst>
                </p:cNvPr>
                <p:cNvSpPr/>
                <p:nvPr/>
              </p:nvSpPr>
              <p:spPr bwMode="auto">
                <a:xfrm>
                  <a:off x="1023517" y="3342900"/>
                  <a:ext cx="1440160" cy="1440160"/>
                </a:xfrm>
                <a:prstGeom prst="ellipse">
                  <a:avLst/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02EEC21E-6FD2-0FBB-284D-D2FA212336B9}"/>
                    </a:ext>
                  </a:extLst>
                </p:cNvPr>
                <p:cNvSpPr/>
                <p:nvPr/>
              </p:nvSpPr>
              <p:spPr bwMode="auto">
                <a:xfrm>
                  <a:off x="1565525" y="4315614"/>
                  <a:ext cx="356144" cy="419696"/>
                </a:xfrm>
                <a:custGeom>
                  <a:avLst/>
                  <a:gdLst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116196 w 585065"/>
                    <a:gd name="connsiteY4" fmla="*/ 279341 h 774395"/>
                    <a:gd name="connsiteX5" fmla="*/ 0 w 585065"/>
                    <a:gd name="connsiteY5" fmla="*/ 279341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468867 w 585065"/>
                    <a:gd name="connsiteY2" fmla="*/ 279341 h 774395"/>
                    <a:gd name="connsiteX3" fmla="*/ 292531 w 585065"/>
                    <a:gd name="connsiteY3" fmla="*/ 774395 h 774395"/>
                    <a:gd name="connsiteX4" fmla="*/ 0 w 585065"/>
                    <a:gd name="connsiteY4" fmla="*/ 279341 h 774395"/>
                    <a:gd name="connsiteX5" fmla="*/ 292533 w 585065"/>
                    <a:gd name="connsiteY5" fmla="*/ 0 h 774395"/>
                    <a:gd name="connsiteX0" fmla="*/ 292533 w 585065"/>
                    <a:gd name="connsiteY0" fmla="*/ 0 h 774395"/>
                    <a:gd name="connsiteX1" fmla="*/ 585065 w 585065"/>
                    <a:gd name="connsiteY1" fmla="*/ 279341 h 774395"/>
                    <a:gd name="connsiteX2" fmla="*/ 292531 w 585065"/>
                    <a:gd name="connsiteY2" fmla="*/ 774395 h 774395"/>
                    <a:gd name="connsiteX3" fmla="*/ 0 w 585065"/>
                    <a:gd name="connsiteY3" fmla="*/ 279341 h 774395"/>
                    <a:gd name="connsiteX4" fmla="*/ 292533 w 585065"/>
                    <a:gd name="connsiteY4" fmla="*/ 0 h 77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5" h="774395">
                      <a:moveTo>
                        <a:pt x="292533" y="0"/>
                      </a:moveTo>
                      <a:lnTo>
                        <a:pt x="585065" y="279341"/>
                      </a:lnTo>
                      <a:lnTo>
                        <a:pt x="292531" y="774395"/>
                      </a:lnTo>
                      <a:lnTo>
                        <a:pt x="0" y="279341"/>
                      </a:lnTo>
                      <a:lnTo>
                        <a:pt x="292533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" name="楕円 1">
                  <a:extLst>
                    <a:ext uri="{FF2B5EF4-FFF2-40B4-BE49-F238E27FC236}">
                      <a16:creationId xmlns:a16="http://schemas.microsoft.com/office/drawing/2014/main" id="{F42ED37F-A923-7A04-10E5-3451752CDD11}"/>
                    </a:ext>
                  </a:extLst>
                </p:cNvPr>
                <p:cNvSpPr/>
                <p:nvPr/>
              </p:nvSpPr>
              <p:spPr bwMode="auto">
                <a:xfrm>
                  <a:off x="1199073" y="387923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" name="楕円 2">
                  <a:extLst>
                    <a:ext uri="{FF2B5EF4-FFF2-40B4-BE49-F238E27FC236}">
                      <a16:creationId xmlns:a16="http://schemas.microsoft.com/office/drawing/2014/main" id="{29399ADF-EA51-8CC0-F7A4-12B4A721F0C8}"/>
                    </a:ext>
                  </a:extLst>
                </p:cNvPr>
                <p:cNvSpPr/>
                <p:nvPr/>
              </p:nvSpPr>
              <p:spPr bwMode="auto">
                <a:xfrm>
                  <a:off x="1276350" y="395951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" name="楕円 3">
                  <a:extLst>
                    <a:ext uri="{FF2B5EF4-FFF2-40B4-BE49-F238E27FC236}">
                      <a16:creationId xmlns:a16="http://schemas.microsoft.com/office/drawing/2014/main" id="{0572093C-C42C-C3CE-423D-BAE57E6FB43E}"/>
                    </a:ext>
                  </a:extLst>
                </p:cNvPr>
                <p:cNvSpPr/>
                <p:nvPr/>
              </p:nvSpPr>
              <p:spPr bwMode="auto">
                <a:xfrm>
                  <a:off x="1951548" y="3879236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" name="楕円 4">
                  <a:extLst>
                    <a:ext uri="{FF2B5EF4-FFF2-40B4-BE49-F238E27FC236}">
                      <a16:creationId xmlns:a16="http://schemas.microsoft.com/office/drawing/2014/main" id="{4D18E911-C7A8-3DC3-E0C8-60BD10CC8070}"/>
                    </a:ext>
                  </a:extLst>
                </p:cNvPr>
                <p:cNvSpPr/>
                <p:nvPr/>
              </p:nvSpPr>
              <p:spPr bwMode="auto">
                <a:xfrm>
                  <a:off x="2028825" y="3959517"/>
                  <a:ext cx="167240" cy="16724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9EBD1E66-6342-47F8-3168-57B7257927AF}"/>
                    </a:ext>
                  </a:extLst>
                </p:cNvPr>
                <p:cNvSpPr/>
                <p:nvPr/>
              </p:nvSpPr>
              <p:spPr bwMode="auto">
                <a:xfrm>
                  <a:off x="806026" y="3342900"/>
                  <a:ext cx="1860973" cy="508046"/>
                </a:xfrm>
                <a:custGeom>
                  <a:avLst/>
                  <a:gdLst>
                    <a:gd name="connsiteX0" fmla="*/ 937572 w 1860973"/>
                    <a:gd name="connsiteY0" fmla="*/ 0 h 508046"/>
                    <a:gd name="connsiteX1" fmla="*/ 1280805 w 1860973"/>
                    <a:gd name="connsiteY1" fmla="*/ 86910 h 508046"/>
                    <a:gd name="connsiteX2" fmla="*/ 1306410 w 1860973"/>
                    <a:gd name="connsiteY2" fmla="*/ 102890 h 508046"/>
                    <a:gd name="connsiteX3" fmla="*/ 1368931 w 1860973"/>
                    <a:gd name="connsiteY3" fmla="*/ 100158 h 508046"/>
                    <a:gd name="connsiteX4" fmla="*/ 1509901 w 1860973"/>
                    <a:gd name="connsiteY4" fmla="*/ 100240 h 508046"/>
                    <a:gd name="connsiteX5" fmla="*/ 1860973 w 1860973"/>
                    <a:gd name="connsiteY5" fmla="*/ 163147 h 508046"/>
                    <a:gd name="connsiteX6" fmla="*/ 1641720 w 1860973"/>
                    <a:gd name="connsiteY6" fmla="*/ 280734 h 508046"/>
                    <a:gd name="connsiteX7" fmla="*/ 1513559 w 1860973"/>
                    <a:gd name="connsiteY7" fmla="*/ 289933 h 508046"/>
                    <a:gd name="connsiteX8" fmla="*/ 1534674 w 1860973"/>
                    <a:gd name="connsiteY8" fmla="*/ 317477 h 508046"/>
                    <a:gd name="connsiteX9" fmla="*/ 1596083 w 1860973"/>
                    <a:gd name="connsiteY9" fmla="*/ 430613 h 508046"/>
                    <a:gd name="connsiteX10" fmla="*/ 1550276 w 1860973"/>
                    <a:gd name="connsiteY10" fmla="*/ 392819 h 508046"/>
                    <a:gd name="connsiteX11" fmla="*/ 1301214 w 1860973"/>
                    <a:gd name="connsiteY11" fmla="*/ 316741 h 508046"/>
                    <a:gd name="connsiteX12" fmla="*/ 986225 w 1860973"/>
                    <a:gd name="connsiteY12" fmla="*/ 447214 h 508046"/>
                    <a:gd name="connsiteX13" fmla="*/ 936034 w 1860973"/>
                    <a:gd name="connsiteY13" fmla="*/ 508046 h 508046"/>
                    <a:gd name="connsiteX14" fmla="*/ 885843 w 1860973"/>
                    <a:gd name="connsiteY14" fmla="*/ 447214 h 508046"/>
                    <a:gd name="connsiteX15" fmla="*/ 570854 w 1860973"/>
                    <a:gd name="connsiteY15" fmla="*/ 316741 h 508046"/>
                    <a:gd name="connsiteX16" fmla="*/ 321792 w 1860973"/>
                    <a:gd name="connsiteY16" fmla="*/ 392819 h 508046"/>
                    <a:gd name="connsiteX17" fmla="*/ 281556 w 1860973"/>
                    <a:gd name="connsiteY17" fmla="*/ 426017 h 508046"/>
                    <a:gd name="connsiteX18" fmla="*/ 340470 w 1860973"/>
                    <a:gd name="connsiteY18" fmla="*/ 317477 h 508046"/>
                    <a:gd name="connsiteX19" fmla="*/ 361063 w 1860973"/>
                    <a:gd name="connsiteY19" fmla="*/ 290614 h 508046"/>
                    <a:gd name="connsiteX20" fmla="*/ 358987 w 1860973"/>
                    <a:gd name="connsiteY20" fmla="*/ 290763 h 508046"/>
                    <a:gd name="connsiteX21" fmla="*/ 0 w 1860973"/>
                    <a:gd name="connsiteY21" fmla="*/ 163147 h 508046"/>
                    <a:gd name="connsiteX22" fmla="*/ 366901 w 1860973"/>
                    <a:gd name="connsiteY22" fmla="*/ 100240 h 508046"/>
                    <a:gd name="connsiteX23" fmla="*/ 505398 w 1860973"/>
                    <a:gd name="connsiteY23" fmla="*/ 100158 h 508046"/>
                    <a:gd name="connsiteX24" fmla="*/ 568479 w 1860973"/>
                    <a:gd name="connsiteY24" fmla="*/ 103049 h 508046"/>
                    <a:gd name="connsiteX25" fmla="*/ 594339 w 1860973"/>
                    <a:gd name="connsiteY25" fmla="*/ 86910 h 508046"/>
                    <a:gd name="connsiteX26" fmla="*/ 937572 w 1860973"/>
                    <a:gd name="connsiteY26" fmla="*/ 0 h 508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860973" h="508046">
                      <a:moveTo>
                        <a:pt x="937572" y="0"/>
                      </a:moveTo>
                      <a:cubicBezTo>
                        <a:pt x="1061850" y="0"/>
                        <a:pt x="1178775" y="31484"/>
                        <a:pt x="1280805" y="86910"/>
                      </a:cubicBezTo>
                      <a:lnTo>
                        <a:pt x="1306410" y="102890"/>
                      </a:lnTo>
                      <a:lnTo>
                        <a:pt x="1368931" y="100158"/>
                      </a:lnTo>
                      <a:cubicBezTo>
                        <a:pt x="1412621" y="99767"/>
                        <a:pt x="1460335" y="100240"/>
                        <a:pt x="1509901" y="100240"/>
                      </a:cubicBezTo>
                      <a:cubicBezTo>
                        <a:pt x="1708164" y="100240"/>
                        <a:pt x="1860973" y="92667"/>
                        <a:pt x="1860973" y="163147"/>
                      </a:cubicBezTo>
                      <a:cubicBezTo>
                        <a:pt x="1860973" y="216007"/>
                        <a:pt x="1770566" y="261361"/>
                        <a:pt x="1641720" y="280734"/>
                      </a:cubicBezTo>
                      <a:lnTo>
                        <a:pt x="1513559" y="289933"/>
                      </a:lnTo>
                      <a:lnTo>
                        <a:pt x="1534674" y="317477"/>
                      </a:lnTo>
                      <a:lnTo>
                        <a:pt x="1596083" y="430613"/>
                      </a:lnTo>
                      <a:lnTo>
                        <a:pt x="1550276" y="392819"/>
                      </a:lnTo>
                      <a:cubicBezTo>
                        <a:pt x="1479180" y="344787"/>
                        <a:pt x="1393472" y="316741"/>
                        <a:pt x="1301214" y="316741"/>
                      </a:cubicBezTo>
                      <a:cubicBezTo>
                        <a:pt x="1178203" y="316741"/>
                        <a:pt x="1066838" y="366601"/>
                        <a:pt x="986225" y="447214"/>
                      </a:cubicBezTo>
                      <a:lnTo>
                        <a:pt x="936034" y="508046"/>
                      </a:lnTo>
                      <a:lnTo>
                        <a:pt x="885843" y="447214"/>
                      </a:lnTo>
                      <a:cubicBezTo>
                        <a:pt x="805230" y="366601"/>
                        <a:pt x="693865" y="316741"/>
                        <a:pt x="570854" y="316741"/>
                      </a:cubicBezTo>
                      <a:cubicBezTo>
                        <a:pt x="478596" y="316741"/>
                        <a:pt x="392888" y="344787"/>
                        <a:pt x="321792" y="392819"/>
                      </a:cubicBezTo>
                      <a:lnTo>
                        <a:pt x="281556" y="426017"/>
                      </a:lnTo>
                      <a:lnTo>
                        <a:pt x="340470" y="317477"/>
                      </a:lnTo>
                      <a:lnTo>
                        <a:pt x="361063" y="290614"/>
                      </a:lnTo>
                      <a:lnTo>
                        <a:pt x="358987" y="290763"/>
                      </a:lnTo>
                      <a:cubicBezTo>
                        <a:pt x="160724" y="290763"/>
                        <a:pt x="0" y="233627"/>
                        <a:pt x="0" y="163147"/>
                      </a:cubicBezTo>
                      <a:cubicBezTo>
                        <a:pt x="0" y="92667"/>
                        <a:pt x="168638" y="100240"/>
                        <a:pt x="366901" y="100240"/>
                      </a:cubicBezTo>
                      <a:cubicBezTo>
                        <a:pt x="416467" y="100240"/>
                        <a:pt x="463191" y="99767"/>
                        <a:pt x="505398" y="100158"/>
                      </a:cubicBezTo>
                      <a:lnTo>
                        <a:pt x="568479" y="103049"/>
                      </a:lnTo>
                      <a:lnTo>
                        <a:pt x="594339" y="86910"/>
                      </a:lnTo>
                      <a:cubicBezTo>
                        <a:pt x="696370" y="31484"/>
                        <a:pt x="813294" y="0"/>
                        <a:pt x="937572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7F64B73-C678-15C5-9B39-1D2976DF1BA4}"/>
                  </a:ext>
                </a:extLst>
              </p:cNvPr>
              <p:cNvGrpSpPr/>
              <p:nvPr/>
            </p:nvGrpSpPr>
            <p:grpSpPr>
              <a:xfrm rot="11671061">
                <a:off x="1081947" y="3030821"/>
                <a:ext cx="3040818" cy="2753895"/>
                <a:chOff x="5580119" y="3508981"/>
                <a:chExt cx="2495452" cy="2499720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9C2C1D2F-0469-6FF4-D75F-7DF56F193A94}"/>
                    </a:ext>
                  </a:extLst>
                </p:cNvPr>
                <p:cNvGrpSpPr/>
                <p:nvPr/>
              </p:nvGrpSpPr>
              <p:grpSpPr>
                <a:xfrm rot="10800000">
                  <a:off x="6772767" y="3508981"/>
                  <a:ext cx="334069" cy="2499720"/>
                  <a:chOff x="6548854" y="100187"/>
                  <a:chExt cx="334069" cy="2499720"/>
                </a:xfrm>
              </p:grpSpPr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42F341D8-0C3F-4F47-328C-8F615ECBAFEC}"/>
                      </a:ext>
                    </a:extLst>
                  </p:cNvPr>
                  <p:cNvSpPr/>
                  <p:nvPr/>
                </p:nvSpPr>
                <p:spPr>
                  <a:xfrm>
                    <a:off x="6776339" y="100187"/>
                    <a:ext cx="79628" cy="2049483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DFD79BBB-4AFF-6015-8186-945ECD47287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48854" y="2207932"/>
                    <a:ext cx="310308" cy="391975"/>
                  </a:xfrm>
                  <a:custGeom>
                    <a:avLst/>
                    <a:gdLst>
                      <a:gd name="connsiteX0" fmla="*/ 74911 w 310308"/>
                      <a:gd name="connsiteY0" fmla="*/ 391975 h 391975"/>
                      <a:gd name="connsiteX1" fmla="*/ 0 w 310308"/>
                      <a:gd name="connsiteY1" fmla="*/ 391975 h 391975"/>
                      <a:gd name="connsiteX2" fmla="*/ 0 w 310308"/>
                      <a:gd name="connsiteY2" fmla="*/ 155154 h 391975"/>
                      <a:gd name="connsiteX3" fmla="*/ 155154 w 310308"/>
                      <a:gd name="connsiteY3" fmla="*/ 0 h 391975"/>
                      <a:gd name="connsiteX4" fmla="*/ 310308 w 310308"/>
                      <a:gd name="connsiteY4" fmla="*/ 155154 h 391975"/>
                      <a:gd name="connsiteX5" fmla="*/ 310308 w 310308"/>
                      <a:gd name="connsiteY5" fmla="*/ 249709 h 391975"/>
                      <a:gd name="connsiteX6" fmla="*/ 235398 w 310308"/>
                      <a:gd name="connsiteY6" fmla="*/ 249709 h 391975"/>
                      <a:gd name="connsiteX7" fmla="*/ 235398 w 310308"/>
                      <a:gd name="connsiteY7" fmla="*/ 155154 h 391975"/>
                      <a:gd name="connsiteX8" fmla="*/ 155155 w 310308"/>
                      <a:gd name="connsiteY8" fmla="*/ 74911 h 391975"/>
                      <a:gd name="connsiteX9" fmla="*/ 155154 w 310308"/>
                      <a:gd name="connsiteY9" fmla="*/ 74911 h 391975"/>
                      <a:gd name="connsiteX10" fmla="*/ 74911 w 310308"/>
                      <a:gd name="connsiteY10" fmla="*/ 155154 h 39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10308" h="391975">
                        <a:moveTo>
                          <a:pt x="74911" y="391975"/>
                        </a:moveTo>
                        <a:lnTo>
                          <a:pt x="0" y="391975"/>
                        </a:lnTo>
                        <a:lnTo>
                          <a:pt x="0" y="155154"/>
                        </a:lnTo>
                        <a:cubicBezTo>
                          <a:pt x="0" y="69465"/>
                          <a:pt x="69465" y="0"/>
                          <a:pt x="155154" y="0"/>
                        </a:cubicBezTo>
                        <a:cubicBezTo>
                          <a:pt x="240843" y="0"/>
                          <a:pt x="310308" y="69465"/>
                          <a:pt x="310308" y="155154"/>
                        </a:cubicBezTo>
                        <a:lnTo>
                          <a:pt x="310308" y="249709"/>
                        </a:lnTo>
                        <a:lnTo>
                          <a:pt x="235398" y="249709"/>
                        </a:lnTo>
                        <a:lnTo>
                          <a:pt x="235398" y="155154"/>
                        </a:lnTo>
                        <a:cubicBezTo>
                          <a:pt x="235398" y="110837"/>
                          <a:pt x="199472" y="74911"/>
                          <a:pt x="155155" y="74911"/>
                        </a:cubicBezTo>
                        <a:lnTo>
                          <a:pt x="155154" y="74911"/>
                        </a:lnTo>
                        <a:cubicBezTo>
                          <a:pt x="110837" y="74911"/>
                          <a:pt x="74911" y="110837"/>
                          <a:pt x="74911" y="1551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四角形: 上の 2 つの角を丸める 32">
                    <a:extLst>
                      <a:ext uri="{FF2B5EF4-FFF2-40B4-BE49-F238E27FC236}">
                        <a16:creationId xmlns:a16="http://schemas.microsoft.com/office/drawing/2014/main" id="{F7E59E1B-0C18-2C40-F450-17DEF9A19896}"/>
                      </a:ext>
                    </a:extLst>
                  </p:cNvPr>
                  <p:cNvSpPr/>
                  <p:nvPr/>
                </p:nvSpPr>
                <p:spPr>
                  <a:xfrm>
                    <a:off x="6754145" y="2057278"/>
                    <a:ext cx="128778" cy="161527"/>
                  </a:xfrm>
                  <a:prstGeom prst="round2Same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C6B61A26-2152-E56E-B8B6-135E49CE9AFE}"/>
                    </a:ext>
                  </a:extLst>
                </p:cNvPr>
                <p:cNvGrpSpPr/>
                <p:nvPr/>
              </p:nvGrpSpPr>
              <p:grpSpPr>
                <a:xfrm rot="10800000">
                  <a:off x="5580119" y="4771338"/>
                  <a:ext cx="2495452" cy="1064615"/>
                  <a:chOff x="4707417" y="3785375"/>
                  <a:chExt cx="2495452" cy="1064615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9A3688DA-4C33-542F-F0C7-63E54FBEE72A}"/>
                      </a:ext>
                    </a:extLst>
                  </p:cNvPr>
                  <p:cNvSpPr/>
                  <p:nvPr/>
                </p:nvSpPr>
                <p:spPr>
                  <a:xfrm>
                    <a:off x="4707417" y="3861796"/>
                    <a:ext cx="801689" cy="988194"/>
                  </a:xfrm>
                  <a:custGeom>
                    <a:avLst/>
                    <a:gdLst>
                      <a:gd name="connsiteX0" fmla="*/ 801689 w 801689"/>
                      <a:gd name="connsiteY0" fmla="*/ 0 h 988194"/>
                      <a:gd name="connsiteX1" fmla="*/ 748746 w 801689"/>
                      <a:gd name="connsiteY1" fmla="*/ 35897 h 988194"/>
                      <a:gd name="connsiteX2" fmla="*/ 265145 w 801689"/>
                      <a:gd name="connsiteY2" fmla="*/ 907611 h 988194"/>
                      <a:gd name="connsiteX3" fmla="*/ 264115 w 801689"/>
                      <a:gd name="connsiteY3" fmla="*/ 920935 h 988194"/>
                      <a:gd name="connsiteX4" fmla="*/ 252705 w 801689"/>
                      <a:gd name="connsiteY4" fmla="*/ 923735 h 988194"/>
                      <a:gd name="connsiteX5" fmla="*/ 196474 w 801689"/>
                      <a:gd name="connsiteY5" fmla="*/ 927246 h 988194"/>
                      <a:gd name="connsiteX6" fmla="*/ 123808 w 801689"/>
                      <a:gd name="connsiteY6" fmla="*/ 940941 h 988194"/>
                      <a:gd name="connsiteX7" fmla="*/ 0 w 801689"/>
                      <a:gd name="connsiteY7" fmla="*/ 988194 h 988194"/>
                      <a:gd name="connsiteX8" fmla="*/ 13694 w 801689"/>
                      <a:gd name="connsiteY8" fmla="*/ 861554 h 988194"/>
                      <a:gd name="connsiteX9" fmla="*/ 715728 w 801689"/>
                      <a:gd name="connsiteY9" fmla="*/ 33308 h 988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1689" h="988194">
                        <a:moveTo>
                          <a:pt x="801689" y="0"/>
                        </a:moveTo>
                        <a:lnTo>
                          <a:pt x="748746" y="35897"/>
                        </a:lnTo>
                        <a:cubicBezTo>
                          <a:pt x="503599" y="219768"/>
                          <a:pt x="323626" y="534826"/>
                          <a:pt x="265145" y="907611"/>
                        </a:cubicBezTo>
                        <a:lnTo>
                          <a:pt x="264115" y="920935"/>
                        </a:lnTo>
                        <a:lnTo>
                          <a:pt x="252705" y="923735"/>
                        </a:lnTo>
                        <a:lnTo>
                          <a:pt x="196474" y="927246"/>
                        </a:lnTo>
                        <a:cubicBezTo>
                          <a:pt x="171930" y="930326"/>
                          <a:pt x="147692" y="934913"/>
                          <a:pt x="123808" y="940941"/>
                        </a:cubicBezTo>
                        <a:lnTo>
                          <a:pt x="0" y="988194"/>
                        </a:lnTo>
                        <a:lnTo>
                          <a:pt x="13694" y="861554"/>
                        </a:lnTo>
                        <a:cubicBezTo>
                          <a:pt x="94477" y="493534"/>
                          <a:pt x="359866" y="188201"/>
                          <a:pt x="715728" y="3330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E3FA8FF-ED21-63B5-C6C9-5A1942BB006B}"/>
                      </a:ext>
                    </a:extLst>
                  </p:cNvPr>
                  <p:cNvSpPr/>
                  <p:nvPr/>
                </p:nvSpPr>
                <p:spPr>
                  <a:xfrm>
                    <a:off x="6402195" y="3861798"/>
                    <a:ext cx="800674" cy="978828"/>
                  </a:xfrm>
                  <a:custGeom>
                    <a:avLst/>
                    <a:gdLst>
                      <a:gd name="connsiteX0" fmla="*/ 0 w 800674"/>
                      <a:gd name="connsiteY0" fmla="*/ 0 h 978828"/>
                      <a:gd name="connsiteX1" fmla="*/ 85957 w 800674"/>
                      <a:gd name="connsiteY1" fmla="*/ 33307 h 978828"/>
                      <a:gd name="connsiteX2" fmla="*/ 787992 w 800674"/>
                      <a:gd name="connsiteY2" fmla="*/ 861553 h 978828"/>
                      <a:gd name="connsiteX3" fmla="*/ 800674 w 800674"/>
                      <a:gd name="connsiteY3" fmla="*/ 978828 h 978828"/>
                      <a:gd name="connsiteX4" fmla="*/ 701401 w 800674"/>
                      <a:gd name="connsiteY4" fmla="*/ 940939 h 978828"/>
                      <a:gd name="connsiteX5" fmla="*/ 554228 w 800674"/>
                      <a:gd name="connsiteY5" fmla="*/ 922591 h 978828"/>
                      <a:gd name="connsiteX6" fmla="*/ 546335 w 800674"/>
                      <a:gd name="connsiteY6" fmla="*/ 923084 h 978828"/>
                      <a:gd name="connsiteX7" fmla="*/ 537572 w 800674"/>
                      <a:gd name="connsiteY7" fmla="*/ 920934 h 978828"/>
                      <a:gd name="connsiteX8" fmla="*/ 536542 w 800674"/>
                      <a:gd name="connsiteY8" fmla="*/ 907610 h 978828"/>
                      <a:gd name="connsiteX9" fmla="*/ 52941 w 800674"/>
                      <a:gd name="connsiteY9" fmla="*/ 35896 h 9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674" h="978828">
                        <a:moveTo>
                          <a:pt x="0" y="0"/>
                        </a:moveTo>
                        <a:lnTo>
                          <a:pt x="85957" y="33307"/>
                        </a:lnTo>
                        <a:cubicBezTo>
                          <a:pt x="441819" y="188200"/>
                          <a:pt x="707208" y="493533"/>
                          <a:pt x="787992" y="861553"/>
                        </a:cubicBezTo>
                        <a:lnTo>
                          <a:pt x="800674" y="978828"/>
                        </a:lnTo>
                        <a:lnTo>
                          <a:pt x="701401" y="940939"/>
                        </a:lnTo>
                        <a:cubicBezTo>
                          <a:pt x="653632" y="928883"/>
                          <a:pt x="604450" y="922591"/>
                          <a:pt x="554228" y="922591"/>
                        </a:cubicBezTo>
                        <a:lnTo>
                          <a:pt x="546335" y="923084"/>
                        </a:lnTo>
                        <a:lnTo>
                          <a:pt x="537572" y="920934"/>
                        </a:lnTo>
                        <a:lnTo>
                          <a:pt x="536542" y="907610"/>
                        </a:lnTo>
                        <a:cubicBezTo>
                          <a:pt x="478060" y="534825"/>
                          <a:pt x="298087" y="219767"/>
                          <a:pt x="52941" y="3589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1C7A1BD1-C4FE-1C3F-2192-1C84CEDA710F}"/>
                      </a:ext>
                    </a:extLst>
                  </p:cNvPr>
                  <p:cNvSpPr/>
                  <p:nvPr/>
                </p:nvSpPr>
                <p:spPr>
                  <a:xfrm>
                    <a:off x="6132511" y="3797977"/>
                    <a:ext cx="807256" cy="984754"/>
                  </a:xfrm>
                  <a:custGeom>
                    <a:avLst/>
                    <a:gdLst>
                      <a:gd name="connsiteX0" fmla="*/ 0 w 807256"/>
                      <a:gd name="connsiteY0" fmla="*/ 0 h 984754"/>
                      <a:gd name="connsiteX1" fmla="*/ 46203 w 807256"/>
                      <a:gd name="connsiteY1" fmla="*/ 5745 h 984754"/>
                      <a:gd name="connsiteX2" fmla="*/ 256416 w 807256"/>
                      <a:gd name="connsiteY2" fmla="*/ 58679 h 984754"/>
                      <a:gd name="connsiteX3" fmla="*/ 269684 w 807256"/>
                      <a:gd name="connsiteY3" fmla="*/ 63820 h 984754"/>
                      <a:gd name="connsiteX4" fmla="*/ 322625 w 807256"/>
                      <a:gd name="connsiteY4" fmla="*/ 99716 h 984754"/>
                      <a:gd name="connsiteX5" fmla="*/ 806226 w 807256"/>
                      <a:gd name="connsiteY5" fmla="*/ 971430 h 984754"/>
                      <a:gd name="connsiteX6" fmla="*/ 807256 w 807256"/>
                      <a:gd name="connsiteY6" fmla="*/ 984754 h 984754"/>
                      <a:gd name="connsiteX7" fmla="*/ 792551 w 807256"/>
                      <a:gd name="connsiteY7" fmla="*/ 981147 h 984754"/>
                      <a:gd name="connsiteX8" fmla="*/ 746243 w 807256"/>
                      <a:gd name="connsiteY8" fmla="*/ 950622 h 984754"/>
                      <a:gd name="connsiteX9" fmla="*/ 460377 w 807256"/>
                      <a:gd name="connsiteY9" fmla="*/ 879340 h 984754"/>
                      <a:gd name="connsiteX10" fmla="*/ 313204 w 807256"/>
                      <a:gd name="connsiteY10" fmla="*/ 897688 h 984754"/>
                      <a:gd name="connsiteX11" fmla="*/ 300528 w 807256"/>
                      <a:gd name="connsiteY11" fmla="*/ 902526 h 984754"/>
                      <a:gd name="connsiteX12" fmla="*/ 278686 w 807256"/>
                      <a:gd name="connsiteY12" fmla="*/ 900340 h 984754"/>
                      <a:gd name="connsiteX13" fmla="*/ 264813 w 807256"/>
                      <a:gd name="connsiteY13" fmla="*/ 766450 h 984754"/>
                      <a:gd name="connsiteX14" fmla="*/ 21696 w 807256"/>
                      <a:gd name="connsiteY14" fmla="*/ 25851 h 984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07256" h="984754">
                        <a:moveTo>
                          <a:pt x="0" y="0"/>
                        </a:moveTo>
                        <a:lnTo>
                          <a:pt x="46203" y="5745"/>
                        </a:lnTo>
                        <a:cubicBezTo>
                          <a:pt x="118605" y="17801"/>
                          <a:pt x="188864" y="35622"/>
                          <a:pt x="256416" y="58679"/>
                        </a:cubicBezTo>
                        <a:lnTo>
                          <a:pt x="269684" y="63820"/>
                        </a:lnTo>
                        <a:lnTo>
                          <a:pt x="322625" y="99716"/>
                        </a:lnTo>
                        <a:cubicBezTo>
                          <a:pt x="567771" y="283587"/>
                          <a:pt x="747744" y="598645"/>
                          <a:pt x="806226" y="971430"/>
                        </a:cubicBezTo>
                        <a:lnTo>
                          <a:pt x="807256" y="984754"/>
                        </a:lnTo>
                        <a:lnTo>
                          <a:pt x="792551" y="981147"/>
                        </a:lnTo>
                        <a:lnTo>
                          <a:pt x="746243" y="950622"/>
                        </a:lnTo>
                        <a:cubicBezTo>
                          <a:pt x="657106" y="904507"/>
                          <a:pt x="560821" y="879340"/>
                          <a:pt x="460377" y="879340"/>
                        </a:cubicBezTo>
                        <a:cubicBezTo>
                          <a:pt x="410155" y="879340"/>
                          <a:pt x="360972" y="885632"/>
                          <a:pt x="313204" y="897688"/>
                        </a:cubicBezTo>
                        <a:lnTo>
                          <a:pt x="300528" y="902526"/>
                        </a:lnTo>
                        <a:lnTo>
                          <a:pt x="278686" y="900340"/>
                        </a:lnTo>
                        <a:lnTo>
                          <a:pt x="264813" y="766450"/>
                        </a:lnTo>
                        <a:cubicBezTo>
                          <a:pt x="219824" y="439405"/>
                          <a:pt x="132260" y="173832"/>
                          <a:pt x="21696" y="2585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92C6DA9E-C8AC-2076-E0CC-750492BD081C}"/>
                      </a:ext>
                    </a:extLst>
                  </p:cNvPr>
                  <p:cNvSpPr/>
                  <p:nvPr/>
                </p:nvSpPr>
                <p:spPr>
                  <a:xfrm>
                    <a:off x="4971531" y="3798991"/>
                    <a:ext cx="799104" cy="983740"/>
                  </a:xfrm>
                  <a:custGeom>
                    <a:avLst/>
                    <a:gdLst>
                      <a:gd name="connsiteX0" fmla="*/ 799104 w 799104"/>
                      <a:gd name="connsiteY0" fmla="*/ 0 h 983740"/>
                      <a:gd name="connsiteX1" fmla="*/ 778258 w 799104"/>
                      <a:gd name="connsiteY1" fmla="*/ 24837 h 983740"/>
                      <a:gd name="connsiteX2" fmla="*/ 535142 w 799104"/>
                      <a:gd name="connsiteY2" fmla="*/ 765436 h 983740"/>
                      <a:gd name="connsiteX3" fmla="*/ 521193 w 799104"/>
                      <a:gd name="connsiteY3" fmla="*/ 900064 h 983740"/>
                      <a:gd name="connsiteX4" fmla="*/ 505244 w 799104"/>
                      <a:gd name="connsiteY4" fmla="*/ 901660 h 983740"/>
                      <a:gd name="connsiteX5" fmla="*/ 492180 w 799104"/>
                      <a:gd name="connsiteY5" fmla="*/ 896674 h 983740"/>
                      <a:gd name="connsiteX6" fmla="*/ 345007 w 799104"/>
                      <a:gd name="connsiteY6" fmla="*/ 878326 h 983740"/>
                      <a:gd name="connsiteX7" fmla="*/ 59141 w 799104"/>
                      <a:gd name="connsiteY7" fmla="*/ 949608 h 983740"/>
                      <a:gd name="connsiteX8" fmla="*/ 11723 w 799104"/>
                      <a:gd name="connsiteY8" fmla="*/ 980864 h 983740"/>
                      <a:gd name="connsiteX9" fmla="*/ 0 w 799104"/>
                      <a:gd name="connsiteY9" fmla="*/ 983740 h 983740"/>
                      <a:gd name="connsiteX10" fmla="*/ 1030 w 799104"/>
                      <a:gd name="connsiteY10" fmla="*/ 970416 h 983740"/>
                      <a:gd name="connsiteX11" fmla="*/ 484631 w 799104"/>
                      <a:gd name="connsiteY11" fmla="*/ 98702 h 983740"/>
                      <a:gd name="connsiteX12" fmla="*/ 537574 w 799104"/>
                      <a:gd name="connsiteY12" fmla="*/ 62805 h 983740"/>
                      <a:gd name="connsiteX13" fmla="*/ 550839 w 799104"/>
                      <a:gd name="connsiteY13" fmla="*/ 57665 h 983740"/>
                      <a:gd name="connsiteX14" fmla="*/ 761051 w 799104"/>
                      <a:gd name="connsiteY14" fmla="*/ 4731 h 98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99104" h="983740">
                        <a:moveTo>
                          <a:pt x="799104" y="0"/>
                        </a:moveTo>
                        <a:lnTo>
                          <a:pt x="778258" y="24837"/>
                        </a:lnTo>
                        <a:cubicBezTo>
                          <a:pt x="667695" y="172818"/>
                          <a:pt x="580130" y="438391"/>
                          <a:pt x="535142" y="765436"/>
                        </a:cubicBezTo>
                        <a:lnTo>
                          <a:pt x="521193" y="900064"/>
                        </a:lnTo>
                        <a:lnTo>
                          <a:pt x="505244" y="901660"/>
                        </a:lnTo>
                        <a:lnTo>
                          <a:pt x="492180" y="896674"/>
                        </a:lnTo>
                        <a:cubicBezTo>
                          <a:pt x="444411" y="884618"/>
                          <a:pt x="395229" y="878326"/>
                          <a:pt x="345007" y="878326"/>
                        </a:cubicBezTo>
                        <a:cubicBezTo>
                          <a:pt x="244562" y="878326"/>
                          <a:pt x="148278" y="903493"/>
                          <a:pt x="59141" y="949608"/>
                        </a:cubicBezTo>
                        <a:lnTo>
                          <a:pt x="11723" y="980864"/>
                        </a:lnTo>
                        <a:lnTo>
                          <a:pt x="0" y="983740"/>
                        </a:lnTo>
                        <a:lnTo>
                          <a:pt x="1030" y="970416"/>
                        </a:lnTo>
                        <a:cubicBezTo>
                          <a:pt x="59511" y="597631"/>
                          <a:pt x="239484" y="282573"/>
                          <a:pt x="484631" y="98702"/>
                        </a:cubicBezTo>
                        <a:lnTo>
                          <a:pt x="537574" y="62805"/>
                        </a:lnTo>
                        <a:lnTo>
                          <a:pt x="550839" y="57665"/>
                        </a:lnTo>
                        <a:cubicBezTo>
                          <a:pt x="618391" y="34608"/>
                          <a:pt x="688650" y="16787"/>
                          <a:pt x="761051" y="473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DB640E08-BFE3-7D40-D4B3-380DC4DD9700}"/>
                      </a:ext>
                    </a:extLst>
                  </p:cNvPr>
                  <p:cNvSpPr/>
                  <p:nvPr/>
                </p:nvSpPr>
                <p:spPr>
                  <a:xfrm>
                    <a:off x="5492725" y="3785375"/>
                    <a:ext cx="918473" cy="913681"/>
                  </a:xfrm>
                  <a:custGeom>
                    <a:avLst/>
                    <a:gdLst>
                      <a:gd name="connsiteX0" fmla="*/ 462924 w 918473"/>
                      <a:gd name="connsiteY0" fmla="*/ 0 h 913681"/>
                      <a:gd name="connsiteX1" fmla="*/ 575851 w 918473"/>
                      <a:gd name="connsiteY1" fmla="*/ 4653 h 913681"/>
                      <a:gd name="connsiteX2" fmla="*/ 639787 w 918473"/>
                      <a:gd name="connsiteY2" fmla="*/ 12603 h 913681"/>
                      <a:gd name="connsiteX3" fmla="*/ 661483 w 918473"/>
                      <a:gd name="connsiteY3" fmla="*/ 38454 h 913681"/>
                      <a:gd name="connsiteX4" fmla="*/ 904600 w 918473"/>
                      <a:gd name="connsiteY4" fmla="*/ 779053 h 913681"/>
                      <a:gd name="connsiteX5" fmla="*/ 918473 w 918473"/>
                      <a:gd name="connsiteY5" fmla="*/ 912943 h 913681"/>
                      <a:gd name="connsiteX6" fmla="*/ 896328 w 918473"/>
                      <a:gd name="connsiteY6" fmla="*/ 910727 h 913681"/>
                      <a:gd name="connsiteX7" fmla="*/ 892514 w 918473"/>
                      <a:gd name="connsiteY7" fmla="*/ 909249 h 913681"/>
                      <a:gd name="connsiteX8" fmla="*/ 459235 w 918473"/>
                      <a:gd name="connsiteY8" fmla="*/ 837967 h 913681"/>
                      <a:gd name="connsiteX9" fmla="*/ 25957 w 918473"/>
                      <a:gd name="connsiteY9" fmla="*/ 909249 h 913681"/>
                      <a:gd name="connsiteX10" fmla="*/ 19574 w 918473"/>
                      <a:gd name="connsiteY10" fmla="*/ 911723 h 913681"/>
                      <a:gd name="connsiteX11" fmla="*/ 0 w 918473"/>
                      <a:gd name="connsiteY11" fmla="*/ 913681 h 913681"/>
                      <a:gd name="connsiteX12" fmla="*/ 13949 w 918473"/>
                      <a:gd name="connsiteY12" fmla="*/ 779053 h 913681"/>
                      <a:gd name="connsiteX13" fmla="*/ 257065 w 918473"/>
                      <a:gd name="connsiteY13" fmla="*/ 38454 h 913681"/>
                      <a:gd name="connsiteX14" fmla="*/ 277911 w 918473"/>
                      <a:gd name="connsiteY14" fmla="*/ 13617 h 913681"/>
                      <a:gd name="connsiteX15" fmla="*/ 349997 w 918473"/>
                      <a:gd name="connsiteY15" fmla="*/ 4653 h 913681"/>
                      <a:gd name="connsiteX16" fmla="*/ 462924 w 918473"/>
                      <a:gd name="connsiteY16" fmla="*/ 0 h 913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918473" h="913681">
                        <a:moveTo>
                          <a:pt x="462924" y="0"/>
                        </a:moveTo>
                        <a:cubicBezTo>
                          <a:pt x="500984" y="0"/>
                          <a:pt x="538650" y="1573"/>
                          <a:pt x="575851" y="4653"/>
                        </a:cubicBezTo>
                        <a:lnTo>
                          <a:pt x="639787" y="12603"/>
                        </a:lnTo>
                        <a:lnTo>
                          <a:pt x="661483" y="38454"/>
                        </a:lnTo>
                        <a:cubicBezTo>
                          <a:pt x="772047" y="186435"/>
                          <a:pt x="859611" y="452008"/>
                          <a:pt x="904600" y="779053"/>
                        </a:cubicBezTo>
                        <a:lnTo>
                          <a:pt x="918473" y="912943"/>
                        </a:lnTo>
                        <a:lnTo>
                          <a:pt x="896328" y="910727"/>
                        </a:lnTo>
                        <a:lnTo>
                          <a:pt x="892514" y="909249"/>
                        </a:lnTo>
                        <a:cubicBezTo>
                          <a:pt x="757411" y="863134"/>
                          <a:pt x="611476" y="837967"/>
                          <a:pt x="459235" y="837967"/>
                        </a:cubicBezTo>
                        <a:cubicBezTo>
                          <a:pt x="306995" y="837967"/>
                          <a:pt x="161060" y="863134"/>
                          <a:pt x="25957" y="909249"/>
                        </a:cubicBezTo>
                        <a:lnTo>
                          <a:pt x="19574" y="911723"/>
                        </a:lnTo>
                        <a:lnTo>
                          <a:pt x="0" y="913681"/>
                        </a:lnTo>
                        <a:lnTo>
                          <a:pt x="13949" y="779053"/>
                        </a:lnTo>
                        <a:cubicBezTo>
                          <a:pt x="58937" y="452008"/>
                          <a:pt x="146502" y="186435"/>
                          <a:pt x="257065" y="38454"/>
                        </a:cubicBezTo>
                        <a:lnTo>
                          <a:pt x="277911" y="13617"/>
                        </a:lnTo>
                        <a:lnTo>
                          <a:pt x="349997" y="4653"/>
                        </a:lnTo>
                        <a:cubicBezTo>
                          <a:pt x="387198" y="1573"/>
                          <a:pt x="424864" y="0"/>
                          <a:pt x="46292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2644CBC-3C99-8154-929C-68DAEAB12DC8}"/>
                  </a:ext>
                </a:extLst>
              </p:cNvPr>
              <p:cNvSpPr/>
              <p:nvPr/>
            </p:nvSpPr>
            <p:spPr bwMode="auto">
              <a:xfrm rot="4046430" flipH="1">
                <a:off x="2282169" y="5172134"/>
                <a:ext cx="455235" cy="685241"/>
              </a:xfrm>
              <a:custGeom>
                <a:avLst/>
                <a:gdLst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23" fmla="*/ 525397 w 525397"/>
                  <a:gd name="connsiteY23" fmla="*/ 0 h 830826"/>
                  <a:gd name="connsiteX0" fmla="*/ 525397 w 628979"/>
                  <a:gd name="connsiteY0" fmla="*/ 0 h 830826"/>
                  <a:gd name="connsiteX1" fmla="*/ 450865 w 628979"/>
                  <a:gd name="connsiteY1" fmla="*/ 74160 h 830826"/>
                  <a:gd name="connsiteX2" fmla="*/ 419002 w 628979"/>
                  <a:gd name="connsiteY2" fmla="*/ 124461 h 830826"/>
                  <a:gd name="connsiteX3" fmla="*/ 463409 w 628979"/>
                  <a:gd name="connsiteY3" fmla="*/ 131791 h 830826"/>
                  <a:gd name="connsiteX4" fmla="*/ 391422 w 628979"/>
                  <a:gd name="connsiteY4" fmla="*/ 173113 h 830826"/>
                  <a:gd name="connsiteX5" fmla="*/ 361118 w 628979"/>
                  <a:gd name="connsiteY5" fmla="*/ 258541 h 830826"/>
                  <a:gd name="connsiteX6" fmla="*/ 349268 w 628979"/>
                  <a:gd name="connsiteY6" fmla="*/ 361847 h 830826"/>
                  <a:gd name="connsiteX7" fmla="*/ 525397 w 628979"/>
                  <a:gd name="connsiteY7" fmla="*/ 723694 h 830826"/>
                  <a:gd name="connsiteX8" fmla="*/ 432873 w 628979"/>
                  <a:gd name="connsiteY8" fmla="*/ 712302 h 830826"/>
                  <a:gd name="connsiteX9" fmla="*/ 356137 w 628979"/>
                  <a:gd name="connsiteY9" fmla="*/ 682793 h 830826"/>
                  <a:gd name="connsiteX10" fmla="*/ 359275 w 628979"/>
                  <a:gd name="connsiteY10" fmla="*/ 687748 h 830826"/>
                  <a:gd name="connsiteX11" fmla="*/ 433807 w 628979"/>
                  <a:gd name="connsiteY11" fmla="*/ 761908 h 830826"/>
                  <a:gd name="connsiteX12" fmla="*/ 226813 w 628979"/>
                  <a:gd name="connsiteY12" fmla="*/ 700110 h 830826"/>
                  <a:gd name="connsiteX13" fmla="*/ 202736 w 628979"/>
                  <a:gd name="connsiteY13" fmla="*/ 680694 h 830826"/>
                  <a:gd name="connsiteX14" fmla="*/ 205098 w 628979"/>
                  <a:gd name="connsiteY14" fmla="*/ 691299 h 830826"/>
                  <a:gd name="connsiteX15" fmla="*/ 276104 w 628979"/>
                  <a:gd name="connsiteY15" fmla="*/ 830826 h 830826"/>
                  <a:gd name="connsiteX16" fmla="*/ 12150 w 628979"/>
                  <a:gd name="connsiteY16" fmla="*/ 385489 h 830826"/>
                  <a:gd name="connsiteX17" fmla="*/ 76707 w 628979"/>
                  <a:gd name="connsiteY17" fmla="*/ 256971 h 830826"/>
                  <a:gd name="connsiteX18" fmla="*/ 117142 w 628979"/>
                  <a:gd name="connsiteY18" fmla="*/ 215165 h 830826"/>
                  <a:gd name="connsiteX19" fmla="*/ 126814 w 628979"/>
                  <a:gd name="connsiteY19" fmla="*/ 197748 h 830826"/>
                  <a:gd name="connsiteX20" fmla="*/ 289701 w 628979"/>
                  <a:gd name="connsiteY20" fmla="*/ 66649 h 830826"/>
                  <a:gd name="connsiteX21" fmla="*/ 335385 w 628979"/>
                  <a:gd name="connsiteY21" fmla="*/ 52789 h 830826"/>
                  <a:gd name="connsiteX22" fmla="*/ 381290 w 628979"/>
                  <a:gd name="connsiteY22" fmla="*/ 28436 h 830826"/>
                  <a:gd name="connsiteX23" fmla="*/ 628979 w 628979"/>
                  <a:gd name="connsiteY23" fmla="*/ 71282 h 830826"/>
                  <a:gd name="connsiteX0" fmla="*/ 525397 w 525397"/>
                  <a:gd name="connsiteY0" fmla="*/ 0 h 830826"/>
                  <a:gd name="connsiteX1" fmla="*/ 450865 w 525397"/>
                  <a:gd name="connsiteY1" fmla="*/ 74160 h 830826"/>
                  <a:gd name="connsiteX2" fmla="*/ 419002 w 525397"/>
                  <a:gd name="connsiteY2" fmla="*/ 124461 h 830826"/>
                  <a:gd name="connsiteX3" fmla="*/ 463409 w 525397"/>
                  <a:gd name="connsiteY3" fmla="*/ 131791 h 830826"/>
                  <a:gd name="connsiteX4" fmla="*/ 391422 w 525397"/>
                  <a:gd name="connsiteY4" fmla="*/ 173113 h 830826"/>
                  <a:gd name="connsiteX5" fmla="*/ 361118 w 525397"/>
                  <a:gd name="connsiteY5" fmla="*/ 258541 h 830826"/>
                  <a:gd name="connsiteX6" fmla="*/ 349268 w 525397"/>
                  <a:gd name="connsiteY6" fmla="*/ 361847 h 830826"/>
                  <a:gd name="connsiteX7" fmla="*/ 525397 w 525397"/>
                  <a:gd name="connsiteY7" fmla="*/ 723694 h 830826"/>
                  <a:gd name="connsiteX8" fmla="*/ 432873 w 525397"/>
                  <a:gd name="connsiteY8" fmla="*/ 712302 h 830826"/>
                  <a:gd name="connsiteX9" fmla="*/ 356137 w 525397"/>
                  <a:gd name="connsiteY9" fmla="*/ 682793 h 830826"/>
                  <a:gd name="connsiteX10" fmla="*/ 359275 w 525397"/>
                  <a:gd name="connsiteY10" fmla="*/ 687748 h 830826"/>
                  <a:gd name="connsiteX11" fmla="*/ 433807 w 525397"/>
                  <a:gd name="connsiteY11" fmla="*/ 761908 h 830826"/>
                  <a:gd name="connsiteX12" fmla="*/ 226813 w 525397"/>
                  <a:gd name="connsiteY12" fmla="*/ 700110 h 830826"/>
                  <a:gd name="connsiteX13" fmla="*/ 202736 w 525397"/>
                  <a:gd name="connsiteY13" fmla="*/ 680694 h 830826"/>
                  <a:gd name="connsiteX14" fmla="*/ 205098 w 525397"/>
                  <a:gd name="connsiteY14" fmla="*/ 691299 h 830826"/>
                  <a:gd name="connsiteX15" fmla="*/ 276104 w 525397"/>
                  <a:gd name="connsiteY15" fmla="*/ 830826 h 830826"/>
                  <a:gd name="connsiteX16" fmla="*/ 12150 w 525397"/>
                  <a:gd name="connsiteY16" fmla="*/ 385489 h 830826"/>
                  <a:gd name="connsiteX17" fmla="*/ 76707 w 525397"/>
                  <a:gd name="connsiteY17" fmla="*/ 256971 h 830826"/>
                  <a:gd name="connsiteX18" fmla="*/ 117142 w 525397"/>
                  <a:gd name="connsiteY18" fmla="*/ 215165 h 830826"/>
                  <a:gd name="connsiteX19" fmla="*/ 126814 w 525397"/>
                  <a:gd name="connsiteY19" fmla="*/ 197748 h 830826"/>
                  <a:gd name="connsiteX20" fmla="*/ 289701 w 525397"/>
                  <a:gd name="connsiteY20" fmla="*/ 66649 h 830826"/>
                  <a:gd name="connsiteX21" fmla="*/ 335385 w 525397"/>
                  <a:gd name="connsiteY21" fmla="*/ 52789 h 830826"/>
                  <a:gd name="connsiteX22" fmla="*/ 381290 w 525397"/>
                  <a:gd name="connsiteY22" fmla="*/ 28436 h 830826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463409 w 525397"/>
                  <a:gd name="connsiteY2" fmla="*/ 103355 h 802390"/>
                  <a:gd name="connsiteX3" fmla="*/ 391422 w 525397"/>
                  <a:gd name="connsiteY3" fmla="*/ 144677 h 802390"/>
                  <a:gd name="connsiteX4" fmla="*/ 361118 w 525397"/>
                  <a:gd name="connsiteY4" fmla="*/ 230105 h 802390"/>
                  <a:gd name="connsiteX5" fmla="*/ 349268 w 525397"/>
                  <a:gd name="connsiteY5" fmla="*/ 333411 h 802390"/>
                  <a:gd name="connsiteX6" fmla="*/ 525397 w 525397"/>
                  <a:gd name="connsiteY6" fmla="*/ 695258 h 802390"/>
                  <a:gd name="connsiteX7" fmla="*/ 432873 w 525397"/>
                  <a:gd name="connsiteY7" fmla="*/ 683866 h 802390"/>
                  <a:gd name="connsiteX8" fmla="*/ 356137 w 525397"/>
                  <a:gd name="connsiteY8" fmla="*/ 654357 h 802390"/>
                  <a:gd name="connsiteX9" fmla="*/ 359275 w 525397"/>
                  <a:gd name="connsiteY9" fmla="*/ 659312 h 802390"/>
                  <a:gd name="connsiteX10" fmla="*/ 433807 w 525397"/>
                  <a:gd name="connsiteY10" fmla="*/ 733472 h 802390"/>
                  <a:gd name="connsiteX11" fmla="*/ 226813 w 525397"/>
                  <a:gd name="connsiteY11" fmla="*/ 671674 h 802390"/>
                  <a:gd name="connsiteX12" fmla="*/ 202736 w 525397"/>
                  <a:gd name="connsiteY12" fmla="*/ 652258 h 802390"/>
                  <a:gd name="connsiteX13" fmla="*/ 205098 w 525397"/>
                  <a:gd name="connsiteY13" fmla="*/ 662863 h 802390"/>
                  <a:gd name="connsiteX14" fmla="*/ 276104 w 525397"/>
                  <a:gd name="connsiteY14" fmla="*/ 802390 h 802390"/>
                  <a:gd name="connsiteX15" fmla="*/ 12150 w 525397"/>
                  <a:gd name="connsiteY15" fmla="*/ 357053 h 802390"/>
                  <a:gd name="connsiteX16" fmla="*/ 76707 w 525397"/>
                  <a:gd name="connsiteY16" fmla="*/ 228535 h 802390"/>
                  <a:gd name="connsiteX17" fmla="*/ 117142 w 525397"/>
                  <a:gd name="connsiteY17" fmla="*/ 186729 h 802390"/>
                  <a:gd name="connsiteX18" fmla="*/ 126814 w 525397"/>
                  <a:gd name="connsiteY18" fmla="*/ 169312 h 802390"/>
                  <a:gd name="connsiteX19" fmla="*/ 289701 w 525397"/>
                  <a:gd name="connsiteY19" fmla="*/ 38213 h 802390"/>
                  <a:gd name="connsiteX20" fmla="*/ 335385 w 525397"/>
                  <a:gd name="connsiteY20" fmla="*/ 24353 h 802390"/>
                  <a:gd name="connsiteX21" fmla="*/ 381290 w 525397"/>
                  <a:gd name="connsiteY21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91422 w 525397"/>
                  <a:gd name="connsiteY2" fmla="*/ 144677 h 802390"/>
                  <a:gd name="connsiteX3" fmla="*/ 361118 w 525397"/>
                  <a:gd name="connsiteY3" fmla="*/ 230105 h 802390"/>
                  <a:gd name="connsiteX4" fmla="*/ 349268 w 525397"/>
                  <a:gd name="connsiteY4" fmla="*/ 333411 h 802390"/>
                  <a:gd name="connsiteX5" fmla="*/ 525397 w 525397"/>
                  <a:gd name="connsiteY5" fmla="*/ 695258 h 802390"/>
                  <a:gd name="connsiteX6" fmla="*/ 432873 w 525397"/>
                  <a:gd name="connsiteY6" fmla="*/ 683866 h 802390"/>
                  <a:gd name="connsiteX7" fmla="*/ 356137 w 525397"/>
                  <a:gd name="connsiteY7" fmla="*/ 654357 h 802390"/>
                  <a:gd name="connsiteX8" fmla="*/ 359275 w 525397"/>
                  <a:gd name="connsiteY8" fmla="*/ 659312 h 802390"/>
                  <a:gd name="connsiteX9" fmla="*/ 433807 w 525397"/>
                  <a:gd name="connsiteY9" fmla="*/ 733472 h 802390"/>
                  <a:gd name="connsiteX10" fmla="*/ 226813 w 525397"/>
                  <a:gd name="connsiteY10" fmla="*/ 671674 h 802390"/>
                  <a:gd name="connsiteX11" fmla="*/ 202736 w 525397"/>
                  <a:gd name="connsiteY11" fmla="*/ 652258 h 802390"/>
                  <a:gd name="connsiteX12" fmla="*/ 205098 w 525397"/>
                  <a:gd name="connsiteY12" fmla="*/ 662863 h 802390"/>
                  <a:gd name="connsiteX13" fmla="*/ 276104 w 525397"/>
                  <a:gd name="connsiteY13" fmla="*/ 802390 h 802390"/>
                  <a:gd name="connsiteX14" fmla="*/ 12150 w 525397"/>
                  <a:gd name="connsiteY14" fmla="*/ 357053 h 802390"/>
                  <a:gd name="connsiteX15" fmla="*/ 76707 w 525397"/>
                  <a:gd name="connsiteY15" fmla="*/ 228535 h 802390"/>
                  <a:gd name="connsiteX16" fmla="*/ 117142 w 525397"/>
                  <a:gd name="connsiteY16" fmla="*/ 186729 h 802390"/>
                  <a:gd name="connsiteX17" fmla="*/ 126814 w 525397"/>
                  <a:gd name="connsiteY17" fmla="*/ 169312 h 802390"/>
                  <a:gd name="connsiteX18" fmla="*/ 289701 w 525397"/>
                  <a:gd name="connsiteY18" fmla="*/ 38213 h 802390"/>
                  <a:gd name="connsiteX19" fmla="*/ 335385 w 525397"/>
                  <a:gd name="connsiteY19" fmla="*/ 24353 h 802390"/>
                  <a:gd name="connsiteX20" fmla="*/ 381290 w 525397"/>
                  <a:gd name="connsiteY20" fmla="*/ 0 h 802390"/>
                  <a:gd name="connsiteX0" fmla="*/ 450865 w 525397"/>
                  <a:gd name="connsiteY0" fmla="*/ 45724 h 802390"/>
                  <a:gd name="connsiteX1" fmla="*/ 419002 w 525397"/>
                  <a:gd name="connsiteY1" fmla="*/ 96025 h 802390"/>
                  <a:gd name="connsiteX2" fmla="*/ 361118 w 525397"/>
                  <a:gd name="connsiteY2" fmla="*/ 230105 h 802390"/>
                  <a:gd name="connsiteX3" fmla="*/ 349268 w 525397"/>
                  <a:gd name="connsiteY3" fmla="*/ 333411 h 802390"/>
                  <a:gd name="connsiteX4" fmla="*/ 525397 w 525397"/>
                  <a:gd name="connsiteY4" fmla="*/ 695258 h 802390"/>
                  <a:gd name="connsiteX5" fmla="*/ 432873 w 525397"/>
                  <a:gd name="connsiteY5" fmla="*/ 683866 h 802390"/>
                  <a:gd name="connsiteX6" fmla="*/ 356137 w 525397"/>
                  <a:gd name="connsiteY6" fmla="*/ 654357 h 802390"/>
                  <a:gd name="connsiteX7" fmla="*/ 359275 w 525397"/>
                  <a:gd name="connsiteY7" fmla="*/ 659312 h 802390"/>
                  <a:gd name="connsiteX8" fmla="*/ 433807 w 525397"/>
                  <a:gd name="connsiteY8" fmla="*/ 733472 h 802390"/>
                  <a:gd name="connsiteX9" fmla="*/ 226813 w 525397"/>
                  <a:gd name="connsiteY9" fmla="*/ 671674 h 802390"/>
                  <a:gd name="connsiteX10" fmla="*/ 202736 w 525397"/>
                  <a:gd name="connsiteY10" fmla="*/ 652258 h 802390"/>
                  <a:gd name="connsiteX11" fmla="*/ 205098 w 525397"/>
                  <a:gd name="connsiteY11" fmla="*/ 662863 h 802390"/>
                  <a:gd name="connsiteX12" fmla="*/ 276104 w 525397"/>
                  <a:gd name="connsiteY12" fmla="*/ 802390 h 802390"/>
                  <a:gd name="connsiteX13" fmla="*/ 12150 w 525397"/>
                  <a:gd name="connsiteY13" fmla="*/ 357053 h 802390"/>
                  <a:gd name="connsiteX14" fmla="*/ 76707 w 525397"/>
                  <a:gd name="connsiteY14" fmla="*/ 228535 h 802390"/>
                  <a:gd name="connsiteX15" fmla="*/ 117142 w 525397"/>
                  <a:gd name="connsiteY15" fmla="*/ 186729 h 802390"/>
                  <a:gd name="connsiteX16" fmla="*/ 126814 w 525397"/>
                  <a:gd name="connsiteY16" fmla="*/ 169312 h 802390"/>
                  <a:gd name="connsiteX17" fmla="*/ 289701 w 525397"/>
                  <a:gd name="connsiteY17" fmla="*/ 38213 h 802390"/>
                  <a:gd name="connsiteX18" fmla="*/ 335385 w 525397"/>
                  <a:gd name="connsiteY18" fmla="*/ 24353 h 802390"/>
                  <a:gd name="connsiteX19" fmla="*/ 381290 w 525397"/>
                  <a:gd name="connsiteY19" fmla="*/ 0 h 802390"/>
                  <a:gd name="connsiteX0" fmla="*/ 450865 w 525397"/>
                  <a:gd name="connsiteY0" fmla="*/ 45724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1118 w 525397"/>
                  <a:gd name="connsiteY1" fmla="*/ 23010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5945 w 525397"/>
                  <a:gd name="connsiteY1" fmla="*/ 228985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60847 w 525397"/>
                  <a:gd name="connsiteY1" fmla="*/ 182560 h 802390"/>
                  <a:gd name="connsiteX2" fmla="*/ 349268 w 525397"/>
                  <a:gd name="connsiteY2" fmla="*/ 333411 h 802390"/>
                  <a:gd name="connsiteX3" fmla="*/ 525397 w 525397"/>
                  <a:gd name="connsiteY3" fmla="*/ 695258 h 802390"/>
                  <a:gd name="connsiteX4" fmla="*/ 432873 w 525397"/>
                  <a:gd name="connsiteY4" fmla="*/ 683866 h 802390"/>
                  <a:gd name="connsiteX5" fmla="*/ 356137 w 525397"/>
                  <a:gd name="connsiteY5" fmla="*/ 654357 h 802390"/>
                  <a:gd name="connsiteX6" fmla="*/ 359275 w 525397"/>
                  <a:gd name="connsiteY6" fmla="*/ 659312 h 802390"/>
                  <a:gd name="connsiteX7" fmla="*/ 433807 w 525397"/>
                  <a:gd name="connsiteY7" fmla="*/ 733472 h 802390"/>
                  <a:gd name="connsiteX8" fmla="*/ 226813 w 525397"/>
                  <a:gd name="connsiteY8" fmla="*/ 671674 h 802390"/>
                  <a:gd name="connsiteX9" fmla="*/ 202736 w 525397"/>
                  <a:gd name="connsiteY9" fmla="*/ 652258 h 802390"/>
                  <a:gd name="connsiteX10" fmla="*/ 205098 w 525397"/>
                  <a:gd name="connsiteY10" fmla="*/ 662863 h 802390"/>
                  <a:gd name="connsiteX11" fmla="*/ 276104 w 525397"/>
                  <a:gd name="connsiteY11" fmla="*/ 802390 h 802390"/>
                  <a:gd name="connsiteX12" fmla="*/ 12150 w 525397"/>
                  <a:gd name="connsiteY12" fmla="*/ 357053 h 802390"/>
                  <a:gd name="connsiteX13" fmla="*/ 76707 w 525397"/>
                  <a:gd name="connsiteY13" fmla="*/ 228535 h 802390"/>
                  <a:gd name="connsiteX14" fmla="*/ 117142 w 525397"/>
                  <a:gd name="connsiteY14" fmla="*/ 186729 h 802390"/>
                  <a:gd name="connsiteX15" fmla="*/ 126814 w 525397"/>
                  <a:gd name="connsiteY15" fmla="*/ 169312 h 802390"/>
                  <a:gd name="connsiteX16" fmla="*/ 289701 w 525397"/>
                  <a:gd name="connsiteY16" fmla="*/ 38213 h 802390"/>
                  <a:gd name="connsiteX17" fmla="*/ 335385 w 525397"/>
                  <a:gd name="connsiteY17" fmla="*/ 24353 h 802390"/>
                  <a:gd name="connsiteX18" fmla="*/ 381290 w 525397"/>
                  <a:gd name="connsiteY18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35385 w 525397"/>
                  <a:gd name="connsiteY16" fmla="*/ 24353 h 802390"/>
                  <a:gd name="connsiteX17" fmla="*/ 381290 w 525397"/>
                  <a:gd name="connsiteY17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289701 w 525397"/>
                  <a:gd name="connsiteY15" fmla="*/ 38213 h 802390"/>
                  <a:gd name="connsiteX16" fmla="*/ 381290 w 525397"/>
                  <a:gd name="connsiteY16" fmla="*/ 0 h 802390"/>
                  <a:gd name="connsiteX0" fmla="*/ 473442 w 525397"/>
                  <a:gd name="connsiteY0" fmla="*/ 64990 h 802390"/>
                  <a:gd name="connsiteX1" fmla="*/ 349268 w 525397"/>
                  <a:gd name="connsiteY1" fmla="*/ 333411 h 802390"/>
                  <a:gd name="connsiteX2" fmla="*/ 525397 w 525397"/>
                  <a:gd name="connsiteY2" fmla="*/ 695258 h 802390"/>
                  <a:gd name="connsiteX3" fmla="*/ 432873 w 525397"/>
                  <a:gd name="connsiteY3" fmla="*/ 683866 h 802390"/>
                  <a:gd name="connsiteX4" fmla="*/ 356137 w 525397"/>
                  <a:gd name="connsiteY4" fmla="*/ 654357 h 802390"/>
                  <a:gd name="connsiteX5" fmla="*/ 359275 w 525397"/>
                  <a:gd name="connsiteY5" fmla="*/ 659312 h 802390"/>
                  <a:gd name="connsiteX6" fmla="*/ 433807 w 525397"/>
                  <a:gd name="connsiteY6" fmla="*/ 733472 h 802390"/>
                  <a:gd name="connsiteX7" fmla="*/ 226813 w 525397"/>
                  <a:gd name="connsiteY7" fmla="*/ 671674 h 802390"/>
                  <a:gd name="connsiteX8" fmla="*/ 202736 w 525397"/>
                  <a:gd name="connsiteY8" fmla="*/ 652258 h 802390"/>
                  <a:gd name="connsiteX9" fmla="*/ 205098 w 525397"/>
                  <a:gd name="connsiteY9" fmla="*/ 662863 h 802390"/>
                  <a:gd name="connsiteX10" fmla="*/ 276104 w 525397"/>
                  <a:gd name="connsiteY10" fmla="*/ 802390 h 802390"/>
                  <a:gd name="connsiteX11" fmla="*/ 12150 w 525397"/>
                  <a:gd name="connsiteY11" fmla="*/ 357053 h 802390"/>
                  <a:gd name="connsiteX12" fmla="*/ 76707 w 525397"/>
                  <a:gd name="connsiteY12" fmla="*/ 228535 h 802390"/>
                  <a:gd name="connsiteX13" fmla="*/ 117142 w 525397"/>
                  <a:gd name="connsiteY13" fmla="*/ 186729 h 802390"/>
                  <a:gd name="connsiteX14" fmla="*/ 126814 w 525397"/>
                  <a:gd name="connsiteY14" fmla="*/ 169312 h 802390"/>
                  <a:gd name="connsiteX15" fmla="*/ 381290 w 525397"/>
                  <a:gd name="connsiteY15" fmla="*/ 0 h 802390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17142 w 525397"/>
                  <a:gd name="connsiteY13" fmla="*/ 185921 h 801582"/>
                  <a:gd name="connsiteX14" fmla="*/ 126814 w 525397"/>
                  <a:gd name="connsiteY14" fmla="*/ 168504 h 801582"/>
                  <a:gd name="connsiteX15" fmla="*/ 368376 w 525397"/>
                  <a:gd name="connsiteY15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126814 w 525397"/>
                  <a:gd name="connsiteY13" fmla="*/ 168504 h 801582"/>
                  <a:gd name="connsiteX14" fmla="*/ 368376 w 525397"/>
                  <a:gd name="connsiteY14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73442 w 525397"/>
                  <a:gd name="connsiteY0" fmla="*/ 64182 h 801582"/>
                  <a:gd name="connsiteX1" fmla="*/ 349268 w 525397"/>
                  <a:gd name="connsiteY1" fmla="*/ 332603 h 801582"/>
                  <a:gd name="connsiteX2" fmla="*/ 525397 w 525397"/>
                  <a:gd name="connsiteY2" fmla="*/ 694450 h 801582"/>
                  <a:gd name="connsiteX3" fmla="*/ 432873 w 525397"/>
                  <a:gd name="connsiteY3" fmla="*/ 683058 h 801582"/>
                  <a:gd name="connsiteX4" fmla="*/ 356137 w 525397"/>
                  <a:gd name="connsiteY4" fmla="*/ 653549 h 801582"/>
                  <a:gd name="connsiteX5" fmla="*/ 359275 w 525397"/>
                  <a:gd name="connsiteY5" fmla="*/ 658504 h 801582"/>
                  <a:gd name="connsiteX6" fmla="*/ 433807 w 525397"/>
                  <a:gd name="connsiteY6" fmla="*/ 732664 h 801582"/>
                  <a:gd name="connsiteX7" fmla="*/ 226813 w 525397"/>
                  <a:gd name="connsiteY7" fmla="*/ 670866 h 801582"/>
                  <a:gd name="connsiteX8" fmla="*/ 202736 w 525397"/>
                  <a:gd name="connsiteY8" fmla="*/ 651450 h 801582"/>
                  <a:gd name="connsiteX9" fmla="*/ 205098 w 525397"/>
                  <a:gd name="connsiteY9" fmla="*/ 662055 h 801582"/>
                  <a:gd name="connsiteX10" fmla="*/ 276104 w 525397"/>
                  <a:gd name="connsiteY10" fmla="*/ 801582 h 801582"/>
                  <a:gd name="connsiteX11" fmla="*/ 12150 w 525397"/>
                  <a:gd name="connsiteY11" fmla="*/ 356245 h 801582"/>
                  <a:gd name="connsiteX12" fmla="*/ 76707 w 525397"/>
                  <a:gd name="connsiteY12" fmla="*/ 227727 h 801582"/>
                  <a:gd name="connsiteX13" fmla="*/ 368376 w 525397"/>
                  <a:gd name="connsiteY13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63108 w 515063"/>
                  <a:gd name="connsiteY0" fmla="*/ 6418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32853 w 515063"/>
                  <a:gd name="connsiteY0" fmla="*/ 77792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38934 w 515063"/>
                  <a:gd name="connsiteY1" fmla="*/ 332603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27795 w 515063"/>
                  <a:gd name="connsiteY0" fmla="*/ 77419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8222 w 515063"/>
                  <a:gd name="connsiteY0" fmla="*/ 73194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003 w 515063"/>
                  <a:gd name="connsiteY0" fmla="*/ 81025 h 801582"/>
                  <a:gd name="connsiteX1" fmla="*/ 301364 w 515063"/>
                  <a:gd name="connsiteY1" fmla="*/ 343914 h 801582"/>
                  <a:gd name="connsiteX2" fmla="*/ 515063 w 515063"/>
                  <a:gd name="connsiteY2" fmla="*/ 694450 h 801582"/>
                  <a:gd name="connsiteX3" fmla="*/ 422539 w 515063"/>
                  <a:gd name="connsiteY3" fmla="*/ 683058 h 801582"/>
                  <a:gd name="connsiteX4" fmla="*/ 345803 w 515063"/>
                  <a:gd name="connsiteY4" fmla="*/ 653549 h 801582"/>
                  <a:gd name="connsiteX5" fmla="*/ 348941 w 515063"/>
                  <a:gd name="connsiteY5" fmla="*/ 658504 h 801582"/>
                  <a:gd name="connsiteX6" fmla="*/ 423473 w 515063"/>
                  <a:gd name="connsiteY6" fmla="*/ 732664 h 801582"/>
                  <a:gd name="connsiteX7" fmla="*/ 216479 w 515063"/>
                  <a:gd name="connsiteY7" fmla="*/ 670866 h 801582"/>
                  <a:gd name="connsiteX8" fmla="*/ 192402 w 515063"/>
                  <a:gd name="connsiteY8" fmla="*/ 651450 h 801582"/>
                  <a:gd name="connsiteX9" fmla="*/ 194764 w 515063"/>
                  <a:gd name="connsiteY9" fmla="*/ 662055 h 801582"/>
                  <a:gd name="connsiteX10" fmla="*/ 265770 w 515063"/>
                  <a:gd name="connsiteY10" fmla="*/ 801582 h 801582"/>
                  <a:gd name="connsiteX11" fmla="*/ 1816 w 515063"/>
                  <a:gd name="connsiteY11" fmla="*/ 356245 h 801582"/>
                  <a:gd name="connsiteX12" fmla="*/ 358042 w 515063"/>
                  <a:gd name="connsiteY12" fmla="*/ 0 h 801582"/>
                  <a:gd name="connsiteX0" fmla="*/ 417288 w 515348"/>
                  <a:gd name="connsiteY0" fmla="*/ 85687 h 806244"/>
                  <a:gd name="connsiteX1" fmla="*/ 301649 w 515348"/>
                  <a:gd name="connsiteY1" fmla="*/ 348576 h 806244"/>
                  <a:gd name="connsiteX2" fmla="*/ 515348 w 515348"/>
                  <a:gd name="connsiteY2" fmla="*/ 699112 h 806244"/>
                  <a:gd name="connsiteX3" fmla="*/ 422824 w 515348"/>
                  <a:gd name="connsiteY3" fmla="*/ 687720 h 806244"/>
                  <a:gd name="connsiteX4" fmla="*/ 346088 w 515348"/>
                  <a:gd name="connsiteY4" fmla="*/ 658211 h 806244"/>
                  <a:gd name="connsiteX5" fmla="*/ 349226 w 515348"/>
                  <a:gd name="connsiteY5" fmla="*/ 663166 h 806244"/>
                  <a:gd name="connsiteX6" fmla="*/ 423758 w 515348"/>
                  <a:gd name="connsiteY6" fmla="*/ 737326 h 806244"/>
                  <a:gd name="connsiteX7" fmla="*/ 216764 w 515348"/>
                  <a:gd name="connsiteY7" fmla="*/ 675528 h 806244"/>
                  <a:gd name="connsiteX8" fmla="*/ 192687 w 515348"/>
                  <a:gd name="connsiteY8" fmla="*/ 656112 h 806244"/>
                  <a:gd name="connsiteX9" fmla="*/ 195049 w 515348"/>
                  <a:gd name="connsiteY9" fmla="*/ 666717 h 806244"/>
                  <a:gd name="connsiteX10" fmla="*/ 266055 w 515348"/>
                  <a:gd name="connsiteY10" fmla="*/ 806244 h 806244"/>
                  <a:gd name="connsiteX11" fmla="*/ 2101 w 515348"/>
                  <a:gd name="connsiteY11" fmla="*/ 360907 h 806244"/>
                  <a:gd name="connsiteX12" fmla="*/ 366727 w 515348"/>
                  <a:gd name="connsiteY12" fmla="*/ 0 h 806244"/>
                  <a:gd name="connsiteX0" fmla="*/ 417289 w 515349"/>
                  <a:gd name="connsiteY0" fmla="*/ 85687 h 806244"/>
                  <a:gd name="connsiteX1" fmla="*/ 301650 w 515349"/>
                  <a:gd name="connsiteY1" fmla="*/ 348576 h 806244"/>
                  <a:gd name="connsiteX2" fmla="*/ 515349 w 515349"/>
                  <a:gd name="connsiteY2" fmla="*/ 699112 h 806244"/>
                  <a:gd name="connsiteX3" fmla="*/ 422825 w 515349"/>
                  <a:gd name="connsiteY3" fmla="*/ 687720 h 806244"/>
                  <a:gd name="connsiteX4" fmla="*/ 346089 w 515349"/>
                  <a:gd name="connsiteY4" fmla="*/ 658211 h 806244"/>
                  <a:gd name="connsiteX5" fmla="*/ 349227 w 515349"/>
                  <a:gd name="connsiteY5" fmla="*/ 663166 h 806244"/>
                  <a:gd name="connsiteX6" fmla="*/ 423759 w 515349"/>
                  <a:gd name="connsiteY6" fmla="*/ 737326 h 806244"/>
                  <a:gd name="connsiteX7" fmla="*/ 216765 w 515349"/>
                  <a:gd name="connsiteY7" fmla="*/ 675528 h 806244"/>
                  <a:gd name="connsiteX8" fmla="*/ 192688 w 515349"/>
                  <a:gd name="connsiteY8" fmla="*/ 656112 h 806244"/>
                  <a:gd name="connsiteX9" fmla="*/ 195050 w 515349"/>
                  <a:gd name="connsiteY9" fmla="*/ 666717 h 806244"/>
                  <a:gd name="connsiteX10" fmla="*/ 266056 w 515349"/>
                  <a:gd name="connsiteY10" fmla="*/ 806244 h 806244"/>
                  <a:gd name="connsiteX11" fmla="*/ 2102 w 515349"/>
                  <a:gd name="connsiteY11" fmla="*/ 360907 h 806244"/>
                  <a:gd name="connsiteX12" fmla="*/ 366728 w 515349"/>
                  <a:gd name="connsiteY12" fmla="*/ 0 h 806244"/>
                  <a:gd name="connsiteX0" fmla="*/ 417668 w 515728"/>
                  <a:gd name="connsiteY0" fmla="*/ 91513 h 812070"/>
                  <a:gd name="connsiteX1" fmla="*/ 302029 w 515728"/>
                  <a:gd name="connsiteY1" fmla="*/ 354402 h 812070"/>
                  <a:gd name="connsiteX2" fmla="*/ 515728 w 515728"/>
                  <a:gd name="connsiteY2" fmla="*/ 704938 h 812070"/>
                  <a:gd name="connsiteX3" fmla="*/ 423204 w 515728"/>
                  <a:gd name="connsiteY3" fmla="*/ 693546 h 812070"/>
                  <a:gd name="connsiteX4" fmla="*/ 346468 w 515728"/>
                  <a:gd name="connsiteY4" fmla="*/ 664037 h 812070"/>
                  <a:gd name="connsiteX5" fmla="*/ 349606 w 515728"/>
                  <a:gd name="connsiteY5" fmla="*/ 668992 h 812070"/>
                  <a:gd name="connsiteX6" fmla="*/ 424138 w 515728"/>
                  <a:gd name="connsiteY6" fmla="*/ 743152 h 812070"/>
                  <a:gd name="connsiteX7" fmla="*/ 217144 w 515728"/>
                  <a:gd name="connsiteY7" fmla="*/ 681354 h 812070"/>
                  <a:gd name="connsiteX8" fmla="*/ 193067 w 515728"/>
                  <a:gd name="connsiteY8" fmla="*/ 661938 h 812070"/>
                  <a:gd name="connsiteX9" fmla="*/ 195429 w 515728"/>
                  <a:gd name="connsiteY9" fmla="*/ 672543 h 812070"/>
                  <a:gd name="connsiteX10" fmla="*/ 266435 w 515728"/>
                  <a:gd name="connsiteY10" fmla="*/ 812070 h 812070"/>
                  <a:gd name="connsiteX11" fmla="*/ 2481 w 515728"/>
                  <a:gd name="connsiteY11" fmla="*/ 366733 h 812070"/>
                  <a:gd name="connsiteX12" fmla="*/ 377606 w 515728"/>
                  <a:gd name="connsiteY12" fmla="*/ 0 h 812070"/>
                  <a:gd name="connsiteX0" fmla="*/ 416744 w 514804"/>
                  <a:gd name="connsiteY0" fmla="*/ 78974 h 799531"/>
                  <a:gd name="connsiteX1" fmla="*/ 301105 w 514804"/>
                  <a:gd name="connsiteY1" fmla="*/ 341863 h 799531"/>
                  <a:gd name="connsiteX2" fmla="*/ 514804 w 514804"/>
                  <a:gd name="connsiteY2" fmla="*/ 692399 h 799531"/>
                  <a:gd name="connsiteX3" fmla="*/ 422280 w 514804"/>
                  <a:gd name="connsiteY3" fmla="*/ 681007 h 799531"/>
                  <a:gd name="connsiteX4" fmla="*/ 345544 w 514804"/>
                  <a:gd name="connsiteY4" fmla="*/ 651498 h 799531"/>
                  <a:gd name="connsiteX5" fmla="*/ 348682 w 514804"/>
                  <a:gd name="connsiteY5" fmla="*/ 656453 h 799531"/>
                  <a:gd name="connsiteX6" fmla="*/ 423214 w 514804"/>
                  <a:gd name="connsiteY6" fmla="*/ 730613 h 799531"/>
                  <a:gd name="connsiteX7" fmla="*/ 216220 w 514804"/>
                  <a:gd name="connsiteY7" fmla="*/ 668815 h 799531"/>
                  <a:gd name="connsiteX8" fmla="*/ 192143 w 514804"/>
                  <a:gd name="connsiteY8" fmla="*/ 649399 h 799531"/>
                  <a:gd name="connsiteX9" fmla="*/ 194505 w 514804"/>
                  <a:gd name="connsiteY9" fmla="*/ 660004 h 799531"/>
                  <a:gd name="connsiteX10" fmla="*/ 265511 w 514804"/>
                  <a:gd name="connsiteY10" fmla="*/ 799531 h 799531"/>
                  <a:gd name="connsiteX11" fmla="*/ 1557 w 514804"/>
                  <a:gd name="connsiteY11" fmla="*/ 354194 h 799531"/>
                  <a:gd name="connsiteX12" fmla="*/ 349792 w 514804"/>
                  <a:gd name="connsiteY12" fmla="*/ 0 h 799531"/>
                  <a:gd name="connsiteX0" fmla="*/ 417230 w 515290"/>
                  <a:gd name="connsiteY0" fmla="*/ 87131 h 807688"/>
                  <a:gd name="connsiteX1" fmla="*/ 301591 w 515290"/>
                  <a:gd name="connsiteY1" fmla="*/ 350020 h 807688"/>
                  <a:gd name="connsiteX2" fmla="*/ 515290 w 515290"/>
                  <a:gd name="connsiteY2" fmla="*/ 700556 h 807688"/>
                  <a:gd name="connsiteX3" fmla="*/ 422766 w 515290"/>
                  <a:gd name="connsiteY3" fmla="*/ 689164 h 807688"/>
                  <a:gd name="connsiteX4" fmla="*/ 346030 w 515290"/>
                  <a:gd name="connsiteY4" fmla="*/ 659655 h 807688"/>
                  <a:gd name="connsiteX5" fmla="*/ 349168 w 515290"/>
                  <a:gd name="connsiteY5" fmla="*/ 664610 h 807688"/>
                  <a:gd name="connsiteX6" fmla="*/ 423700 w 515290"/>
                  <a:gd name="connsiteY6" fmla="*/ 738770 h 807688"/>
                  <a:gd name="connsiteX7" fmla="*/ 216706 w 515290"/>
                  <a:gd name="connsiteY7" fmla="*/ 676972 h 807688"/>
                  <a:gd name="connsiteX8" fmla="*/ 192629 w 515290"/>
                  <a:gd name="connsiteY8" fmla="*/ 657556 h 807688"/>
                  <a:gd name="connsiteX9" fmla="*/ 194991 w 515290"/>
                  <a:gd name="connsiteY9" fmla="*/ 668161 h 807688"/>
                  <a:gd name="connsiteX10" fmla="*/ 265997 w 515290"/>
                  <a:gd name="connsiteY10" fmla="*/ 807688 h 807688"/>
                  <a:gd name="connsiteX11" fmla="*/ 2043 w 515290"/>
                  <a:gd name="connsiteY11" fmla="*/ 362351 h 807688"/>
                  <a:gd name="connsiteX12" fmla="*/ 364977 w 515290"/>
                  <a:gd name="connsiteY12" fmla="*/ 0 h 807688"/>
                  <a:gd name="connsiteX0" fmla="*/ 417590 w 515650"/>
                  <a:gd name="connsiteY0" fmla="*/ 90347 h 810904"/>
                  <a:gd name="connsiteX1" fmla="*/ 301951 w 515650"/>
                  <a:gd name="connsiteY1" fmla="*/ 353236 h 810904"/>
                  <a:gd name="connsiteX2" fmla="*/ 515650 w 515650"/>
                  <a:gd name="connsiteY2" fmla="*/ 703772 h 810904"/>
                  <a:gd name="connsiteX3" fmla="*/ 423126 w 515650"/>
                  <a:gd name="connsiteY3" fmla="*/ 692380 h 810904"/>
                  <a:gd name="connsiteX4" fmla="*/ 346390 w 515650"/>
                  <a:gd name="connsiteY4" fmla="*/ 662871 h 810904"/>
                  <a:gd name="connsiteX5" fmla="*/ 349528 w 515650"/>
                  <a:gd name="connsiteY5" fmla="*/ 667826 h 810904"/>
                  <a:gd name="connsiteX6" fmla="*/ 424060 w 515650"/>
                  <a:gd name="connsiteY6" fmla="*/ 741986 h 810904"/>
                  <a:gd name="connsiteX7" fmla="*/ 217066 w 515650"/>
                  <a:gd name="connsiteY7" fmla="*/ 680188 h 810904"/>
                  <a:gd name="connsiteX8" fmla="*/ 192989 w 515650"/>
                  <a:gd name="connsiteY8" fmla="*/ 660772 h 810904"/>
                  <a:gd name="connsiteX9" fmla="*/ 195351 w 515650"/>
                  <a:gd name="connsiteY9" fmla="*/ 671377 h 810904"/>
                  <a:gd name="connsiteX10" fmla="*/ 266357 w 515650"/>
                  <a:gd name="connsiteY10" fmla="*/ 810904 h 810904"/>
                  <a:gd name="connsiteX11" fmla="*/ 2403 w 515650"/>
                  <a:gd name="connsiteY11" fmla="*/ 365567 h 810904"/>
                  <a:gd name="connsiteX12" fmla="*/ 375429 w 515650"/>
                  <a:gd name="connsiteY12" fmla="*/ 0 h 810904"/>
                  <a:gd name="connsiteX0" fmla="*/ 417203 w 515263"/>
                  <a:gd name="connsiteY0" fmla="*/ 81910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27156 w 515263"/>
                  <a:gd name="connsiteY0" fmla="*/ 103885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33361 w 515263"/>
                  <a:gd name="connsiteY0" fmla="*/ 119242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7743 h 802467"/>
                  <a:gd name="connsiteX1" fmla="*/ 301564 w 515263"/>
                  <a:gd name="connsiteY1" fmla="*/ 344799 h 802467"/>
                  <a:gd name="connsiteX2" fmla="*/ 515263 w 515263"/>
                  <a:gd name="connsiteY2" fmla="*/ 695335 h 802467"/>
                  <a:gd name="connsiteX3" fmla="*/ 422739 w 515263"/>
                  <a:gd name="connsiteY3" fmla="*/ 683943 h 802467"/>
                  <a:gd name="connsiteX4" fmla="*/ 346003 w 515263"/>
                  <a:gd name="connsiteY4" fmla="*/ 654434 h 802467"/>
                  <a:gd name="connsiteX5" fmla="*/ 349141 w 515263"/>
                  <a:gd name="connsiteY5" fmla="*/ 659389 h 802467"/>
                  <a:gd name="connsiteX6" fmla="*/ 423673 w 515263"/>
                  <a:gd name="connsiteY6" fmla="*/ 733549 h 802467"/>
                  <a:gd name="connsiteX7" fmla="*/ 216679 w 515263"/>
                  <a:gd name="connsiteY7" fmla="*/ 671751 h 802467"/>
                  <a:gd name="connsiteX8" fmla="*/ 192602 w 515263"/>
                  <a:gd name="connsiteY8" fmla="*/ 652335 h 802467"/>
                  <a:gd name="connsiteX9" fmla="*/ 194964 w 515263"/>
                  <a:gd name="connsiteY9" fmla="*/ 662940 h 802467"/>
                  <a:gd name="connsiteX10" fmla="*/ 265970 w 515263"/>
                  <a:gd name="connsiteY10" fmla="*/ 802467 h 802467"/>
                  <a:gd name="connsiteX11" fmla="*/ 2016 w 515263"/>
                  <a:gd name="connsiteY11" fmla="*/ 357130 h 802467"/>
                  <a:gd name="connsiteX12" fmla="*/ 364137 w 515263"/>
                  <a:gd name="connsiteY12" fmla="*/ 0 h 802467"/>
                  <a:gd name="connsiteX0" fmla="*/ 446228 w 515263"/>
                  <a:gd name="connsiteY0" fmla="*/ 102859 h 797583"/>
                  <a:gd name="connsiteX1" fmla="*/ 301564 w 515263"/>
                  <a:gd name="connsiteY1" fmla="*/ 339915 h 797583"/>
                  <a:gd name="connsiteX2" fmla="*/ 515263 w 515263"/>
                  <a:gd name="connsiteY2" fmla="*/ 690451 h 797583"/>
                  <a:gd name="connsiteX3" fmla="*/ 422739 w 515263"/>
                  <a:gd name="connsiteY3" fmla="*/ 679059 h 797583"/>
                  <a:gd name="connsiteX4" fmla="*/ 346003 w 515263"/>
                  <a:gd name="connsiteY4" fmla="*/ 649550 h 797583"/>
                  <a:gd name="connsiteX5" fmla="*/ 349141 w 515263"/>
                  <a:gd name="connsiteY5" fmla="*/ 654505 h 797583"/>
                  <a:gd name="connsiteX6" fmla="*/ 423673 w 515263"/>
                  <a:gd name="connsiteY6" fmla="*/ 728665 h 797583"/>
                  <a:gd name="connsiteX7" fmla="*/ 216679 w 515263"/>
                  <a:gd name="connsiteY7" fmla="*/ 666867 h 797583"/>
                  <a:gd name="connsiteX8" fmla="*/ 192602 w 515263"/>
                  <a:gd name="connsiteY8" fmla="*/ 647451 h 797583"/>
                  <a:gd name="connsiteX9" fmla="*/ 194964 w 515263"/>
                  <a:gd name="connsiteY9" fmla="*/ 658056 h 797583"/>
                  <a:gd name="connsiteX10" fmla="*/ 265970 w 515263"/>
                  <a:gd name="connsiteY10" fmla="*/ 797583 h 797583"/>
                  <a:gd name="connsiteX11" fmla="*/ 2016 w 515263"/>
                  <a:gd name="connsiteY11" fmla="*/ 352246 h 797583"/>
                  <a:gd name="connsiteX12" fmla="*/ 345680 w 515263"/>
                  <a:gd name="connsiteY12" fmla="*/ 0 h 79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5263" h="797583">
                    <a:moveTo>
                      <a:pt x="446228" y="102859"/>
                    </a:moveTo>
                    <a:cubicBezTo>
                      <a:pt x="318613" y="144787"/>
                      <a:pt x="290058" y="241983"/>
                      <a:pt x="301564" y="339915"/>
                    </a:cubicBezTo>
                    <a:cubicBezTo>
                      <a:pt x="313070" y="437847"/>
                      <a:pt x="403828" y="601890"/>
                      <a:pt x="515263" y="690451"/>
                    </a:cubicBezTo>
                    <a:cubicBezTo>
                      <a:pt x="483315" y="690451"/>
                      <a:pt x="452312" y="686496"/>
                      <a:pt x="422739" y="679059"/>
                    </a:cubicBezTo>
                    <a:lnTo>
                      <a:pt x="346003" y="649550"/>
                    </a:lnTo>
                    <a:lnTo>
                      <a:pt x="349141" y="654505"/>
                    </a:lnTo>
                    <a:cubicBezTo>
                      <a:pt x="370877" y="681612"/>
                      <a:pt x="395814" y="706524"/>
                      <a:pt x="423673" y="728665"/>
                    </a:cubicBezTo>
                    <a:cubicBezTo>
                      <a:pt x="346998" y="728665"/>
                      <a:pt x="275767" y="705883"/>
                      <a:pt x="216679" y="666867"/>
                    </a:cubicBezTo>
                    <a:lnTo>
                      <a:pt x="192602" y="647451"/>
                    </a:lnTo>
                    <a:lnTo>
                      <a:pt x="194964" y="658056"/>
                    </a:lnTo>
                    <a:cubicBezTo>
                      <a:pt x="210395" y="707472"/>
                      <a:pt x="234201" y="754689"/>
                      <a:pt x="265970" y="797583"/>
                    </a:cubicBezTo>
                    <a:cubicBezTo>
                      <a:pt x="68470" y="744663"/>
                      <a:pt x="-14345" y="485991"/>
                      <a:pt x="2016" y="352246"/>
                    </a:cubicBezTo>
                    <a:cubicBezTo>
                      <a:pt x="18377" y="218501"/>
                      <a:pt x="161191" y="78614"/>
                      <a:pt x="345680" y="0"/>
                    </a:cubicBezTo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10" name="楕円 50">
              <a:extLst>
                <a:ext uri="{FF2B5EF4-FFF2-40B4-BE49-F238E27FC236}">
                  <a16:creationId xmlns:a16="http://schemas.microsoft.com/office/drawing/2014/main" id="{531B87B2-2EB6-6EB2-331A-7E07B9DF9B1B}"/>
                </a:ext>
              </a:extLst>
            </p:cNvPr>
            <p:cNvSpPr/>
            <p:nvPr/>
          </p:nvSpPr>
          <p:spPr bwMode="auto">
            <a:xfrm>
              <a:off x="797642" y="395001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645CAEEC-9A41-2B0F-F12B-267E6115E4E6}"/>
                </a:ext>
              </a:extLst>
            </p:cNvPr>
            <p:cNvGrpSpPr/>
            <p:nvPr/>
          </p:nvGrpSpPr>
          <p:grpSpPr>
            <a:xfrm>
              <a:off x="2625434" y="5361424"/>
              <a:ext cx="777309" cy="928967"/>
              <a:chOff x="3013696" y="485776"/>
              <a:chExt cx="1044045" cy="1247745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B1E72CE3-8500-C758-7126-01495BF7FEB5}"/>
                  </a:ext>
                </a:extLst>
              </p:cNvPr>
              <p:cNvGrpSpPr/>
              <p:nvPr/>
            </p:nvGrpSpPr>
            <p:grpSpPr>
              <a:xfrm>
                <a:off x="3013696" y="485776"/>
                <a:ext cx="1044045" cy="1247745"/>
                <a:chOff x="3013696" y="485776"/>
                <a:chExt cx="1044045" cy="1247745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1773B4DB-C92B-4D58-9645-19D4A5665654}"/>
                    </a:ext>
                  </a:extLst>
                </p:cNvPr>
                <p:cNvSpPr/>
                <p:nvPr/>
              </p:nvSpPr>
              <p:spPr bwMode="auto">
                <a:xfrm>
                  <a:off x="3013696" y="1023161"/>
                  <a:ext cx="1044045" cy="710360"/>
                </a:xfrm>
                <a:custGeom>
                  <a:avLst/>
                  <a:gdLst>
                    <a:gd name="connsiteX0" fmla="*/ 0 w 1259879"/>
                    <a:gd name="connsiteY0" fmla="*/ 0 h 354311"/>
                    <a:gd name="connsiteX1" fmla="*/ 1259879 w 1259879"/>
                    <a:gd name="connsiteY1" fmla="*/ 0 h 354311"/>
                    <a:gd name="connsiteX2" fmla="*/ 1259879 w 1259879"/>
                    <a:gd name="connsiteY2" fmla="*/ 292283 h 354311"/>
                    <a:gd name="connsiteX3" fmla="*/ 962347 w 1259879"/>
                    <a:gd name="connsiteY3" fmla="*/ 259234 h 354311"/>
                    <a:gd name="connsiteX4" fmla="*/ 945554 w 1259879"/>
                    <a:gd name="connsiteY4" fmla="*/ 287213 h 354311"/>
                    <a:gd name="connsiteX5" fmla="*/ 945554 w 1259879"/>
                    <a:gd name="connsiteY5" fmla="*/ 292283 h 354311"/>
                    <a:gd name="connsiteX6" fmla="*/ 648022 w 1259879"/>
                    <a:gd name="connsiteY6" fmla="*/ 259234 h 354311"/>
                    <a:gd name="connsiteX7" fmla="*/ 631693 w 1259879"/>
                    <a:gd name="connsiteY7" fmla="*/ 286440 h 354311"/>
                    <a:gd name="connsiteX8" fmla="*/ 631693 w 1259879"/>
                    <a:gd name="connsiteY8" fmla="*/ 292283 h 354311"/>
                    <a:gd name="connsiteX9" fmla="*/ 334161 w 1259879"/>
                    <a:gd name="connsiteY9" fmla="*/ 259234 h 354311"/>
                    <a:gd name="connsiteX10" fmla="*/ 317368 w 1259879"/>
                    <a:gd name="connsiteY10" fmla="*/ 287213 h 354311"/>
                    <a:gd name="connsiteX11" fmla="*/ 317368 w 1259879"/>
                    <a:gd name="connsiteY11" fmla="*/ 292283 h 354311"/>
                    <a:gd name="connsiteX12" fmla="*/ 0 w 1259879"/>
                    <a:gd name="connsiteY12" fmla="*/ 292283 h 354311"/>
                    <a:gd name="connsiteX0" fmla="*/ 547688 w 1259879"/>
                    <a:gd name="connsiteY0" fmla="*/ 0 h 730548"/>
                    <a:gd name="connsiteX1" fmla="*/ 1259879 w 1259879"/>
                    <a:gd name="connsiteY1" fmla="*/ 376237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30548"/>
                    <a:gd name="connsiteX1" fmla="*/ 755054 w 1259879"/>
                    <a:gd name="connsiteY1" fmla="*/ 4762 h 730548"/>
                    <a:gd name="connsiteX2" fmla="*/ 1259879 w 1259879"/>
                    <a:gd name="connsiteY2" fmla="*/ 668520 h 730548"/>
                    <a:gd name="connsiteX3" fmla="*/ 962347 w 1259879"/>
                    <a:gd name="connsiteY3" fmla="*/ 635471 h 730548"/>
                    <a:gd name="connsiteX4" fmla="*/ 945554 w 1259879"/>
                    <a:gd name="connsiteY4" fmla="*/ 663450 h 730548"/>
                    <a:gd name="connsiteX5" fmla="*/ 945554 w 1259879"/>
                    <a:gd name="connsiteY5" fmla="*/ 668520 h 730548"/>
                    <a:gd name="connsiteX6" fmla="*/ 648022 w 1259879"/>
                    <a:gd name="connsiteY6" fmla="*/ 635471 h 730548"/>
                    <a:gd name="connsiteX7" fmla="*/ 631693 w 1259879"/>
                    <a:gd name="connsiteY7" fmla="*/ 662677 h 730548"/>
                    <a:gd name="connsiteX8" fmla="*/ 631693 w 1259879"/>
                    <a:gd name="connsiteY8" fmla="*/ 668520 h 730548"/>
                    <a:gd name="connsiteX9" fmla="*/ 334161 w 1259879"/>
                    <a:gd name="connsiteY9" fmla="*/ 635471 h 730548"/>
                    <a:gd name="connsiteX10" fmla="*/ 317368 w 1259879"/>
                    <a:gd name="connsiteY10" fmla="*/ 663450 h 730548"/>
                    <a:gd name="connsiteX11" fmla="*/ 317368 w 1259879"/>
                    <a:gd name="connsiteY11" fmla="*/ 668520 h 730548"/>
                    <a:gd name="connsiteX12" fmla="*/ 0 w 1259879"/>
                    <a:gd name="connsiteY12" fmla="*/ 668520 h 730548"/>
                    <a:gd name="connsiteX13" fmla="*/ 547688 w 1259879"/>
                    <a:gd name="connsiteY13" fmla="*/ 0 h 730548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47688 w 1259879"/>
                    <a:gd name="connsiteY0" fmla="*/ 0 h 741903"/>
                    <a:gd name="connsiteX1" fmla="*/ 755054 w 1259879"/>
                    <a:gd name="connsiteY1" fmla="*/ 4762 h 741903"/>
                    <a:gd name="connsiteX2" fmla="*/ 1259879 w 1259879"/>
                    <a:gd name="connsiteY2" fmla="*/ 668520 h 741903"/>
                    <a:gd name="connsiteX3" fmla="*/ 962347 w 1259879"/>
                    <a:gd name="connsiteY3" fmla="*/ 635471 h 741903"/>
                    <a:gd name="connsiteX4" fmla="*/ 945554 w 1259879"/>
                    <a:gd name="connsiteY4" fmla="*/ 663450 h 741903"/>
                    <a:gd name="connsiteX5" fmla="*/ 945554 w 1259879"/>
                    <a:gd name="connsiteY5" fmla="*/ 668520 h 741903"/>
                    <a:gd name="connsiteX6" fmla="*/ 648022 w 1259879"/>
                    <a:gd name="connsiteY6" fmla="*/ 635471 h 741903"/>
                    <a:gd name="connsiteX7" fmla="*/ 631693 w 1259879"/>
                    <a:gd name="connsiteY7" fmla="*/ 662677 h 741903"/>
                    <a:gd name="connsiteX8" fmla="*/ 631693 w 1259879"/>
                    <a:gd name="connsiteY8" fmla="*/ 668520 h 741903"/>
                    <a:gd name="connsiteX9" fmla="*/ 334161 w 1259879"/>
                    <a:gd name="connsiteY9" fmla="*/ 635471 h 741903"/>
                    <a:gd name="connsiteX10" fmla="*/ 317368 w 1259879"/>
                    <a:gd name="connsiteY10" fmla="*/ 663450 h 741903"/>
                    <a:gd name="connsiteX11" fmla="*/ 317368 w 1259879"/>
                    <a:gd name="connsiteY11" fmla="*/ 668520 h 741903"/>
                    <a:gd name="connsiteX12" fmla="*/ 0 w 1259879"/>
                    <a:gd name="connsiteY12" fmla="*/ 668520 h 741903"/>
                    <a:gd name="connsiteX13" fmla="*/ 547688 w 1259879"/>
                    <a:gd name="connsiteY13" fmla="*/ 0 h 741903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1811 h 737141"/>
                    <a:gd name="connsiteX1" fmla="*/ 755054 w 1259879"/>
                    <a:gd name="connsiteY1" fmla="*/ 0 h 737141"/>
                    <a:gd name="connsiteX2" fmla="*/ 1259879 w 1259879"/>
                    <a:gd name="connsiteY2" fmla="*/ 663758 h 737141"/>
                    <a:gd name="connsiteX3" fmla="*/ 962347 w 1259879"/>
                    <a:gd name="connsiteY3" fmla="*/ 630709 h 737141"/>
                    <a:gd name="connsiteX4" fmla="*/ 945554 w 1259879"/>
                    <a:gd name="connsiteY4" fmla="*/ 658688 h 737141"/>
                    <a:gd name="connsiteX5" fmla="*/ 945554 w 1259879"/>
                    <a:gd name="connsiteY5" fmla="*/ 663758 h 737141"/>
                    <a:gd name="connsiteX6" fmla="*/ 648022 w 1259879"/>
                    <a:gd name="connsiteY6" fmla="*/ 630709 h 737141"/>
                    <a:gd name="connsiteX7" fmla="*/ 631693 w 1259879"/>
                    <a:gd name="connsiteY7" fmla="*/ 657915 h 737141"/>
                    <a:gd name="connsiteX8" fmla="*/ 631693 w 1259879"/>
                    <a:gd name="connsiteY8" fmla="*/ 663758 h 737141"/>
                    <a:gd name="connsiteX9" fmla="*/ 334161 w 1259879"/>
                    <a:gd name="connsiteY9" fmla="*/ 630709 h 737141"/>
                    <a:gd name="connsiteX10" fmla="*/ 317368 w 1259879"/>
                    <a:gd name="connsiteY10" fmla="*/ 658688 h 737141"/>
                    <a:gd name="connsiteX11" fmla="*/ 317368 w 1259879"/>
                    <a:gd name="connsiteY11" fmla="*/ 663758 h 737141"/>
                    <a:gd name="connsiteX12" fmla="*/ 0 w 1259879"/>
                    <a:gd name="connsiteY12" fmla="*/ 663758 h 737141"/>
                    <a:gd name="connsiteX13" fmla="*/ 513206 w 1259879"/>
                    <a:gd name="connsiteY13" fmla="*/ 1811 h 737141"/>
                    <a:gd name="connsiteX0" fmla="*/ 513206 w 1259879"/>
                    <a:gd name="connsiteY0" fmla="*/ -1 h 735329"/>
                    <a:gd name="connsiteX1" fmla="*/ 804861 w 1259879"/>
                    <a:gd name="connsiteY1" fmla="*/ 1475 h 735329"/>
                    <a:gd name="connsiteX2" fmla="*/ 1259879 w 1259879"/>
                    <a:gd name="connsiteY2" fmla="*/ 661946 h 735329"/>
                    <a:gd name="connsiteX3" fmla="*/ 962347 w 1259879"/>
                    <a:gd name="connsiteY3" fmla="*/ 628897 h 735329"/>
                    <a:gd name="connsiteX4" fmla="*/ 945554 w 1259879"/>
                    <a:gd name="connsiteY4" fmla="*/ 656876 h 735329"/>
                    <a:gd name="connsiteX5" fmla="*/ 945554 w 1259879"/>
                    <a:gd name="connsiteY5" fmla="*/ 661946 h 735329"/>
                    <a:gd name="connsiteX6" fmla="*/ 648022 w 1259879"/>
                    <a:gd name="connsiteY6" fmla="*/ 628897 h 735329"/>
                    <a:gd name="connsiteX7" fmla="*/ 631693 w 1259879"/>
                    <a:gd name="connsiteY7" fmla="*/ 656103 h 735329"/>
                    <a:gd name="connsiteX8" fmla="*/ 631693 w 1259879"/>
                    <a:gd name="connsiteY8" fmla="*/ 661946 h 735329"/>
                    <a:gd name="connsiteX9" fmla="*/ 334161 w 1259879"/>
                    <a:gd name="connsiteY9" fmla="*/ 628897 h 735329"/>
                    <a:gd name="connsiteX10" fmla="*/ 317368 w 1259879"/>
                    <a:gd name="connsiteY10" fmla="*/ 656876 h 735329"/>
                    <a:gd name="connsiteX11" fmla="*/ 317368 w 1259879"/>
                    <a:gd name="connsiteY11" fmla="*/ 661946 h 735329"/>
                    <a:gd name="connsiteX12" fmla="*/ 0 w 1259879"/>
                    <a:gd name="connsiteY12" fmla="*/ 661946 h 735329"/>
                    <a:gd name="connsiteX13" fmla="*/ 513206 w 1259879"/>
                    <a:gd name="connsiteY13" fmla="*/ -1 h 735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59879" h="735329">
                      <a:moveTo>
                        <a:pt x="513206" y="-1"/>
                      </a:moveTo>
                      <a:lnTo>
                        <a:pt x="804861" y="1475"/>
                      </a:lnTo>
                      <a:cubicBezTo>
                        <a:pt x="843404" y="237351"/>
                        <a:pt x="1060953" y="443980"/>
                        <a:pt x="1259879" y="661946"/>
                      </a:cubicBezTo>
                      <a:cubicBezTo>
                        <a:pt x="1053423" y="768077"/>
                        <a:pt x="1061524" y="498273"/>
                        <a:pt x="962347" y="628897"/>
                      </a:cubicBezTo>
                      <a:lnTo>
                        <a:pt x="945554" y="656876"/>
                      </a:lnTo>
                      <a:lnTo>
                        <a:pt x="945554" y="661946"/>
                      </a:lnTo>
                      <a:cubicBezTo>
                        <a:pt x="846377" y="863389"/>
                        <a:pt x="747199" y="498273"/>
                        <a:pt x="648022" y="628897"/>
                      </a:cubicBezTo>
                      <a:lnTo>
                        <a:pt x="631693" y="656103"/>
                      </a:lnTo>
                      <a:lnTo>
                        <a:pt x="631693" y="661946"/>
                      </a:lnTo>
                      <a:cubicBezTo>
                        <a:pt x="532516" y="863389"/>
                        <a:pt x="433338" y="498273"/>
                        <a:pt x="334161" y="628897"/>
                      </a:cubicBezTo>
                      <a:lnTo>
                        <a:pt x="317368" y="656876"/>
                      </a:lnTo>
                      <a:lnTo>
                        <a:pt x="317368" y="661946"/>
                      </a:lnTo>
                      <a:cubicBezTo>
                        <a:pt x="211579" y="876819"/>
                        <a:pt x="159428" y="539098"/>
                        <a:pt x="0" y="661946"/>
                      </a:cubicBezTo>
                      <a:cubicBezTo>
                        <a:pt x="22988" y="498786"/>
                        <a:pt x="405929" y="297911"/>
                        <a:pt x="513206" y="-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61A5464C-4F2D-CCE5-D8B8-C0F10E5748C4}"/>
                    </a:ext>
                  </a:extLst>
                </p:cNvPr>
                <p:cNvSpPr/>
                <p:nvPr/>
              </p:nvSpPr>
              <p:spPr bwMode="auto">
                <a:xfrm>
                  <a:off x="3355572" y="1012825"/>
                  <a:ext cx="378228" cy="1816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E18923CA-0EB7-10F8-D54A-DFEA4392221E}"/>
                    </a:ext>
                  </a:extLst>
                </p:cNvPr>
                <p:cNvSpPr/>
                <p:nvPr/>
              </p:nvSpPr>
              <p:spPr bwMode="auto">
                <a:xfrm>
                  <a:off x="3237509" y="485776"/>
                  <a:ext cx="627054" cy="62705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2D181398-D492-2C6A-F280-FA9E6580C8C8}"/>
                  </a:ext>
                </a:extLst>
              </p:cNvPr>
              <p:cNvSpPr/>
              <p:nvPr/>
            </p:nvSpPr>
            <p:spPr bwMode="auto">
              <a:xfrm>
                <a:off x="332106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C3746CC0-F99F-CC3A-499A-A33CE5524948}"/>
                  </a:ext>
                </a:extLst>
              </p:cNvPr>
              <p:cNvSpPr/>
              <p:nvPr/>
            </p:nvSpPr>
            <p:spPr bwMode="auto">
              <a:xfrm>
                <a:off x="3567388" y="737145"/>
                <a:ext cx="124313" cy="12431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5" name="ひし形 314">
                <a:extLst>
                  <a:ext uri="{FF2B5EF4-FFF2-40B4-BE49-F238E27FC236}">
                    <a16:creationId xmlns:a16="http://schemas.microsoft.com/office/drawing/2014/main" id="{5139A05C-0402-B9A8-9052-9B56B6E6ABCB}"/>
                  </a:ext>
                </a:extLst>
              </p:cNvPr>
              <p:cNvSpPr/>
              <p:nvPr/>
            </p:nvSpPr>
            <p:spPr bwMode="auto">
              <a:xfrm>
                <a:off x="3440167" y="887857"/>
                <a:ext cx="141698" cy="139229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EA9B665-4B5E-8B98-1995-972472EC868A}"/>
                </a:ext>
              </a:extLst>
            </p:cNvPr>
            <p:cNvCxnSpPr>
              <a:endCxn id="318" idx="0"/>
            </p:cNvCxnSpPr>
            <p:nvPr/>
          </p:nvCxnSpPr>
          <p:spPr bwMode="auto">
            <a:xfrm>
              <a:off x="3020144" y="5078400"/>
              <a:ext cx="5349" cy="28302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0" name="楕円 50">
              <a:extLst>
                <a:ext uri="{FF2B5EF4-FFF2-40B4-BE49-F238E27FC236}">
                  <a16:creationId xmlns:a16="http://schemas.microsoft.com/office/drawing/2014/main" id="{94543334-4A0A-18FD-2C24-F33E8CD9740F}"/>
                </a:ext>
              </a:extLst>
            </p:cNvPr>
            <p:cNvSpPr/>
            <p:nvPr/>
          </p:nvSpPr>
          <p:spPr bwMode="auto">
            <a:xfrm>
              <a:off x="892892" y="473106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1" name="楕円 50">
              <a:extLst>
                <a:ext uri="{FF2B5EF4-FFF2-40B4-BE49-F238E27FC236}">
                  <a16:creationId xmlns:a16="http://schemas.microsoft.com/office/drawing/2014/main" id="{E1ED82EC-6B1E-7C32-5D25-961A43A6BA2F}"/>
                </a:ext>
              </a:extLst>
            </p:cNvPr>
            <p:cNvSpPr/>
            <p:nvPr/>
          </p:nvSpPr>
          <p:spPr bwMode="auto">
            <a:xfrm>
              <a:off x="739932" y="5172118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2" name="楕円 50">
              <a:extLst>
                <a:ext uri="{FF2B5EF4-FFF2-40B4-BE49-F238E27FC236}">
                  <a16:creationId xmlns:a16="http://schemas.microsoft.com/office/drawing/2014/main" id="{A8443619-C050-A655-23FF-87A49896208A}"/>
                </a:ext>
              </a:extLst>
            </p:cNvPr>
            <p:cNvSpPr/>
            <p:nvPr/>
          </p:nvSpPr>
          <p:spPr bwMode="auto">
            <a:xfrm>
              <a:off x="856448" y="5743267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3" name="楕円 50">
              <a:extLst>
                <a:ext uri="{FF2B5EF4-FFF2-40B4-BE49-F238E27FC236}">
                  <a16:creationId xmlns:a16="http://schemas.microsoft.com/office/drawing/2014/main" id="{825B4038-60AF-15C6-E9D8-8496DE03269A}"/>
                </a:ext>
              </a:extLst>
            </p:cNvPr>
            <p:cNvSpPr/>
            <p:nvPr/>
          </p:nvSpPr>
          <p:spPr bwMode="auto">
            <a:xfrm>
              <a:off x="747471" y="617461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4" name="楕円 50">
              <a:extLst>
                <a:ext uri="{FF2B5EF4-FFF2-40B4-BE49-F238E27FC236}">
                  <a16:creationId xmlns:a16="http://schemas.microsoft.com/office/drawing/2014/main" id="{89E0BB60-84E8-152B-FF4D-01E46DA054D2}"/>
                </a:ext>
              </a:extLst>
            </p:cNvPr>
            <p:cNvSpPr/>
            <p:nvPr/>
          </p:nvSpPr>
          <p:spPr bwMode="auto">
            <a:xfrm>
              <a:off x="2326960" y="6255171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楕円 50">
              <a:extLst>
                <a:ext uri="{FF2B5EF4-FFF2-40B4-BE49-F238E27FC236}">
                  <a16:creationId xmlns:a16="http://schemas.microsoft.com/office/drawing/2014/main" id="{6904FA15-6726-DEEA-C6D0-96C594C96DD2}"/>
                </a:ext>
              </a:extLst>
            </p:cNvPr>
            <p:cNvSpPr/>
            <p:nvPr/>
          </p:nvSpPr>
          <p:spPr bwMode="auto">
            <a:xfrm>
              <a:off x="2378914" y="545063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6" name="楕円 50">
              <a:extLst>
                <a:ext uri="{FF2B5EF4-FFF2-40B4-BE49-F238E27FC236}">
                  <a16:creationId xmlns:a16="http://schemas.microsoft.com/office/drawing/2014/main" id="{C0AB84AC-DE18-597A-306C-F4DD4537A669}"/>
                </a:ext>
              </a:extLst>
            </p:cNvPr>
            <p:cNvSpPr/>
            <p:nvPr/>
          </p:nvSpPr>
          <p:spPr bwMode="auto">
            <a:xfrm>
              <a:off x="3075678" y="4476776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楕円 50">
              <a:extLst>
                <a:ext uri="{FF2B5EF4-FFF2-40B4-BE49-F238E27FC236}">
                  <a16:creationId xmlns:a16="http://schemas.microsoft.com/office/drawing/2014/main" id="{D292BD02-5C4E-B043-89FF-C66F1584B75C}"/>
                </a:ext>
              </a:extLst>
            </p:cNvPr>
            <p:cNvSpPr/>
            <p:nvPr/>
          </p:nvSpPr>
          <p:spPr bwMode="auto">
            <a:xfrm>
              <a:off x="2697964" y="3883153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楕円 50">
              <a:extLst>
                <a:ext uri="{FF2B5EF4-FFF2-40B4-BE49-F238E27FC236}">
                  <a16:creationId xmlns:a16="http://schemas.microsoft.com/office/drawing/2014/main" id="{8E98A88A-E3F4-CC00-C33B-02D5D462E4CF}"/>
                </a:ext>
              </a:extLst>
            </p:cNvPr>
            <p:cNvSpPr/>
            <p:nvPr/>
          </p:nvSpPr>
          <p:spPr bwMode="auto">
            <a:xfrm>
              <a:off x="1307230" y="392620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楕円 50">
              <a:extLst>
                <a:ext uri="{FF2B5EF4-FFF2-40B4-BE49-F238E27FC236}">
                  <a16:creationId xmlns:a16="http://schemas.microsoft.com/office/drawing/2014/main" id="{B3B87D27-C239-88BC-A39B-BD34CC06BCA5}"/>
                </a:ext>
              </a:extLst>
            </p:cNvPr>
            <p:cNvSpPr/>
            <p:nvPr/>
          </p:nvSpPr>
          <p:spPr bwMode="auto">
            <a:xfrm>
              <a:off x="2342912" y="493231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0" name="楕円 50">
              <a:extLst>
                <a:ext uri="{FF2B5EF4-FFF2-40B4-BE49-F238E27FC236}">
                  <a16:creationId xmlns:a16="http://schemas.microsoft.com/office/drawing/2014/main" id="{42927717-C669-2B73-1D34-C31A0883C2B7}"/>
                </a:ext>
              </a:extLst>
            </p:cNvPr>
            <p:cNvSpPr/>
            <p:nvPr/>
          </p:nvSpPr>
          <p:spPr bwMode="auto">
            <a:xfrm>
              <a:off x="3147116" y="4148164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1" name="楕円 50">
              <a:extLst>
                <a:ext uri="{FF2B5EF4-FFF2-40B4-BE49-F238E27FC236}">
                  <a16:creationId xmlns:a16="http://schemas.microsoft.com/office/drawing/2014/main" id="{5B6B464A-8220-BDC7-FC60-AD134ABE3C24}"/>
                </a:ext>
              </a:extLst>
            </p:cNvPr>
            <p:cNvSpPr/>
            <p:nvPr/>
          </p:nvSpPr>
          <p:spPr bwMode="auto">
            <a:xfrm>
              <a:off x="2616692" y="5178892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楕円 50">
              <a:extLst>
                <a:ext uri="{FF2B5EF4-FFF2-40B4-BE49-F238E27FC236}">
                  <a16:creationId xmlns:a16="http://schemas.microsoft.com/office/drawing/2014/main" id="{196F4791-4845-EF6A-4CA2-F51059854B33}"/>
                </a:ext>
              </a:extLst>
            </p:cNvPr>
            <p:cNvSpPr/>
            <p:nvPr/>
          </p:nvSpPr>
          <p:spPr bwMode="auto">
            <a:xfrm>
              <a:off x="2269078" y="5851180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楕円 50">
              <a:extLst>
                <a:ext uri="{FF2B5EF4-FFF2-40B4-BE49-F238E27FC236}">
                  <a16:creationId xmlns:a16="http://schemas.microsoft.com/office/drawing/2014/main" id="{5182CD04-91EB-83F5-302C-4D226F023C83}"/>
                </a:ext>
              </a:extLst>
            </p:cNvPr>
            <p:cNvSpPr/>
            <p:nvPr/>
          </p:nvSpPr>
          <p:spPr bwMode="auto">
            <a:xfrm>
              <a:off x="2646340" y="5741659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楕円 50">
              <a:extLst>
                <a:ext uri="{FF2B5EF4-FFF2-40B4-BE49-F238E27FC236}">
                  <a16:creationId xmlns:a16="http://schemas.microsoft.com/office/drawing/2014/main" id="{DDB2D5BF-71D7-C6BF-9173-ED652BA93F3C}"/>
                </a:ext>
              </a:extLst>
            </p:cNvPr>
            <p:cNvSpPr/>
            <p:nvPr/>
          </p:nvSpPr>
          <p:spPr bwMode="auto">
            <a:xfrm>
              <a:off x="3002764" y="6235829"/>
              <a:ext cx="115176" cy="165980"/>
            </a:xfrm>
            <a:custGeom>
              <a:avLst/>
              <a:gdLst>
                <a:gd name="connsiteX0" fmla="*/ 0 w 464261"/>
                <a:gd name="connsiteY0" fmla="*/ 232131 h 464261"/>
                <a:gd name="connsiteX1" fmla="*/ 232131 w 464261"/>
                <a:gd name="connsiteY1" fmla="*/ 0 h 464261"/>
                <a:gd name="connsiteX2" fmla="*/ 464262 w 464261"/>
                <a:gd name="connsiteY2" fmla="*/ 232131 h 464261"/>
                <a:gd name="connsiteX3" fmla="*/ 232131 w 464261"/>
                <a:gd name="connsiteY3" fmla="*/ 464262 h 464261"/>
                <a:gd name="connsiteX4" fmla="*/ 0 w 464261"/>
                <a:gd name="connsiteY4" fmla="*/ 232131 h 464261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232131 h 464262"/>
                <a:gd name="connsiteX1" fmla="*/ 232131 w 464262"/>
                <a:gd name="connsiteY1" fmla="*/ 0 h 464262"/>
                <a:gd name="connsiteX2" fmla="*/ 464262 w 464262"/>
                <a:gd name="connsiteY2" fmla="*/ 232131 h 464262"/>
                <a:gd name="connsiteX3" fmla="*/ 232131 w 464262"/>
                <a:gd name="connsiteY3" fmla="*/ 464262 h 464262"/>
                <a:gd name="connsiteX4" fmla="*/ 0 w 464262"/>
                <a:gd name="connsiteY4" fmla="*/ 232131 h 464262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  <a:gd name="connsiteX0" fmla="*/ 0 w 464262"/>
                <a:gd name="connsiteY0" fmla="*/ 436918 h 669049"/>
                <a:gd name="connsiteX1" fmla="*/ 236894 w 464262"/>
                <a:gd name="connsiteY1" fmla="*/ 0 h 669049"/>
                <a:gd name="connsiteX2" fmla="*/ 464262 w 464262"/>
                <a:gd name="connsiteY2" fmla="*/ 436918 h 669049"/>
                <a:gd name="connsiteX3" fmla="*/ 232131 w 464262"/>
                <a:gd name="connsiteY3" fmla="*/ 669049 h 669049"/>
                <a:gd name="connsiteX4" fmla="*/ 0 w 464262"/>
                <a:gd name="connsiteY4" fmla="*/ 436918 h 66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262" h="669049">
                  <a:moveTo>
                    <a:pt x="0" y="436918"/>
                  </a:moveTo>
                  <a:cubicBezTo>
                    <a:pt x="0" y="308716"/>
                    <a:pt x="146793" y="133350"/>
                    <a:pt x="236894" y="0"/>
                  </a:cubicBezTo>
                  <a:cubicBezTo>
                    <a:pt x="326996" y="128587"/>
                    <a:pt x="464262" y="308716"/>
                    <a:pt x="464262" y="436918"/>
                  </a:cubicBezTo>
                  <a:cubicBezTo>
                    <a:pt x="464262" y="565120"/>
                    <a:pt x="360333" y="669049"/>
                    <a:pt x="232131" y="669049"/>
                  </a:cubicBezTo>
                  <a:cubicBezTo>
                    <a:pt x="103929" y="669049"/>
                    <a:pt x="0" y="565120"/>
                    <a:pt x="0" y="43691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832347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pptx252_傘をさす鳥のイラスト</dc:title>
  <dc:subject>pptx252_傘をさす鳥のイラスト</dc:subject>
  <dc:creator>でじけろお</dc:creator>
  <cp:lastModifiedBy/>
  <cp:revision>1</cp:revision>
  <dcterms:created xsi:type="dcterms:W3CDTF">2014-01-30T05:12:09Z</dcterms:created>
  <dcterms:modified xsi:type="dcterms:W3CDTF">2024-01-22T14:54:40Z</dcterms:modified>
  <cp:category/>
  <cp:version>1</cp:version>
</cp:coreProperties>
</file>