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793" r:id="rId2"/>
    <p:sldId id="79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CC00"/>
    <a:srgbClr val="339933"/>
    <a:srgbClr val="66FFFF"/>
    <a:srgbClr val="00FFCC"/>
    <a:srgbClr val="CC6600"/>
    <a:srgbClr val="000000"/>
    <a:srgbClr val="FFCC66"/>
    <a:srgbClr val="FF99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492" autoAdjust="0"/>
  </p:normalViewPr>
  <p:slideViewPr>
    <p:cSldViewPr>
      <p:cViewPr varScale="1">
        <p:scale>
          <a:sx n="85" d="100"/>
          <a:sy n="85" d="100"/>
        </p:scale>
        <p:origin x="738" y="90"/>
      </p:cViewPr>
      <p:guideLst>
        <p:guide orient="horz" pos="2160"/>
        <p:guide pos="312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C4B6-4CFD-46AE-8F11-438C44EC5DFE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FF22-0D66-4BBD-8D09-A68C31FF2E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8FDECC0A-1C87-8541-704A-756B830B86CD}"/>
              </a:ext>
            </a:extLst>
          </p:cNvPr>
          <p:cNvGrpSpPr/>
          <p:nvPr/>
        </p:nvGrpSpPr>
        <p:grpSpPr>
          <a:xfrm>
            <a:off x="1276614" y="788049"/>
            <a:ext cx="2101688" cy="2656604"/>
            <a:chOff x="1276614" y="788049"/>
            <a:chExt cx="2101688" cy="2656604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5844D15-8E23-1A8B-44E6-8EC025AE481B}"/>
                </a:ext>
              </a:extLst>
            </p:cNvPr>
            <p:cNvSpPr/>
            <p:nvPr/>
          </p:nvSpPr>
          <p:spPr bwMode="auto">
            <a:xfrm rot="4046430" flipH="1" flipV="1">
              <a:off x="2627303" y="185036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6157939-C638-1A7F-8313-4F04D9C4E444}"/>
                </a:ext>
              </a:extLst>
            </p:cNvPr>
            <p:cNvSpPr/>
            <p:nvPr/>
          </p:nvSpPr>
          <p:spPr bwMode="auto">
            <a:xfrm>
              <a:off x="1276614" y="1766400"/>
              <a:ext cx="692890" cy="1298898"/>
            </a:xfrm>
            <a:custGeom>
              <a:avLst/>
              <a:gdLst>
                <a:gd name="connsiteX0" fmla="*/ 692889 w 692890"/>
                <a:gd name="connsiteY0" fmla="*/ 0 h 1298898"/>
                <a:gd name="connsiteX1" fmla="*/ 692890 w 692890"/>
                <a:gd name="connsiteY1" fmla="*/ 0 h 1298898"/>
                <a:gd name="connsiteX2" fmla="*/ 692890 w 692890"/>
                <a:gd name="connsiteY2" fmla="*/ 1298898 h 1298898"/>
                <a:gd name="connsiteX3" fmla="*/ 692889 w 692890"/>
                <a:gd name="connsiteY3" fmla="*/ 1298898 h 1298898"/>
                <a:gd name="connsiteX4" fmla="*/ 0 w 692890"/>
                <a:gd name="connsiteY4" fmla="*/ 649449 h 1298898"/>
                <a:gd name="connsiteX5" fmla="*/ 692889 w 692890"/>
                <a:gd name="connsiteY5" fmla="*/ 0 h 129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2890" h="1298898">
                  <a:moveTo>
                    <a:pt x="692889" y="0"/>
                  </a:moveTo>
                  <a:lnTo>
                    <a:pt x="692890" y="0"/>
                  </a:lnTo>
                  <a:lnTo>
                    <a:pt x="692890" y="1298898"/>
                  </a:lnTo>
                  <a:lnTo>
                    <a:pt x="692889" y="1298898"/>
                  </a:lnTo>
                  <a:cubicBezTo>
                    <a:pt x="310217" y="1298898"/>
                    <a:pt x="0" y="1008130"/>
                    <a:pt x="0" y="649449"/>
                  </a:cubicBezTo>
                  <a:cubicBezTo>
                    <a:pt x="0" y="290768"/>
                    <a:pt x="310217" y="0"/>
                    <a:pt x="692889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735CE19-A354-DFD1-AC85-B9B2EDB9EBE0}"/>
                </a:ext>
              </a:extLst>
            </p:cNvPr>
            <p:cNvSpPr/>
            <p:nvPr/>
          </p:nvSpPr>
          <p:spPr bwMode="auto">
            <a:xfrm>
              <a:off x="2086629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154B585-2E6B-BAF4-6940-F86E76E36132}"/>
                </a:ext>
              </a:extLst>
            </p:cNvPr>
            <p:cNvSpPr/>
            <p:nvPr/>
          </p:nvSpPr>
          <p:spPr bwMode="auto">
            <a:xfrm>
              <a:off x="1498118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91D0613-6936-92CF-7664-BDAFF918AB97}"/>
                </a:ext>
              </a:extLst>
            </p:cNvPr>
            <p:cNvSpPr/>
            <p:nvPr/>
          </p:nvSpPr>
          <p:spPr bwMode="auto">
            <a:xfrm>
              <a:off x="1376484" y="1790598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157E1AFA-06AC-1FA4-F027-A7AB18BAC96B}"/>
                </a:ext>
              </a:extLst>
            </p:cNvPr>
            <p:cNvSpPr/>
            <p:nvPr/>
          </p:nvSpPr>
          <p:spPr bwMode="auto">
            <a:xfrm>
              <a:off x="1311540" y="1155435"/>
              <a:ext cx="1315926" cy="1315926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0D62DC6-976E-227B-82DD-62AFFAC3AD84}"/>
                </a:ext>
              </a:extLst>
            </p:cNvPr>
            <p:cNvSpPr/>
            <p:nvPr/>
          </p:nvSpPr>
          <p:spPr bwMode="auto">
            <a:xfrm>
              <a:off x="1806792" y="2044239"/>
              <a:ext cx="325422" cy="383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4E7B20C-C488-A4AF-9548-2913906D7158}"/>
                </a:ext>
              </a:extLst>
            </p:cNvPr>
            <p:cNvSpPr/>
            <p:nvPr/>
          </p:nvSpPr>
          <p:spPr bwMode="auto">
            <a:xfrm>
              <a:off x="1459651" y="1154291"/>
              <a:ext cx="1019704" cy="435249"/>
            </a:xfrm>
            <a:custGeom>
              <a:avLst/>
              <a:gdLst>
                <a:gd name="connsiteX0" fmla="*/ 557986 w 1115972"/>
                <a:gd name="connsiteY0" fmla="*/ 0 h 476340"/>
                <a:gd name="connsiteX1" fmla="*/ 1067160 w 1115972"/>
                <a:gd name="connsiteY1" fmla="*/ 210907 h 476340"/>
                <a:gd name="connsiteX2" fmla="*/ 1115972 w 1115972"/>
                <a:gd name="connsiteY2" fmla="*/ 270068 h 476340"/>
                <a:gd name="connsiteX3" fmla="*/ 1067377 w 1115972"/>
                <a:gd name="connsiteY3" fmla="*/ 265169 h 476340"/>
                <a:gd name="connsiteX4" fmla="*/ 558204 w 1115972"/>
                <a:gd name="connsiteY4" fmla="*/ 476076 h 476340"/>
                <a:gd name="connsiteX5" fmla="*/ 557986 w 1115972"/>
                <a:gd name="connsiteY5" fmla="*/ 476340 h 476340"/>
                <a:gd name="connsiteX6" fmla="*/ 557768 w 1115972"/>
                <a:gd name="connsiteY6" fmla="*/ 476076 h 476340"/>
                <a:gd name="connsiteX7" fmla="*/ 48595 w 1115972"/>
                <a:gd name="connsiteY7" fmla="*/ 265169 h 476340"/>
                <a:gd name="connsiteX8" fmla="*/ 0 w 1115972"/>
                <a:gd name="connsiteY8" fmla="*/ 270068 h 476340"/>
                <a:gd name="connsiteX9" fmla="*/ 48813 w 1115972"/>
                <a:gd name="connsiteY9" fmla="*/ 210907 h 476340"/>
                <a:gd name="connsiteX10" fmla="*/ 557986 w 1115972"/>
                <a:gd name="connsiteY10" fmla="*/ 0 h 4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972" h="476340">
                  <a:moveTo>
                    <a:pt x="557986" y="0"/>
                  </a:moveTo>
                  <a:cubicBezTo>
                    <a:pt x="756831" y="0"/>
                    <a:pt x="936851" y="80598"/>
                    <a:pt x="1067160" y="210907"/>
                  </a:cubicBezTo>
                  <a:lnTo>
                    <a:pt x="1115972" y="270068"/>
                  </a:lnTo>
                  <a:lnTo>
                    <a:pt x="1067377" y="265169"/>
                  </a:lnTo>
                  <a:cubicBezTo>
                    <a:pt x="868533" y="265169"/>
                    <a:pt x="688513" y="345767"/>
                    <a:pt x="558204" y="476076"/>
                  </a:cubicBezTo>
                  <a:lnTo>
                    <a:pt x="557986" y="476340"/>
                  </a:lnTo>
                  <a:lnTo>
                    <a:pt x="557768" y="476076"/>
                  </a:lnTo>
                  <a:cubicBezTo>
                    <a:pt x="427460" y="345767"/>
                    <a:pt x="247439" y="265169"/>
                    <a:pt x="48595" y="265169"/>
                  </a:cubicBezTo>
                  <a:lnTo>
                    <a:pt x="0" y="270068"/>
                  </a:lnTo>
                  <a:lnTo>
                    <a:pt x="48813" y="210907"/>
                  </a:lnTo>
                  <a:cubicBezTo>
                    <a:pt x="179122" y="80598"/>
                    <a:pt x="359142" y="0"/>
                    <a:pt x="557986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D0E1851D-1113-D1D4-EBE4-41F4D38D7FDC}"/>
                </a:ext>
              </a:extLst>
            </p:cNvPr>
            <p:cNvGrpSpPr/>
            <p:nvPr/>
          </p:nvGrpSpPr>
          <p:grpSpPr>
            <a:xfrm>
              <a:off x="1475959" y="1605305"/>
              <a:ext cx="987088" cy="299525"/>
              <a:chOff x="1184540" y="815996"/>
              <a:chExt cx="1080277" cy="327802"/>
            </a:xfrm>
          </p:grpSpPr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4155A07E-A278-A575-06D5-1E19E3D0CDEB}"/>
                  </a:ext>
                </a:extLst>
              </p:cNvPr>
              <p:cNvSpPr/>
              <p:nvPr/>
            </p:nvSpPr>
            <p:spPr bwMode="auto">
              <a:xfrm>
                <a:off x="1184540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93480FA9-654A-CF5C-973E-1C60CF87765B}"/>
                  </a:ext>
                </a:extLst>
              </p:cNvPr>
              <p:cNvSpPr/>
              <p:nvPr/>
            </p:nvSpPr>
            <p:spPr bwMode="auto">
              <a:xfrm>
                <a:off x="1261817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19AED8E9-7AAD-CBC6-4F5B-036564850E38}"/>
                  </a:ext>
                </a:extLst>
              </p:cNvPr>
              <p:cNvSpPr/>
              <p:nvPr/>
            </p:nvSpPr>
            <p:spPr bwMode="auto">
              <a:xfrm>
                <a:off x="1937015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2292C7E2-49FB-099B-5DD4-F420A7008FBE}"/>
                  </a:ext>
                </a:extLst>
              </p:cNvPr>
              <p:cNvSpPr/>
              <p:nvPr/>
            </p:nvSpPr>
            <p:spPr bwMode="auto">
              <a:xfrm>
                <a:off x="2014292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52B2AF2C-69EB-8D91-5166-650B9526B9F2}"/>
                </a:ext>
              </a:extLst>
            </p:cNvPr>
            <p:cNvGrpSpPr/>
            <p:nvPr/>
          </p:nvGrpSpPr>
          <p:grpSpPr>
            <a:xfrm rot="20700000">
              <a:off x="3026395" y="883471"/>
              <a:ext cx="81598" cy="1604671"/>
              <a:chOff x="3204527" y="1059243"/>
              <a:chExt cx="81598" cy="1604671"/>
            </a:xfrm>
          </p:grpSpPr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02DCAE4B-D3C1-8438-52F8-1B5C889FCD43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704CFF1E-C1F0-7FAA-4DCB-CDA1E8C02A67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5FECB1D-3234-F972-3127-26B584F743BA}"/>
                </a:ext>
              </a:extLst>
            </p:cNvPr>
            <p:cNvSpPr/>
            <p:nvPr/>
          </p:nvSpPr>
          <p:spPr bwMode="auto">
            <a:xfrm>
              <a:off x="3066547" y="194526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8CCA940E-EBA8-7588-E8CF-CEA01A057DD2}"/>
                </a:ext>
              </a:extLst>
            </p:cNvPr>
            <p:cNvGrpSpPr/>
            <p:nvPr/>
          </p:nvGrpSpPr>
          <p:grpSpPr>
            <a:xfrm>
              <a:off x="1473598" y="788049"/>
              <a:ext cx="1061695" cy="468990"/>
              <a:chOff x="1473598" y="788049"/>
              <a:chExt cx="1061695" cy="468990"/>
            </a:xfrm>
          </p:grpSpPr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3DCAF20F-D019-A918-68EA-EC96B523C9D3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ひし形 166">
                <a:extLst>
                  <a:ext uri="{FF2B5EF4-FFF2-40B4-BE49-F238E27FC236}">
                    <a16:creationId xmlns:a16="http://schemas.microsoft.com/office/drawing/2014/main" id="{56EEAC38-D98B-9E35-F316-6FB2E57C1CFC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7E195E05-D9AE-3E1E-61D4-DE68EFE5C70E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C314ADC0-FB59-2234-38FA-549ABCFD0E51}"/>
                  </a:ext>
                </a:extLst>
              </p:cNvPr>
              <p:cNvCxnSpPr>
                <a:stCxn id="168" idx="3"/>
                <a:endCxn id="167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1380374E-0D13-424A-F12C-803F4B56A84D}"/>
              </a:ext>
            </a:extLst>
          </p:cNvPr>
          <p:cNvGrpSpPr/>
          <p:nvPr/>
        </p:nvGrpSpPr>
        <p:grpSpPr>
          <a:xfrm>
            <a:off x="1097951" y="3721749"/>
            <a:ext cx="2280351" cy="2655886"/>
            <a:chOff x="1097951" y="3721749"/>
            <a:chExt cx="2280351" cy="2655886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89E30554-B050-788F-D17D-7757C06C245E}"/>
                </a:ext>
              </a:extLst>
            </p:cNvPr>
            <p:cNvSpPr/>
            <p:nvPr/>
          </p:nvSpPr>
          <p:spPr bwMode="auto">
            <a:xfrm rot="4046430" flipH="1" flipV="1">
              <a:off x="2627303" y="480692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A5EB4D6E-3CFA-A39B-18C4-969B9288BAA7}"/>
                </a:ext>
              </a:extLst>
            </p:cNvPr>
            <p:cNvGrpSpPr/>
            <p:nvPr/>
          </p:nvGrpSpPr>
          <p:grpSpPr>
            <a:xfrm>
              <a:off x="1097951" y="3721749"/>
              <a:ext cx="2201958" cy="2655886"/>
              <a:chOff x="1097951" y="3721749"/>
              <a:chExt cx="2201958" cy="2655886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B2E8B74-6978-4D2C-3243-AC6473B5AD8A}"/>
                  </a:ext>
                </a:extLst>
              </p:cNvPr>
              <p:cNvSpPr/>
              <p:nvPr/>
            </p:nvSpPr>
            <p:spPr bwMode="auto">
              <a:xfrm>
                <a:off x="2071770" y="5966408"/>
                <a:ext cx="353547" cy="411227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3EB08F65-80F1-468D-2C19-EEB2173EC057}"/>
                  </a:ext>
                </a:extLst>
              </p:cNvPr>
              <p:cNvSpPr/>
              <p:nvPr/>
            </p:nvSpPr>
            <p:spPr bwMode="auto">
              <a:xfrm>
                <a:off x="1483258" y="5966408"/>
                <a:ext cx="353547" cy="411227"/>
              </a:xfrm>
              <a:custGeom>
                <a:avLst/>
                <a:gdLst>
                  <a:gd name="connsiteX0" fmla="*/ 252265 w 593830"/>
                  <a:gd name="connsiteY0" fmla="*/ 0 h 653972"/>
                  <a:gd name="connsiteX1" fmla="*/ 341565 w 593830"/>
                  <a:gd name="connsiteY1" fmla="*/ 0 h 653972"/>
                  <a:gd name="connsiteX2" fmla="*/ 378525 w 593830"/>
                  <a:gd name="connsiteY2" fmla="*/ 401688 h 653972"/>
                  <a:gd name="connsiteX3" fmla="*/ 412488 w 593830"/>
                  <a:gd name="connsiteY3" fmla="*/ 409847 h 653972"/>
                  <a:gd name="connsiteX4" fmla="*/ 593830 w 593830"/>
                  <a:gd name="connsiteY4" fmla="*/ 621560 h 653972"/>
                  <a:gd name="connsiteX5" fmla="*/ 450585 w 593830"/>
                  <a:gd name="connsiteY5" fmla="*/ 568830 h 653972"/>
                  <a:gd name="connsiteX6" fmla="*/ 390437 w 593830"/>
                  <a:gd name="connsiteY6" fmla="*/ 558422 h 653972"/>
                  <a:gd name="connsiteX7" fmla="*/ 297837 w 593830"/>
                  <a:gd name="connsiteY7" fmla="*/ 653972 h 653972"/>
                  <a:gd name="connsiteX8" fmla="*/ 204972 w 593830"/>
                  <a:gd name="connsiteY8" fmla="*/ 558149 h 653972"/>
                  <a:gd name="connsiteX9" fmla="*/ 143245 w 593830"/>
                  <a:gd name="connsiteY9" fmla="*/ 568830 h 653972"/>
                  <a:gd name="connsiteX10" fmla="*/ 0 w 593830"/>
                  <a:gd name="connsiteY10" fmla="*/ 621560 h 653972"/>
                  <a:gd name="connsiteX11" fmla="*/ 181342 w 593830"/>
                  <a:gd name="connsiteY11" fmla="*/ 409847 h 653972"/>
                  <a:gd name="connsiteX12" fmla="*/ 215305 w 593830"/>
                  <a:gd name="connsiteY12" fmla="*/ 401688 h 653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3830" h="653972">
                    <a:moveTo>
                      <a:pt x="252265" y="0"/>
                    </a:moveTo>
                    <a:lnTo>
                      <a:pt x="341565" y="0"/>
                    </a:lnTo>
                    <a:lnTo>
                      <a:pt x="378525" y="401688"/>
                    </a:lnTo>
                    <a:lnTo>
                      <a:pt x="412488" y="409847"/>
                    </a:lnTo>
                    <a:cubicBezTo>
                      <a:pt x="519055" y="444727"/>
                      <a:pt x="593830" y="526386"/>
                      <a:pt x="593830" y="621560"/>
                    </a:cubicBezTo>
                    <a:cubicBezTo>
                      <a:pt x="548978" y="598125"/>
                      <a:pt x="500650" y="580548"/>
                      <a:pt x="450585" y="568830"/>
                    </a:cubicBezTo>
                    <a:lnTo>
                      <a:pt x="390437" y="558422"/>
                    </a:lnTo>
                    <a:lnTo>
                      <a:pt x="297837" y="653972"/>
                    </a:lnTo>
                    <a:lnTo>
                      <a:pt x="204972" y="558149"/>
                    </a:lnTo>
                    <a:lnTo>
                      <a:pt x="143245" y="568830"/>
                    </a:lnTo>
                    <a:cubicBezTo>
                      <a:pt x="93180" y="580548"/>
                      <a:pt x="44852" y="598125"/>
                      <a:pt x="0" y="621560"/>
                    </a:cubicBezTo>
                    <a:cubicBezTo>
                      <a:pt x="0" y="526386"/>
                      <a:pt x="74775" y="444727"/>
                      <a:pt x="181342" y="409847"/>
                    </a:cubicBezTo>
                    <a:lnTo>
                      <a:pt x="215305" y="401688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51BF924-1C51-6A6C-EB51-70933534D2DE}"/>
                  </a:ext>
                </a:extLst>
              </p:cNvPr>
              <p:cNvSpPr/>
              <p:nvPr/>
            </p:nvSpPr>
            <p:spPr bwMode="auto">
              <a:xfrm>
                <a:off x="1261755" y="4730725"/>
                <a:ext cx="707749" cy="1298898"/>
              </a:xfrm>
              <a:custGeom>
                <a:avLst/>
                <a:gdLst>
                  <a:gd name="connsiteX0" fmla="*/ 692889 w 707749"/>
                  <a:gd name="connsiteY0" fmla="*/ 0 h 1298898"/>
                  <a:gd name="connsiteX1" fmla="*/ 707749 w 707749"/>
                  <a:gd name="connsiteY1" fmla="*/ 1404 h 1298898"/>
                  <a:gd name="connsiteX2" fmla="*/ 707749 w 707749"/>
                  <a:gd name="connsiteY2" fmla="*/ 1297494 h 1298898"/>
                  <a:gd name="connsiteX3" fmla="*/ 692889 w 707749"/>
                  <a:gd name="connsiteY3" fmla="*/ 1298898 h 1298898"/>
                  <a:gd name="connsiteX4" fmla="*/ 0 w 707749"/>
                  <a:gd name="connsiteY4" fmla="*/ 649449 h 1298898"/>
                  <a:gd name="connsiteX5" fmla="*/ 692889 w 707749"/>
                  <a:gd name="connsiteY5" fmla="*/ 0 h 1298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7749" h="1298898">
                    <a:moveTo>
                      <a:pt x="692889" y="0"/>
                    </a:moveTo>
                    <a:lnTo>
                      <a:pt x="707749" y="1404"/>
                    </a:lnTo>
                    <a:lnTo>
                      <a:pt x="707749" y="1297494"/>
                    </a:lnTo>
                    <a:lnTo>
                      <a:pt x="692889" y="1298898"/>
                    </a:lnTo>
                    <a:cubicBezTo>
                      <a:pt x="310217" y="1298898"/>
                      <a:pt x="0" y="1008130"/>
                      <a:pt x="0" y="649449"/>
                    </a:cubicBezTo>
                    <a:cubicBezTo>
                      <a:pt x="0" y="290768"/>
                      <a:pt x="310217" y="0"/>
                      <a:pt x="69288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5CFEA3B-D2B2-6E5D-3BE0-7077BBD3B89B}"/>
                  </a:ext>
                </a:extLst>
              </p:cNvPr>
              <p:cNvSpPr/>
              <p:nvPr/>
            </p:nvSpPr>
            <p:spPr bwMode="auto">
              <a:xfrm>
                <a:off x="1361624" y="4723580"/>
                <a:ext cx="1186038" cy="1370668"/>
              </a:xfrm>
              <a:custGeom>
                <a:avLst/>
                <a:gdLst>
                  <a:gd name="connsiteX0" fmla="*/ 649005 w 1298010"/>
                  <a:gd name="connsiteY0" fmla="*/ 0 h 1500070"/>
                  <a:gd name="connsiteX1" fmla="*/ 1298010 w 1298010"/>
                  <a:gd name="connsiteY1" fmla="*/ 750035 h 1500070"/>
                  <a:gd name="connsiteX2" fmla="*/ 1187170 w 1298010"/>
                  <a:gd name="connsiteY2" fmla="*/ 1169387 h 1500070"/>
                  <a:gd name="connsiteX3" fmla="*/ 1118406 w 1298010"/>
                  <a:gd name="connsiteY3" fmla="*/ 1265704 h 1500070"/>
                  <a:gd name="connsiteX4" fmla="*/ 1124218 w 1298010"/>
                  <a:gd name="connsiteY4" fmla="*/ 1298973 h 1500070"/>
                  <a:gd name="connsiteX5" fmla="*/ 950209 w 1298010"/>
                  <a:gd name="connsiteY5" fmla="*/ 1500070 h 1500070"/>
                  <a:gd name="connsiteX6" fmla="*/ 882477 w 1298010"/>
                  <a:gd name="connsiteY6" fmla="*/ 1484267 h 1500070"/>
                  <a:gd name="connsiteX7" fmla="*/ 850604 w 1298010"/>
                  <a:gd name="connsiteY7" fmla="*/ 1459433 h 1500070"/>
                  <a:gd name="connsiteX8" fmla="*/ 779802 w 1298010"/>
                  <a:gd name="connsiteY8" fmla="*/ 1484832 h 1500070"/>
                  <a:gd name="connsiteX9" fmla="*/ 649005 w 1298010"/>
                  <a:gd name="connsiteY9" fmla="*/ 1500070 h 1500070"/>
                  <a:gd name="connsiteX10" fmla="*/ 518208 w 1298010"/>
                  <a:gd name="connsiteY10" fmla="*/ 1484832 h 1500070"/>
                  <a:gd name="connsiteX11" fmla="*/ 447373 w 1298010"/>
                  <a:gd name="connsiteY11" fmla="*/ 1459421 h 1500070"/>
                  <a:gd name="connsiteX12" fmla="*/ 415485 w 1298010"/>
                  <a:gd name="connsiteY12" fmla="*/ 1484267 h 1500070"/>
                  <a:gd name="connsiteX13" fmla="*/ 347753 w 1298010"/>
                  <a:gd name="connsiteY13" fmla="*/ 1500070 h 1500070"/>
                  <a:gd name="connsiteX14" fmla="*/ 173744 w 1298010"/>
                  <a:gd name="connsiteY14" fmla="*/ 1298973 h 1500070"/>
                  <a:gd name="connsiteX15" fmla="*/ 179565 w 1298010"/>
                  <a:gd name="connsiteY15" fmla="*/ 1265650 h 1500070"/>
                  <a:gd name="connsiteX16" fmla="*/ 110840 w 1298010"/>
                  <a:gd name="connsiteY16" fmla="*/ 1169387 h 1500070"/>
                  <a:gd name="connsiteX17" fmla="*/ 0 w 1298010"/>
                  <a:gd name="connsiteY17" fmla="*/ 750035 h 1500070"/>
                  <a:gd name="connsiteX18" fmla="*/ 649005 w 1298010"/>
                  <a:gd name="connsiteY18" fmla="*/ 0 h 1500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98010" h="1500070">
                    <a:moveTo>
                      <a:pt x="649005" y="0"/>
                    </a:moveTo>
                    <a:cubicBezTo>
                      <a:pt x="1007441" y="0"/>
                      <a:pt x="1298010" y="335802"/>
                      <a:pt x="1298010" y="750035"/>
                    </a:cubicBezTo>
                    <a:cubicBezTo>
                      <a:pt x="1298010" y="905372"/>
                      <a:pt x="1257149" y="1049680"/>
                      <a:pt x="1187170" y="1169387"/>
                    </a:cubicBezTo>
                    <a:lnTo>
                      <a:pt x="1118406" y="1265704"/>
                    </a:lnTo>
                    <a:lnTo>
                      <a:pt x="1124218" y="1298973"/>
                    </a:lnTo>
                    <a:cubicBezTo>
                      <a:pt x="1124218" y="1410036"/>
                      <a:pt x="1046312" y="1500070"/>
                      <a:pt x="950209" y="1500070"/>
                    </a:cubicBezTo>
                    <a:cubicBezTo>
                      <a:pt x="926183" y="1500070"/>
                      <a:pt x="903295" y="1494443"/>
                      <a:pt x="882477" y="1484267"/>
                    </a:cubicBezTo>
                    <a:lnTo>
                      <a:pt x="850604" y="1459433"/>
                    </a:lnTo>
                    <a:lnTo>
                      <a:pt x="779802" y="1484832"/>
                    </a:lnTo>
                    <a:cubicBezTo>
                      <a:pt x="737554" y="1494823"/>
                      <a:pt x="693809" y="1500070"/>
                      <a:pt x="649005" y="1500070"/>
                    </a:cubicBezTo>
                    <a:cubicBezTo>
                      <a:pt x="604200" y="1500070"/>
                      <a:pt x="560456" y="1494823"/>
                      <a:pt x="518208" y="1484832"/>
                    </a:cubicBezTo>
                    <a:lnTo>
                      <a:pt x="447373" y="1459421"/>
                    </a:lnTo>
                    <a:lnTo>
                      <a:pt x="415485" y="1484267"/>
                    </a:lnTo>
                    <a:cubicBezTo>
                      <a:pt x="394667" y="1494443"/>
                      <a:pt x="371779" y="1500070"/>
                      <a:pt x="347753" y="1500070"/>
                    </a:cubicBezTo>
                    <a:cubicBezTo>
                      <a:pt x="251650" y="1500070"/>
                      <a:pt x="173744" y="1410036"/>
                      <a:pt x="173744" y="1298973"/>
                    </a:cubicBezTo>
                    <a:lnTo>
                      <a:pt x="179565" y="1265650"/>
                    </a:lnTo>
                    <a:lnTo>
                      <a:pt x="110840" y="1169387"/>
                    </a:lnTo>
                    <a:cubicBezTo>
                      <a:pt x="40861" y="1049680"/>
                      <a:pt x="0" y="905372"/>
                      <a:pt x="0" y="750035"/>
                    </a:cubicBezTo>
                    <a:cubicBezTo>
                      <a:pt x="0" y="335802"/>
                      <a:pt x="290569" y="0"/>
                      <a:pt x="649005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6CF4F61-F042-8574-DFC5-BE848154584C}"/>
                  </a:ext>
                </a:extLst>
              </p:cNvPr>
              <p:cNvSpPr/>
              <p:nvPr/>
            </p:nvSpPr>
            <p:spPr bwMode="auto">
              <a:xfrm>
                <a:off x="1489273" y="4730725"/>
                <a:ext cx="930741" cy="1187244"/>
              </a:xfrm>
              <a:custGeom>
                <a:avLst/>
                <a:gdLst>
                  <a:gd name="connsiteX0" fmla="*/ 509305 w 1018610"/>
                  <a:gd name="connsiteY0" fmla="*/ 0 h 1299329"/>
                  <a:gd name="connsiteX1" fmla="*/ 1018610 w 1018610"/>
                  <a:gd name="connsiteY1" fmla="*/ 608865 h 1299329"/>
                  <a:gd name="connsiteX2" fmla="*/ 978586 w 1018610"/>
                  <a:gd name="connsiteY2" fmla="*/ 845863 h 1299329"/>
                  <a:gd name="connsiteX3" fmla="*/ 949059 w 1018610"/>
                  <a:gd name="connsiteY3" fmla="*/ 910898 h 1299329"/>
                  <a:gd name="connsiteX4" fmla="*/ 952154 w 1018610"/>
                  <a:gd name="connsiteY4" fmla="*/ 962002 h 1299329"/>
                  <a:gd name="connsiteX5" fmla="*/ 824288 w 1018610"/>
                  <a:gd name="connsiteY5" fmla="*/ 1202508 h 1299329"/>
                  <a:gd name="connsiteX6" fmla="*/ 824288 w 1018610"/>
                  <a:gd name="connsiteY6" fmla="*/ 1202506 h 1299329"/>
                  <a:gd name="connsiteX7" fmla="*/ 833736 w 1018610"/>
                  <a:gd name="connsiteY7" fmla="*/ 1124846 h 1299329"/>
                  <a:gd name="connsiteX8" fmla="*/ 820324 w 1018610"/>
                  <a:gd name="connsiteY8" fmla="*/ 1165131 h 1299329"/>
                  <a:gd name="connsiteX9" fmla="*/ 686747 w 1018610"/>
                  <a:gd name="connsiteY9" fmla="*/ 1270555 h 1299329"/>
                  <a:gd name="connsiteX10" fmla="*/ 686747 w 1018610"/>
                  <a:gd name="connsiteY10" fmla="*/ 1270553 h 1299329"/>
                  <a:gd name="connsiteX11" fmla="*/ 710835 w 1018610"/>
                  <a:gd name="connsiteY11" fmla="*/ 1193761 h 1299329"/>
                  <a:gd name="connsiteX12" fmla="*/ 713120 w 1018610"/>
                  <a:gd name="connsiteY12" fmla="*/ 1181926 h 1299329"/>
                  <a:gd name="connsiteX13" fmla="*/ 706301 w 1018610"/>
                  <a:gd name="connsiteY13" fmla="*/ 1199103 h 1299329"/>
                  <a:gd name="connsiteX14" fmla="*/ 563835 w 1018610"/>
                  <a:gd name="connsiteY14" fmla="*/ 1299329 h 1299329"/>
                  <a:gd name="connsiteX15" fmla="*/ 593083 w 1018610"/>
                  <a:gd name="connsiteY15" fmla="*/ 1221765 h 1299329"/>
                  <a:gd name="connsiteX16" fmla="*/ 593096 w 1018610"/>
                  <a:gd name="connsiteY16" fmla="*/ 1221715 h 1299329"/>
                  <a:gd name="connsiteX17" fmla="*/ 561316 w 1018610"/>
                  <a:gd name="connsiteY17" fmla="*/ 1259254 h 1299329"/>
                  <a:gd name="connsiteX18" fmla="*/ 509564 w 1018610"/>
                  <a:gd name="connsiteY18" fmla="*/ 1292955 h 1299329"/>
                  <a:gd name="connsiteX19" fmla="*/ 509306 w 1018610"/>
                  <a:gd name="connsiteY19" fmla="*/ 1293041 h 1299329"/>
                  <a:gd name="connsiteX20" fmla="*/ 509047 w 1018610"/>
                  <a:gd name="connsiteY20" fmla="*/ 1292955 h 1299329"/>
                  <a:gd name="connsiteX21" fmla="*/ 457294 w 1018610"/>
                  <a:gd name="connsiteY21" fmla="*/ 1259254 h 1299329"/>
                  <a:gd name="connsiteX22" fmla="*/ 425515 w 1018610"/>
                  <a:gd name="connsiteY22" fmla="*/ 1221715 h 1299329"/>
                  <a:gd name="connsiteX23" fmla="*/ 425527 w 1018610"/>
                  <a:gd name="connsiteY23" fmla="*/ 1221765 h 1299329"/>
                  <a:gd name="connsiteX24" fmla="*/ 454775 w 1018610"/>
                  <a:gd name="connsiteY24" fmla="*/ 1299329 h 1299329"/>
                  <a:gd name="connsiteX25" fmla="*/ 312309 w 1018610"/>
                  <a:gd name="connsiteY25" fmla="*/ 1199103 h 1299329"/>
                  <a:gd name="connsiteX26" fmla="*/ 305490 w 1018610"/>
                  <a:gd name="connsiteY26" fmla="*/ 1181926 h 1299329"/>
                  <a:gd name="connsiteX27" fmla="*/ 307775 w 1018610"/>
                  <a:gd name="connsiteY27" fmla="*/ 1193761 h 1299329"/>
                  <a:gd name="connsiteX28" fmla="*/ 331863 w 1018610"/>
                  <a:gd name="connsiteY28" fmla="*/ 1270553 h 1299329"/>
                  <a:gd name="connsiteX29" fmla="*/ 331863 w 1018610"/>
                  <a:gd name="connsiteY29" fmla="*/ 1270555 h 1299329"/>
                  <a:gd name="connsiteX30" fmla="*/ 198286 w 1018610"/>
                  <a:gd name="connsiteY30" fmla="*/ 1165131 h 1299329"/>
                  <a:gd name="connsiteX31" fmla="*/ 184874 w 1018610"/>
                  <a:gd name="connsiteY31" fmla="*/ 1124846 h 1299329"/>
                  <a:gd name="connsiteX32" fmla="*/ 194322 w 1018610"/>
                  <a:gd name="connsiteY32" fmla="*/ 1202506 h 1299329"/>
                  <a:gd name="connsiteX33" fmla="*/ 194322 w 1018610"/>
                  <a:gd name="connsiteY33" fmla="*/ 1202508 h 1299329"/>
                  <a:gd name="connsiteX34" fmla="*/ 66457 w 1018610"/>
                  <a:gd name="connsiteY34" fmla="*/ 962002 h 1299329"/>
                  <a:gd name="connsiteX35" fmla="*/ 69552 w 1018610"/>
                  <a:gd name="connsiteY35" fmla="*/ 910898 h 1299329"/>
                  <a:gd name="connsiteX36" fmla="*/ 40024 w 1018610"/>
                  <a:gd name="connsiteY36" fmla="*/ 845863 h 1299329"/>
                  <a:gd name="connsiteX37" fmla="*/ 0 w 1018610"/>
                  <a:gd name="connsiteY37" fmla="*/ 608865 h 1299329"/>
                  <a:gd name="connsiteX38" fmla="*/ 509305 w 1018610"/>
                  <a:gd name="connsiteY38" fmla="*/ 0 h 1299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610" h="1299329">
                    <a:moveTo>
                      <a:pt x="509305" y="0"/>
                    </a:moveTo>
                    <a:cubicBezTo>
                      <a:pt x="790586" y="0"/>
                      <a:pt x="1018610" y="272598"/>
                      <a:pt x="1018610" y="608865"/>
                    </a:cubicBezTo>
                    <a:cubicBezTo>
                      <a:pt x="1018610" y="692932"/>
                      <a:pt x="1004359" y="773019"/>
                      <a:pt x="978586" y="845863"/>
                    </a:cubicBezTo>
                    <a:lnTo>
                      <a:pt x="949059" y="910898"/>
                    </a:lnTo>
                    <a:lnTo>
                      <a:pt x="952154" y="962002"/>
                    </a:lnTo>
                    <a:cubicBezTo>
                      <a:pt x="951728" y="1084793"/>
                      <a:pt x="903710" y="1182796"/>
                      <a:pt x="824288" y="1202508"/>
                    </a:cubicBezTo>
                    <a:lnTo>
                      <a:pt x="824288" y="1202506"/>
                    </a:lnTo>
                    <a:lnTo>
                      <a:pt x="833736" y="1124846"/>
                    </a:lnTo>
                    <a:lnTo>
                      <a:pt x="820324" y="1165131"/>
                    </a:lnTo>
                    <a:cubicBezTo>
                      <a:pt x="788261" y="1227216"/>
                      <a:pt x="741202" y="1267262"/>
                      <a:pt x="686747" y="1270555"/>
                    </a:cubicBezTo>
                    <a:lnTo>
                      <a:pt x="686747" y="1270553"/>
                    </a:lnTo>
                    <a:cubicBezTo>
                      <a:pt x="696107" y="1246111"/>
                      <a:pt x="704149" y="1220419"/>
                      <a:pt x="710835" y="1193761"/>
                    </a:cubicBezTo>
                    <a:lnTo>
                      <a:pt x="713120" y="1181926"/>
                    </a:lnTo>
                    <a:lnTo>
                      <a:pt x="706301" y="1199103"/>
                    </a:lnTo>
                    <a:cubicBezTo>
                      <a:pt x="669841" y="1261028"/>
                      <a:pt x="619471" y="1299329"/>
                      <a:pt x="563835" y="1299329"/>
                    </a:cubicBezTo>
                    <a:cubicBezTo>
                      <a:pt x="574868" y="1274746"/>
                      <a:pt x="584636" y="1248795"/>
                      <a:pt x="593083" y="1221765"/>
                    </a:cubicBezTo>
                    <a:lnTo>
                      <a:pt x="593096" y="1221715"/>
                    </a:lnTo>
                    <a:lnTo>
                      <a:pt x="561316" y="1259254"/>
                    </a:lnTo>
                    <a:cubicBezTo>
                      <a:pt x="545785" y="1273011"/>
                      <a:pt x="528376" y="1284415"/>
                      <a:pt x="509564" y="1292955"/>
                    </a:cubicBezTo>
                    <a:lnTo>
                      <a:pt x="509306" y="1293041"/>
                    </a:lnTo>
                    <a:lnTo>
                      <a:pt x="509047" y="1292955"/>
                    </a:lnTo>
                    <a:cubicBezTo>
                      <a:pt x="490234" y="1284415"/>
                      <a:pt x="472825" y="1273011"/>
                      <a:pt x="457294" y="1259254"/>
                    </a:cubicBezTo>
                    <a:lnTo>
                      <a:pt x="425515" y="1221715"/>
                    </a:lnTo>
                    <a:lnTo>
                      <a:pt x="425527" y="1221765"/>
                    </a:lnTo>
                    <a:cubicBezTo>
                      <a:pt x="433974" y="1248795"/>
                      <a:pt x="443742" y="1274746"/>
                      <a:pt x="454775" y="1299329"/>
                    </a:cubicBezTo>
                    <a:cubicBezTo>
                      <a:pt x="399139" y="1299329"/>
                      <a:pt x="348769" y="1261028"/>
                      <a:pt x="312309" y="1199103"/>
                    </a:cubicBezTo>
                    <a:lnTo>
                      <a:pt x="305490" y="1181926"/>
                    </a:lnTo>
                    <a:lnTo>
                      <a:pt x="307775" y="1193761"/>
                    </a:lnTo>
                    <a:cubicBezTo>
                      <a:pt x="314461" y="1220419"/>
                      <a:pt x="322503" y="1246111"/>
                      <a:pt x="331863" y="1270553"/>
                    </a:cubicBezTo>
                    <a:lnTo>
                      <a:pt x="331863" y="1270555"/>
                    </a:lnTo>
                    <a:cubicBezTo>
                      <a:pt x="277408" y="1267262"/>
                      <a:pt x="230349" y="1227216"/>
                      <a:pt x="198286" y="1165131"/>
                    </a:cubicBezTo>
                    <a:lnTo>
                      <a:pt x="184874" y="1124846"/>
                    </a:lnTo>
                    <a:lnTo>
                      <a:pt x="194322" y="1202506"/>
                    </a:lnTo>
                    <a:lnTo>
                      <a:pt x="194322" y="1202508"/>
                    </a:lnTo>
                    <a:cubicBezTo>
                      <a:pt x="114900" y="1182796"/>
                      <a:pt x="66882" y="1084793"/>
                      <a:pt x="66457" y="962002"/>
                    </a:cubicBezTo>
                    <a:lnTo>
                      <a:pt x="69552" y="910898"/>
                    </a:lnTo>
                    <a:lnTo>
                      <a:pt x="40024" y="845863"/>
                    </a:lnTo>
                    <a:cubicBezTo>
                      <a:pt x="14252" y="773019"/>
                      <a:pt x="0" y="692932"/>
                      <a:pt x="0" y="608865"/>
                    </a:cubicBezTo>
                    <a:cubicBezTo>
                      <a:pt x="0" y="272598"/>
                      <a:pt x="228024" y="0"/>
                      <a:pt x="5093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FA7E73D4-EBCA-3DBF-4095-004B93F0B8C1}"/>
                  </a:ext>
                </a:extLst>
              </p:cNvPr>
              <p:cNvSpPr/>
              <p:nvPr/>
            </p:nvSpPr>
            <p:spPr bwMode="auto">
              <a:xfrm>
                <a:off x="1296680" y="4088417"/>
                <a:ext cx="1315926" cy="1315926"/>
              </a:xfrm>
              <a:prstGeom prst="ellipse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2EEC21E-6FD2-0FBB-284D-D2FA212336B9}"/>
                  </a:ext>
                </a:extLst>
              </p:cNvPr>
              <p:cNvSpPr/>
              <p:nvPr/>
            </p:nvSpPr>
            <p:spPr bwMode="auto">
              <a:xfrm>
                <a:off x="1791933" y="4977221"/>
                <a:ext cx="325422" cy="383491"/>
              </a:xfrm>
              <a:custGeom>
                <a:avLst/>
                <a:gdLst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116196 w 585065"/>
                  <a:gd name="connsiteY4" fmla="*/ 279341 h 774395"/>
                  <a:gd name="connsiteX5" fmla="*/ 0 w 585065"/>
                  <a:gd name="connsiteY5" fmla="*/ 279341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468867 w 585065"/>
                  <a:gd name="connsiteY2" fmla="*/ 279341 h 774395"/>
                  <a:gd name="connsiteX3" fmla="*/ 292531 w 585065"/>
                  <a:gd name="connsiteY3" fmla="*/ 774395 h 774395"/>
                  <a:gd name="connsiteX4" fmla="*/ 0 w 585065"/>
                  <a:gd name="connsiteY4" fmla="*/ 279341 h 774395"/>
                  <a:gd name="connsiteX5" fmla="*/ 292533 w 585065"/>
                  <a:gd name="connsiteY5" fmla="*/ 0 h 774395"/>
                  <a:gd name="connsiteX0" fmla="*/ 292533 w 585065"/>
                  <a:gd name="connsiteY0" fmla="*/ 0 h 774395"/>
                  <a:gd name="connsiteX1" fmla="*/ 585065 w 585065"/>
                  <a:gd name="connsiteY1" fmla="*/ 279341 h 774395"/>
                  <a:gd name="connsiteX2" fmla="*/ 292531 w 585065"/>
                  <a:gd name="connsiteY2" fmla="*/ 774395 h 774395"/>
                  <a:gd name="connsiteX3" fmla="*/ 0 w 585065"/>
                  <a:gd name="connsiteY3" fmla="*/ 279341 h 774395"/>
                  <a:gd name="connsiteX4" fmla="*/ 292533 w 585065"/>
                  <a:gd name="connsiteY4" fmla="*/ 0 h 77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5" h="774395">
                    <a:moveTo>
                      <a:pt x="292533" y="0"/>
                    </a:moveTo>
                    <a:lnTo>
                      <a:pt x="585065" y="279341"/>
                    </a:lnTo>
                    <a:lnTo>
                      <a:pt x="292531" y="774395"/>
                    </a:lnTo>
                    <a:lnTo>
                      <a:pt x="0" y="279341"/>
                    </a:lnTo>
                    <a:lnTo>
                      <a:pt x="292533" y="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F42ED37F-A923-7A04-10E5-3451752CDD11}"/>
                  </a:ext>
                </a:extLst>
              </p:cNvPr>
              <p:cNvSpPr/>
              <p:nvPr/>
            </p:nvSpPr>
            <p:spPr bwMode="auto">
              <a:xfrm>
                <a:off x="1457092" y="4578487"/>
                <a:ext cx="299524" cy="2995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29399ADF-EA51-8CC0-F7A4-12B4A721F0C8}"/>
                  </a:ext>
                </a:extLst>
              </p:cNvPr>
              <p:cNvSpPr/>
              <p:nvPr/>
            </p:nvSpPr>
            <p:spPr bwMode="auto">
              <a:xfrm>
                <a:off x="1527703" y="4651842"/>
                <a:ext cx="152813" cy="15281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0572093C-C42C-C3CE-423D-BAE57E6FB43E}"/>
                  </a:ext>
                </a:extLst>
              </p:cNvPr>
              <p:cNvSpPr/>
              <p:nvPr/>
            </p:nvSpPr>
            <p:spPr bwMode="auto">
              <a:xfrm>
                <a:off x="2144656" y="4578487"/>
                <a:ext cx="299524" cy="2995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4D18E911-C7A8-3DC3-E0C8-60BD10CC8070}"/>
                  </a:ext>
                </a:extLst>
              </p:cNvPr>
              <p:cNvSpPr/>
              <p:nvPr/>
            </p:nvSpPr>
            <p:spPr bwMode="auto">
              <a:xfrm>
                <a:off x="2215266" y="4651842"/>
                <a:ext cx="152813" cy="15281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EBD1E66-6342-47F8-3168-57B7257927AF}"/>
                  </a:ext>
                </a:extLst>
              </p:cNvPr>
              <p:cNvSpPr/>
              <p:nvPr/>
            </p:nvSpPr>
            <p:spPr bwMode="auto">
              <a:xfrm>
                <a:off x="1097951" y="4088417"/>
                <a:ext cx="1700438" cy="464220"/>
              </a:xfrm>
              <a:custGeom>
                <a:avLst/>
                <a:gdLst>
                  <a:gd name="connsiteX0" fmla="*/ 937572 w 1860973"/>
                  <a:gd name="connsiteY0" fmla="*/ 0 h 508046"/>
                  <a:gd name="connsiteX1" fmla="*/ 1280805 w 1860973"/>
                  <a:gd name="connsiteY1" fmla="*/ 86910 h 508046"/>
                  <a:gd name="connsiteX2" fmla="*/ 1306410 w 1860973"/>
                  <a:gd name="connsiteY2" fmla="*/ 102890 h 508046"/>
                  <a:gd name="connsiteX3" fmla="*/ 1368931 w 1860973"/>
                  <a:gd name="connsiteY3" fmla="*/ 100158 h 508046"/>
                  <a:gd name="connsiteX4" fmla="*/ 1509901 w 1860973"/>
                  <a:gd name="connsiteY4" fmla="*/ 100240 h 508046"/>
                  <a:gd name="connsiteX5" fmla="*/ 1860973 w 1860973"/>
                  <a:gd name="connsiteY5" fmla="*/ 163147 h 508046"/>
                  <a:gd name="connsiteX6" fmla="*/ 1641720 w 1860973"/>
                  <a:gd name="connsiteY6" fmla="*/ 280734 h 508046"/>
                  <a:gd name="connsiteX7" fmla="*/ 1513559 w 1860973"/>
                  <a:gd name="connsiteY7" fmla="*/ 289933 h 508046"/>
                  <a:gd name="connsiteX8" fmla="*/ 1534674 w 1860973"/>
                  <a:gd name="connsiteY8" fmla="*/ 317477 h 508046"/>
                  <a:gd name="connsiteX9" fmla="*/ 1596083 w 1860973"/>
                  <a:gd name="connsiteY9" fmla="*/ 430613 h 508046"/>
                  <a:gd name="connsiteX10" fmla="*/ 1550276 w 1860973"/>
                  <a:gd name="connsiteY10" fmla="*/ 392819 h 508046"/>
                  <a:gd name="connsiteX11" fmla="*/ 1301214 w 1860973"/>
                  <a:gd name="connsiteY11" fmla="*/ 316741 h 508046"/>
                  <a:gd name="connsiteX12" fmla="*/ 986225 w 1860973"/>
                  <a:gd name="connsiteY12" fmla="*/ 447214 h 508046"/>
                  <a:gd name="connsiteX13" fmla="*/ 936034 w 1860973"/>
                  <a:gd name="connsiteY13" fmla="*/ 508046 h 508046"/>
                  <a:gd name="connsiteX14" fmla="*/ 885843 w 1860973"/>
                  <a:gd name="connsiteY14" fmla="*/ 447214 h 508046"/>
                  <a:gd name="connsiteX15" fmla="*/ 570854 w 1860973"/>
                  <a:gd name="connsiteY15" fmla="*/ 316741 h 508046"/>
                  <a:gd name="connsiteX16" fmla="*/ 321792 w 1860973"/>
                  <a:gd name="connsiteY16" fmla="*/ 392819 h 508046"/>
                  <a:gd name="connsiteX17" fmla="*/ 281556 w 1860973"/>
                  <a:gd name="connsiteY17" fmla="*/ 426017 h 508046"/>
                  <a:gd name="connsiteX18" fmla="*/ 340470 w 1860973"/>
                  <a:gd name="connsiteY18" fmla="*/ 317477 h 508046"/>
                  <a:gd name="connsiteX19" fmla="*/ 361063 w 1860973"/>
                  <a:gd name="connsiteY19" fmla="*/ 290614 h 508046"/>
                  <a:gd name="connsiteX20" fmla="*/ 358987 w 1860973"/>
                  <a:gd name="connsiteY20" fmla="*/ 290763 h 508046"/>
                  <a:gd name="connsiteX21" fmla="*/ 0 w 1860973"/>
                  <a:gd name="connsiteY21" fmla="*/ 163147 h 508046"/>
                  <a:gd name="connsiteX22" fmla="*/ 366901 w 1860973"/>
                  <a:gd name="connsiteY22" fmla="*/ 100240 h 508046"/>
                  <a:gd name="connsiteX23" fmla="*/ 505398 w 1860973"/>
                  <a:gd name="connsiteY23" fmla="*/ 100158 h 508046"/>
                  <a:gd name="connsiteX24" fmla="*/ 568479 w 1860973"/>
                  <a:gd name="connsiteY24" fmla="*/ 103049 h 508046"/>
                  <a:gd name="connsiteX25" fmla="*/ 594339 w 1860973"/>
                  <a:gd name="connsiteY25" fmla="*/ 86910 h 508046"/>
                  <a:gd name="connsiteX26" fmla="*/ 937572 w 1860973"/>
                  <a:gd name="connsiteY26" fmla="*/ 0 h 50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860973" h="508046">
                    <a:moveTo>
                      <a:pt x="937572" y="0"/>
                    </a:moveTo>
                    <a:cubicBezTo>
                      <a:pt x="1061850" y="0"/>
                      <a:pt x="1178775" y="31484"/>
                      <a:pt x="1280805" y="86910"/>
                    </a:cubicBezTo>
                    <a:lnTo>
                      <a:pt x="1306410" y="102890"/>
                    </a:lnTo>
                    <a:lnTo>
                      <a:pt x="1368931" y="100158"/>
                    </a:lnTo>
                    <a:cubicBezTo>
                      <a:pt x="1412621" y="99767"/>
                      <a:pt x="1460335" y="100240"/>
                      <a:pt x="1509901" y="100240"/>
                    </a:cubicBezTo>
                    <a:cubicBezTo>
                      <a:pt x="1708164" y="100240"/>
                      <a:pt x="1860973" y="92667"/>
                      <a:pt x="1860973" y="163147"/>
                    </a:cubicBezTo>
                    <a:cubicBezTo>
                      <a:pt x="1860973" y="216007"/>
                      <a:pt x="1770566" y="261361"/>
                      <a:pt x="1641720" y="280734"/>
                    </a:cubicBezTo>
                    <a:lnTo>
                      <a:pt x="1513559" y="289933"/>
                    </a:lnTo>
                    <a:lnTo>
                      <a:pt x="1534674" y="317477"/>
                    </a:lnTo>
                    <a:lnTo>
                      <a:pt x="1596083" y="430613"/>
                    </a:lnTo>
                    <a:lnTo>
                      <a:pt x="1550276" y="392819"/>
                    </a:lnTo>
                    <a:cubicBezTo>
                      <a:pt x="1479180" y="344787"/>
                      <a:pt x="1393472" y="316741"/>
                      <a:pt x="1301214" y="316741"/>
                    </a:cubicBezTo>
                    <a:cubicBezTo>
                      <a:pt x="1178203" y="316741"/>
                      <a:pt x="1066838" y="366601"/>
                      <a:pt x="986225" y="447214"/>
                    </a:cubicBezTo>
                    <a:lnTo>
                      <a:pt x="936034" y="508046"/>
                    </a:lnTo>
                    <a:lnTo>
                      <a:pt x="885843" y="447214"/>
                    </a:lnTo>
                    <a:cubicBezTo>
                      <a:pt x="805230" y="366601"/>
                      <a:pt x="693865" y="316741"/>
                      <a:pt x="570854" y="316741"/>
                    </a:cubicBezTo>
                    <a:cubicBezTo>
                      <a:pt x="478596" y="316741"/>
                      <a:pt x="392888" y="344787"/>
                      <a:pt x="321792" y="392819"/>
                    </a:cubicBezTo>
                    <a:lnTo>
                      <a:pt x="281556" y="426017"/>
                    </a:lnTo>
                    <a:lnTo>
                      <a:pt x="340470" y="317477"/>
                    </a:lnTo>
                    <a:lnTo>
                      <a:pt x="361063" y="290614"/>
                    </a:lnTo>
                    <a:lnTo>
                      <a:pt x="358987" y="290763"/>
                    </a:lnTo>
                    <a:cubicBezTo>
                      <a:pt x="160724" y="290763"/>
                      <a:pt x="0" y="233627"/>
                      <a:pt x="0" y="163147"/>
                    </a:cubicBezTo>
                    <a:cubicBezTo>
                      <a:pt x="0" y="92667"/>
                      <a:pt x="168638" y="100240"/>
                      <a:pt x="366901" y="100240"/>
                    </a:cubicBezTo>
                    <a:cubicBezTo>
                      <a:pt x="416467" y="100240"/>
                      <a:pt x="463191" y="99767"/>
                      <a:pt x="505398" y="100158"/>
                    </a:cubicBezTo>
                    <a:lnTo>
                      <a:pt x="568479" y="103049"/>
                    </a:lnTo>
                    <a:lnTo>
                      <a:pt x="594339" y="86910"/>
                    </a:lnTo>
                    <a:cubicBezTo>
                      <a:pt x="696370" y="31484"/>
                      <a:pt x="813294" y="0"/>
                      <a:pt x="93757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2DAA3D91-ED28-1EFA-4A7E-5510ED165FD6}"/>
                  </a:ext>
                </a:extLst>
              </p:cNvPr>
              <p:cNvGrpSpPr/>
              <p:nvPr/>
            </p:nvGrpSpPr>
            <p:grpSpPr>
              <a:xfrm>
                <a:off x="1443118" y="3721749"/>
                <a:ext cx="1061695" cy="468990"/>
                <a:chOff x="1473598" y="788049"/>
                <a:chExt cx="1061695" cy="468990"/>
              </a:xfrm>
            </p:grpSpPr>
            <p:sp>
              <p:nvSpPr>
                <p:cNvPr id="193" name="正方形/長方形 192">
                  <a:extLst>
                    <a:ext uri="{FF2B5EF4-FFF2-40B4-BE49-F238E27FC236}">
                      <a16:creationId xmlns:a16="http://schemas.microsoft.com/office/drawing/2014/main" id="{B7BC8518-B718-2CF2-4738-A7507C9091F6}"/>
                    </a:ext>
                  </a:extLst>
                </p:cNvPr>
                <p:cNvSpPr/>
                <p:nvPr/>
              </p:nvSpPr>
              <p:spPr bwMode="auto">
                <a:xfrm>
                  <a:off x="1766889" y="956715"/>
                  <a:ext cx="405228" cy="229536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ひし形 193">
                  <a:extLst>
                    <a:ext uri="{FF2B5EF4-FFF2-40B4-BE49-F238E27FC236}">
                      <a16:creationId xmlns:a16="http://schemas.microsoft.com/office/drawing/2014/main" id="{8BA9D0B4-9D2C-F329-C75D-65DD90902E7E}"/>
                    </a:ext>
                  </a:extLst>
                </p:cNvPr>
                <p:cNvSpPr/>
                <p:nvPr/>
              </p:nvSpPr>
              <p:spPr bwMode="auto">
                <a:xfrm>
                  <a:off x="1473598" y="788049"/>
                  <a:ext cx="1000522" cy="279676"/>
                </a:xfrm>
                <a:prstGeom prst="diamond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686897AF-12E2-5AF9-5401-52BD49798BFD}"/>
                    </a:ext>
                  </a:extLst>
                </p:cNvPr>
                <p:cNvSpPr/>
                <p:nvPr/>
              </p:nvSpPr>
              <p:spPr bwMode="auto">
                <a:xfrm>
                  <a:off x="2412947" y="1134358"/>
                  <a:ext cx="122346" cy="1226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cxnSp>
              <p:nvCxnSpPr>
                <p:cNvPr id="196" name="直線コネクタ 195">
                  <a:extLst>
                    <a:ext uri="{FF2B5EF4-FFF2-40B4-BE49-F238E27FC236}">
                      <a16:creationId xmlns:a16="http://schemas.microsoft.com/office/drawing/2014/main" id="{EEC559B5-9907-E6F4-EC72-8B028A8D0CC1}"/>
                    </a:ext>
                  </a:extLst>
                </p:cNvPr>
                <p:cNvCxnSpPr>
                  <a:stCxn id="195" idx="3"/>
                  <a:endCxn id="194" idx="3"/>
                </p:cNvCxnSpPr>
                <p:nvPr/>
              </p:nvCxnSpPr>
              <p:spPr bwMode="auto">
                <a:xfrm flipV="1">
                  <a:off x="2474120" y="927887"/>
                  <a:ext cx="0" cy="206471"/>
                </a:xfrm>
                <a:prstGeom prst="lin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3BE21A54-F04C-8E34-B4D7-24A9E3D0E73D}"/>
                  </a:ext>
                </a:extLst>
              </p:cNvPr>
              <p:cNvGrpSpPr/>
              <p:nvPr/>
            </p:nvGrpSpPr>
            <p:grpSpPr>
              <a:xfrm rot="20700000">
                <a:off x="3026395" y="3840031"/>
                <a:ext cx="81598" cy="1604671"/>
                <a:chOff x="3204527" y="1059243"/>
                <a:chExt cx="81598" cy="1604671"/>
              </a:xfrm>
            </p:grpSpPr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C3653348-44A8-5F0E-BA1D-E183322260A6}"/>
                    </a:ext>
                  </a:extLst>
                </p:cNvPr>
                <p:cNvSpPr/>
                <p:nvPr/>
              </p:nvSpPr>
              <p:spPr bwMode="auto">
                <a:xfrm>
                  <a:off x="3214105" y="1139779"/>
                  <a:ext cx="62442" cy="1524135"/>
                </a:xfrm>
                <a:prstGeom prst="trapezoid">
                  <a:avLst>
                    <a:gd name="adj" fmla="val 21188"/>
                  </a:avLst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AD49D6E4-A5AB-0EB8-D636-771B6C961799}"/>
                    </a:ext>
                  </a:extLst>
                </p:cNvPr>
                <p:cNvSpPr/>
                <p:nvPr/>
              </p:nvSpPr>
              <p:spPr bwMode="auto">
                <a:xfrm>
                  <a:off x="3204527" y="1059243"/>
                  <a:ext cx="81598" cy="95048"/>
                </a:xfrm>
                <a:prstGeom prst="trapezoid">
                  <a:avLst>
                    <a:gd name="adj" fmla="val 13328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7545871-50F7-C00E-9E18-2668AE281AD2}"/>
                  </a:ext>
                </a:extLst>
              </p:cNvPr>
              <p:cNvSpPr/>
              <p:nvPr/>
            </p:nvSpPr>
            <p:spPr bwMode="auto">
              <a:xfrm>
                <a:off x="3066547" y="4901821"/>
                <a:ext cx="233362" cy="366712"/>
              </a:xfrm>
              <a:custGeom>
                <a:avLst/>
                <a:gdLst>
                  <a:gd name="connsiteX0" fmla="*/ 104775 w 226219"/>
                  <a:gd name="connsiteY0" fmla="*/ 0 h 366712"/>
                  <a:gd name="connsiteX1" fmla="*/ 78581 w 226219"/>
                  <a:gd name="connsiteY1" fmla="*/ 116681 h 366712"/>
                  <a:gd name="connsiteX2" fmla="*/ 0 w 226219"/>
                  <a:gd name="connsiteY2" fmla="*/ 221456 h 366712"/>
                  <a:gd name="connsiteX3" fmla="*/ 111919 w 226219"/>
                  <a:gd name="connsiteY3" fmla="*/ 223837 h 366712"/>
                  <a:gd name="connsiteX4" fmla="*/ 178594 w 226219"/>
                  <a:gd name="connsiteY4" fmla="*/ 195262 h 366712"/>
                  <a:gd name="connsiteX5" fmla="*/ 128587 w 226219"/>
                  <a:gd name="connsiteY5" fmla="*/ 269081 h 366712"/>
                  <a:gd name="connsiteX6" fmla="*/ 38100 w 226219"/>
                  <a:gd name="connsiteY6" fmla="*/ 319087 h 366712"/>
                  <a:gd name="connsiteX7" fmla="*/ 109537 w 226219"/>
                  <a:gd name="connsiteY7" fmla="*/ 366712 h 366712"/>
                  <a:gd name="connsiteX8" fmla="*/ 226219 w 226219"/>
                  <a:gd name="connsiteY8" fmla="*/ 350044 h 366712"/>
                  <a:gd name="connsiteX0" fmla="*/ 128587 w 226219"/>
                  <a:gd name="connsiteY0" fmla="*/ 0 h 359568"/>
                  <a:gd name="connsiteX1" fmla="*/ 78581 w 226219"/>
                  <a:gd name="connsiteY1" fmla="*/ 109537 h 359568"/>
                  <a:gd name="connsiteX2" fmla="*/ 0 w 226219"/>
                  <a:gd name="connsiteY2" fmla="*/ 214312 h 359568"/>
                  <a:gd name="connsiteX3" fmla="*/ 111919 w 226219"/>
                  <a:gd name="connsiteY3" fmla="*/ 216693 h 359568"/>
                  <a:gd name="connsiteX4" fmla="*/ 178594 w 226219"/>
                  <a:gd name="connsiteY4" fmla="*/ 188118 h 359568"/>
                  <a:gd name="connsiteX5" fmla="*/ 128587 w 226219"/>
                  <a:gd name="connsiteY5" fmla="*/ 261937 h 359568"/>
                  <a:gd name="connsiteX6" fmla="*/ 38100 w 226219"/>
                  <a:gd name="connsiteY6" fmla="*/ 311943 h 359568"/>
                  <a:gd name="connsiteX7" fmla="*/ 109537 w 226219"/>
                  <a:gd name="connsiteY7" fmla="*/ 359568 h 359568"/>
                  <a:gd name="connsiteX8" fmla="*/ 226219 w 226219"/>
                  <a:gd name="connsiteY8" fmla="*/ 342900 h 359568"/>
                  <a:gd name="connsiteX0" fmla="*/ 128587 w 226219"/>
                  <a:gd name="connsiteY0" fmla="*/ 0 h 359568"/>
                  <a:gd name="connsiteX1" fmla="*/ 78581 w 226219"/>
                  <a:gd name="connsiteY1" fmla="*/ 109537 h 359568"/>
                  <a:gd name="connsiteX2" fmla="*/ 0 w 226219"/>
                  <a:gd name="connsiteY2" fmla="*/ 214312 h 359568"/>
                  <a:gd name="connsiteX3" fmla="*/ 111919 w 226219"/>
                  <a:gd name="connsiteY3" fmla="*/ 216693 h 359568"/>
                  <a:gd name="connsiteX4" fmla="*/ 178594 w 226219"/>
                  <a:gd name="connsiteY4" fmla="*/ 188118 h 359568"/>
                  <a:gd name="connsiteX5" fmla="*/ 128587 w 226219"/>
                  <a:gd name="connsiteY5" fmla="*/ 261937 h 359568"/>
                  <a:gd name="connsiteX6" fmla="*/ 38100 w 226219"/>
                  <a:gd name="connsiteY6" fmla="*/ 311943 h 359568"/>
                  <a:gd name="connsiteX7" fmla="*/ 109537 w 226219"/>
                  <a:gd name="connsiteY7" fmla="*/ 359568 h 359568"/>
                  <a:gd name="connsiteX8" fmla="*/ 226219 w 226219"/>
                  <a:gd name="connsiteY8" fmla="*/ 342900 h 359568"/>
                  <a:gd name="connsiteX0" fmla="*/ 157162 w 254794"/>
                  <a:gd name="connsiteY0" fmla="*/ 0 h 359568"/>
                  <a:gd name="connsiteX1" fmla="*/ 107156 w 254794"/>
                  <a:gd name="connsiteY1" fmla="*/ 109537 h 359568"/>
                  <a:gd name="connsiteX2" fmla="*/ 0 w 254794"/>
                  <a:gd name="connsiteY2" fmla="*/ 200024 h 359568"/>
                  <a:gd name="connsiteX3" fmla="*/ 140494 w 254794"/>
                  <a:gd name="connsiteY3" fmla="*/ 216693 h 359568"/>
                  <a:gd name="connsiteX4" fmla="*/ 207169 w 254794"/>
                  <a:gd name="connsiteY4" fmla="*/ 188118 h 359568"/>
                  <a:gd name="connsiteX5" fmla="*/ 157162 w 254794"/>
                  <a:gd name="connsiteY5" fmla="*/ 261937 h 359568"/>
                  <a:gd name="connsiteX6" fmla="*/ 66675 w 254794"/>
                  <a:gd name="connsiteY6" fmla="*/ 311943 h 359568"/>
                  <a:gd name="connsiteX7" fmla="*/ 138112 w 254794"/>
                  <a:gd name="connsiteY7" fmla="*/ 359568 h 359568"/>
                  <a:gd name="connsiteX8" fmla="*/ 254794 w 254794"/>
                  <a:gd name="connsiteY8" fmla="*/ 342900 h 359568"/>
                  <a:gd name="connsiteX0" fmla="*/ 133349 w 230981"/>
                  <a:gd name="connsiteY0" fmla="*/ 0 h 359568"/>
                  <a:gd name="connsiteX1" fmla="*/ 83343 w 230981"/>
                  <a:gd name="connsiteY1" fmla="*/ 109537 h 359568"/>
                  <a:gd name="connsiteX2" fmla="*/ 0 w 230981"/>
                  <a:gd name="connsiteY2" fmla="*/ 192880 h 359568"/>
                  <a:gd name="connsiteX3" fmla="*/ 116681 w 230981"/>
                  <a:gd name="connsiteY3" fmla="*/ 216693 h 359568"/>
                  <a:gd name="connsiteX4" fmla="*/ 183356 w 230981"/>
                  <a:gd name="connsiteY4" fmla="*/ 188118 h 359568"/>
                  <a:gd name="connsiteX5" fmla="*/ 133349 w 230981"/>
                  <a:gd name="connsiteY5" fmla="*/ 261937 h 359568"/>
                  <a:gd name="connsiteX6" fmla="*/ 42862 w 230981"/>
                  <a:gd name="connsiteY6" fmla="*/ 311943 h 359568"/>
                  <a:gd name="connsiteX7" fmla="*/ 114299 w 230981"/>
                  <a:gd name="connsiteY7" fmla="*/ 359568 h 359568"/>
                  <a:gd name="connsiteX8" fmla="*/ 230981 w 230981"/>
                  <a:gd name="connsiteY8" fmla="*/ 342900 h 359568"/>
                  <a:gd name="connsiteX0" fmla="*/ 133349 w 230981"/>
                  <a:gd name="connsiteY0" fmla="*/ 0 h 363557"/>
                  <a:gd name="connsiteX1" fmla="*/ 83343 w 230981"/>
                  <a:gd name="connsiteY1" fmla="*/ 109537 h 363557"/>
                  <a:gd name="connsiteX2" fmla="*/ 0 w 230981"/>
                  <a:gd name="connsiteY2" fmla="*/ 192880 h 363557"/>
                  <a:gd name="connsiteX3" fmla="*/ 116681 w 230981"/>
                  <a:gd name="connsiteY3" fmla="*/ 216693 h 363557"/>
                  <a:gd name="connsiteX4" fmla="*/ 183356 w 230981"/>
                  <a:gd name="connsiteY4" fmla="*/ 188118 h 363557"/>
                  <a:gd name="connsiteX5" fmla="*/ 133349 w 230981"/>
                  <a:gd name="connsiteY5" fmla="*/ 261937 h 363557"/>
                  <a:gd name="connsiteX6" fmla="*/ 42862 w 230981"/>
                  <a:gd name="connsiteY6" fmla="*/ 311943 h 363557"/>
                  <a:gd name="connsiteX7" fmla="*/ 114299 w 230981"/>
                  <a:gd name="connsiteY7" fmla="*/ 359568 h 363557"/>
                  <a:gd name="connsiteX8" fmla="*/ 230981 w 230981"/>
                  <a:gd name="connsiteY8" fmla="*/ 342900 h 363557"/>
                  <a:gd name="connsiteX0" fmla="*/ 133349 w 233362"/>
                  <a:gd name="connsiteY0" fmla="*/ 0 h 365994"/>
                  <a:gd name="connsiteX1" fmla="*/ 83343 w 233362"/>
                  <a:gd name="connsiteY1" fmla="*/ 109537 h 365994"/>
                  <a:gd name="connsiteX2" fmla="*/ 0 w 233362"/>
                  <a:gd name="connsiteY2" fmla="*/ 192880 h 365994"/>
                  <a:gd name="connsiteX3" fmla="*/ 116681 w 233362"/>
                  <a:gd name="connsiteY3" fmla="*/ 216693 h 365994"/>
                  <a:gd name="connsiteX4" fmla="*/ 183356 w 233362"/>
                  <a:gd name="connsiteY4" fmla="*/ 188118 h 365994"/>
                  <a:gd name="connsiteX5" fmla="*/ 133349 w 233362"/>
                  <a:gd name="connsiteY5" fmla="*/ 261937 h 365994"/>
                  <a:gd name="connsiteX6" fmla="*/ 42862 w 233362"/>
                  <a:gd name="connsiteY6" fmla="*/ 311943 h 365994"/>
                  <a:gd name="connsiteX7" fmla="*/ 114299 w 233362"/>
                  <a:gd name="connsiteY7" fmla="*/ 359568 h 365994"/>
                  <a:gd name="connsiteX8" fmla="*/ 233362 w 233362"/>
                  <a:gd name="connsiteY8" fmla="*/ 361950 h 365994"/>
                  <a:gd name="connsiteX0" fmla="*/ 133349 w 233362"/>
                  <a:gd name="connsiteY0" fmla="*/ 0 h 365994"/>
                  <a:gd name="connsiteX1" fmla="*/ 83343 w 233362"/>
                  <a:gd name="connsiteY1" fmla="*/ 109537 h 365994"/>
                  <a:gd name="connsiteX2" fmla="*/ 0 w 233362"/>
                  <a:gd name="connsiteY2" fmla="*/ 192880 h 365994"/>
                  <a:gd name="connsiteX3" fmla="*/ 116681 w 233362"/>
                  <a:gd name="connsiteY3" fmla="*/ 216693 h 365994"/>
                  <a:gd name="connsiteX4" fmla="*/ 183356 w 233362"/>
                  <a:gd name="connsiteY4" fmla="*/ 188118 h 365994"/>
                  <a:gd name="connsiteX5" fmla="*/ 133349 w 233362"/>
                  <a:gd name="connsiteY5" fmla="*/ 271462 h 365994"/>
                  <a:gd name="connsiteX6" fmla="*/ 42862 w 233362"/>
                  <a:gd name="connsiteY6" fmla="*/ 311943 h 365994"/>
                  <a:gd name="connsiteX7" fmla="*/ 114299 w 233362"/>
                  <a:gd name="connsiteY7" fmla="*/ 359568 h 365994"/>
                  <a:gd name="connsiteX8" fmla="*/ 233362 w 233362"/>
                  <a:gd name="connsiteY8" fmla="*/ 361950 h 365994"/>
                  <a:gd name="connsiteX0" fmla="*/ 133349 w 233362"/>
                  <a:gd name="connsiteY0" fmla="*/ 0 h 365994"/>
                  <a:gd name="connsiteX1" fmla="*/ 83343 w 233362"/>
                  <a:gd name="connsiteY1" fmla="*/ 109537 h 365994"/>
                  <a:gd name="connsiteX2" fmla="*/ 0 w 233362"/>
                  <a:gd name="connsiteY2" fmla="*/ 192880 h 365994"/>
                  <a:gd name="connsiteX3" fmla="*/ 116681 w 233362"/>
                  <a:gd name="connsiteY3" fmla="*/ 216693 h 365994"/>
                  <a:gd name="connsiteX4" fmla="*/ 183356 w 233362"/>
                  <a:gd name="connsiteY4" fmla="*/ 188118 h 365994"/>
                  <a:gd name="connsiteX5" fmla="*/ 133349 w 233362"/>
                  <a:gd name="connsiteY5" fmla="*/ 271462 h 365994"/>
                  <a:gd name="connsiteX6" fmla="*/ 42862 w 233362"/>
                  <a:gd name="connsiteY6" fmla="*/ 311943 h 365994"/>
                  <a:gd name="connsiteX7" fmla="*/ 114299 w 233362"/>
                  <a:gd name="connsiteY7" fmla="*/ 359568 h 365994"/>
                  <a:gd name="connsiteX8" fmla="*/ 233362 w 233362"/>
                  <a:gd name="connsiteY8" fmla="*/ 361950 h 365994"/>
                  <a:gd name="connsiteX0" fmla="*/ 133349 w 233362"/>
                  <a:gd name="connsiteY0" fmla="*/ 0 h 365994"/>
                  <a:gd name="connsiteX1" fmla="*/ 83343 w 233362"/>
                  <a:gd name="connsiteY1" fmla="*/ 109537 h 365994"/>
                  <a:gd name="connsiteX2" fmla="*/ 0 w 233362"/>
                  <a:gd name="connsiteY2" fmla="*/ 192880 h 365994"/>
                  <a:gd name="connsiteX3" fmla="*/ 116681 w 233362"/>
                  <a:gd name="connsiteY3" fmla="*/ 216693 h 365994"/>
                  <a:gd name="connsiteX4" fmla="*/ 183356 w 233362"/>
                  <a:gd name="connsiteY4" fmla="*/ 188118 h 365994"/>
                  <a:gd name="connsiteX5" fmla="*/ 133349 w 233362"/>
                  <a:gd name="connsiteY5" fmla="*/ 271462 h 365994"/>
                  <a:gd name="connsiteX6" fmla="*/ 42862 w 233362"/>
                  <a:gd name="connsiteY6" fmla="*/ 311943 h 365994"/>
                  <a:gd name="connsiteX7" fmla="*/ 114299 w 233362"/>
                  <a:gd name="connsiteY7" fmla="*/ 359568 h 365994"/>
                  <a:gd name="connsiteX8" fmla="*/ 233362 w 233362"/>
                  <a:gd name="connsiteY8" fmla="*/ 361950 h 365994"/>
                  <a:gd name="connsiteX0" fmla="*/ 133349 w 233362"/>
                  <a:gd name="connsiteY0" fmla="*/ 0 h 365994"/>
                  <a:gd name="connsiteX1" fmla="*/ 83343 w 233362"/>
                  <a:gd name="connsiteY1" fmla="*/ 109537 h 365994"/>
                  <a:gd name="connsiteX2" fmla="*/ 0 w 233362"/>
                  <a:gd name="connsiteY2" fmla="*/ 192880 h 365994"/>
                  <a:gd name="connsiteX3" fmla="*/ 116681 w 233362"/>
                  <a:gd name="connsiteY3" fmla="*/ 216693 h 365994"/>
                  <a:gd name="connsiteX4" fmla="*/ 183356 w 233362"/>
                  <a:gd name="connsiteY4" fmla="*/ 188118 h 365994"/>
                  <a:gd name="connsiteX5" fmla="*/ 133349 w 233362"/>
                  <a:gd name="connsiteY5" fmla="*/ 271462 h 365994"/>
                  <a:gd name="connsiteX6" fmla="*/ 42862 w 233362"/>
                  <a:gd name="connsiteY6" fmla="*/ 311943 h 365994"/>
                  <a:gd name="connsiteX7" fmla="*/ 114299 w 233362"/>
                  <a:gd name="connsiteY7" fmla="*/ 359568 h 365994"/>
                  <a:gd name="connsiteX8" fmla="*/ 233362 w 233362"/>
                  <a:gd name="connsiteY8" fmla="*/ 361950 h 365994"/>
                  <a:gd name="connsiteX0" fmla="*/ 133349 w 233362"/>
                  <a:gd name="connsiteY0" fmla="*/ 0 h 365858"/>
                  <a:gd name="connsiteX1" fmla="*/ 83343 w 233362"/>
                  <a:gd name="connsiteY1" fmla="*/ 109537 h 365858"/>
                  <a:gd name="connsiteX2" fmla="*/ 0 w 233362"/>
                  <a:gd name="connsiteY2" fmla="*/ 192880 h 365858"/>
                  <a:gd name="connsiteX3" fmla="*/ 116681 w 233362"/>
                  <a:gd name="connsiteY3" fmla="*/ 216693 h 365858"/>
                  <a:gd name="connsiteX4" fmla="*/ 183356 w 233362"/>
                  <a:gd name="connsiteY4" fmla="*/ 188118 h 365858"/>
                  <a:gd name="connsiteX5" fmla="*/ 133349 w 233362"/>
                  <a:gd name="connsiteY5" fmla="*/ 271462 h 365858"/>
                  <a:gd name="connsiteX6" fmla="*/ 30956 w 233362"/>
                  <a:gd name="connsiteY6" fmla="*/ 314324 h 365858"/>
                  <a:gd name="connsiteX7" fmla="*/ 114299 w 233362"/>
                  <a:gd name="connsiteY7" fmla="*/ 359568 h 365858"/>
                  <a:gd name="connsiteX8" fmla="*/ 233362 w 233362"/>
                  <a:gd name="connsiteY8" fmla="*/ 361950 h 365858"/>
                  <a:gd name="connsiteX0" fmla="*/ 133349 w 233362"/>
                  <a:gd name="connsiteY0" fmla="*/ 0 h 366712"/>
                  <a:gd name="connsiteX1" fmla="*/ 83343 w 233362"/>
                  <a:gd name="connsiteY1" fmla="*/ 109537 h 366712"/>
                  <a:gd name="connsiteX2" fmla="*/ 0 w 233362"/>
                  <a:gd name="connsiteY2" fmla="*/ 192880 h 366712"/>
                  <a:gd name="connsiteX3" fmla="*/ 116681 w 233362"/>
                  <a:gd name="connsiteY3" fmla="*/ 216693 h 366712"/>
                  <a:gd name="connsiteX4" fmla="*/ 183356 w 233362"/>
                  <a:gd name="connsiteY4" fmla="*/ 188118 h 366712"/>
                  <a:gd name="connsiteX5" fmla="*/ 133349 w 233362"/>
                  <a:gd name="connsiteY5" fmla="*/ 271462 h 366712"/>
                  <a:gd name="connsiteX6" fmla="*/ 30956 w 233362"/>
                  <a:gd name="connsiteY6" fmla="*/ 314324 h 366712"/>
                  <a:gd name="connsiteX7" fmla="*/ 114299 w 233362"/>
                  <a:gd name="connsiteY7" fmla="*/ 359568 h 366712"/>
                  <a:gd name="connsiteX8" fmla="*/ 233362 w 233362"/>
                  <a:gd name="connsiteY8" fmla="*/ 361950 h 366712"/>
                  <a:gd name="connsiteX0" fmla="*/ 133349 w 233362"/>
                  <a:gd name="connsiteY0" fmla="*/ 0 h 366712"/>
                  <a:gd name="connsiteX1" fmla="*/ 83343 w 233362"/>
                  <a:gd name="connsiteY1" fmla="*/ 109537 h 366712"/>
                  <a:gd name="connsiteX2" fmla="*/ 0 w 233362"/>
                  <a:gd name="connsiteY2" fmla="*/ 192880 h 366712"/>
                  <a:gd name="connsiteX3" fmla="*/ 90487 w 233362"/>
                  <a:gd name="connsiteY3" fmla="*/ 216693 h 366712"/>
                  <a:gd name="connsiteX4" fmla="*/ 183356 w 233362"/>
                  <a:gd name="connsiteY4" fmla="*/ 188118 h 366712"/>
                  <a:gd name="connsiteX5" fmla="*/ 133349 w 233362"/>
                  <a:gd name="connsiteY5" fmla="*/ 271462 h 366712"/>
                  <a:gd name="connsiteX6" fmla="*/ 30956 w 233362"/>
                  <a:gd name="connsiteY6" fmla="*/ 314324 h 366712"/>
                  <a:gd name="connsiteX7" fmla="*/ 114299 w 233362"/>
                  <a:gd name="connsiteY7" fmla="*/ 359568 h 366712"/>
                  <a:gd name="connsiteX8" fmla="*/ 233362 w 233362"/>
                  <a:gd name="connsiteY8" fmla="*/ 361950 h 366712"/>
                  <a:gd name="connsiteX0" fmla="*/ 133349 w 233362"/>
                  <a:gd name="connsiteY0" fmla="*/ 0 h 366712"/>
                  <a:gd name="connsiteX1" fmla="*/ 83343 w 233362"/>
                  <a:gd name="connsiteY1" fmla="*/ 109537 h 366712"/>
                  <a:gd name="connsiteX2" fmla="*/ 0 w 233362"/>
                  <a:gd name="connsiteY2" fmla="*/ 192880 h 366712"/>
                  <a:gd name="connsiteX3" fmla="*/ 90487 w 233362"/>
                  <a:gd name="connsiteY3" fmla="*/ 216693 h 366712"/>
                  <a:gd name="connsiteX4" fmla="*/ 164306 w 233362"/>
                  <a:gd name="connsiteY4" fmla="*/ 216693 h 366712"/>
                  <a:gd name="connsiteX5" fmla="*/ 133349 w 233362"/>
                  <a:gd name="connsiteY5" fmla="*/ 271462 h 366712"/>
                  <a:gd name="connsiteX6" fmla="*/ 30956 w 233362"/>
                  <a:gd name="connsiteY6" fmla="*/ 314324 h 366712"/>
                  <a:gd name="connsiteX7" fmla="*/ 114299 w 233362"/>
                  <a:gd name="connsiteY7" fmla="*/ 359568 h 366712"/>
                  <a:gd name="connsiteX8" fmla="*/ 233362 w 233362"/>
                  <a:gd name="connsiteY8" fmla="*/ 361950 h 366712"/>
                  <a:gd name="connsiteX0" fmla="*/ 133349 w 233362"/>
                  <a:gd name="connsiteY0" fmla="*/ 0 h 366712"/>
                  <a:gd name="connsiteX1" fmla="*/ 83343 w 233362"/>
                  <a:gd name="connsiteY1" fmla="*/ 109537 h 366712"/>
                  <a:gd name="connsiteX2" fmla="*/ 0 w 233362"/>
                  <a:gd name="connsiteY2" fmla="*/ 192880 h 366712"/>
                  <a:gd name="connsiteX3" fmla="*/ 90487 w 233362"/>
                  <a:gd name="connsiteY3" fmla="*/ 216693 h 366712"/>
                  <a:gd name="connsiteX4" fmla="*/ 164306 w 233362"/>
                  <a:gd name="connsiteY4" fmla="*/ 216693 h 366712"/>
                  <a:gd name="connsiteX5" fmla="*/ 123824 w 233362"/>
                  <a:gd name="connsiteY5" fmla="*/ 276224 h 366712"/>
                  <a:gd name="connsiteX6" fmla="*/ 30956 w 233362"/>
                  <a:gd name="connsiteY6" fmla="*/ 314324 h 366712"/>
                  <a:gd name="connsiteX7" fmla="*/ 114299 w 233362"/>
                  <a:gd name="connsiteY7" fmla="*/ 359568 h 366712"/>
                  <a:gd name="connsiteX8" fmla="*/ 233362 w 233362"/>
                  <a:gd name="connsiteY8" fmla="*/ 361950 h 366712"/>
                  <a:gd name="connsiteX0" fmla="*/ 133349 w 233362"/>
                  <a:gd name="connsiteY0" fmla="*/ 0 h 366712"/>
                  <a:gd name="connsiteX1" fmla="*/ 83343 w 233362"/>
                  <a:gd name="connsiteY1" fmla="*/ 109537 h 366712"/>
                  <a:gd name="connsiteX2" fmla="*/ 0 w 233362"/>
                  <a:gd name="connsiteY2" fmla="*/ 192880 h 366712"/>
                  <a:gd name="connsiteX3" fmla="*/ 90487 w 233362"/>
                  <a:gd name="connsiteY3" fmla="*/ 216693 h 366712"/>
                  <a:gd name="connsiteX4" fmla="*/ 159544 w 233362"/>
                  <a:gd name="connsiteY4" fmla="*/ 223836 h 366712"/>
                  <a:gd name="connsiteX5" fmla="*/ 123824 w 233362"/>
                  <a:gd name="connsiteY5" fmla="*/ 276224 h 366712"/>
                  <a:gd name="connsiteX6" fmla="*/ 30956 w 233362"/>
                  <a:gd name="connsiteY6" fmla="*/ 314324 h 366712"/>
                  <a:gd name="connsiteX7" fmla="*/ 114299 w 233362"/>
                  <a:gd name="connsiteY7" fmla="*/ 359568 h 366712"/>
                  <a:gd name="connsiteX8" fmla="*/ 233362 w 233362"/>
                  <a:gd name="connsiteY8" fmla="*/ 361950 h 36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3362" h="366712">
                    <a:moveTo>
                      <a:pt x="133349" y="0"/>
                    </a:moveTo>
                    <a:cubicBezTo>
                      <a:pt x="116680" y="36512"/>
                      <a:pt x="115093" y="70246"/>
                      <a:pt x="83343" y="109537"/>
                    </a:cubicBezTo>
                    <a:cubicBezTo>
                      <a:pt x="51593" y="148828"/>
                      <a:pt x="26194" y="157955"/>
                      <a:pt x="0" y="192880"/>
                    </a:cubicBezTo>
                    <a:cubicBezTo>
                      <a:pt x="38894" y="200818"/>
                      <a:pt x="63896" y="211534"/>
                      <a:pt x="90487" y="216693"/>
                    </a:cubicBezTo>
                    <a:cubicBezTo>
                      <a:pt x="117078" y="221852"/>
                      <a:pt x="137319" y="233361"/>
                      <a:pt x="159544" y="223836"/>
                    </a:cubicBezTo>
                    <a:cubicBezTo>
                      <a:pt x="142875" y="251617"/>
                      <a:pt x="145255" y="261143"/>
                      <a:pt x="123824" y="276224"/>
                    </a:cubicBezTo>
                    <a:cubicBezTo>
                      <a:pt x="102393" y="291305"/>
                      <a:pt x="61118" y="300830"/>
                      <a:pt x="30956" y="314324"/>
                    </a:cubicBezTo>
                    <a:cubicBezTo>
                      <a:pt x="54768" y="330199"/>
                      <a:pt x="68659" y="349249"/>
                      <a:pt x="114299" y="359568"/>
                    </a:cubicBezTo>
                    <a:cubicBezTo>
                      <a:pt x="159939" y="369887"/>
                      <a:pt x="194468" y="367506"/>
                      <a:pt x="233362" y="361950"/>
                    </a:cubicBezTo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9377721F-B793-9788-360D-A22184FE12D8}"/>
              </a:ext>
            </a:extLst>
          </p:cNvPr>
          <p:cNvGrpSpPr/>
          <p:nvPr/>
        </p:nvGrpSpPr>
        <p:grpSpPr>
          <a:xfrm>
            <a:off x="4207235" y="3721749"/>
            <a:ext cx="2097147" cy="2655886"/>
            <a:chOff x="4207235" y="3721749"/>
            <a:chExt cx="2097147" cy="2655886"/>
          </a:xfrm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8D730BD-2CB9-352B-D64F-DFA3EAE9165A}"/>
                </a:ext>
              </a:extLst>
            </p:cNvPr>
            <p:cNvSpPr/>
            <p:nvPr/>
          </p:nvSpPr>
          <p:spPr bwMode="auto">
            <a:xfrm rot="4046430" flipH="1" flipV="1">
              <a:off x="5553383" y="480692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8BB60B2-7BB6-F5F1-1638-BD2D080293EE}"/>
                </a:ext>
              </a:extLst>
            </p:cNvPr>
            <p:cNvSpPr/>
            <p:nvPr/>
          </p:nvSpPr>
          <p:spPr bwMode="auto">
            <a:xfrm>
              <a:off x="5017250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BB83287-1911-CEFC-347D-F73C1148A4FA}"/>
                </a:ext>
              </a:extLst>
            </p:cNvPr>
            <p:cNvSpPr/>
            <p:nvPr/>
          </p:nvSpPr>
          <p:spPr bwMode="auto">
            <a:xfrm>
              <a:off x="4428738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E83E91F-DEF9-362A-0D4F-D90159FFC7AA}"/>
                </a:ext>
              </a:extLst>
            </p:cNvPr>
            <p:cNvSpPr/>
            <p:nvPr/>
          </p:nvSpPr>
          <p:spPr bwMode="auto">
            <a:xfrm>
              <a:off x="4207235" y="4734035"/>
              <a:ext cx="657869" cy="1292280"/>
            </a:xfrm>
            <a:custGeom>
              <a:avLst/>
              <a:gdLst>
                <a:gd name="connsiteX0" fmla="*/ 657869 w 657869"/>
                <a:gd name="connsiteY0" fmla="*/ 0 h 1292280"/>
                <a:gd name="connsiteX1" fmla="*/ 657869 w 657869"/>
                <a:gd name="connsiteY1" fmla="*/ 1292280 h 1292280"/>
                <a:gd name="connsiteX2" fmla="*/ 553248 w 657869"/>
                <a:gd name="connsiteY2" fmla="*/ 1282395 h 1292280"/>
                <a:gd name="connsiteX3" fmla="*/ 0 w 657869"/>
                <a:gd name="connsiteY3" fmla="*/ 646140 h 1292280"/>
                <a:gd name="connsiteX4" fmla="*/ 553248 w 657869"/>
                <a:gd name="connsiteY4" fmla="*/ 9885 h 1292280"/>
                <a:gd name="connsiteX5" fmla="*/ 657869 w 657869"/>
                <a:gd name="connsiteY5" fmla="*/ 0 h 129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7869" h="1292280">
                  <a:moveTo>
                    <a:pt x="657869" y="0"/>
                  </a:moveTo>
                  <a:lnTo>
                    <a:pt x="657869" y="1292280"/>
                  </a:lnTo>
                  <a:lnTo>
                    <a:pt x="553248" y="1282395"/>
                  </a:lnTo>
                  <a:cubicBezTo>
                    <a:pt x="237510" y="1221836"/>
                    <a:pt x="0" y="959986"/>
                    <a:pt x="0" y="646140"/>
                  </a:cubicBezTo>
                  <a:cubicBezTo>
                    <a:pt x="0" y="332294"/>
                    <a:pt x="237510" y="70444"/>
                    <a:pt x="553248" y="9885"/>
                  </a:cubicBezTo>
                  <a:lnTo>
                    <a:pt x="657869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86BF068-AF32-E248-CAED-7FDD214BC18B}"/>
                </a:ext>
              </a:extLst>
            </p:cNvPr>
            <p:cNvSpPr/>
            <p:nvPr/>
          </p:nvSpPr>
          <p:spPr bwMode="auto">
            <a:xfrm>
              <a:off x="4307104" y="4723580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6854135C-077A-F1B6-CB45-539C36F52D0A}"/>
                </a:ext>
              </a:extLst>
            </p:cNvPr>
            <p:cNvSpPr/>
            <p:nvPr/>
          </p:nvSpPr>
          <p:spPr bwMode="auto">
            <a:xfrm>
              <a:off x="4242161" y="4088418"/>
              <a:ext cx="1315926" cy="13159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ED4CC8C2-2723-26FF-F12D-5921CDB59C04}"/>
                </a:ext>
              </a:extLst>
            </p:cNvPr>
            <p:cNvSpPr/>
            <p:nvPr/>
          </p:nvSpPr>
          <p:spPr bwMode="auto">
            <a:xfrm rot="5400000">
              <a:off x="4865958" y="4024840"/>
              <a:ext cx="68332" cy="366324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87D3DFCF-495A-E5C4-FBE2-E027E9A9C9BE}"/>
                </a:ext>
              </a:extLst>
            </p:cNvPr>
            <p:cNvSpPr/>
            <p:nvPr/>
          </p:nvSpPr>
          <p:spPr bwMode="auto">
            <a:xfrm rot="5400000">
              <a:off x="4864071" y="4184402"/>
              <a:ext cx="72105" cy="261886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BE4ECCAC-2A7E-046B-4960-2A4FC94C3F01}"/>
                </a:ext>
              </a:extLst>
            </p:cNvPr>
            <p:cNvSpPr/>
            <p:nvPr/>
          </p:nvSpPr>
          <p:spPr bwMode="auto">
            <a:xfrm rot="19800000">
              <a:off x="4417056" y="4987065"/>
              <a:ext cx="216369" cy="128977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B0D9AE20-AD1A-7204-ABE5-75B1CF197DA7}"/>
                </a:ext>
              </a:extLst>
            </p:cNvPr>
            <p:cNvSpPr/>
            <p:nvPr/>
          </p:nvSpPr>
          <p:spPr bwMode="auto">
            <a:xfrm rot="1800000">
              <a:off x="5176209" y="4987064"/>
              <a:ext cx="216369" cy="128977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BF852677-E84B-0EC4-8574-FF4120B3186B}"/>
                </a:ext>
              </a:extLst>
            </p:cNvPr>
            <p:cNvSpPr/>
            <p:nvPr/>
          </p:nvSpPr>
          <p:spPr bwMode="auto">
            <a:xfrm>
              <a:off x="4720705" y="4913462"/>
              <a:ext cx="358838" cy="281696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9122BA1-4B92-3FCA-080D-B5D6BD7A80BA}"/>
                </a:ext>
              </a:extLst>
            </p:cNvPr>
            <p:cNvSpPr/>
            <p:nvPr/>
          </p:nvSpPr>
          <p:spPr bwMode="auto">
            <a:xfrm>
              <a:off x="4737413" y="5042497"/>
              <a:ext cx="325421" cy="318216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292533 w 585065"/>
                <a:gd name="connsiteY0" fmla="*/ 0 h 642582"/>
                <a:gd name="connsiteX1" fmla="*/ 585065 w 585065"/>
                <a:gd name="connsiteY1" fmla="*/ 147528 h 642582"/>
                <a:gd name="connsiteX2" fmla="*/ 292531 w 585065"/>
                <a:gd name="connsiteY2" fmla="*/ 642582 h 642582"/>
                <a:gd name="connsiteX3" fmla="*/ 0 w 585065"/>
                <a:gd name="connsiteY3" fmla="*/ 147528 h 642582"/>
                <a:gd name="connsiteX4" fmla="*/ 292533 w 585065"/>
                <a:gd name="connsiteY4" fmla="*/ 0 h 6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642582">
                  <a:moveTo>
                    <a:pt x="292533" y="0"/>
                  </a:moveTo>
                  <a:lnTo>
                    <a:pt x="585065" y="147528"/>
                  </a:lnTo>
                  <a:lnTo>
                    <a:pt x="292531" y="642582"/>
                  </a:lnTo>
                  <a:lnTo>
                    <a:pt x="0" y="147528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0268237C-5487-1ACB-0FE8-4B67BAAAF71F}"/>
                </a:ext>
              </a:extLst>
            </p:cNvPr>
            <p:cNvSpPr/>
            <p:nvPr/>
          </p:nvSpPr>
          <p:spPr bwMode="auto">
            <a:xfrm>
              <a:off x="4403442" y="4578487"/>
              <a:ext cx="299524" cy="29952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C43CEE8F-E5C7-1EEB-A0DD-DBCB04B2E908}"/>
                </a:ext>
              </a:extLst>
            </p:cNvPr>
            <p:cNvSpPr/>
            <p:nvPr/>
          </p:nvSpPr>
          <p:spPr bwMode="auto">
            <a:xfrm>
              <a:off x="4474053" y="4651843"/>
              <a:ext cx="152813" cy="15281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657AA9F7-1C62-836C-CCD6-46C2456A355C}"/>
                </a:ext>
              </a:extLst>
            </p:cNvPr>
            <p:cNvSpPr/>
            <p:nvPr/>
          </p:nvSpPr>
          <p:spPr bwMode="auto">
            <a:xfrm>
              <a:off x="5091006" y="4578487"/>
              <a:ext cx="299524" cy="29952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8037A500-282C-343E-6C5E-789622137EA2}"/>
                </a:ext>
              </a:extLst>
            </p:cNvPr>
            <p:cNvSpPr/>
            <p:nvPr/>
          </p:nvSpPr>
          <p:spPr bwMode="auto">
            <a:xfrm>
              <a:off x="5161616" y="4651843"/>
              <a:ext cx="152813" cy="15281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0EF8E37-EF4E-6433-C2ED-19E4AAAF3D01}"/>
                </a:ext>
              </a:extLst>
            </p:cNvPr>
            <p:cNvGrpSpPr/>
            <p:nvPr/>
          </p:nvGrpSpPr>
          <p:grpSpPr>
            <a:xfrm>
              <a:off x="4392058" y="3721749"/>
              <a:ext cx="1061695" cy="468990"/>
              <a:chOff x="1473598" y="788049"/>
              <a:chExt cx="1061695" cy="468990"/>
            </a:xfrm>
          </p:grpSpPr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BF631E7A-0A56-12CB-7F4C-36E83F98027E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" name="ひし形 188">
                <a:extLst>
                  <a:ext uri="{FF2B5EF4-FFF2-40B4-BE49-F238E27FC236}">
                    <a16:creationId xmlns:a16="http://schemas.microsoft.com/office/drawing/2014/main" id="{4C829CC5-93C9-C7D0-DBD2-B757BF5AFBD3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DD760C2A-8FBB-B8F7-61EF-91AC17CA58C2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2B30084B-6C0F-983F-48E9-F355F6987023}"/>
                  </a:ext>
                </a:extLst>
              </p:cNvPr>
              <p:cNvCxnSpPr>
                <a:stCxn id="190" idx="3"/>
                <a:endCxn id="189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D994FDD3-C48F-D4C6-617D-334F824FBB24}"/>
                </a:ext>
              </a:extLst>
            </p:cNvPr>
            <p:cNvGrpSpPr/>
            <p:nvPr/>
          </p:nvGrpSpPr>
          <p:grpSpPr>
            <a:xfrm rot="20700000">
              <a:off x="5952475" y="3840031"/>
              <a:ext cx="81598" cy="1604671"/>
              <a:chOff x="3204527" y="1059243"/>
              <a:chExt cx="81598" cy="1604671"/>
            </a:xfrm>
          </p:grpSpPr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E280A745-4252-99BA-0A03-C269A7828B4D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37807959-A2AA-7F14-8897-BE4BBF5436A6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DD7E95A-3EE1-C7E4-0555-60632DF408B2}"/>
                </a:ext>
              </a:extLst>
            </p:cNvPr>
            <p:cNvSpPr/>
            <p:nvPr/>
          </p:nvSpPr>
          <p:spPr bwMode="auto">
            <a:xfrm>
              <a:off x="5992627" y="490182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1ADFF0B4-B461-1010-D2F6-1EE7C261F70B}"/>
              </a:ext>
            </a:extLst>
          </p:cNvPr>
          <p:cNvGrpSpPr/>
          <p:nvPr/>
        </p:nvGrpSpPr>
        <p:grpSpPr>
          <a:xfrm>
            <a:off x="7165951" y="3721749"/>
            <a:ext cx="2117850" cy="2655886"/>
            <a:chOff x="7165951" y="3721749"/>
            <a:chExt cx="2117850" cy="2655886"/>
          </a:xfrm>
        </p:grpSpPr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464DEA2D-D67B-5C10-13B9-7EB9E7EB3C9E}"/>
                </a:ext>
              </a:extLst>
            </p:cNvPr>
            <p:cNvSpPr/>
            <p:nvPr/>
          </p:nvSpPr>
          <p:spPr bwMode="auto">
            <a:xfrm rot="4046430" flipH="1" flipV="1">
              <a:off x="8532802" y="480692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D93D8B9-6EC4-3A48-2D7E-91012C5831D0}"/>
                </a:ext>
              </a:extLst>
            </p:cNvPr>
            <p:cNvSpPr/>
            <p:nvPr/>
          </p:nvSpPr>
          <p:spPr bwMode="auto">
            <a:xfrm>
              <a:off x="7975966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F2BF1F94-AD0B-02A2-6927-74C5F1D192A3}"/>
                </a:ext>
              </a:extLst>
            </p:cNvPr>
            <p:cNvSpPr/>
            <p:nvPr/>
          </p:nvSpPr>
          <p:spPr bwMode="auto">
            <a:xfrm>
              <a:off x="7387454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4213F33C-CD48-8069-BE7B-4B90DD203B5C}"/>
                </a:ext>
              </a:extLst>
            </p:cNvPr>
            <p:cNvSpPr/>
            <p:nvPr/>
          </p:nvSpPr>
          <p:spPr bwMode="auto">
            <a:xfrm>
              <a:off x="7165951" y="4732799"/>
              <a:ext cx="670953" cy="1294753"/>
            </a:xfrm>
            <a:custGeom>
              <a:avLst/>
              <a:gdLst>
                <a:gd name="connsiteX0" fmla="*/ 670953 w 670953"/>
                <a:gd name="connsiteY0" fmla="*/ 0 h 1294753"/>
                <a:gd name="connsiteX1" fmla="*/ 670953 w 670953"/>
                <a:gd name="connsiteY1" fmla="*/ 1294753 h 1294753"/>
                <a:gd name="connsiteX2" fmla="*/ 553248 w 670953"/>
                <a:gd name="connsiteY2" fmla="*/ 1283631 h 1294753"/>
                <a:gd name="connsiteX3" fmla="*/ 0 w 670953"/>
                <a:gd name="connsiteY3" fmla="*/ 647376 h 1294753"/>
                <a:gd name="connsiteX4" fmla="*/ 553248 w 670953"/>
                <a:gd name="connsiteY4" fmla="*/ 11121 h 1294753"/>
                <a:gd name="connsiteX5" fmla="*/ 670953 w 670953"/>
                <a:gd name="connsiteY5" fmla="*/ 0 h 1294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0953" h="1294753">
                  <a:moveTo>
                    <a:pt x="670953" y="0"/>
                  </a:moveTo>
                  <a:lnTo>
                    <a:pt x="670953" y="1294753"/>
                  </a:lnTo>
                  <a:lnTo>
                    <a:pt x="553248" y="1283631"/>
                  </a:lnTo>
                  <a:cubicBezTo>
                    <a:pt x="237510" y="1223072"/>
                    <a:pt x="0" y="961222"/>
                    <a:pt x="0" y="647376"/>
                  </a:cubicBezTo>
                  <a:cubicBezTo>
                    <a:pt x="0" y="333530"/>
                    <a:pt x="237510" y="71680"/>
                    <a:pt x="553248" y="11121"/>
                  </a:cubicBezTo>
                  <a:lnTo>
                    <a:pt x="67095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629491F-319C-A584-11F2-30320442998E}"/>
                </a:ext>
              </a:extLst>
            </p:cNvPr>
            <p:cNvSpPr/>
            <p:nvPr/>
          </p:nvSpPr>
          <p:spPr bwMode="auto">
            <a:xfrm>
              <a:off x="7265820" y="4723580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83A60937-6345-E79D-E924-6DFEC6B7DADD}"/>
                </a:ext>
              </a:extLst>
            </p:cNvPr>
            <p:cNvSpPr/>
            <p:nvPr/>
          </p:nvSpPr>
          <p:spPr bwMode="auto">
            <a:xfrm>
              <a:off x="7200877" y="4088418"/>
              <a:ext cx="1315926" cy="131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109">
              <a:extLst>
                <a:ext uri="{FF2B5EF4-FFF2-40B4-BE49-F238E27FC236}">
                  <a16:creationId xmlns:a16="http://schemas.microsoft.com/office/drawing/2014/main" id="{999BB1AB-B7BC-D639-DAEB-9483ECBEA6F2}"/>
                </a:ext>
              </a:extLst>
            </p:cNvPr>
            <p:cNvSpPr/>
            <p:nvPr/>
          </p:nvSpPr>
          <p:spPr bwMode="auto">
            <a:xfrm rot="10800000">
              <a:off x="7604797" y="4332131"/>
              <a:ext cx="508082" cy="347984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楕円 109">
              <a:extLst>
                <a:ext uri="{FF2B5EF4-FFF2-40B4-BE49-F238E27FC236}">
                  <a16:creationId xmlns:a16="http://schemas.microsoft.com/office/drawing/2014/main" id="{D86542CA-83B2-2DDC-0C20-8EBB4A75C3BD}"/>
                </a:ext>
              </a:extLst>
            </p:cNvPr>
            <p:cNvSpPr/>
            <p:nvPr/>
          </p:nvSpPr>
          <p:spPr bwMode="auto">
            <a:xfrm rot="10800000">
              <a:off x="7501607" y="5049284"/>
              <a:ext cx="714461" cy="347984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6713EAB-6067-CAC1-C3E4-CB0D6F03909D}"/>
                </a:ext>
              </a:extLst>
            </p:cNvPr>
            <p:cNvSpPr/>
            <p:nvPr/>
          </p:nvSpPr>
          <p:spPr bwMode="auto">
            <a:xfrm>
              <a:off x="7689602" y="4877687"/>
              <a:ext cx="338475" cy="387104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46733BCA-2CB2-9007-2949-02C9B8DF606F}"/>
                </a:ext>
              </a:extLst>
            </p:cNvPr>
            <p:cNvSpPr/>
            <p:nvPr/>
          </p:nvSpPr>
          <p:spPr bwMode="auto">
            <a:xfrm>
              <a:off x="7362158" y="4578487"/>
              <a:ext cx="299524" cy="29952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E2B47F6F-F20C-2868-E486-7CD4888BD1A7}"/>
                </a:ext>
              </a:extLst>
            </p:cNvPr>
            <p:cNvSpPr/>
            <p:nvPr/>
          </p:nvSpPr>
          <p:spPr bwMode="auto">
            <a:xfrm>
              <a:off x="7432769" y="4651843"/>
              <a:ext cx="152813" cy="15281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C6810B5F-5EFB-4179-902C-2DFD870BF7B6}"/>
                </a:ext>
              </a:extLst>
            </p:cNvPr>
            <p:cNvSpPr/>
            <p:nvPr/>
          </p:nvSpPr>
          <p:spPr bwMode="auto">
            <a:xfrm>
              <a:off x="8049722" y="4578487"/>
              <a:ext cx="299524" cy="29952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E350A7E3-9D1E-B571-B0B3-FE318A8DA0C4}"/>
                </a:ext>
              </a:extLst>
            </p:cNvPr>
            <p:cNvSpPr/>
            <p:nvPr/>
          </p:nvSpPr>
          <p:spPr bwMode="auto">
            <a:xfrm>
              <a:off x="8120332" y="4651843"/>
              <a:ext cx="152813" cy="152813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D7B2EEE4-5BC6-CCC6-A4C6-E8BB2B57B225}"/>
                </a:ext>
              </a:extLst>
            </p:cNvPr>
            <p:cNvGrpSpPr/>
            <p:nvPr/>
          </p:nvGrpSpPr>
          <p:grpSpPr>
            <a:xfrm>
              <a:off x="7348618" y="3721749"/>
              <a:ext cx="1061695" cy="468990"/>
              <a:chOff x="1473598" y="788049"/>
              <a:chExt cx="1061695" cy="468990"/>
            </a:xfrm>
          </p:grpSpPr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0ADF0019-C0EB-77F6-2B49-371B74EE0A74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" name="ひし形 183">
                <a:extLst>
                  <a:ext uri="{FF2B5EF4-FFF2-40B4-BE49-F238E27FC236}">
                    <a16:creationId xmlns:a16="http://schemas.microsoft.com/office/drawing/2014/main" id="{576EE482-2ED0-DFC5-DCB0-76B8E9509312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AEB1D9FF-532C-660A-6437-62FC37BE1696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B9EF3C47-FF28-99BC-CA8B-7E6F83B9ABC6}"/>
                  </a:ext>
                </a:extLst>
              </p:cNvPr>
              <p:cNvCxnSpPr>
                <a:stCxn id="185" idx="3"/>
                <a:endCxn id="184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219DF807-9C5C-06AA-2D4E-BCB55F8815F7}"/>
                </a:ext>
              </a:extLst>
            </p:cNvPr>
            <p:cNvGrpSpPr/>
            <p:nvPr/>
          </p:nvGrpSpPr>
          <p:grpSpPr>
            <a:xfrm rot="20700000">
              <a:off x="8931894" y="3840031"/>
              <a:ext cx="81598" cy="1604671"/>
              <a:chOff x="3204527" y="1059243"/>
              <a:chExt cx="81598" cy="1604671"/>
            </a:xfrm>
          </p:grpSpPr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E4BD7922-A38B-DE78-2CA3-98960082FA21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63246C69-09F1-7E0D-D680-E950FB8878F1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E2D6571F-5978-23B2-A87C-CC277FB1763F}"/>
                </a:ext>
              </a:extLst>
            </p:cNvPr>
            <p:cNvSpPr/>
            <p:nvPr/>
          </p:nvSpPr>
          <p:spPr bwMode="auto">
            <a:xfrm>
              <a:off x="8972046" y="490182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E4C5E95-C194-6FF2-6DAF-1030F04873B9}"/>
              </a:ext>
            </a:extLst>
          </p:cNvPr>
          <p:cNvGrpSpPr/>
          <p:nvPr/>
        </p:nvGrpSpPr>
        <p:grpSpPr>
          <a:xfrm>
            <a:off x="7165951" y="788049"/>
            <a:ext cx="2117850" cy="2656604"/>
            <a:chOff x="7165951" y="788049"/>
            <a:chExt cx="2117850" cy="2656604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C294EE3C-22E4-D01E-FFBC-23571EC5882D}"/>
                </a:ext>
              </a:extLst>
            </p:cNvPr>
            <p:cNvSpPr/>
            <p:nvPr/>
          </p:nvSpPr>
          <p:spPr bwMode="auto">
            <a:xfrm rot="4046430" flipH="1" flipV="1">
              <a:off x="8532802" y="1865599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3F32CCF-F986-603A-4C9A-4D6A7F410A56}"/>
                </a:ext>
              </a:extLst>
            </p:cNvPr>
            <p:cNvSpPr/>
            <p:nvPr/>
          </p:nvSpPr>
          <p:spPr bwMode="auto">
            <a:xfrm>
              <a:off x="7975966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CDA594F-31A2-BCB1-11A1-817CCE589831}"/>
                </a:ext>
              </a:extLst>
            </p:cNvPr>
            <p:cNvSpPr/>
            <p:nvPr/>
          </p:nvSpPr>
          <p:spPr bwMode="auto">
            <a:xfrm>
              <a:off x="7387454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A96FBBF9-4262-85AD-BA55-322B74989DA4}"/>
                </a:ext>
              </a:extLst>
            </p:cNvPr>
            <p:cNvSpPr/>
            <p:nvPr/>
          </p:nvSpPr>
          <p:spPr bwMode="auto">
            <a:xfrm>
              <a:off x="7165951" y="1799817"/>
              <a:ext cx="670953" cy="1294752"/>
            </a:xfrm>
            <a:custGeom>
              <a:avLst/>
              <a:gdLst>
                <a:gd name="connsiteX0" fmla="*/ 670953 w 670953"/>
                <a:gd name="connsiteY0" fmla="*/ 0 h 1294752"/>
                <a:gd name="connsiteX1" fmla="*/ 670953 w 670953"/>
                <a:gd name="connsiteY1" fmla="*/ 1294752 h 1294752"/>
                <a:gd name="connsiteX2" fmla="*/ 553248 w 670953"/>
                <a:gd name="connsiteY2" fmla="*/ 1283631 h 1294752"/>
                <a:gd name="connsiteX3" fmla="*/ 0 w 670953"/>
                <a:gd name="connsiteY3" fmla="*/ 647376 h 1294752"/>
                <a:gd name="connsiteX4" fmla="*/ 553248 w 670953"/>
                <a:gd name="connsiteY4" fmla="*/ 11121 h 1294752"/>
                <a:gd name="connsiteX5" fmla="*/ 670953 w 670953"/>
                <a:gd name="connsiteY5" fmla="*/ 0 h 129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0953" h="1294752">
                  <a:moveTo>
                    <a:pt x="670953" y="0"/>
                  </a:moveTo>
                  <a:lnTo>
                    <a:pt x="670953" y="1294752"/>
                  </a:lnTo>
                  <a:lnTo>
                    <a:pt x="553248" y="1283631"/>
                  </a:lnTo>
                  <a:cubicBezTo>
                    <a:pt x="237510" y="1223072"/>
                    <a:pt x="0" y="961222"/>
                    <a:pt x="0" y="647376"/>
                  </a:cubicBezTo>
                  <a:cubicBezTo>
                    <a:pt x="0" y="333530"/>
                    <a:pt x="237510" y="71680"/>
                    <a:pt x="553248" y="11121"/>
                  </a:cubicBezTo>
                  <a:lnTo>
                    <a:pt x="67095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98536AE-7DAA-0CA6-464D-3A4B77AAFCB7}"/>
                </a:ext>
              </a:extLst>
            </p:cNvPr>
            <p:cNvSpPr/>
            <p:nvPr/>
          </p:nvSpPr>
          <p:spPr bwMode="auto">
            <a:xfrm>
              <a:off x="7265820" y="1790598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D4D4B67-164C-E6E9-AB5B-40FC144CA0BF}"/>
                </a:ext>
              </a:extLst>
            </p:cNvPr>
            <p:cNvSpPr/>
            <p:nvPr/>
          </p:nvSpPr>
          <p:spPr bwMode="auto">
            <a:xfrm>
              <a:off x="7200877" y="1155436"/>
              <a:ext cx="1315926" cy="1315926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AFAB134-3899-946E-8D01-661EC367C750}"/>
                </a:ext>
              </a:extLst>
            </p:cNvPr>
            <p:cNvSpPr/>
            <p:nvPr/>
          </p:nvSpPr>
          <p:spPr bwMode="auto">
            <a:xfrm>
              <a:off x="7628679" y="1909338"/>
              <a:ext cx="460322" cy="490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514E645-5FA0-2417-5626-22B19608CC7E}"/>
                </a:ext>
              </a:extLst>
            </p:cNvPr>
            <p:cNvGrpSpPr/>
            <p:nvPr/>
          </p:nvGrpSpPr>
          <p:grpSpPr>
            <a:xfrm>
              <a:off x="7658486" y="1916362"/>
              <a:ext cx="400708" cy="122201"/>
              <a:chOff x="5067998" y="1156419"/>
              <a:chExt cx="438538" cy="133738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E7A7EE05-2B03-21CA-C56B-D84F099FA03F}"/>
                  </a:ext>
                </a:extLst>
              </p:cNvPr>
              <p:cNvSpPr/>
              <p:nvPr/>
            </p:nvSpPr>
            <p:spPr bwMode="auto">
              <a:xfrm>
                <a:off x="5067998" y="1156419"/>
                <a:ext cx="133738" cy="133738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E6906D5-339D-322F-2A66-319944EEE3C2}"/>
                  </a:ext>
                </a:extLst>
              </p:cNvPr>
              <p:cNvSpPr/>
              <p:nvPr/>
            </p:nvSpPr>
            <p:spPr bwMode="auto">
              <a:xfrm>
                <a:off x="5372798" y="1156419"/>
                <a:ext cx="133738" cy="133738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E0B8221F-929D-5B37-DF0E-9F0A73E4E14F}"/>
                </a:ext>
              </a:extLst>
            </p:cNvPr>
            <p:cNvSpPr/>
            <p:nvPr/>
          </p:nvSpPr>
          <p:spPr bwMode="auto">
            <a:xfrm rot="5400000">
              <a:off x="7824674" y="1084836"/>
              <a:ext cx="68332" cy="366324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月 76">
              <a:extLst>
                <a:ext uri="{FF2B5EF4-FFF2-40B4-BE49-F238E27FC236}">
                  <a16:creationId xmlns:a16="http://schemas.microsoft.com/office/drawing/2014/main" id="{16A9D592-7132-A6B4-5DED-8B68490B8D74}"/>
                </a:ext>
              </a:extLst>
            </p:cNvPr>
            <p:cNvSpPr/>
            <p:nvPr/>
          </p:nvSpPr>
          <p:spPr bwMode="auto">
            <a:xfrm rot="5400000">
              <a:off x="7822787" y="1244398"/>
              <a:ext cx="72105" cy="261886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76A977B-1C15-B220-29C9-9FFB55B3BD2F}"/>
                </a:ext>
              </a:extLst>
            </p:cNvPr>
            <p:cNvGrpSpPr/>
            <p:nvPr/>
          </p:nvGrpSpPr>
          <p:grpSpPr>
            <a:xfrm>
              <a:off x="7365296" y="1605306"/>
              <a:ext cx="987088" cy="299524"/>
              <a:chOff x="4747134" y="815996"/>
              <a:chExt cx="1080277" cy="327802"/>
            </a:xfrm>
          </p:grpSpPr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5F3CB7AF-1ABC-9477-3589-9DE00B343B66}"/>
                  </a:ext>
                </a:extLst>
              </p:cNvPr>
              <p:cNvSpPr/>
              <p:nvPr/>
            </p:nvSpPr>
            <p:spPr bwMode="auto">
              <a:xfrm>
                <a:off x="4747134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487D5104-5A80-231A-5B24-5F5A9E545DB2}"/>
                  </a:ext>
                </a:extLst>
              </p:cNvPr>
              <p:cNvSpPr/>
              <p:nvPr/>
            </p:nvSpPr>
            <p:spPr bwMode="auto">
              <a:xfrm>
                <a:off x="4824411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EB7DFC45-3F61-8D73-4FD7-FA2F7079EBCA}"/>
                  </a:ext>
                </a:extLst>
              </p:cNvPr>
              <p:cNvSpPr/>
              <p:nvPr/>
            </p:nvSpPr>
            <p:spPr bwMode="auto">
              <a:xfrm>
                <a:off x="5499609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2EC05CD-6258-126B-D4E9-63B69D25538D}"/>
                  </a:ext>
                </a:extLst>
              </p:cNvPr>
              <p:cNvSpPr/>
              <p:nvPr/>
            </p:nvSpPr>
            <p:spPr bwMode="auto">
              <a:xfrm>
                <a:off x="5576886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A650EEF0-2512-1074-757A-67306E5C6676}"/>
                </a:ext>
              </a:extLst>
            </p:cNvPr>
            <p:cNvGrpSpPr/>
            <p:nvPr/>
          </p:nvGrpSpPr>
          <p:grpSpPr>
            <a:xfrm>
              <a:off x="7348618" y="788049"/>
              <a:ext cx="1061695" cy="468990"/>
              <a:chOff x="1473598" y="788049"/>
              <a:chExt cx="1061695" cy="468990"/>
            </a:xfrm>
          </p:grpSpPr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F2E71936-93AF-AB51-F508-B78B9C1FC86D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ひし形 178">
                <a:extLst>
                  <a:ext uri="{FF2B5EF4-FFF2-40B4-BE49-F238E27FC236}">
                    <a16:creationId xmlns:a16="http://schemas.microsoft.com/office/drawing/2014/main" id="{F18C89F5-BEE8-411C-3976-8AABBB30E237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6DC73E3E-7672-EA08-FE23-0F2F0EABD5CA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81" name="直線コネクタ 180">
                <a:extLst>
                  <a:ext uri="{FF2B5EF4-FFF2-40B4-BE49-F238E27FC236}">
                    <a16:creationId xmlns:a16="http://schemas.microsoft.com/office/drawing/2014/main" id="{24E5D10D-CD6D-A215-90B1-B8C54F6640CF}"/>
                  </a:ext>
                </a:extLst>
              </p:cNvPr>
              <p:cNvCxnSpPr>
                <a:stCxn id="180" idx="3"/>
                <a:endCxn id="179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B157C6D-D1EE-00B1-B0D0-E8C274A0C325}"/>
                </a:ext>
              </a:extLst>
            </p:cNvPr>
            <p:cNvGrpSpPr/>
            <p:nvPr/>
          </p:nvGrpSpPr>
          <p:grpSpPr>
            <a:xfrm rot="20700000">
              <a:off x="8931894" y="898710"/>
              <a:ext cx="81598" cy="1604671"/>
              <a:chOff x="3204527" y="1059243"/>
              <a:chExt cx="81598" cy="1604671"/>
            </a:xfrm>
          </p:grpSpPr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5E5E81A4-B8A7-43C0-A1DB-8DA03E70EB07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887F88E0-CC08-21E6-0CFC-08F74F20A142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F0C3613E-EFD7-B911-4311-D2BC8582B4F3}"/>
                </a:ext>
              </a:extLst>
            </p:cNvPr>
            <p:cNvSpPr/>
            <p:nvPr/>
          </p:nvSpPr>
          <p:spPr bwMode="auto">
            <a:xfrm>
              <a:off x="8972046" y="1960500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F1104B53-7835-04F9-C8EC-1517999F316E}"/>
              </a:ext>
            </a:extLst>
          </p:cNvPr>
          <p:cNvGrpSpPr/>
          <p:nvPr/>
        </p:nvGrpSpPr>
        <p:grpSpPr>
          <a:xfrm>
            <a:off x="4205399" y="788049"/>
            <a:ext cx="2114222" cy="2656604"/>
            <a:chOff x="4205399" y="788049"/>
            <a:chExt cx="2114222" cy="2656604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19BBBE4B-6B37-AD9F-AA43-ED34B33690CC}"/>
                </a:ext>
              </a:extLst>
            </p:cNvPr>
            <p:cNvSpPr/>
            <p:nvPr/>
          </p:nvSpPr>
          <p:spPr bwMode="auto">
            <a:xfrm rot="4046430" flipH="1" flipV="1">
              <a:off x="5568622" y="1865599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61A3FB1-28FF-0510-98E8-CD7CB7FC7C18}"/>
                </a:ext>
              </a:extLst>
            </p:cNvPr>
            <p:cNvSpPr/>
            <p:nvPr/>
          </p:nvSpPr>
          <p:spPr bwMode="auto">
            <a:xfrm>
              <a:off x="5015414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0F464DE-7299-C1CD-DA11-42FC3FBF8500}"/>
                </a:ext>
              </a:extLst>
            </p:cNvPr>
            <p:cNvSpPr/>
            <p:nvPr/>
          </p:nvSpPr>
          <p:spPr bwMode="auto">
            <a:xfrm>
              <a:off x="4426902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1AC4819-CA08-77B2-9A78-35C7666A721D}"/>
                </a:ext>
              </a:extLst>
            </p:cNvPr>
            <p:cNvSpPr/>
            <p:nvPr/>
          </p:nvSpPr>
          <p:spPr bwMode="auto">
            <a:xfrm>
              <a:off x="4205399" y="1800879"/>
              <a:ext cx="659705" cy="1292628"/>
            </a:xfrm>
            <a:custGeom>
              <a:avLst/>
              <a:gdLst>
                <a:gd name="connsiteX0" fmla="*/ 659705 w 659705"/>
                <a:gd name="connsiteY0" fmla="*/ 0 h 1292628"/>
                <a:gd name="connsiteX1" fmla="*/ 659705 w 659705"/>
                <a:gd name="connsiteY1" fmla="*/ 1292628 h 1292628"/>
                <a:gd name="connsiteX2" fmla="*/ 553248 w 659705"/>
                <a:gd name="connsiteY2" fmla="*/ 1282569 h 1292628"/>
                <a:gd name="connsiteX3" fmla="*/ 0 w 659705"/>
                <a:gd name="connsiteY3" fmla="*/ 646314 h 1292628"/>
                <a:gd name="connsiteX4" fmla="*/ 553248 w 659705"/>
                <a:gd name="connsiteY4" fmla="*/ 10059 h 1292628"/>
                <a:gd name="connsiteX5" fmla="*/ 659705 w 659705"/>
                <a:gd name="connsiteY5" fmla="*/ 0 h 129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705" h="1292628">
                  <a:moveTo>
                    <a:pt x="659705" y="0"/>
                  </a:moveTo>
                  <a:lnTo>
                    <a:pt x="659705" y="1292628"/>
                  </a:lnTo>
                  <a:lnTo>
                    <a:pt x="553248" y="1282569"/>
                  </a:lnTo>
                  <a:cubicBezTo>
                    <a:pt x="237510" y="1222010"/>
                    <a:pt x="0" y="960160"/>
                    <a:pt x="0" y="646314"/>
                  </a:cubicBezTo>
                  <a:cubicBezTo>
                    <a:pt x="0" y="332468"/>
                    <a:pt x="237510" y="70618"/>
                    <a:pt x="553248" y="10059"/>
                  </a:cubicBezTo>
                  <a:lnTo>
                    <a:pt x="65970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5027A91-81B2-4A00-EF3D-6B6AA2CBCF75}"/>
                </a:ext>
              </a:extLst>
            </p:cNvPr>
            <p:cNvSpPr/>
            <p:nvPr/>
          </p:nvSpPr>
          <p:spPr bwMode="auto">
            <a:xfrm>
              <a:off x="4305268" y="1790598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4ABAE32F-66EF-5A98-4AED-DBEFE6E63C52}"/>
                </a:ext>
              </a:extLst>
            </p:cNvPr>
            <p:cNvSpPr/>
            <p:nvPr/>
          </p:nvSpPr>
          <p:spPr bwMode="auto">
            <a:xfrm>
              <a:off x="4240325" y="1155436"/>
              <a:ext cx="1315926" cy="131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3A87770-2987-3401-60DD-11BD708B31C2}"/>
                </a:ext>
              </a:extLst>
            </p:cNvPr>
            <p:cNvSpPr/>
            <p:nvPr/>
          </p:nvSpPr>
          <p:spPr bwMode="auto">
            <a:xfrm>
              <a:off x="4668127" y="1909338"/>
              <a:ext cx="460322" cy="490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BFD45065-F2CE-9B24-6B58-49F69084B76D}"/>
                </a:ext>
              </a:extLst>
            </p:cNvPr>
            <p:cNvGrpSpPr/>
            <p:nvPr/>
          </p:nvGrpSpPr>
          <p:grpSpPr>
            <a:xfrm>
              <a:off x="4404744" y="1605306"/>
              <a:ext cx="987088" cy="299524"/>
              <a:chOff x="3042159" y="815996"/>
              <a:chExt cx="1080277" cy="327802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68889600-118E-8059-2815-BCD2B55E5AF8}"/>
                  </a:ext>
                </a:extLst>
              </p:cNvPr>
              <p:cNvSpPr/>
              <p:nvPr/>
            </p:nvSpPr>
            <p:spPr bwMode="auto">
              <a:xfrm>
                <a:off x="3042159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3C0DBB29-6B14-9703-4B85-B0035AB7F860}"/>
                  </a:ext>
                </a:extLst>
              </p:cNvPr>
              <p:cNvSpPr/>
              <p:nvPr/>
            </p:nvSpPr>
            <p:spPr bwMode="auto">
              <a:xfrm>
                <a:off x="3119436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9ECB11F1-35F4-640A-73CC-C02FBB82F283}"/>
                  </a:ext>
                </a:extLst>
              </p:cNvPr>
              <p:cNvSpPr/>
              <p:nvPr/>
            </p:nvSpPr>
            <p:spPr bwMode="auto">
              <a:xfrm>
                <a:off x="3794634" y="815996"/>
                <a:ext cx="327802" cy="32780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698254A1-A054-4AB1-DFD9-270EF16048BB}"/>
                  </a:ext>
                </a:extLst>
              </p:cNvPr>
              <p:cNvSpPr/>
              <p:nvPr/>
            </p:nvSpPr>
            <p:spPr bwMode="auto">
              <a:xfrm>
                <a:off x="3871911" y="896277"/>
                <a:ext cx="167240" cy="16724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AC283F42-FF46-354F-C62F-2482F3958EE2}"/>
                </a:ext>
              </a:extLst>
            </p:cNvPr>
            <p:cNvGrpSpPr/>
            <p:nvPr/>
          </p:nvGrpSpPr>
          <p:grpSpPr>
            <a:xfrm>
              <a:off x="4369198" y="788049"/>
              <a:ext cx="1061695" cy="468990"/>
              <a:chOff x="1473598" y="788049"/>
              <a:chExt cx="1061695" cy="468990"/>
            </a:xfrm>
          </p:grpSpPr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9E566403-A4E9-BDF0-CD46-81EFA3EF9B0F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" name="ひし形 173">
                <a:extLst>
                  <a:ext uri="{FF2B5EF4-FFF2-40B4-BE49-F238E27FC236}">
                    <a16:creationId xmlns:a16="http://schemas.microsoft.com/office/drawing/2014/main" id="{CD71C1A0-168D-931E-7C1A-A28FF9CD838E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BFEDE22B-D3D0-E24C-3EA5-5A34DD9BD1CB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CC3D3A4D-5270-C4AD-B4DF-CE531A0FE788}"/>
                  </a:ext>
                </a:extLst>
              </p:cNvPr>
              <p:cNvCxnSpPr>
                <a:stCxn id="175" idx="3"/>
                <a:endCxn id="174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0A5EFEBD-A69F-E4C9-AB42-ADB4EC908D86}"/>
                </a:ext>
              </a:extLst>
            </p:cNvPr>
            <p:cNvGrpSpPr/>
            <p:nvPr/>
          </p:nvGrpSpPr>
          <p:grpSpPr>
            <a:xfrm rot="20700000">
              <a:off x="5967714" y="898710"/>
              <a:ext cx="81598" cy="1604671"/>
              <a:chOff x="3204527" y="1059243"/>
              <a:chExt cx="81598" cy="1604671"/>
            </a:xfrm>
          </p:grpSpPr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63DF864A-4008-A171-B1C7-080F59C9E7FD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E21873D4-9BD8-852D-1FC5-866ABC98940F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2286C4D-1F74-28C7-CF9D-C2AD9E6C9F3B}"/>
                </a:ext>
              </a:extLst>
            </p:cNvPr>
            <p:cNvSpPr/>
            <p:nvPr/>
          </p:nvSpPr>
          <p:spPr bwMode="auto">
            <a:xfrm>
              <a:off x="6007866" y="1960500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1627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75B26CCA-11A7-EDF9-EEBC-66D224931CAF}"/>
              </a:ext>
            </a:extLst>
          </p:cNvPr>
          <p:cNvGrpSpPr/>
          <p:nvPr/>
        </p:nvGrpSpPr>
        <p:grpSpPr>
          <a:xfrm>
            <a:off x="4205399" y="788049"/>
            <a:ext cx="2114222" cy="2656604"/>
            <a:chOff x="4205399" y="788049"/>
            <a:chExt cx="2114222" cy="2656604"/>
          </a:xfrm>
        </p:grpSpPr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19BBBE4B-6B37-AD9F-AA43-ED34B33690CC}"/>
                </a:ext>
              </a:extLst>
            </p:cNvPr>
            <p:cNvSpPr/>
            <p:nvPr/>
          </p:nvSpPr>
          <p:spPr bwMode="auto">
            <a:xfrm rot="4046430" flipH="1" flipV="1">
              <a:off x="5568622" y="1865599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61A3FB1-28FF-0510-98E8-CD7CB7FC7C18}"/>
                </a:ext>
              </a:extLst>
            </p:cNvPr>
            <p:cNvSpPr/>
            <p:nvPr/>
          </p:nvSpPr>
          <p:spPr bwMode="auto">
            <a:xfrm>
              <a:off x="5015414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0F464DE-7299-C1CD-DA11-42FC3FBF8500}"/>
                </a:ext>
              </a:extLst>
            </p:cNvPr>
            <p:cNvSpPr/>
            <p:nvPr/>
          </p:nvSpPr>
          <p:spPr bwMode="auto">
            <a:xfrm>
              <a:off x="4426902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1AC4819-CA08-77B2-9A78-35C7666A721D}"/>
                </a:ext>
              </a:extLst>
            </p:cNvPr>
            <p:cNvSpPr/>
            <p:nvPr/>
          </p:nvSpPr>
          <p:spPr bwMode="auto">
            <a:xfrm>
              <a:off x="4205399" y="1800879"/>
              <a:ext cx="659705" cy="1292628"/>
            </a:xfrm>
            <a:custGeom>
              <a:avLst/>
              <a:gdLst>
                <a:gd name="connsiteX0" fmla="*/ 659705 w 659705"/>
                <a:gd name="connsiteY0" fmla="*/ 0 h 1292628"/>
                <a:gd name="connsiteX1" fmla="*/ 659705 w 659705"/>
                <a:gd name="connsiteY1" fmla="*/ 1292628 h 1292628"/>
                <a:gd name="connsiteX2" fmla="*/ 553248 w 659705"/>
                <a:gd name="connsiteY2" fmla="*/ 1282569 h 1292628"/>
                <a:gd name="connsiteX3" fmla="*/ 0 w 659705"/>
                <a:gd name="connsiteY3" fmla="*/ 646314 h 1292628"/>
                <a:gd name="connsiteX4" fmla="*/ 553248 w 659705"/>
                <a:gd name="connsiteY4" fmla="*/ 10059 h 1292628"/>
                <a:gd name="connsiteX5" fmla="*/ 659705 w 659705"/>
                <a:gd name="connsiteY5" fmla="*/ 0 h 129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9705" h="1292628">
                  <a:moveTo>
                    <a:pt x="659705" y="0"/>
                  </a:moveTo>
                  <a:lnTo>
                    <a:pt x="659705" y="1292628"/>
                  </a:lnTo>
                  <a:lnTo>
                    <a:pt x="553248" y="1282569"/>
                  </a:lnTo>
                  <a:cubicBezTo>
                    <a:pt x="237510" y="1222010"/>
                    <a:pt x="0" y="960160"/>
                    <a:pt x="0" y="646314"/>
                  </a:cubicBezTo>
                  <a:cubicBezTo>
                    <a:pt x="0" y="332468"/>
                    <a:pt x="237510" y="70618"/>
                    <a:pt x="553248" y="10059"/>
                  </a:cubicBezTo>
                  <a:lnTo>
                    <a:pt x="65970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5027A91-81B2-4A00-EF3D-6B6AA2CBCF75}"/>
                </a:ext>
              </a:extLst>
            </p:cNvPr>
            <p:cNvSpPr/>
            <p:nvPr/>
          </p:nvSpPr>
          <p:spPr bwMode="auto">
            <a:xfrm>
              <a:off x="4305268" y="1790598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4ABAE32F-66EF-5A98-4AED-DBEFE6E63C52}"/>
                </a:ext>
              </a:extLst>
            </p:cNvPr>
            <p:cNvSpPr/>
            <p:nvPr/>
          </p:nvSpPr>
          <p:spPr bwMode="auto">
            <a:xfrm>
              <a:off x="4240325" y="1155436"/>
              <a:ext cx="1315926" cy="131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3A87770-2987-3401-60DD-11BD708B31C2}"/>
                </a:ext>
              </a:extLst>
            </p:cNvPr>
            <p:cNvSpPr/>
            <p:nvPr/>
          </p:nvSpPr>
          <p:spPr bwMode="auto">
            <a:xfrm>
              <a:off x="4668127" y="1909338"/>
              <a:ext cx="460322" cy="490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AC283F42-FF46-354F-C62F-2482F3958EE2}"/>
                </a:ext>
              </a:extLst>
            </p:cNvPr>
            <p:cNvGrpSpPr/>
            <p:nvPr/>
          </p:nvGrpSpPr>
          <p:grpSpPr>
            <a:xfrm>
              <a:off x="4369198" y="788049"/>
              <a:ext cx="1061695" cy="468990"/>
              <a:chOff x="1473598" y="788049"/>
              <a:chExt cx="1061695" cy="468990"/>
            </a:xfrm>
          </p:grpSpPr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9E566403-A4E9-BDF0-CD46-81EFA3EF9B0F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4" name="ひし形 173">
                <a:extLst>
                  <a:ext uri="{FF2B5EF4-FFF2-40B4-BE49-F238E27FC236}">
                    <a16:creationId xmlns:a16="http://schemas.microsoft.com/office/drawing/2014/main" id="{CD71C1A0-168D-931E-7C1A-A28FF9CD838E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BFEDE22B-D3D0-E24C-3EA5-5A34DD9BD1CB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CC3D3A4D-5270-C4AD-B4DF-CE531A0FE788}"/>
                  </a:ext>
                </a:extLst>
              </p:cNvPr>
              <p:cNvCxnSpPr>
                <a:stCxn id="175" idx="3"/>
                <a:endCxn id="174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0A5EFEBD-A69F-E4C9-AB42-ADB4EC908D86}"/>
                </a:ext>
              </a:extLst>
            </p:cNvPr>
            <p:cNvGrpSpPr/>
            <p:nvPr/>
          </p:nvGrpSpPr>
          <p:grpSpPr>
            <a:xfrm rot="20700000">
              <a:off x="5967714" y="898710"/>
              <a:ext cx="81598" cy="1604671"/>
              <a:chOff x="3204527" y="1059243"/>
              <a:chExt cx="81598" cy="1604671"/>
            </a:xfrm>
          </p:grpSpPr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63DF864A-4008-A171-B1C7-080F59C9E7FD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E21873D4-9BD8-852D-1FC5-866ABC98940F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42286C4D-1F74-28C7-CF9D-C2AD9E6C9F3B}"/>
                </a:ext>
              </a:extLst>
            </p:cNvPr>
            <p:cNvSpPr/>
            <p:nvPr/>
          </p:nvSpPr>
          <p:spPr bwMode="auto">
            <a:xfrm>
              <a:off x="6007866" y="1960500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F5D2D0F-7FB4-86F9-9329-EDCE7258B074}"/>
                </a:ext>
              </a:extLst>
            </p:cNvPr>
            <p:cNvSpPr/>
            <p:nvPr/>
          </p:nvSpPr>
          <p:spPr bwMode="auto">
            <a:xfrm>
              <a:off x="4320181" y="1592434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595893A-6BE6-6CE3-DBCA-2A31327DE9F7}"/>
                </a:ext>
              </a:extLst>
            </p:cNvPr>
            <p:cNvSpPr/>
            <p:nvPr/>
          </p:nvSpPr>
          <p:spPr bwMode="auto">
            <a:xfrm>
              <a:off x="5012234" y="1592434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372F8B9-E961-369B-58DE-135DB4A9FBF6}"/>
                </a:ext>
              </a:extLst>
            </p:cNvPr>
            <p:cNvSpPr/>
            <p:nvPr/>
          </p:nvSpPr>
          <p:spPr bwMode="auto">
            <a:xfrm rot="5400000">
              <a:off x="4434105" y="1678341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A8DA4A0-06D1-1BB4-3588-76C4146181D4}"/>
                </a:ext>
              </a:extLst>
            </p:cNvPr>
            <p:cNvSpPr/>
            <p:nvPr/>
          </p:nvSpPr>
          <p:spPr bwMode="auto">
            <a:xfrm rot="5400000">
              <a:off x="5126158" y="1678341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1E03BD3E-DE15-D9AE-11C2-12C83AC94B7C}"/>
              </a:ext>
            </a:extLst>
          </p:cNvPr>
          <p:cNvGrpSpPr/>
          <p:nvPr/>
        </p:nvGrpSpPr>
        <p:grpSpPr>
          <a:xfrm>
            <a:off x="7165951" y="788049"/>
            <a:ext cx="2117850" cy="2656604"/>
            <a:chOff x="7165951" y="788049"/>
            <a:chExt cx="2117850" cy="2656604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C294EE3C-22E4-D01E-FFBC-23571EC5882D}"/>
                </a:ext>
              </a:extLst>
            </p:cNvPr>
            <p:cNvSpPr/>
            <p:nvPr/>
          </p:nvSpPr>
          <p:spPr bwMode="auto">
            <a:xfrm rot="4046430" flipH="1" flipV="1">
              <a:off x="8532802" y="1865599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3F32CCF-F986-603A-4C9A-4D6A7F410A56}"/>
                </a:ext>
              </a:extLst>
            </p:cNvPr>
            <p:cNvSpPr/>
            <p:nvPr/>
          </p:nvSpPr>
          <p:spPr bwMode="auto">
            <a:xfrm>
              <a:off x="7975966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CDA594F-31A2-BCB1-11A1-817CCE589831}"/>
                </a:ext>
              </a:extLst>
            </p:cNvPr>
            <p:cNvSpPr/>
            <p:nvPr/>
          </p:nvSpPr>
          <p:spPr bwMode="auto">
            <a:xfrm>
              <a:off x="7387454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A96FBBF9-4262-85AD-BA55-322B74989DA4}"/>
                </a:ext>
              </a:extLst>
            </p:cNvPr>
            <p:cNvSpPr/>
            <p:nvPr/>
          </p:nvSpPr>
          <p:spPr bwMode="auto">
            <a:xfrm>
              <a:off x="7165951" y="1799817"/>
              <a:ext cx="670953" cy="1294752"/>
            </a:xfrm>
            <a:custGeom>
              <a:avLst/>
              <a:gdLst>
                <a:gd name="connsiteX0" fmla="*/ 670953 w 670953"/>
                <a:gd name="connsiteY0" fmla="*/ 0 h 1294752"/>
                <a:gd name="connsiteX1" fmla="*/ 670953 w 670953"/>
                <a:gd name="connsiteY1" fmla="*/ 1294752 h 1294752"/>
                <a:gd name="connsiteX2" fmla="*/ 553248 w 670953"/>
                <a:gd name="connsiteY2" fmla="*/ 1283631 h 1294752"/>
                <a:gd name="connsiteX3" fmla="*/ 0 w 670953"/>
                <a:gd name="connsiteY3" fmla="*/ 647376 h 1294752"/>
                <a:gd name="connsiteX4" fmla="*/ 553248 w 670953"/>
                <a:gd name="connsiteY4" fmla="*/ 11121 h 1294752"/>
                <a:gd name="connsiteX5" fmla="*/ 670953 w 670953"/>
                <a:gd name="connsiteY5" fmla="*/ 0 h 129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0953" h="1294752">
                  <a:moveTo>
                    <a:pt x="670953" y="0"/>
                  </a:moveTo>
                  <a:lnTo>
                    <a:pt x="670953" y="1294752"/>
                  </a:lnTo>
                  <a:lnTo>
                    <a:pt x="553248" y="1283631"/>
                  </a:lnTo>
                  <a:cubicBezTo>
                    <a:pt x="237510" y="1223072"/>
                    <a:pt x="0" y="961222"/>
                    <a:pt x="0" y="647376"/>
                  </a:cubicBezTo>
                  <a:cubicBezTo>
                    <a:pt x="0" y="333530"/>
                    <a:pt x="237510" y="71680"/>
                    <a:pt x="553248" y="11121"/>
                  </a:cubicBezTo>
                  <a:lnTo>
                    <a:pt x="670953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98536AE-7DAA-0CA6-464D-3A4B77AAFCB7}"/>
                </a:ext>
              </a:extLst>
            </p:cNvPr>
            <p:cNvSpPr/>
            <p:nvPr/>
          </p:nvSpPr>
          <p:spPr bwMode="auto">
            <a:xfrm>
              <a:off x="7265820" y="1790598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D4D4B67-164C-E6E9-AB5B-40FC144CA0BF}"/>
                </a:ext>
              </a:extLst>
            </p:cNvPr>
            <p:cNvSpPr/>
            <p:nvPr/>
          </p:nvSpPr>
          <p:spPr bwMode="auto">
            <a:xfrm>
              <a:off x="7200877" y="1155436"/>
              <a:ext cx="1315926" cy="1315926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AFAB134-3899-946E-8D01-661EC367C750}"/>
                </a:ext>
              </a:extLst>
            </p:cNvPr>
            <p:cNvSpPr/>
            <p:nvPr/>
          </p:nvSpPr>
          <p:spPr bwMode="auto">
            <a:xfrm>
              <a:off x="7628679" y="1909338"/>
              <a:ext cx="460322" cy="490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A514E645-5FA0-2417-5626-22B19608CC7E}"/>
                </a:ext>
              </a:extLst>
            </p:cNvPr>
            <p:cNvGrpSpPr/>
            <p:nvPr/>
          </p:nvGrpSpPr>
          <p:grpSpPr>
            <a:xfrm>
              <a:off x="7658486" y="1916362"/>
              <a:ext cx="400708" cy="122201"/>
              <a:chOff x="5067998" y="1156419"/>
              <a:chExt cx="438538" cy="133738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E7A7EE05-2B03-21CA-C56B-D84F099FA03F}"/>
                  </a:ext>
                </a:extLst>
              </p:cNvPr>
              <p:cNvSpPr/>
              <p:nvPr/>
            </p:nvSpPr>
            <p:spPr bwMode="auto">
              <a:xfrm>
                <a:off x="5067998" y="1156419"/>
                <a:ext cx="133738" cy="133738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5E6906D5-339D-322F-2A66-319944EEE3C2}"/>
                  </a:ext>
                </a:extLst>
              </p:cNvPr>
              <p:cNvSpPr/>
              <p:nvPr/>
            </p:nvSpPr>
            <p:spPr bwMode="auto">
              <a:xfrm>
                <a:off x="5372798" y="1156419"/>
                <a:ext cx="133738" cy="133738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E0B8221F-929D-5B37-DF0E-9F0A73E4E14F}"/>
                </a:ext>
              </a:extLst>
            </p:cNvPr>
            <p:cNvSpPr/>
            <p:nvPr/>
          </p:nvSpPr>
          <p:spPr bwMode="auto">
            <a:xfrm rot="5400000">
              <a:off x="7824674" y="1084836"/>
              <a:ext cx="68332" cy="366324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月 76">
              <a:extLst>
                <a:ext uri="{FF2B5EF4-FFF2-40B4-BE49-F238E27FC236}">
                  <a16:creationId xmlns:a16="http://schemas.microsoft.com/office/drawing/2014/main" id="{16A9D592-7132-A6B4-5DED-8B68490B8D74}"/>
                </a:ext>
              </a:extLst>
            </p:cNvPr>
            <p:cNvSpPr/>
            <p:nvPr/>
          </p:nvSpPr>
          <p:spPr bwMode="auto">
            <a:xfrm rot="5400000">
              <a:off x="7822787" y="1244398"/>
              <a:ext cx="72105" cy="261886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A650EEF0-2512-1074-757A-67306E5C6676}"/>
                </a:ext>
              </a:extLst>
            </p:cNvPr>
            <p:cNvGrpSpPr/>
            <p:nvPr/>
          </p:nvGrpSpPr>
          <p:grpSpPr>
            <a:xfrm>
              <a:off x="7348618" y="788049"/>
              <a:ext cx="1061695" cy="468990"/>
              <a:chOff x="1473598" y="788049"/>
              <a:chExt cx="1061695" cy="468990"/>
            </a:xfrm>
          </p:grpSpPr>
          <p:sp>
            <p:nvSpPr>
              <p:cNvPr id="178" name="正方形/長方形 177">
                <a:extLst>
                  <a:ext uri="{FF2B5EF4-FFF2-40B4-BE49-F238E27FC236}">
                    <a16:creationId xmlns:a16="http://schemas.microsoft.com/office/drawing/2014/main" id="{F2E71936-93AF-AB51-F508-B78B9C1FC86D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9" name="ひし形 178">
                <a:extLst>
                  <a:ext uri="{FF2B5EF4-FFF2-40B4-BE49-F238E27FC236}">
                    <a16:creationId xmlns:a16="http://schemas.microsoft.com/office/drawing/2014/main" id="{F18C89F5-BEE8-411C-3976-8AABBB30E237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0" name="四角形: 上の 2 つの角を丸める 179">
                <a:extLst>
                  <a:ext uri="{FF2B5EF4-FFF2-40B4-BE49-F238E27FC236}">
                    <a16:creationId xmlns:a16="http://schemas.microsoft.com/office/drawing/2014/main" id="{6DC73E3E-7672-EA08-FE23-0F2F0EABD5CA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81" name="直線コネクタ 180">
                <a:extLst>
                  <a:ext uri="{FF2B5EF4-FFF2-40B4-BE49-F238E27FC236}">
                    <a16:creationId xmlns:a16="http://schemas.microsoft.com/office/drawing/2014/main" id="{24E5D10D-CD6D-A215-90B1-B8C54F6640CF}"/>
                  </a:ext>
                </a:extLst>
              </p:cNvPr>
              <p:cNvCxnSpPr>
                <a:stCxn id="180" idx="3"/>
                <a:endCxn id="179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AB157C6D-D1EE-00B1-B0D0-E8C274A0C325}"/>
                </a:ext>
              </a:extLst>
            </p:cNvPr>
            <p:cNvGrpSpPr/>
            <p:nvPr/>
          </p:nvGrpSpPr>
          <p:grpSpPr>
            <a:xfrm rot="20700000">
              <a:off x="8931894" y="898710"/>
              <a:ext cx="81598" cy="1604671"/>
              <a:chOff x="3204527" y="1059243"/>
              <a:chExt cx="81598" cy="1604671"/>
            </a:xfrm>
          </p:grpSpPr>
          <p:sp>
            <p:nvSpPr>
              <p:cNvPr id="214" name="台形 213">
                <a:extLst>
                  <a:ext uri="{FF2B5EF4-FFF2-40B4-BE49-F238E27FC236}">
                    <a16:creationId xmlns:a16="http://schemas.microsoft.com/office/drawing/2014/main" id="{5E5E81A4-B8A7-43C0-A1DB-8DA03E70EB07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5" name="台形 214">
                <a:extLst>
                  <a:ext uri="{FF2B5EF4-FFF2-40B4-BE49-F238E27FC236}">
                    <a16:creationId xmlns:a16="http://schemas.microsoft.com/office/drawing/2014/main" id="{887F88E0-CC08-21E6-0CFC-08F74F20A142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F0C3613E-EFD7-B911-4311-D2BC8582B4F3}"/>
                </a:ext>
              </a:extLst>
            </p:cNvPr>
            <p:cNvSpPr/>
            <p:nvPr/>
          </p:nvSpPr>
          <p:spPr bwMode="auto">
            <a:xfrm>
              <a:off x="8972046" y="1960500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EF8538D-37BF-01E9-267E-FED6DE98C5CF}"/>
                </a:ext>
              </a:extLst>
            </p:cNvPr>
            <p:cNvSpPr/>
            <p:nvPr/>
          </p:nvSpPr>
          <p:spPr bwMode="auto">
            <a:xfrm>
              <a:off x="7280074" y="1578927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D94F220-826E-D3CA-EA6F-EA53EB05770F}"/>
                </a:ext>
              </a:extLst>
            </p:cNvPr>
            <p:cNvSpPr/>
            <p:nvPr/>
          </p:nvSpPr>
          <p:spPr bwMode="auto">
            <a:xfrm>
              <a:off x="7972128" y="1578927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D19D30A-3D91-7D54-144E-077A09D827FE}"/>
                </a:ext>
              </a:extLst>
            </p:cNvPr>
            <p:cNvSpPr/>
            <p:nvPr/>
          </p:nvSpPr>
          <p:spPr bwMode="auto">
            <a:xfrm rot="5400000">
              <a:off x="7393998" y="1664834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A49C4A0-8D06-1128-989A-F2742447A871}"/>
                </a:ext>
              </a:extLst>
            </p:cNvPr>
            <p:cNvSpPr/>
            <p:nvPr/>
          </p:nvSpPr>
          <p:spPr bwMode="auto">
            <a:xfrm rot="5400000">
              <a:off x="8086052" y="1664834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C90E388D-E864-712E-211B-643DA1972B8B}"/>
              </a:ext>
            </a:extLst>
          </p:cNvPr>
          <p:cNvGrpSpPr/>
          <p:nvPr/>
        </p:nvGrpSpPr>
        <p:grpSpPr>
          <a:xfrm>
            <a:off x="1276614" y="788049"/>
            <a:ext cx="2101688" cy="2656604"/>
            <a:chOff x="1276614" y="788049"/>
            <a:chExt cx="2101688" cy="2656604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5844D15-8E23-1A8B-44E6-8EC025AE481B}"/>
                </a:ext>
              </a:extLst>
            </p:cNvPr>
            <p:cNvSpPr/>
            <p:nvPr/>
          </p:nvSpPr>
          <p:spPr bwMode="auto">
            <a:xfrm rot="4046430" flipH="1" flipV="1">
              <a:off x="2627303" y="185036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6157939-C638-1A7F-8313-4F04D9C4E444}"/>
                </a:ext>
              </a:extLst>
            </p:cNvPr>
            <p:cNvSpPr/>
            <p:nvPr/>
          </p:nvSpPr>
          <p:spPr bwMode="auto">
            <a:xfrm>
              <a:off x="1276614" y="1766400"/>
              <a:ext cx="692890" cy="1298898"/>
            </a:xfrm>
            <a:custGeom>
              <a:avLst/>
              <a:gdLst>
                <a:gd name="connsiteX0" fmla="*/ 692889 w 692890"/>
                <a:gd name="connsiteY0" fmla="*/ 0 h 1298898"/>
                <a:gd name="connsiteX1" fmla="*/ 692890 w 692890"/>
                <a:gd name="connsiteY1" fmla="*/ 0 h 1298898"/>
                <a:gd name="connsiteX2" fmla="*/ 692890 w 692890"/>
                <a:gd name="connsiteY2" fmla="*/ 1298898 h 1298898"/>
                <a:gd name="connsiteX3" fmla="*/ 692889 w 692890"/>
                <a:gd name="connsiteY3" fmla="*/ 1298898 h 1298898"/>
                <a:gd name="connsiteX4" fmla="*/ 0 w 692890"/>
                <a:gd name="connsiteY4" fmla="*/ 649449 h 1298898"/>
                <a:gd name="connsiteX5" fmla="*/ 692889 w 692890"/>
                <a:gd name="connsiteY5" fmla="*/ 0 h 129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2890" h="1298898">
                  <a:moveTo>
                    <a:pt x="692889" y="0"/>
                  </a:moveTo>
                  <a:lnTo>
                    <a:pt x="692890" y="0"/>
                  </a:lnTo>
                  <a:lnTo>
                    <a:pt x="692890" y="1298898"/>
                  </a:lnTo>
                  <a:lnTo>
                    <a:pt x="692889" y="1298898"/>
                  </a:lnTo>
                  <a:cubicBezTo>
                    <a:pt x="310217" y="1298898"/>
                    <a:pt x="0" y="1008130"/>
                    <a:pt x="0" y="649449"/>
                  </a:cubicBezTo>
                  <a:cubicBezTo>
                    <a:pt x="0" y="290768"/>
                    <a:pt x="310217" y="0"/>
                    <a:pt x="692889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F735CE19-A354-DFD1-AC85-B9B2EDB9EBE0}"/>
                </a:ext>
              </a:extLst>
            </p:cNvPr>
            <p:cNvSpPr/>
            <p:nvPr/>
          </p:nvSpPr>
          <p:spPr bwMode="auto">
            <a:xfrm>
              <a:off x="2086629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154B585-2E6B-BAF4-6940-F86E76E36132}"/>
                </a:ext>
              </a:extLst>
            </p:cNvPr>
            <p:cNvSpPr/>
            <p:nvPr/>
          </p:nvSpPr>
          <p:spPr bwMode="auto">
            <a:xfrm>
              <a:off x="1498118" y="3033426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D91D0613-6936-92CF-7664-BDAFF918AB97}"/>
                </a:ext>
              </a:extLst>
            </p:cNvPr>
            <p:cNvSpPr/>
            <p:nvPr/>
          </p:nvSpPr>
          <p:spPr bwMode="auto">
            <a:xfrm>
              <a:off x="1376484" y="1790598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157E1AFA-06AC-1FA4-F027-A7AB18BAC96B}"/>
                </a:ext>
              </a:extLst>
            </p:cNvPr>
            <p:cNvSpPr/>
            <p:nvPr/>
          </p:nvSpPr>
          <p:spPr bwMode="auto">
            <a:xfrm>
              <a:off x="1311540" y="1155435"/>
              <a:ext cx="1315926" cy="1315926"/>
            </a:xfrm>
            <a:prstGeom prst="ellipse">
              <a:avLst/>
            </a:pr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50D62DC6-976E-227B-82DD-62AFFAC3AD84}"/>
                </a:ext>
              </a:extLst>
            </p:cNvPr>
            <p:cNvSpPr/>
            <p:nvPr/>
          </p:nvSpPr>
          <p:spPr bwMode="auto">
            <a:xfrm>
              <a:off x="1806792" y="2044239"/>
              <a:ext cx="325422" cy="383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4E7B20C-C488-A4AF-9548-2913906D7158}"/>
                </a:ext>
              </a:extLst>
            </p:cNvPr>
            <p:cNvSpPr/>
            <p:nvPr/>
          </p:nvSpPr>
          <p:spPr bwMode="auto">
            <a:xfrm>
              <a:off x="1459651" y="1154291"/>
              <a:ext cx="1019704" cy="435249"/>
            </a:xfrm>
            <a:custGeom>
              <a:avLst/>
              <a:gdLst>
                <a:gd name="connsiteX0" fmla="*/ 557986 w 1115972"/>
                <a:gd name="connsiteY0" fmla="*/ 0 h 476340"/>
                <a:gd name="connsiteX1" fmla="*/ 1067160 w 1115972"/>
                <a:gd name="connsiteY1" fmla="*/ 210907 h 476340"/>
                <a:gd name="connsiteX2" fmla="*/ 1115972 w 1115972"/>
                <a:gd name="connsiteY2" fmla="*/ 270068 h 476340"/>
                <a:gd name="connsiteX3" fmla="*/ 1067377 w 1115972"/>
                <a:gd name="connsiteY3" fmla="*/ 265169 h 476340"/>
                <a:gd name="connsiteX4" fmla="*/ 558204 w 1115972"/>
                <a:gd name="connsiteY4" fmla="*/ 476076 h 476340"/>
                <a:gd name="connsiteX5" fmla="*/ 557986 w 1115972"/>
                <a:gd name="connsiteY5" fmla="*/ 476340 h 476340"/>
                <a:gd name="connsiteX6" fmla="*/ 557768 w 1115972"/>
                <a:gd name="connsiteY6" fmla="*/ 476076 h 476340"/>
                <a:gd name="connsiteX7" fmla="*/ 48595 w 1115972"/>
                <a:gd name="connsiteY7" fmla="*/ 265169 h 476340"/>
                <a:gd name="connsiteX8" fmla="*/ 0 w 1115972"/>
                <a:gd name="connsiteY8" fmla="*/ 270068 h 476340"/>
                <a:gd name="connsiteX9" fmla="*/ 48813 w 1115972"/>
                <a:gd name="connsiteY9" fmla="*/ 210907 h 476340"/>
                <a:gd name="connsiteX10" fmla="*/ 557986 w 1115972"/>
                <a:gd name="connsiteY10" fmla="*/ 0 h 47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5972" h="476340">
                  <a:moveTo>
                    <a:pt x="557986" y="0"/>
                  </a:moveTo>
                  <a:cubicBezTo>
                    <a:pt x="756831" y="0"/>
                    <a:pt x="936851" y="80598"/>
                    <a:pt x="1067160" y="210907"/>
                  </a:cubicBezTo>
                  <a:lnTo>
                    <a:pt x="1115972" y="270068"/>
                  </a:lnTo>
                  <a:lnTo>
                    <a:pt x="1067377" y="265169"/>
                  </a:lnTo>
                  <a:cubicBezTo>
                    <a:pt x="868533" y="265169"/>
                    <a:pt x="688513" y="345767"/>
                    <a:pt x="558204" y="476076"/>
                  </a:cubicBezTo>
                  <a:lnTo>
                    <a:pt x="557986" y="476340"/>
                  </a:lnTo>
                  <a:lnTo>
                    <a:pt x="557768" y="476076"/>
                  </a:lnTo>
                  <a:cubicBezTo>
                    <a:pt x="427460" y="345767"/>
                    <a:pt x="247439" y="265169"/>
                    <a:pt x="48595" y="265169"/>
                  </a:cubicBezTo>
                  <a:lnTo>
                    <a:pt x="0" y="270068"/>
                  </a:lnTo>
                  <a:lnTo>
                    <a:pt x="48813" y="210907"/>
                  </a:lnTo>
                  <a:cubicBezTo>
                    <a:pt x="179122" y="80598"/>
                    <a:pt x="359142" y="0"/>
                    <a:pt x="557986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52B2AF2C-69EB-8D91-5166-650B9526B9F2}"/>
                </a:ext>
              </a:extLst>
            </p:cNvPr>
            <p:cNvGrpSpPr/>
            <p:nvPr/>
          </p:nvGrpSpPr>
          <p:grpSpPr>
            <a:xfrm rot="20700000">
              <a:off x="3026395" y="883471"/>
              <a:ext cx="81598" cy="1604671"/>
              <a:chOff x="3204527" y="1059243"/>
              <a:chExt cx="81598" cy="1604671"/>
            </a:xfrm>
          </p:grpSpPr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02DCAE4B-D3C1-8438-52F8-1B5C889FCD43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704CFF1E-C1F0-7FAA-4DCB-CDA1E8C02A67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5FECB1D-3234-F972-3127-26B584F743BA}"/>
                </a:ext>
              </a:extLst>
            </p:cNvPr>
            <p:cNvSpPr/>
            <p:nvPr/>
          </p:nvSpPr>
          <p:spPr bwMode="auto">
            <a:xfrm>
              <a:off x="3066547" y="194526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8CCA940E-EBA8-7588-E8CF-CEA01A057DD2}"/>
                </a:ext>
              </a:extLst>
            </p:cNvPr>
            <p:cNvGrpSpPr/>
            <p:nvPr/>
          </p:nvGrpSpPr>
          <p:grpSpPr>
            <a:xfrm>
              <a:off x="1473598" y="788049"/>
              <a:ext cx="1061695" cy="468990"/>
              <a:chOff x="1473598" y="788049"/>
              <a:chExt cx="1061695" cy="468990"/>
            </a:xfrm>
          </p:grpSpPr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3DCAF20F-D019-A918-68EA-EC96B523C9D3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7" name="ひし形 166">
                <a:extLst>
                  <a:ext uri="{FF2B5EF4-FFF2-40B4-BE49-F238E27FC236}">
                    <a16:creationId xmlns:a16="http://schemas.microsoft.com/office/drawing/2014/main" id="{56EEAC38-D98B-9E35-F316-6FB2E57C1CFC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7E195E05-D9AE-3E1E-61D4-DE68EFE5C70E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C314ADC0-FB59-2234-38FA-549ABCFD0E51}"/>
                  </a:ext>
                </a:extLst>
              </p:cNvPr>
              <p:cNvCxnSpPr>
                <a:stCxn id="168" idx="3"/>
                <a:endCxn id="167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15B1CB9-FE9C-8D3C-1677-6B56D7A1E00A}"/>
                </a:ext>
              </a:extLst>
            </p:cNvPr>
            <p:cNvSpPr/>
            <p:nvPr/>
          </p:nvSpPr>
          <p:spPr bwMode="auto">
            <a:xfrm>
              <a:off x="1392340" y="1677309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319900D-95E1-0406-7BE8-F49732619042}"/>
                </a:ext>
              </a:extLst>
            </p:cNvPr>
            <p:cNvSpPr/>
            <p:nvPr/>
          </p:nvSpPr>
          <p:spPr bwMode="auto">
            <a:xfrm>
              <a:off x="2084394" y="1677309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261F723-40EB-2A1A-DDBD-B92479941C4B}"/>
                </a:ext>
              </a:extLst>
            </p:cNvPr>
            <p:cNvSpPr/>
            <p:nvPr/>
          </p:nvSpPr>
          <p:spPr bwMode="auto">
            <a:xfrm rot="5400000">
              <a:off x="1506264" y="1763216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B9E5898-3AA9-B1BF-89AF-6B9BFF1F46E0}"/>
                </a:ext>
              </a:extLst>
            </p:cNvPr>
            <p:cNvSpPr/>
            <p:nvPr/>
          </p:nvSpPr>
          <p:spPr bwMode="auto">
            <a:xfrm rot="5400000">
              <a:off x="2198318" y="1763216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D280AC8B-DABA-1ED8-39B5-8D3B7E767F4D}"/>
              </a:ext>
            </a:extLst>
          </p:cNvPr>
          <p:cNvGrpSpPr/>
          <p:nvPr/>
        </p:nvGrpSpPr>
        <p:grpSpPr>
          <a:xfrm>
            <a:off x="4207235" y="3721749"/>
            <a:ext cx="2097147" cy="2655886"/>
            <a:chOff x="4207235" y="3721749"/>
            <a:chExt cx="2097147" cy="2655886"/>
          </a:xfrm>
        </p:grpSpPr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98D730BD-2CB9-352B-D64F-DFA3EAE9165A}"/>
                </a:ext>
              </a:extLst>
            </p:cNvPr>
            <p:cNvSpPr/>
            <p:nvPr/>
          </p:nvSpPr>
          <p:spPr bwMode="auto">
            <a:xfrm rot="4046430" flipH="1" flipV="1">
              <a:off x="5553383" y="480692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8BB60B2-7BB6-F5F1-1638-BD2D080293EE}"/>
                </a:ext>
              </a:extLst>
            </p:cNvPr>
            <p:cNvSpPr/>
            <p:nvPr/>
          </p:nvSpPr>
          <p:spPr bwMode="auto">
            <a:xfrm>
              <a:off x="5017250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BB83287-1911-CEFC-347D-F73C1148A4FA}"/>
                </a:ext>
              </a:extLst>
            </p:cNvPr>
            <p:cNvSpPr/>
            <p:nvPr/>
          </p:nvSpPr>
          <p:spPr bwMode="auto">
            <a:xfrm>
              <a:off x="4428738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FE83E91F-DEF9-362A-0D4F-D90159FFC7AA}"/>
                </a:ext>
              </a:extLst>
            </p:cNvPr>
            <p:cNvSpPr/>
            <p:nvPr/>
          </p:nvSpPr>
          <p:spPr bwMode="auto">
            <a:xfrm>
              <a:off x="4207235" y="4734035"/>
              <a:ext cx="657869" cy="1292280"/>
            </a:xfrm>
            <a:custGeom>
              <a:avLst/>
              <a:gdLst>
                <a:gd name="connsiteX0" fmla="*/ 657869 w 657869"/>
                <a:gd name="connsiteY0" fmla="*/ 0 h 1292280"/>
                <a:gd name="connsiteX1" fmla="*/ 657869 w 657869"/>
                <a:gd name="connsiteY1" fmla="*/ 1292280 h 1292280"/>
                <a:gd name="connsiteX2" fmla="*/ 553248 w 657869"/>
                <a:gd name="connsiteY2" fmla="*/ 1282395 h 1292280"/>
                <a:gd name="connsiteX3" fmla="*/ 0 w 657869"/>
                <a:gd name="connsiteY3" fmla="*/ 646140 h 1292280"/>
                <a:gd name="connsiteX4" fmla="*/ 553248 w 657869"/>
                <a:gd name="connsiteY4" fmla="*/ 9885 h 1292280"/>
                <a:gd name="connsiteX5" fmla="*/ 657869 w 657869"/>
                <a:gd name="connsiteY5" fmla="*/ 0 h 1292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7869" h="1292280">
                  <a:moveTo>
                    <a:pt x="657869" y="0"/>
                  </a:moveTo>
                  <a:lnTo>
                    <a:pt x="657869" y="1292280"/>
                  </a:lnTo>
                  <a:lnTo>
                    <a:pt x="553248" y="1282395"/>
                  </a:lnTo>
                  <a:cubicBezTo>
                    <a:pt x="237510" y="1221836"/>
                    <a:pt x="0" y="959986"/>
                    <a:pt x="0" y="646140"/>
                  </a:cubicBezTo>
                  <a:cubicBezTo>
                    <a:pt x="0" y="332294"/>
                    <a:pt x="237510" y="70444"/>
                    <a:pt x="553248" y="9885"/>
                  </a:cubicBezTo>
                  <a:lnTo>
                    <a:pt x="657869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86BF068-AF32-E248-CAED-7FDD214BC18B}"/>
                </a:ext>
              </a:extLst>
            </p:cNvPr>
            <p:cNvSpPr/>
            <p:nvPr/>
          </p:nvSpPr>
          <p:spPr bwMode="auto">
            <a:xfrm>
              <a:off x="4307104" y="4723580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6854135C-077A-F1B6-CB45-539C36F52D0A}"/>
                </a:ext>
              </a:extLst>
            </p:cNvPr>
            <p:cNvSpPr/>
            <p:nvPr/>
          </p:nvSpPr>
          <p:spPr bwMode="auto">
            <a:xfrm>
              <a:off x="4242161" y="4088418"/>
              <a:ext cx="1315926" cy="13159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ED4CC8C2-2723-26FF-F12D-5921CDB59C04}"/>
                </a:ext>
              </a:extLst>
            </p:cNvPr>
            <p:cNvSpPr/>
            <p:nvPr/>
          </p:nvSpPr>
          <p:spPr bwMode="auto">
            <a:xfrm rot="5400000">
              <a:off x="4865958" y="4024840"/>
              <a:ext cx="68332" cy="366324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" name="月 111">
              <a:extLst>
                <a:ext uri="{FF2B5EF4-FFF2-40B4-BE49-F238E27FC236}">
                  <a16:creationId xmlns:a16="http://schemas.microsoft.com/office/drawing/2014/main" id="{87D3DFCF-495A-E5C4-FBE2-E027E9A9C9BE}"/>
                </a:ext>
              </a:extLst>
            </p:cNvPr>
            <p:cNvSpPr/>
            <p:nvPr/>
          </p:nvSpPr>
          <p:spPr bwMode="auto">
            <a:xfrm rot="5400000">
              <a:off x="4864071" y="4184402"/>
              <a:ext cx="72105" cy="261886"/>
            </a:xfrm>
            <a:prstGeom prst="moon">
              <a:avLst>
                <a:gd name="adj" fmla="val 66024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BE4ECCAC-2A7E-046B-4960-2A4FC94C3F01}"/>
                </a:ext>
              </a:extLst>
            </p:cNvPr>
            <p:cNvSpPr/>
            <p:nvPr/>
          </p:nvSpPr>
          <p:spPr bwMode="auto">
            <a:xfrm rot="19800000">
              <a:off x="4417056" y="4987065"/>
              <a:ext cx="216369" cy="128977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B0D9AE20-AD1A-7204-ABE5-75B1CF197DA7}"/>
                </a:ext>
              </a:extLst>
            </p:cNvPr>
            <p:cNvSpPr/>
            <p:nvPr/>
          </p:nvSpPr>
          <p:spPr bwMode="auto">
            <a:xfrm rot="1800000">
              <a:off x="5176209" y="4987064"/>
              <a:ext cx="216369" cy="128977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BF852677-E84B-0EC4-8574-FF4120B3186B}"/>
                </a:ext>
              </a:extLst>
            </p:cNvPr>
            <p:cNvSpPr/>
            <p:nvPr/>
          </p:nvSpPr>
          <p:spPr bwMode="auto">
            <a:xfrm>
              <a:off x="4720705" y="4913462"/>
              <a:ext cx="358838" cy="281696"/>
            </a:xfrm>
            <a:prstGeom prst="ellipse">
              <a:avLst/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9122BA1-4B92-3FCA-080D-B5D6BD7A80BA}"/>
                </a:ext>
              </a:extLst>
            </p:cNvPr>
            <p:cNvSpPr/>
            <p:nvPr/>
          </p:nvSpPr>
          <p:spPr bwMode="auto">
            <a:xfrm>
              <a:off x="4737413" y="5042497"/>
              <a:ext cx="325421" cy="318216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  <a:gd name="connsiteX0" fmla="*/ 292533 w 585065"/>
                <a:gd name="connsiteY0" fmla="*/ 0 h 642582"/>
                <a:gd name="connsiteX1" fmla="*/ 585065 w 585065"/>
                <a:gd name="connsiteY1" fmla="*/ 147528 h 642582"/>
                <a:gd name="connsiteX2" fmla="*/ 292531 w 585065"/>
                <a:gd name="connsiteY2" fmla="*/ 642582 h 642582"/>
                <a:gd name="connsiteX3" fmla="*/ 0 w 585065"/>
                <a:gd name="connsiteY3" fmla="*/ 147528 h 642582"/>
                <a:gd name="connsiteX4" fmla="*/ 292533 w 585065"/>
                <a:gd name="connsiteY4" fmla="*/ 0 h 64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642582">
                  <a:moveTo>
                    <a:pt x="292533" y="0"/>
                  </a:moveTo>
                  <a:lnTo>
                    <a:pt x="585065" y="147528"/>
                  </a:lnTo>
                  <a:lnTo>
                    <a:pt x="292531" y="642582"/>
                  </a:lnTo>
                  <a:lnTo>
                    <a:pt x="0" y="147528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0EF8E37-EF4E-6433-C2ED-19E4AAAF3D01}"/>
                </a:ext>
              </a:extLst>
            </p:cNvPr>
            <p:cNvGrpSpPr/>
            <p:nvPr/>
          </p:nvGrpSpPr>
          <p:grpSpPr>
            <a:xfrm>
              <a:off x="4392058" y="3721749"/>
              <a:ext cx="1061695" cy="468990"/>
              <a:chOff x="1473598" y="788049"/>
              <a:chExt cx="1061695" cy="468990"/>
            </a:xfrm>
          </p:grpSpPr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BF631E7A-0A56-12CB-7F4C-36E83F98027E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" name="ひし形 188">
                <a:extLst>
                  <a:ext uri="{FF2B5EF4-FFF2-40B4-BE49-F238E27FC236}">
                    <a16:creationId xmlns:a16="http://schemas.microsoft.com/office/drawing/2014/main" id="{4C829CC5-93C9-C7D0-DBD2-B757BF5AFBD3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0" name="四角形: 上の 2 つの角を丸める 189">
                <a:extLst>
                  <a:ext uri="{FF2B5EF4-FFF2-40B4-BE49-F238E27FC236}">
                    <a16:creationId xmlns:a16="http://schemas.microsoft.com/office/drawing/2014/main" id="{DD760C2A-8FBB-B8F7-61EF-91AC17CA58C2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91" name="直線コネクタ 190">
                <a:extLst>
                  <a:ext uri="{FF2B5EF4-FFF2-40B4-BE49-F238E27FC236}">
                    <a16:creationId xmlns:a16="http://schemas.microsoft.com/office/drawing/2014/main" id="{2B30084B-6C0F-983F-48E9-F355F6987023}"/>
                  </a:ext>
                </a:extLst>
              </p:cNvPr>
              <p:cNvCxnSpPr>
                <a:stCxn id="190" idx="3"/>
                <a:endCxn id="189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D994FDD3-C48F-D4C6-617D-334F824FBB24}"/>
                </a:ext>
              </a:extLst>
            </p:cNvPr>
            <p:cNvGrpSpPr/>
            <p:nvPr/>
          </p:nvGrpSpPr>
          <p:grpSpPr>
            <a:xfrm rot="20700000">
              <a:off x="5952475" y="3840031"/>
              <a:ext cx="81598" cy="1604671"/>
              <a:chOff x="3204527" y="1059243"/>
              <a:chExt cx="81598" cy="1604671"/>
            </a:xfrm>
          </p:grpSpPr>
          <p:sp>
            <p:nvSpPr>
              <p:cNvPr id="204" name="台形 203">
                <a:extLst>
                  <a:ext uri="{FF2B5EF4-FFF2-40B4-BE49-F238E27FC236}">
                    <a16:creationId xmlns:a16="http://schemas.microsoft.com/office/drawing/2014/main" id="{E280A745-4252-99BA-0A03-C269A7828B4D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37807959-A2AA-7F14-8897-BE4BBF5436A6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DD7E95A-3EE1-C7E4-0555-60632DF408B2}"/>
                </a:ext>
              </a:extLst>
            </p:cNvPr>
            <p:cNvSpPr/>
            <p:nvPr/>
          </p:nvSpPr>
          <p:spPr bwMode="auto">
            <a:xfrm>
              <a:off x="5992627" y="490182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386CEC7-3069-0872-316D-3B0A3C2C39B1}"/>
                </a:ext>
              </a:extLst>
            </p:cNvPr>
            <p:cNvSpPr/>
            <p:nvPr/>
          </p:nvSpPr>
          <p:spPr bwMode="auto">
            <a:xfrm>
              <a:off x="4328323" y="4546416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D156A22B-D66C-5395-8B00-AB26535353A8}"/>
                </a:ext>
              </a:extLst>
            </p:cNvPr>
            <p:cNvSpPr/>
            <p:nvPr/>
          </p:nvSpPr>
          <p:spPr bwMode="auto">
            <a:xfrm>
              <a:off x="5020376" y="4546416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FF18770-7CE8-61D1-9AA6-C01F55565CF1}"/>
                </a:ext>
              </a:extLst>
            </p:cNvPr>
            <p:cNvSpPr/>
            <p:nvPr/>
          </p:nvSpPr>
          <p:spPr bwMode="auto">
            <a:xfrm rot="5400000">
              <a:off x="4442247" y="4632323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D3334C1-D884-5F16-D619-12DDE323AE18}"/>
                </a:ext>
              </a:extLst>
            </p:cNvPr>
            <p:cNvSpPr/>
            <p:nvPr/>
          </p:nvSpPr>
          <p:spPr bwMode="auto">
            <a:xfrm rot="5400000">
              <a:off x="5134300" y="4632323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B51FA5B-367D-87A2-76A5-DAC68C155004}"/>
              </a:ext>
            </a:extLst>
          </p:cNvPr>
          <p:cNvGrpSpPr/>
          <p:nvPr/>
        </p:nvGrpSpPr>
        <p:grpSpPr>
          <a:xfrm>
            <a:off x="7165951" y="3721749"/>
            <a:ext cx="2117850" cy="2655886"/>
            <a:chOff x="7165951" y="3721749"/>
            <a:chExt cx="2117850" cy="2655886"/>
          </a:xfrm>
        </p:grpSpPr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464DEA2D-D67B-5C10-13B9-7EB9E7EB3C9E}"/>
                </a:ext>
              </a:extLst>
            </p:cNvPr>
            <p:cNvSpPr/>
            <p:nvPr/>
          </p:nvSpPr>
          <p:spPr bwMode="auto">
            <a:xfrm rot="4046430" flipH="1" flipV="1">
              <a:off x="8532802" y="480692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D93D8B9-6EC4-3A48-2D7E-91012C5831D0}"/>
                </a:ext>
              </a:extLst>
            </p:cNvPr>
            <p:cNvSpPr/>
            <p:nvPr/>
          </p:nvSpPr>
          <p:spPr bwMode="auto">
            <a:xfrm>
              <a:off x="7975966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F2BF1F94-AD0B-02A2-6927-74C5F1D192A3}"/>
                </a:ext>
              </a:extLst>
            </p:cNvPr>
            <p:cNvSpPr/>
            <p:nvPr/>
          </p:nvSpPr>
          <p:spPr bwMode="auto">
            <a:xfrm>
              <a:off x="7387454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4213F33C-CD48-8069-BE7B-4B90DD203B5C}"/>
                </a:ext>
              </a:extLst>
            </p:cNvPr>
            <p:cNvSpPr/>
            <p:nvPr/>
          </p:nvSpPr>
          <p:spPr bwMode="auto">
            <a:xfrm>
              <a:off x="7165951" y="4732799"/>
              <a:ext cx="670953" cy="1294753"/>
            </a:xfrm>
            <a:custGeom>
              <a:avLst/>
              <a:gdLst>
                <a:gd name="connsiteX0" fmla="*/ 670953 w 670953"/>
                <a:gd name="connsiteY0" fmla="*/ 0 h 1294753"/>
                <a:gd name="connsiteX1" fmla="*/ 670953 w 670953"/>
                <a:gd name="connsiteY1" fmla="*/ 1294753 h 1294753"/>
                <a:gd name="connsiteX2" fmla="*/ 553248 w 670953"/>
                <a:gd name="connsiteY2" fmla="*/ 1283631 h 1294753"/>
                <a:gd name="connsiteX3" fmla="*/ 0 w 670953"/>
                <a:gd name="connsiteY3" fmla="*/ 647376 h 1294753"/>
                <a:gd name="connsiteX4" fmla="*/ 553248 w 670953"/>
                <a:gd name="connsiteY4" fmla="*/ 11121 h 1294753"/>
                <a:gd name="connsiteX5" fmla="*/ 670953 w 670953"/>
                <a:gd name="connsiteY5" fmla="*/ 0 h 1294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0953" h="1294753">
                  <a:moveTo>
                    <a:pt x="670953" y="0"/>
                  </a:moveTo>
                  <a:lnTo>
                    <a:pt x="670953" y="1294753"/>
                  </a:lnTo>
                  <a:lnTo>
                    <a:pt x="553248" y="1283631"/>
                  </a:lnTo>
                  <a:cubicBezTo>
                    <a:pt x="237510" y="1223072"/>
                    <a:pt x="0" y="961222"/>
                    <a:pt x="0" y="647376"/>
                  </a:cubicBezTo>
                  <a:cubicBezTo>
                    <a:pt x="0" y="333530"/>
                    <a:pt x="237510" y="71680"/>
                    <a:pt x="553248" y="11121"/>
                  </a:cubicBezTo>
                  <a:lnTo>
                    <a:pt x="67095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629491F-319C-A584-11F2-30320442998E}"/>
                </a:ext>
              </a:extLst>
            </p:cNvPr>
            <p:cNvSpPr/>
            <p:nvPr/>
          </p:nvSpPr>
          <p:spPr bwMode="auto">
            <a:xfrm>
              <a:off x="7265820" y="4723580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83A60937-6345-E79D-E924-6DFEC6B7DADD}"/>
                </a:ext>
              </a:extLst>
            </p:cNvPr>
            <p:cNvSpPr/>
            <p:nvPr/>
          </p:nvSpPr>
          <p:spPr bwMode="auto">
            <a:xfrm>
              <a:off x="7200877" y="4088418"/>
              <a:ext cx="1315926" cy="131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109">
              <a:extLst>
                <a:ext uri="{FF2B5EF4-FFF2-40B4-BE49-F238E27FC236}">
                  <a16:creationId xmlns:a16="http://schemas.microsoft.com/office/drawing/2014/main" id="{999BB1AB-B7BC-D639-DAEB-9483ECBEA6F2}"/>
                </a:ext>
              </a:extLst>
            </p:cNvPr>
            <p:cNvSpPr/>
            <p:nvPr/>
          </p:nvSpPr>
          <p:spPr bwMode="auto">
            <a:xfrm rot="10800000">
              <a:off x="7604797" y="4332131"/>
              <a:ext cx="508082" cy="347984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楕円 109">
              <a:extLst>
                <a:ext uri="{FF2B5EF4-FFF2-40B4-BE49-F238E27FC236}">
                  <a16:creationId xmlns:a16="http://schemas.microsoft.com/office/drawing/2014/main" id="{D86542CA-83B2-2DDC-0C20-8EBB4A75C3BD}"/>
                </a:ext>
              </a:extLst>
            </p:cNvPr>
            <p:cNvSpPr/>
            <p:nvPr/>
          </p:nvSpPr>
          <p:spPr bwMode="auto">
            <a:xfrm rot="10800000">
              <a:off x="7501607" y="5049284"/>
              <a:ext cx="714461" cy="347984"/>
            </a:xfrm>
            <a:custGeom>
              <a:avLst/>
              <a:gdLst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440160"/>
                <a:gd name="connsiteX1" fmla="*/ 720080 w 1440160"/>
                <a:gd name="connsiteY1" fmla="*/ 0 h 1440160"/>
                <a:gd name="connsiteX2" fmla="*/ 1440160 w 1440160"/>
                <a:gd name="connsiteY2" fmla="*/ 720080 h 1440160"/>
                <a:gd name="connsiteX3" fmla="*/ 720080 w 1440160"/>
                <a:gd name="connsiteY3" fmla="*/ 1440160 h 1440160"/>
                <a:gd name="connsiteX4" fmla="*/ 0 w 1440160"/>
                <a:gd name="connsiteY4" fmla="*/ 720080 h 1440160"/>
                <a:gd name="connsiteX0" fmla="*/ 0 w 1440160"/>
                <a:gd name="connsiteY0" fmla="*/ 720080 h 1067773"/>
                <a:gd name="connsiteX1" fmla="*/ 720080 w 1440160"/>
                <a:gd name="connsiteY1" fmla="*/ 0 h 1067773"/>
                <a:gd name="connsiteX2" fmla="*/ 1440160 w 1440160"/>
                <a:gd name="connsiteY2" fmla="*/ 720080 h 1067773"/>
                <a:gd name="connsiteX3" fmla="*/ 697855 w 1440160"/>
                <a:gd name="connsiteY3" fmla="*/ 1065510 h 1067773"/>
                <a:gd name="connsiteX4" fmla="*/ 0 w 1440160"/>
                <a:gd name="connsiteY4" fmla="*/ 720080 h 1067773"/>
                <a:gd name="connsiteX0" fmla="*/ 0 w 1440160"/>
                <a:gd name="connsiteY0" fmla="*/ 720080 h 1076372"/>
                <a:gd name="connsiteX1" fmla="*/ 720080 w 1440160"/>
                <a:gd name="connsiteY1" fmla="*/ 0 h 1076372"/>
                <a:gd name="connsiteX2" fmla="*/ 1440160 w 1440160"/>
                <a:gd name="connsiteY2" fmla="*/ 720080 h 1076372"/>
                <a:gd name="connsiteX3" fmla="*/ 704205 w 1440160"/>
                <a:gd name="connsiteY3" fmla="*/ 1075035 h 1076372"/>
                <a:gd name="connsiteX4" fmla="*/ 0 w 1440160"/>
                <a:gd name="connsiteY4" fmla="*/ 720080 h 1076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0160" h="1076372">
                  <a:moveTo>
                    <a:pt x="0" y="720080"/>
                  </a:moveTo>
                  <a:cubicBezTo>
                    <a:pt x="0" y="322391"/>
                    <a:pt x="322391" y="0"/>
                    <a:pt x="720080" y="0"/>
                  </a:cubicBezTo>
                  <a:cubicBezTo>
                    <a:pt x="1117769" y="0"/>
                    <a:pt x="1440160" y="322391"/>
                    <a:pt x="1440160" y="720080"/>
                  </a:cubicBezTo>
                  <a:cubicBezTo>
                    <a:pt x="1440160" y="1117769"/>
                    <a:pt x="1101894" y="1075035"/>
                    <a:pt x="704205" y="1075035"/>
                  </a:cubicBezTo>
                  <a:cubicBezTo>
                    <a:pt x="306516" y="1075035"/>
                    <a:pt x="0" y="1117769"/>
                    <a:pt x="0" y="72008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D6713EAB-6067-CAC1-C3E4-CB0D6F03909D}"/>
                </a:ext>
              </a:extLst>
            </p:cNvPr>
            <p:cNvSpPr/>
            <p:nvPr/>
          </p:nvSpPr>
          <p:spPr bwMode="auto">
            <a:xfrm>
              <a:off x="7689602" y="4877687"/>
              <a:ext cx="338475" cy="387104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D7B2EEE4-5BC6-CCC6-A4C6-E8BB2B57B225}"/>
                </a:ext>
              </a:extLst>
            </p:cNvPr>
            <p:cNvGrpSpPr/>
            <p:nvPr/>
          </p:nvGrpSpPr>
          <p:grpSpPr>
            <a:xfrm>
              <a:off x="7348618" y="3721749"/>
              <a:ext cx="1061695" cy="468990"/>
              <a:chOff x="1473598" y="788049"/>
              <a:chExt cx="1061695" cy="468990"/>
            </a:xfrm>
          </p:grpSpPr>
          <p:sp>
            <p:nvSpPr>
              <p:cNvPr id="183" name="正方形/長方形 182">
                <a:extLst>
                  <a:ext uri="{FF2B5EF4-FFF2-40B4-BE49-F238E27FC236}">
                    <a16:creationId xmlns:a16="http://schemas.microsoft.com/office/drawing/2014/main" id="{0ADF0019-C0EB-77F6-2B49-371B74EE0A74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4" name="ひし形 183">
                <a:extLst>
                  <a:ext uri="{FF2B5EF4-FFF2-40B4-BE49-F238E27FC236}">
                    <a16:creationId xmlns:a16="http://schemas.microsoft.com/office/drawing/2014/main" id="{576EE482-2ED0-DFC5-DCB0-76B8E9509312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5" name="四角形: 上の 2 つの角を丸める 184">
                <a:extLst>
                  <a:ext uri="{FF2B5EF4-FFF2-40B4-BE49-F238E27FC236}">
                    <a16:creationId xmlns:a16="http://schemas.microsoft.com/office/drawing/2014/main" id="{AEB1D9FF-532C-660A-6437-62FC37BE1696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86" name="直線コネクタ 185">
                <a:extLst>
                  <a:ext uri="{FF2B5EF4-FFF2-40B4-BE49-F238E27FC236}">
                    <a16:creationId xmlns:a16="http://schemas.microsoft.com/office/drawing/2014/main" id="{B9EF3C47-FF28-99BC-CA8B-7E6F83B9ABC6}"/>
                  </a:ext>
                </a:extLst>
              </p:cNvPr>
              <p:cNvCxnSpPr>
                <a:stCxn id="185" idx="3"/>
                <a:endCxn id="184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219DF807-9C5C-06AA-2D4E-BCB55F8815F7}"/>
                </a:ext>
              </a:extLst>
            </p:cNvPr>
            <p:cNvGrpSpPr/>
            <p:nvPr/>
          </p:nvGrpSpPr>
          <p:grpSpPr>
            <a:xfrm rot="20700000">
              <a:off x="8931894" y="3840031"/>
              <a:ext cx="81598" cy="1604671"/>
              <a:chOff x="3204527" y="1059243"/>
              <a:chExt cx="81598" cy="1604671"/>
            </a:xfrm>
          </p:grpSpPr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E4BD7922-A38B-DE78-2CA3-98960082FA21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63246C69-09F1-7E0D-D680-E950FB8878F1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E2D6571F-5978-23B2-A87C-CC277FB1763F}"/>
                </a:ext>
              </a:extLst>
            </p:cNvPr>
            <p:cNvSpPr/>
            <p:nvPr/>
          </p:nvSpPr>
          <p:spPr bwMode="auto">
            <a:xfrm>
              <a:off x="8972046" y="490182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EE2C814-92C6-A27F-8A59-48B9A4AA7428}"/>
                </a:ext>
              </a:extLst>
            </p:cNvPr>
            <p:cNvSpPr/>
            <p:nvPr/>
          </p:nvSpPr>
          <p:spPr bwMode="auto">
            <a:xfrm>
              <a:off x="7289146" y="4591984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2A44204-AAA8-9126-C082-E6733FA2DDDC}"/>
                </a:ext>
              </a:extLst>
            </p:cNvPr>
            <p:cNvSpPr/>
            <p:nvPr/>
          </p:nvSpPr>
          <p:spPr bwMode="auto">
            <a:xfrm>
              <a:off x="7981200" y="4591984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45B703E-40E4-C78E-5896-C21F6E170C33}"/>
                </a:ext>
              </a:extLst>
            </p:cNvPr>
            <p:cNvSpPr/>
            <p:nvPr/>
          </p:nvSpPr>
          <p:spPr bwMode="auto">
            <a:xfrm rot="5400000">
              <a:off x="7403070" y="4677891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C4F952F-C898-9C3D-6C63-E76170CE61E8}"/>
                </a:ext>
              </a:extLst>
            </p:cNvPr>
            <p:cNvSpPr/>
            <p:nvPr/>
          </p:nvSpPr>
          <p:spPr bwMode="auto">
            <a:xfrm rot="5400000">
              <a:off x="8095124" y="4677891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2446133-9C40-AEFE-CD9B-0918651A318B}"/>
              </a:ext>
            </a:extLst>
          </p:cNvPr>
          <p:cNvGrpSpPr/>
          <p:nvPr/>
        </p:nvGrpSpPr>
        <p:grpSpPr>
          <a:xfrm>
            <a:off x="1097951" y="3721749"/>
            <a:ext cx="2280351" cy="2655886"/>
            <a:chOff x="1097951" y="3721749"/>
            <a:chExt cx="2280351" cy="2655886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89E30554-B050-788F-D17D-7757C06C245E}"/>
                </a:ext>
              </a:extLst>
            </p:cNvPr>
            <p:cNvSpPr/>
            <p:nvPr/>
          </p:nvSpPr>
          <p:spPr bwMode="auto">
            <a:xfrm rot="4046430" flipH="1" flipV="1">
              <a:off x="2627303" y="4806920"/>
              <a:ext cx="638916" cy="863083"/>
            </a:xfrm>
            <a:custGeom>
              <a:avLst/>
              <a:gdLst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23" fmla="*/ 525397 w 525397"/>
                <a:gd name="connsiteY23" fmla="*/ 0 h 830826"/>
                <a:gd name="connsiteX0" fmla="*/ 525397 w 628979"/>
                <a:gd name="connsiteY0" fmla="*/ 0 h 830826"/>
                <a:gd name="connsiteX1" fmla="*/ 450865 w 628979"/>
                <a:gd name="connsiteY1" fmla="*/ 74160 h 830826"/>
                <a:gd name="connsiteX2" fmla="*/ 419002 w 628979"/>
                <a:gd name="connsiteY2" fmla="*/ 124461 h 830826"/>
                <a:gd name="connsiteX3" fmla="*/ 463409 w 628979"/>
                <a:gd name="connsiteY3" fmla="*/ 131791 h 830826"/>
                <a:gd name="connsiteX4" fmla="*/ 391422 w 628979"/>
                <a:gd name="connsiteY4" fmla="*/ 173113 h 830826"/>
                <a:gd name="connsiteX5" fmla="*/ 361118 w 628979"/>
                <a:gd name="connsiteY5" fmla="*/ 258541 h 830826"/>
                <a:gd name="connsiteX6" fmla="*/ 349268 w 628979"/>
                <a:gd name="connsiteY6" fmla="*/ 361847 h 830826"/>
                <a:gd name="connsiteX7" fmla="*/ 525397 w 628979"/>
                <a:gd name="connsiteY7" fmla="*/ 723694 h 830826"/>
                <a:gd name="connsiteX8" fmla="*/ 432873 w 628979"/>
                <a:gd name="connsiteY8" fmla="*/ 712302 h 830826"/>
                <a:gd name="connsiteX9" fmla="*/ 356137 w 628979"/>
                <a:gd name="connsiteY9" fmla="*/ 682793 h 830826"/>
                <a:gd name="connsiteX10" fmla="*/ 359275 w 628979"/>
                <a:gd name="connsiteY10" fmla="*/ 687748 h 830826"/>
                <a:gd name="connsiteX11" fmla="*/ 433807 w 628979"/>
                <a:gd name="connsiteY11" fmla="*/ 761908 h 830826"/>
                <a:gd name="connsiteX12" fmla="*/ 226813 w 628979"/>
                <a:gd name="connsiteY12" fmla="*/ 700110 h 830826"/>
                <a:gd name="connsiteX13" fmla="*/ 202736 w 628979"/>
                <a:gd name="connsiteY13" fmla="*/ 680694 h 830826"/>
                <a:gd name="connsiteX14" fmla="*/ 205098 w 628979"/>
                <a:gd name="connsiteY14" fmla="*/ 691299 h 830826"/>
                <a:gd name="connsiteX15" fmla="*/ 276104 w 628979"/>
                <a:gd name="connsiteY15" fmla="*/ 830826 h 830826"/>
                <a:gd name="connsiteX16" fmla="*/ 12150 w 628979"/>
                <a:gd name="connsiteY16" fmla="*/ 385489 h 830826"/>
                <a:gd name="connsiteX17" fmla="*/ 76707 w 628979"/>
                <a:gd name="connsiteY17" fmla="*/ 256971 h 830826"/>
                <a:gd name="connsiteX18" fmla="*/ 117142 w 628979"/>
                <a:gd name="connsiteY18" fmla="*/ 215165 h 830826"/>
                <a:gd name="connsiteX19" fmla="*/ 126814 w 628979"/>
                <a:gd name="connsiteY19" fmla="*/ 197748 h 830826"/>
                <a:gd name="connsiteX20" fmla="*/ 289701 w 628979"/>
                <a:gd name="connsiteY20" fmla="*/ 66649 h 830826"/>
                <a:gd name="connsiteX21" fmla="*/ 335385 w 628979"/>
                <a:gd name="connsiteY21" fmla="*/ 52789 h 830826"/>
                <a:gd name="connsiteX22" fmla="*/ 381290 w 628979"/>
                <a:gd name="connsiteY22" fmla="*/ 28436 h 830826"/>
                <a:gd name="connsiteX23" fmla="*/ 628979 w 628979"/>
                <a:gd name="connsiteY23" fmla="*/ 71282 h 830826"/>
                <a:gd name="connsiteX0" fmla="*/ 525397 w 525397"/>
                <a:gd name="connsiteY0" fmla="*/ 0 h 830826"/>
                <a:gd name="connsiteX1" fmla="*/ 450865 w 525397"/>
                <a:gd name="connsiteY1" fmla="*/ 74160 h 830826"/>
                <a:gd name="connsiteX2" fmla="*/ 419002 w 525397"/>
                <a:gd name="connsiteY2" fmla="*/ 124461 h 830826"/>
                <a:gd name="connsiteX3" fmla="*/ 463409 w 525397"/>
                <a:gd name="connsiteY3" fmla="*/ 131791 h 830826"/>
                <a:gd name="connsiteX4" fmla="*/ 391422 w 525397"/>
                <a:gd name="connsiteY4" fmla="*/ 173113 h 830826"/>
                <a:gd name="connsiteX5" fmla="*/ 361118 w 525397"/>
                <a:gd name="connsiteY5" fmla="*/ 258541 h 830826"/>
                <a:gd name="connsiteX6" fmla="*/ 349268 w 525397"/>
                <a:gd name="connsiteY6" fmla="*/ 361847 h 830826"/>
                <a:gd name="connsiteX7" fmla="*/ 525397 w 525397"/>
                <a:gd name="connsiteY7" fmla="*/ 723694 h 830826"/>
                <a:gd name="connsiteX8" fmla="*/ 432873 w 525397"/>
                <a:gd name="connsiteY8" fmla="*/ 712302 h 830826"/>
                <a:gd name="connsiteX9" fmla="*/ 356137 w 525397"/>
                <a:gd name="connsiteY9" fmla="*/ 682793 h 830826"/>
                <a:gd name="connsiteX10" fmla="*/ 359275 w 525397"/>
                <a:gd name="connsiteY10" fmla="*/ 687748 h 830826"/>
                <a:gd name="connsiteX11" fmla="*/ 433807 w 525397"/>
                <a:gd name="connsiteY11" fmla="*/ 761908 h 830826"/>
                <a:gd name="connsiteX12" fmla="*/ 226813 w 525397"/>
                <a:gd name="connsiteY12" fmla="*/ 700110 h 830826"/>
                <a:gd name="connsiteX13" fmla="*/ 202736 w 525397"/>
                <a:gd name="connsiteY13" fmla="*/ 680694 h 830826"/>
                <a:gd name="connsiteX14" fmla="*/ 205098 w 525397"/>
                <a:gd name="connsiteY14" fmla="*/ 691299 h 830826"/>
                <a:gd name="connsiteX15" fmla="*/ 276104 w 525397"/>
                <a:gd name="connsiteY15" fmla="*/ 830826 h 830826"/>
                <a:gd name="connsiteX16" fmla="*/ 12150 w 525397"/>
                <a:gd name="connsiteY16" fmla="*/ 385489 h 830826"/>
                <a:gd name="connsiteX17" fmla="*/ 76707 w 525397"/>
                <a:gd name="connsiteY17" fmla="*/ 256971 h 830826"/>
                <a:gd name="connsiteX18" fmla="*/ 117142 w 525397"/>
                <a:gd name="connsiteY18" fmla="*/ 215165 h 830826"/>
                <a:gd name="connsiteX19" fmla="*/ 126814 w 525397"/>
                <a:gd name="connsiteY19" fmla="*/ 197748 h 830826"/>
                <a:gd name="connsiteX20" fmla="*/ 289701 w 525397"/>
                <a:gd name="connsiteY20" fmla="*/ 66649 h 830826"/>
                <a:gd name="connsiteX21" fmla="*/ 335385 w 525397"/>
                <a:gd name="connsiteY21" fmla="*/ 52789 h 830826"/>
                <a:gd name="connsiteX22" fmla="*/ 381290 w 525397"/>
                <a:gd name="connsiteY22" fmla="*/ 28436 h 830826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463409 w 525397"/>
                <a:gd name="connsiteY2" fmla="*/ 103355 h 802390"/>
                <a:gd name="connsiteX3" fmla="*/ 391422 w 525397"/>
                <a:gd name="connsiteY3" fmla="*/ 144677 h 802390"/>
                <a:gd name="connsiteX4" fmla="*/ 361118 w 525397"/>
                <a:gd name="connsiteY4" fmla="*/ 230105 h 802390"/>
                <a:gd name="connsiteX5" fmla="*/ 349268 w 525397"/>
                <a:gd name="connsiteY5" fmla="*/ 333411 h 802390"/>
                <a:gd name="connsiteX6" fmla="*/ 525397 w 525397"/>
                <a:gd name="connsiteY6" fmla="*/ 695258 h 802390"/>
                <a:gd name="connsiteX7" fmla="*/ 432873 w 525397"/>
                <a:gd name="connsiteY7" fmla="*/ 683866 h 802390"/>
                <a:gd name="connsiteX8" fmla="*/ 356137 w 525397"/>
                <a:gd name="connsiteY8" fmla="*/ 654357 h 802390"/>
                <a:gd name="connsiteX9" fmla="*/ 359275 w 525397"/>
                <a:gd name="connsiteY9" fmla="*/ 659312 h 802390"/>
                <a:gd name="connsiteX10" fmla="*/ 433807 w 525397"/>
                <a:gd name="connsiteY10" fmla="*/ 733472 h 802390"/>
                <a:gd name="connsiteX11" fmla="*/ 226813 w 525397"/>
                <a:gd name="connsiteY11" fmla="*/ 671674 h 802390"/>
                <a:gd name="connsiteX12" fmla="*/ 202736 w 525397"/>
                <a:gd name="connsiteY12" fmla="*/ 652258 h 802390"/>
                <a:gd name="connsiteX13" fmla="*/ 205098 w 525397"/>
                <a:gd name="connsiteY13" fmla="*/ 662863 h 802390"/>
                <a:gd name="connsiteX14" fmla="*/ 276104 w 525397"/>
                <a:gd name="connsiteY14" fmla="*/ 802390 h 802390"/>
                <a:gd name="connsiteX15" fmla="*/ 12150 w 525397"/>
                <a:gd name="connsiteY15" fmla="*/ 357053 h 802390"/>
                <a:gd name="connsiteX16" fmla="*/ 76707 w 525397"/>
                <a:gd name="connsiteY16" fmla="*/ 228535 h 802390"/>
                <a:gd name="connsiteX17" fmla="*/ 117142 w 525397"/>
                <a:gd name="connsiteY17" fmla="*/ 186729 h 802390"/>
                <a:gd name="connsiteX18" fmla="*/ 126814 w 525397"/>
                <a:gd name="connsiteY18" fmla="*/ 169312 h 802390"/>
                <a:gd name="connsiteX19" fmla="*/ 289701 w 525397"/>
                <a:gd name="connsiteY19" fmla="*/ 38213 h 802390"/>
                <a:gd name="connsiteX20" fmla="*/ 335385 w 525397"/>
                <a:gd name="connsiteY20" fmla="*/ 24353 h 802390"/>
                <a:gd name="connsiteX21" fmla="*/ 381290 w 525397"/>
                <a:gd name="connsiteY21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91422 w 525397"/>
                <a:gd name="connsiteY2" fmla="*/ 144677 h 802390"/>
                <a:gd name="connsiteX3" fmla="*/ 361118 w 525397"/>
                <a:gd name="connsiteY3" fmla="*/ 230105 h 802390"/>
                <a:gd name="connsiteX4" fmla="*/ 349268 w 525397"/>
                <a:gd name="connsiteY4" fmla="*/ 333411 h 802390"/>
                <a:gd name="connsiteX5" fmla="*/ 525397 w 525397"/>
                <a:gd name="connsiteY5" fmla="*/ 695258 h 802390"/>
                <a:gd name="connsiteX6" fmla="*/ 432873 w 525397"/>
                <a:gd name="connsiteY6" fmla="*/ 683866 h 802390"/>
                <a:gd name="connsiteX7" fmla="*/ 356137 w 525397"/>
                <a:gd name="connsiteY7" fmla="*/ 654357 h 802390"/>
                <a:gd name="connsiteX8" fmla="*/ 359275 w 525397"/>
                <a:gd name="connsiteY8" fmla="*/ 659312 h 802390"/>
                <a:gd name="connsiteX9" fmla="*/ 433807 w 525397"/>
                <a:gd name="connsiteY9" fmla="*/ 733472 h 802390"/>
                <a:gd name="connsiteX10" fmla="*/ 226813 w 525397"/>
                <a:gd name="connsiteY10" fmla="*/ 671674 h 802390"/>
                <a:gd name="connsiteX11" fmla="*/ 202736 w 525397"/>
                <a:gd name="connsiteY11" fmla="*/ 652258 h 802390"/>
                <a:gd name="connsiteX12" fmla="*/ 205098 w 525397"/>
                <a:gd name="connsiteY12" fmla="*/ 662863 h 802390"/>
                <a:gd name="connsiteX13" fmla="*/ 276104 w 525397"/>
                <a:gd name="connsiteY13" fmla="*/ 802390 h 802390"/>
                <a:gd name="connsiteX14" fmla="*/ 12150 w 525397"/>
                <a:gd name="connsiteY14" fmla="*/ 357053 h 802390"/>
                <a:gd name="connsiteX15" fmla="*/ 76707 w 525397"/>
                <a:gd name="connsiteY15" fmla="*/ 228535 h 802390"/>
                <a:gd name="connsiteX16" fmla="*/ 117142 w 525397"/>
                <a:gd name="connsiteY16" fmla="*/ 186729 h 802390"/>
                <a:gd name="connsiteX17" fmla="*/ 126814 w 525397"/>
                <a:gd name="connsiteY17" fmla="*/ 169312 h 802390"/>
                <a:gd name="connsiteX18" fmla="*/ 289701 w 525397"/>
                <a:gd name="connsiteY18" fmla="*/ 38213 h 802390"/>
                <a:gd name="connsiteX19" fmla="*/ 335385 w 525397"/>
                <a:gd name="connsiteY19" fmla="*/ 24353 h 802390"/>
                <a:gd name="connsiteX20" fmla="*/ 381290 w 525397"/>
                <a:gd name="connsiteY20" fmla="*/ 0 h 802390"/>
                <a:gd name="connsiteX0" fmla="*/ 450865 w 525397"/>
                <a:gd name="connsiteY0" fmla="*/ 45724 h 802390"/>
                <a:gd name="connsiteX1" fmla="*/ 419002 w 525397"/>
                <a:gd name="connsiteY1" fmla="*/ 96025 h 802390"/>
                <a:gd name="connsiteX2" fmla="*/ 361118 w 525397"/>
                <a:gd name="connsiteY2" fmla="*/ 230105 h 802390"/>
                <a:gd name="connsiteX3" fmla="*/ 349268 w 525397"/>
                <a:gd name="connsiteY3" fmla="*/ 333411 h 802390"/>
                <a:gd name="connsiteX4" fmla="*/ 525397 w 525397"/>
                <a:gd name="connsiteY4" fmla="*/ 695258 h 802390"/>
                <a:gd name="connsiteX5" fmla="*/ 432873 w 525397"/>
                <a:gd name="connsiteY5" fmla="*/ 683866 h 802390"/>
                <a:gd name="connsiteX6" fmla="*/ 356137 w 525397"/>
                <a:gd name="connsiteY6" fmla="*/ 654357 h 802390"/>
                <a:gd name="connsiteX7" fmla="*/ 359275 w 525397"/>
                <a:gd name="connsiteY7" fmla="*/ 659312 h 802390"/>
                <a:gd name="connsiteX8" fmla="*/ 433807 w 525397"/>
                <a:gd name="connsiteY8" fmla="*/ 733472 h 802390"/>
                <a:gd name="connsiteX9" fmla="*/ 226813 w 525397"/>
                <a:gd name="connsiteY9" fmla="*/ 671674 h 802390"/>
                <a:gd name="connsiteX10" fmla="*/ 202736 w 525397"/>
                <a:gd name="connsiteY10" fmla="*/ 652258 h 802390"/>
                <a:gd name="connsiteX11" fmla="*/ 205098 w 525397"/>
                <a:gd name="connsiteY11" fmla="*/ 662863 h 802390"/>
                <a:gd name="connsiteX12" fmla="*/ 276104 w 525397"/>
                <a:gd name="connsiteY12" fmla="*/ 802390 h 802390"/>
                <a:gd name="connsiteX13" fmla="*/ 12150 w 525397"/>
                <a:gd name="connsiteY13" fmla="*/ 357053 h 802390"/>
                <a:gd name="connsiteX14" fmla="*/ 76707 w 525397"/>
                <a:gd name="connsiteY14" fmla="*/ 228535 h 802390"/>
                <a:gd name="connsiteX15" fmla="*/ 117142 w 525397"/>
                <a:gd name="connsiteY15" fmla="*/ 186729 h 802390"/>
                <a:gd name="connsiteX16" fmla="*/ 126814 w 525397"/>
                <a:gd name="connsiteY16" fmla="*/ 169312 h 802390"/>
                <a:gd name="connsiteX17" fmla="*/ 289701 w 525397"/>
                <a:gd name="connsiteY17" fmla="*/ 38213 h 802390"/>
                <a:gd name="connsiteX18" fmla="*/ 335385 w 525397"/>
                <a:gd name="connsiteY18" fmla="*/ 24353 h 802390"/>
                <a:gd name="connsiteX19" fmla="*/ 381290 w 525397"/>
                <a:gd name="connsiteY19" fmla="*/ 0 h 802390"/>
                <a:gd name="connsiteX0" fmla="*/ 450865 w 525397"/>
                <a:gd name="connsiteY0" fmla="*/ 45724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1118 w 525397"/>
                <a:gd name="connsiteY1" fmla="*/ 23010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5945 w 525397"/>
                <a:gd name="connsiteY1" fmla="*/ 228985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60847 w 525397"/>
                <a:gd name="connsiteY1" fmla="*/ 182560 h 802390"/>
                <a:gd name="connsiteX2" fmla="*/ 349268 w 525397"/>
                <a:gd name="connsiteY2" fmla="*/ 333411 h 802390"/>
                <a:gd name="connsiteX3" fmla="*/ 525397 w 525397"/>
                <a:gd name="connsiteY3" fmla="*/ 695258 h 802390"/>
                <a:gd name="connsiteX4" fmla="*/ 432873 w 525397"/>
                <a:gd name="connsiteY4" fmla="*/ 683866 h 802390"/>
                <a:gd name="connsiteX5" fmla="*/ 356137 w 525397"/>
                <a:gd name="connsiteY5" fmla="*/ 654357 h 802390"/>
                <a:gd name="connsiteX6" fmla="*/ 359275 w 525397"/>
                <a:gd name="connsiteY6" fmla="*/ 659312 h 802390"/>
                <a:gd name="connsiteX7" fmla="*/ 433807 w 525397"/>
                <a:gd name="connsiteY7" fmla="*/ 733472 h 802390"/>
                <a:gd name="connsiteX8" fmla="*/ 226813 w 525397"/>
                <a:gd name="connsiteY8" fmla="*/ 671674 h 802390"/>
                <a:gd name="connsiteX9" fmla="*/ 202736 w 525397"/>
                <a:gd name="connsiteY9" fmla="*/ 652258 h 802390"/>
                <a:gd name="connsiteX10" fmla="*/ 205098 w 525397"/>
                <a:gd name="connsiteY10" fmla="*/ 662863 h 802390"/>
                <a:gd name="connsiteX11" fmla="*/ 276104 w 525397"/>
                <a:gd name="connsiteY11" fmla="*/ 802390 h 802390"/>
                <a:gd name="connsiteX12" fmla="*/ 12150 w 525397"/>
                <a:gd name="connsiteY12" fmla="*/ 357053 h 802390"/>
                <a:gd name="connsiteX13" fmla="*/ 76707 w 525397"/>
                <a:gd name="connsiteY13" fmla="*/ 228535 h 802390"/>
                <a:gd name="connsiteX14" fmla="*/ 117142 w 525397"/>
                <a:gd name="connsiteY14" fmla="*/ 186729 h 802390"/>
                <a:gd name="connsiteX15" fmla="*/ 126814 w 525397"/>
                <a:gd name="connsiteY15" fmla="*/ 169312 h 802390"/>
                <a:gd name="connsiteX16" fmla="*/ 289701 w 525397"/>
                <a:gd name="connsiteY16" fmla="*/ 38213 h 802390"/>
                <a:gd name="connsiteX17" fmla="*/ 335385 w 525397"/>
                <a:gd name="connsiteY17" fmla="*/ 24353 h 802390"/>
                <a:gd name="connsiteX18" fmla="*/ 381290 w 525397"/>
                <a:gd name="connsiteY18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35385 w 525397"/>
                <a:gd name="connsiteY16" fmla="*/ 24353 h 802390"/>
                <a:gd name="connsiteX17" fmla="*/ 381290 w 525397"/>
                <a:gd name="connsiteY17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289701 w 525397"/>
                <a:gd name="connsiteY15" fmla="*/ 38213 h 802390"/>
                <a:gd name="connsiteX16" fmla="*/ 381290 w 525397"/>
                <a:gd name="connsiteY16" fmla="*/ 0 h 802390"/>
                <a:gd name="connsiteX0" fmla="*/ 473442 w 525397"/>
                <a:gd name="connsiteY0" fmla="*/ 64990 h 802390"/>
                <a:gd name="connsiteX1" fmla="*/ 349268 w 525397"/>
                <a:gd name="connsiteY1" fmla="*/ 333411 h 802390"/>
                <a:gd name="connsiteX2" fmla="*/ 525397 w 525397"/>
                <a:gd name="connsiteY2" fmla="*/ 695258 h 802390"/>
                <a:gd name="connsiteX3" fmla="*/ 432873 w 525397"/>
                <a:gd name="connsiteY3" fmla="*/ 683866 h 802390"/>
                <a:gd name="connsiteX4" fmla="*/ 356137 w 525397"/>
                <a:gd name="connsiteY4" fmla="*/ 654357 h 802390"/>
                <a:gd name="connsiteX5" fmla="*/ 359275 w 525397"/>
                <a:gd name="connsiteY5" fmla="*/ 659312 h 802390"/>
                <a:gd name="connsiteX6" fmla="*/ 433807 w 525397"/>
                <a:gd name="connsiteY6" fmla="*/ 733472 h 802390"/>
                <a:gd name="connsiteX7" fmla="*/ 226813 w 525397"/>
                <a:gd name="connsiteY7" fmla="*/ 671674 h 802390"/>
                <a:gd name="connsiteX8" fmla="*/ 202736 w 525397"/>
                <a:gd name="connsiteY8" fmla="*/ 652258 h 802390"/>
                <a:gd name="connsiteX9" fmla="*/ 205098 w 525397"/>
                <a:gd name="connsiteY9" fmla="*/ 662863 h 802390"/>
                <a:gd name="connsiteX10" fmla="*/ 276104 w 525397"/>
                <a:gd name="connsiteY10" fmla="*/ 802390 h 802390"/>
                <a:gd name="connsiteX11" fmla="*/ 12150 w 525397"/>
                <a:gd name="connsiteY11" fmla="*/ 357053 h 802390"/>
                <a:gd name="connsiteX12" fmla="*/ 76707 w 525397"/>
                <a:gd name="connsiteY12" fmla="*/ 228535 h 802390"/>
                <a:gd name="connsiteX13" fmla="*/ 117142 w 525397"/>
                <a:gd name="connsiteY13" fmla="*/ 186729 h 802390"/>
                <a:gd name="connsiteX14" fmla="*/ 126814 w 525397"/>
                <a:gd name="connsiteY14" fmla="*/ 169312 h 802390"/>
                <a:gd name="connsiteX15" fmla="*/ 381290 w 525397"/>
                <a:gd name="connsiteY15" fmla="*/ 0 h 802390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17142 w 525397"/>
                <a:gd name="connsiteY13" fmla="*/ 185921 h 801582"/>
                <a:gd name="connsiteX14" fmla="*/ 126814 w 525397"/>
                <a:gd name="connsiteY14" fmla="*/ 168504 h 801582"/>
                <a:gd name="connsiteX15" fmla="*/ 368376 w 525397"/>
                <a:gd name="connsiteY15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126814 w 525397"/>
                <a:gd name="connsiteY13" fmla="*/ 168504 h 801582"/>
                <a:gd name="connsiteX14" fmla="*/ 368376 w 525397"/>
                <a:gd name="connsiteY14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73442 w 525397"/>
                <a:gd name="connsiteY0" fmla="*/ 64182 h 801582"/>
                <a:gd name="connsiteX1" fmla="*/ 349268 w 525397"/>
                <a:gd name="connsiteY1" fmla="*/ 332603 h 801582"/>
                <a:gd name="connsiteX2" fmla="*/ 525397 w 525397"/>
                <a:gd name="connsiteY2" fmla="*/ 694450 h 801582"/>
                <a:gd name="connsiteX3" fmla="*/ 432873 w 525397"/>
                <a:gd name="connsiteY3" fmla="*/ 683058 h 801582"/>
                <a:gd name="connsiteX4" fmla="*/ 356137 w 525397"/>
                <a:gd name="connsiteY4" fmla="*/ 653549 h 801582"/>
                <a:gd name="connsiteX5" fmla="*/ 359275 w 525397"/>
                <a:gd name="connsiteY5" fmla="*/ 658504 h 801582"/>
                <a:gd name="connsiteX6" fmla="*/ 433807 w 525397"/>
                <a:gd name="connsiteY6" fmla="*/ 732664 h 801582"/>
                <a:gd name="connsiteX7" fmla="*/ 226813 w 525397"/>
                <a:gd name="connsiteY7" fmla="*/ 670866 h 801582"/>
                <a:gd name="connsiteX8" fmla="*/ 202736 w 525397"/>
                <a:gd name="connsiteY8" fmla="*/ 651450 h 801582"/>
                <a:gd name="connsiteX9" fmla="*/ 205098 w 525397"/>
                <a:gd name="connsiteY9" fmla="*/ 662055 h 801582"/>
                <a:gd name="connsiteX10" fmla="*/ 276104 w 525397"/>
                <a:gd name="connsiteY10" fmla="*/ 801582 h 801582"/>
                <a:gd name="connsiteX11" fmla="*/ 12150 w 525397"/>
                <a:gd name="connsiteY11" fmla="*/ 356245 h 801582"/>
                <a:gd name="connsiteX12" fmla="*/ 76707 w 525397"/>
                <a:gd name="connsiteY12" fmla="*/ 227727 h 801582"/>
                <a:gd name="connsiteX13" fmla="*/ 368376 w 525397"/>
                <a:gd name="connsiteY13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63108 w 515063"/>
                <a:gd name="connsiteY0" fmla="*/ 6418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32853 w 515063"/>
                <a:gd name="connsiteY0" fmla="*/ 77792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38934 w 515063"/>
                <a:gd name="connsiteY1" fmla="*/ 332603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27795 w 515063"/>
                <a:gd name="connsiteY0" fmla="*/ 77419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8222 w 515063"/>
                <a:gd name="connsiteY0" fmla="*/ 73194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003 w 515063"/>
                <a:gd name="connsiteY0" fmla="*/ 81025 h 801582"/>
                <a:gd name="connsiteX1" fmla="*/ 301364 w 515063"/>
                <a:gd name="connsiteY1" fmla="*/ 343914 h 801582"/>
                <a:gd name="connsiteX2" fmla="*/ 515063 w 515063"/>
                <a:gd name="connsiteY2" fmla="*/ 694450 h 801582"/>
                <a:gd name="connsiteX3" fmla="*/ 422539 w 515063"/>
                <a:gd name="connsiteY3" fmla="*/ 683058 h 801582"/>
                <a:gd name="connsiteX4" fmla="*/ 345803 w 515063"/>
                <a:gd name="connsiteY4" fmla="*/ 653549 h 801582"/>
                <a:gd name="connsiteX5" fmla="*/ 348941 w 515063"/>
                <a:gd name="connsiteY5" fmla="*/ 658504 h 801582"/>
                <a:gd name="connsiteX6" fmla="*/ 423473 w 515063"/>
                <a:gd name="connsiteY6" fmla="*/ 732664 h 801582"/>
                <a:gd name="connsiteX7" fmla="*/ 216479 w 515063"/>
                <a:gd name="connsiteY7" fmla="*/ 670866 h 801582"/>
                <a:gd name="connsiteX8" fmla="*/ 192402 w 515063"/>
                <a:gd name="connsiteY8" fmla="*/ 651450 h 801582"/>
                <a:gd name="connsiteX9" fmla="*/ 194764 w 515063"/>
                <a:gd name="connsiteY9" fmla="*/ 662055 h 801582"/>
                <a:gd name="connsiteX10" fmla="*/ 265770 w 515063"/>
                <a:gd name="connsiteY10" fmla="*/ 801582 h 801582"/>
                <a:gd name="connsiteX11" fmla="*/ 1816 w 515063"/>
                <a:gd name="connsiteY11" fmla="*/ 356245 h 801582"/>
                <a:gd name="connsiteX12" fmla="*/ 358042 w 515063"/>
                <a:gd name="connsiteY12" fmla="*/ 0 h 801582"/>
                <a:gd name="connsiteX0" fmla="*/ 417288 w 515348"/>
                <a:gd name="connsiteY0" fmla="*/ 85687 h 806244"/>
                <a:gd name="connsiteX1" fmla="*/ 301649 w 515348"/>
                <a:gd name="connsiteY1" fmla="*/ 348576 h 806244"/>
                <a:gd name="connsiteX2" fmla="*/ 515348 w 515348"/>
                <a:gd name="connsiteY2" fmla="*/ 699112 h 806244"/>
                <a:gd name="connsiteX3" fmla="*/ 422824 w 515348"/>
                <a:gd name="connsiteY3" fmla="*/ 687720 h 806244"/>
                <a:gd name="connsiteX4" fmla="*/ 346088 w 515348"/>
                <a:gd name="connsiteY4" fmla="*/ 658211 h 806244"/>
                <a:gd name="connsiteX5" fmla="*/ 349226 w 515348"/>
                <a:gd name="connsiteY5" fmla="*/ 663166 h 806244"/>
                <a:gd name="connsiteX6" fmla="*/ 423758 w 515348"/>
                <a:gd name="connsiteY6" fmla="*/ 737326 h 806244"/>
                <a:gd name="connsiteX7" fmla="*/ 216764 w 515348"/>
                <a:gd name="connsiteY7" fmla="*/ 675528 h 806244"/>
                <a:gd name="connsiteX8" fmla="*/ 192687 w 515348"/>
                <a:gd name="connsiteY8" fmla="*/ 656112 h 806244"/>
                <a:gd name="connsiteX9" fmla="*/ 195049 w 515348"/>
                <a:gd name="connsiteY9" fmla="*/ 666717 h 806244"/>
                <a:gd name="connsiteX10" fmla="*/ 266055 w 515348"/>
                <a:gd name="connsiteY10" fmla="*/ 806244 h 806244"/>
                <a:gd name="connsiteX11" fmla="*/ 2101 w 515348"/>
                <a:gd name="connsiteY11" fmla="*/ 360907 h 806244"/>
                <a:gd name="connsiteX12" fmla="*/ 366727 w 515348"/>
                <a:gd name="connsiteY12" fmla="*/ 0 h 806244"/>
                <a:gd name="connsiteX0" fmla="*/ 417289 w 515349"/>
                <a:gd name="connsiteY0" fmla="*/ 85687 h 806244"/>
                <a:gd name="connsiteX1" fmla="*/ 301650 w 515349"/>
                <a:gd name="connsiteY1" fmla="*/ 348576 h 806244"/>
                <a:gd name="connsiteX2" fmla="*/ 515349 w 515349"/>
                <a:gd name="connsiteY2" fmla="*/ 699112 h 806244"/>
                <a:gd name="connsiteX3" fmla="*/ 422825 w 515349"/>
                <a:gd name="connsiteY3" fmla="*/ 687720 h 806244"/>
                <a:gd name="connsiteX4" fmla="*/ 346089 w 515349"/>
                <a:gd name="connsiteY4" fmla="*/ 658211 h 806244"/>
                <a:gd name="connsiteX5" fmla="*/ 349227 w 515349"/>
                <a:gd name="connsiteY5" fmla="*/ 663166 h 806244"/>
                <a:gd name="connsiteX6" fmla="*/ 423759 w 515349"/>
                <a:gd name="connsiteY6" fmla="*/ 737326 h 806244"/>
                <a:gd name="connsiteX7" fmla="*/ 216765 w 515349"/>
                <a:gd name="connsiteY7" fmla="*/ 675528 h 806244"/>
                <a:gd name="connsiteX8" fmla="*/ 192688 w 515349"/>
                <a:gd name="connsiteY8" fmla="*/ 656112 h 806244"/>
                <a:gd name="connsiteX9" fmla="*/ 195050 w 515349"/>
                <a:gd name="connsiteY9" fmla="*/ 666717 h 806244"/>
                <a:gd name="connsiteX10" fmla="*/ 266056 w 515349"/>
                <a:gd name="connsiteY10" fmla="*/ 806244 h 806244"/>
                <a:gd name="connsiteX11" fmla="*/ 2102 w 515349"/>
                <a:gd name="connsiteY11" fmla="*/ 360907 h 806244"/>
                <a:gd name="connsiteX12" fmla="*/ 366728 w 515349"/>
                <a:gd name="connsiteY12" fmla="*/ 0 h 806244"/>
                <a:gd name="connsiteX0" fmla="*/ 417668 w 515728"/>
                <a:gd name="connsiteY0" fmla="*/ 91513 h 812070"/>
                <a:gd name="connsiteX1" fmla="*/ 302029 w 515728"/>
                <a:gd name="connsiteY1" fmla="*/ 354402 h 812070"/>
                <a:gd name="connsiteX2" fmla="*/ 515728 w 515728"/>
                <a:gd name="connsiteY2" fmla="*/ 704938 h 812070"/>
                <a:gd name="connsiteX3" fmla="*/ 423204 w 515728"/>
                <a:gd name="connsiteY3" fmla="*/ 693546 h 812070"/>
                <a:gd name="connsiteX4" fmla="*/ 346468 w 515728"/>
                <a:gd name="connsiteY4" fmla="*/ 664037 h 812070"/>
                <a:gd name="connsiteX5" fmla="*/ 349606 w 515728"/>
                <a:gd name="connsiteY5" fmla="*/ 668992 h 812070"/>
                <a:gd name="connsiteX6" fmla="*/ 424138 w 515728"/>
                <a:gd name="connsiteY6" fmla="*/ 743152 h 812070"/>
                <a:gd name="connsiteX7" fmla="*/ 217144 w 515728"/>
                <a:gd name="connsiteY7" fmla="*/ 681354 h 812070"/>
                <a:gd name="connsiteX8" fmla="*/ 193067 w 515728"/>
                <a:gd name="connsiteY8" fmla="*/ 661938 h 812070"/>
                <a:gd name="connsiteX9" fmla="*/ 195429 w 515728"/>
                <a:gd name="connsiteY9" fmla="*/ 672543 h 812070"/>
                <a:gd name="connsiteX10" fmla="*/ 266435 w 515728"/>
                <a:gd name="connsiteY10" fmla="*/ 812070 h 812070"/>
                <a:gd name="connsiteX11" fmla="*/ 2481 w 515728"/>
                <a:gd name="connsiteY11" fmla="*/ 366733 h 812070"/>
                <a:gd name="connsiteX12" fmla="*/ 377606 w 515728"/>
                <a:gd name="connsiteY12" fmla="*/ 0 h 812070"/>
                <a:gd name="connsiteX0" fmla="*/ 416744 w 514804"/>
                <a:gd name="connsiteY0" fmla="*/ 78974 h 799531"/>
                <a:gd name="connsiteX1" fmla="*/ 301105 w 514804"/>
                <a:gd name="connsiteY1" fmla="*/ 341863 h 799531"/>
                <a:gd name="connsiteX2" fmla="*/ 514804 w 514804"/>
                <a:gd name="connsiteY2" fmla="*/ 692399 h 799531"/>
                <a:gd name="connsiteX3" fmla="*/ 422280 w 514804"/>
                <a:gd name="connsiteY3" fmla="*/ 681007 h 799531"/>
                <a:gd name="connsiteX4" fmla="*/ 345544 w 514804"/>
                <a:gd name="connsiteY4" fmla="*/ 651498 h 799531"/>
                <a:gd name="connsiteX5" fmla="*/ 348682 w 514804"/>
                <a:gd name="connsiteY5" fmla="*/ 656453 h 799531"/>
                <a:gd name="connsiteX6" fmla="*/ 423214 w 514804"/>
                <a:gd name="connsiteY6" fmla="*/ 730613 h 799531"/>
                <a:gd name="connsiteX7" fmla="*/ 216220 w 514804"/>
                <a:gd name="connsiteY7" fmla="*/ 668815 h 799531"/>
                <a:gd name="connsiteX8" fmla="*/ 192143 w 514804"/>
                <a:gd name="connsiteY8" fmla="*/ 649399 h 799531"/>
                <a:gd name="connsiteX9" fmla="*/ 194505 w 514804"/>
                <a:gd name="connsiteY9" fmla="*/ 660004 h 799531"/>
                <a:gd name="connsiteX10" fmla="*/ 265511 w 514804"/>
                <a:gd name="connsiteY10" fmla="*/ 799531 h 799531"/>
                <a:gd name="connsiteX11" fmla="*/ 1557 w 514804"/>
                <a:gd name="connsiteY11" fmla="*/ 354194 h 799531"/>
                <a:gd name="connsiteX12" fmla="*/ 349792 w 514804"/>
                <a:gd name="connsiteY12" fmla="*/ 0 h 799531"/>
                <a:gd name="connsiteX0" fmla="*/ 417230 w 515290"/>
                <a:gd name="connsiteY0" fmla="*/ 87131 h 807688"/>
                <a:gd name="connsiteX1" fmla="*/ 301591 w 515290"/>
                <a:gd name="connsiteY1" fmla="*/ 350020 h 807688"/>
                <a:gd name="connsiteX2" fmla="*/ 515290 w 515290"/>
                <a:gd name="connsiteY2" fmla="*/ 700556 h 807688"/>
                <a:gd name="connsiteX3" fmla="*/ 422766 w 515290"/>
                <a:gd name="connsiteY3" fmla="*/ 689164 h 807688"/>
                <a:gd name="connsiteX4" fmla="*/ 346030 w 515290"/>
                <a:gd name="connsiteY4" fmla="*/ 659655 h 807688"/>
                <a:gd name="connsiteX5" fmla="*/ 349168 w 515290"/>
                <a:gd name="connsiteY5" fmla="*/ 664610 h 807688"/>
                <a:gd name="connsiteX6" fmla="*/ 423700 w 515290"/>
                <a:gd name="connsiteY6" fmla="*/ 738770 h 807688"/>
                <a:gd name="connsiteX7" fmla="*/ 216706 w 515290"/>
                <a:gd name="connsiteY7" fmla="*/ 676972 h 807688"/>
                <a:gd name="connsiteX8" fmla="*/ 192629 w 515290"/>
                <a:gd name="connsiteY8" fmla="*/ 657556 h 807688"/>
                <a:gd name="connsiteX9" fmla="*/ 194991 w 515290"/>
                <a:gd name="connsiteY9" fmla="*/ 668161 h 807688"/>
                <a:gd name="connsiteX10" fmla="*/ 265997 w 515290"/>
                <a:gd name="connsiteY10" fmla="*/ 807688 h 807688"/>
                <a:gd name="connsiteX11" fmla="*/ 2043 w 515290"/>
                <a:gd name="connsiteY11" fmla="*/ 362351 h 807688"/>
                <a:gd name="connsiteX12" fmla="*/ 364977 w 515290"/>
                <a:gd name="connsiteY12" fmla="*/ 0 h 807688"/>
                <a:gd name="connsiteX0" fmla="*/ 417590 w 515650"/>
                <a:gd name="connsiteY0" fmla="*/ 90347 h 810904"/>
                <a:gd name="connsiteX1" fmla="*/ 301951 w 515650"/>
                <a:gd name="connsiteY1" fmla="*/ 353236 h 810904"/>
                <a:gd name="connsiteX2" fmla="*/ 515650 w 515650"/>
                <a:gd name="connsiteY2" fmla="*/ 703772 h 810904"/>
                <a:gd name="connsiteX3" fmla="*/ 423126 w 515650"/>
                <a:gd name="connsiteY3" fmla="*/ 692380 h 810904"/>
                <a:gd name="connsiteX4" fmla="*/ 346390 w 515650"/>
                <a:gd name="connsiteY4" fmla="*/ 662871 h 810904"/>
                <a:gd name="connsiteX5" fmla="*/ 349528 w 515650"/>
                <a:gd name="connsiteY5" fmla="*/ 667826 h 810904"/>
                <a:gd name="connsiteX6" fmla="*/ 424060 w 515650"/>
                <a:gd name="connsiteY6" fmla="*/ 741986 h 810904"/>
                <a:gd name="connsiteX7" fmla="*/ 217066 w 515650"/>
                <a:gd name="connsiteY7" fmla="*/ 680188 h 810904"/>
                <a:gd name="connsiteX8" fmla="*/ 192989 w 515650"/>
                <a:gd name="connsiteY8" fmla="*/ 660772 h 810904"/>
                <a:gd name="connsiteX9" fmla="*/ 195351 w 515650"/>
                <a:gd name="connsiteY9" fmla="*/ 671377 h 810904"/>
                <a:gd name="connsiteX10" fmla="*/ 266357 w 515650"/>
                <a:gd name="connsiteY10" fmla="*/ 810904 h 810904"/>
                <a:gd name="connsiteX11" fmla="*/ 2403 w 515650"/>
                <a:gd name="connsiteY11" fmla="*/ 365567 h 810904"/>
                <a:gd name="connsiteX12" fmla="*/ 375429 w 515650"/>
                <a:gd name="connsiteY12" fmla="*/ 0 h 810904"/>
                <a:gd name="connsiteX0" fmla="*/ 417203 w 515263"/>
                <a:gd name="connsiteY0" fmla="*/ 81910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27156 w 515263"/>
                <a:gd name="connsiteY0" fmla="*/ 103885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33361 w 515263"/>
                <a:gd name="connsiteY0" fmla="*/ 119242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7743 h 802467"/>
                <a:gd name="connsiteX1" fmla="*/ 301564 w 515263"/>
                <a:gd name="connsiteY1" fmla="*/ 344799 h 802467"/>
                <a:gd name="connsiteX2" fmla="*/ 515263 w 515263"/>
                <a:gd name="connsiteY2" fmla="*/ 695335 h 802467"/>
                <a:gd name="connsiteX3" fmla="*/ 422739 w 515263"/>
                <a:gd name="connsiteY3" fmla="*/ 683943 h 802467"/>
                <a:gd name="connsiteX4" fmla="*/ 346003 w 515263"/>
                <a:gd name="connsiteY4" fmla="*/ 654434 h 802467"/>
                <a:gd name="connsiteX5" fmla="*/ 349141 w 515263"/>
                <a:gd name="connsiteY5" fmla="*/ 659389 h 802467"/>
                <a:gd name="connsiteX6" fmla="*/ 423673 w 515263"/>
                <a:gd name="connsiteY6" fmla="*/ 733549 h 802467"/>
                <a:gd name="connsiteX7" fmla="*/ 216679 w 515263"/>
                <a:gd name="connsiteY7" fmla="*/ 671751 h 802467"/>
                <a:gd name="connsiteX8" fmla="*/ 192602 w 515263"/>
                <a:gd name="connsiteY8" fmla="*/ 652335 h 802467"/>
                <a:gd name="connsiteX9" fmla="*/ 194964 w 515263"/>
                <a:gd name="connsiteY9" fmla="*/ 662940 h 802467"/>
                <a:gd name="connsiteX10" fmla="*/ 265970 w 515263"/>
                <a:gd name="connsiteY10" fmla="*/ 802467 h 802467"/>
                <a:gd name="connsiteX11" fmla="*/ 2016 w 515263"/>
                <a:gd name="connsiteY11" fmla="*/ 357130 h 802467"/>
                <a:gd name="connsiteX12" fmla="*/ 364137 w 515263"/>
                <a:gd name="connsiteY12" fmla="*/ 0 h 802467"/>
                <a:gd name="connsiteX0" fmla="*/ 446228 w 515263"/>
                <a:gd name="connsiteY0" fmla="*/ 102859 h 797583"/>
                <a:gd name="connsiteX1" fmla="*/ 301564 w 515263"/>
                <a:gd name="connsiteY1" fmla="*/ 339915 h 797583"/>
                <a:gd name="connsiteX2" fmla="*/ 515263 w 515263"/>
                <a:gd name="connsiteY2" fmla="*/ 690451 h 797583"/>
                <a:gd name="connsiteX3" fmla="*/ 422739 w 515263"/>
                <a:gd name="connsiteY3" fmla="*/ 679059 h 797583"/>
                <a:gd name="connsiteX4" fmla="*/ 346003 w 515263"/>
                <a:gd name="connsiteY4" fmla="*/ 649550 h 797583"/>
                <a:gd name="connsiteX5" fmla="*/ 349141 w 515263"/>
                <a:gd name="connsiteY5" fmla="*/ 654505 h 797583"/>
                <a:gd name="connsiteX6" fmla="*/ 423673 w 515263"/>
                <a:gd name="connsiteY6" fmla="*/ 728665 h 797583"/>
                <a:gd name="connsiteX7" fmla="*/ 216679 w 515263"/>
                <a:gd name="connsiteY7" fmla="*/ 666867 h 797583"/>
                <a:gd name="connsiteX8" fmla="*/ 192602 w 515263"/>
                <a:gd name="connsiteY8" fmla="*/ 647451 h 797583"/>
                <a:gd name="connsiteX9" fmla="*/ 194964 w 515263"/>
                <a:gd name="connsiteY9" fmla="*/ 658056 h 797583"/>
                <a:gd name="connsiteX10" fmla="*/ 265970 w 515263"/>
                <a:gd name="connsiteY10" fmla="*/ 797583 h 797583"/>
                <a:gd name="connsiteX11" fmla="*/ 2016 w 515263"/>
                <a:gd name="connsiteY11" fmla="*/ 352246 h 797583"/>
                <a:gd name="connsiteX12" fmla="*/ 345680 w 515263"/>
                <a:gd name="connsiteY12" fmla="*/ 0 h 797583"/>
                <a:gd name="connsiteX0" fmla="*/ 471313 w 540348"/>
                <a:gd name="connsiteY0" fmla="*/ 102859 h 797583"/>
                <a:gd name="connsiteX1" fmla="*/ 326649 w 540348"/>
                <a:gd name="connsiteY1" fmla="*/ 339915 h 797583"/>
                <a:gd name="connsiteX2" fmla="*/ 540348 w 540348"/>
                <a:gd name="connsiteY2" fmla="*/ 690451 h 797583"/>
                <a:gd name="connsiteX3" fmla="*/ 447824 w 540348"/>
                <a:gd name="connsiteY3" fmla="*/ 679059 h 797583"/>
                <a:gd name="connsiteX4" fmla="*/ 371088 w 540348"/>
                <a:gd name="connsiteY4" fmla="*/ 649550 h 797583"/>
                <a:gd name="connsiteX5" fmla="*/ 374226 w 540348"/>
                <a:gd name="connsiteY5" fmla="*/ 654505 h 797583"/>
                <a:gd name="connsiteX6" fmla="*/ 448758 w 540348"/>
                <a:gd name="connsiteY6" fmla="*/ 728665 h 797583"/>
                <a:gd name="connsiteX7" fmla="*/ 241764 w 540348"/>
                <a:gd name="connsiteY7" fmla="*/ 666867 h 797583"/>
                <a:gd name="connsiteX8" fmla="*/ 217687 w 540348"/>
                <a:gd name="connsiteY8" fmla="*/ 647451 h 797583"/>
                <a:gd name="connsiteX9" fmla="*/ 220049 w 540348"/>
                <a:gd name="connsiteY9" fmla="*/ 658056 h 797583"/>
                <a:gd name="connsiteX10" fmla="*/ 291055 w 540348"/>
                <a:gd name="connsiteY10" fmla="*/ 797583 h 797583"/>
                <a:gd name="connsiteX11" fmla="*/ 1620 w 540348"/>
                <a:gd name="connsiteY11" fmla="*/ 202867 h 797583"/>
                <a:gd name="connsiteX12" fmla="*/ 370765 w 540348"/>
                <a:gd name="connsiteY12" fmla="*/ 0 h 797583"/>
                <a:gd name="connsiteX0" fmla="*/ 497850 w 566885"/>
                <a:gd name="connsiteY0" fmla="*/ 102859 h 797583"/>
                <a:gd name="connsiteX1" fmla="*/ 353186 w 566885"/>
                <a:gd name="connsiteY1" fmla="*/ 339915 h 797583"/>
                <a:gd name="connsiteX2" fmla="*/ 566885 w 566885"/>
                <a:gd name="connsiteY2" fmla="*/ 690451 h 797583"/>
                <a:gd name="connsiteX3" fmla="*/ 474361 w 566885"/>
                <a:gd name="connsiteY3" fmla="*/ 679059 h 797583"/>
                <a:gd name="connsiteX4" fmla="*/ 397625 w 566885"/>
                <a:gd name="connsiteY4" fmla="*/ 649550 h 797583"/>
                <a:gd name="connsiteX5" fmla="*/ 400763 w 566885"/>
                <a:gd name="connsiteY5" fmla="*/ 654505 h 797583"/>
                <a:gd name="connsiteX6" fmla="*/ 475295 w 566885"/>
                <a:gd name="connsiteY6" fmla="*/ 728665 h 797583"/>
                <a:gd name="connsiteX7" fmla="*/ 268301 w 566885"/>
                <a:gd name="connsiteY7" fmla="*/ 666867 h 797583"/>
                <a:gd name="connsiteX8" fmla="*/ 244224 w 566885"/>
                <a:gd name="connsiteY8" fmla="*/ 647451 h 797583"/>
                <a:gd name="connsiteX9" fmla="*/ 246586 w 566885"/>
                <a:gd name="connsiteY9" fmla="*/ 658056 h 797583"/>
                <a:gd name="connsiteX10" fmla="*/ 317592 w 566885"/>
                <a:gd name="connsiteY10" fmla="*/ 797583 h 797583"/>
                <a:gd name="connsiteX11" fmla="*/ 28157 w 566885"/>
                <a:gd name="connsiteY11" fmla="*/ 202867 h 797583"/>
                <a:gd name="connsiteX12" fmla="*/ 397302 w 566885"/>
                <a:gd name="connsiteY12" fmla="*/ 0 h 797583"/>
                <a:gd name="connsiteX0" fmla="*/ 550273 w 619308"/>
                <a:gd name="connsiteY0" fmla="*/ 102859 h 797583"/>
                <a:gd name="connsiteX1" fmla="*/ 405609 w 619308"/>
                <a:gd name="connsiteY1" fmla="*/ 339915 h 797583"/>
                <a:gd name="connsiteX2" fmla="*/ 619308 w 619308"/>
                <a:gd name="connsiteY2" fmla="*/ 690451 h 797583"/>
                <a:gd name="connsiteX3" fmla="*/ 526784 w 619308"/>
                <a:gd name="connsiteY3" fmla="*/ 679059 h 797583"/>
                <a:gd name="connsiteX4" fmla="*/ 450048 w 619308"/>
                <a:gd name="connsiteY4" fmla="*/ 649550 h 797583"/>
                <a:gd name="connsiteX5" fmla="*/ 453186 w 619308"/>
                <a:gd name="connsiteY5" fmla="*/ 654505 h 797583"/>
                <a:gd name="connsiteX6" fmla="*/ 527718 w 619308"/>
                <a:gd name="connsiteY6" fmla="*/ 728665 h 797583"/>
                <a:gd name="connsiteX7" fmla="*/ 320724 w 619308"/>
                <a:gd name="connsiteY7" fmla="*/ 666867 h 797583"/>
                <a:gd name="connsiteX8" fmla="*/ 296647 w 619308"/>
                <a:gd name="connsiteY8" fmla="*/ 647451 h 797583"/>
                <a:gd name="connsiteX9" fmla="*/ 299009 w 619308"/>
                <a:gd name="connsiteY9" fmla="*/ 658056 h 797583"/>
                <a:gd name="connsiteX10" fmla="*/ 370015 w 619308"/>
                <a:gd name="connsiteY10" fmla="*/ 797583 h 797583"/>
                <a:gd name="connsiteX11" fmla="*/ 23576 w 619308"/>
                <a:gd name="connsiteY11" fmla="*/ 113608 h 797583"/>
                <a:gd name="connsiteX12" fmla="*/ 449725 w 619308"/>
                <a:gd name="connsiteY12" fmla="*/ 0 h 797583"/>
                <a:gd name="connsiteX0" fmla="*/ 550273 w 619308"/>
                <a:gd name="connsiteY0" fmla="*/ 1272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405609 w 619308"/>
                <a:gd name="connsiteY1" fmla="*/ 364274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619308"/>
                <a:gd name="connsiteY0" fmla="*/ 116118 h 821942"/>
                <a:gd name="connsiteX1" fmla="*/ 371644 w 619308"/>
                <a:gd name="connsiteY1" fmla="*/ 370718 h 821942"/>
                <a:gd name="connsiteX2" fmla="*/ 619308 w 619308"/>
                <a:gd name="connsiteY2" fmla="*/ 714810 h 821942"/>
                <a:gd name="connsiteX3" fmla="*/ 526784 w 619308"/>
                <a:gd name="connsiteY3" fmla="*/ 703418 h 821942"/>
                <a:gd name="connsiteX4" fmla="*/ 450048 w 619308"/>
                <a:gd name="connsiteY4" fmla="*/ 673909 h 821942"/>
                <a:gd name="connsiteX5" fmla="*/ 453186 w 619308"/>
                <a:gd name="connsiteY5" fmla="*/ 678864 h 821942"/>
                <a:gd name="connsiteX6" fmla="*/ 527718 w 619308"/>
                <a:gd name="connsiteY6" fmla="*/ 753024 h 821942"/>
                <a:gd name="connsiteX7" fmla="*/ 320724 w 619308"/>
                <a:gd name="connsiteY7" fmla="*/ 691226 h 821942"/>
                <a:gd name="connsiteX8" fmla="*/ 296647 w 619308"/>
                <a:gd name="connsiteY8" fmla="*/ 671810 h 821942"/>
                <a:gd name="connsiteX9" fmla="*/ 299009 w 619308"/>
                <a:gd name="connsiteY9" fmla="*/ 682415 h 821942"/>
                <a:gd name="connsiteX10" fmla="*/ 370015 w 619308"/>
                <a:gd name="connsiteY10" fmla="*/ 821942 h 821942"/>
                <a:gd name="connsiteX11" fmla="*/ 23576 w 619308"/>
                <a:gd name="connsiteY11" fmla="*/ 137967 h 821942"/>
                <a:gd name="connsiteX12" fmla="*/ 449725 w 619308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36629 w 720032"/>
                <a:gd name="connsiteY0" fmla="*/ 116118 h 821942"/>
                <a:gd name="connsiteX1" fmla="*/ 371644 w 720032"/>
                <a:gd name="connsiteY1" fmla="*/ 370718 h 821942"/>
                <a:gd name="connsiteX2" fmla="*/ 720032 w 720032"/>
                <a:gd name="connsiteY2" fmla="*/ 708309 h 821942"/>
                <a:gd name="connsiteX3" fmla="*/ 526784 w 720032"/>
                <a:gd name="connsiteY3" fmla="*/ 703418 h 821942"/>
                <a:gd name="connsiteX4" fmla="*/ 450048 w 720032"/>
                <a:gd name="connsiteY4" fmla="*/ 673909 h 821942"/>
                <a:gd name="connsiteX5" fmla="*/ 453186 w 720032"/>
                <a:gd name="connsiteY5" fmla="*/ 678864 h 821942"/>
                <a:gd name="connsiteX6" fmla="*/ 527718 w 720032"/>
                <a:gd name="connsiteY6" fmla="*/ 753024 h 821942"/>
                <a:gd name="connsiteX7" fmla="*/ 320724 w 720032"/>
                <a:gd name="connsiteY7" fmla="*/ 691226 h 821942"/>
                <a:gd name="connsiteX8" fmla="*/ 296647 w 720032"/>
                <a:gd name="connsiteY8" fmla="*/ 671810 h 821942"/>
                <a:gd name="connsiteX9" fmla="*/ 299009 w 720032"/>
                <a:gd name="connsiteY9" fmla="*/ 682415 h 821942"/>
                <a:gd name="connsiteX10" fmla="*/ 370015 w 720032"/>
                <a:gd name="connsiteY10" fmla="*/ 821942 h 821942"/>
                <a:gd name="connsiteX11" fmla="*/ 23576 w 720032"/>
                <a:gd name="connsiteY11" fmla="*/ 137967 h 821942"/>
                <a:gd name="connsiteX12" fmla="*/ 449725 w 720032"/>
                <a:gd name="connsiteY12" fmla="*/ 24359 h 821942"/>
                <a:gd name="connsiteX0" fmla="*/ 513505 w 696908"/>
                <a:gd name="connsiteY0" fmla="*/ 116926 h 822750"/>
                <a:gd name="connsiteX1" fmla="*/ 348520 w 696908"/>
                <a:gd name="connsiteY1" fmla="*/ 371526 h 822750"/>
                <a:gd name="connsiteX2" fmla="*/ 696908 w 696908"/>
                <a:gd name="connsiteY2" fmla="*/ 709117 h 822750"/>
                <a:gd name="connsiteX3" fmla="*/ 503660 w 696908"/>
                <a:gd name="connsiteY3" fmla="*/ 704226 h 822750"/>
                <a:gd name="connsiteX4" fmla="*/ 426924 w 696908"/>
                <a:gd name="connsiteY4" fmla="*/ 674717 h 822750"/>
                <a:gd name="connsiteX5" fmla="*/ 430062 w 696908"/>
                <a:gd name="connsiteY5" fmla="*/ 679672 h 822750"/>
                <a:gd name="connsiteX6" fmla="*/ 504594 w 696908"/>
                <a:gd name="connsiteY6" fmla="*/ 753832 h 822750"/>
                <a:gd name="connsiteX7" fmla="*/ 297600 w 696908"/>
                <a:gd name="connsiteY7" fmla="*/ 692034 h 822750"/>
                <a:gd name="connsiteX8" fmla="*/ 273523 w 696908"/>
                <a:gd name="connsiteY8" fmla="*/ 672618 h 822750"/>
                <a:gd name="connsiteX9" fmla="*/ 275885 w 696908"/>
                <a:gd name="connsiteY9" fmla="*/ 683223 h 822750"/>
                <a:gd name="connsiteX10" fmla="*/ 346891 w 696908"/>
                <a:gd name="connsiteY10" fmla="*/ 822750 h 822750"/>
                <a:gd name="connsiteX11" fmla="*/ 452 w 696908"/>
                <a:gd name="connsiteY11" fmla="*/ 138775 h 822750"/>
                <a:gd name="connsiteX12" fmla="*/ 407228 w 696908"/>
                <a:gd name="connsiteY12" fmla="*/ 14384 h 822750"/>
                <a:gd name="connsiteX0" fmla="*/ 513616 w 697019"/>
                <a:gd name="connsiteY0" fmla="*/ 110267 h 816091"/>
                <a:gd name="connsiteX1" fmla="*/ 348631 w 697019"/>
                <a:gd name="connsiteY1" fmla="*/ 364867 h 816091"/>
                <a:gd name="connsiteX2" fmla="*/ 697019 w 697019"/>
                <a:gd name="connsiteY2" fmla="*/ 702458 h 816091"/>
                <a:gd name="connsiteX3" fmla="*/ 503771 w 697019"/>
                <a:gd name="connsiteY3" fmla="*/ 697567 h 816091"/>
                <a:gd name="connsiteX4" fmla="*/ 427035 w 697019"/>
                <a:gd name="connsiteY4" fmla="*/ 668058 h 816091"/>
                <a:gd name="connsiteX5" fmla="*/ 430173 w 697019"/>
                <a:gd name="connsiteY5" fmla="*/ 673013 h 816091"/>
                <a:gd name="connsiteX6" fmla="*/ 504705 w 697019"/>
                <a:gd name="connsiteY6" fmla="*/ 747173 h 816091"/>
                <a:gd name="connsiteX7" fmla="*/ 297711 w 697019"/>
                <a:gd name="connsiteY7" fmla="*/ 685375 h 816091"/>
                <a:gd name="connsiteX8" fmla="*/ 273634 w 697019"/>
                <a:gd name="connsiteY8" fmla="*/ 665959 h 816091"/>
                <a:gd name="connsiteX9" fmla="*/ 275996 w 697019"/>
                <a:gd name="connsiteY9" fmla="*/ 676564 h 816091"/>
                <a:gd name="connsiteX10" fmla="*/ 347002 w 697019"/>
                <a:gd name="connsiteY10" fmla="*/ 816091 h 816091"/>
                <a:gd name="connsiteX11" fmla="*/ 451 w 697019"/>
                <a:gd name="connsiteY11" fmla="*/ 195966 h 816091"/>
                <a:gd name="connsiteX12" fmla="*/ 407339 w 697019"/>
                <a:gd name="connsiteY12" fmla="*/ 7725 h 816091"/>
                <a:gd name="connsiteX0" fmla="*/ 574495 w 757898"/>
                <a:gd name="connsiteY0" fmla="*/ 108949 h 814773"/>
                <a:gd name="connsiteX1" fmla="*/ 409510 w 757898"/>
                <a:gd name="connsiteY1" fmla="*/ 363549 h 814773"/>
                <a:gd name="connsiteX2" fmla="*/ 757898 w 757898"/>
                <a:gd name="connsiteY2" fmla="*/ 701140 h 814773"/>
                <a:gd name="connsiteX3" fmla="*/ 564650 w 757898"/>
                <a:gd name="connsiteY3" fmla="*/ 696249 h 814773"/>
                <a:gd name="connsiteX4" fmla="*/ 487914 w 757898"/>
                <a:gd name="connsiteY4" fmla="*/ 666740 h 814773"/>
                <a:gd name="connsiteX5" fmla="*/ 491052 w 757898"/>
                <a:gd name="connsiteY5" fmla="*/ 671695 h 814773"/>
                <a:gd name="connsiteX6" fmla="*/ 565584 w 757898"/>
                <a:gd name="connsiteY6" fmla="*/ 745855 h 814773"/>
                <a:gd name="connsiteX7" fmla="*/ 358590 w 757898"/>
                <a:gd name="connsiteY7" fmla="*/ 684057 h 814773"/>
                <a:gd name="connsiteX8" fmla="*/ 334513 w 757898"/>
                <a:gd name="connsiteY8" fmla="*/ 664641 h 814773"/>
                <a:gd name="connsiteX9" fmla="*/ 336875 w 757898"/>
                <a:gd name="connsiteY9" fmla="*/ 675246 h 814773"/>
                <a:gd name="connsiteX10" fmla="*/ 407881 w 757898"/>
                <a:gd name="connsiteY10" fmla="*/ 814773 h 814773"/>
                <a:gd name="connsiteX11" fmla="*/ 332 w 757898"/>
                <a:gd name="connsiteY11" fmla="*/ 220834 h 814773"/>
                <a:gd name="connsiteX12" fmla="*/ 468218 w 757898"/>
                <a:gd name="connsiteY12" fmla="*/ 6407 h 814773"/>
                <a:gd name="connsiteX0" fmla="*/ 580500 w 763903"/>
                <a:gd name="connsiteY0" fmla="*/ 108452 h 814276"/>
                <a:gd name="connsiteX1" fmla="*/ 415515 w 763903"/>
                <a:gd name="connsiteY1" fmla="*/ 363052 h 814276"/>
                <a:gd name="connsiteX2" fmla="*/ 763903 w 763903"/>
                <a:gd name="connsiteY2" fmla="*/ 700643 h 814276"/>
                <a:gd name="connsiteX3" fmla="*/ 570655 w 763903"/>
                <a:gd name="connsiteY3" fmla="*/ 695752 h 814276"/>
                <a:gd name="connsiteX4" fmla="*/ 493919 w 763903"/>
                <a:gd name="connsiteY4" fmla="*/ 666243 h 814276"/>
                <a:gd name="connsiteX5" fmla="*/ 497057 w 763903"/>
                <a:gd name="connsiteY5" fmla="*/ 671198 h 814276"/>
                <a:gd name="connsiteX6" fmla="*/ 571589 w 763903"/>
                <a:gd name="connsiteY6" fmla="*/ 745358 h 814276"/>
                <a:gd name="connsiteX7" fmla="*/ 364595 w 763903"/>
                <a:gd name="connsiteY7" fmla="*/ 683560 h 814276"/>
                <a:gd name="connsiteX8" fmla="*/ 340518 w 763903"/>
                <a:gd name="connsiteY8" fmla="*/ 664144 h 814276"/>
                <a:gd name="connsiteX9" fmla="*/ 342880 w 763903"/>
                <a:gd name="connsiteY9" fmla="*/ 674749 h 814276"/>
                <a:gd name="connsiteX10" fmla="*/ 413886 w 763903"/>
                <a:gd name="connsiteY10" fmla="*/ 814276 h 814276"/>
                <a:gd name="connsiteX11" fmla="*/ 6337 w 763903"/>
                <a:gd name="connsiteY11" fmla="*/ 220337 h 814276"/>
                <a:gd name="connsiteX12" fmla="*/ 474223 w 763903"/>
                <a:gd name="connsiteY12" fmla="*/ 5910 h 814276"/>
                <a:gd name="connsiteX0" fmla="*/ 581668 w 765071"/>
                <a:gd name="connsiteY0" fmla="*/ 109756 h 815580"/>
                <a:gd name="connsiteX1" fmla="*/ 416683 w 765071"/>
                <a:gd name="connsiteY1" fmla="*/ 364356 h 815580"/>
                <a:gd name="connsiteX2" fmla="*/ 765071 w 765071"/>
                <a:gd name="connsiteY2" fmla="*/ 701947 h 815580"/>
                <a:gd name="connsiteX3" fmla="*/ 571823 w 765071"/>
                <a:gd name="connsiteY3" fmla="*/ 697056 h 815580"/>
                <a:gd name="connsiteX4" fmla="*/ 495087 w 765071"/>
                <a:gd name="connsiteY4" fmla="*/ 667547 h 815580"/>
                <a:gd name="connsiteX5" fmla="*/ 498225 w 765071"/>
                <a:gd name="connsiteY5" fmla="*/ 672502 h 815580"/>
                <a:gd name="connsiteX6" fmla="*/ 572757 w 765071"/>
                <a:gd name="connsiteY6" fmla="*/ 746662 h 815580"/>
                <a:gd name="connsiteX7" fmla="*/ 365763 w 765071"/>
                <a:gd name="connsiteY7" fmla="*/ 684864 h 815580"/>
                <a:gd name="connsiteX8" fmla="*/ 341686 w 765071"/>
                <a:gd name="connsiteY8" fmla="*/ 665448 h 815580"/>
                <a:gd name="connsiteX9" fmla="*/ 344048 w 765071"/>
                <a:gd name="connsiteY9" fmla="*/ 676053 h 815580"/>
                <a:gd name="connsiteX10" fmla="*/ 415054 w 765071"/>
                <a:gd name="connsiteY10" fmla="*/ 815580 h 815580"/>
                <a:gd name="connsiteX11" fmla="*/ 7505 w 765071"/>
                <a:gd name="connsiteY11" fmla="*/ 221641 h 815580"/>
                <a:gd name="connsiteX12" fmla="*/ 475391 w 765071"/>
                <a:gd name="connsiteY12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575067 w 768315"/>
                <a:gd name="connsiteY3" fmla="*/ 697056 h 815580"/>
                <a:gd name="connsiteX4" fmla="*/ 498331 w 768315"/>
                <a:gd name="connsiteY4" fmla="*/ 667547 h 815580"/>
                <a:gd name="connsiteX5" fmla="*/ 501469 w 768315"/>
                <a:gd name="connsiteY5" fmla="*/ 672502 h 815580"/>
                <a:gd name="connsiteX6" fmla="*/ 576001 w 768315"/>
                <a:gd name="connsiteY6" fmla="*/ 746662 h 815580"/>
                <a:gd name="connsiteX7" fmla="*/ 369007 w 768315"/>
                <a:gd name="connsiteY7" fmla="*/ 684864 h 815580"/>
                <a:gd name="connsiteX8" fmla="*/ 344930 w 768315"/>
                <a:gd name="connsiteY8" fmla="*/ 665448 h 815580"/>
                <a:gd name="connsiteX9" fmla="*/ 347292 w 768315"/>
                <a:gd name="connsiteY9" fmla="*/ 676053 h 815580"/>
                <a:gd name="connsiteX10" fmla="*/ 418298 w 768315"/>
                <a:gd name="connsiteY10" fmla="*/ 815580 h 815580"/>
                <a:gd name="connsiteX11" fmla="*/ 10749 w 768315"/>
                <a:gd name="connsiteY11" fmla="*/ 221641 h 815580"/>
                <a:gd name="connsiteX12" fmla="*/ 478635 w 768315"/>
                <a:gd name="connsiteY12" fmla="*/ 7214 h 815580"/>
                <a:gd name="connsiteX0" fmla="*/ 584912 w 768832"/>
                <a:gd name="connsiteY0" fmla="*/ 109756 h 815580"/>
                <a:gd name="connsiteX1" fmla="*/ 419927 w 768832"/>
                <a:gd name="connsiteY1" fmla="*/ 364356 h 815580"/>
                <a:gd name="connsiteX2" fmla="*/ 768315 w 768832"/>
                <a:gd name="connsiteY2" fmla="*/ 701947 h 815580"/>
                <a:gd name="connsiteX3" fmla="*/ 498331 w 768832"/>
                <a:gd name="connsiteY3" fmla="*/ 667547 h 815580"/>
                <a:gd name="connsiteX4" fmla="*/ 501469 w 768832"/>
                <a:gd name="connsiteY4" fmla="*/ 672502 h 815580"/>
                <a:gd name="connsiteX5" fmla="*/ 576001 w 768832"/>
                <a:gd name="connsiteY5" fmla="*/ 746662 h 815580"/>
                <a:gd name="connsiteX6" fmla="*/ 369007 w 768832"/>
                <a:gd name="connsiteY6" fmla="*/ 684864 h 815580"/>
                <a:gd name="connsiteX7" fmla="*/ 344930 w 768832"/>
                <a:gd name="connsiteY7" fmla="*/ 665448 h 815580"/>
                <a:gd name="connsiteX8" fmla="*/ 347292 w 768832"/>
                <a:gd name="connsiteY8" fmla="*/ 676053 h 815580"/>
                <a:gd name="connsiteX9" fmla="*/ 418298 w 768832"/>
                <a:gd name="connsiteY9" fmla="*/ 815580 h 815580"/>
                <a:gd name="connsiteX10" fmla="*/ 10749 w 768832"/>
                <a:gd name="connsiteY10" fmla="*/ 221641 h 815580"/>
                <a:gd name="connsiteX11" fmla="*/ 478635 w 768832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84912 w 768315"/>
                <a:gd name="connsiteY0" fmla="*/ 109756 h 815580"/>
                <a:gd name="connsiteX1" fmla="*/ 419927 w 768315"/>
                <a:gd name="connsiteY1" fmla="*/ 364356 h 815580"/>
                <a:gd name="connsiteX2" fmla="*/ 768315 w 768315"/>
                <a:gd name="connsiteY2" fmla="*/ 701947 h 815580"/>
                <a:gd name="connsiteX3" fmla="*/ 498331 w 768315"/>
                <a:gd name="connsiteY3" fmla="*/ 667547 h 815580"/>
                <a:gd name="connsiteX4" fmla="*/ 501469 w 768315"/>
                <a:gd name="connsiteY4" fmla="*/ 672502 h 815580"/>
                <a:gd name="connsiteX5" fmla="*/ 576001 w 768315"/>
                <a:gd name="connsiteY5" fmla="*/ 746662 h 815580"/>
                <a:gd name="connsiteX6" fmla="*/ 369007 w 768315"/>
                <a:gd name="connsiteY6" fmla="*/ 684864 h 815580"/>
                <a:gd name="connsiteX7" fmla="*/ 344930 w 768315"/>
                <a:gd name="connsiteY7" fmla="*/ 665448 h 815580"/>
                <a:gd name="connsiteX8" fmla="*/ 347292 w 768315"/>
                <a:gd name="connsiteY8" fmla="*/ 676053 h 815580"/>
                <a:gd name="connsiteX9" fmla="*/ 418298 w 768315"/>
                <a:gd name="connsiteY9" fmla="*/ 815580 h 815580"/>
                <a:gd name="connsiteX10" fmla="*/ 10749 w 768315"/>
                <a:gd name="connsiteY10" fmla="*/ 221641 h 815580"/>
                <a:gd name="connsiteX11" fmla="*/ 478635 w 768315"/>
                <a:gd name="connsiteY11" fmla="*/ 7214 h 815580"/>
                <a:gd name="connsiteX0" fmla="*/ 575028 w 758431"/>
                <a:gd name="connsiteY0" fmla="*/ 104436 h 810260"/>
                <a:gd name="connsiteX1" fmla="*/ 410043 w 758431"/>
                <a:gd name="connsiteY1" fmla="*/ 359036 h 810260"/>
                <a:gd name="connsiteX2" fmla="*/ 758431 w 758431"/>
                <a:gd name="connsiteY2" fmla="*/ 696627 h 810260"/>
                <a:gd name="connsiteX3" fmla="*/ 488447 w 758431"/>
                <a:gd name="connsiteY3" fmla="*/ 662227 h 810260"/>
                <a:gd name="connsiteX4" fmla="*/ 491585 w 758431"/>
                <a:gd name="connsiteY4" fmla="*/ 667182 h 810260"/>
                <a:gd name="connsiteX5" fmla="*/ 566117 w 758431"/>
                <a:gd name="connsiteY5" fmla="*/ 741342 h 810260"/>
                <a:gd name="connsiteX6" fmla="*/ 359123 w 758431"/>
                <a:gd name="connsiteY6" fmla="*/ 679544 h 810260"/>
                <a:gd name="connsiteX7" fmla="*/ 335046 w 758431"/>
                <a:gd name="connsiteY7" fmla="*/ 660128 h 810260"/>
                <a:gd name="connsiteX8" fmla="*/ 337408 w 758431"/>
                <a:gd name="connsiteY8" fmla="*/ 670733 h 810260"/>
                <a:gd name="connsiteX9" fmla="*/ 408414 w 758431"/>
                <a:gd name="connsiteY9" fmla="*/ 810260 h 810260"/>
                <a:gd name="connsiteX10" fmla="*/ 865 w 758431"/>
                <a:gd name="connsiteY10" fmla="*/ 216321 h 810260"/>
                <a:gd name="connsiteX11" fmla="*/ 482979 w 758431"/>
                <a:gd name="connsiteY11" fmla="*/ 6577 h 810260"/>
                <a:gd name="connsiteX0" fmla="*/ 592330 w 775733"/>
                <a:gd name="connsiteY0" fmla="*/ 104437 h 810261"/>
                <a:gd name="connsiteX1" fmla="*/ 427345 w 775733"/>
                <a:gd name="connsiteY1" fmla="*/ 359037 h 810261"/>
                <a:gd name="connsiteX2" fmla="*/ 775733 w 775733"/>
                <a:gd name="connsiteY2" fmla="*/ 696628 h 810261"/>
                <a:gd name="connsiteX3" fmla="*/ 505749 w 775733"/>
                <a:gd name="connsiteY3" fmla="*/ 662228 h 810261"/>
                <a:gd name="connsiteX4" fmla="*/ 508887 w 775733"/>
                <a:gd name="connsiteY4" fmla="*/ 667183 h 810261"/>
                <a:gd name="connsiteX5" fmla="*/ 583419 w 775733"/>
                <a:gd name="connsiteY5" fmla="*/ 741343 h 810261"/>
                <a:gd name="connsiteX6" fmla="*/ 376425 w 775733"/>
                <a:gd name="connsiteY6" fmla="*/ 679545 h 810261"/>
                <a:gd name="connsiteX7" fmla="*/ 352348 w 775733"/>
                <a:gd name="connsiteY7" fmla="*/ 660129 h 810261"/>
                <a:gd name="connsiteX8" fmla="*/ 354710 w 775733"/>
                <a:gd name="connsiteY8" fmla="*/ 670734 h 810261"/>
                <a:gd name="connsiteX9" fmla="*/ 425716 w 775733"/>
                <a:gd name="connsiteY9" fmla="*/ 810261 h 810261"/>
                <a:gd name="connsiteX10" fmla="*/ 18167 w 775733"/>
                <a:gd name="connsiteY10" fmla="*/ 216322 h 810261"/>
                <a:gd name="connsiteX11" fmla="*/ 500281 w 775733"/>
                <a:gd name="connsiteY11" fmla="*/ 6578 h 810261"/>
                <a:gd name="connsiteX0" fmla="*/ 589178 w 772581"/>
                <a:gd name="connsiteY0" fmla="*/ 104121 h 809945"/>
                <a:gd name="connsiteX1" fmla="*/ 424193 w 772581"/>
                <a:gd name="connsiteY1" fmla="*/ 358721 h 809945"/>
                <a:gd name="connsiteX2" fmla="*/ 772581 w 772581"/>
                <a:gd name="connsiteY2" fmla="*/ 696312 h 809945"/>
                <a:gd name="connsiteX3" fmla="*/ 502597 w 772581"/>
                <a:gd name="connsiteY3" fmla="*/ 661912 h 809945"/>
                <a:gd name="connsiteX4" fmla="*/ 505735 w 772581"/>
                <a:gd name="connsiteY4" fmla="*/ 666867 h 809945"/>
                <a:gd name="connsiteX5" fmla="*/ 580267 w 772581"/>
                <a:gd name="connsiteY5" fmla="*/ 741027 h 809945"/>
                <a:gd name="connsiteX6" fmla="*/ 373273 w 772581"/>
                <a:gd name="connsiteY6" fmla="*/ 679229 h 809945"/>
                <a:gd name="connsiteX7" fmla="*/ 349196 w 772581"/>
                <a:gd name="connsiteY7" fmla="*/ 659813 h 809945"/>
                <a:gd name="connsiteX8" fmla="*/ 351558 w 772581"/>
                <a:gd name="connsiteY8" fmla="*/ 670418 h 809945"/>
                <a:gd name="connsiteX9" fmla="*/ 422564 w 772581"/>
                <a:gd name="connsiteY9" fmla="*/ 809945 h 809945"/>
                <a:gd name="connsiteX10" fmla="*/ 15015 w 772581"/>
                <a:gd name="connsiteY10" fmla="*/ 216006 h 809945"/>
                <a:gd name="connsiteX11" fmla="*/ 497129 w 772581"/>
                <a:gd name="connsiteY11" fmla="*/ 6262 h 809945"/>
                <a:gd name="connsiteX0" fmla="*/ 589178 w 772581"/>
                <a:gd name="connsiteY0" fmla="*/ 121749 h 827573"/>
                <a:gd name="connsiteX1" fmla="*/ 424193 w 772581"/>
                <a:gd name="connsiteY1" fmla="*/ 376349 h 827573"/>
                <a:gd name="connsiteX2" fmla="*/ 772581 w 772581"/>
                <a:gd name="connsiteY2" fmla="*/ 713940 h 827573"/>
                <a:gd name="connsiteX3" fmla="*/ 502597 w 772581"/>
                <a:gd name="connsiteY3" fmla="*/ 679540 h 827573"/>
                <a:gd name="connsiteX4" fmla="*/ 505735 w 772581"/>
                <a:gd name="connsiteY4" fmla="*/ 684495 h 827573"/>
                <a:gd name="connsiteX5" fmla="*/ 580267 w 772581"/>
                <a:gd name="connsiteY5" fmla="*/ 758655 h 827573"/>
                <a:gd name="connsiteX6" fmla="*/ 373273 w 772581"/>
                <a:gd name="connsiteY6" fmla="*/ 696857 h 827573"/>
                <a:gd name="connsiteX7" fmla="*/ 349196 w 772581"/>
                <a:gd name="connsiteY7" fmla="*/ 677441 h 827573"/>
                <a:gd name="connsiteX8" fmla="*/ 351558 w 772581"/>
                <a:gd name="connsiteY8" fmla="*/ 688046 h 827573"/>
                <a:gd name="connsiteX9" fmla="*/ 422564 w 772581"/>
                <a:gd name="connsiteY9" fmla="*/ 827573 h 827573"/>
                <a:gd name="connsiteX10" fmla="*/ 15015 w 772581"/>
                <a:gd name="connsiteY10" fmla="*/ 233634 h 827573"/>
                <a:gd name="connsiteX11" fmla="*/ 497129 w 772581"/>
                <a:gd name="connsiteY11" fmla="*/ 23890 h 827573"/>
                <a:gd name="connsiteX0" fmla="*/ 589178 w 772581"/>
                <a:gd name="connsiteY0" fmla="*/ 115227 h 821051"/>
                <a:gd name="connsiteX1" fmla="*/ 424193 w 772581"/>
                <a:gd name="connsiteY1" fmla="*/ 369827 h 821051"/>
                <a:gd name="connsiteX2" fmla="*/ 772581 w 772581"/>
                <a:gd name="connsiteY2" fmla="*/ 707418 h 821051"/>
                <a:gd name="connsiteX3" fmla="*/ 502597 w 772581"/>
                <a:gd name="connsiteY3" fmla="*/ 673018 h 821051"/>
                <a:gd name="connsiteX4" fmla="*/ 505735 w 772581"/>
                <a:gd name="connsiteY4" fmla="*/ 677973 h 821051"/>
                <a:gd name="connsiteX5" fmla="*/ 580267 w 772581"/>
                <a:gd name="connsiteY5" fmla="*/ 752133 h 821051"/>
                <a:gd name="connsiteX6" fmla="*/ 373273 w 772581"/>
                <a:gd name="connsiteY6" fmla="*/ 690335 h 821051"/>
                <a:gd name="connsiteX7" fmla="*/ 349196 w 772581"/>
                <a:gd name="connsiteY7" fmla="*/ 670919 h 821051"/>
                <a:gd name="connsiteX8" fmla="*/ 351558 w 772581"/>
                <a:gd name="connsiteY8" fmla="*/ 681524 h 821051"/>
                <a:gd name="connsiteX9" fmla="*/ 422564 w 772581"/>
                <a:gd name="connsiteY9" fmla="*/ 821051 h 821051"/>
                <a:gd name="connsiteX10" fmla="*/ 15015 w 772581"/>
                <a:gd name="connsiteY10" fmla="*/ 227112 h 821051"/>
                <a:gd name="connsiteX11" fmla="*/ 497129 w 772581"/>
                <a:gd name="connsiteY11" fmla="*/ 17368 h 821051"/>
                <a:gd name="connsiteX0" fmla="*/ 574165 w 757568"/>
                <a:gd name="connsiteY0" fmla="*/ 125677 h 831501"/>
                <a:gd name="connsiteX1" fmla="*/ 409180 w 757568"/>
                <a:gd name="connsiteY1" fmla="*/ 380277 h 831501"/>
                <a:gd name="connsiteX2" fmla="*/ 757568 w 757568"/>
                <a:gd name="connsiteY2" fmla="*/ 717868 h 831501"/>
                <a:gd name="connsiteX3" fmla="*/ 487584 w 757568"/>
                <a:gd name="connsiteY3" fmla="*/ 683468 h 831501"/>
                <a:gd name="connsiteX4" fmla="*/ 490722 w 757568"/>
                <a:gd name="connsiteY4" fmla="*/ 688423 h 831501"/>
                <a:gd name="connsiteX5" fmla="*/ 565254 w 757568"/>
                <a:gd name="connsiteY5" fmla="*/ 762583 h 831501"/>
                <a:gd name="connsiteX6" fmla="*/ 358260 w 757568"/>
                <a:gd name="connsiteY6" fmla="*/ 700785 h 831501"/>
                <a:gd name="connsiteX7" fmla="*/ 334183 w 757568"/>
                <a:gd name="connsiteY7" fmla="*/ 681369 h 831501"/>
                <a:gd name="connsiteX8" fmla="*/ 336545 w 757568"/>
                <a:gd name="connsiteY8" fmla="*/ 691974 h 831501"/>
                <a:gd name="connsiteX9" fmla="*/ 407551 w 757568"/>
                <a:gd name="connsiteY9" fmla="*/ 831501 h 831501"/>
                <a:gd name="connsiteX10" fmla="*/ 2 w 757568"/>
                <a:gd name="connsiteY10" fmla="*/ 237562 h 831501"/>
                <a:gd name="connsiteX11" fmla="*/ 409810 w 757568"/>
                <a:gd name="connsiteY11" fmla="*/ 17237 h 831501"/>
                <a:gd name="connsiteX0" fmla="*/ 574164 w 757567"/>
                <a:gd name="connsiteY0" fmla="*/ 128855 h 834679"/>
                <a:gd name="connsiteX1" fmla="*/ 409179 w 757567"/>
                <a:gd name="connsiteY1" fmla="*/ 383455 h 834679"/>
                <a:gd name="connsiteX2" fmla="*/ 757567 w 757567"/>
                <a:gd name="connsiteY2" fmla="*/ 721046 h 834679"/>
                <a:gd name="connsiteX3" fmla="*/ 487583 w 757567"/>
                <a:gd name="connsiteY3" fmla="*/ 686646 h 834679"/>
                <a:gd name="connsiteX4" fmla="*/ 490721 w 757567"/>
                <a:gd name="connsiteY4" fmla="*/ 691601 h 834679"/>
                <a:gd name="connsiteX5" fmla="*/ 565253 w 757567"/>
                <a:gd name="connsiteY5" fmla="*/ 765761 h 834679"/>
                <a:gd name="connsiteX6" fmla="*/ 358259 w 757567"/>
                <a:gd name="connsiteY6" fmla="*/ 703963 h 834679"/>
                <a:gd name="connsiteX7" fmla="*/ 334182 w 757567"/>
                <a:gd name="connsiteY7" fmla="*/ 684547 h 834679"/>
                <a:gd name="connsiteX8" fmla="*/ 336544 w 757567"/>
                <a:gd name="connsiteY8" fmla="*/ 695152 h 834679"/>
                <a:gd name="connsiteX9" fmla="*/ 407550 w 757567"/>
                <a:gd name="connsiteY9" fmla="*/ 834679 h 834679"/>
                <a:gd name="connsiteX10" fmla="*/ 1 w 757567"/>
                <a:gd name="connsiteY10" fmla="*/ 240740 h 834679"/>
                <a:gd name="connsiteX11" fmla="*/ 409809 w 757567"/>
                <a:gd name="connsiteY11" fmla="*/ 20415 h 834679"/>
                <a:gd name="connsiteX0" fmla="*/ 574164 w 757567"/>
                <a:gd name="connsiteY0" fmla="*/ 117577 h 823401"/>
                <a:gd name="connsiteX1" fmla="*/ 409179 w 757567"/>
                <a:gd name="connsiteY1" fmla="*/ 372177 h 823401"/>
                <a:gd name="connsiteX2" fmla="*/ 757567 w 757567"/>
                <a:gd name="connsiteY2" fmla="*/ 709768 h 823401"/>
                <a:gd name="connsiteX3" fmla="*/ 487583 w 757567"/>
                <a:gd name="connsiteY3" fmla="*/ 675368 h 823401"/>
                <a:gd name="connsiteX4" fmla="*/ 490721 w 757567"/>
                <a:gd name="connsiteY4" fmla="*/ 680323 h 823401"/>
                <a:gd name="connsiteX5" fmla="*/ 565253 w 757567"/>
                <a:gd name="connsiteY5" fmla="*/ 754483 h 823401"/>
                <a:gd name="connsiteX6" fmla="*/ 358259 w 757567"/>
                <a:gd name="connsiteY6" fmla="*/ 692685 h 823401"/>
                <a:gd name="connsiteX7" fmla="*/ 334182 w 757567"/>
                <a:gd name="connsiteY7" fmla="*/ 673269 h 823401"/>
                <a:gd name="connsiteX8" fmla="*/ 336544 w 757567"/>
                <a:gd name="connsiteY8" fmla="*/ 683874 h 823401"/>
                <a:gd name="connsiteX9" fmla="*/ 407550 w 757567"/>
                <a:gd name="connsiteY9" fmla="*/ 823401 h 823401"/>
                <a:gd name="connsiteX10" fmla="*/ 1 w 757567"/>
                <a:gd name="connsiteY10" fmla="*/ 229462 h 823401"/>
                <a:gd name="connsiteX11" fmla="*/ 409809 w 757567"/>
                <a:gd name="connsiteY11" fmla="*/ 9137 h 823401"/>
                <a:gd name="connsiteX0" fmla="*/ 576458 w 759861"/>
                <a:gd name="connsiteY0" fmla="*/ 115776 h 821600"/>
                <a:gd name="connsiteX1" fmla="*/ 411473 w 759861"/>
                <a:gd name="connsiteY1" fmla="*/ 370376 h 821600"/>
                <a:gd name="connsiteX2" fmla="*/ 759861 w 759861"/>
                <a:gd name="connsiteY2" fmla="*/ 707967 h 821600"/>
                <a:gd name="connsiteX3" fmla="*/ 489877 w 759861"/>
                <a:gd name="connsiteY3" fmla="*/ 673567 h 821600"/>
                <a:gd name="connsiteX4" fmla="*/ 493015 w 759861"/>
                <a:gd name="connsiteY4" fmla="*/ 678522 h 821600"/>
                <a:gd name="connsiteX5" fmla="*/ 567547 w 759861"/>
                <a:gd name="connsiteY5" fmla="*/ 752682 h 821600"/>
                <a:gd name="connsiteX6" fmla="*/ 360553 w 759861"/>
                <a:gd name="connsiteY6" fmla="*/ 690884 h 821600"/>
                <a:gd name="connsiteX7" fmla="*/ 336476 w 759861"/>
                <a:gd name="connsiteY7" fmla="*/ 671468 h 821600"/>
                <a:gd name="connsiteX8" fmla="*/ 338838 w 759861"/>
                <a:gd name="connsiteY8" fmla="*/ 682073 h 821600"/>
                <a:gd name="connsiteX9" fmla="*/ 409844 w 759861"/>
                <a:gd name="connsiteY9" fmla="*/ 821600 h 821600"/>
                <a:gd name="connsiteX10" fmla="*/ 2295 w 759861"/>
                <a:gd name="connsiteY10" fmla="*/ 227661 h 821600"/>
                <a:gd name="connsiteX11" fmla="*/ 412103 w 759861"/>
                <a:gd name="connsiteY11" fmla="*/ 7336 h 821600"/>
                <a:gd name="connsiteX0" fmla="*/ 581529 w 764932"/>
                <a:gd name="connsiteY0" fmla="*/ 117212 h 823036"/>
                <a:gd name="connsiteX1" fmla="*/ 416544 w 764932"/>
                <a:gd name="connsiteY1" fmla="*/ 371812 h 823036"/>
                <a:gd name="connsiteX2" fmla="*/ 764932 w 764932"/>
                <a:gd name="connsiteY2" fmla="*/ 709403 h 823036"/>
                <a:gd name="connsiteX3" fmla="*/ 494948 w 764932"/>
                <a:gd name="connsiteY3" fmla="*/ 675003 h 823036"/>
                <a:gd name="connsiteX4" fmla="*/ 498086 w 764932"/>
                <a:gd name="connsiteY4" fmla="*/ 679958 h 823036"/>
                <a:gd name="connsiteX5" fmla="*/ 572618 w 764932"/>
                <a:gd name="connsiteY5" fmla="*/ 754118 h 823036"/>
                <a:gd name="connsiteX6" fmla="*/ 365624 w 764932"/>
                <a:gd name="connsiteY6" fmla="*/ 692320 h 823036"/>
                <a:gd name="connsiteX7" fmla="*/ 341547 w 764932"/>
                <a:gd name="connsiteY7" fmla="*/ 672904 h 823036"/>
                <a:gd name="connsiteX8" fmla="*/ 343909 w 764932"/>
                <a:gd name="connsiteY8" fmla="*/ 683509 h 823036"/>
                <a:gd name="connsiteX9" fmla="*/ 414915 w 764932"/>
                <a:gd name="connsiteY9" fmla="*/ 823036 h 823036"/>
                <a:gd name="connsiteX10" fmla="*/ 7366 w 764932"/>
                <a:gd name="connsiteY10" fmla="*/ 229097 h 823036"/>
                <a:gd name="connsiteX11" fmla="*/ 417174 w 764932"/>
                <a:gd name="connsiteY11" fmla="*/ 8772 h 823036"/>
                <a:gd name="connsiteX0" fmla="*/ 577517 w 760920"/>
                <a:gd name="connsiteY0" fmla="*/ 99082 h 804906"/>
                <a:gd name="connsiteX1" fmla="*/ 412532 w 760920"/>
                <a:gd name="connsiteY1" fmla="*/ 353682 h 804906"/>
                <a:gd name="connsiteX2" fmla="*/ 760920 w 760920"/>
                <a:gd name="connsiteY2" fmla="*/ 691273 h 804906"/>
                <a:gd name="connsiteX3" fmla="*/ 490936 w 760920"/>
                <a:gd name="connsiteY3" fmla="*/ 656873 h 804906"/>
                <a:gd name="connsiteX4" fmla="*/ 494074 w 760920"/>
                <a:gd name="connsiteY4" fmla="*/ 661828 h 804906"/>
                <a:gd name="connsiteX5" fmla="*/ 568606 w 760920"/>
                <a:gd name="connsiteY5" fmla="*/ 735988 h 804906"/>
                <a:gd name="connsiteX6" fmla="*/ 361612 w 760920"/>
                <a:gd name="connsiteY6" fmla="*/ 674190 h 804906"/>
                <a:gd name="connsiteX7" fmla="*/ 337535 w 760920"/>
                <a:gd name="connsiteY7" fmla="*/ 654774 h 804906"/>
                <a:gd name="connsiteX8" fmla="*/ 339897 w 760920"/>
                <a:gd name="connsiteY8" fmla="*/ 665379 h 804906"/>
                <a:gd name="connsiteX9" fmla="*/ 410903 w 760920"/>
                <a:gd name="connsiteY9" fmla="*/ 804906 h 804906"/>
                <a:gd name="connsiteX10" fmla="*/ 3354 w 760920"/>
                <a:gd name="connsiteY10" fmla="*/ 210967 h 804906"/>
                <a:gd name="connsiteX11" fmla="*/ 572585 w 760920"/>
                <a:gd name="connsiteY11" fmla="*/ 10072 h 804906"/>
                <a:gd name="connsiteX0" fmla="*/ 577517 w 760920"/>
                <a:gd name="connsiteY0" fmla="*/ 115111 h 820935"/>
                <a:gd name="connsiteX1" fmla="*/ 412532 w 760920"/>
                <a:gd name="connsiteY1" fmla="*/ 369711 h 820935"/>
                <a:gd name="connsiteX2" fmla="*/ 760920 w 760920"/>
                <a:gd name="connsiteY2" fmla="*/ 707302 h 820935"/>
                <a:gd name="connsiteX3" fmla="*/ 490936 w 760920"/>
                <a:gd name="connsiteY3" fmla="*/ 672902 h 820935"/>
                <a:gd name="connsiteX4" fmla="*/ 494074 w 760920"/>
                <a:gd name="connsiteY4" fmla="*/ 677857 h 820935"/>
                <a:gd name="connsiteX5" fmla="*/ 568606 w 760920"/>
                <a:gd name="connsiteY5" fmla="*/ 752017 h 820935"/>
                <a:gd name="connsiteX6" fmla="*/ 361612 w 760920"/>
                <a:gd name="connsiteY6" fmla="*/ 690219 h 820935"/>
                <a:gd name="connsiteX7" fmla="*/ 337535 w 760920"/>
                <a:gd name="connsiteY7" fmla="*/ 670803 h 820935"/>
                <a:gd name="connsiteX8" fmla="*/ 339897 w 760920"/>
                <a:gd name="connsiteY8" fmla="*/ 681408 h 820935"/>
                <a:gd name="connsiteX9" fmla="*/ 410903 w 760920"/>
                <a:gd name="connsiteY9" fmla="*/ 820935 h 820935"/>
                <a:gd name="connsiteX10" fmla="*/ 3354 w 760920"/>
                <a:gd name="connsiteY10" fmla="*/ 226996 h 820935"/>
                <a:gd name="connsiteX11" fmla="*/ 572585 w 760920"/>
                <a:gd name="connsiteY11" fmla="*/ 26101 h 820935"/>
                <a:gd name="connsiteX0" fmla="*/ 577517 w 661327"/>
                <a:gd name="connsiteY0" fmla="*/ 115111 h 820935"/>
                <a:gd name="connsiteX1" fmla="*/ 412532 w 661327"/>
                <a:gd name="connsiteY1" fmla="*/ 369711 h 820935"/>
                <a:gd name="connsiteX2" fmla="*/ 661327 w 661327"/>
                <a:gd name="connsiteY2" fmla="*/ 674521 h 820935"/>
                <a:gd name="connsiteX3" fmla="*/ 490936 w 661327"/>
                <a:gd name="connsiteY3" fmla="*/ 672902 h 820935"/>
                <a:gd name="connsiteX4" fmla="*/ 494074 w 661327"/>
                <a:gd name="connsiteY4" fmla="*/ 677857 h 820935"/>
                <a:gd name="connsiteX5" fmla="*/ 568606 w 661327"/>
                <a:gd name="connsiteY5" fmla="*/ 752017 h 820935"/>
                <a:gd name="connsiteX6" fmla="*/ 361612 w 661327"/>
                <a:gd name="connsiteY6" fmla="*/ 690219 h 820935"/>
                <a:gd name="connsiteX7" fmla="*/ 337535 w 661327"/>
                <a:gd name="connsiteY7" fmla="*/ 670803 h 820935"/>
                <a:gd name="connsiteX8" fmla="*/ 339897 w 661327"/>
                <a:gd name="connsiteY8" fmla="*/ 681408 h 820935"/>
                <a:gd name="connsiteX9" fmla="*/ 410903 w 661327"/>
                <a:gd name="connsiteY9" fmla="*/ 820935 h 820935"/>
                <a:gd name="connsiteX10" fmla="*/ 3354 w 661327"/>
                <a:gd name="connsiteY10" fmla="*/ 226996 h 820935"/>
                <a:gd name="connsiteX11" fmla="*/ 572585 w 661327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68606 w 661385"/>
                <a:gd name="connsiteY5" fmla="*/ 752017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520597 w 661385"/>
                <a:gd name="connsiteY5" fmla="*/ 74282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7517 w 661385"/>
                <a:gd name="connsiteY0" fmla="*/ 115111 h 820935"/>
                <a:gd name="connsiteX1" fmla="*/ 412532 w 661385"/>
                <a:gd name="connsiteY1" fmla="*/ 369711 h 820935"/>
                <a:gd name="connsiteX2" fmla="*/ 661327 w 661385"/>
                <a:gd name="connsiteY2" fmla="*/ 674521 h 820935"/>
                <a:gd name="connsiteX3" fmla="*/ 490936 w 661385"/>
                <a:gd name="connsiteY3" fmla="*/ 672902 h 820935"/>
                <a:gd name="connsiteX4" fmla="*/ 494074 w 661385"/>
                <a:gd name="connsiteY4" fmla="*/ 677857 h 820935"/>
                <a:gd name="connsiteX5" fmla="*/ 473171 w 661385"/>
                <a:gd name="connsiteY5" fmla="*/ 727214 h 820935"/>
                <a:gd name="connsiteX6" fmla="*/ 361612 w 661385"/>
                <a:gd name="connsiteY6" fmla="*/ 690219 h 820935"/>
                <a:gd name="connsiteX7" fmla="*/ 337535 w 661385"/>
                <a:gd name="connsiteY7" fmla="*/ 670803 h 820935"/>
                <a:gd name="connsiteX8" fmla="*/ 339897 w 661385"/>
                <a:gd name="connsiteY8" fmla="*/ 681408 h 820935"/>
                <a:gd name="connsiteX9" fmla="*/ 410903 w 661385"/>
                <a:gd name="connsiteY9" fmla="*/ 820935 h 820935"/>
                <a:gd name="connsiteX10" fmla="*/ 3354 w 661385"/>
                <a:gd name="connsiteY10" fmla="*/ 226996 h 820935"/>
                <a:gd name="connsiteX11" fmla="*/ 572585 w 661385"/>
                <a:gd name="connsiteY11" fmla="*/ 26101 h 820935"/>
                <a:gd name="connsiteX0" fmla="*/ 575457 w 659325"/>
                <a:gd name="connsiteY0" fmla="*/ 115111 h 821963"/>
                <a:gd name="connsiteX1" fmla="*/ 410472 w 659325"/>
                <a:gd name="connsiteY1" fmla="*/ 369711 h 821963"/>
                <a:gd name="connsiteX2" fmla="*/ 659267 w 659325"/>
                <a:gd name="connsiteY2" fmla="*/ 674521 h 821963"/>
                <a:gd name="connsiteX3" fmla="*/ 488876 w 659325"/>
                <a:gd name="connsiteY3" fmla="*/ 672902 h 821963"/>
                <a:gd name="connsiteX4" fmla="*/ 492014 w 659325"/>
                <a:gd name="connsiteY4" fmla="*/ 677857 h 821963"/>
                <a:gd name="connsiteX5" fmla="*/ 471111 w 659325"/>
                <a:gd name="connsiteY5" fmla="*/ 727214 h 821963"/>
                <a:gd name="connsiteX6" fmla="*/ 359552 w 659325"/>
                <a:gd name="connsiteY6" fmla="*/ 690219 h 821963"/>
                <a:gd name="connsiteX7" fmla="*/ 335475 w 659325"/>
                <a:gd name="connsiteY7" fmla="*/ 670803 h 821963"/>
                <a:gd name="connsiteX8" fmla="*/ 337837 w 659325"/>
                <a:gd name="connsiteY8" fmla="*/ 681408 h 821963"/>
                <a:gd name="connsiteX9" fmla="*/ 408843 w 659325"/>
                <a:gd name="connsiteY9" fmla="*/ 820935 h 821963"/>
                <a:gd name="connsiteX10" fmla="*/ 1294 w 659325"/>
                <a:gd name="connsiteY10" fmla="*/ 226996 h 821963"/>
                <a:gd name="connsiteX11" fmla="*/ 570525 w 659325"/>
                <a:gd name="connsiteY11" fmla="*/ 26101 h 821963"/>
                <a:gd name="connsiteX0" fmla="*/ 583441 w 667309"/>
                <a:gd name="connsiteY0" fmla="*/ 112953 h 730777"/>
                <a:gd name="connsiteX1" fmla="*/ 418456 w 667309"/>
                <a:gd name="connsiteY1" fmla="*/ 367553 h 730777"/>
                <a:gd name="connsiteX2" fmla="*/ 667251 w 667309"/>
                <a:gd name="connsiteY2" fmla="*/ 672363 h 730777"/>
                <a:gd name="connsiteX3" fmla="*/ 496860 w 667309"/>
                <a:gd name="connsiteY3" fmla="*/ 670744 h 730777"/>
                <a:gd name="connsiteX4" fmla="*/ 499998 w 667309"/>
                <a:gd name="connsiteY4" fmla="*/ 675699 h 730777"/>
                <a:gd name="connsiteX5" fmla="*/ 479095 w 667309"/>
                <a:gd name="connsiteY5" fmla="*/ 725056 h 730777"/>
                <a:gd name="connsiteX6" fmla="*/ 367536 w 667309"/>
                <a:gd name="connsiteY6" fmla="*/ 688061 h 730777"/>
                <a:gd name="connsiteX7" fmla="*/ 343459 w 667309"/>
                <a:gd name="connsiteY7" fmla="*/ 668645 h 730777"/>
                <a:gd name="connsiteX8" fmla="*/ 345821 w 667309"/>
                <a:gd name="connsiteY8" fmla="*/ 679250 h 730777"/>
                <a:gd name="connsiteX9" fmla="*/ 223664 w 667309"/>
                <a:gd name="connsiteY9" fmla="*/ 678092 h 730777"/>
                <a:gd name="connsiteX10" fmla="*/ 9278 w 667309"/>
                <a:gd name="connsiteY10" fmla="*/ 224838 h 730777"/>
                <a:gd name="connsiteX11" fmla="*/ 578509 w 667309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346633 w 668121"/>
                <a:gd name="connsiteY8" fmla="*/ 679250 h 730777"/>
                <a:gd name="connsiteX9" fmla="*/ 224476 w 668121"/>
                <a:gd name="connsiteY9" fmla="*/ 678092 h 730777"/>
                <a:gd name="connsiteX10" fmla="*/ 10090 w 668121"/>
                <a:gd name="connsiteY10" fmla="*/ 224838 h 730777"/>
                <a:gd name="connsiteX11" fmla="*/ 579321 w 668121"/>
                <a:gd name="connsiteY11" fmla="*/ 23943 h 730777"/>
                <a:gd name="connsiteX0" fmla="*/ 584253 w 668121"/>
                <a:gd name="connsiteY0" fmla="*/ 112953 h 730777"/>
                <a:gd name="connsiteX1" fmla="*/ 419268 w 668121"/>
                <a:gd name="connsiteY1" fmla="*/ 367553 h 730777"/>
                <a:gd name="connsiteX2" fmla="*/ 668063 w 668121"/>
                <a:gd name="connsiteY2" fmla="*/ 672363 h 730777"/>
                <a:gd name="connsiteX3" fmla="*/ 497672 w 668121"/>
                <a:gd name="connsiteY3" fmla="*/ 670744 h 730777"/>
                <a:gd name="connsiteX4" fmla="*/ 500810 w 668121"/>
                <a:gd name="connsiteY4" fmla="*/ 675699 h 730777"/>
                <a:gd name="connsiteX5" fmla="*/ 479907 w 668121"/>
                <a:gd name="connsiteY5" fmla="*/ 725056 h 730777"/>
                <a:gd name="connsiteX6" fmla="*/ 368348 w 668121"/>
                <a:gd name="connsiteY6" fmla="*/ 688061 h 730777"/>
                <a:gd name="connsiteX7" fmla="*/ 344271 w 668121"/>
                <a:gd name="connsiteY7" fmla="*/ 668645 h 730777"/>
                <a:gd name="connsiteX8" fmla="*/ 224476 w 668121"/>
                <a:gd name="connsiteY8" fmla="*/ 678092 h 730777"/>
                <a:gd name="connsiteX9" fmla="*/ 10090 w 668121"/>
                <a:gd name="connsiteY9" fmla="*/ 224838 h 730777"/>
                <a:gd name="connsiteX10" fmla="*/ 579321 w 668121"/>
                <a:gd name="connsiteY10" fmla="*/ 23943 h 730777"/>
                <a:gd name="connsiteX0" fmla="*/ 584253 w 668121"/>
                <a:gd name="connsiteY0" fmla="*/ 112953 h 725098"/>
                <a:gd name="connsiteX1" fmla="*/ 419268 w 668121"/>
                <a:gd name="connsiteY1" fmla="*/ 367553 h 725098"/>
                <a:gd name="connsiteX2" fmla="*/ 668063 w 668121"/>
                <a:gd name="connsiteY2" fmla="*/ 672363 h 725098"/>
                <a:gd name="connsiteX3" fmla="*/ 497672 w 668121"/>
                <a:gd name="connsiteY3" fmla="*/ 670744 h 725098"/>
                <a:gd name="connsiteX4" fmla="*/ 500810 w 668121"/>
                <a:gd name="connsiteY4" fmla="*/ 675699 h 725098"/>
                <a:gd name="connsiteX5" fmla="*/ 479907 w 668121"/>
                <a:gd name="connsiteY5" fmla="*/ 725056 h 725098"/>
                <a:gd name="connsiteX6" fmla="*/ 344271 w 668121"/>
                <a:gd name="connsiteY6" fmla="*/ 668645 h 725098"/>
                <a:gd name="connsiteX7" fmla="*/ 224476 w 668121"/>
                <a:gd name="connsiteY7" fmla="*/ 678092 h 725098"/>
                <a:gd name="connsiteX8" fmla="*/ 10090 w 668121"/>
                <a:gd name="connsiteY8" fmla="*/ 224838 h 725098"/>
                <a:gd name="connsiteX9" fmla="*/ 579321 w 668121"/>
                <a:gd name="connsiteY9" fmla="*/ 23943 h 725098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84141 w 668009"/>
                <a:gd name="connsiteY0" fmla="*/ 112953 h 725676"/>
                <a:gd name="connsiteX1" fmla="*/ 419156 w 668009"/>
                <a:gd name="connsiteY1" fmla="*/ 367553 h 725676"/>
                <a:gd name="connsiteX2" fmla="*/ 667951 w 668009"/>
                <a:gd name="connsiteY2" fmla="*/ 672363 h 725676"/>
                <a:gd name="connsiteX3" fmla="*/ 497560 w 668009"/>
                <a:gd name="connsiteY3" fmla="*/ 670744 h 725676"/>
                <a:gd name="connsiteX4" fmla="*/ 500698 w 668009"/>
                <a:gd name="connsiteY4" fmla="*/ 675699 h 725676"/>
                <a:gd name="connsiteX5" fmla="*/ 479795 w 668009"/>
                <a:gd name="connsiteY5" fmla="*/ 725056 h 725676"/>
                <a:gd name="connsiteX6" fmla="*/ 325956 w 668009"/>
                <a:gd name="connsiteY6" fmla="*/ 645029 h 725676"/>
                <a:gd name="connsiteX7" fmla="*/ 224364 w 668009"/>
                <a:gd name="connsiteY7" fmla="*/ 678092 h 725676"/>
                <a:gd name="connsiteX8" fmla="*/ 9978 w 668009"/>
                <a:gd name="connsiteY8" fmla="*/ 224838 h 725676"/>
                <a:gd name="connsiteX9" fmla="*/ 579209 w 668009"/>
                <a:gd name="connsiteY9" fmla="*/ 23943 h 725676"/>
                <a:gd name="connsiteX0" fmla="*/ 596324 w 680192"/>
                <a:gd name="connsiteY0" fmla="*/ 112195 h 724918"/>
                <a:gd name="connsiteX1" fmla="*/ 431339 w 680192"/>
                <a:gd name="connsiteY1" fmla="*/ 366795 h 724918"/>
                <a:gd name="connsiteX2" fmla="*/ 680134 w 680192"/>
                <a:gd name="connsiteY2" fmla="*/ 671605 h 724918"/>
                <a:gd name="connsiteX3" fmla="*/ 509743 w 680192"/>
                <a:gd name="connsiteY3" fmla="*/ 669986 h 724918"/>
                <a:gd name="connsiteX4" fmla="*/ 512881 w 680192"/>
                <a:gd name="connsiteY4" fmla="*/ 674941 h 724918"/>
                <a:gd name="connsiteX5" fmla="*/ 491978 w 680192"/>
                <a:gd name="connsiteY5" fmla="*/ 724298 h 724918"/>
                <a:gd name="connsiteX6" fmla="*/ 338139 w 680192"/>
                <a:gd name="connsiteY6" fmla="*/ 644271 h 724918"/>
                <a:gd name="connsiteX7" fmla="*/ 137321 w 680192"/>
                <a:gd name="connsiteY7" fmla="*/ 622643 h 724918"/>
                <a:gd name="connsiteX8" fmla="*/ 22161 w 680192"/>
                <a:gd name="connsiteY8" fmla="*/ 224080 h 724918"/>
                <a:gd name="connsiteX9" fmla="*/ 591392 w 680192"/>
                <a:gd name="connsiteY9" fmla="*/ 23185 h 724918"/>
                <a:gd name="connsiteX0" fmla="*/ 598737 w 682605"/>
                <a:gd name="connsiteY0" fmla="*/ 112195 h 724918"/>
                <a:gd name="connsiteX1" fmla="*/ 433752 w 682605"/>
                <a:gd name="connsiteY1" fmla="*/ 366795 h 724918"/>
                <a:gd name="connsiteX2" fmla="*/ 682547 w 682605"/>
                <a:gd name="connsiteY2" fmla="*/ 671605 h 724918"/>
                <a:gd name="connsiteX3" fmla="*/ 512156 w 682605"/>
                <a:gd name="connsiteY3" fmla="*/ 669986 h 724918"/>
                <a:gd name="connsiteX4" fmla="*/ 515294 w 682605"/>
                <a:gd name="connsiteY4" fmla="*/ 674941 h 724918"/>
                <a:gd name="connsiteX5" fmla="*/ 494391 w 682605"/>
                <a:gd name="connsiteY5" fmla="*/ 724298 h 724918"/>
                <a:gd name="connsiteX6" fmla="*/ 340552 w 682605"/>
                <a:gd name="connsiteY6" fmla="*/ 644271 h 724918"/>
                <a:gd name="connsiteX7" fmla="*/ 139734 w 682605"/>
                <a:gd name="connsiteY7" fmla="*/ 622643 h 724918"/>
                <a:gd name="connsiteX8" fmla="*/ 24574 w 682605"/>
                <a:gd name="connsiteY8" fmla="*/ 224080 h 724918"/>
                <a:gd name="connsiteX9" fmla="*/ 593805 w 682605"/>
                <a:gd name="connsiteY9" fmla="*/ 23185 h 724918"/>
                <a:gd name="connsiteX0" fmla="*/ 586202 w 670070"/>
                <a:gd name="connsiteY0" fmla="*/ 112880 h 725603"/>
                <a:gd name="connsiteX1" fmla="*/ 421217 w 670070"/>
                <a:gd name="connsiteY1" fmla="*/ 367480 h 725603"/>
                <a:gd name="connsiteX2" fmla="*/ 670012 w 670070"/>
                <a:gd name="connsiteY2" fmla="*/ 672290 h 725603"/>
                <a:gd name="connsiteX3" fmla="*/ 499621 w 670070"/>
                <a:gd name="connsiteY3" fmla="*/ 670671 h 725603"/>
                <a:gd name="connsiteX4" fmla="*/ 502759 w 670070"/>
                <a:gd name="connsiteY4" fmla="*/ 675626 h 725603"/>
                <a:gd name="connsiteX5" fmla="*/ 481856 w 670070"/>
                <a:gd name="connsiteY5" fmla="*/ 724983 h 725603"/>
                <a:gd name="connsiteX6" fmla="*/ 328017 w 670070"/>
                <a:gd name="connsiteY6" fmla="*/ 644956 h 725603"/>
                <a:gd name="connsiteX7" fmla="*/ 127199 w 670070"/>
                <a:gd name="connsiteY7" fmla="*/ 623328 h 725603"/>
                <a:gd name="connsiteX8" fmla="*/ 12039 w 670070"/>
                <a:gd name="connsiteY8" fmla="*/ 224765 h 725603"/>
                <a:gd name="connsiteX9" fmla="*/ 581270 w 670070"/>
                <a:gd name="connsiteY9" fmla="*/ 23870 h 725603"/>
                <a:gd name="connsiteX0" fmla="*/ 586201 w 670069"/>
                <a:gd name="connsiteY0" fmla="*/ 112880 h 707805"/>
                <a:gd name="connsiteX1" fmla="*/ 421216 w 670069"/>
                <a:gd name="connsiteY1" fmla="*/ 367480 h 707805"/>
                <a:gd name="connsiteX2" fmla="*/ 670011 w 670069"/>
                <a:gd name="connsiteY2" fmla="*/ 672290 h 707805"/>
                <a:gd name="connsiteX3" fmla="*/ 499620 w 670069"/>
                <a:gd name="connsiteY3" fmla="*/ 670671 h 707805"/>
                <a:gd name="connsiteX4" fmla="*/ 502758 w 670069"/>
                <a:gd name="connsiteY4" fmla="*/ 675626 h 707805"/>
                <a:gd name="connsiteX5" fmla="*/ 405391 w 670069"/>
                <a:gd name="connsiteY5" fmla="*/ 706423 h 707805"/>
                <a:gd name="connsiteX6" fmla="*/ 328016 w 670069"/>
                <a:gd name="connsiteY6" fmla="*/ 644956 h 707805"/>
                <a:gd name="connsiteX7" fmla="*/ 127198 w 670069"/>
                <a:gd name="connsiteY7" fmla="*/ 623328 h 707805"/>
                <a:gd name="connsiteX8" fmla="*/ 12038 w 670069"/>
                <a:gd name="connsiteY8" fmla="*/ 224765 h 707805"/>
                <a:gd name="connsiteX9" fmla="*/ 581269 w 670069"/>
                <a:gd name="connsiteY9" fmla="*/ 23870 h 707805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7858"/>
                <a:gd name="connsiteX1" fmla="*/ 421216 w 670069"/>
                <a:gd name="connsiteY1" fmla="*/ 367480 h 707858"/>
                <a:gd name="connsiteX2" fmla="*/ 670011 w 670069"/>
                <a:gd name="connsiteY2" fmla="*/ 672290 h 707858"/>
                <a:gd name="connsiteX3" fmla="*/ 499620 w 670069"/>
                <a:gd name="connsiteY3" fmla="*/ 670671 h 707858"/>
                <a:gd name="connsiteX4" fmla="*/ 502758 w 670069"/>
                <a:gd name="connsiteY4" fmla="*/ 675626 h 707858"/>
                <a:gd name="connsiteX5" fmla="*/ 405391 w 670069"/>
                <a:gd name="connsiteY5" fmla="*/ 706423 h 707858"/>
                <a:gd name="connsiteX6" fmla="*/ 328016 w 670069"/>
                <a:gd name="connsiteY6" fmla="*/ 644956 h 707858"/>
                <a:gd name="connsiteX7" fmla="*/ 127198 w 670069"/>
                <a:gd name="connsiteY7" fmla="*/ 623328 h 707858"/>
                <a:gd name="connsiteX8" fmla="*/ 12038 w 670069"/>
                <a:gd name="connsiteY8" fmla="*/ 224765 h 707858"/>
                <a:gd name="connsiteX9" fmla="*/ 581269 w 670069"/>
                <a:gd name="connsiteY9" fmla="*/ 23870 h 707858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069"/>
                <a:gd name="connsiteY0" fmla="*/ 112880 h 706423"/>
                <a:gd name="connsiteX1" fmla="*/ 421216 w 670069"/>
                <a:gd name="connsiteY1" fmla="*/ 367480 h 706423"/>
                <a:gd name="connsiteX2" fmla="*/ 670011 w 670069"/>
                <a:gd name="connsiteY2" fmla="*/ 672290 h 706423"/>
                <a:gd name="connsiteX3" fmla="*/ 499620 w 670069"/>
                <a:gd name="connsiteY3" fmla="*/ 670671 h 706423"/>
                <a:gd name="connsiteX4" fmla="*/ 405391 w 670069"/>
                <a:gd name="connsiteY4" fmla="*/ 706423 h 706423"/>
                <a:gd name="connsiteX5" fmla="*/ 328016 w 670069"/>
                <a:gd name="connsiteY5" fmla="*/ 644956 h 706423"/>
                <a:gd name="connsiteX6" fmla="*/ 127198 w 670069"/>
                <a:gd name="connsiteY6" fmla="*/ 623328 h 706423"/>
                <a:gd name="connsiteX7" fmla="*/ 12038 w 670069"/>
                <a:gd name="connsiteY7" fmla="*/ 224765 h 706423"/>
                <a:gd name="connsiteX8" fmla="*/ 581269 w 670069"/>
                <a:gd name="connsiteY8" fmla="*/ 23870 h 706423"/>
                <a:gd name="connsiteX0" fmla="*/ 586201 w 670549"/>
                <a:gd name="connsiteY0" fmla="*/ 112880 h 706423"/>
                <a:gd name="connsiteX1" fmla="*/ 421216 w 670549"/>
                <a:gd name="connsiteY1" fmla="*/ 367480 h 706423"/>
                <a:gd name="connsiteX2" fmla="*/ 670011 w 670549"/>
                <a:gd name="connsiteY2" fmla="*/ 672290 h 706423"/>
                <a:gd name="connsiteX3" fmla="*/ 499620 w 670549"/>
                <a:gd name="connsiteY3" fmla="*/ 670671 h 706423"/>
                <a:gd name="connsiteX4" fmla="*/ 405391 w 670549"/>
                <a:gd name="connsiteY4" fmla="*/ 706423 h 706423"/>
                <a:gd name="connsiteX5" fmla="*/ 328016 w 670549"/>
                <a:gd name="connsiteY5" fmla="*/ 644956 h 706423"/>
                <a:gd name="connsiteX6" fmla="*/ 127198 w 670549"/>
                <a:gd name="connsiteY6" fmla="*/ 623328 h 706423"/>
                <a:gd name="connsiteX7" fmla="*/ 12038 w 670549"/>
                <a:gd name="connsiteY7" fmla="*/ 224765 h 706423"/>
                <a:gd name="connsiteX8" fmla="*/ 581269 w 670549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06423"/>
                <a:gd name="connsiteX1" fmla="*/ 421216 w 629517"/>
                <a:gd name="connsiteY1" fmla="*/ 367480 h 706423"/>
                <a:gd name="connsiteX2" fmla="*/ 628896 w 629517"/>
                <a:gd name="connsiteY2" fmla="*/ 649945 h 706423"/>
                <a:gd name="connsiteX3" fmla="*/ 499620 w 629517"/>
                <a:gd name="connsiteY3" fmla="*/ 670671 h 706423"/>
                <a:gd name="connsiteX4" fmla="*/ 405391 w 629517"/>
                <a:gd name="connsiteY4" fmla="*/ 706423 h 706423"/>
                <a:gd name="connsiteX5" fmla="*/ 328016 w 629517"/>
                <a:gd name="connsiteY5" fmla="*/ 644956 h 706423"/>
                <a:gd name="connsiteX6" fmla="*/ 127198 w 629517"/>
                <a:gd name="connsiteY6" fmla="*/ 623328 h 706423"/>
                <a:gd name="connsiteX7" fmla="*/ 12038 w 629517"/>
                <a:gd name="connsiteY7" fmla="*/ 224765 h 706423"/>
                <a:gd name="connsiteX8" fmla="*/ 581269 w 629517"/>
                <a:gd name="connsiteY8" fmla="*/ 23870 h 706423"/>
                <a:gd name="connsiteX0" fmla="*/ 586201 w 629517"/>
                <a:gd name="connsiteY0" fmla="*/ 112880 h 710202"/>
                <a:gd name="connsiteX1" fmla="*/ 421216 w 629517"/>
                <a:gd name="connsiteY1" fmla="*/ 367480 h 710202"/>
                <a:gd name="connsiteX2" fmla="*/ 628896 w 629517"/>
                <a:gd name="connsiteY2" fmla="*/ 649945 h 710202"/>
                <a:gd name="connsiteX3" fmla="*/ 499620 w 629517"/>
                <a:gd name="connsiteY3" fmla="*/ 670671 h 710202"/>
                <a:gd name="connsiteX4" fmla="*/ 405391 w 629517"/>
                <a:gd name="connsiteY4" fmla="*/ 706423 h 710202"/>
                <a:gd name="connsiteX5" fmla="*/ 328016 w 629517"/>
                <a:gd name="connsiteY5" fmla="*/ 644956 h 710202"/>
                <a:gd name="connsiteX6" fmla="*/ 127198 w 629517"/>
                <a:gd name="connsiteY6" fmla="*/ 623328 h 710202"/>
                <a:gd name="connsiteX7" fmla="*/ 12038 w 629517"/>
                <a:gd name="connsiteY7" fmla="*/ 224765 h 710202"/>
                <a:gd name="connsiteX8" fmla="*/ 581269 w 629517"/>
                <a:gd name="connsiteY8" fmla="*/ 23870 h 710202"/>
                <a:gd name="connsiteX0" fmla="*/ 586201 w 629566"/>
                <a:gd name="connsiteY0" fmla="*/ 112880 h 710202"/>
                <a:gd name="connsiteX1" fmla="*/ 421216 w 629566"/>
                <a:gd name="connsiteY1" fmla="*/ 367480 h 710202"/>
                <a:gd name="connsiteX2" fmla="*/ 628896 w 629566"/>
                <a:gd name="connsiteY2" fmla="*/ 649945 h 710202"/>
                <a:gd name="connsiteX3" fmla="*/ 499620 w 629566"/>
                <a:gd name="connsiteY3" fmla="*/ 670671 h 710202"/>
                <a:gd name="connsiteX4" fmla="*/ 405391 w 629566"/>
                <a:gd name="connsiteY4" fmla="*/ 706423 h 710202"/>
                <a:gd name="connsiteX5" fmla="*/ 328016 w 629566"/>
                <a:gd name="connsiteY5" fmla="*/ 644956 h 710202"/>
                <a:gd name="connsiteX6" fmla="*/ 127198 w 629566"/>
                <a:gd name="connsiteY6" fmla="*/ 623328 h 710202"/>
                <a:gd name="connsiteX7" fmla="*/ 12038 w 629566"/>
                <a:gd name="connsiteY7" fmla="*/ 224765 h 710202"/>
                <a:gd name="connsiteX8" fmla="*/ 581269 w 629566"/>
                <a:gd name="connsiteY8" fmla="*/ 23870 h 710202"/>
                <a:gd name="connsiteX0" fmla="*/ 586201 w 630636"/>
                <a:gd name="connsiteY0" fmla="*/ 112880 h 710202"/>
                <a:gd name="connsiteX1" fmla="*/ 402464 w 630636"/>
                <a:gd name="connsiteY1" fmla="*/ 376729 h 710202"/>
                <a:gd name="connsiteX2" fmla="*/ 628896 w 630636"/>
                <a:gd name="connsiteY2" fmla="*/ 649945 h 710202"/>
                <a:gd name="connsiteX3" fmla="*/ 499620 w 630636"/>
                <a:gd name="connsiteY3" fmla="*/ 670671 h 710202"/>
                <a:gd name="connsiteX4" fmla="*/ 405391 w 630636"/>
                <a:gd name="connsiteY4" fmla="*/ 706423 h 710202"/>
                <a:gd name="connsiteX5" fmla="*/ 328016 w 630636"/>
                <a:gd name="connsiteY5" fmla="*/ 644956 h 710202"/>
                <a:gd name="connsiteX6" fmla="*/ 127198 w 630636"/>
                <a:gd name="connsiteY6" fmla="*/ 623328 h 710202"/>
                <a:gd name="connsiteX7" fmla="*/ 12038 w 630636"/>
                <a:gd name="connsiteY7" fmla="*/ 224765 h 710202"/>
                <a:gd name="connsiteX8" fmla="*/ 581269 w 630636"/>
                <a:gd name="connsiteY8" fmla="*/ 23870 h 710202"/>
                <a:gd name="connsiteX0" fmla="*/ 586201 w 628901"/>
                <a:gd name="connsiteY0" fmla="*/ 112880 h 710202"/>
                <a:gd name="connsiteX1" fmla="*/ 402464 w 628901"/>
                <a:gd name="connsiteY1" fmla="*/ 376729 h 710202"/>
                <a:gd name="connsiteX2" fmla="*/ 628896 w 628901"/>
                <a:gd name="connsiteY2" fmla="*/ 649945 h 710202"/>
                <a:gd name="connsiteX3" fmla="*/ 499620 w 628901"/>
                <a:gd name="connsiteY3" fmla="*/ 670671 h 710202"/>
                <a:gd name="connsiteX4" fmla="*/ 405391 w 628901"/>
                <a:gd name="connsiteY4" fmla="*/ 706423 h 710202"/>
                <a:gd name="connsiteX5" fmla="*/ 328016 w 628901"/>
                <a:gd name="connsiteY5" fmla="*/ 644956 h 710202"/>
                <a:gd name="connsiteX6" fmla="*/ 127198 w 628901"/>
                <a:gd name="connsiteY6" fmla="*/ 623328 h 710202"/>
                <a:gd name="connsiteX7" fmla="*/ 12038 w 628901"/>
                <a:gd name="connsiteY7" fmla="*/ 224765 h 710202"/>
                <a:gd name="connsiteX8" fmla="*/ 581269 w 628901"/>
                <a:gd name="connsiteY8" fmla="*/ 23870 h 710202"/>
                <a:gd name="connsiteX0" fmla="*/ 605988 w 706369"/>
                <a:gd name="connsiteY0" fmla="*/ 134634 h 731956"/>
                <a:gd name="connsiteX1" fmla="*/ 422251 w 706369"/>
                <a:gd name="connsiteY1" fmla="*/ 398483 h 731956"/>
                <a:gd name="connsiteX2" fmla="*/ 648683 w 706369"/>
                <a:gd name="connsiteY2" fmla="*/ 671699 h 731956"/>
                <a:gd name="connsiteX3" fmla="*/ 519407 w 706369"/>
                <a:gd name="connsiteY3" fmla="*/ 692425 h 731956"/>
                <a:gd name="connsiteX4" fmla="*/ 425178 w 706369"/>
                <a:gd name="connsiteY4" fmla="*/ 728177 h 731956"/>
                <a:gd name="connsiteX5" fmla="*/ 347803 w 706369"/>
                <a:gd name="connsiteY5" fmla="*/ 666710 h 731956"/>
                <a:gd name="connsiteX6" fmla="*/ 146985 w 706369"/>
                <a:gd name="connsiteY6" fmla="*/ 645082 h 731956"/>
                <a:gd name="connsiteX7" fmla="*/ 31825 w 706369"/>
                <a:gd name="connsiteY7" fmla="*/ 246519 h 731956"/>
                <a:gd name="connsiteX8" fmla="*/ 706369 w 706369"/>
                <a:gd name="connsiteY8" fmla="*/ 21540 h 731956"/>
                <a:gd name="connsiteX0" fmla="*/ 605988 w 706369"/>
                <a:gd name="connsiteY0" fmla="*/ 150903 h 748225"/>
                <a:gd name="connsiteX1" fmla="*/ 422251 w 706369"/>
                <a:gd name="connsiteY1" fmla="*/ 414752 h 748225"/>
                <a:gd name="connsiteX2" fmla="*/ 648683 w 706369"/>
                <a:gd name="connsiteY2" fmla="*/ 687968 h 748225"/>
                <a:gd name="connsiteX3" fmla="*/ 519407 w 706369"/>
                <a:gd name="connsiteY3" fmla="*/ 708694 h 748225"/>
                <a:gd name="connsiteX4" fmla="*/ 425178 w 706369"/>
                <a:gd name="connsiteY4" fmla="*/ 744446 h 748225"/>
                <a:gd name="connsiteX5" fmla="*/ 347803 w 706369"/>
                <a:gd name="connsiteY5" fmla="*/ 682979 h 748225"/>
                <a:gd name="connsiteX6" fmla="*/ 146985 w 706369"/>
                <a:gd name="connsiteY6" fmla="*/ 661351 h 748225"/>
                <a:gd name="connsiteX7" fmla="*/ 31825 w 706369"/>
                <a:gd name="connsiteY7" fmla="*/ 262788 h 748225"/>
                <a:gd name="connsiteX8" fmla="*/ 706369 w 706369"/>
                <a:gd name="connsiteY8" fmla="*/ 37809 h 748225"/>
                <a:gd name="connsiteX0" fmla="*/ 593590 w 693971"/>
                <a:gd name="connsiteY0" fmla="*/ 152174 h 749496"/>
                <a:gd name="connsiteX1" fmla="*/ 409853 w 693971"/>
                <a:gd name="connsiteY1" fmla="*/ 416023 h 749496"/>
                <a:gd name="connsiteX2" fmla="*/ 636285 w 693971"/>
                <a:gd name="connsiteY2" fmla="*/ 689239 h 749496"/>
                <a:gd name="connsiteX3" fmla="*/ 507009 w 693971"/>
                <a:gd name="connsiteY3" fmla="*/ 709965 h 749496"/>
                <a:gd name="connsiteX4" fmla="*/ 412780 w 693971"/>
                <a:gd name="connsiteY4" fmla="*/ 745717 h 749496"/>
                <a:gd name="connsiteX5" fmla="*/ 335405 w 693971"/>
                <a:gd name="connsiteY5" fmla="*/ 684250 h 749496"/>
                <a:gd name="connsiteX6" fmla="*/ 134587 w 693971"/>
                <a:gd name="connsiteY6" fmla="*/ 662622 h 749496"/>
                <a:gd name="connsiteX7" fmla="*/ 19427 w 693971"/>
                <a:gd name="connsiteY7" fmla="*/ 264059 h 749496"/>
                <a:gd name="connsiteX8" fmla="*/ 693971 w 693971"/>
                <a:gd name="connsiteY8" fmla="*/ 39080 h 749496"/>
                <a:gd name="connsiteX0" fmla="*/ 587834 w 688215"/>
                <a:gd name="connsiteY0" fmla="*/ 151487 h 748809"/>
                <a:gd name="connsiteX1" fmla="*/ 404097 w 688215"/>
                <a:gd name="connsiteY1" fmla="*/ 415336 h 748809"/>
                <a:gd name="connsiteX2" fmla="*/ 630529 w 688215"/>
                <a:gd name="connsiteY2" fmla="*/ 688552 h 748809"/>
                <a:gd name="connsiteX3" fmla="*/ 501253 w 688215"/>
                <a:gd name="connsiteY3" fmla="*/ 709278 h 748809"/>
                <a:gd name="connsiteX4" fmla="*/ 407024 w 688215"/>
                <a:gd name="connsiteY4" fmla="*/ 745030 h 748809"/>
                <a:gd name="connsiteX5" fmla="*/ 329649 w 688215"/>
                <a:gd name="connsiteY5" fmla="*/ 683563 h 748809"/>
                <a:gd name="connsiteX6" fmla="*/ 128831 w 688215"/>
                <a:gd name="connsiteY6" fmla="*/ 661935 h 748809"/>
                <a:gd name="connsiteX7" fmla="*/ 13671 w 688215"/>
                <a:gd name="connsiteY7" fmla="*/ 263372 h 748809"/>
                <a:gd name="connsiteX8" fmla="*/ 688215 w 688215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404097 w 694460"/>
                <a:gd name="connsiteY1" fmla="*/ 415336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694460 w 694460"/>
                <a:gd name="connsiteY0" fmla="*/ 124898 h 748809"/>
                <a:gd name="connsiteX1" fmla="*/ 381966 w 694460"/>
                <a:gd name="connsiteY1" fmla="*/ 408052 h 748809"/>
                <a:gd name="connsiteX2" fmla="*/ 630529 w 694460"/>
                <a:gd name="connsiteY2" fmla="*/ 688552 h 748809"/>
                <a:gd name="connsiteX3" fmla="*/ 501253 w 694460"/>
                <a:gd name="connsiteY3" fmla="*/ 709278 h 748809"/>
                <a:gd name="connsiteX4" fmla="*/ 407024 w 694460"/>
                <a:gd name="connsiteY4" fmla="*/ 745030 h 748809"/>
                <a:gd name="connsiteX5" fmla="*/ 329649 w 694460"/>
                <a:gd name="connsiteY5" fmla="*/ 683563 h 748809"/>
                <a:gd name="connsiteX6" fmla="*/ 128831 w 694460"/>
                <a:gd name="connsiteY6" fmla="*/ 661935 h 748809"/>
                <a:gd name="connsiteX7" fmla="*/ 13671 w 694460"/>
                <a:gd name="connsiteY7" fmla="*/ 263372 h 748809"/>
                <a:gd name="connsiteX8" fmla="*/ 688215 w 694460"/>
                <a:gd name="connsiteY8" fmla="*/ 38393 h 748809"/>
                <a:gd name="connsiteX0" fmla="*/ 711097 w 711097"/>
                <a:gd name="connsiteY0" fmla="*/ 112152 h 736063"/>
                <a:gd name="connsiteX1" fmla="*/ 398603 w 711097"/>
                <a:gd name="connsiteY1" fmla="*/ 395306 h 736063"/>
                <a:gd name="connsiteX2" fmla="*/ 647166 w 711097"/>
                <a:gd name="connsiteY2" fmla="*/ 675806 h 736063"/>
                <a:gd name="connsiteX3" fmla="*/ 517890 w 711097"/>
                <a:gd name="connsiteY3" fmla="*/ 696532 h 736063"/>
                <a:gd name="connsiteX4" fmla="*/ 423661 w 711097"/>
                <a:gd name="connsiteY4" fmla="*/ 732284 h 736063"/>
                <a:gd name="connsiteX5" fmla="*/ 346286 w 711097"/>
                <a:gd name="connsiteY5" fmla="*/ 670817 h 736063"/>
                <a:gd name="connsiteX6" fmla="*/ 145468 w 711097"/>
                <a:gd name="connsiteY6" fmla="*/ 649189 h 736063"/>
                <a:gd name="connsiteX7" fmla="*/ 30308 w 711097"/>
                <a:gd name="connsiteY7" fmla="*/ 250626 h 736063"/>
                <a:gd name="connsiteX8" fmla="*/ 683011 w 711097"/>
                <a:gd name="connsiteY8" fmla="*/ 39020 h 736063"/>
                <a:gd name="connsiteX0" fmla="*/ 693577 w 693577"/>
                <a:gd name="connsiteY0" fmla="*/ 113031 h 736942"/>
                <a:gd name="connsiteX1" fmla="*/ 381083 w 693577"/>
                <a:gd name="connsiteY1" fmla="*/ 396185 h 736942"/>
                <a:gd name="connsiteX2" fmla="*/ 629646 w 693577"/>
                <a:gd name="connsiteY2" fmla="*/ 676685 h 736942"/>
                <a:gd name="connsiteX3" fmla="*/ 500370 w 693577"/>
                <a:gd name="connsiteY3" fmla="*/ 697411 h 736942"/>
                <a:gd name="connsiteX4" fmla="*/ 406141 w 693577"/>
                <a:gd name="connsiteY4" fmla="*/ 733163 h 736942"/>
                <a:gd name="connsiteX5" fmla="*/ 328766 w 693577"/>
                <a:gd name="connsiteY5" fmla="*/ 671696 h 736942"/>
                <a:gd name="connsiteX6" fmla="*/ 127948 w 693577"/>
                <a:gd name="connsiteY6" fmla="*/ 650068 h 736942"/>
                <a:gd name="connsiteX7" fmla="*/ 12788 w 693577"/>
                <a:gd name="connsiteY7" fmla="*/ 251505 h 736942"/>
                <a:gd name="connsiteX8" fmla="*/ 665491 w 693577"/>
                <a:gd name="connsiteY8" fmla="*/ 39899 h 736942"/>
                <a:gd name="connsiteX0" fmla="*/ 688959 w 688959"/>
                <a:gd name="connsiteY0" fmla="*/ 113474 h 737385"/>
                <a:gd name="connsiteX1" fmla="*/ 376465 w 688959"/>
                <a:gd name="connsiteY1" fmla="*/ 396628 h 737385"/>
                <a:gd name="connsiteX2" fmla="*/ 625028 w 688959"/>
                <a:gd name="connsiteY2" fmla="*/ 677128 h 737385"/>
                <a:gd name="connsiteX3" fmla="*/ 495752 w 688959"/>
                <a:gd name="connsiteY3" fmla="*/ 697854 h 737385"/>
                <a:gd name="connsiteX4" fmla="*/ 401523 w 688959"/>
                <a:gd name="connsiteY4" fmla="*/ 733606 h 737385"/>
                <a:gd name="connsiteX5" fmla="*/ 324148 w 688959"/>
                <a:gd name="connsiteY5" fmla="*/ 672139 h 737385"/>
                <a:gd name="connsiteX6" fmla="*/ 123330 w 688959"/>
                <a:gd name="connsiteY6" fmla="*/ 650511 h 737385"/>
                <a:gd name="connsiteX7" fmla="*/ 8170 w 688959"/>
                <a:gd name="connsiteY7" fmla="*/ 251948 h 737385"/>
                <a:gd name="connsiteX8" fmla="*/ 660873 w 688959"/>
                <a:gd name="connsiteY8" fmla="*/ 40342 h 737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8959" h="737385">
                  <a:moveTo>
                    <a:pt x="688959" y="113474"/>
                  </a:moveTo>
                  <a:cubicBezTo>
                    <a:pt x="303759" y="141117"/>
                    <a:pt x="323689" y="331743"/>
                    <a:pt x="376465" y="396628"/>
                  </a:cubicBezTo>
                  <a:cubicBezTo>
                    <a:pt x="429241" y="461513"/>
                    <a:pt x="605147" y="626924"/>
                    <a:pt x="625028" y="677128"/>
                  </a:cubicBezTo>
                  <a:cubicBezTo>
                    <a:pt x="644909" y="727332"/>
                    <a:pt x="540226" y="702762"/>
                    <a:pt x="495752" y="697854"/>
                  </a:cubicBezTo>
                  <a:cubicBezTo>
                    <a:pt x="471491" y="738560"/>
                    <a:pt x="434403" y="742158"/>
                    <a:pt x="401523" y="733606"/>
                  </a:cubicBezTo>
                  <a:cubicBezTo>
                    <a:pt x="368643" y="725054"/>
                    <a:pt x="347420" y="722080"/>
                    <a:pt x="324148" y="672139"/>
                  </a:cubicBezTo>
                  <a:cubicBezTo>
                    <a:pt x="296046" y="709290"/>
                    <a:pt x="197700" y="705658"/>
                    <a:pt x="123330" y="650511"/>
                  </a:cubicBezTo>
                  <a:cubicBezTo>
                    <a:pt x="48960" y="595364"/>
                    <a:pt x="-25046" y="366324"/>
                    <a:pt x="8170" y="251948"/>
                  </a:cubicBezTo>
                  <a:cubicBezTo>
                    <a:pt x="41386" y="137572"/>
                    <a:pt x="133404" y="-93071"/>
                    <a:pt x="660873" y="40342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B2E8B74-6978-4D2C-3243-AC6473B5AD8A}"/>
                </a:ext>
              </a:extLst>
            </p:cNvPr>
            <p:cNvSpPr/>
            <p:nvPr/>
          </p:nvSpPr>
          <p:spPr bwMode="auto">
            <a:xfrm>
              <a:off x="2071770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EB08F65-80F1-468D-2C19-EEB2173EC057}"/>
                </a:ext>
              </a:extLst>
            </p:cNvPr>
            <p:cNvSpPr/>
            <p:nvPr/>
          </p:nvSpPr>
          <p:spPr bwMode="auto">
            <a:xfrm>
              <a:off x="1483258" y="5966408"/>
              <a:ext cx="353547" cy="411227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51BF924-1C51-6A6C-EB51-70933534D2DE}"/>
                </a:ext>
              </a:extLst>
            </p:cNvPr>
            <p:cNvSpPr/>
            <p:nvPr/>
          </p:nvSpPr>
          <p:spPr bwMode="auto">
            <a:xfrm>
              <a:off x="1261755" y="4730725"/>
              <a:ext cx="707749" cy="1298898"/>
            </a:xfrm>
            <a:custGeom>
              <a:avLst/>
              <a:gdLst>
                <a:gd name="connsiteX0" fmla="*/ 692889 w 707749"/>
                <a:gd name="connsiteY0" fmla="*/ 0 h 1298898"/>
                <a:gd name="connsiteX1" fmla="*/ 707749 w 707749"/>
                <a:gd name="connsiteY1" fmla="*/ 1404 h 1298898"/>
                <a:gd name="connsiteX2" fmla="*/ 707749 w 707749"/>
                <a:gd name="connsiteY2" fmla="*/ 1297494 h 1298898"/>
                <a:gd name="connsiteX3" fmla="*/ 692889 w 707749"/>
                <a:gd name="connsiteY3" fmla="*/ 1298898 h 1298898"/>
                <a:gd name="connsiteX4" fmla="*/ 0 w 707749"/>
                <a:gd name="connsiteY4" fmla="*/ 649449 h 1298898"/>
                <a:gd name="connsiteX5" fmla="*/ 692889 w 707749"/>
                <a:gd name="connsiteY5" fmla="*/ 0 h 1298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7749" h="1298898">
                  <a:moveTo>
                    <a:pt x="692889" y="0"/>
                  </a:moveTo>
                  <a:lnTo>
                    <a:pt x="707749" y="1404"/>
                  </a:lnTo>
                  <a:lnTo>
                    <a:pt x="707749" y="1297494"/>
                  </a:lnTo>
                  <a:lnTo>
                    <a:pt x="692889" y="1298898"/>
                  </a:lnTo>
                  <a:cubicBezTo>
                    <a:pt x="310217" y="1298898"/>
                    <a:pt x="0" y="1008130"/>
                    <a:pt x="0" y="649449"/>
                  </a:cubicBezTo>
                  <a:cubicBezTo>
                    <a:pt x="0" y="290768"/>
                    <a:pt x="310217" y="0"/>
                    <a:pt x="692889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5CFEA3B-D2B2-6E5D-3BE0-7077BBD3B89B}"/>
                </a:ext>
              </a:extLst>
            </p:cNvPr>
            <p:cNvSpPr/>
            <p:nvPr/>
          </p:nvSpPr>
          <p:spPr bwMode="auto">
            <a:xfrm>
              <a:off x="1361624" y="4723580"/>
              <a:ext cx="1186038" cy="1370668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A6CF4F61-F042-8574-DFC5-BE848154584C}"/>
                </a:ext>
              </a:extLst>
            </p:cNvPr>
            <p:cNvSpPr/>
            <p:nvPr/>
          </p:nvSpPr>
          <p:spPr bwMode="auto">
            <a:xfrm>
              <a:off x="1489273" y="4730725"/>
              <a:ext cx="930741" cy="1187244"/>
            </a:xfrm>
            <a:custGeom>
              <a:avLst/>
              <a:gdLst>
                <a:gd name="connsiteX0" fmla="*/ 509305 w 1018610"/>
                <a:gd name="connsiteY0" fmla="*/ 0 h 1299329"/>
                <a:gd name="connsiteX1" fmla="*/ 1018610 w 1018610"/>
                <a:gd name="connsiteY1" fmla="*/ 608865 h 1299329"/>
                <a:gd name="connsiteX2" fmla="*/ 978586 w 1018610"/>
                <a:gd name="connsiteY2" fmla="*/ 845863 h 1299329"/>
                <a:gd name="connsiteX3" fmla="*/ 949059 w 1018610"/>
                <a:gd name="connsiteY3" fmla="*/ 910898 h 1299329"/>
                <a:gd name="connsiteX4" fmla="*/ 952154 w 1018610"/>
                <a:gd name="connsiteY4" fmla="*/ 962002 h 1299329"/>
                <a:gd name="connsiteX5" fmla="*/ 824288 w 1018610"/>
                <a:gd name="connsiteY5" fmla="*/ 1202508 h 1299329"/>
                <a:gd name="connsiteX6" fmla="*/ 824288 w 1018610"/>
                <a:gd name="connsiteY6" fmla="*/ 1202506 h 1299329"/>
                <a:gd name="connsiteX7" fmla="*/ 833736 w 1018610"/>
                <a:gd name="connsiteY7" fmla="*/ 1124846 h 1299329"/>
                <a:gd name="connsiteX8" fmla="*/ 820324 w 1018610"/>
                <a:gd name="connsiteY8" fmla="*/ 1165131 h 1299329"/>
                <a:gd name="connsiteX9" fmla="*/ 686747 w 1018610"/>
                <a:gd name="connsiteY9" fmla="*/ 1270555 h 1299329"/>
                <a:gd name="connsiteX10" fmla="*/ 686747 w 1018610"/>
                <a:gd name="connsiteY10" fmla="*/ 1270553 h 1299329"/>
                <a:gd name="connsiteX11" fmla="*/ 710835 w 1018610"/>
                <a:gd name="connsiteY11" fmla="*/ 1193761 h 1299329"/>
                <a:gd name="connsiteX12" fmla="*/ 713120 w 1018610"/>
                <a:gd name="connsiteY12" fmla="*/ 1181926 h 1299329"/>
                <a:gd name="connsiteX13" fmla="*/ 706301 w 1018610"/>
                <a:gd name="connsiteY13" fmla="*/ 1199103 h 1299329"/>
                <a:gd name="connsiteX14" fmla="*/ 563835 w 1018610"/>
                <a:gd name="connsiteY14" fmla="*/ 1299329 h 1299329"/>
                <a:gd name="connsiteX15" fmla="*/ 593083 w 1018610"/>
                <a:gd name="connsiteY15" fmla="*/ 1221765 h 1299329"/>
                <a:gd name="connsiteX16" fmla="*/ 593096 w 1018610"/>
                <a:gd name="connsiteY16" fmla="*/ 1221715 h 1299329"/>
                <a:gd name="connsiteX17" fmla="*/ 561316 w 1018610"/>
                <a:gd name="connsiteY17" fmla="*/ 1259254 h 1299329"/>
                <a:gd name="connsiteX18" fmla="*/ 509564 w 1018610"/>
                <a:gd name="connsiteY18" fmla="*/ 1292955 h 1299329"/>
                <a:gd name="connsiteX19" fmla="*/ 509306 w 1018610"/>
                <a:gd name="connsiteY19" fmla="*/ 1293041 h 1299329"/>
                <a:gd name="connsiteX20" fmla="*/ 509047 w 1018610"/>
                <a:gd name="connsiteY20" fmla="*/ 1292955 h 1299329"/>
                <a:gd name="connsiteX21" fmla="*/ 457294 w 1018610"/>
                <a:gd name="connsiteY21" fmla="*/ 1259254 h 1299329"/>
                <a:gd name="connsiteX22" fmla="*/ 425515 w 1018610"/>
                <a:gd name="connsiteY22" fmla="*/ 1221715 h 1299329"/>
                <a:gd name="connsiteX23" fmla="*/ 425527 w 1018610"/>
                <a:gd name="connsiteY23" fmla="*/ 1221765 h 1299329"/>
                <a:gd name="connsiteX24" fmla="*/ 454775 w 1018610"/>
                <a:gd name="connsiteY24" fmla="*/ 1299329 h 1299329"/>
                <a:gd name="connsiteX25" fmla="*/ 312309 w 1018610"/>
                <a:gd name="connsiteY25" fmla="*/ 1199103 h 1299329"/>
                <a:gd name="connsiteX26" fmla="*/ 305490 w 1018610"/>
                <a:gd name="connsiteY26" fmla="*/ 1181926 h 1299329"/>
                <a:gd name="connsiteX27" fmla="*/ 307775 w 1018610"/>
                <a:gd name="connsiteY27" fmla="*/ 1193761 h 1299329"/>
                <a:gd name="connsiteX28" fmla="*/ 331863 w 1018610"/>
                <a:gd name="connsiteY28" fmla="*/ 1270553 h 1299329"/>
                <a:gd name="connsiteX29" fmla="*/ 331863 w 1018610"/>
                <a:gd name="connsiteY29" fmla="*/ 1270555 h 1299329"/>
                <a:gd name="connsiteX30" fmla="*/ 198286 w 1018610"/>
                <a:gd name="connsiteY30" fmla="*/ 1165131 h 1299329"/>
                <a:gd name="connsiteX31" fmla="*/ 184874 w 1018610"/>
                <a:gd name="connsiteY31" fmla="*/ 1124846 h 1299329"/>
                <a:gd name="connsiteX32" fmla="*/ 194322 w 1018610"/>
                <a:gd name="connsiteY32" fmla="*/ 1202506 h 1299329"/>
                <a:gd name="connsiteX33" fmla="*/ 194322 w 1018610"/>
                <a:gd name="connsiteY33" fmla="*/ 1202508 h 1299329"/>
                <a:gd name="connsiteX34" fmla="*/ 66457 w 1018610"/>
                <a:gd name="connsiteY34" fmla="*/ 962002 h 1299329"/>
                <a:gd name="connsiteX35" fmla="*/ 69552 w 1018610"/>
                <a:gd name="connsiteY35" fmla="*/ 910898 h 1299329"/>
                <a:gd name="connsiteX36" fmla="*/ 40024 w 1018610"/>
                <a:gd name="connsiteY36" fmla="*/ 845863 h 1299329"/>
                <a:gd name="connsiteX37" fmla="*/ 0 w 1018610"/>
                <a:gd name="connsiteY37" fmla="*/ 608865 h 1299329"/>
                <a:gd name="connsiteX38" fmla="*/ 509305 w 1018610"/>
                <a:gd name="connsiteY38" fmla="*/ 0 h 1299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610" h="1299329">
                  <a:moveTo>
                    <a:pt x="509305" y="0"/>
                  </a:moveTo>
                  <a:cubicBezTo>
                    <a:pt x="790586" y="0"/>
                    <a:pt x="1018610" y="272598"/>
                    <a:pt x="1018610" y="608865"/>
                  </a:cubicBezTo>
                  <a:cubicBezTo>
                    <a:pt x="1018610" y="692932"/>
                    <a:pt x="1004359" y="773019"/>
                    <a:pt x="978586" y="845863"/>
                  </a:cubicBezTo>
                  <a:lnTo>
                    <a:pt x="949059" y="910898"/>
                  </a:lnTo>
                  <a:lnTo>
                    <a:pt x="952154" y="962002"/>
                  </a:lnTo>
                  <a:cubicBezTo>
                    <a:pt x="951728" y="1084793"/>
                    <a:pt x="903710" y="1182796"/>
                    <a:pt x="824288" y="1202508"/>
                  </a:cubicBezTo>
                  <a:lnTo>
                    <a:pt x="824288" y="1202506"/>
                  </a:lnTo>
                  <a:lnTo>
                    <a:pt x="833736" y="1124846"/>
                  </a:lnTo>
                  <a:lnTo>
                    <a:pt x="820324" y="1165131"/>
                  </a:lnTo>
                  <a:cubicBezTo>
                    <a:pt x="788261" y="1227216"/>
                    <a:pt x="741202" y="1267262"/>
                    <a:pt x="686747" y="1270555"/>
                  </a:cubicBezTo>
                  <a:lnTo>
                    <a:pt x="686747" y="1270553"/>
                  </a:lnTo>
                  <a:cubicBezTo>
                    <a:pt x="696107" y="1246111"/>
                    <a:pt x="704149" y="1220419"/>
                    <a:pt x="710835" y="1193761"/>
                  </a:cubicBezTo>
                  <a:lnTo>
                    <a:pt x="713120" y="1181926"/>
                  </a:lnTo>
                  <a:lnTo>
                    <a:pt x="706301" y="1199103"/>
                  </a:lnTo>
                  <a:cubicBezTo>
                    <a:pt x="669841" y="1261028"/>
                    <a:pt x="619471" y="1299329"/>
                    <a:pt x="563835" y="1299329"/>
                  </a:cubicBezTo>
                  <a:cubicBezTo>
                    <a:pt x="574868" y="1274746"/>
                    <a:pt x="584636" y="1248795"/>
                    <a:pt x="593083" y="1221765"/>
                  </a:cubicBezTo>
                  <a:lnTo>
                    <a:pt x="593096" y="1221715"/>
                  </a:lnTo>
                  <a:lnTo>
                    <a:pt x="561316" y="1259254"/>
                  </a:lnTo>
                  <a:cubicBezTo>
                    <a:pt x="545785" y="1273011"/>
                    <a:pt x="528376" y="1284415"/>
                    <a:pt x="509564" y="1292955"/>
                  </a:cubicBezTo>
                  <a:lnTo>
                    <a:pt x="509306" y="1293041"/>
                  </a:lnTo>
                  <a:lnTo>
                    <a:pt x="509047" y="1292955"/>
                  </a:lnTo>
                  <a:cubicBezTo>
                    <a:pt x="490234" y="1284415"/>
                    <a:pt x="472825" y="1273011"/>
                    <a:pt x="457294" y="1259254"/>
                  </a:cubicBezTo>
                  <a:lnTo>
                    <a:pt x="425515" y="1221715"/>
                  </a:lnTo>
                  <a:lnTo>
                    <a:pt x="425527" y="1221765"/>
                  </a:lnTo>
                  <a:cubicBezTo>
                    <a:pt x="433974" y="1248795"/>
                    <a:pt x="443742" y="1274746"/>
                    <a:pt x="454775" y="1299329"/>
                  </a:cubicBezTo>
                  <a:cubicBezTo>
                    <a:pt x="399139" y="1299329"/>
                    <a:pt x="348769" y="1261028"/>
                    <a:pt x="312309" y="1199103"/>
                  </a:cubicBezTo>
                  <a:lnTo>
                    <a:pt x="305490" y="1181926"/>
                  </a:lnTo>
                  <a:lnTo>
                    <a:pt x="307775" y="1193761"/>
                  </a:lnTo>
                  <a:cubicBezTo>
                    <a:pt x="314461" y="1220419"/>
                    <a:pt x="322503" y="1246111"/>
                    <a:pt x="331863" y="1270553"/>
                  </a:cubicBezTo>
                  <a:lnTo>
                    <a:pt x="331863" y="1270555"/>
                  </a:lnTo>
                  <a:cubicBezTo>
                    <a:pt x="277408" y="1267262"/>
                    <a:pt x="230349" y="1227216"/>
                    <a:pt x="198286" y="1165131"/>
                  </a:cubicBezTo>
                  <a:lnTo>
                    <a:pt x="184874" y="1124846"/>
                  </a:lnTo>
                  <a:lnTo>
                    <a:pt x="194322" y="1202506"/>
                  </a:lnTo>
                  <a:lnTo>
                    <a:pt x="194322" y="1202508"/>
                  </a:lnTo>
                  <a:cubicBezTo>
                    <a:pt x="114900" y="1182796"/>
                    <a:pt x="66882" y="1084793"/>
                    <a:pt x="66457" y="962002"/>
                  </a:cubicBezTo>
                  <a:lnTo>
                    <a:pt x="69552" y="910898"/>
                  </a:lnTo>
                  <a:lnTo>
                    <a:pt x="40024" y="845863"/>
                  </a:lnTo>
                  <a:cubicBezTo>
                    <a:pt x="14252" y="773019"/>
                    <a:pt x="0" y="692932"/>
                    <a:pt x="0" y="608865"/>
                  </a:cubicBezTo>
                  <a:cubicBezTo>
                    <a:pt x="0" y="272598"/>
                    <a:pt x="228024" y="0"/>
                    <a:pt x="509305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FA7E73D4-EBCA-3DBF-4095-004B93F0B8C1}"/>
                </a:ext>
              </a:extLst>
            </p:cNvPr>
            <p:cNvSpPr/>
            <p:nvPr/>
          </p:nvSpPr>
          <p:spPr bwMode="auto">
            <a:xfrm>
              <a:off x="1296680" y="4088417"/>
              <a:ext cx="1315926" cy="1315926"/>
            </a:xfrm>
            <a:prstGeom prst="ellipse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02EEC21E-6FD2-0FBB-284D-D2FA212336B9}"/>
                </a:ext>
              </a:extLst>
            </p:cNvPr>
            <p:cNvSpPr/>
            <p:nvPr/>
          </p:nvSpPr>
          <p:spPr bwMode="auto">
            <a:xfrm>
              <a:off x="1791933" y="4977221"/>
              <a:ext cx="325422" cy="383491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EBD1E66-6342-47F8-3168-57B7257927AF}"/>
                </a:ext>
              </a:extLst>
            </p:cNvPr>
            <p:cNvSpPr/>
            <p:nvPr/>
          </p:nvSpPr>
          <p:spPr bwMode="auto">
            <a:xfrm>
              <a:off x="1097951" y="4088417"/>
              <a:ext cx="1700438" cy="464220"/>
            </a:xfrm>
            <a:custGeom>
              <a:avLst/>
              <a:gdLst>
                <a:gd name="connsiteX0" fmla="*/ 937572 w 1860973"/>
                <a:gd name="connsiteY0" fmla="*/ 0 h 508046"/>
                <a:gd name="connsiteX1" fmla="*/ 1280805 w 1860973"/>
                <a:gd name="connsiteY1" fmla="*/ 86910 h 508046"/>
                <a:gd name="connsiteX2" fmla="*/ 1306410 w 1860973"/>
                <a:gd name="connsiteY2" fmla="*/ 102890 h 508046"/>
                <a:gd name="connsiteX3" fmla="*/ 1368931 w 1860973"/>
                <a:gd name="connsiteY3" fmla="*/ 100158 h 508046"/>
                <a:gd name="connsiteX4" fmla="*/ 1509901 w 1860973"/>
                <a:gd name="connsiteY4" fmla="*/ 100240 h 508046"/>
                <a:gd name="connsiteX5" fmla="*/ 1860973 w 1860973"/>
                <a:gd name="connsiteY5" fmla="*/ 163147 h 508046"/>
                <a:gd name="connsiteX6" fmla="*/ 1641720 w 1860973"/>
                <a:gd name="connsiteY6" fmla="*/ 280734 h 508046"/>
                <a:gd name="connsiteX7" fmla="*/ 1513559 w 1860973"/>
                <a:gd name="connsiteY7" fmla="*/ 289933 h 508046"/>
                <a:gd name="connsiteX8" fmla="*/ 1534674 w 1860973"/>
                <a:gd name="connsiteY8" fmla="*/ 317477 h 508046"/>
                <a:gd name="connsiteX9" fmla="*/ 1596083 w 1860973"/>
                <a:gd name="connsiteY9" fmla="*/ 430613 h 508046"/>
                <a:gd name="connsiteX10" fmla="*/ 1550276 w 1860973"/>
                <a:gd name="connsiteY10" fmla="*/ 392819 h 508046"/>
                <a:gd name="connsiteX11" fmla="*/ 1301214 w 1860973"/>
                <a:gd name="connsiteY11" fmla="*/ 316741 h 508046"/>
                <a:gd name="connsiteX12" fmla="*/ 986225 w 1860973"/>
                <a:gd name="connsiteY12" fmla="*/ 447214 h 508046"/>
                <a:gd name="connsiteX13" fmla="*/ 936034 w 1860973"/>
                <a:gd name="connsiteY13" fmla="*/ 508046 h 508046"/>
                <a:gd name="connsiteX14" fmla="*/ 885843 w 1860973"/>
                <a:gd name="connsiteY14" fmla="*/ 447214 h 508046"/>
                <a:gd name="connsiteX15" fmla="*/ 570854 w 1860973"/>
                <a:gd name="connsiteY15" fmla="*/ 316741 h 508046"/>
                <a:gd name="connsiteX16" fmla="*/ 321792 w 1860973"/>
                <a:gd name="connsiteY16" fmla="*/ 392819 h 508046"/>
                <a:gd name="connsiteX17" fmla="*/ 281556 w 1860973"/>
                <a:gd name="connsiteY17" fmla="*/ 426017 h 508046"/>
                <a:gd name="connsiteX18" fmla="*/ 340470 w 1860973"/>
                <a:gd name="connsiteY18" fmla="*/ 317477 h 508046"/>
                <a:gd name="connsiteX19" fmla="*/ 361063 w 1860973"/>
                <a:gd name="connsiteY19" fmla="*/ 290614 h 508046"/>
                <a:gd name="connsiteX20" fmla="*/ 358987 w 1860973"/>
                <a:gd name="connsiteY20" fmla="*/ 290763 h 508046"/>
                <a:gd name="connsiteX21" fmla="*/ 0 w 1860973"/>
                <a:gd name="connsiteY21" fmla="*/ 163147 h 508046"/>
                <a:gd name="connsiteX22" fmla="*/ 366901 w 1860973"/>
                <a:gd name="connsiteY22" fmla="*/ 100240 h 508046"/>
                <a:gd name="connsiteX23" fmla="*/ 505398 w 1860973"/>
                <a:gd name="connsiteY23" fmla="*/ 100158 h 508046"/>
                <a:gd name="connsiteX24" fmla="*/ 568479 w 1860973"/>
                <a:gd name="connsiteY24" fmla="*/ 103049 h 508046"/>
                <a:gd name="connsiteX25" fmla="*/ 594339 w 1860973"/>
                <a:gd name="connsiteY25" fmla="*/ 86910 h 508046"/>
                <a:gd name="connsiteX26" fmla="*/ 937572 w 1860973"/>
                <a:gd name="connsiteY26" fmla="*/ 0 h 508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860973" h="508046">
                  <a:moveTo>
                    <a:pt x="937572" y="0"/>
                  </a:moveTo>
                  <a:cubicBezTo>
                    <a:pt x="1061850" y="0"/>
                    <a:pt x="1178775" y="31484"/>
                    <a:pt x="1280805" y="86910"/>
                  </a:cubicBezTo>
                  <a:lnTo>
                    <a:pt x="1306410" y="102890"/>
                  </a:lnTo>
                  <a:lnTo>
                    <a:pt x="1368931" y="100158"/>
                  </a:lnTo>
                  <a:cubicBezTo>
                    <a:pt x="1412621" y="99767"/>
                    <a:pt x="1460335" y="100240"/>
                    <a:pt x="1509901" y="100240"/>
                  </a:cubicBezTo>
                  <a:cubicBezTo>
                    <a:pt x="1708164" y="100240"/>
                    <a:pt x="1860973" y="92667"/>
                    <a:pt x="1860973" y="163147"/>
                  </a:cubicBezTo>
                  <a:cubicBezTo>
                    <a:pt x="1860973" y="216007"/>
                    <a:pt x="1770566" y="261361"/>
                    <a:pt x="1641720" y="280734"/>
                  </a:cubicBezTo>
                  <a:lnTo>
                    <a:pt x="1513559" y="289933"/>
                  </a:lnTo>
                  <a:lnTo>
                    <a:pt x="1534674" y="317477"/>
                  </a:lnTo>
                  <a:lnTo>
                    <a:pt x="1596083" y="430613"/>
                  </a:lnTo>
                  <a:lnTo>
                    <a:pt x="1550276" y="392819"/>
                  </a:lnTo>
                  <a:cubicBezTo>
                    <a:pt x="1479180" y="344787"/>
                    <a:pt x="1393472" y="316741"/>
                    <a:pt x="1301214" y="316741"/>
                  </a:cubicBezTo>
                  <a:cubicBezTo>
                    <a:pt x="1178203" y="316741"/>
                    <a:pt x="1066838" y="366601"/>
                    <a:pt x="986225" y="447214"/>
                  </a:cubicBezTo>
                  <a:lnTo>
                    <a:pt x="936034" y="508046"/>
                  </a:lnTo>
                  <a:lnTo>
                    <a:pt x="885843" y="447214"/>
                  </a:lnTo>
                  <a:cubicBezTo>
                    <a:pt x="805230" y="366601"/>
                    <a:pt x="693865" y="316741"/>
                    <a:pt x="570854" y="316741"/>
                  </a:cubicBezTo>
                  <a:cubicBezTo>
                    <a:pt x="478596" y="316741"/>
                    <a:pt x="392888" y="344787"/>
                    <a:pt x="321792" y="392819"/>
                  </a:cubicBezTo>
                  <a:lnTo>
                    <a:pt x="281556" y="426017"/>
                  </a:lnTo>
                  <a:lnTo>
                    <a:pt x="340470" y="317477"/>
                  </a:lnTo>
                  <a:lnTo>
                    <a:pt x="361063" y="290614"/>
                  </a:lnTo>
                  <a:lnTo>
                    <a:pt x="358987" y="290763"/>
                  </a:lnTo>
                  <a:cubicBezTo>
                    <a:pt x="160724" y="290763"/>
                    <a:pt x="0" y="233627"/>
                    <a:pt x="0" y="163147"/>
                  </a:cubicBezTo>
                  <a:cubicBezTo>
                    <a:pt x="0" y="92667"/>
                    <a:pt x="168638" y="100240"/>
                    <a:pt x="366901" y="100240"/>
                  </a:cubicBezTo>
                  <a:cubicBezTo>
                    <a:pt x="416467" y="100240"/>
                    <a:pt x="463191" y="99767"/>
                    <a:pt x="505398" y="100158"/>
                  </a:cubicBezTo>
                  <a:lnTo>
                    <a:pt x="568479" y="103049"/>
                  </a:lnTo>
                  <a:lnTo>
                    <a:pt x="594339" y="86910"/>
                  </a:lnTo>
                  <a:cubicBezTo>
                    <a:pt x="696370" y="31484"/>
                    <a:pt x="813294" y="0"/>
                    <a:pt x="937572" y="0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DAA3D91-ED28-1EFA-4A7E-5510ED165FD6}"/>
                </a:ext>
              </a:extLst>
            </p:cNvPr>
            <p:cNvGrpSpPr/>
            <p:nvPr/>
          </p:nvGrpSpPr>
          <p:grpSpPr>
            <a:xfrm>
              <a:off x="1443118" y="3721749"/>
              <a:ext cx="1061695" cy="468990"/>
              <a:chOff x="1473598" y="788049"/>
              <a:chExt cx="1061695" cy="468990"/>
            </a:xfrm>
          </p:grpSpPr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B7BC8518-B718-2CF2-4738-A7507C9091F6}"/>
                  </a:ext>
                </a:extLst>
              </p:cNvPr>
              <p:cNvSpPr/>
              <p:nvPr/>
            </p:nvSpPr>
            <p:spPr bwMode="auto">
              <a:xfrm>
                <a:off x="1766889" y="956715"/>
                <a:ext cx="405228" cy="229536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4" name="ひし形 193">
                <a:extLst>
                  <a:ext uri="{FF2B5EF4-FFF2-40B4-BE49-F238E27FC236}">
                    <a16:creationId xmlns:a16="http://schemas.microsoft.com/office/drawing/2014/main" id="{8BA9D0B4-9D2C-F329-C75D-65DD90902E7E}"/>
                  </a:ext>
                </a:extLst>
              </p:cNvPr>
              <p:cNvSpPr/>
              <p:nvPr/>
            </p:nvSpPr>
            <p:spPr bwMode="auto">
              <a:xfrm>
                <a:off x="1473598" y="788049"/>
                <a:ext cx="1000522" cy="279676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686897AF-12E2-5AF9-5401-52BD49798BFD}"/>
                  </a:ext>
                </a:extLst>
              </p:cNvPr>
              <p:cNvSpPr/>
              <p:nvPr/>
            </p:nvSpPr>
            <p:spPr bwMode="auto">
              <a:xfrm>
                <a:off x="2412947" y="1134358"/>
                <a:ext cx="122346" cy="1226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96" name="直線コネクタ 195">
                <a:extLst>
                  <a:ext uri="{FF2B5EF4-FFF2-40B4-BE49-F238E27FC236}">
                    <a16:creationId xmlns:a16="http://schemas.microsoft.com/office/drawing/2014/main" id="{EEC559B5-9907-E6F4-EC72-8B028A8D0CC1}"/>
                  </a:ext>
                </a:extLst>
              </p:cNvPr>
              <p:cNvCxnSpPr>
                <a:stCxn id="195" idx="3"/>
                <a:endCxn id="194" idx="3"/>
              </p:cNvCxnSpPr>
              <p:nvPr/>
            </p:nvCxnSpPr>
            <p:spPr bwMode="auto">
              <a:xfrm flipV="1">
                <a:off x="2474120" y="927887"/>
                <a:ext cx="0" cy="206471"/>
              </a:xfrm>
              <a:prstGeom prst="lin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3BE21A54-F04C-8E34-B4D7-24A9E3D0E73D}"/>
                </a:ext>
              </a:extLst>
            </p:cNvPr>
            <p:cNvGrpSpPr/>
            <p:nvPr/>
          </p:nvGrpSpPr>
          <p:grpSpPr>
            <a:xfrm rot="20700000">
              <a:off x="3026395" y="3840031"/>
              <a:ext cx="81598" cy="1604671"/>
              <a:chOff x="3204527" y="1059243"/>
              <a:chExt cx="81598" cy="1604671"/>
            </a:xfrm>
          </p:grpSpPr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C3653348-44A8-5F0E-BA1D-E183322260A6}"/>
                  </a:ext>
                </a:extLst>
              </p:cNvPr>
              <p:cNvSpPr/>
              <p:nvPr/>
            </p:nvSpPr>
            <p:spPr bwMode="auto">
              <a:xfrm>
                <a:off x="3214105" y="1139779"/>
                <a:ext cx="62442" cy="1524135"/>
              </a:xfrm>
              <a:prstGeom prst="trapezoid">
                <a:avLst>
                  <a:gd name="adj" fmla="val 21188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0" name="台形 199">
                <a:extLst>
                  <a:ext uri="{FF2B5EF4-FFF2-40B4-BE49-F238E27FC236}">
                    <a16:creationId xmlns:a16="http://schemas.microsoft.com/office/drawing/2014/main" id="{AD49D6E4-A5AB-0EB8-D636-771B6C961799}"/>
                  </a:ext>
                </a:extLst>
              </p:cNvPr>
              <p:cNvSpPr/>
              <p:nvPr/>
            </p:nvSpPr>
            <p:spPr bwMode="auto">
              <a:xfrm>
                <a:off x="3204527" y="1059243"/>
                <a:ext cx="81598" cy="95048"/>
              </a:xfrm>
              <a:prstGeom prst="trapezoid">
                <a:avLst>
                  <a:gd name="adj" fmla="val 13328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7545871-50F7-C00E-9E18-2668AE281AD2}"/>
                </a:ext>
              </a:extLst>
            </p:cNvPr>
            <p:cNvSpPr/>
            <p:nvPr/>
          </p:nvSpPr>
          <p:spPr bwMode="auto">
            <a:xfrm>
              <a:off x="3066547" y="4901821"/>
              <a:ext cx="233362" cy="366712"/>
            </a:xfrm>
            <a:custGeom>
              <a:avLst/>
              <a:gdLst>
                <a:gd name="connsiteX0" fmla="*/ 104775 w 226219"/>
                <a:gd name="connsiteY0" fmla="*/ 0 h 366712"/>
                <a:gd name="connsiteX1" fmla="*/ 78581 w 226219"/>
                <a:gd name="connsiteY1" fmla="*/ 116681 h 366712"/>
                <a:gd name="connsiteX2" fmla="*/ 0 w 226219"/>
                <a:gd name="connsiteY2" fmla="*/ 221456 h 366712"/>
                <a:gd name="connsiteX3" fmla="*/ 111919 w 226219"/>
                <a:gd name="connsiteY3" fmla="*/ 223837 h 366712"/>
                <a:gd name="connsiteX4" fmla="*/ 178594 w 226219"/>
                <a:gd name="connsiteY4" fmla="*/ 195262 h 366712"/>
                <a:gd name="connsiteX5" fmla="*/ 128587 w 226219"/>
                <a:gd name="connsiteY5" fmla="*/ 269081 h 366712"/>
                <a:gd name="connsiteX6" fmla="*/ 38100 w 226219"/>
                <a:gd name="connsiteY6" fmla="*/ 319087 h 366712"/>
                <a:gd name="connsiteX7" fmla="*/ 109537 w 226219"/>
                <a:gd name="connsiteY7" fmla="*/ 366712 h 366712"/>
                <a:gd name="connsiteX8" fmla="*/ 226219 w 226219"/>
                <a:gd name="connsiteY8" fmla="*/ 350044 h 366712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28587 w 226219"/>
                <a:gd name="connsiteY0" fmla="*/ 0 h 359568"/>
                <a:gd name="connsiteX1" fmla="*/ 78581 w 226219"/>
                <a:gd name="connsiteY1" fmla="*/ 109537 h 359568"/>
                <a:gd name="connsiteX2" fmla="*/ 0 w 226219"/>
                <a:gd name="connsiteY2" fmla="*/ 214312 h 359568"/>
                <a:gd name="connsiteX3" fmla="*/ 111919 w 226219"/>
                <a:gd name="connsiteY3" fmla="*/ 216693 h 359568"/>
                <a:gd name="connsiteX4" fmla="*/ 178594 w 226219"/>
                <a:gd name="connsiteY4" fmla="*/ 188118 h 359568"/>
                <a:gd name="connsiteX5" fmla="*/ 128587 w 226219"/>
                <a:gd name="connsiteY5" fmla="*/ 261937 h 359568"/>
                <a:gd name="connsiteX6" fmla="*/ 38100 w 226219"/>
                <a:gd name="connsiteY6" fmla="*/ 311943 h 359568"/>
                <a:gd name="connsiteX7" fmla="*/ 109537 w 226219"/>
                <a:gd name="connsiteY7" fmla="*/ 359568 h 359568"/>
                <a:gd name="connsiteX8" fmla="*/ 226219 w 226219"/>
                <a:gd name="connsiteY8" fmla="*/ 342900 h 359568"/>
                <a:gd name="connsiteX0" fmla="*/ 157162 w 254794"/>
                <a:gd name="connsiteY0" fmla="*/ 0 h 359568"/>
                <a:gd name="connsiteX1" fmla="*/ 107156 w 254794"/>
                <a:gd name="connsiteY1" fmla="*/ 109537 h 359568"/>
                <a:gd name="connsiteX2" fmla="*/ 0 w 254794"/>
                <a:gd name="connsiteY2" fmla="*/ 200024 h 359568"/>
                <a:gd name="connsiteX3" fmla="*/ 140494 w 254794"/>
                <a:gd name="connsiteY3" fmla="*/ 216693 h 359568"/>
                <a:gd name="connsiteX4" fmla="*/ 207169 w 254794"/>
                <a:gd name="connsiteY4" fmla="*/ 188118 h 359568"/>
                <a:gd name="connsiteX5" fmla="*/ 157162 w 254794"/>
                <a:gd name="connsiteY5" fmla="*/ 261937 h 359568"/>
                <a:gd name="connsiteX6" fmla="*/ 66675 w 254794"/>
                <a:gd name="connsiteY6" fmla="*/ 311943 h 359568"/>
                <a:gd name="connsiteX7" fmla="*/ 138112 w 254794"/>
                <a:gd name="connsiteY7" fmla="*/ 359568 h 359568"/>
                <a:gd name="connsiteX8" fmla="*/ 254794 w 254794"/>
                <a:gd name="connsiteY8" fmla="*/ 342900 h 359568"/>
                <a:gd name="connsiteX0" fmla="*/ 133349 w 230981"/>
                <a:gd name="connsiteY0" fmla="*/ 0 h 359568"/>
                <a:gd name="connsiteX1" fmla="*/ 83343 w 230981"/>
                <a:gd name="connsiteY1" fmla="*/ 109537 h 359568"/>
                <a:gd name="connsiteX2" fmla="*/ 0 w 230981"/>
                <a:gd name="connsiteY2" fmla="*/ 192880 h 359568"/>
                <a:gd name="connsiteX3" fmla="*/ 116681 w 230981"/>
                <a:gd name="connsiteY3" fmla="*/ 216693 h 359568"/>
                <a:gd name="connsiteX4" fmla="*/ 183356 w 230981"/>
                <a:gd name="connsiteY4" fmla="*/ 188118 h 359568"/>
                <a:gd name="connsiteX5" fmla="*/ 133349 w 230981"/>
                <a:gd name="connsiteY5" fmla="*/ 261937 h 359568"/>
                <a:gd name="connsiteX6" fmla="*/ 42862 w 230981"/>
                <a:gd name="connsiteY6" fmla="*/ 311943 h 359568"/>
                <a:gd name="connsiteX7" fmla="*/ 114299 w 230981"/>
                <a:gd name="connsiteY7" fmla="*/ 359568 h 359568"/>
                <a:gd name="connsiteX8" fmla="*/ 230981 w 230981"/>
                <a:gd name="connsiteY8" fmla="*/ 342900 h 359568"/>
                <a:gd name="connsiteX0" fmla="*/ 133349 w 230981"/>
                <a:gd name="connsiteY0" fmla="*/ 0 h 363557"/>
                <a:gd name="connsiteX1" fmla="*/ 83343 w 230981"/>
                <a:gd name="connsiteY1" fmla="*/ 109537 h 363557"/>
                <a:gd name="connsiteX2" fmla="*/ 0 w 230981"/>
                <a:gd name="connsiteY2" fmla="*/ 192880 h 363557"/>
                <a:gd name="connsiteX3" fmla="*/ 116681 w 230981"/>
                <a:gd name="connsiteY3" fmla="*/ 216693 h 363557"/>
                <a:gd name="connsiteX4" fmla="*/ 183356 w 230981"/>
                <a:gd name="connsiteY4" fmla="*/ 188118 h 363557"/>
                <a:gd name="connsiteX5" fmla="*/ 133349 w 230981"/>
                <a:gd name="connsiteY5" fmla="*/ 261937 h 363557"/>
                <a:gd name="connsiteX6" fmla="*/ 42862 w 230981"/>
                <a:gd name="connsiteY6" fmla="*/ 311943 h 363557"/>
                <a:gd name="connsiteX7" fmla="*/ 114299 w 230981"/>
                <a:gd name="connsiteY7" fmla="*/ 359568 h 363557"/>
                <a:gd name="connsiteX8" fmla="*/ 230981 w 230981"/>
                <a:gd name="connsiteY8" fmla="*/ 342900 h 363557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61937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994"/>
                <a:gd name="connsiteX1" fmla="*/ 83343 w 233362"/>
                <a:gd name="connsiteY1" fmla="*/ 109537 h 365994"/>
                <a:gd name="connsiteX2" fmla="*/ 0 w 233362"/>
                <a:gd name="connsiteY2" fmla="*/ 192880 h 365994"/>
                <a:gd name="connsiteX3" fmla="*/ 116681 w 233362"/>
                <a:gd name="connsiteY3" fmla="*/ 216693 h 365994"/>
                <a:gd name="connsiteX4" fmla="*/ 183356 w 233362"/>
                <a:gd name="connsiteY4" fmla="*/ 188118 h 365994"/>
                <a:gd name="connsiteX5" fmla="*/ 133349 w 233362"/>
                <a:gd name="connsiteY5" fmla="*/ 271462 h 365994"/>
                <a:gd name="connsiteX6" fmla="*/ 42862 w 233362"/>
                <a:gd name="connsiteY6" fmla="*/ 311943 h 365994"/>
                <a:gd name="connsiteX7" fmla="*/ 114299 w 233362"/>
                <a:gd name="connsiteY7" fmla="*/ 359568 h 365994"/>
                <a:gd name="connsiteX8" fmla="*/ 233362 w 233362"/>
                <a:gd name="connsiteY8" fmla="*/ 361950 h 365994"/>
                <a:gd name="connsiteX0" fmla="*/ 133349 w 233362"/>
                <a:gd name="connsiteY0" fmla="*/ 0 h 365858"/>
                <a:gd name="connsiteX1" fmla="*/ 83343 w 233362"/>
                <a:gd name="connsiteY1" fmla="*/ 109537 h 365858"/>
                <a:gd name="connsiteX2" fmla="*/ 0 w 233362"/>
                <a:gd name="connsiteY2" fmla="*/ 192880 h 365858"/>
                <a:gd name="connsiteX3" fmla="*/ 116681 w 233362"/>
                <a:gd name="connsiteY3" fmla="*/ 216693 h 365858"/>
                <a:gd name="connsiteX4" fmla="*/ 183356 w 233362"/>
                <a:gd name="connsiteY4" fmla="*/ 188118 h 365858"/>
                <a:gd name="connsiteX5" fmla="*/ 133349 w 233362"/>
                <a:gd name="connsiteY5" fmla="*/ 271462 h 365858"/>
                <a:gd name="connsiteX6" fmla="*/ 30956 w 233362"/>
                <a:gd name="connsiteY6" fmla="*/ 314324 h 365858"/>
                <a:gd name="connsiteX7" fmla="*/ 114299 w 233362"/>
                <a:gd name="connsiteY7" fmla="*/ 359568 h 365858"/>
                <a:gd name="connsiteX8" fmla="*/ 233362 w 233362"/>
                <a:gd name="connsiteY8" fmla="*/ 361950 h 365858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116681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83356 w 233362"/>
                <a:gd name="connsiteY4" fmla="*/ 188118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33349 w 233362"/>
                <a:gd name="connsiteY5" fmla="*/ 271462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64306 w 233362"/>
                <a:gd name="connsiteY4" fmla="*/ 216693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  <a:gd name="connsiteX0" fmla="*/ 133349 w 233362"/>
                <a:gd name="connsiteY0" fmla="*/ 0 h 366712"/>
                <a:gd name="connsiteX1" fmla="*/ 83343 w 233362"/>
                <a:gd name="connsiteY1" fmla="*/ 109537 h 366712"/>
                <a:gd name="connsiteX2" fmla="*/ 0 w 233362"/>
                <a:gd name="connsiteY2" fmla="*/ 192880 h 366712"/>
                <a:gd name="connsiteX3" fmla="*/ 90487 w 233362"/>
                <a:gd name="connsiteY3" fmla="*/ 216693 h 366712"/>
                <a:gd name="connsiteX4" fmla="*/ 159544 w 233362"/>
                <a:gd name="connsiteY4" fmla="*/ 223836 h 366712"/>
                <a:gd name="connsiteX5" fmla="*/ 123824 w 233362"/>
                <a:gd name="connsiteY5" fmla="*/ 276224 h 366712"/>
                <a:gd name="connsiteX6" fmla="*/ 30956 w 233362"/>
                <a:gd name="connsiteY6" fmla="*/ 314324 h 366712"/>
                <a:gd name="connsiteX7" fmla="*/ 114299 w 233362"/>
                <a:gd name="connsiteY7" fmla="*/ 359568 h 366712"/>
                <a:gd name="connsiteX8" fmla="*/ 233362 w 233362"/>
                <a:gd name="connsiteY8" fmla="*/ 361950 h 36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3362" h="366712">
                  <a:moveTo>
                    <a:pt x="133349" y="0"/>
                  </a:moveTo>
                  <a:cubicBezTo>
                    <a:pt x="116680" y="36512"/>
                    <a:pt x="115093" y="70246"/>
                    <a:pt x="83343" y="109537"/>
                  </a:cubicBezTo>
                  <a:cubicBezTo>
                    <a:pt x="51593" y="148828"/>
                    <a:pt x="26194" y="157955"/>
                    <a:pt x="0" y="192880"/>
                  </a:cubicBezTo>
                  <a:cubicBezTo>
                    <a:pt x="38894" y="200818"/>
                    <a:pt x="63896" y="211534"/>
                    <a:pt x="90487" y="216693"/>
                  </a:cubicBezTo>
                  <a:cubicBezTo>
                    <a:pt x="117078" y="221852"/>
                    <a:pt x="137319" y="233361"/>
                    <a:pt x="159544" y="223836"/>
                  </a:cubicBezTo>
                  <a:cubicBezTo>
                    <a:pt x="142875" y="251617"/>
                    <a:pt x="145255" y="261143"/>
                    <a:pt x="123824" y="276224"/>
                  </a:cubicBezTo>
                  <a:cubicBezTo>
                    <a:pt x="102393" y="291305"/>
                    <a:pt x="61118" y="300830"/>
                    <a:pt x="30956" y="314324"/>
                  </a:cubicBezTo>
                  <a:cubicBezTo>
                    <a:pt x="54768" y="330199"/>
                    <a:pt x="68659" y="349249"/>
                    <a:pt x="114299" y="359568"/>
                  </a:cubicBezTo>
                  <a:cubicBezTo>
                    <a:pt x="159939" y="369887"/>
                    <a:pt x="194468" y="367506"/>
                    <a:pt x="233362" y="361950"/>
                  </a:cubicBezTo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E8AAD1C-CC73-ED0F-5F3F-96CA11DAD0C4}"/>
                </a:ext>
              </a:extLst>
            </p:cNvPr>
            <p:cNvSpPr/>
            <p:nvPr/>
          </p:nvSpPr>
          <p:spPr bwMode="auto">
            <a:xfrm>
              <a:off x="1378985" y="4608977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B0D9FD3-2434-B184-B9FA-AF541BC7A195}"/>
                </a:ext>
              </a:extLst>
            </p:cNvPr>
            <p:cNvSpPr/>
            <p:nvPr/>
          </p:nvSpPr>
          <p:spPr bwMode="auto">
            <a:xfrm>
              <a:off x="2071039" y="4608977"/>
              <a:ext cx="462242" cy="270738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B9FA93A-5AC9-06D2-77E8-213EE8B74973}"/>
                </a:ext>
              </a:extLst>
            </p:cNvPr>
            <p:cNvSpPr/>
            <p:nvPr/>
          </p:nvSpPr>
          <p:spPr bwMode="auto">
            <a:xfrm rot="5400000">
              <a:off x="1492909" y="4694884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4001609-A3F0-B715-8FBC-0D74096C5ACD}"/>
                </a:ext>
              </a:extLst>
            </p:cNvPr>
            <p:cNvSpPr/>
            <p:nvPr/>
          </p:nvSpPr>
          <p:spPr bwMode="auto">
            <a:xfrm rot="5400000">
              <a:off x="2184963" y="4694884"/>
              <a:ext cx="241887" cy="106607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388157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pptx255_教授、先生の鳥のイラスト</dc:title>
  <dc:subject>pptx255_教授、先生の鳥のイラスト</dc:subject>
  <dc:creator>でじけろお</dc:creator>
  <cp:lastModifiedBy/>
  <cp:revision>1</cp:revision>
  <dcterms:created xsi:type="dcterms:W3CDTF">2014-01-30T05:12:09Z</dcterms:created>
  <dcterms:modified xsi:type="dcterms:W3CDTF">2024-01-22T14:55:28Z</dcterms:modified>
  <cp:category/>
  <cp:version>1</cp:version>
</cp:coreProperties>
</file>