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812" r:id="rId2"/>
    <p:sldId id="810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CC9900"/>
    <a:srgbClr val="00CC00"/>
    <a:srgbClr val="339933"/>
    <a:srgbClr val="66FFFF"/>
    <a:srgbClr val="CC6600"/>
    <a:srgbClr val="000000"/>
    <a:srgbClr val="FFCC66"/>
    <a:srgbClr val="FF9966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85" autoAdjust="0"/>
    <p:restoredTop sz="94492" autoAdjust="0"/>
  </p:normalViewPr>
  <p:slideViewPr>
    <p:cSldViewPr>
      <p:cViewPr varScale="1">
        <p:scale>
          <a:sx n="72" d="100"/>
          <a:sy n="72" d="100"/>
        </p:scale>
        <p:origin x="78" y="396"/>
      </p:cViewPr>
      <p:guideLst>
        <p:guide orient="horz" pos="2160"/>
        <p:guide pos="312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1C4B6-4CFD-46AE-8F11-438C44EC5DFE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7FF22-0D66-4BBD-8D09-A68C31FF2E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3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9C3208-A3C0-BC91-173D-276180132AFF}"/>
              </a:ext>
            </a:extLst>
          </p:cNvPr>
          <p:cNvSpPr txBox="1"/>
          <p:nvPr/>
        </p:nvSpPr>
        <p:spPr>
          <a:xfrm>
            <a:off x="537939" y="237820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なかなか眠れない動物のイラスト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E30E417-A96B-A1B8-AF4C-7E9009E6C8C1}"/>
              </a:ext>
            </a:extLst>
          </p:cNvPr>
          <p:cNvGrpSpPr/>
          <p:nvPr/>
        </p:nvGrpSpPr>
        <p:grpSpPr>
          <a:xfrm>
            <a:off x="727478" y="1061286"/>
            <a:ext cx="2589359" cy="2367714"/>
            <a:chOff x="727478" y="1061286"/>
            <a:chExt cx="2589359" cy="236771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0E227B0-B6B4-19D2-0016-ACE3D92DB899}"/>
                </a:ext>
              </a:extLst>
            </p:cNvPr>
            <p:cNvGrpSpPr/>
            <p:nvPr/>
          </p:nvGrpSpPr>
          <p:grpSpPr>
            <a:xfrm>
              <a:off x="727478" y="1061286"/>
              <a:ext cx="2589359" cy="2367714"/>
              <a:chOff x="272480" y="773705"/>
              <a:chExt cx="3001558" cy="2744629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66F4546-911C-D030-95C7-D431F3D77040}"/>
                  </a:ext>
                </a:extLst>
              </p:cNvPr>
              <p:cNvGrpSpPr/>
              <p:nvPr/>
            </p:nvGrpSpPr>
            <p:grpSpPr>
              <a:xfrm>
                <a:off x="272480" y="773705"/>
                <a:ext cx="3001558" cy="2744629"/>
                <a:chOff x="612911" y="3699707"/>
                <a:chExt cx="3001558" cy="2744629"/>
              </a:xfrm>
            </p:grpSpPr>
            <p:sp>
              <p:nvSpPr>
                <p:cNvPr id="14" name="四角形: 上の 2 つの角を丸める 13">
                  <a:extLst>
                    <a:ext uri="{FF2B5EF4-FFF2-40B4-BE49-F238E27FC236}">
                      <a16:creationId xmlns:a16="http://schemas.microsoft.com/office/drawing/2014/main" id="{C103034E-3A1D-6F25-8A85-B3EB5521309E}"/>
                    </a:ext>
                  </a:extLst>
                </p:cNvPr>
                <p:cNvSpPr/>
                <p:nvPr/>
              </p:nvSpPr>
              <p:spPr bwMode="auto">
                <a:xfrm>
                  <a:off x="699987" y="3700463"/>
                  <a:ext cx="2806616" cy="2743873"/>
                </a:xfrm>
                <a:prstGeom prst="round2SameRect">
                  <a:avLst>
                    <a:gd name="adj1" fmla="val 13092"/>
                    <a:gd name="adj2" fmla="val 0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四角形: 角を丸くする 14">
                  <a:extLst>
                    <a:ext uri="{FF2B5EF4-FFF2-40B4-BE49-F238E27FC236}">
                      <a16:creationId xmlns:a16="http://schemas.microsoft.com/office/drawing/2014/main" id="{048D0101-059A-6E52-5BDC-6984E9D1D808}"/>
                    </a:ext>
                  </a:extLst>
                </p:cNvPr>
                <p:cNvSpPr/>
                <p:nvPr/>
              </p:nvSpPr>
              <p:spPr bwMode="auto">
                <a:xfrm>
                  <a:off x="996750" y="3999485"/>
                  <a:ext cx="2233878" cy="960170"/>
                </a:xfrm>
                <a:prstGeom prst="roundRect">
                  <a:avLst/>
                </a:prstGeom>
                <a:solidFill>
                  <a:srgbClr val="FF99CC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" name="二等辺三角形 57">
                  <a:extLst>
                    <a:ext uri="{FF2B5EF4-FFF2-40B4-BE49-F238E27FC236}">
                      <a16:creationId xmlns:a16="http://schemas.microsoft.com/office/drawing/2014/main" id="{1D166A67-ED12-5713-5002-CD5EAC5CE35D}"/>
                    </a:ext>
                  </a:extLst>
                </p:cNvPr>
                <p:cNvSpPr/>
                <p:nvPr/>
              </p:nvSpPr>
              <p:spPr bwMode="auto">
                <a:xfrm rot="2700000" flipH="1">
                  <a:off x="2277899" y="3831693"/>
                  <a:ext cx="825827" cy="561856"/>
                </a:xfrm>
                <a:custGeom>
                  <a:avLst/>
                  <a:gdLst>
                    <a:gd name="connsiteX0" fmla="*/ 0 w 1239354"/>
                    <a:gd name="connsiteY0" fmla="*/ 849250 h 849250"/>
                    <a:gd name="connsiteX1" fmla="*/ 619677 w 1239354"/>
                    <a:gd name="connsiteY1" fmla="*/ 0 h 849250"/>
                    <a:gd name="connsiteX2" fmla="*/ 1239354 w 1239354"/>
                    <a:gd name="connsiteY2" fmla="*/ 849250 h 849250"/>
                    <a:gd name="connsiteX3" fmla="*/ 0 w 1239354"/>
                    <a:gd name="connsiteY3" fmla="*/ 849250 h 849250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9354" h="849255">
                      <a:moveTo>
                        <a:pt x="0" y="849255"/>
                      </a:moveTo>
                      <a:cubicBezTo>
                        <a:pt x="206559" y="566172"/>
                        <a:pt x="407096" y="-2090"/>
                        <a:pt x="619677" y="5"/>
                      </a:cubicBezTo>
                      <a:cubicBezTo>
                        <a:pt x="832258" y="2100"/>
                        <a:pt x="1032795" y="566172"/>
                        <a:pt x="1239354" y="849255"/>
                      </a:cubicBezTo>
                      <a:lnTo>
                        <a:pt x="0" y="84925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二等辺三角形 57">
                  <a:extLst>
                    <a:ext uri="{FF2B5EF4-FFF2-40B4-BE49-F238E27FC236}">
                      <a16:creationId xmlns:a16="http://schemas.microsoft.com/office/drawing/2014/main" id="{D2F2BCA4-7599-E4E9-5611-787BEC12066A}"/>
                    </a:ext>
                  </a:extLst>
                </p:cNvPr>
                <p:cNvSpPr/>
                <p:nvPr/>
              </p:nvSpPr>
              <p:spPr bwMode="auto">
                <a:xfrm rot="18900000">
                  <a:off x="1129082" y="3831693"/>
                  <a:ext cx="825827" cy="561856"/>
                </a:xfrm>
                <a:custGeom>
                  <a:avLst/>
                  <a:gdLst>
                    <a:gd name="connsiteX0" fmla="*/ 0 w 1239354"/>
                    <a:gd name="connsiteY0" fmla="*/ 849250 h 849250"/>
                    <a:gd name="connsiteX1" fmla="*/ 619677 w 1239354"/>
                    <a:gd name="connsiteY1" fmla="*/ 0 h 849250"/>
                    <a:gd name="connsiteX2" fmla="*/ 1239354 w 1239354"/>
                    <a:gd name="connsiteY2" fmla="*/ 849250 h 849250"/>
                    <a:gd name="connsiteX3" fmla="*/ 0 w 1239354"/>
                    <a:gd name="connsiteY3" fmla="*/ 849250 h 849250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9354" h="849255">
                      <a:moveTo>
                        <a:pt x="0" y="849255"/>
                      </a:moveTo>
                      <a:cubicBezTo>
                        <a:pt x="206559" y="566172"/>
                        <a:pt x="407096" y="-2090"/>
                        <a:pt x="619677" y="5"/>
                      </a:cubicBezTo>
                      <a:cubicBezTo>
                        <a:pt x="832258" y="2100"/>
                        <a:pt x="1032795" y="566172"/>
                        <a:pt x="1239354" y="849255"/>
                      </a:cubicBezTo>
                      <a:lnTo>
                        <a:pt x="0" y="84925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" name="楕円 17">
                  <a:extLst>
                    <a:ext uri="{FF2B5EF4-FFF2-40B4-BE49-F238E27FC236}">
                      <a16:creationId xmlns:a16="http://schemas.microsoft.com/office/drawing/2014/main" id="{DA9A5B39-6BEB-AF31-CEA4-3E947358B2E9}"/>
                    </a:ext>
                  </a:extLst>
                </p:cNvPr>
                <p:cNvSpPr/>
                <p:nvPr/>
              </p:nvSpPr>
              <p:spPr bwMode="auto">
                <a:xfrm>
                  <a:off x="1360353" y="3982633"/>
                  <a:ext cx="1506672" cy="1351894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B374435F-D194-F021-6E5C-D0CC73744E70}"/>
                    </a:ext>
                  </a:extLst>
                </p:cNvPr>
                <p:cNvSpPr/>
                <p:nvPr/>
              </p:nvSpPr>
              <p:spPr bwMode="auto">
                <a:xfrm>
                  <a:off x="1993765" y="4774361"/>
                  <a:ext cx="239848" cy="189514"/>
                </a:xfrm>
                <a:prstGeom prst="ellipse">
                  <a:avLst/>
                </a:prstGeom>
                <a:solidFill>
                  <a:schemeClr val="tx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70FA5CF6-E8ED-F147-2F4A-7B7A7CE567D7}"/>
                    </a:ext>
                  </a:extLst>
                </p:cNvPr>
                <p:cNvSpPr/>
                <p:nvPr/>
              </p:nvSpPr>
              <p:spPr bwMode="auto">
                <a:xfrm>
                  <a:off x="612911" y="5184196"/>
                  <a:ext cx="3001558" cy="1260140"/>
                </a:xfrm>
                <a:prstGeom prst="round2SameRect">
                  <a:avLst>
                    <a:gd name="adj1" fmla="val 2158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四角形: 上の 2 つの角を丸める 20">
                  <a:extLst>
                    <a:ext uri="{FF2B5EF4-FFF2-40B4-BE49-F238E27FC236}">
                      <a16:creationId xmlns:a16="http://schemas.microsoft.com/office/drawing/2014/main" id="{FBECCE36-1C36-6E36-1953-419EA4F17A8A}"/>
                    </a:ext>
                  </a:extLst>
                </p:cNvPr>
                <p:cNvSpPr/>
                <p:nvPr/>
              </p:nvSpPr>
              <p:spPr bwMode="auto">
                <a:xfrm>
                  <a:off x="912086" y="5484857"/>
                  <a:ext cx="2403206" cy="957936"/>
                </a:xfrm>
                <a:prstGeom prst="round2SameRect">
                  <a:avLst>
                    <a:gd name="adj1" fmla="val 23726"/>
                    <a:gd name="adj2" fmla="val 0"/>
                  </a:avLst>
                </a:prstGeom>
                <a:solidFill>
                  <a:srgbClr val="FF99CC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9DBDA612-6B05-CD16-97C6-A4F3DF8FF549}"/>
                    </a:ext>
                  </a:extLst>
                </p:cNvPr>
                <p:cNvSpPr/>
                <p:nvPr/>
              </p:nvSpPr>
              <p:spPr bwMode="auto">
                <a:xfrm>
                  <a:off x="1093488" y="5019676"/>
                  <a:ext cx="461426" cy="303103"/>
                </a:xfrm>
                <a:custGeom>
                  <a:avLst/>
                  <a:gdLst>
                    <a:gd name="connsiteX0" fmla="*/ 237857 w 461426"/>
                    <a:gd name="connsiteY0" fmla="*/ 0 h 303103"/>
                    <a:gd name="connsiteX1" fmla="*/ 397471 w 461426"/>
                    <a:gd name="connsiteY1" fmla="*/ 60622 h 303103"/>
                    <a:gd name="connsiteX2" fmla="*/ 404824 w 461426"/>
                    <a:gd name="connsiteY2" fmla="*/ 81492 h 303103"/>
                    <a:gd name="connsiteX3" fmla="*/ 409233 w 461426"/>
                    <a:gd name="connsiteY3" fmla="*/ 82636 h 303103"/>
                    <a:gd name="connsiteX4" fmla="*/ 461426 w 461426"/>
                    <a:gd name="connsiteY4" fmla="*/ 183793 h 303103"/>
                    <a:gd name="connsiteX5" fmla="*/ 375969 w 461426"/>
                    <a:gd name="connsiteY5" fmla="*/ 293578 h 303103"/>
                    <a:gd name="connsiteX6" fmla="*/ 328189 w 461426"/>
                    <a:gd name="connsiteY6" fmla="*/ 274829 h 303103"/>
                    <a:gd name="connsiteX7" fmla="*/ 317648 w 461426"/>
                    <a:gd name="connsiteY7" fmla="*/ 258384 h 303103"/>
                    <a:gd name="connsiteX8" fmla="*/ 315123 w 461426"/>
                    <a:gd name="connsiteY8" fmla="*/ 263070 h 303103"/>
                    <a:gd name="connsiteX9" fmla="*/ 237857 w 461426"/>
                    <a:gd name="connsiteY9" fmla="*/ 303103 h 303103"/>
                    <a:gd name="connsiteX10" fmla="*/ 153539 w 461426"/>
                    <a:gd name="connsiteY10" fmla="*/ 253364 h 303103"/>
                    <a:gd name="connsiteX11" fmla="*/ 151894 w 461426"/>
                    <a:gd name="connsiteY11" fmla="*/ 249972 h 303103"/>
                    <a:gd name="connsiteX12" fmla="*/ 145884 w 461426"/>
                    <a:gd name="connsiteY12" fmla="*/ 261423 h 303103"/>
                    <a:gd name="connsiteX13" fmla="*/ 85457 w 461426"/>
                    <a:gd name="connsiteY13" fmla="*/ 293578 h 303103"/>
                    <a:gd name="connsiteX14" fmla="*/ 0 w 461426"/>
                    <a:gd name="connsiteY14" fmla="*/ 183793 h 303103"/>
                    <a:gd name="connsiteX15" fmla="*/ 52193 w 461426"/>
                    <a:gd name="connsiteY15" fmla="*/ 82636 h 303103"/>
                    <a:gd name="connsiteX16" fmla="*/ 72327 w 461426"/>
                    <a:gd name="connsiteY16" fmla="*/ 77414 h 303103"/>
                    <a:gd name="connsiteX17" fmla="*/ 78243 w 461426"/>
                    <a:gd name="connsiteY17" fmla="*/ 60622 h 303103"/>
                    <a:gd name="connsiteX18" fmla="*/ 237857 w 461426"/>
                    <a:gd name="connsiteY18" fmla="*/ 0 h 303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61426" h="303103">
                      <a:moveTo>
                        <a:pt x="237857" y="0"/>
                      </a:moveTo>
                      <a:cubicBezTo>
                        <a:pt x="309610" y="0"/>
                        <a:pt x="371174" y="24997"/>
                        <a:pt x="397471" y="60622"/>
                      </a:cubicBezTo>
                      <a:lnTo>
                        <a:pt x="404824" y="81492"/>
                      </a:lnTo>
                      <a:lnTo>
                        <a:pt x="409233" y="82636"/>
                      </a:lnTo>
                      <a:cubicBezTo>
                        <a:pt x="439905" y="99302"/>
                        <a:pt x="461426" y="138319"/>
                        <a:pt x="461426" y="183793"/>
                      </a:cubicBezTo>
                      <a:cubicBezTo>
                        <a:pt x="461426" y="244426"/>
                        <a:pt x="423166" y="293578"/>
                        <a:pt x="375969" y="293578"/>
                      </a:cubicBezTo>
                      <a:cubicBezTo>
                        <a:pt x="358270" y="293578"/>
                        <a:pt x="341828" y="286666"/>
                        <a:pt x="328189" y="274829"/>
                      </a:cubicBezTo>
                      <a:lnTo>
                        <a:pt x="317648" y="258384"/>
                      </a:lnTo>
                      <a:lnTo>
                        <a:pt x="315123" y="263070"/>
                      </a:lnTo>
                      <a:cubicBezTo>
                        <a:pt x="295349" y="287805"/>
                        <a:pt x="268031" y="303103"/>
                        <a:pt x="237857" y="303103"/>
                      </a:cubicBezTo>
                      <a:cubicBezTo>
                        <a:pt x="203911" y="303103"/>
                        <a:pt x="173581" y="283741"/>
                        <a:pt x="153539" y="253364"/>
                      </a:cubicBezTo>
                      <a:lnTo>
                        <a:pt x="151894" y="249972"/>
                      </a:lnTo>
                      <a:lnTo>
                        <a:pt x="145884" y="261423"/>
                      </a:lnTo>
                      <a:cubicBezTo>
                        <a:pt x="130420" y="281290"/>
                        <a:pt x="109056" y="293578"/>
                        <a:pt x="85457" y="293578"/>
                      </a:cubicBezTo>
                      <a:cubicBezTo>
                        <a:pt x="38260" y="293578"/>
                        <a:pt x="0" y="244426"/>
                        <a:pt x="0" y="183793"/>
                      </a:cubicBezTo>
                      <a:cubicBezTo>
                        <a:pt x="0" y="138319"/>
                        <a:pt x="21521" y="99302"/>
                        <a:pt x="52193" y="82636"/>
                      </a:cubicBezTo>
                      <a:lnTo>
                        <a:pt x="72327" y="77414"/>
                      </a:lnTo>
                      <a:lnTo>
                        <a:pt x="78243" y="60622"/>
                      </a:lnTo>
                      <a:cubicBezTo>
                        <a:pt x="104540" y="24997"/>
                        <a:pt x="166104" y="0"/>
                        <a:pt x="23785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BCE0E90F-2599-E039-0913-C8B0756CC10B}"/>
                    </a:ext>
                  </a:extLst>
                </p:cNvPr>
                <p:cNvSpPr/>
                <p:nvPr/>
              </p:nvSpPr>
              <p:spPr bwMode="auto">
                <a:xfrm>
                  <a:off x="2690813" y="5019676"/>
                  <a:ext cx="461426" cy="303103"/>
                </a:xfrm>
                <a:custGeom>
                  <a:avLst/>
                  <a:gdLst>
                    <a:gd name="connsiteX0" fmla="*/ 237857 w 461426"/>
                    <a:gd name="connsiteY0" fmla="*/ 0 h 303103"/>
                    <a:gd name="connsiteX1" fmla="*/ 397471 w 461426"/>
                    <a:gd name="connsiteY1" fmla="*/ 60622 h 303103"/>
                    <a:gd name="connsiteX2" fmla="*/ 404824 w 461426"/>
                    <a:gd name="connsiteY2" fmla="*/ 81492 h 303103"/>
                    <a:gd name="connsiteX3" fmla="*/ 409233 w 461426"/>
                    <a:gd name="connsiteY3" fmla="*/ 82636 h 303103"/>
                    <a:gd name="connsiteX4" fmla="*/ 461426 w 461426"/>
                    <a:gd name="connsiteY4" fmla="*/ 183793 h 303103"/>
                    <a:gd name="connsiteX5" fmla="*/ 375969 w 461426"/>
                    <a:gd name="connsiteY5" fmla="*/ 293578 h 303103"/>
                    <a:gd name="connsiteX6" fmla="*/ 328189 w 461426"/>
                    <a:gd name="connsiteY6" fmla="*/ 274829 h 303103"/>
                    <a:gd name="connsiteX7" fmla="*/ 317648 w 461426"/>
                    <a:gd name="connsiteY7" fmla="*/ 258384 h 303103"/>
                    <a:gd name="connsiteX8" fmla="*/ 315123 w 461426"/>
                    <a:gd name="connsiteY8" fmla="*/ 263070 h 303103"/>
                    <a:gd name="connsiteX9" fmla="*/ 237857 w 461426"/>
                    <a:gd name="connsiteY9" fmla="*/ 303103 h 303103"/>
                    <a:gd name="connsiteX10" fmla="*/ 153539 w 461426"/>
                    <a:gd name="connsiteY10" fmla="*/ 253364 h 303103"/>
                    <a:gd name="connsiteX11" fmla="*/ 151894 w 461426"/>
                    <a:gd name="connsiteY11" fmla="*/ 249972 h 303103"/>
                    <a:gd name="connsiteX12" fmla="*/ 145884 w 461426"/>
                    <a:gd name="connsiteY12" fmla="*/ 261423 h 303103"/>
                    <a:gd name="connsiteX13" fmla="*/ 85457 w 461426"/>
                    <a:gd name="connsiteY13" fmla="*/ 293578 h 303103"/>
                    <a:gd name="connsiteX14" fmla="*/ 0 w 461426"/>
                    <a:gd name="connsiteY14" fmla="*/ 183793 h 303103"/>
                    <a:gd name="connsiteX15" fmla="*/ 52193 w 461426"/>
                    <a:gd name="connsiteY15" fmla="*/ 82636 h 303103"/>
                    <a:gd name="connsiteX16" fmla="*/ 72327 w 461426"/>
                    <a:gd name="connsiteY16" fmla="*/ 77414 h 303103"/>
                    <a:gd name="connsiteX17" fmla="*/ 78243 w 461426"/>
                    <a:gd name="connsiteY17" fmla="*/ 60622 h 303103"/>
                    <a:gd name="connsiteX18" fmla="*/ 237857 w 461426"/>
                    <a:gd name="connsiteY18" fmla="*/ 0 h 303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61426" h="303103">
                      <a:moveTo>
                        <a:pt x="237857" y="0"/>
                      </a:moveTo>
                      <a:cubicBezTo>
                        <a:pt x="309610" y="0"/>
                        <a:pt x="371174" y="24997"/>
                        <a:pt x="397471" y="60622"/>
                      </a:cubicBezTo>
                      <a:lnTo>
                        <a:pt x="404824" y="81492"/>
                      </a:lnTo>
                      <a:lnTo>
                        <a:pt x="409233" y="82636"/>
                      </a:lnTo>
                      <a:cubicBezTo>
                        <a:pt x="439905" y="99302"/>
                        <a:pt x="461426" y="138319"/>
                        <a:pt x="461426" y="183793"/>
                      </a:cubicBezTo>
                      <a:cubicBezTo>
                        <a:pt x="461426" y="244426"/>
                        <a:pt x="423166" y="293578"/>
                        <a:pt x="375969" y="293578"/>
                      </a:cubicBezTo>
                      <a:cubicBezTo>
                        <a:pt x="358270" y="293578"/>
                        <a:pt x="341828" y="286666"/>
                        <a:pt x="328189" y="274829"/>
                      </a:cubicBezTo>
                      <a:lnTo>
                        <a:pt x="317648" y="258384"/>
                      </a:lnTo>
                      <a:lnTo>
                        <a:pt x="315123" y="263070"/>
                      </a:lnTo>
                      <a:cubicBezTo>
                        <a:pt x="295349" y="287805"/>
                        <a:pt x="268031" y="303103"/>
                        <a:pt x="237857" y="303103"/>
                      </a:cubicBezTo>
                      <a:cubicBezTo>
                        <a:pt x="203911" y="303103"/>
                        <a:pt x="173581" y="283741"/>
                        <a:pt x="153539" y="253364"/>
                      </a:cubicBezTo>
                      <a:lnTo>
                        <a:pt x="151894" y="249972"/>
                      </a:lnTo>
                      <a:lnTo>
                        <a:pt x="145884" y="261423"/>
                      </a:lnTo>
                      <a:cubicBezTo>
                        <a:pt x="130420" y="281290"/>
                        <a:pt x="109056" y="293578"/>
                        <a:pt x="85457" y="293578"/>
                      </a:cubicBezTo>
                      <a:cubicBezTo>
                        <a:pt x="38260" y="293578"/>
                        <a:pt x="0" y="244426"/>
                        <a:pt x="0" y="183793"/>
                      </a:cubicBezTo>
                      <a:cubicBezTo>
                        <a:pt x="0" y="138319"/>
                        <a:pt x="21521" y="99302"/>
                        <a:pt x="52193" y="82636"/>
                      </a:cubicBezTo>
                      <a:lnTo>
                        <a:pt x="72327" y="77414"/>
                      </a:lnTo>
                      <a:lnTo>
                        <a:pt x="78243" y="60622"/>
                      </a:lnTo>
                      <a:cubicBezTo>
                        <a:pt x="104540" y="24997"/>
                        <a:pt x="166104" y="0"/>
                        <a:pt x="237857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" name="月 9">
                <a:extLst>
                  <a:ext uri="{FF2B5EF4-FFF2-40B4-BE49-F238E27FC236}">
                    <a16:creationId xmlns:a16="http://schemas.microsoft.com/office/drawing/2014/main" id="{851FC6A6-57E6-DC40-7345-4467D5EA2ACA}"/>
                  </a:ext>
                </a:extLst>
              </p:cNvPr>
              <p:cNvSpPr/>
              <p:nvPr/>
            </p:nvSpPr>
            <p:spPr bwMode="auto">
              <a:xfrm rot="5400000">
                <a:off x="1043216" y="1597010"/>
                <a:ext cx="77568" cy="46189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月 10">
                <a:extLst>
                  <a:ext uri="{FF2B5EF4-FFF2-40B4-BE49-F238E27FC236}">
                    <a16:creationId xmlns:a16="http://schemas.microsoft.com/office/drawing/2014/main" id="{DF405C2D-E045-D380-891F-7212CC51FAFC}"/>
                  </a:ext>
                </a:extLst>
              </p:cNvPr>
              <p:cNvSpPr/>
              <p:nvPr/>
            </p:nvSpPr>
            <p:spPr bwMode="auto">
              <a:xfrm rot="5400000">
                <a:off x="1043216" y="1688451"/>
                <a:ext cx="77568" cy="46189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月 11">
                <a:extLst>
                  <a:ext uri="{FF2B5EF4-FFF2-40B4-BE49-F238E27FC236}">
                    <a16:creationId xmlns:a16="http://schemas.microsoft.com/office/drawing/2014/main" id="{8F499BBA-54F0-9B07-909C-3077BB3FEF11}"/>
                  </a:ext>
                </a:extLst>
              </p:cNvPr>
              <p:cNvSpPr/>
              <p:nvPr/>
            </p:nvSpPr>
            <p:spPr bwMode="auto">
              <a:xfrm rot="5400000">
                <a:off x="2448154" y="1597011"/>
                <a:ext cx="77568" cy="46189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月 12">
                <a:extLst>
                  <a:ext uri="{FF2B5EF4-FFF2-40B4-BE49-F238E27FC236}">
                    <a16:creationId xmlns:a16="http://schemas.microsoft.com/office/drawing/2014/main" id="{BB0691D2-C175-B1AD-8188-6F3CB59CBEFF}"/>
                  </a:ext>
                </a:extLst>
              </p:cNvPr>
              <p:cNvSpPr/>
              <p:nvPr/>
            </p:nvSpPr>
            <p:spPr bwMode="auto">
              <a:xfrm rot="5400000">
                <a:off x="2448154" y="1688452"/>
                <a:ext cx="77568" cy="46189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E332EF3-A684-61AF-4AA6-56AF853AE2CC}"/>
                </a:ext>
              </a:extLst>
            </p:cNvPr>
            <p:cNvSpPr/>
            <p:nvPr/>
          </p:nvSpPr>
          <p:spPr bwMode="auto">
            <a:xfrm>
              <a:off x="1501418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B342EB7E-F8E7-9A5B-67D0-6561E8008496}"/>
                </a:ext>
              </a:extLst>
            </p:cNvPr>
            <p:cNvSpPr/>
            <p:nvPr/>
          </p:nvSpPr>
          <p:spPr bwMode="auto">
            <a:xfrm>
              <a:off x="2120543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C187401F-AB8B-3890-E483-9D7BEB3F3A32}"/>
                </a:ext>
              </a:extLst>
            </p:cNvPr>
            <p:cNvSpPr/>
            <p:nvPr/>
          </p:nvSpPr>
          <p:spPr bwMode="auto">
            <a:xfrm>
              <a:off x="1630495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14003B56-B8C5-B668-181D-910CCED51152}"/>
                </a:ext>
              </a:extLst>
            </p:cNvPr>
            <p:cNvSpPr/>
            <p:nvPr/>
          </p:nvSpPr>
          <p:spPr bwMode="auto">
            <a:xfrm>
              <a:off x="2249620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D4931DF-EBB3-2F80-3CD6-2565FDD0A402}"/>
              </a:ext>
            </a:extLst>
          </p:cNvPr>
          <p:cNvGrpSpPr/>
          <p:nvPr/>
        </p:nvGrpSpPr>
        <p:grpSpPr>
          <a:xfrm>
            <a:off x="3659907" y="1075221"/>
            <a:ext cx="2589358" cy="2367061"/>
            <a:chOff x="3659907" y="1075221"/>
            <a:chExt cx="2589358" cy="2367061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77AB8FDE-B0C0-4BC1-A121-6A3064DF6D57}"/>
                </a:ext>
              </a:extLst>
            </p:cNvPr>
            <p:cNvGrpSpPr/>
            <p:nvPr/>
          </p:nvGrpSpPr>
          <p:grpSpPr>
            <a:xfrm>
              <a:off x="3659907" y="1075221"/>
              <a:ext cx="2589358" cy="2367061"/>
              <a:chOff x="3653855" y="774461"/>
              <a:chExt cx="3001558" cy="2743873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C1D2CE38-787C-6091-D04D-90898FE95B7B}"/>
                  </a:ext>
                </a:extLst>
              </p:cNvPr>
              <p:cNvGrpSpPr/>
              <p:nvPr/>
            </p:nvGrpSpPr>
            <p:grpSpPr>
              <a:xfrm>
                <a:off x="3740931" y="774461"/>
                <a:ext cx="2806616" cy="2743873"/>
                <a:chOff x="699987" y="3700463"/>
                <a:chExt cx="2806616" cy="2743873"/>
              </a:xfrm>
            </p:grpSpPr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037375F1-278D-B60A-D392-B19850DFED40}"/>
                    </a:ext>
                  </a:extLst>
                </p:cNvPr>
                <p:cNvSpPr/>
                <p:nvPr/>
              </p:nvSpPr>
              <p:spPr bwMode="auto">
                <a:xfrm>
                  <a:off x="699987" y="3700463"/>
                  <a:ext cx="2806616" cy="2743873"/>
                </a:xfrm>
                <a:prstGeom prst="round2SameRect">
                  <a:avLst>
                    <a:gd name="adj1" fmla="val 13092"/>
                    <a:gd name="adj2" fmla="val 0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四角形: 角を丸くする 36">
                  <a:extLst>
                    <a:ext uri="{FF2B5EF4-FFF2-40B4-BE49-F238E27FC236}">
                      <a16:creationId xmlns:a16="http://schemas.microsoft.com/office/drawing/2014/main" id="{7F452773-8CE4-7BAB-0AF6-33A62EEF1648}"/>
                    </a:ext>
                  </a:extLst>
                </p:cNvPr>
                <p:cNvSpPr/>
                <p:nvPr/>
              </p:nvSpPr>
              <p:spPr bwMode="auto">
                <a:xfrm>
                  <a:off x="996750" y="3999485"/>
                  <a:ext cx="2233878" cy="960170"/>
                </a:xfrm>
                <a:prstGeom prst="roundRect">
                  <a:avLst/>
                </a:prstGeom>
                <a:solidFill>
                  <a:srgbClr val="0070C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二等辺三角形 57">
                  <a:extLst>
                    <a:ext uri="{FF2B5EF4-FFF2-40B4-BE49-F238E27FC236}">
                      <a16:creationId xmlns:a16="http://schemas.microsoft.com/office/drawing/2014/main" id="{7B0FA7DC-850E-C42A-09A1-B922CF2BAB81}"/>
                    </a:ext>
                  </a:extLst>
                </p:cNvPr>
                <p:cNvSpPr/>
                <p:nvPr/>
              </p:nvSpPr>
              <p:spPr bwMode="auto">
                <a:xfrm>
                  <a:off x="2103295" y="3700463"/>
                  <a:ext cx="670545" cy="693086"/>
                </a:xfrm>
                <a:custGeom>
                  <a:avLst/>
                  <a:gdLst>
                    <a:gd name="connsiteX0" fmla="*/ 0 w 1239354"/>
                    <a:gd name="connsiteY0" fmla="*/ 849250 h 849250"/>
                    <a:gd name="connsiteX1" fmla="*/ 619677 w 1239354"/>
                    <a:gd name="connsiteY1" fmla="*/ 0 h 849250"/>
                    <a:gd name="connsiteX2" fmla="*/ 1239354 w 1239354"/>
                    <a:gd name="connsiteY2" fmla="*/ 849250 h 849250"/>
                    <a:gd name="connsiteX3" fmla="*/ 0 w 1239354"/>
                    <a:gd name="connsiteY3" fmla="*/ 849250 h 849250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9354" h="849255">
                      <a:moveTo>
                        <a:pt x="0" y="849255"/>
                      </a:moveTo>
                      <a:cubicBezTo>
                        <a:pt x="206559" y="566172"/>
                        <a:pt x="407096" y="-2090"/>
                        <a:pt x="619677" y="5"/>
                      </a:cubicBezTo>
                      <a:cubicBezTo>
                        <a:pt x="832258" y="2100"/>
                        <a:pt x="1032795" y="566172"/>
                        <a:pt x="1239354" y="849255"/>
                      </a:cubicBezTo>
                      <a:lnTo>
                        <a:pt x="0" y="849255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二等辺三角形 57">
                  <a:extLst>
                    <a:ext uri="{FF2B5EF4-FFF2-40B4-BE49-F238E27FC236}">
                      <a16:creationId xmlns:a16="http://schemas.microsoft.com/office/drawing/2014/main" id="{B914BC09-814C-D8D7-31BF-28CFCD6337D0}"/>
                    </a:ext>
                  </a:extLst>
                </p:cNvPr>
                <p:cNvSpPr/>
                <p:nvPr/>
              </p:nvSpPr>
              <p:spPr bwMode="auto">
                <a:xfrm>
                  <a:off x="1455179" y="3700463"/>
                  <a:ext cx="670545" cy="693086"/>
                </a:xfrm>
                <a:custGeom>
                  <a:avLst/>
                  <a:gdLst>
                    <a:gd name="connsiteX0" fmla="*/ 0 w 1239354"/>
                    <a:gd name="connsiteY0" fmla="*/ 849250 h 849250"/>
                    <a:gd name="connsiteX1" fmla="*/ 619677 w 1239354"/>
                    <a:gd name="connsiteY1" fmla="*/ 0 h 849250"/>
                    <a:gd name="connsiteX2" fmla="*/ 1239354 w 1239354"/>
                    <a:gd name="connsiteY2" fmla="*/ 849250 h 849250"/>
                    <a:gd name="connsiteX3" fmla="*/ 0 w 1239354"/>
                    <a:gd name="connsiteY3" fmla="*/ 849250 h 849250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9354" h="849255">
                      <a:moveTo>
                        <a:pt x="0" y="849255"/>
                      </a:moveTo>
                      <a:cubicBezTo>
                        <a:pt x="206559" y="566172"/>
                        <a:pt x="407096" y="-2090"/>
                        <a:pt x="619677" y="5"/>
                      </a:cubicBezTo>
                      <a:cubicBezTo>
                        <a:pt x="832258" y="2100"/>
                        <a:pt x="1032795" y="566172"/>
                        <a:pt x="1239354" y="849255"/>
                      </a:cubicBezTo>
                      <a:lnTo>
                        <a:pt x="0" y="849255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57413CFC-FF49-1232-4C89-53B5FEAD6BBF}"/>
                    </a:ext>
                  </a:extLst>
                </p:cNvPr>
                <p:cNvSpPr/>
                <p:nvPr/>
              </p:nvSpPr>
              <p:spPr bwMode="auto">
                <a:xfrm>
                  <a:off x="1391397" y="3949940"/>
                  <a:ext cx="1444584" cy="1471612"/>
                </a:xfrm>
                <a:prstGeom prst="ellipse">
                  <a:avLst/>
                </a:prstGeom>
                <a:solidFill>
                  <a:srgbClr val="CC66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5728DA54-70CD-FCAC-5671-982C5A3484C2}"/>
                    </a:ext>
                  </a:extLst>
                </p:cNvPr>
                <p:cNvSpPr/>
                <p:nvPr/>
              </p:nvSpPr>
              <p:spPr bwMode="auto">
                <a:xfrm>
                  <a:off x="1672384" y="4787328"/>
                  <a:ext cx="882610" cy="521930"/>
                </a:xfrm>
                <a:prstGeom prst="ellipse">
                  <a:avLst/>
                </a:prstGeom>
                <a:solidFill>
                  <a:srgbClr val="FFC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B2476708-815D-5049-BEC4-FB69D6053520}"/>
                  </a:ext>
                </a:extLst>
              </p:cNvPr>
              <p:cNvSpPr/>
              <p:nvPr/>
            </p:nvSpPr>
            <p:spPr bwMode="auto">
              <a:xfrm>
                <a:off x="5034709" y="1766569"/>
                <a:ext cx="239848" cy="18951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3E1955CB-C322-A12C-0516-ECD967FEFC58}"/>
                  </a:ext>
                </a:extLst>
              </p:cNvPr>
              <p:cNvSpPr/>
              <p:nvPr/>
            </p:nvSpPr>
            <p:spPr bwMode="auto">
              <a:xfrm>
                <a:off x="3653855" y="2258194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上の 2 つの角を丸める 32">
                <a:extLst>
                  <a:ext uri="{FF2B5EF4-FFF2-40B4-BE49-F238E27FC236}">
                    <a16:creationId xmlns:a16="http://schemas.microsoft.com/office/drawing/2014/main" id="{5E3DC681-6960-8568-0ECC-E0312DF18D29}"/>
                  </a:ext>
                </a:extLst>
              </p:cNvPr>
              <p:cNvSpPr/>
              <p:nvPr/>
            </p:nvSpPr>
            <p:spPr bwMode="auto">
              <a:xfrm>
                <a:off x="3953030" y="2558855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rgbClr val="0070C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DB42B79-6480-EC41-9784-17382DCC2F62}"/>
                  </a:ext>
                </a:extLst>
              </p:cNvPr>
              <p:cNvSpPr/>
              <p:nvPr/>
            </p:nvSpPr>
            <p:spPr bwMode="auto">
              <a:xfrm>
                <a:off x="4134432" y="20936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DE515331-9461-00E1-459E-245F4656ED03}"/>
                  </a:ext>
                </a:extLst>
              </p:cNvPr>
              <p:cNvSpPr/>
              <p:nvPr/>
            </p:nvSpPr>
            <p:spPr bwMode="auto">
              <a:xfrm>
                <a:off x="5731757" y="20936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9312C7F9-A88E-6B6B-D493-36C66A207D0D}"/>
                </a:ext>
              </a:extLst>
            </p:cNvPr>
            <p:cNvSpPr/>
            <p:nvPr/>
          </p:nvSpPr>
          <p:spPr bwMode="auto">
            <a:xfrm>
              <a:off x="4435118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6076BB9E-E269-2C89-F8E1-DC4FC9525481}"/>
                </a:ext>
              </a:extLst>
            </p:cNvPr>
            <p:cNvSpPr/>
            <p:nvPr/>
          </p:nvSpPr>
          <p:spPr bwMode="auto">
            <a:xfrm>
              <a:off x="5054243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30B2B416-0128-26FD-64A1-02E5CFF6FB40}"/>
                </a:ext>
              </a:extLst>
            </p:cNvPr>
            <p:cNvSpPr/>
            <p:nvPr/>
          </p:nvSpPr>
          <p:spPr bwMode="auto">
            <a:xfrm>
              <a:off x="4564195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C825088D-3673-3F27-1E95-6C616E686258}"/>
                </a:ext>
              </a:extLst>
            </p:cNvPr>
            <p:cNvSpPr/>
            <p:nvPr/>
          </p:nvSpPr>
          <p:spPr bwMode="auto">
            <a:xfrm>
              <a:off x="5183320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4DDD91B-20B4-FF6C-42F5-78A16973D08B}"/>
              </a:ext>
            </a:extLst>
          </p:cNvPr>
          <p:cNvGrpSpPr/>
          <p:nvPr/>
        </p:nvGrpSpPr>
        <p:grpSpPr>
          <a:xfrm>
            <a:off x="6610448" y="1060608"/>
            <a:ext cx="2589358" cy="2367061"/>
            <a:chOff x="6610448" y="1060608"/>
            <a:chExt cx="2589358" cy="2367061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8602B858-B262-702A-FE39-FDB09020C56D}"/>
                </a:ext>
              </a:extLst>
            </p:cNvPr>
            <p:cNvGrpSpPr/>
            <p:nvPr/>
          </p:nvGrpSpPr>
          <p:grpSpPr>
            <a:xfrm>
              <a:off x="6610448" y="1060608"/>
              <a:ext cx="2589358" cy="2367061"/>
              <a:chOff x="6897387" y="774461"/>
              <a:chExt cx="3001558" cy="2743873"/>
            </a:xfrm>
          </p:grpSpPr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000BD49F-DBA2-633A-5AA8-06A70B48C67B}"/>
                  </a:ext>
                </a:extLst>
              </p:cNvPr>
              <p:cNvSpPr/>
              <p:nvPr/>
            </p:nvSpPr>
            <p:spPr bwMode="auto">
              <a:xfrm>
                <a:off x="6984463" y="774461"/>
                <a:ext cx="2806616" cy="2743873"/>
              </a:xfrm>
              <a:prstGeom prst="round2SameRect">
                <a:avLst>
                  <a:gd name="adj1" fmla="val 13092"/>
                  <a:gd name="adj2" fmla="val 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57AAB738-55BA-96E9-AB24-FA25F3FC1FE7}"/>
                  </a:ext>
                </a:extLst>
              </p:cNvPr>
              <p:cNvSpPr/>
              <p:nvPr/>
            </p:nvSpPr>
            <p:spPr bwMode="auto">
              <a:xfrm>
                <a:off x="7281226" y="1073483"/>
                <a:ext cx="2233878" cy="960170"/>
              </a:xfrm>
              <a:prstGeom prst="roundRect">
                <a:avLst/>
              </a:prstGeom>
              <a:solidFill>
                <a:srgbClr val="00B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F209B375-1600-DD69-342E-48BA8F96F091}"/>
                  </a:ext>
                </a:extLst>
              </p:cNvPr>
              <p:cNvSpPr/>
              <p:nvPr/>
            </p:nvSpPr>
            <p:spPr bwMode="auto">
              <a:xfrm>
                <a:off x="7473635" y="889839"/>
                <a:ext cx="614753" cy="626255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B630FDBB-D345-7B6A-FAB2-94B31697908D}"/>
                  </a:ext>
                </a:extLst>
              </p:cNvPr>
              <p:cNvSpPr/>
              <p:nvPr/>
            </p:nvSpPr>
            <p:spPr bwMode="auto">
              <a:xfrm>
                <a:off x="8724465" y="889839"/>
                <a:ext cx="614753" cy="626255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061B83AE-B442-5155-3B5A-3B01D2339D6B}"/>
                  </a:ext>
                </a:extLst>
              </p:cNvPr>
              <p:cNvSpPr/>
              <p:nvPr/>
            </p:nvSpPr>
            <p:spPr bwMode="auto">
              <a:xfrm>
                <a:off x="7675873" y="1023938"/>
                <a:ext cx="1444584" cy="1471612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ACB49088-01A2-52E5-916C-971200680E90}"/>
                  </a:ext>
                </a:extLst>
              </p:cNvPr>
              <p:cNvSpPr/>
              <p:nvPr/>
            </p:nvSpPr>
            <p:spPr bwMode="auto">
              <a:xfrm>
                <a:off x="7928375" y="1835397"/>
                <a:ext cx="939580" cy="63471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" name="四角形: 上の 2 つの角を丸める 53">
                <a:extLst>
                  <a:ext uri="{FF2B5EF4-FFF2-40B4-BE49-F238E27FC236}">
                    <a16:creationId xmlns:a16="http://schemas.microsoft.com/office/drawing/2014/main" id="{1D968632-52E4-EFC7-0EEA-D1142301D16D}"/>
                  </a:ext>
                </a:extLst>
              </p:cNvPr>
              <p:cNvSpPr/>
              <p:nvPr/>
            </p:nvSpPr>
            <p:spPr bwMode="auto">
              <a:xfrm>
                <a:off x="6897387" y="2258194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上の 2 つの角を丸める 54">
                <a:extLst>
                  <a:ext uri="{FF2B5EF4-FFF2-40B4-BE49-F238E27FC236}">
                    <a16:creationId xmlns:a16="http://schemas.microsoft.com/office/drawing/2014/main" id="{DA7C4377-D787-E9C2-6F36-54D6E42D7705}"/>
                  </a:ext>
                </a:extLst>
              </p:cNvPr>
              <p:cNvSpPr/>
              <p:nvPr/>
            </p:nvSpPr>
            <p:spPr bwMode="auto">
              <a:xfrm>
                <a:off x="7196562" y="2558855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rgbClr val="00B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9CC53BA7-F811-36D5-6008-661F79EA1743}"/>
                  </a:ext>
                </a:extLst>
              </p:cNvPr>
              <p:cNvSpPr/>
              <p:nvPr/>
            </p:nvSpPr>
            <p:spPr bwMode="auto">
              <a:xfrm>
                <a:off x="7377964" y="20936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F0E42E8-00FF-B2E2-27BC-C4356CDC4109}"/>
                  </a:ext>
                </a:extLst>
              </p:cNvPr>
              <p:cNvSpPr/>
              <p:nvPr/>
            </p:nvSpPr>
            <p:spPr bwMode="auto">
              <a:xfrm>
                <a:off x="8975289" y="20936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25F32DD-8189-16D9-40D9-FA47C8DEE550}"/>
                  </a:ext>
                </a:extLst>
              </p:cNvPr>
              <p:cNvSpPr/>
              <p:nvPr/>
            </p:nvSpPr>
            <p:spPr bwMode="auto">
              <a:xfrm>
                <a:off x="8278241" y="1766569"/>
                <a:ext cx="239848" cy="18951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A0477AF7-B97E-97E3-2F49-E87FE68C3C34}"/>
                </a:ext>
              </a:extLst>
            </p:cNvPr>
            <p:cNvSpPr/>
            <p:nvPr/>
          </p:nvSpPr>
          <p:spPr bwMode="auto">
            <a:xfrm>
              <a:off x="7394218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76E00C20-104E-D073-FD61-17D80CA51ADA}"/>
                </a:ext>
              </a:extLst>
            </p:cNvPr>
            <p:cNvSpPr/>
            <p:nvPr/>
          </p:nvSpPr>
          <p:spPr bwMode="auto">
            <a:xfrm>
              <a:off x="8013343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B1F70973-B221-0D10-6CA8-5A733179390F}"/>
                </a:ext>
              </a:extLst>
            </p:cNvPr>
            <p:cNvSpPr/>
            <p:nvPr/>
          </p:nvSpPr>
          <p:spPr bwMode="auto">
            <a:xfrm>
              <a:off x="7523295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DC2935A9-8F72-087C-7A39-DDC1C1AB48CC}"/>
                </a:ext>
              </a:extLst>
            </p:cNvPr>
            <p:cNvSpPr/>
            <p:nvPr/>
          </p:nvSpPr>
          <p:spPr bwMode="auto">
            <a:xfrm>
              <a:off x="8142420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8AF6CCF5-C269-8305-360B-6CA66F6D0D67}"/>
              </a:ext>
            </a:extLst>
          </p:cNvPr>
          <p:cNvGrpSpPr/>
          <p:nvPr/>
        </p:nvGrpSpPr>
        <p:grpSpPr>
          <a:xfrm>
            <a:off x="6608499" y="3940933"/>
            <a:ext cx="2589358" cy="2367061"/>
            <a:chOff x="6608499" y="3940933"/>
            <a:chExt cx="2589358" cy="2367061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71568D8F-8C6D-5A2D-2E27-D442DFFAA839}"/>
                </a:ext>
              </a:extLst>
            </p:cNvPr>
            <p:cNvGrpSpPr/>
            <p:nvPr/>
          </p:nvGrpSpPr>
          <p:grpSpPr>
            <a:xfrm>
              <a:off x="6608499" y="3940933"/>
              <a:ext cx="2589358" cy="2367061"/>
              <a:chOff x="6897387" y="3948982"/>
              <a:chExt cx="3001558" cy="2743873"/>
            </a:xfrm>
          </p:grpSpPr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56306B4C-DFE3-FB30-1797-F3512C9F6E27}"/>
                  </a:ext>
                </a:extLst>
              </p:cNvPr>
              <p:cNvSpPr/>
              <p:nvPr/>
            </p:nvSpPr>
            <p:spPr bwMode="auto">
              <a:xfrm>
                <a:off x="6984463" y="3948982"/>
                <a:ext cx="2806616" cy="2743873"/>
              </a:xfrm>
              <a:prstGeom prst="round2SameRect">
                <a:avLst>
                  <a:gd name="adj1" fmla="val 13092"/>
                  <a:gd name="adj2" fmla="val 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7A0E8CC9-C3A0-8823-A4C2-C24422342E8A}"/>
                  </a:ext>
                </a:extLst>
              </p:cNvPr>
              <p:cNvSpPr/>
              <p:nvPr/>
            </p:nvSpPr>
            <p:spPr bwMode="auto">
              <a:xfrm>
                <a:off x="7281226" y="4248004"/>
                <a:ext cx="2233878" cy="960170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8A79D7FA-4E67-FA3E-335D-3AE349380888}"/>
                  </a:ext>
                </a:extLst>
              </p:cNvPr>
              <p:cNvSpPr/>
              <p:nvPr/>
            </p:nvSpPr>
            <p:spPr bwMode="auto">
              <a:xfrm>
                <a:off x="7473635" y="4064360"/>
                <a:ext cx="614753" cy="626255"/>
              </a:xfrm>
              <a:prstGeom prst="ellipse">
                <a:avLst/>
              </a:pr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DB0FF82F-58C1-B6AD-C277-8EC85CD2ECF0}"/>
                  </a:ext>
                </a:extLst>
              </p:cNvPr>
              <p:cNvSpPr/>
              <p:nvPr/>
            </p:nvSpPr>
            <p:spPr bwMode="auto">
              <a:xfrm>
                <a:off x="8724465" y="4064360"/>
                <a:ext cx="614753" cy="626255"/>
              </a:xfrm>
              <a:prstGeom prst="ellipse">
                <a:avLst/>
              </a:pr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808DCB54-8486-5EE5-E547-3143ACB8EF66}"/>
                  </a:ext>
                </a:extLst>
              </p:cNvPr>
              <p:cNvSpPr/>
              <p:nvPr/>
            </p:nvSpPr>
            <p:spPr bwMode="auto">
              <a:xfrm>
                <a:off x="7675873" y="4198459"/>
                <a:ext cx="1444584" cy="1471612"/>
              </a:xfrm>
              <a:prstGeom prst="ellipse">
                <a:avLst/>
              </a:pr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9408D251-1795-2FD4-903B-E9C93496DA8D}"/>
                  </a:ext>
                </a:extLst>
              </p:cNvPr>
              <p:cNvSpPr/>
              <p:nvPr/>
            </p:nvSpPr>
            <p:spPr bwMode="auto">
              <a:xfrm>
                <a:off x="7928375" y="5009918"/>
                <a:ext cx="939580" cy="634714"/>
              </a:xfrm>
              <a:prstGeom prst="ellipse">
                <a:avLst/>
              </a:prstGeom>
              <a:solidFill>
                <a:srgbClr val="CC99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EDC7C3BE-A477-6601-995B-4F5D3BBFD4FD}"/>
                  </a:ext>
                </a:extLst>
              </p:cNvPr>
              <p:cNvSpPr/>
              <p:nvPr/>
            </p:nvSpPr>
            <p:spPr bwMode="auto">
              <a:xfrm>
                <a:off x="6897387" y="5432715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2" name="四角形: 上の 2 つの角を丸める 71">
                <a:extLst>
                  <a:ext uri="{FF2B5EF4-FFF2-40B4-BE49-F238E27FC236}">
                    <a16:creationId xmlns:a16="http://schemas.microsoft.com/office/drawing/2014/main" id="{D8611FBE-9936-2848-23DE-A69E5F5AE022}"/>
                  </a:ext>
                </a:extLst>
              </p:cNvPr>
              <p:cNvSpPr/>
              <p:nvPr/>
            </p:nvSpPr>
            <p:spPr bwMode="auto">
              <a:xfrm>
                <a:off x="7196562" y="5733376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chemeClr val="bg2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37F01A6-E255-D170-698D-B07DA84CE9F1}"/>
                  </a:ext>
                </a:extLst>
              </p:cNvPr>
              <p:cNvSpPr/>
              <p:nvPr/>
            </p:nvSpPr>
            <p:spPr bwMode="auto">
              <a:xfrm>
                <a:off x="7377964" y="5268195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3F6DBFBB-CC38-C128-D2F6-1473E91AB29C}"/>
                  </a:ext>
                </a:extLst>
              </p:cNvPr>
              <p:cNvSpPr/>
              <p:nvPr/>
            </p:nvSpPr>
            <p:spPr bwMode="auto">
              <a:xfrm>
                <a:off x="8975289" y="5268195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8786C3CF-7695-0127-C0CF-AFFA679C9974}"/>
                  </a:ext>
                </a:extLst>
              </p:cNvPr>
              <p:cNvSpPr/>
              <p:nvPr/>
            </p:nvSpPr>
            <p:spPr bwMode="auto">
              <a:xfrm>
                <a:off x="7793828" y="4510088"/>
                <a:ext cx="1216701" cy="499454"/>
              </a:xfrm>
              <a:custGeom>
                <a:avLst/>
                <a:gdLst>
                  <a:gd name="connsiteX0" fmla="*/ 355938 w 1216701"/>
                  <a:gd name="connsiteY0" fmla="*/ 0 h 409574"/>
                  <a:gd name="connsiteX1" fmla="*/ 607624 w 1216701"/>
                  <a:gd name="connsiteY1" fmla="*/ 59981 h 409574"/>
                  <a:gd name="connsiteX2" fmla="*/ 608351 w 1216701"/>
                  <a:gd name="connsiteY2" fmla="*/ 60601 h 409574"/>
                  <a:gd name="connsiteX3" fmla="*/ 609077 w 1216701"/>
                  <a:gd name="connsiteY3" fmla="*/ 59981 h 409574"/>
                  <a:gd name="connsiteX4" fmla="*/ 860763 w 1216701"/>
                  <a:gd name="connsiteY4" fmla="*/ 0 h 409574"/>
                  <a:gd name="connsiteX5" fmla="*/ 1216701 w 1216701"/>
                  <a:gd name="connsiteY5" fmla="*/ 204787 h 409574"/>
                  <a:gd name="connsiteX6" fmla="*/ 860763 w 1216701"/>
                  <a:gd name="connsiteY6" fmla="*/ 409574 h 409574"/>
                  <a:gd name="connsiteX7" fmla="*/ 609077 w 1216701"/>
                  <a:gd name="connsiteY7" fmla="*/ 349594 h 409574"/>
                  <a:gd name="connsiteX8" fmla="*/ 608351 w 1216701"/>
                  <a:gd name="connsiteY8" fmla="*/ 348974 h 409574"/>
                  <a:gd name="connsiteX9" fmla="*/ 607624 w 1216701"/>
                  <a:gd name="connsiteY9" fmla="*/ 349594 h 409574"/>
                  <a:gd name="connsiteX10" fmla="*/ 355938 w 1216701"/>
                  <a:gd name="connsiteY10" fmla="*/ 409574 h 409574"/>
                  <a:gd name="connsiteX11" fmla="*/ 0 w 1216701"/>
                  <a:gd name="connsiteY11" fmla="*/ 204787 h 409574"/>
                  <a:gd name="connsiteX12" fmla="*/ 355938 w 1216701"/>
                  <a:gd name="connsiteY12" fmla="*/ 0 h 409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16701" h="409574">
                    <a:moveTo>
                      <a:pt x="355938" y="0"/>
                    </a:moveTo>
                    <a:cubicBezTo>
                      <a:pt x="454227" y="0"/>
                      <a:pt x="543212" y="22922"/>
                      <a:pt x="607624" y="59981"/>
                    </a:cubicBezTo>
                    <a:lnTo>
                      <a:pt x="608351" y="60601"/>
                    </a:lnTo>
                    <a:lnTo>
                      <a:pt x="609077" y="59981"/>
                    </a:lnTo>
                    <a:cubicBezTo>
                      <a:pt x="673489" y="22922"/>
                      <a:pt x="762474" y="0"/>
                      <a:pt x="860763" y="0"/>
                    </a:cubicBezTo>
                    <a:cubicBezTo>
                      <a:pt x="1057342" y="0"/>
                      <a:pt x="1216701" y="91686"/>
                      <a:pt x="1216701" y="204787"/>
                    </a:cubicBezTo>
                    <a:cubicBezTo>
                      <a:pt x="1216701" y="317888"/>
                      <a:pt x="1057342" y="409574"/>
                      <a:pt x="860763" y="409574"/>
                    </a:cubicBezTo>
                    <a:cubicBezTo>
                      <a:pt x="762474" y="409574"/>
                      <a:pt x="673489" y="386653"/>
                      <a:pt x="609077" y="349594"/>
                    </a:cubicBezTo>
                    <a:lnTo>
                      <a:pt x="608351" y="348974"/>
                    </a:lnTo>
                    <a:lnTo>
                      <a:pt x="607624" y="349594"/>
                    </a:lnTo>
                    <a:cubicBezTo>
                      <a:pt x="543212" y="386653"/>
                      <a:pt x="454227" y="409574"/>
                      <a:pt x="355938" y="409574"/>
                    </a:cubicBezTo>
                    <a:cubicBezTo>
                      <a:pt x="159359" y="409574"/>
                      <a:pt x="0" y="317888"/>
                      <a:pt x="0" y="204787"/>
                    </a:cubicBezTo>
                    <a:cubicBezTo>
                      <a:pt x="0" y="91686"/>
                      <a:pt x="159359" y="0"/>
                      <a:pt x="35593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B4EFE820-30DB-222A-86B6-324A41ACD9BF}"/>
                  </a:ext>
                </a:extLst>
              </p:cNvPr>
              <p:cNvSpPr/>
              <p:nvPr/>
            </p:nvSpPr>
            <p:spPr bwMode="auto">
              <a:xfrm>
                <a:off x="8278241" y="4941090"/>
                <a:ext cx="239848" cy="189514"/>
              </a:xfrm>
              <a:prstGeom prst="ellipse">
                <a:avLst/>
              </a:pr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53162D0C-C1E2-0496-ADC6-3BB4B7018AAF}"/>
                </a:ext>
              </a:extLst>
            </p:cNvPr>
            <p:cNvSpPr/>
            <p:nvPr/>
          </p:nvSpPr>
          <p:spPr bwMode="auto">
            <a:xfrm>
              <a:off x="7430931" y="4468757"/>
              <a:ext cx="338006" cy="33643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1A64A345-77E1-9970-2640-838E5B9FB523}"/>
                </a:ext>
              </a:extLst>
            </p:cNvPr>
            <p:cNvSpPr/>
            <p:nvPr/>
          </p:nvSpPr>
          <p:spPr bwMode="auto">
            <a:xfrm>
              <a:off x="8050056" y="4468757"/>
              <a:ext cx="338006" cy="33643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D85C9889-035E-0706-087B-EF26B6C26D97}"/>
                </a:ext>
              </a:extLst>
            </p:cNvPr>
            <p:cNvSpPr/>
            <p:nvPr/>
          </p:nvSpPr>
          <p:spPr bwMode="auto">
            <a:xfrm>
              <a:off x="7535216" y="4567570"/>
              <a:ext cx="129436" cy="1288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FB739349-FAC9-398D-36E4-894D8E5BBBC3}"/>
                </a:ext>
              </a:extLst>
            </p:cNvPr>
            <p:cNvSpPr/>
            <p:nvPr/>
          </p:nvSpPr>
          <p:spPr bwMode="auto">
            <a:xfrm>
              <a:off x="8154341" y="4567570"/>
              <a:ext cx="129436" cy="128832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92DC254-2696-BEF6-8558-B201293F0483}"/>
              </a:ext>
            </a:extLst>
          </p:cNvPr>
          <p:cNvGrpSpPr/>
          <p:nvPr/>
        </p:nvGrpSpPr>
        <p:grpSpPr>
          <a:xfrm>
            <a:off x="3670288" y="3942264"/>
            <a:ext cx="2589358" cy="2367061"/>
            <a:chOff x="3670288" y="3942264"/>
            <a:chExt cx="2589358" cy="2367061"/>
          </a:xfrm>
        </p:grpSpPr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FFC787F6-21E9-D5F8-A328-F27EF209245D}"/>
                </a:ext>
              </a:extLst>
            </p:cNvPr>
            <p:cNvGrpSpPr/>
            <p:nvPr/>
          </p:nvGrpSpPr>
          <p:grpSpPr>
            <a:xfrm>
              <a:off x="3670288" y="3942264"/>
              <a:ext cx="2589358" cy="2367061"/>
              <a:chOff x="6897387" y="774461"/>
              <a:chExt cx="3001558" cy="2743873"/>
            </a:xfrm>
          </p:grpSpPr>
          <p:sp>
            <p:nvSpPr>
              <p:cNvPr id="83" name="四角形: 上の 2 つの角を丸める 82">
                <a:extLst>
                  <a:ext uri="{FF2B5EF4-FFF2-40B4-BE49-F238E27FC236}">
                    <a16:creationId xmlns:a16="http://schemas.microsoft.com/office/drawing/2014/main" id="{9D555776-5D83-6174-A466-C66DBBD5020B}"/>
                  </a:ext>
                </a:extLst>
              </p:cNvPr>
              <p:cNvSpPr/>
              <p:nvPr/>
            </p:nvSpPr>
            <p:spPr bwMode="auto">
              <a:xfrm>
                <a:off x="6984463" y="774461"/>
                <a:ext cx="2806616" cy="2743873"/>
              </a:xfrm>
              <a:prstGeom prst="round2SameRect">
                <a:avLst>
                  <a:gd name="adj1" fmla="val 13092"/>
                  <a:gd name="adj2" fmla="val 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08524528-6328-E4B5-B691-8E3F9854636C}"/>
                  </a:ext>
                </a:extLst>
              </p:cNvPr>
              <p:cNvSpPr/>
              <p:nvPr/>
            </p:nvSpPr>
            <p:spPr bwMode="auto">
              <a:xfrm>
                <a:off x="7281226" y="1073483"/>
                <a:ext cx="2233878" cy="960170"/>
              </a:xfrm>
              <a:prstGeom prst="roundRect">
                <a:avLst/>
              </a:prstGeom>
              <a:solidFill>
                <a:srgbClr val="CC99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1B65FE31-3F76-B8B9-0E91-17FA2FBD3BFF}"/>
                  </a:ext>
                </a:extLst>
              </p:cNvPr>
              <p:cNvSpPr/>
              <p:nvPr/>
            </p:nvSpPr>
            <p:spPr bwMode="auto">
              <a:xfrm>
                <a:off x="7473635" y="889839"/>
                <a:ext cx="614753" cy="626255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F74E8542-5E7E-FE24-128C-DD16CB2D2A28}"/>
                  </a:ext>
                </a:extLst>
              </p:cNvPr>
              <p:cNvSpPr/>
              <p:nvPr/>
            </p:nvSpPr>
            <p:spPr bwMode="auto">
              <a:xfrm>
                <a:off x="8724465" y="889839"/>
                <a:ext cx="614753" cy="626255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F2391004-7E63-AC27-11F2-C24951DEADEE}"/>
                  </a:ext>
                </a:extLst>
              </p:cNvPr>
              <p:cNvSpPr/>
              <p:nvPr/>
            </p:nvSpPr>
            <p:spPr bwMode="auto">
              <a:xfrm>
                <a:off x="7675873" y="1023938"/>
                <a:ext cx="1444584" cy="1471612"/>
              </a:xfrm>
              <a:prstGeom prst="ellipse">
                <a:avLst/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8" name="四角形: 上の 2 つの角を丸める 87">
                <a:extLst>
                  <a:ext uri="{FF2B5EF4-FFF2-40B4-BE49-F238E27FC236}">
                    <a16:creationId xmlns:a16="http://schemas.microsoft.com/office/drawing/2014/main" id="{AA955CBA-23CE-3ECE-75B7-55348FECC959}"/>
                  </a:ext>
                </a:extLst>
              </p:cNvPr>
              <p:cNvSpPr/>
              <p:nvPr/>
            </p:nvSpPr>
            <p:spPr bwMode="auto">
              <a:xfrm>
                <a:off x="6897387" y="2258194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" name="四角形: 上の 2 つの角を丸める 88">
                <a:extLst>
                  <a:ext uri="{FF2B5EF4-FFF2-40B4-BE49-F238E27FC236}">
                    <a16:creationId xmlns:a16="http://schemas.microsoft.com/office/drawing/2014/main" id="{9E59C2FD-8F2F-C349-2D3F-D3132855D55B}"/>
                  </a:ext>
                </a:extLst>
              </p:cNvPr>
              <p:cNvSpPr/>
              <p:nvPr/>
            </p:nvSpPr>
            <p:spPr bwMode="auto">
              <a:xfrm>
                <a:off x="7196562" y="2558855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rgbClr val="CC99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042E696-A7A2-57D1-167A-EB67752DBF7D}"/>
                  </a:ext>
                </a:extLst>
              </p:cNvPr>
              <p:cNvSpPr/>
              <p:nvPr/>
            </p:nvSpPr>
            <p:spPr bwMode="auto">
              <a:xfrm>
                <a:off x="7377964" y="20936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79B9169F-9A9E-D642-3B07-D03F73F81279}"/>
                  </a:ext>
                </a:extLst>
              </p:cNvPr>
              <p:cNvSpPr/>
              <p:nvPr/>
            </p:nvSpPr>
            <p:spPr bwMode="auto">
              <a:xfrm>
                <a:off x="8975289" y="20936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EE86268B-0271-2320-3109-09CD471C4794}"/>
                  </a:ext>
                </a:extLst>
              </p:cNvPr>
              <p:cNvSpPr/>
              <p:nvPr/>
            </p:nvSpPr>
            <p:spPr bwMode="auto">
              <a:xfrm>
                <a:off x="8278241" y="1823131"/>
                <a:ext cx="239848" cy="189514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8448C563-0CCE-D574-17E9-816BB559138C}"/>
                  </a:ext>
                </a:extLst>
              </p:cNvPr>
              <p:cNvSpPr/>
              <p:nvPr/>
            </p:nvSpPr>
            <p:spPr bwMode="auto">
              <a:xfrm>
                <a:off x="7780491" y="1461311"/>
                <a:ext cx="519633" cy="403445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97220919-200A-CE45-775F-F280DCDEA1DC}"/>
                  </a:ext>
                </a:extLst>
              </p:cNvPr>
              <p:cNvSpPr/>
              <p:nvPr/>
            </p:nvSpPr>
            <p:spPr bwMode="auto">
              <a:xfrm>
                <a:off x="8490545" y="1461311"/>
                <a:ext cx="519633" cy="403445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E57F0CC3-54DB-D7ED-4E26-AD452E882A3F}"/>
                </a:ext>
              </a:extLst>
            </p:cNvPr>
            <p:cNvSpPr/>
            <p:nvPr/>
          </p:nvSpPr>
          <p:spPr bwMode="auto">
            <a:xfrm>
              <a:off x="4482165" y="4537679"/>
              <a:ext cx="338006" cy="33008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0E886CA3-9391-D75E-5D06-B0D53C9B8F5A}"/>
                </a:ext>
              </a:extLst>
            </p:cNvPr>
            <p:cNvSpPr/>
            <p:nvPr/>
          </p:nvSpPr>
          <p:spPr bwMode="auto">
            <a:xfrm>
              <a:off x="5101290" y="4537679"/>
              <a:ext cx="338006" cy="33008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2163F71E-6A0A-78DF-C186-FBA387CE18B3}"/>
                </a:ext>
              </a:extLst>
            </p:cNvPr>
            <p:cNvSpPr/>
            <p:nvPr/>
          </p:nvSpPr>
          <p:spPr bwMode="auto">
            <a:xfrm>
              <a:off x="4586450" y="4634533"/>
              <a:ext cx="129436" cy="126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D3672098-35A1-C9A0-DDFC-1ACE598000E1}"/>
                </a:ext>
              </a:extLst>
            </p:cNvPr>
            <p:cNvSpPr/>
            <p:nvPr/>
          </p:nvSpPr>
          <p:spPr bwMode="auto">
            <a:xfrm>
              <a:off x="5205575" y="4634533"/>
              <a:ext cx="129436" cy="12640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987C8F4D-9124-C523-7121-3D79C285FB1B}"/>
              </a:ext>
            </a:extLst>
          </p:cNvPr>
          <p:cNvGrpSpPr/>
          <p:nvPr/>
        </p:nvGrpSpPr>
        <p:grpSpPr>
          <a:xfrm>
            <a:off x="723759" y="3769906"/>
            <a:ext cx="2589359" cy="2539420"/>
            <a:chOff x="723759" y="3769906"/>
            <a:chExt cx="2589359" cy="253942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5074F963-5F1A-FA00-1CC1-7236B669C6E5}"/>
                </a:ext>
              </a:extLst>
            </p:cNvPr>
            <p:cNvGrpSpPr/>
            <p:nvPr/>
          </p:nvGrpSpPr>
          <p:grpSpPr>
            <a:xfrm>
              <a:off x="723759" y="3769906"/>
              <a:ext cx="2589359" cy="2539420"/>
              <a:chOff x="272480" y="3711565"/>
              <a:chExt cx="3001558" cy="2943669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47D1F284-52A5-5A91-07AE-58D113DF6997}"/>
                  </a:ext>
                </a:extLst>
              </p:cNvPr>
              <p:cNvGrpSpPr/>
              <p:nvPr/>
            </p:nvGrpSpPr>
            <p:grpSpPr>
              <a:xfrm>
                <a:off x="359556" y="3911361"/>
                <a:ext cx="2806616" cy="2743873"/>
                <a:chOff x="699987" y="3700463"/>
                <a:chExt cx="2806616" cy="2743873"/>
              </a:xfrm>
            </p:grpSpPr>
            <p:sp>
              <p:nvSpPr>
                <p:cNvPr id="110" name="四角形: 上の 2 つの角を丸める 109">
                  <a:extLst>
                    <a:ext uri="{FF2B5EF4-FFF2-40B4-BE49-F238E27FC236}">
                      <a16:creationId xmlns:a16="http://schemas.microsoft.com/office/drawing/2014/main" id="{76916EE5-E1F9-2E79-1B05-13BFE9898076}"/>
                    </a:ext>
                  </a:extLst>
                </p:cNvPr>
                <p:cNvSpPr/>
                <p:nvPr/>
              </p:nvSpPr>
              <p:spPr bwMode="auto">
                <a:xfrm>
                  <a:off x="699987" y="3700463"/>
                  <a:ext cx="2806616" cy="2743873"/>
                </a:xfrm>
                <a:prstGeom prst="round2SameRect">
                  <a:avLst>
                    <a:gd name="adj1" fmla="val 13092"/>
                    <a:gd name="adj2" fmla="val 0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65093A56-018F-4554-96D9-E2F954D58F3F}"/>
                    </a:ext>
                  </a:extLst>
                </p:cNvPr>
                <p:cNvSpPr/>
                <p:nvPr/>
              </p:nvSpPr>
              <p:spPr bwMode="auto">
                <a:xfrm>
                  <a:off x="996750" y="3999485"/>
                  <a:ext cx="2233878" cy="960170"/>
                </a:xfrm>
                <a:prstGeom prst="roundRect">
                  <a:avLst/>
                </a:prstGeom>
                <a:solidFill>
                  <a:srgbClr val="C0000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00089844-4D53-F6B3-ED21-39E12EC892E2}"/>
                    </a:ext>
                  </a:extLst>
                </p:cNvPr>
                <p:cNvSpPr/>
                <p:nvPr/>
              </p:nvSpPr>
              <p:spPr bwMode="auto">
                <a:xfrm>
                  <a:off x="1360353" y="3982633"/>
                  <a:ext cx="1506672" cy="1351894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895C64F4-F7F4-D284-87FC-1B97756033AB}"/>
                  </a:ext>
                </a:extLst>
              </p:cNvPr>
              <p:cNvSpPr/>
              <p:nvPr/>
            </p:nvSpPr>
            <p:spPr bwMode="auto">
              <a:xfrm>
                <a:off x="1358734" y="5039823"/>
                <a:ext cx="825666" cy="300364"/>
              </a:xfrm>
              <a:custGeom>
                <a:avLst/>
                <a:gdLst>
                  <a:gd name="connsiteX0" fmla="*/ 246042 w 854034"/>
                  <a:gd name="connsiteY0" fmla="*/ 0 h 290156"/>
                  <a:gd name="connsiteX1" fmla="*/ 420020 w 854034"/>
                  <a:gd name="connsiteY1" fmla="*/ 42493 h 290156"/>
                  <a:gd name="connsiteX2" fmla="*/ 427017 w 854034"/>
                  <a:gd name="connsiteY2" fmla="*/ 48612 h 290156"/>
                  <a:gd name="connsiteX3" fmla="*/ 434014 w 854034"/>
                  <a:gd name="connsiteY3" fmla="*/ 42493 h 290156"/>
                  <a:gd name="connsiteX4" fmla="*/ 607992 w 854034"/>
                  <a:gd name="connsiteY4" fmla="*/ 0 h 290156"/>
                  <a:gd name="connsiteX5" fmla="*/ 854034 w 854034"/>
                  <a:gd name="connsiteY5" fmla="*/ 145078 h 290156"/>
                  <a:gd name="connsiteX6" fmla="*/ 607992 w 854034"/>
                  <a:gd name="connsiteY6" fmla="*/ 290156 h 290156"/>
                  <a:gd name="connsiteX7" fmla="*/ 434014 w 854034"/>
                  <a:gd name="connsiteY7" fmla="*/ 247664 h 290156"/>
                  <a:gd name="connsiteX8" fmla="*/ 427017 w 854034"/>
                  <a:gd name="connsiteY8" fmla="*/ 241544 h 290156"/>
                  <a:gd name="connsiteX9" fmla="*/ 420020 w 854034"/>
                  <a:gd name="connsiteY9" fmla="*/ 247664 h 290156"/>
                  <a:gd name="connsiteX10" fmla="*/ 246042 w 854034"/>
                  <a:gd name="connsiteY10" fmla="*/ 290156 h 290156"/>
                  <a:gd name="connsiteX11" fmla="*/ 0 w 854034"/>
                  <a:gd name="connsiteY11" fmla="*/ 145078 h 290156"/>
                  <a:gd name="connsiteX12" fmla="*/ 246042 w 854034"/>
                  <a:gd name="connsiteY12" fmla="*/ 0 h 29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4034" h="290156">
                    <a:moveTo>
                      <a:pt x="246042" y="0"/>
                    </a:moveTo>
                    <a:cubicBezTo>
                      <a:pt x="313985" y="0"/>
                      <a:pt x="375495" y="16239"/>
                      <a:pt x="420020" y="42493"/>
                    </a:cubicBezTo>
                    <a:lnTo>
                      <a:pt x="427017" y="48612"/>
                    </a:lnTo>
                    <a:lnTo>
                      <a:pt x="434014" y="42493"/>
                    </a:lnTo>
                    <a:cubicBezTo>
                      <a:pt x="478539" y="16239"/>
                      <a:pt x="540050" y="0"/>
                      <a:pt x="607992" y="0"/>
                    </a:cubicBezTo>
                    <a:cubicBezTo>
                      <a:pt x="743877" y="0"/>
                      <a:pt x="854034" y="64954"/>
                      <a:pt x="854034" y="145078"/>
                    </a:cubicBezTo>
                    <a:cubicBezTo>
                      <a:pt x="854034" y="225202"/>
                      <a:pt x="743877" y="290156"/>
                      <a:pt x="607992" y="290156"/>
                    </a:cubicBezTo>
                    <a:cubicBezTo>
                      <a:pt x="540050" y="290156"/>
                      <a:pt x="478539" y="273918"/>
                      <a:pt x="434014" y="247664"/>
                    </a:cubicBezTo>
                    <a:lnTo>
                      <a:pt x="427017" y="241544"/>
                    </a:lnTo>
                    <a:lnTo>
                      <a:pt x="420020" y="247664"/>
                    </a:lnTo>
                    <a:cubicBezTo>
                      <a:pt x="375495" y="273918"/>
                      <a:pt x="313985" y="290156"/>
                      <a:pt x="246042" y="290156"/>
                    </a:cubicBezTo>
                    <a:cubicBezTo>
                      <a:pt x="110157" y="290156"/>
                      <a:pt x="0" y="225202"/>
                      <a:pt x="0" y="145078"/>
                    </a:cubicBezTo>
                    <a:cubicBezTo>
                      <a:pt x="0" y="64954"/>
                      <a:pt x="110157" y="0"/>
                      <a:pt x="24604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C8C925AF-E250-8206-B1B2-8F3A73186606}"/>
                  </a:ext>
                </a:extLst>
              </p:cNvPr>
              <p:cNvSpPr/>
              <p:nvPr/>
            </p:nvSpPr>
            <p:spPr bwMode="auto">
              <a:xfrm>
                <a:off x="1653334" y="4908895"/>
                <a:ext cx="239848" cy="189514"/>
              </a:xfrm>
              <a:prstGeom prst="ellipse">
                <a:avLst/>
              </a:pr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2AE137EB-A142-92A3-07C6-95BAF3D48838}"/>
                  </a:ext>
                </a:extLst>
              </p:cNvPr>
              <p:cNvSpPr/>
              <p:nvPr/>
            </p:nvSpPr>
            <p:spPr bwMode="auto">
              <a:xfrm>
                <a:off x="272480" y="5395094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四角形: 上の 2 つの角を丸める 104">
                <a:extLst>
                  <a:ext uri="{FF2B5EF4-FFF2-40B4-BE49-F238E27FC236}">
                    <a16:creationId xmlns:a16="http://schemas.microsoft.com/office/drawing/2014/main" id="{F85D1325-FD23-2C4A-3C5E-70E17865ECCD}"/>
                  </a:ext>
                </a:extLst>
              </p:cNvPr>
              <p:cNvSpPr/>
              <p:nvPr/>
            </p:nvSpPr>
            <p:spPr bwMode="auto">
              <a:xfrm>
                <a:off x="571655" y="5695755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BB3AD2FC-4049-282C-7C40-397B1682A716}"/>
                  </a:ext>
                </a:extLst>
              </p:cNvPr>
              <p:cNvSpPr/>
              <p:nvPr/>
            </p:nvSpPr>
            <p:spPr bwMode="auto">
              <a:xfrm>
                <a:off x="753057" y="52305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EB8879F-C875-3867-53AE-D163EC6F721A}"/>
                  </a:ext>
                </a:extLst>
              </p:cNvPr>
              <p:cNvSpPr/>
              <p:nvPr/>
            </p:nvSpPr>
            <p:spPr bwMode="auto">
              <a:xfrm>
                <a:off x="2350382" y="52305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162A6112-E108-D70D-E0D8-EE6DE0A31600}"/>
                  </a:ext>
                </a:extLst>
              </p:cNvPr>
              <p:cNvSpPr/>
              <p:nvPr/>
            </p:nvSpPr>
            <p:spPr bwMode="auto">
              <a:xfrm rot="19800000" flipH="1">
                <a:off x="373274" y="3711565"/>
                <a:ext cx="1138178" cy="863648"/>
              </a:xfrm>
              <a:custGeom>
                <a:avLst/>
                <a:gdLst>
                  <a:gd name="connsiteX0" fmla="*/ 38254 w 1138178"/>
                  <a:gd name="connsiteY0" fmla="*/ 0 h 902499"/>
                  <a:gd name="connsiteX1" fmla="*/ 163507 w 1138178"/>
                  <a:gd name="connsiteY1" fmla="*/ 16449 h 902499"/>
                  <a:gd name="connsiteX2" fmla="*/ 303706 w 1138178"/>
                  <a:gd name="connsiteY2" fmla="*/ 42899 h 902499"/>
                  <a:gd name="connsiteX3" fmla="*/ 342303 w 1138178"/>
                  <a:gd name="connsiteY3" fmla="*/ 52233 h 902499"/>
                  <a:gd name="connsiteX4" fmla="*/ 342303 w 1138178"/>
                  <a:gd name="connsiteY4" fmla="*/ 52233 h 902499"/>
                  <a:gd name="connsiteX5" fmla="*/ 452215 w 1138178"/>
                  <a:gd name="connsiteY5" fmla="*/ 78814 h 902499"/>
                  <a:gd name="connsiteX6" fmla="*/ 1136600 w 1138178"/>
                  <a:gd name="connsiteY6" fmla="*/ 452983 h 902499"/>
                  <a:gd name="connsiteX7" fmla="*/ 505330 w 1138178"/>
                  <a:gd name="connsiteY7" fmla="*/ 470746 h 902499"/>
                  <a:gd name="connsiteX8" fmla="*/ 369969 w 1138178"/>
                  <a:gd name="connsiteY8" fmla="*/ 438008 h 902499"/>
                  <a:gd name="connsiteX9" fmla="*/ 369969 w 1138178"/>
                  <a:gd name="connsiteY9" fmla="*/ 438009 h 902499"/>
                  <a:gd name="connsiteX10" fmla="*/ 368177 w 1138178"/>
                  <a:gd name="connsiteY10" fmla="*/ 437576 h 902499"/>
                  <a:gd name="connsiteX11" fmla="*/ 364829 w 1138178"/>
                  <a:gd name="connsiteY11" fmla="*/ 574137 h 902499"/>
                  <a:gd name="connsiteX12" fmla="*/ 341894 w 1138178"/>
                  <a:gd name="connsiteY12" fmla="*/ 814395 h 902499"/>
                  <a:gd name="connsiteX13" fmla="*/ 326274 w 1138178"/>
                  <a:gd name="connsiteY13" fmla="*/ 902499 h 902499"/>
                  <a:gd name="connsiteX14" fmla="*/ 253565 w 1138178"/>
                  <a:gd name="connsiteY14" fmla="*/ 878346 h 902499"/>
                  <a:gd name="connsiteX15" fmla="*/ 109127 w 1138178"/>
                  <a:gd name="connsiteY15" fmla="*/ 859445 h 902499"/>
                  <a:gd name="connsiteX16" fmla="*/ 35185 w 1138178"/>
                  <a:gd name="connsiteY16" fmla="*/ 863648 h 902499"/>
                  <a:gd name="connsiteX17" fmla="*/ 31473 w 1138178"/>
                  <a:gd name="connsiteY17" fmla="*/ 845147 h 902499"/>
                  <a:gd name="connsiteX18" fmla="*/ 0 w 1138178"/>
                  <a:gd name="connsiteY18" fmla="*/ 421393 h 902499"/>
                  <a:gd name="connsiteX19" fmla="*/ 3285 w 1138178"/>
                  <a:gd name="connsiteY19" fmla="*/ 287367 h 902499"/>
                  <a:gd name="connsiteX20" fmla="*/ 6018 w 1138178"/>
                  <a:gd name="connsiteY20" fmla="*/ 288499 h 902499"/>
                  <a:gd name="connsiteX21" fmla="*/ 16153 w 1138178"/>
                  <a:gd name="connsiteY21" fmla="*/ 154208 h 902499"/>
                  <a:gd name="connsiteX22" fmla="*/ 33145 w 1138178"/>
                  <a:gd name="connsiteY22" fmla="*/ 25466 h 902499"/>
                  <a:gd name="connsiteX0" fmla="*/ 109127 w 1138178"/>
                  <a:gd name="connsiteY0" fmla="*/ 859445 h 950885"/>
                  <a:gd name="connsiteX1" fmla="*/ 35185 w 1138178"/>
                  <a:gd name="connsiteY1" fmla="*/ 863648 h 950885"/>
                  <a:gd name="connsiteX2" fmla="*/ 31473 w 1138178"/>
                  <a:gd name="connsiteY2" fmla="*/ 845147 h 950885"/>
                  <a:gd name="connsiteX3" fmla="*/ 0 w 1138178"/>
                  <a:gd name="connsiteY3" fmla="*/ 421393 h 950885"/>
                  <a:gd name="connsiteX4" fmla="*/ 3285 w 1138178"/>
                  <a:gd name="connsiteY4" fmla="*/ 287367 h 950885"/>
                  <a:gd name="connsiteX5" fmla="*/ 6018 w 1138178"/>
                  <a:gd name="connsiteY5" fmla="*/ 288499 h 950885"/>
                  <a:gd name="connsiteX6" fmla="*/ 16153 w 1138178"/>
                  <a:gd name="connsiteY6" fmla="*/ 154208 h 950885"/>
                  <a:gd name="connsiteX7" fmla="*/ 33145 w 1138178"/>
                  <a:gd name="connsiteY7" fmla="*/ 25466 h 950885"/>
                  <a:gd name="connsiteX8" fmla="*/ 38254 w 1138178"/>
                  <a:gd name="connsiteY8" fmla="*/ 0 h 950885"/>
                  <a:gd name="connsiteX9" fmla="*/ 163507 w 1138178"/>
                  <a:gd name="connsiteY9" fmla="*/ 16449 h 950885"/>
                  <a:gd name="connsiteX10" fmla="*/ 303706 w 1138178"/>
                  <a:gd name="connsiteY10" fmla="*/ 42899 h 950885"/>
                  <a:gd name="connsiteX11" fmla="*/ 342303 w 1138178"/>
                  <a:gd name="connsiteY11" fmla="*/ 52233 h 950885"/>
                  <a:gd name="connsiteX12" fmla="*/ 342303 w 1138178"/>
                  <a:gd name="connsiteY12" fmla="*/ 52233 h 950885"/>
                  <a:gd name="connsiteX13" fmla="*/ 452215 w 1138178"/>
                  <a:gd name="connsiteY13" fmla="*/ 78814 h 950885"/>
                  <a:gd name="connsiteX14" fmla="*/ 1136600 w 1138178"/>
                  <a:gd name="connsiteY14" fmla="*/ 452983 h 950885"/>
                  <a:gd name="connsiteX15" fmla="*/ 505330 w 1138178"/>
                  <a:gd name="connsiteY15" fmla="*/ 470746 h 950885"/>
                  <a:gd name="connsiteX16" fmla="*/ 369969 w 1138178"/>
                  <a:gd name="connsiteY16" fmla="*/ 438008 h 950885"/>
                  <a:gd name="connsiteX17" fmla="*/ 369969 w 1138178"/>
                  <a:gd name="connsiteY17" fmla="*/ 438009 h 950885"/>
                  <a:gd name="connsiteX18" fmla="*/ 368177 w 1138178"/>
                  <a:gd name="connsiteY18" fmla="*/ 437576 h 950885"/>
                  <a:gd name="connsiteX19" fmla="*/ 364829 w 1138178"/>
                  <a:gd name="connsiteY19" fmla="*/ 574137 h 950885"/>
                  <a:gd name="connsiteX20" fmla="*/ 341894 w 1138178"/>
                  <a:gd name="connsiteY20" fmla="*/ 814395 h 950885"/>
                  <a:gd name="connsiteX21" fmla="*/ 326274 w 1138178"/>
                  <a:gd name="connsiteY21" fmla="*/ 902499 h 950885"/>
                  <a:gd name="connsiteX22" fmla="*/ 253565 w 1138178"/>
                  <a:gd name="connsiteY22" fmla="*/ 878346 h 950885"/>
                  <a:gd name="connsiteX23" fmla="*/ 200567 w 1138178"/>
                  <a:gd name="connsiteY23" fmla="*/ 950885 h 950885"/>
                  <a:gd name="connsiteX0" fmla="*/ 109127 w 1138178"/>
                  <a:gd name="connsiteY0" fmla="*/ 859445 h 902499"/>
                  <a:gd name="connsiteX1" fmla="*/ 35185 w 1138178"/>
                  <a:gd name="connsiteY1" fmla="*/ 863648 h 902499"/>
                  <a:gd name="connsiteX2" fmla="*/ 31473 w 1138178"/>
                  <a:gd name="connsiteY2" fmla="*/ 845147 h 902499"/>
                  <a:gd name="connsiteX3" fmla="*/ 0 w 1138178"/>
                  <a:gd name="connsiteY3" fmla="*/ 421393 h 902499"/>
                  <a:gd name="connsiteX4" fmla="*/ 3285 w 1138178"/>
                  <a:gd name="connsiteY4" fmla="*/ 287367 h 902499"/>
                  <a:gd name="connsiteX5" fmla="*/ 6018 w 1138178"/>
                  <a:gd name="connsiteY5" fmla="*/ 288499 h 902499"/>
                  <a:gd name="connsiteX6" fmla="*/ 16153 w 1138178"/>
                  <a:gd name="connsiteY6" fmla="*/ 154208 h 902499"/>
                  <a:gd name="connsiteX7" fmla="*/ 33145 w 1138178"/>
                  <a:gd name="connsiteY7" fmla="*/ 25466 h 902499"/>
                  <a:gd name="connsiteX8" fmla="*/ 38254 w 1138178"/>
                  <a:gd name="connsiteY8" fmla="*/ 0 h 902499"/>
                  <a:gd name="connsiteX9" fmla="*/ 163507 w 1138178"/>
                  <a:gd name="connsiteY9" fmla="*/ 16449 h 902499"/>
                  <a:gd name="connsiteX10" fmla="*/ 303706 w 1138178"/>
                  <a:gd name="connsiteY10" fmla="*/ 42899 h 902499"/>
                  <a:gd name="connsiteX11" fmla="*/ 342303 w 1138178"/>
                  <a:gd name="connsiteY11" fmla="*/ 52233 h 902499"/>
                  <a:gd name="connsiteX12" fmla="*/ 342303 w 1138178"/>
                  <a:gd name="connsiteY12" fmla="*/ 52233 h 902499"/>
                  <a:gd name="connsiteX13" fmla="*/ 452215 w 1138178"/>
                  <a:gd name="connsiteY13" fmla="*/ 78814 h 902499"/>
                  <a:gd name="connsiteX14" fmla="*/ 1136600 w 1138178"/>
                  <a:gd name="connsiteY14" fmla="*/ 452983 h 902499"/>
                  <a:gd name="connsiteX15" fmla="*/ 505330 w 1138178"/>
                  <a:gd name="connsiteY15" fmla="*/ 470746 h 902499"/>
                  <a:gd name="connsiteX16" fmla="*/ 369969 w 1138178"/>
                  <a:gd name="connsiteY16" fmla="*/ 438008 h 902499"/>
                  <a:gd name="connsiteX17" fmla="*/ 369969 w 1138178"/>
                  <a:gd name="connsiteY17" fmla="*/ 438009 h 902499"/>
                  <a:gd name="connsiteX18" fmla="*/ 368177 w 1138178"/>
                  <a:gd name="connsiteY18" fmla="*/ 437576 h 902499"/>
                  <a:gd name="connsiteX19" fmla="*/ 364829 w 1138178"/>
                  <a:gd name="connsiteY19" fmla="*/ 574137 h 902499"/>
                  <a:gd name="connsiteX20" fmla="*/ 341894 w 1138178"/>
                  <a:gd name="connsiteY20" fmla="*/ 814395 h 902499"/>
                  <a:gd name="connsiteX21" fmla="*/ 326274 w 1138178"/>
                  <a:gd name="connsiteY21" fmla="*/ 902499 h 902499"/>
                  <a:gd name="connsiteX22" fmla="*/ 253565 w 1138178"/>
                  <a:gd name="connsiteY22" fmla="*/ 878346 h 902499"/>
                  <a:gd name="connsiteX0" fmla="*/ 35185 w 1138178"/>
                  <a:gd name="connsiteY0" fmla="*/ 863648 h 902499"/>
                  <a:gd name="connsiteX1" fmla="*/ 31473 w 1138178"/>
                  <a:gd name="connsiteY1" fmla="*/ 845147 h 902499"/>
                  <a:gd name="connsiteX2" fmla="*/ 0 w 1138178"/>
                  <a:gd name="connsiteY2" fmla="*/ 421393 h 902499"/>
                  <a:gd name="connsiteX3" fmla="*/ 3285 w 1138178"/>
                  <a:gd name="connsiteY3" fmla="*/ 287367 h 902499"/>
                  <a:gd name="connsiteX4" fmla="*/ 6018 w 1138178"/>
                  <a:gd name="connsiteY4" fmla="*/ 288499 h 902499"/>
                  <a:gd name="connsiteX5" fmla="*/ 16153 w 1138178"/>
                  <a:gd name="connsiteY5" fmla="*/ 154208 h 902499"/>
                  <a:gd name="connsiteX6" fmla="*/ 33145 w 1138178"/>
                  <a:gd name="connsiteY6" fmla="*/ 25466 h 902499"/>
                  <a:gd name="connsiteX7" fmla="*/ 38254 w 1138178"/>
                  <a:gd name="connsiteY7" fmla="*/ 0 h 902499"/>
                  <a:gd name="connsiteX8" fmla="*/ 163507 w 1138178"/>
                  <a:gd name="connsiteY8" fmla="*/ 16449 h 902499"/>
                  <a:gd name="connsiteX9" fmla="*/ 303706 w 1138178"/>
                  <a:gd name="connsiteY9" fmla="*/ 42899 h 902499"/>
                  <a:gd name="connsiteX10" fmla="*/ 342303 w 1138178"/>
                  <a:gd name="connsiteY10" fmla="*/ 52233 h 902499"/>
                  <a:gd name="connsiteX11" fmla="*/ 342303 w 1138178"/>
                  <a:gd name="connsiteY11" fmla="*/ 52233 h 902499"/>
                  <a:gd name="connsiteX12" fmla="*/ 452215 w 1138178"/>
                  <a:gd name="connsiteY12" fmla="*/ 78814 h 902499"/>
                  <a:gd name="connsiteX13" fmla="*/ 1136600 w 1138178"/>
                  <a:gd name="connsiteY13" fmla="*/ 452983 h 902499"/>
                  <a:gd name="connsiteX14" fmla="*/ 505330 w 1138178"/>
                  <a:gd name="connsiteY14" fmla="*/ 470746 h 902499"/>
                  <a:gd name="connsiteX15" fmla="*/ 369969 w 1138178"/>
                  <a:gd name="connsiteY15" fmla="*/ 438008 h 902499"/>
                  <a:gd name="connsiteX16" fmla="*/ 369969 w 1138178"/>
                  <a:gd name="connsiteY16" fmla="*/ 438009 h 902499"/>
                  <a:gd name="connsiteX17" fmla="*/ 368177 w 1138178"/>
                  <a:gd name="connsiteY17" fmla="*/ 437576 h 902499"/>
                  <a:gd name="connsiteX18" fmla="*/ 364829 w 1138178"/>
                  <a:gd name="connsiteY18" fmla="*/ 574137 h 902499"/>
                  <a:gd name="connsiteX19" fmla="*/ 341894 w 1138178"/>
                  <a:gd name="connsiteY19" fmla="*/ 814395 h 902499"/>
                  <a:gd name="connsiteX20" fmla="*/ 326274 w 1138178"/>
                  <a:gd name="connsiteY20" fmla="*/ 902499 h 902499"/>
                  <a:gd name="connsiteX21" fmla="*/ 253565 w 1138178"/>
                  <a:gd name="connsiteY21" fmla="*/ 878346 h 902499"/>
                  <a:gd name="connsiteX0" fmla="*/ 35185 w 1138178"/>
                  <a:gd name="connsiteY0" fmla="*/ 863648 h 902499"/>
                  <a:gd name="connsiteX1" fmla="*/ 31473 w 1138178"/>
                  <a:gd name="connsiteY1" fmla="*/ 845147 h 902499"/>
                  <a:gd name="connsiteX2" fmla="*/ 0 w 1138178"/>
                  <a:gd name="connsiteY2" fmla="*/ 421393 h 902499"/>
                  <a:gd name="connsiteX3" fmla="*/ 3285 w 1138178"/>
                  <a:gd name="connsiteY3" fmla="*/ 287367 h 902499"/>
                  <a:gd name="connsiteX4" fmla="*/ 6018 w 1138178"/>
                  <a:gd name="connsiteY4" fmla="*/ 288499 h 902499"/>
                  <a:gd name="connsiteX5" fmla="*/ 16153 w 1138178"/>
                  <a:gd name="connsiteY5" fmla="*/ 154208 h 902499"/>
                  <a:gd name="connsiteX6" fmla="*/ 33145 w 1138178"/>
                  <a:gd name="connsiteY6" fmla="*/ 25466 h 902499"/>
                  <a:gd name="connsiteX7" fmla="*/ 38254 w 1138178"/>
                  <a:gd name="connsiteY7" fmla="*/ 0 h 902499"/>
                  <a:gd name="connsiteX8" fmla="*/ 163507 w 1138178"/>
                  <a:gd name="connsiteY8" fmla="*/ 16449 h 902499"/>
                  <a:gd name="connsiteX9" fmla="*/ 303706 w 1138178"/>
                  <a:gd name="connsiteY9" fmla="*/ 42899 h 902499"/>
                  <a:gd name="connsiteX10" fmla="*/ 342303 w 1138178"/>
                  <a:gd name="connsiteY10" fmla="*/ 52233 h 902499"/>
                  <a:gd name="connsiteX11" fmla="*/ 342303 w 1138178"/>
                  <a:gd name="connsiteY11" fmla="*/ 52233 h 902499"/>
                  <a:gd name="connsiteX12" fmla="*/ 452215 w 1138178"/>
                  <a:gd name="connsiteY12" fmla="*/ 78814 h 902499"/>
                  <a:gd name="connsiteX13" fmla="*/ 1136600 w 1138178"/>
                  <a:gd name="connsiteY13" fmla="*/ 452983 h 902499"/>
                  <a:gd name="connsiteX14" fmla="*/ 505330 w 1138178"/>
                  <a:gd name="connsiteY14" fmla="*/ 470746 h 902499"/>
                  <a:gd name="connsiteX15" fmla="*/ 369969 w 1138178"/>
                  <a:gd name="connsiteY15" fmla="*/ 438008 h 902499"/>
                  <a:gd name="connsiteX16" fmla="*/ 369969 w 1138178"/>
                  <a:gd name="connsiteY16" fmla="*/ 438009 h 902499"/>
                  <a:gd name="connsiteX17" fmla="*/ 368177 w 1138178"/>
                  <a:gd name="connsiteY17" fmla="*/ 437576 h 902499"/>
                  <a:gd name="connsiteX18" fmla="*/ 364829 w 1138178"/>
                  <a:gd name="connsiteY18" fmla="*/ 574137 h 902499"/>
                  <a:gd name="connsiteX19" fmla="*/ 341894 w 1138178"/>
                  <a:gd name="connsiteY19" fmla="*/ 814395 h 902499"/>
                  <a:gd name="connsiteX20" fmla="*/ 326274 w 1138178"/>
                  <a:gd name="connsiteY20" fmla="*/ 902499 h 902499"/>
                  <a:gd name="connsiteX0" fmla="*/ 35185 w 1138178"/>
                  <a:gd name="connsiteY0" fmla="*/ 863648 h 863648"/>
                  <a:gd name="connsiteX1" fmla="*/ 31473 w 1138178"/>
                  <a:gd name="connsiteY1" fmla="*/ 845147 h 863648"/>
                  <a:gd name="connsiteX2" fmla="*/ 0 w 1138178"/>
                  <a:gd name="connsiteY2" fmla="*/ 421393 h 863648"/>
                  <a:gd name="connsiteX3" fmla="*/ 3285 w 1138178"/>
                  <a:gd name="connsiteY3" fmla="*/ 287367 h 863648"/>
                  <a:gd name="connsiteX4" fmla="*/ 6018 w 1138178"/>
                  <a:gd name="connsiteY4" fmla="*/ 288499 h 863648"/>
                  <a:gd name="connsiteX5" fmla="*/ 16153 w 1138178"/>
                  <a:gd name="connsiteY5" fmla="*/ 154208 h 863648"/>
                  <a:gd name="connsiteX6" fmla="*/ 33145 w 1138178"/>
                  <a:gd name="connsiteY6" fmla="*/ 25466 h 863648"/>
                  <a:gd name="connsiteX7" fmla="*/ 38254 w 1138178"/>
                  <a:gd name="connsiteY7" fmla="*/ 0 h 863648"/>
                  <a:gd name="connsiteX8" fmla="*/ 163507 w 1138178"/>
                  <a:gd name="connsiteY8" fmla="*/ 16449 h 863648"/>
                  <a:gd name="connsiteX9" fmla="*/ 303706 w 1138178"/>
                  <a:gd name="connsiteY9" fmla="*/ 42899 h 863648"/>
                  <a:gd name="connsiteX10" fmla="*/ 342303 w 1138178"/>
                  <a:gd name="connsiteY10" fmla="*/ 52233 h 863648"/>
                  <a:gd name="connsiteX11" fmla="*/ 342303 w 1138178"/>
                  <a:gd name="connsiteY11" fmla="*/ 52233 h 863648"/>
                  <a:gd name="connsiteX12" fmla="*/ 452215 w 1138178"/>
                  <a:gd name="connsiteY12" fmla="*/ 78814 h 863648"/>
                  <a:gd name="connsiteX13" fmla="*/ 1136600 w 1138178"/>
                  <a:gd name="connsiteY13" fmla="*/ 452983 h 863648"/>
                  <a:gd name="connsiteX14" fmla="*/ 505330 w 1138178"/>
                  <a:gd name="connsiteY14" fmla="*/ 470746 h 863648"/>
                  <a:gd name="connsiteX15" fmla="*/ 369969 w 1138178"/>
                  <a:gd name="connsiteY15" fmla="*/ 438008 h 863648"/>
                  <a:gd name="connsiteX16" fmla="*/ 369969 w 1138178"/>
                  <a:gd name="connsiteY16" fmla="*/ 438009 h 863648"/>
                  <a:gd name="connsiteX17" fmla="*/ 368177 w 1138178"/>
                  <a:gd name="connsiteY17" fmla="*/ 437576 h 863648"/>
                  <a:gd name="connsiteX18" fmla="*/ 364829 w 1138178"/>
                  <a:gd name="connsiteY18" fmla="*/ 574137 h 863648"/>
                  <a:gd name="connsiteX19" fmla="*/ 341894 w 1138178"/>
                  <a:gd name="connsiteY19" fmla="*/ 814395 h 86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38178" h="863648">
                    <a:moveTo>
                      <a:pt x="35185" y="863648"/>
                    </a:moveTo>
                    <a:lnTo>
                      <a:pt x="31473" y="845147"/>
                    </a:lnTo>
                    <a:cubicBezTo>
                      <a:pt x="11603" y="724184"/>
                      <a:pt x="0" y="578361"/>
                      <a:pt x="0" y="421393"/>
                    </a:cubicBezTo>
                    <a:lnTo>
                      <a:pt x="3285" y="287367"/>
                    </a:lnTo>
                    <a:lnTo>
                      <a:pt x="6018" y="288499"/>
                    </a:lnTo>
                    <a:lnTo>
                      <a:pt x="16153" y="154208"/>
                    </a:lnTo>
                    <a:cubicBezTo>
                      <a:pt x="20816" y="108870"/>
                      <a:pt x="26521" y="65787"/>
                      <a:pt x="33145" y="25466"/>
                    </a:cubicBezTo>
                    <a:lnTo>
                      <a:pt x="38254" y="0"/>
                    </a:lnTo>
                    <a:lnTo>
                      <a:pt x="163507" y="16449"/>
                    </a:lnTo>
                    <a:cubicBezTo>
                      <a:pt x="208507" y="23679"/>
                      <a:pt x="255414" y="32500"/>
                      <a:pt x="303706" y="42899"/>
                    </a:cubicBezTo>
                    <a:lnTo>
                      <a:pt x="342303" y="52233"/>
                    </a:lnTo>
                    <a:lnTo>
                      <a:pt x="342303" y="52233"/>
                    </a:lnTo>
                    <a:lnTo>
                      <a:pt x="452215" y="78814"/>
                    </a:lnTo>
                    <a:cubicBezTo>
                      <a:pt x="856533" y="187152"/>
                      <a:pt x="1162942" y="354673"/>
                      <a:pt x="1136600" y="452983"/>
                    </a:cubicBezTo>
                    <a:cubicBezTo>
                      <a:pt x="1113551" y="539005"/>
                      <a:pt x="843375" y="543535"/>
                      <a:pt x="505330" y="470746"/>
                    </a:cubicBezTo>
                    <a:lnTo>
                      <a:pt x="369969" y="438008"/>
                    </a:lnTo>
                    <a:lnTo>
                      <a:pt x="369969" y="438009"/>
                    </a:lnTo>
                    <a:lnTo>
                      <a:pt x="368177" y="437576"/>
                    </a:lnTo>
                    <a:lnTo>
                      <a:pt x="364829" y="574137"/>
                    </a:lnTo>
                    <a:cubicBezTo>
                      <a:pt x="360534" y="660479"/>
                      <a:pt x="352668" y="741472"/>
                      <a:pt x="341894" y="814395"/>
                    </a:cubicBezTo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0DE6305-60C0-5D61-F1B0-EF12E1446F2E}"/>
                  </a:ext>
                </a:extLst>
              </p:cNvPr>
              <p:cNvSpPr/>
              <p:nvPr/>
            </p:nvSpPr>
            <p:spPr bwMode="auto">
              <a:xfrm rot="1800000">
                <a:off x="2021100" y="3711565"/>
                <a:ext cx="1138178" cy="863648"/>
              </a:xfrm>
              <a:custGeom>
                <a:avLst/>
                <a:gdLst>
                  <a:gd name="connsiteX0" fmla="*/ 38254 w 1138178"/>
                  <a:gd name="connsiteY0" fmla="*/ 0 h 902499"/>
                  <a:gd name="connsiteX1" fmla="*/ 163507 w 1138178"/>
                  <a:gd name="connsiteY1" fmla="*/ 16449 h 902499"/>
                  <a:gd name="connsiteX2" fmla="*/ 303706 w 1138178"/>
                  <a:gd name="connsiteY2" fmla="*/ 42899 h 902499"/>
                  <a:gd name="connsiteX3" fmla="*/ 342303 w 1138178"/>
                  <a:gd name="connsiteY3" fmla="*/ 52233 h 902499"/>
                  <a:gd name="connsiteX4" fmla="*/ 342303 w 1138178"/>
                  <a:gd name="connsiteY4" fmla="*/ 52233 h 902499"/>
                  <a:gd name="connsiteX5" fmla="*/ 452215 w 1138178"/>
                  <a:gd name="connsiteY5" fmla="*/ 78814 h 902499"/>
                  <a:gd name="connsiteX6" fmla="*/ 1136600 w 1138178"/>
                  <a:gd name="connsiteY6" fmla="*/ 452983 h 902499"/>
                  <a:gd name="connsiteX7" fmla="*/ 505330 w 1138178"/>
                  <a:gd name="connsiteY7" fmla="*/ 470746 h 902499"/>
                  <a:gd name="connsiteX8" fmla="*/ 369969 w 1138178"/>
                  <a:gd name="connsiteY8" fmla="*/ 438008 h 902499"/>
                  <a:gd name="connsiteX9" fmla="*/ 369969 w 1138178"/>
                  <a:gd name="connsiteY9" fmla="*/ 438009 h 902499"/>
                  <a:gd name="connsiteX10" fmla="*/ 368177 w 1138178"/>
                  <a:gd name="connsiteY10" fmla="*/ 437576 h 902499"/>
                  <a:gd name="connsiteX11" fmla="*/ 364829 w 1138178"/>
                  <a:gd name="connsiteY11" fmla="*/ 574137 h 902499"/>
                  <a:gd name="connsiteX12" fmla="*/ 341894 w 1138178"/>
                  <a:gd name="connsiteY12" fmla="*/ 814395 h 902499"/>
                  <a:gd name="connsiteX13" fmla="*/ 326274 w 1138178"/>
                  <a:gd name="connsiteY13" fmla="*/ 902499 h 902499"/>
                  <a:gd name="connsiteX14" fmla="*/ 253565 w 1138178"/>
                  <a:gd name="connsiteY14" fmla="*/ 878346 h 902499"/>
                  <a:gd name="connsiteX15" fmla="*/ 109127 w 1138178"/>
                  <a:gd name="connsiteY15" fmla="*/ 859445 h 902499"/>
                  <a:gd name="connsiteX16" fmla="*/ 35185 w 1138178"/>
                  <a:gd name="connsiteY16" fmla="*/ 863648 h 902499"/>
                  <a:gd name="connsiteX17" fmla="*/ 31473 w 1138178"/>
                  <a:gd name="connsiteY17" fmla="*/ 845147 h 902499"/>
                  <a:gd name="connsiteX18" fmla="*/ 0 w 1138178"/>
                  <a:gd name="connsiteY18" fmla="*/ 421393 h 902499"/>
                  <a:gd name="connsiteX19" fmla="*/ 3285 w 1138178"/>
                  <a:gd name="connsiteY19" fmla="*/ 287367 h 902499"/>
                  <a:gd name="connsiteX20" fmla="*/ 6018 w 1138178"/>
                  <a:gd name="connsiteY20" fmla="*/ 288499 h 902499"/>
                  <a:gd name="connsiteX21" fmla="*/ 16153 w 1138178"/>
                  <a:gd name="connsiteY21" fmla="*/ 154208 h 902499"/>
                  <a:gd name="connsiteX22" fmla="*/ 33145 w 1138178"/>
                  <a:gd name="connsiteY22" fmla="*/ 25466 h 902499"/>
                  <a:gd name="connsiteX0" fmla="*/ 109127 w 1138178"/>
                  <a:gd name="connsiteY0" fmla="*/ 859445 h 950885"/>
                  <a:gd name="connsiteX1" fmla="*/ 35185 w 1138178"/>
                  <a:gd name="connsiteY1" fmla="*/ 863648 h 950885"/>
                  <a:gd name="connsiteX2" fmla="*/ 31473 w 1138178"/>
                  <a:gd name="connsiteY2" fmla="*/ 845147 h 950885"/>
                  <a:gd name="connsiteX3" fmla="*/ 0 w 1138178"/>
                  <a:gd name="connsiteY3" fmla="*/ 421393 h 950885"/>
                  <a:gd name="connsiteX4" fmla="*/ 3285 w 1138178"/>
                  <a:gd name="connsiteY4" fmla="*/ 287367 h 950885"/>
                  <a:gd name="connsiteX5" fmla="*/ 6018 w 1138178"/>
                  <a:gd name="connsiteY5" fmla="*/ 288499 h 950885"/>
                  <a:gd name="connsiteX6" fmla="*/ 16153 w 1138178"/>
                  <a:gd name="connsiteY6" fmla="*/ 154208 h 950885"/>
                  <a:gd name="connsiteX7" fmla="*/ 33145 w 1138178"/>
                  <a:gd name="connsiteY7" fmla="*/ 25466 h 950885"/>
                  <a:gd name="connsiteX8" fmla="*/ 38254 w 1138178"/>
                  <a:gd name="connsiteY8" fmla="*/ 0 h 950885"/>
                  <a:gd name="connsiteX9" fmla="*/ 163507 w 1138178"/>
                  <a:gd name="connsiteY9" fmla="*/ 16449 h 950885"/>
                  <a:gd name="connsiteX10" fmla="*/ 303706 w 1138178"/>
                  <a:gd name="connsiteY10" fmla="*/ 42899 h 950885"/>
                  <a:gd name="connsiteX11" fmla="*/ 342303 w 1138178"/>
                  <a:gd name="connsiteY11" fmla="*/ 52233 h 950885"/>
                  <a:gd name="connsiteX12" fmla="*/ 342303 w 1138178"/>
                  <a:gd name="connsiteY12" fmla="*/ 52233 h 950885"/>
                  <a:gd name="connsiteX13" fmla="*/ 452215 w 1138178"/>
                  <a:gd name="connsiteY13" fmla="*/ 78814 h 950885"/>
                  <a:gd name="connsiteX14" fmla="*/ 1136600 w 1138178"/>
                  <a:gd name="connsiteY14" fmla="*/ 452983 h 950885"/>
                  <a:gd name="connsiteX15" fmla="*/ 505330 w 1138178"/>
                  <a:gd name="connsiteY15" fmla="*/ 470746 h 950885"/>
                  <a:gd name="connsiteX16" fmla="*/ 369969 w 1138178"/>
                  <a:gd name="connsiteY16" fmla="*/ 438008 h 950885"/>
                  <a:gd name="connsiteX17" fmla="*/ 369969 w 1138178"/>
                  <a:gd name="connsiteY17" fmla="*/ 438009 h 950885"/>
                  <a:gd name="connsiteX18" fmla="*/ 368177 w 1138178"/>
                  <a:gd name="connsiteY18" fmla="*/ 437576 h 950885"/>
                  <a:gd name="connsiteX19" fmla="*/ 364829 w 1138178"/>
                  <a:gd name="connsiteY19" fmla="*/ 574137 h 950885"/>
                  <a:gd name="connsiteX20" fmla="*/ 341894 w 1138178"/>
                  <a:gd name="connsiteY20" fmla="*/ 814395 h 950885"/>
                  <a:gd name="connsiteX21" fmla="*/ 326274 w 1138178"/>
                  <a:gd name="connsiteY21" fmla="*/ 902499 h 950885"/>
                  <a:gd name="connsiteX22" fmla="*/ 253565 w 1138178"/>
                  <a:gd name="connsiteY22" fmla="*/ 878346 h 950885"/>
                  <a:gd name="connsiteX23" fmla="*/ 200567 w 1138178"/>
                  <a:gd name="connsiteY23" fmla="*/ 950885 h 950885"/>
                  <a:gd name="connsiteX0" fmla="*/ 109127 w 1138178"/>
                  <a:gd name="connsiteY0" fmla="*/ 859445 h 902499"/>
                  <a:gd name="connsiteX1" fmla="*/ 35185 w 1138178"/>
                  <a:gd name="connsiteY1" fmla="*/ 863648 h 902499"/>
                  <a:gd name="connsiteX2" fmla="*/ 31473 w 1138178"/>
                  <a:gd name="connsiteY2" fmla="*/ 845147 h 902499"/>
                  <a:gd name="connsiteX3" fmla="*/ 0 w 1138178"/>
                  <a:gd name="connsiteY3" fmla="*/ 421393 h 902499"/>
                  <a:gd name="connsiteX4" fmla="*/ 3285 w 1138178"/>
                  <a:gd name="connsiteY4" fmla="*/ 287367 h 902499"/>
                  <a:gd name="connsiteX5" fmla="*/ 6018 w 1138178"/>
                  <a:gd name="connsiteY5" fmla="*/ 288499 h 902499"/>
                  <a:gd name="connsiteX6" fmla="*/ 16153 w 1138178"/>
                  <a:gd name="connsiteY6" fmla="*/ 154208 h 902499"/>
                  <a:gd name="connsiteX7" fmla="*/ 33145 w 1138178"/>
                  <a:gd name="connsiteY7" fmla="*/ 25466 h 902499"/>
                  <a:gd name="connsiteX8" fmla="*/ 38254 w 1138178"/>
                  <a:gd name="connsiteY8" fmla="*/ 0 h 902499"/>
                  <a:gd name="connsiteX9" fmla="*/ 163507 w 1138178"/>
                  <a:gd name="connsiteY9" fmla="*/ 16449 h 902499"/>
                  <a:gd name="connsiteX10" fmla="*/ 303706 w 1138178"/>
                  <a:gd name="connsiteY10" fmla="*/ 42899 h 902499"/>
                  <a:gd name="connsiteX11" fmla="*/ 342303 w 1138178"/>
                  <a:gd name="connsiteY11" fmla="*/ 52233 h 902499"/>
                  <a:gd name="connsiteX12" fmla="*/ 342303 w 1138178"/>
                  <a:gd name="connsiteY12" fmla="*/ 52233 h 902499"/>
                  <a:gd name="connsiteX13" fmla="*/ 452215 w 1138178"/>
                  <a:gd name="connsiteY13" fmla="*/ 78814 h 902499"/>
                  <a:gd name="connsiteX14" fmla="*/ 1136600 w 1138178"/>
                  <a:gd name="connsiteY14" fmla="*/ 452983 h 902499"/>
                  <a:gd name="connsiteX15" fmla="*/ 505330 w 1138178"/>
                  <a:gd name="connsiteY15" fmla="*/ 470746 h 902499"/>
                  <a:gd name="connsiteX16" fmla="*/ 369969 w 1138178"/>
                  <a:gd name="connsiteY16" fmla="*/ 438008 h 902499"/>
                  <a:gd name="connsiteX17" fmla="*/ 369969 w 1138178"/>
                  <a:gd name="connsiteY17" fmla="*/ 438009 h 902499"/>
                  <a:gd name="connsiteX18" fmla="*/ 368177 w 1138178"/>
                  <a:gd name="connsiteY18" fmla="*/ 437576 h 902499"/>
                  <a:gd name="connsiteX19" fmla="*/ 364829 w 1138178"/>
                  <a:gd name="connsiteY19" fmla="*/ 574137 h 902499"/>
                  <a:gd name="connsiteX20" fmla="*/ 341894 w 1138178"/>
                  <a:gd name="connsiteY20" fmla="*/ 814395 h 902499"/>
                  <a:gd name="connsiteX21" fmla="*/ 326274 w 1138178"/>
                  <a:gd name="connsiteY21" fmla="*/ 902499 h 902499"/>
                  <a:gd name="connsiteX22" fmla="*/ 253565 w 1138178"/>
                  <a:gd name="connsiteY22" fmla="*/ 878346 h 902499"/>
                  <a:gd name="connsiteX0" fmla="*/ 35185 w 1138178"/>
                  <a:gd name="connsiteY0" fmla="*/ 863648 h 902499"/>
                  <a:gd name="connsiteX1" fmla="*/ 31473 w 1138178"/>
                  <a:gd name="connsiteY1" fmla="*/ 845147 h 902499"/>
                  <a:gd name="connsiteX2" fmla="*/ 0 w 1138178"/>
                  <a:gd name="connsiteY2" fmla="*/ 421393 h 902499"/>
                  <a:gd name="connsiteX3" fmla="*/ 3285 w 1138178"/>
                  <a:gd name="connsiteY3" fmla="*/ 287367 h 902499"/>
                  <a:gd name="connsiteX4" fmla="*/ 6018 w 1138178"/>
                  <a:gd name="connsiteY4" fmla="*/ 288499 h 902499"/>
                  <a:gd name="connsiteX5" fmla="*/ 16153 w 1138178"/>
                  <a:gd name="connsiteY5" fmla="*/ 154208 h 902499"/>
                  <a:gd name="connsiteX6" fmla="*/ 33145 w 1138178"/>
                  <a:gd name="connsiteY6" fmla="*/ 25466 h 902499"/>
                  <a:gd name="connsiteX7" fmla="*/ 38254 w 1138178"/>
                  <a:gd name="connsiteY7" fmla="*/ 0 h 902499"/>
                  <a:gd name="connsiteX8" fmla="*/ 163507 w 1138178"/>
                  <a:gd name="connsiteY8" fmla="*/ 16449 h 902499"/>
                  <a:gd name="connsiteX9" fmla="*/ 303706 w 1138178"/>
                  <a:gd name="connsiteY9" fmla="*/ 42899 h 902499"/>
                  <a:gd name="connsiteX10" fmla="*/ 342303 w 1138178"/>
                  <a:gd name="connsiteY10" fmla="*/ 52233 h 902499"/>
                  <a:gd name="connsiteX11" fmla="*/ 342303 w 1138178"/>
                  <a:gd name="connsiteY11" fmla="*/ 52233 h 902499"/>
                  <a:gd name="connsiteX12" fmla="*/ 452215 w 1138178"/>
                  <a:gd name="connsiteY12" fmla="*/ 78814 h 902499"/>
                  <a:gd name="connsiteX13" fmla="*/ 1136600 w 1138178"/>
                  <a:gd name="connsiteY13" fmla="*/ 452983 h 902499"/>
                  <a:gd name="connsiteX14" fmla="*/ 505330 w 1138178"/>
                  <a:gd name="connsiteY14" fmla="*/ 470746 h 902499"/>
                  <a:gd name="connsiteX15" fmla="*/ 369969 w 1138178"/>
                  <a:gd name="connsiteY15" fmla="*/ 438008 h 902499"/>
                  <a:gd name="connsiteX16" fmla="*/ 369969 w 1138178"/>
                  <a:gd name="connsiteY16" fmla="*/ 438009 h 902499"/>
                  <a:gd name="connsiteX17" fmla="*/ 368177 w 1138178"/>
                  <a:gd name="connsiteY17" fmla="*/ 437576 h 902499"/>
                  <a:gd name="connsiteX18" fmla="*/ 364829 w 1138178"/>
                  <a:gd name="connsiteY18" fmla="*/ 574137 h 902499"/>
                  <a:gd name="connsiteX19" fmla="*/ 341894 w 1138178"/>
                  <a:gd name="connsiteY19" fmla="*/ 814395 h 902499"/>
                  <a:gd name="connsiteX20" fmla="*/ 326274 w 1138178"/>
                  <a:gd name="connsiteY20" fmla="*/ 902499 h 902499"/>
                  <a:gd name="connsiteX21" fmla="*/ 253565 w 1138178"/>
                  <a:gd name="connsiteY21" fmla="*/ 878346 h 902499"/>
                  <a:gd name="connsiteX0" fmla="*/ 35185 w 1138178"/>
                  <a:gd name="connsiteY0" fmla="*/ 863648 h 902499"/>
                  <a:gd name="connsiteX1" fmla="*/ 31473 w 1138178"/>
                  <a:gd name="connsiteY1" fmla="*/ 845147 h 902499"/>
                  <a:gd name="connsiteX2" fmla="*/ 0 w 1138178"/>
                  <a:gd name="connsiteY2" fmla="*/ 421393 h 902499"/>
                  <a:gd name="connsiteX3" fmla="*/ 3285 w 1138178"/>
                  <a:gd name="connsiteY3" fmla="*/ 287367 h 902499"/>
                  <a:gd name="connsiteX4" fmla="*/ 6018 w 1138178"/>
                  <a:gd name="connsiteY4" fmla="*/ 288499 h 902499"/>
                  <a:gd name="connsiteX5" fmla="*/ 16153 w 1138178"/>
                  <a:gd name="connsiteY5" fmla="*/ 154208 h 902499"/>
                  <a:gd name="connsiteX6" fmla="*/ 33145 w 1138178"/>
                  <a:gd name="connsiteY6" fmla="*/ 25466 h 902499"/>
                  <a:gd name="connsiteX7" fmla="*/ 38254 w 1138178"/>
                  <a:gd name="connsiteY7" fmla="*/ 0 h 902499"/>
                  <a:gd name="connsiteX8" fmla="*/ 163507 w 1138178"/>
                  <a:gd name="connsiteY8" fmla="*/ 16449 h 902499"/>
                  <a:gd name="connsiteX9" fmla="*/ 303706 w 1138178"/>
                  <a:gd name="connsiteY9" fmla="*/ 42899 h 902499"/>
                  <a:gd name="connsiteX10" fmla="*/ 342303 w 1138178"/>
                  <a:gd name="connsiteY10" fmla="*/ 52233 h 902499"/>
                  <a:gd name="connsiteX11" fmla="*/ 342303 w 1138178"/>
                  <a:gd name="connsiteY11" fmla="*/ 52233 h 902499"/>
                  <a:gd name="connsiteX12" fmla="*/ 452215 w 1138178"/>
                  <a:gd name="connsiteY12" fmla="*/ 78814 h 902499"/>
                  <a:gd name="connsiteX13" fmla="*/ 1136600 w 1138178"/>
                  <a:gd name="connsiteY13" fmla="*/ 452983 h 902499"/>
                  <a:gd name="connsiteX14" fmla="*/ 505330 w 1138178"/>
                  <a:gd name="connsiteY14" fmla="*/ 470746 h 902499"/>
                  <a:gd name="connsiteX15" fmla="*/ 369969 w 1138178"/>
                  <a:gd name="connsiteY15" fmla="*/ 438008 h 902499"/>
                  <a:gd name="connsiteX16" fmla="*/ 369969 w 1138178"/>
                  <a:gd name="connsiteY16" fmla="*/ 438009 h 902499"/>
                  <a:gd name="connsiteX17" fmla="*/ 368177 w 1138178"/>
                  <a:gd name="connsiteY17" fmla="*/ 437576 h 902499"/>
                  <a:gd name="connsiteX18" fmla="*/ 364829 w 1138178"/>
                  <a:gd name="connsiteY18" fmla="*/ 574137 h 902499"/>
                  <a:gd name="connsiteX19" fmla="*/ 341894 w 1138178"/>
                  <a:gd name="connsiteY19" fmla="*/ 814395 h 902499"/>
                  <a:gd name="connsiteX20" fmla="*/ 326274 w 1138178"/>
                  <a:gd name="connsiteY20" fmla="*/ 902499 h 902499"/>
                  <a:gd name="connsiteX0" fmla="*/ 35185 w 1138178"/>
                  <a:gd name="connsiteY0" fmla="*/ 863648 h 863648"/>
                  <a:gd name="connsiteX1" fmla="*/ 31473 w 1138178"/>
                  <a:gd name="connsiteY1" fmla="*/ 845147 h 863648"/>
                  <a:gd name="connsiteX2" fmla="*/ 0 w 1138178"/>
                  <a:gd name="connsiteY2" fmla="*/ 421393 h 863648"/>
                  <a:gd name="connsiteX3" fmla="*/ 3285 w 1138178"/>
                  <a:gd name="connsiteY3" fmla="*/ 287367 h 863648"/>
                  <a:gd name="connsiteX4" fmla="*/ 6018 w 1138178"/>
                  <a:gd name="connsiteY4" fmla="*/ 288499 h 863648"/>
                  <a:gd name="connsiteX5" fmla="*/ 16153 w 1138178"/>
                  <a:gd name="connsiteY5" fmla="*/ 154208 h 863648"/>
                  <a:gd name="connsiteX6" fmla="*/ 33145 w 1138178"/>
                  <a:gd name="connsiteY6" fmla="*/ 25466 h 863648"/>
                  <a:gd name="connsiteX7" fmla="*/ 38254 w 1138178"/>
                  <a:gd name="connsiteY7" fmla="*/ 0 h 863648"/>
                  <a:gd name="connsiteX8" fmla="*/ 163507 w 1138178"/>
                  <a:gd name="connsiteY8" fmla="*/ 16449 h 863648"/>
                  <a:gd name="connsiteX9" fmla="*/ 303706 w 1138178"/>
                  <a:gd name="connsiteY9" fmla="*/ 42899 h 863648"/>
                  <a:gd name="connsiteX10" fmla="*/ 342303 w 1138178"/>
                  <a:gd name="connsiteY10" fmla="*/ 52233 h 863648"/>
                  <a:gd name="connsiteX11" fmla="*/ 342303 w 1138178"/>
                  <a:gd name="connsiteY11" fmla="*/ 52233 h 863648"/>
                  <a:gd name="connsiteX12" fmla="*/ 452215 w 1138178"/>
                  <a:gd name="connsiteY12" fmla="*/ 78814 h 863648"/>
                  <a:gd name="connsiteX13" fmla="*/ 1136600 w 1138178"/>
                  <a:gd name="connsiteY13" fmla="*/ 452983 h 863648"/>
                  <a:gd name="connsiteX14" fmla="*/ 505330 w 1138178"/>
                  <a:gd name="connsiteY14" fmla="*/ 470746 h 863648"/>
                  <a:gd name="connsiteX15" fmla="*/ 369969 w 1138178"/>
                  <a:gd name="connsiteY15" fmla="*/ 438008 h 863648"/>
                  <a:gd name="connsiteX16" fmla="*/ 369969 w 1138178"/>
                  <a:gd name="connsiteY16" fmla="*/ 438009 h 863648"/>
                  <a:gd name="connsiteX17" fmla="*/ 368177 w 1138178"/>
                  <a:gd name="connsiteY17" fmla="*/ 437576 h 863648"/>
                  <a:gd name="connsiteX18" fmla="*/ 364829 w 1138178"/>
                  <a:gd name="connsiteY18" fmla="*/ 574137 h 863648"/>
                  <a:gd name="connsiteX19" fmla="*/ 341894 w 1138178"/>
                  <a:gd name="connsiteY19" fmla="*/ 814395 h 863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138178" h="863648">
                    <a:moveTo>
                      <a:pt x="35185" y="863648"/>
                    </a:moveTo>
                    <a:lnTo>
                      <a:pt x="31473" y="845147"/>
                    </a:lnTo>
                    <a:cubicBezTo>
                      <a:pt x="11603" y="724184"/>
                      <a:pt x="0" y="578361"/>
                      <a:pt x="0" y="421393"/>
                    </a:cubicBezTo>
                    <a:lnTo>
                      <a:pt x="3285" y="287367"/>
                    </a:lnTo>
                    <a:lnTo>
                      <a:pt x="6018" y="288499"/>
                    </a:lnTo>
                    <a:lnTo>
                      <a:pt x="16153" y="154208"/>
                    </a:lnTo>
                    <a:cubicBezTo>
                      <a:pt x="20816" y="108870"/>
                      <a:pt x="26521" y="65787"/>
                      <a:pt x="33145" y="25466"/>
                    </a:cubicBezTo>
                    <a:lnTo>
                      <a:pt x="38254" y="0"/>
                    </a:lnTo>
                    <a:lnTo>
                      <a:pt x="163507" y="16449"/>
                    </a:lnTo>
                    <a:cubicBezTo>
                      <a:pt x="208507" y="23679"/>
                      <a:pt x="255414" y="32500"/>
                      <a:pt x="303706" y="42899"/>
                    </a:cubicBezTo>
                    <a:lnTo>
                      <a:pt x="342303" y="52233"/>
                    </a:lnTo>
                    <a:lnTo>
                      <a:pt x="342303" y="52233"/>
                    </a:lnTo>
                    <a:lnTo>
                      <a:pt x="452215" y="78814"/>
                    </a:lnTo>
                    <a:cubicBezTo>
                      <a:pt x="856533" y="187152"/>
                      <a:pt x="1162942" y="354673"/>
                      <a:pt x="1136600" y="452983"/>
                    </a:cubicBezTo>
                    <a:cubicBezTo>
                      <a:pt x="1113551" y="539005"/>
                      <a:pt x="843375" y="543535"/>
                      <a:pt x="505330" y="470746"/>
                    </a:cubicBezTo>
                    <a:lnTo>
                      <a:pt x="369969" y="438008"/>
                    </a:lnTo>
                    <a:lnTo>
                      <a:pt x="369969" y="438009"/>
                    </a:lnTo>
                    <a:lnTo>
                      <a:pt x="368177" y="437576"/>
                    </a:lnTo>
                    <a:lnTo>
                      <a:pt x="364829" y="574137"/>
                    </a:lnTo>
                    <a:cubicBezTo>
                      <a:pt x="360534" y="660479"/>
                      <a:pt x="352668" y="741472"/>
                      <a:pt x="341894" y="814395"/>
                    </a:cubicBezTo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BE8CD78A-C1F7-690F-68E5-E182E3DEB565}"/>
                </a:ext>
              </a:extLst>
            </p:cNvPr>
            <p:cNvSpPr/>
            <p:nvPr/>
          </p:nvSpPr>
          <p:spPr bwMode="auto">
            <a:xfrm>
              <a:off x="1495068" y="44520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1D76FBAD-E4EC-37E1-4990-8532DE65FCB8}"/>
                </a:ext>
              </a:extLst>
            </p:cNvPr>
            <p:cNvSpPr/>
            <p:nvPr/>
          </p:nvSpPr>
          <p:spPr bwMode="auto">
            <a:xfrm>
              <a:off x="2114193" y="44520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A8B2823D-577C-DCAB-FC4B-4807DB3FDBDA}"/>
                </a:ext>
              </a:extLst>
            </p:cNvPr>
            <p:cNvSpPr/>
            <p:nvPr/>
          </p:nvSpPr>
          <p:spPr bwMode="auto">
            <a:xfrm>
              <a:off x="1624145" y="45661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9139B769-9AA4-357A-6C6E-4D81BA37EC0F}"/>
                </a:ext>
              </a:extLst>
            </p:cNvPr>
            <p:cNvSpPr/>
            <p:nvPr/>
          </p:nvSpPr>
          <p:spPr bwMode="auto">
            <a:xfrm>
              <a:off x="2243270" y="45661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00274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9C3208-A3C0-BC91-173D-276180132AFF}"/>
              </a:ext>
            </a:extLst>
          </p:cNvPr>
          <p:cNvSpPr txBox="1"/>
          <p:nvPr/>
        </p:nvSpPr>
        <p:spPr>
          <a:xfrm>
            <a:off x="537939" y="237820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なかなか眠れない動物のイラスト</a:t>
            </a:r>
          </a:p>
        </p:txBody>
      </p: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8CD1C97F-CBC4-5F8F-DCBA-E1E6F9EA4B7D}"/>
              </a:ext>
            </a:extLst>
          </p:cNvPr>
          <p:cNvGrpSpPr/>
          <p:nvPr/>
        </p:nvGrpSpPr>
        <p:grpSpPr>
          <a:xfrm>
            <a:off x="722530" y="1052403"/>
            <a:ext cx="2599790" cy="2376597"/>
            <a:chOff x="722530" y="1052403"/>
            <a:chExt cx="2599790" cy="2376597"/>
          </a:xfrm>
        </p:grpSpPr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7726E6C4-4E7F-A63E-EBE6-76E55E318423}"/>
                </a:ext>
              </a:extLst>
            </p:cNvPr>
            <p:cNvGrpSpPr/>
            <p:nvPr/>
          </p:nvGrpSpPr>
          <p:grpSpPr>
            <a:xfrm>
              <a:off x="722530" y="1052403"/>
              <a:ext cx="2599790" cy="2376597"/>
              <a:chOff x="272480" y="774461"/>
              <a:chExt cx="3001558" cy="2743873"/>
            </a:xfrm>
          </p:grpSpPr>
          <p:grpSp>
            <p:nvGrpSpPr>
              <p:cNvPr id="119" name="グループ化 118">
                <a:extLst>
                  <a:ext uri="{FF2B5EF4-FFF2-40B4-BE49-F238E27FC236}">
                    <a16:creationId xmlns:a16="http://schemas.microsoft.com/office/drawing/2014/main" id="{CD28406F-7DAA-3C9F-6BFD-03FFB6CD45F4}"/>
                  </a:ext>
                </a:extLst>
              </p:cNvPr>
              <p:cNvGrpSpPr/>
              <p:nvPr/>
            </p:nvGrpSpPr>
            <p:grpSpPr>
              <a:xfrm>
                <a:off x="272480" y="774461"/>
                <a:ext cx="3001558" cy="2743873"/>
                <a:chOff x="612911" y="3700463"/>
                <a:chExt cx="3001558" cy="2743873"/>
              </a:xfrm>
            </p:grpSpPr>
            <p:sp>
              <p:nvSpPr>
                <p:cNvPr id="124" name="四角形: 上の 2 つの角を丸める 123">
                  <a:extLst>
                    <a:ext uri="{FF2B5EF4-FFF2-40B4-BE49-F238E27FC236}">
                      <a16:creationId xmlns:a16="http://schemas.microsoft.com/office/drawing/2014/main" id="{8202728D-0B62-E0F9-CBF6-3C2FEFB4BA75}"/>
                    </a:ext>
                  </a:extLst>
                </p:cNvPr>
                <p:cNvSpPr/>
                <p:nvPr/>
              </p:nvSpPr>
              <p:spPr bwMode="auto">
                <a:xfrm>
                  <a:off x="699987" y="3700463"/>
                  <a:ext cx="2806616" cy="2743873"/>
                </a:xfrm>
                <a:prstGeom prst="round2SameRect">
                  <a:avLst>
                    <a:gd name="adj1" fmla="val 13092"/>
                    <a:gd name="adj2" fmla="val 0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5F419D2F-BBAE-B5AE-180A-B04664AE41D7}"/>
                    </a:ext>
                  </a:extLst>
                </p:cNvPr>
                <p:cNvSpPr/>
                <p:nvPr/>
              </p:nvSpPr>
              <p:spPr bwMode="auto">
                <a:xfrm>
                  <a:off x="996750" y="3999485"/>
                  <a:ext cx="2233878" cy="960170"/>
                </a:xfrm>
                <a:prstGeom prst="roundRect">
                  <a:avLst/>
                </a:prstGeom>
                <a:solidFill>
                  <a:srgbClr val="7030A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二等辺三角形 57">
                  <a:extLst>
                    <a:ext uri="{FF2B5EF4-FFF2-40B4-BE49-F238E27FC236}">
                      <a16:creationId xmlns:a16="http://schemas.microsoft.com/office/drawing/2014/main" id="{329DAB0F-DD4A-8952-F722-F34900F62FE6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2091597" y="3720612"/>
                  <a:ext cx="1023746" cy="696512"/>
                </a:xfrm>
                <a:custGeom>
                  <a:avLst/>
                  <a:gdLst>
                    <a:gd name="connsiteX0" fmla="*/ 0 w 1239354"/>
                    <a:gd name="connsiteY0" fmla="*/ 849250 h 849250"/>
                    <a:gd name="connsiteX1" fmla="*/ 619677 w 1239354"/>
                    <a:gd name="connsiteY1" fmla="*/ 0 h 849250"/>
                    <a:gd name="connsiteX2" fmla="*/ 1239354 w 1239354"/>
                    <a:gd name="connsiteY2" fmla="*/ 849250 h 849250"/>
                    <a:gd name="connsiteX3" fmla="*/ 0 w 1239354"/>
                    <a:gd name="connsiteY3" fmla="*/ 849250 h 849250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9354" h="849255">
                      <a:moveTo>
                        <a:pt x="0" y="849255"/>
                      </a:moveTo>
                      <a:cubicBezTo>
                        <a:pt x="206559" y="566172"/>
                        <a:pt x="407096" y="-2090"/>
                        <a:pt x="619677" y="5"/>
                      </a:cubicBezTo>
                      <a:cubicBezTo>
                        <a:pt x="832258" y="2100"/>
                        <a:pt x="1032795" y="566172"/>
                        <a:pt x="1239354" y="849255"/>
                      </a:cubicBezTo>
                      <a:lnTo>
                        <a:pt x="0" y="849255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7" name="二等辺三角形 57">
                  <a:extLst>
                    <a:ext uri="{FF2B5EF4-FFF2-40B4-BE49-F238E27FC236}">
                      <a16:creationId xmlns:a16="http://schemas.microsoft.com/office/drawing/2014/main" id="{3ECD6358-85B3-7CE9-C686-23FD3A945B94}"/>
                    </a:ext>
                  </a:extLst>
                </p:cNvPr>
                <p:cNvSpPr/>
                <p:nvPr/>
              </p:nvSpPr>
              <p:spPr bwMode="auto">
                <a:xfrm rot="19800000">
                  <a:off x="1107790" y="3720612"/>
                  <a:ext cx="1023748" cy="696512"/>
                </a:xfrm>
                <a:custGeom>
                  <a:avLst/>
                  <a:gdLst>
                    <a:gd name="connsiteX0" fmla="*/ 0 w 1239354"/>
                    <a:gd name="connsiteY0" fmla="*/ 849250 h 849250"/>
                    <a:gd name="connsiteX1" fmla="*/ 619677 w 1239354"/>
                    <a:gd name="connsiteY1" fmla="*/ 0 h 849250"/>
                    <a:gd name="connsiteX2" fmla="*/ 1239354 w 1239354"/>
                    <a:gd name="connsiteY2" fmla="*/ 849250 h 849250"/>
                    <a:gd name="connsiteX3" fmla="*/ 0 w 1239354"/>
                    <a:gd name="connsiteY3" fmla="*/ 849250 h 849250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  <a:gd name="connsiteX0" fmla="*/ 0 w 1239354"/>
                    <a:gd name="connsiteY0" fmla="*/ 849255 h 849255"/>
                    <a:gd name="connsiteX1" fmla="*/ 619677 w 1239354"/>
                    <a:gd name="connsiteY1" fmla="*/ 5 h 849255"/>
                    <a:gd name="connsiteX2" fmla="*/ 1239354 w 1239354"/>
                    <a:gd name="connsiteY2" fmla="*/ 849255 h 849255"/>
                    <a:gd name="connsiteX3" fmla="*/ 0 w 1239354"/>
                    <a:gd name="connsiteY3" fmla="*/ 849255 h 849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39354" h="849255">
                      <a:moveTo>
                        <a:pt x="0" y="849255"/>
                      </a:moveTo>
                      <a:cubicBezTo>
                        <a:pt x="206559" y="566172"/>
                        <a:pt x="407096" y="-2090"/>
                        <a:pt x="619677" y="5"/>
                      </a:cubicBezTo>
                      <a:cubicBezTo>
                        <a:pt x="832258" y="2100"/>
                        <a:pt x="1032795" y="566172"/>
                        <a:pt x="1239354" y="849255"/>
                      </a:cubicBezTo>
                      <a:lnTo>
                        <a:pt x="0" y="849255"/>
                      </a:lnTo>
                      <a:close/>
                    </a:path>
                  </a:pathLst>
                </a:custGeom>
                <a:solidFill>
                  <a:srgbClr val="FF9933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楕円 10">
                  <a:extLst>
                    <a:ext uri="{FF2B5EF4-FFF2-40B4-BE49-F238E27FC236}">
                      <a16:creationId xmlns:a16="http://schemas.microsoft.com/office/drawing/2014/main" id="{36EBB330-430E-0180-E8B3-AC81E32E3553}"/>
                    </a:ext>
                  </a:extLst>
                </p:cNvPr>
                <p:cNvSpPr/>
                <p:nvPr/>
              </p:nvSpPr>
              <p:spPr bwMode="auto">
                <a:xfrm>
                  <a:off x="1324902" y="4043920"/>
                  <a:ext cx="1577574" cy="1308762"/>
                </a:xfrm>
                <a:custGeom>
                  <a:avLst/>
                  <a:gdLst>
                    <a:gd name="connsiteX0" fmla="*/ 0 w 1506672"/>
                    <a:gd name="connsiteY0" fmla="*/ 675947 h 1351894"/>
                    <a:gd name="connsiteX1" fmla="*/ 753336 w 1506672"/>
                    <a:gd name="connsiteY1" fmla="*/ 0 h 1351894"/>
                    <a:gd name="connsiteX2" fmla="*/ 1506672 w 1506672"/>
                    <a:gd name="connsiteY2" fmla="*/ 675947 h 1351894"/>
                    <a:gd name="connsiteX3" fmla="*/ 753336 w 1506672"/>
                    <a:gd name="connsiteY3" fmla="*/ 1351894 h 1351894"/>
                    <a:gd name="connsiteX4" fmla="*/ 0 w 1506672"/>
                    <a:gd name="connsiteY4" fmla="*/ 675947 h 1351894"/>
                    <a:gd name="connsiteX0" fmla="*/ 0 w 1506672"/>
                    <a:gd name="connsiteY0" fmla="*/ 675947 h 1351894"/>
                    <a:gd name="connsiteX1" fmla="*/ 753336 w 1506672"/>
                    <a:gd name="connsiteY1" fmla="*/ 0 h 1351894"/>
                    <a:gd name="connsiteX2" fmla="*/ 1506672 w 1506672"/>
                    <a:gd name="connsiteY2" fmla="*/ 675947 h 1351894"/>
                    <a:gd name="connsiteX3" fmla="*/ 753336 w 1506672"/>
                    <a:gd name="connsiteY3" fmla="*/ 1351894 h 1351894"/>
                    <a:gd name="connsiteX4" fmla="*/ 0 w 1506672"/>
                    <a:gd name="connsiteY4" fmla="*/ 675947 h 1351894"/>
                    <a:gd name="connsiteX0" fmla="*/ 0 w 1506672"/>
                    <a:gd name="connsiteY0" fmla="*/ 675947 h 1351894"/>
                    <a:gd name="connsiteX1" fmla="*/ 753336 w 1506672"/>
                    <a:gd name="connsiteY1" fmla="*/ 0 h 1351894"/>
                    <a:gd name="connsiteX2" fmla="*/ 1506672 w 1506672"/>
                    <a:gd name="connsiteY2" fmla="*/ 675947 h 1351894"/>
                    <a:gd name="connsiteX3" fmla="*/ 753336 w 1506672"/>
                    <a:gd name="connsiteY3" fmla="*/ 1351894 h 1351894"/>
                    <a:gd name="connsiteX4" fmla="*/ 0 w 1506672"/>
                    <a:gd name="connsiteY4" fmla="*/ 675947 h 1351894"/>
                    <a:gd name="connsiteX0" fmla="*/ 0 w 1506672"/>
                    <a:gd name="connsiteY0" fmla="*/ 675947 h 1351894"/>
                    <a:gd name="connsiteX1" fmla="*/ 753336 w 1506672"/>
                    <a:gd name="connsiteY1" fmla="*/ 0 h 1351894"/>
                    <a:gd name="connsiteX2" fmla="*/ 1506672 w 1506672"/>
                    <a:gd name="connsiteY2" fmla="*/ 675947 h 1351894"/>
                    <a:gd name="connsiteX3" fmla="*/ 753336 w 1506672"/>
                    <a:gd name="connsiteY3" fmla="*/ 1351894 h 1351894"/>
                    <a:gd name="connsiteX4" fmla="*/ 0 w 1506672"/>
                    <a:gd name="connsiteY4" fmla="*/ 675947 h 1351894"/>
                    <a:gd name="connsiteX0" fmla="*/ 0 w 1506672"/>
                    <a:gd name="connsiteY0" fmla="*/ 675947 h 1464038"/>
                    <a:gd name="connsiteX1" fmla="*/ 753336 w 1506672"/>
                    <a:gd name="connsiteY1" fmla="*/ 0 h 1464038"/>
                    <a:gd name="connsiteX2" fmla="*/ 1506672 w 1506672"/>
                    <a:gd name="connsiteY2" fmla="*/ 675947 h 1464038"/>
                    <a:gd name="connsiteX3" fmla="*/ 779215 w 1506672"/>
                    <a:gd name="connsiteY3" fmla="*/ 1464038 h 1464038"/>
                    <a:gd name="connsiteX4" fmla="*/ 0 w 1506672"/>
                    <a:gd name="connsiteY4" fmla="*/ 675947 h 1464038"/>
                    <a:gd name="connsiteX0" fmla="*/ 0 w 1506672"/>
                    <a:gd name="connsiteY0" fmla="*/ 520671 h 1308762"/>
                    <a:gd name="connsiteX1" fmla="*/ 753336 w 1506672"/>
                    <a:gd name="connsiteY1" fmla="*/ 0 h 1308762"/>
                    <a:gd name="connsiteX2" fmla="*/ 1506672 w 1506672"/>
                    <a:gd name="connsiteY2" fmla="*/ 520671 h 1308762"/>
                    <a:gd name="connsiteX3" fmla="*/ 779215 w 1506672"/>
                    <a:gd name="connsiteY3" fmla="*/ 1308762 h 1308762"/>
                    <a:gd name="connsiteX4" fmla="*/ 0 w 1506672"/>
                    <a:gd name="connsiteY4" fmla="*/ 520671 h 1308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6672" h="1308762">
                      <a:moveTo>
                        <a:pt x="0" y="520671"/>
                      </a:moveTo>
                      <a:cubicBezTo>
                        <a:pt x="0" y="147356"/>
                        <a:pt x="337280" y="0"/>
                        <a:pt x="753336" y="0"/>
                      </a:cubicBezTo>
                      <a:cubicBezTo>
                        <a:pt x="1169392" y="0"/>
                        <a:pt x="1506672" y="147356"/>
                        <a:pt x="1506672" y="520671"/>
                      </a:cubicBezTo>
                      <a:cubicBezTo>
                        <a:pt x="1506672" y="893986"/>
                        <a:pt x="1195271" y="1308762"/>
                        <a:pt x="779215" y="1308762"/>
                      </a:cubicBezTo>
                      <a:cubicBezTo>
                        <a:pt x="363159" y="1308762"/>
                        <a:pt x="0" y="893986"/>
                        <a:pt x="0" y="520671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9" name="四角形: 上の 2 つの角を丸める 128">
                  <a:extLst>
                    <a:ext uri="{FF2B5EF4-FFF2-40B4-BE49-F238E27FC236}">
                      <a16:creationId xmlns:a16="http://schemas.microsoft.com/office/drawing/2014/main" id="{16F93B71-4DAC-0566-FA74-B7CF866B0993}"/>
                    </a:ext>
                  </a:extLst>
                </p:cNvPr>
                <p:cNvSpPr/>
                <p:nvPr/>
              </p:nvSpPr>
              <p:spPr bwMode="auto">
                <a:xfrm>
                  <a:off x="612911" y="5184196"/>
                  <a:ext cx="3001558" cy="1260140"/>
                </a:xfrm>
                <a:prstGeom prst="round2SameRect">
                  <a:avLst>
                    <a:gd name="adj1" fmla="val 21580"/>
                    <a:gd name="adj2" fmla="val 0"/>
                  </a:avLst>
                </a:prstGeom>
                <a:solidFill>
                  <a:schemeClr val="bg1">
                    <a:lumMod val="95000"/>
                  </a:schemeClr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0" name="四角形: 上の 2 つの角を丸める 129">
                  <a:extLst>
                    <a:ext uri="{FF2B5EF4-FFF2-40B4-BE49-F238E27FC236}">
                      <a16:creationId xmlns:a16="http://schemas.microsoft.com/office/drawing/2014/main" id="{3CE7116E-6245-6924-4B19-CF630234B224}"/>
                    </a:ext>
                  </a:extLst>
                </p:cNvPr>
                <p:cNvSpPr/>
                <p:nvPr/>
              </p:nvSpPr>
              <p:spPr bwMode="auto">
                <a:xfrm>
                  <a:off x="912086" y="5484857"/>
                  <a:ext cx="2403206" cy="957936"/>
                </a:xfrm>
                <a:prstGeom prst="round2SameRect">
                  <a:avLst>
                    <a:gd name="adj1" fmla="val 23726"/>
                    <a:gd name="adj2" fmla="val 0"/>
                  </a:avLst>
                </a:prstGeom>
                <a:solidFill>
                  <a:srgbClr val="7030A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03B9752B-29A9-12AE-BFEC-1AFA11E871B7}"/>
                    </a:ext>
                  </a:extLst>
                </p:cNvPr>
                <p:cNvSpPr/>
                <p:nvPr/>
              </p:nvSpPr>
              <p:spPr bwMode="auto">
                <a:xfrm>
                  <a:off x="1093488" y="5019676"/>
                  <a:ext cx="461426" cy="303103"/>
                </a:xfrm>
                <a:custGeom>
                  <a:avLst/>
                  <a:gdLst>
                    <a:gd name="connsiteX0" fmla="*/ 237857 w 461426"/>
                    <a:gd name="connsiteY0" fmla="*/ 0 h 303103"/>
                    <a:gd name="connsiteX1" fmla="*/ 397471 w 461426"/>
                    <a:gd name="connsiteY1" fmla="*/ 60622 h 303103"/>
                    <a:gd name="connsiteX2" fmla="*/ 404824 w 461426"/>
                    <a:gd name="connsiteY2" fmla="*/ 81492 h 303103"/>
                    <a:gd name="connsiteX3" fmla="*/ 409233 w 461426"/>
                    <a:gd name="connsiteY3" fmla="*/ 82636 h 303103"/>
                    <a:gd name="connsiteX4" fmla="*/ 461426 w 461426"/>
                    <a:gd name="connsiteY4" fmla="*/ 183793 h 303103"/>
                    <a:gd name="connsiteX5" fmla="*/ 375969 w 461426"/>
                    <a:gd name="connsiteY5" fmla="*/ 293578 h 303103"/>
                    <a:gd name="connsiteX6" fmla="*/ 328189 w 461426"/>
                    <a:gd name="connsiteY6" fmla="*/ 274829 h 303103"/>
                    <a:gd name="connsiteX7" fmla="*/ 317648 w 461426"/>
                    <a:gd name="connsiteY7" fmla="*/ 258384 h 303103"/>
                    <a:gd name="connsiteX8" fmla="*/ 315123 w 461426"/>
                    <a:gd name="connsiteY8" fmla="*/ 263070 h 303103"/>
                    <a:gd name="connsiteX9" fmla="*/ 237857 w 461426"/>
                    <a:gd name="connsiteY9" fmla="*/ 303103 h 303103"/>
                    <a:gd name="connsiteX10" fmla="*/ 153539 w 461426"/>
                    <a:gd name="connsiteY10" fmla="*/ 253364 h 303103"/>
                    <a:gd name="connsiteX11" fmla="*/ 151894 w 461426"/>
                    <a:gd name="connsiteY11" fmla="*/ 249972 h 303103"/>
                    <a:gd name="connsiteX12" fmla="*/ 145884 w 461426"/>
                    <a:gd name="connsiteY12" fmla="*/ 261423 h 303103"/>
                    <a:gd name="connsiteX13" fmla="*/ 85457 w 461426"/>
                    <a:gd name="connsiteY13" fmla="*/ 293578 h 303103"/>
                    <a:gd name="connsiteX14" fmla="*/ 0 w 461426"/>
                    <a:gd name="connsiteY14" fmla="*/ 183793 h 303103"/>
                    <a:gd name="connsiteX15" fmla="*/ 52193 w 461426"/>
                    <a:gd name="connsiteY15" fmla="*/ 82636 h 303103"/>
                    <a:gd name="connsiteX16" fmla="*/ 72327 w 461426"/>
                    <a:gd name="connsiteY16" fmla="*/ 77414 h 303103"/>
                    <a:gd name="connsiteX17" fmla="*/ 78243 w 461426"/>
                    <a:gd name="connsiteY17" fmla="*/ 60622 h 303103"/>
                    <a:gd name="connsiteX18" fmla="*/ 237857 w 461426"/>
                    <a:gd name="connsiteY18" fmla="*/ 0 h 303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61426" h="303103">
                      <a:moveTo>
                        <a:pt x="237857" y="0"/>
                      </a:moveTo>
                      <a:cubicBezTo>
                        <a:pt x="309610" y="0"/>
                        <a:pt x="371174" y="24997"/>
                        <a:pt x="397471" y="60622"/>
                      </a:cubicBezTo>
                      <a:lnTo>
                        <a:pt x="404824" y="81492"/>
                      </a:lnTo>
                      <a:lnTo>
                        <a:pt x="409233" y="82636"/>
                      </a:lnTo>
                      <a:cubicBezTo>
                        <a:pt x="439905" y="99302"/>
                        <a:pt x="461426" y="138319"/>
                        <a:pt x="461426" y="183793"/>
                      </a:cubicBezTo>
                      <a:cubicBezTo>
                        <a:pt x="461426" y="244426"/>
                        <a:pt x="423166" y="293578"/>
                        <a:pt x="375969" y="293578"/>
                      </a:cubicBezTo>
                      <a:cubicBezTo>
                        <a:pt x="358270" y="293578"/>
                        <a:pt x="341828" y="286666"/>
                        <a:pt x="328189" y="274829"/>
                      </a:cubicBezTo>
                      <a:lnTo>
                        <a:pt x="317648" y="258384"/>
                      </a:lnTo>
                      <a:lnTo>
                        <a:pt x="315123" y="263070"/>
                      </a:lnTo>
                      <a:cubicBezTo>
                        <a:pt x="295349" y="287805"/>
                        <a:pt x="268031" y="303103"/>
                        <a:pt x="237857" y="303103"/>
                      </a:cubicBezTo>
                      <a:cubicBezTo>
                        <a:pt x="203911" y="303103"/>
                        <a:pt x="173581" y="283741"/>
                        <a:pt x="153539" y="253364"/>
                      </a:cubicBezTo>
                      <a:lnTo>
                        <a:pt x="151894" y="249972"/>
                      </a:lnTo>
                      <a:lnTo>
                        <a:pt x="145884" y="261423"/>
                      </a:lnTo>
                      <a:cubicBezTo>
                        <a:pt x="130420" y="281290"/>
                        <a:pt x="109056" y="293578"/>
                        <a:pt x="85457" y="293578"/>
                      </a:cubicBezTo>
                      <a:cubicBezTo>
                        <a:pt x="38260" y="293578"/>
                        <a:pt x="0" y="244426"/>
                        <a:pt x="0" y="183793"/>
                      </a:cubicBezTo>
                      <a:cubicBezTo>
                        <a:pt x="0" y="138319"/>
                        <a:pt x="21521" y="99302"/>
                        <a:pt x="52193" y="82636"/>
                      </a:cubicBezTo>
                      <a:lnTo>
                        <a:pt x="72327" y="77414"/>
                      </a:lnTo>
                      <a:lnTo>
                        <a:pt x="78243" y="60622"/>
                      </a:lnTo>
                      <a:cubicBezTo>
                        <a:pt x="104540" y="24997"/>
                        <a:pt x="166104" y="0"/>
                        <a:pt x="237857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535F7BC8-E364-C56A-CA8C-E12122506CC6}"/>
                    </a:ext>
                  </a:extLst>
                </p:cNvPr>
                <p:cNvSpPr/>
                <p:nvPr/>
              </p:nvSpPr>
              <p:spPr bwMode="auto">
                <a:xfrm>
                  <a:off x="2690813" y="5019676"/>
                  <a:ext cx="461426" cy="303103"/>
                </a:xfrm>
                <a:custGeom>
                  <a:avLst/>
                  <a:gdLst>
                    <a:gd name="connsiteX0" fmla="*/ 237857 w 461426"/>
                    <a:gd name="connsiteY0" fmla="*/ 0 h 303103"/>
                    <a:gd name="connsiteX1" fmla="*/ 397471 w 461426"/>
                    <a:gd name="connsiteY1" fmla="*/ 60622 h 303103"/>
                    <a:gd name="connsiteX2" fmla="*/ 404824 w 461426"/>
                    <a:gd name="connsiteY2" fmla="*/ 81492 h 303103"/>
                    <a:gd name="connsiteX3" fmla="*/ 409233 w 461426"/>
                    <a:gd name="connsiteY3" fmla="*/ 82636 h 303103"/>
                    <a:gd name="connsiteX4" fmla="*/ 461426 w 461426"/>
                    <a:gd name="connsiteY4" fmla="*/ 183793 h 303103"/>
                    <a:gd name="connsiteX5" fmla="*/ 375969 w 461426"/>
                    <a:gd name="connsiteY5" fmla="*/ 293578 h 303103"/>
                    <a:gd name="connsiteX6" fmla="*/ 328189 w 461426"/>
                    <a:gd name="connsiteY6" fmla="*/ 274829 h 303103"/>
                    <a:gd name="connsiteX7" fmla="*/ 317648 w 461426"/>
                    <a:gd name="connsiteY7" fmla="*/ 258384 h 303103"/>
                    <a:gd name="connsiteX8" fmla="*/ 315123 w 461426"/>
                    <a:gd name="connsiteY8" fmla="*/ 263070 h 303103"/>
                    <a:gd name="connsiteX9" fmla="*/ 237857 w 461426"/>
                    <a:gd name="connsiteY9" fmla="*/ 303103 h 303103"/>
                    <a:gd name="connsiteX10" fmla="*/ 153539 w 461426"/>
                    <a:gd name="connsiteY10" fmla="*/ 253364 h 303103"/>
                    <a:gd name="connsiteX11" fmla="*/ 151894 w 461426"/>
                    <a:gd name="connsiteY11" fmla="*/ 249972 h 303103"/>
                    <a:gd name="connsiteX12" fmla="*/ 145884 w 461426"/>
                    <a:gd name="connsiteY12" fmla="*/ 261423 h 303103"/>
                    <a:gd name="connsiteX13" fmla="*/ 85457 w 461426"/>
                    <a:gd name="connsiteY13" fmla="*/ 293578 h 303103"/>
                    <a:gd name="connsiteX14" fmla="*/ 0 w 461426"/>
                    <a:gd name="connsiteY14" fmla="*/ 183793 h 303103"/>
                    <a:gd name="connsiteX15" fmla="*/ 52193 w 461426"/>
                    <a:gd name="connsiteY15" fmla="*/ 82636 h 303103"/>
                    <a:gd name="connsiteX16" fmla="*/ 72327 w 461426"/>
                    <a:gd name="connsiteY16" fmla="*/ 77414 h 303103"/>
                    <a:gd name="connsiteX17" fmla="*/ 78243 w 461426"/>
                    <a:gd name="connsiteY17" fmla="*/ 60622 h 303103"/>
                    <a:gd name="connsiteX18" fmla="*/ 237857 w 461426"/>
                    <a:gd name="connsiteY18" fmla="*/ 0 h 3031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61426" h="303103">
                      <a:moveTo>
                        <a:pt x="237857" y="0"/>
                      </a:moveTo>
                      <a:cubicBezTo>
                        <a:pt x="309610" y="0"/>
                        <a:pt x="371174" y="24997"/>
                        <a:pt x="397471" y="60622"/>
                      </a:cubicBezTo>
                      <a:lnTo>
                        <a:pt x="404824" y="81492"/>
                      </a:lnTo>
                      <a:lnTo>
                        <a:pt x="409233" y="82636"/>
                      </a:lnTo>
                      <a:cubicBezTo>
                        <a:pt x="439905" y="99302"/>
                        <a:pt x="461426" y="138319"/>
                        <a:pt x="461426" y="183793"/>
                      </a:cubicBezTo>
                      <a:cubicBezTo>
                        <a:pt x="461426" y="244426"/>
                        <a:pt x="423166" y="293578"/>
                        <a:pt x="375969" y="293578"/>
                      </a:cubicBezTo>
                      <a:cubicBezTo>
                        <a:pt x="358270" y="293578"/>
                        <a:pt x="341828" y="286666"/>
                        <a:pt x="328189" y="274829"/>
                      </a:cubicBezTo>
                      <a:lnTo>
                        <a:pt x="317648" y="258384"/>
                      </a:lnTo>
                      <a:lnTo>
                        <a:pt x="315123" y="263070"/>
                      </a:lnTo>
                      <a:cubicBezTo>
                        <a:pt x="295349" y="287805"/>
                        <a:pt x="268031" y="303103"/>
                        <a:pt x="237857" y="303103"/>
                      </a:cubicBezTo>
                      <a:cubicBezTo>
                        <a:pt x="203911" y="303103"/>
                        <a:pt x="173581" y="283741"/>
                        <a:pt x="153539" y="253364"/>
                      </a:cubicBezTo>
                      <a:lnTo>
                        <a:pt x="151894" y="249972"/>
                      </a:lnTo>
                      <a:lnTo>
                        <a:pt x="145884" y="261423"/>
                      </a:lnTo>
                      <a:cubicBezTo>
                        <a:pt x="130420" y="281290"/>
                        <a:pt x="109056" y="293578"/>
                        <a:pt x="85457" y="293578"/>
                      </a:cubicBezTo>
                      <a:cubicBezTo>
                        <a:pt x="38260" y="293578"/>
                        <a:pt x="0" y="244426"/>
                        <a:pt x="0" y="183793"/>
                      </a:cubicBezTo>
                      <a:cubicBezTo>
                        <a:pt x="0" y="138319"/>
                        <a:pt x="21521" y="99302"/>
                        <a:pt x="52193" y="82636"/>
                      </a:cubicBezTo>
                      <a:lnTo>
                        <a:pt x="72327" y="77414"/>
                      </a:lnTo>
                      <a:lnTo>
                        <a:pt x="78243" y="60622"/>
                      </a:lnTo>
                      <a:cubicBezTo>
                        <a:pt x="104540" y="24997"/>
                        <a:pt x="166104" y="0"/>
                        <a:pt x="237857" y="0"/>
                      </a:cubicBezTo>
                      <a:close/>
                    </a:path>
                  </a:pathLst>
                </a:custGeom>
                <a:solidFill>
                  <a:srgbClr val="FF9933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0" name="月 119">
                <a:extLst>
                  <a:ext uri="{FF2B5EF4-FFF2-40B4-BE49-F238E27FC236}">
                    <a16:creationId xmlns:a16="http://schemas.microsoft.com/office/drawing/2014/main" id="{3C643DAB-260B-A074-23AD-2BF0563B2724}"/>
                  </a:ext>
                </a:extLst>
              </p:cNvPr>
              <p:cNvSpPr/>
              <p:nvPr/>
            </p:nvSpPr>
            <p:spPr bwMode="auto">
              <a:xfrm rot="5400000">
                <a:off x="1043216" y="1675919"/>
                <a:ext cx="77568" cy="46189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月 120">
                <a:extLst>
                  <a:ext uri="{FF2B5EF4-FFF2-40B4-BE49-F238E27FC236}">
                    <a16:creationId xmlns:a16="http://schemas.microsoft.com/office/drawing/2014/main" id="{B8176052-8DE4-6D2C-240D-9423C41F41FC}"/>
                  </a:ext>
                </a:extLst>
              </p:cNvPr>
              <p:cNvSpPr/>
              <p:nvPr/>
            </p:nvSpPr>
            <p:spPr bwMode="auto">
              <a:xfrm rot="5400000">
                <a:off x="1043216" y="1767360"/>
                <a:ext cx="77568" cy="46189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" name="月 121">
                <a:extLst>
                  <a:ext uri="{FF2B5EF4-FFF2-40B4-BE49-F238E27FC236}">
                    <a16:creationId xmlns:a16="http://schemas.microsoft.com/office/drawing/2014/main" id="{EF255A05-0C38-C268-56D3-3FD0DE368A4F}"/>
                  </a:ext>
                </a:extLst>
              </p:cNvPr>
              <p:cNvSpPr/>
              <p:nvPr/>
            </p:nvSpPr>
            <p:spPr bwMode="auto">
              <a:xfrm rot="5400000">
                <a:off x="2448154" y="1675920"/>
                <a:ext cx="77568" cy="46189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月 122">
                <a:extLst>
                  <a:ext uri="{FF2B5EF4-FFF2-40B4-BE49-F238E27FC236}">
                    <a16:creationId xmlns:a16="http://schemas.microsoft.com/office/drawing/2014/main" id="{FED2D54E-F788-9D41-E884-8019A06769F4}"/>
                  </a:ext>
                </a:extLst>
              </p:cNvPr>
              <p:cNvSpPr/>
              <p:nvPr/>
            </p:nvSpPr>
            <p:spPr bwMode="auto">
              <a:xfrm rot="5400000">
                <a:off x="2448154" y="1767361"/>
                <a:ext cx="77568" cy="461897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7857393B-1A63-D3A4-83ED-41A9AE73C1F9}"/>
                </a:ext>
              </a:extLst>
            </p:cNvPr>
            <p:cNvSpPr/>
            <p:nvPr/>
          </p:nvSpPr>
          <p:spPr bwMode="auto">
            <a:xfrm>
              <a:off x="1501418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F4E7B91D-B015-5857-C1CA-699CBD3F2857}"/>
                </a:ext>
              </a:extLst>
            </p:cNvPr>
            <p:cNvSpPr/>
            <p:nvPr/>
          </p:nvSpPr>
          <p:spPr bwMode="auto">
            <a:xfrm>
              <a:off x="2120543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C41FA780-5CAC-FB9B-3467-5BC14A6B9C33}"/>
                </a:ext>
              </a:extLst>
            </p:cNvPr>
            <p:cNvSpPr/>
            <p:nvPr/>
          </p:nvSpPr>
          <p:spPr bwMode="auto">
            <a:xfrm>
              <a:off x="1630495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5FF4A409-F046-8A88-A562-DEAEDEBA442F}"/>
                </a:ext>
              </a:extLst>
            </p:cNvPr>
            <p:cNvSpPr/>
            <p:nvPr/>
          </p:nvSpPr>
          <p:spPr bwMode="auto">
            <a:xfrm>
              <a:off x="2249620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ED57199E-550A-06CA-C45D-42BA35B75F22}"/>
              </a:ext>
            </a:extLst>
          </p:cNvPr>
          <p:cNvGrpSpPr/>
          <p:nvPr/>
        </p:nvGrpSpPr>
        <p:grpSpPr>
          <a:xfrm>
            <a:off x="3674960" y="1052403"/>
            <a:ext cx="2599790" cy="2376597"/>
            <a:chOff x="3674960" y="1052403"/>
            <a:chExt cx="2599790" cy="2376597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D13D1FA5-684A-A226-1E8B-ED0DFF5EC79E}"/>
                </a:ext>
              </a:extLst>
            </p:cNvPr>
            <p:cNvGrpSpPr/>
            <p:nvPr/>
          </p:nvGrpSpPr>
          <p:grpSpPr>
            <a:xfrm>
              <a:off x="3674960" y="1052403"/>
              <a:ext cx="2599790" cy="2376597"/>
              <a:chOff x="3653855" y="774461"/>
              <a:chExt cx="3001558" cy="2743873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9379880F-6519-DBC5-8DF5-B124D5CAB951}"/>
                  </a:ext>
                </a:extLst>
              </p:cNvPr>
              <p:cNvGrpSpPr/>
              <p:nvPr/>
            </p:nvGrpSpPr>
            <p:grpSpPr>
              <a:xfrm>
                <a:off x="3740931" y="774461"/>
                <a:ext cx="2806616" cy="2743873"/>
                <a:chOff x="699987" y="3700463"/>
                <a:chExt cx="2806616" cy="2743873"/>
              </a:xfrm>
            </p:grpSpPr>
            <p:sp>
              <p:nvSpPr>
                <p:cNvPr id="147" name="四角形: 上の 2 つの角を丸める 146">
                  <a:extLst>
                    <a:ext uri="{FF2B5EF4-FFF2-40B4-BE49-F238E27FC236}">
                      <a16:creationId xmlns:a16="http://schemas.microsoft.com/office/drawing/2014/main" id="{3BC165BB-0D19-F9CB-C78E-0CD3D4878C36}"/>
                    </a:ext>
                  </a:extLst>
                </p:cNvPr>
                <p:cNvSpPr/>
                <p:nvPr/>
              </p:nvSpPr>
              <p:spPr bwMode="auto">
                <a:xfrm>
                  <a:off x="699987" y="3700463"/>
                  <a:ext cx="2806616" cy="2743873"/>
                </a:xfrm>
                <a:prstGeom prst="round2SameRect">
                  <a:avLst>
                    <a:gd name="adj1" fmla="val 13092"/>
                    <a:gd name="adj2" fmla="val 0"/>
                  </a:avLst>
                </a:prstGeom>
                <a:solidFill>
                  <a:schemeClr val="bg1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EC2D770F-A2D0-A888-434F-6B0C6D0E2366}"/>
                    </a:ext>
                  </a:extLst>
                </p:cNvPr>
                <p:cNvSpPr/>
                <p:nvPr/>
              </p:nvSpPr>
              <p:spPr bwMode="auto">
                <a:xfrm>
                  <a:off x="996750" y="3999485"/>
                  <a:ext cx="2233878" cy="960170"/>
                </a:xfrm>
                <a:prstGeom prst="roundRect">
                  <a:avLst/>
                </a:prstGeom>
                <a:solidFill>
                  <a:srgbClr val="92D050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9" name="楕円 148">
                  <a:extLst>
                    <a:ext uri="{FF2B5EF4-FFF2-40B4-BE49-F238E27FC236}">
                      <a16:creationId xmlns:a16="http://schemas.microsoft.com/office/drawing/2014/main" id="{7C4C2C92-BCB7-0CB3-59B6-32A401B9E4AB}"/>
                    </a:ext>
                  </a:extLst>
                </p:cNvPr>
                <p:cNvSpPr/>
                <p:nvPr/>
              </p:nvSpPr>
              <p:spPr bwMode="auto">
                <a:xfrm>
                  <a:off x="1115329" y="4430952"/>
                  <a:ext cx="561934" cy="509588"/>
                </a:xfrm>
                <a:prstGeom prst="ellipse">
                  <a:avLst/>
                </a:pr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0" name="楕円 149">
                  <a:extLst>
                    <a:ext uri="{FF2B5EF4-FFF2-40B4-BE49-F238E27FC236}">
                      <a16:creationId xmlns:a16="http://schemas.microsoft.com/office/drawing/2014/main" id="{000530A9-9AF4-179F-AF57-5A40EFEE98D7}"/>
                    </a:ext>
                  </a:extLst>
                </p:cNvPr>
                <p:cNvSpPr/>
                <p:nvPr/>
              </p:nvSpPr>
              <p:spPr bwMode="auto">
                <a:xfrm>
                  <a:off x="2620279" y="4430952"/>
                  <a:ext cx="561934" cy="509588"/>
                </a:xfrm>
                <a:prstGeom prst="ellipse">
                  <a:avLst/>
                </a:prstGeom>
                <a:solidFill>
                  <a:srgbClr val="FFCC99"/>
                </a:solidFill>
                <a:ln w="571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05FADAEE-5FA5-9D7E-039E-0DAD44A55DF1}"/>
                  </a:ext>
                </a:extLst>
              </p:cNvPr>
              <p:cNvSpPr/>
              <p:nvPr/>
            </p:nvSpPr>
            <p:spPr bwMode="auto">
              <a:xfrm>
                <a:off x="4432341" y="1023938"/>
                <a:ext cx="1444584" cy="1471612"/>
              </a:xfrm>
              <a:prstGeom prst="ellipse">
                <a:avLst/>
              </a:pr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1B58215D-6FE7-6048-2D9E-FDC42C0D447F}"/>
                  </a:ext>
                </a:extLst>
              </p:cNvPr>
              <p:cNvSpPr/>
              <p:nvPr/>
            </p:nvSpPr>
            <p:spPr bwMode="auto">
              <a:xfrm>
                <a:off x="4530766" y="1229036"/>
                <a:ext cx="1247734" cy="1172055"/>
              </a:xfrm>
              <a:prstGeom prst="ellipse">
                <a:avLst/>
              </a:pr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" name="四角形: 上の 2 つの角を丸める 141">
                <a:extLst>
                  <a:ext uri="{FF2B5EF4-FFF2-40B4-BE49-F238E27FC236}">
                    <a16:creationId xmlns:a16="http://schemas.microsoft.com/office/drawing/2014/main" id="{91649B3B-3D3E-5614-6BE6-E775F6D99541}"/>
                  </a:ext>
                </a:extLst>
              </p:cNvPr>
              <p:cNvSpPr/>
              <p:nvPr/>
            </p:nvSpPr>
            <p:spPr bwMode="auto">
              <a:xfrm>
                <a:off x="3653855" y="2258194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3" name="四角形: 上の 2 つの角を丸める 142">
                <a:extLst>
                  <a:ext uri="{FF2B5EF4-FFF2-40B4-BE49-F238E27FC236}">
                    <a16:creationId xmlns:a16="http://schemas.microsoft.com/office/drawing/2014/main" id="{8751A46C-D755-D618-0761-39065A0287C0}"/>
                  </a:ext>
                </a:extLst>
              </p:cNvPr>
              <p:cNvSpPr/>
              <p:nvPr/>
            </p:nvSpPr>
            <p:spPr bwMode="auto">
              <a:xfrm>
                <a:off x="3953030" y="2558855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rgbClr val="92D05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2F8F2199-4D90-7039-FC59-C0C3DD1488DB}"/>
                  </a:ext>
                </a:extLst>
              </p:cNvPr>
              <p:cNvSpPr/>
              <p:nvPr/>
            </p:nvSpPr>
            <p:spPr bwMode="auto">
              <a:xfrm>
                <a:off x="4134432" y="20936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E91BC7C0-4501-2E9E-C55E-C7A076379EE9}"/>
                  </a:ext>
                </a:extLst>
              </p:cNvPr>
              <p:cNvSpPr/>
              <p:nvPr/>
            </p:nvSpPr>
            <p:spPr bwMode="auto">
              <a:xfrm>
                <a:off x="5731757" y="20936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9F697DB-1F34-827A-1166-5B72CEF9B14C}"/>
                  </a:ext>
                </a:extLst>
              </p:cNvPr>
              <p:cNvSpPr/>
              <p:nvPr/>
            </p:nvSpPr>
            <p:spPr bwMode="auto">
              <a:xfrm>
                <a:off x="4774607" y="1935301"/>
                <a:ext cx="770834" cy="248200"/>
              </a:xfrm>
              <a:custGeom>
                <a:avLst/>
                <a:gdLst>
                  <a:gd name="connsiteX0" fmla="*/ 881613 w 1044534"/>
                  <a:gd name="connsiteY0" fmla="*/ 0 h 396296"/>
                  <a:gd name="connsiteX1" fmla="*/ 962241 w 1044534"/>
                  <a:gd name="connsiteY1" fmla="*/ 40342 h 396296"/>
                  <a:gd name="connsiteX2" fmla="*/ 1044534 w 1044534"/>
                  <a:gd name="connsiteY2" fmla="*/ 187783 h 396296"/>
                  <a:gd name="connsiteX3" fmla="*/ 763567 w 1044534"/>
                  <a:gd name="connsiteY3" fmla="*/ 396296 h 396296"/>
                  <a:gd name="connsiteX4" fmla="*/ 564894 w 1044534"/>
                  <a:gd name="connsiteY4" fmla="*/ 335224 h 396296"/>
                  <a:gd name="connsiteX5" fmla="*/ 522267 w 1044534"/>
                  <a:gd name="connsiteY5" fmla="*/ 288305 h 396296"/>
                  <a:gd name="connsiteX6" fmla="*/ 479641 w 1044534"/>
                  <a:gd name="connsiteY6" fmla="*/ 335224 h 396296"/>
                  <a:gd name="connsiteX7" fmla="*/ 280967 w 1044534"/>
                  <a:gd name="connsiteY7" fmla="*/ 396296 h 396296"/>
                  <a:gd name="connsiteX8" fmla="*/ 0 w 1044534"/>
                  <a:gd name="connsiteY8" fmla="*/ 187783 h 396296"/>
                  <a:gd name="connsiteX9" fmla="*/ 82294 w 1044534"/>
                  <a:gd name="connsiteY9" fmla="*/ 40342 h 396296"/>
                  <a:gd name="connsiteX10" fmla="*/ 162602 w 1044534"/>
                  <a:gd name="connsiteY10" fmla="*/ 159 h 396296"/>
                  <a:gd name="connsiteX11" fmla="*/ 521973 w 1044534"/>
                  <a:gd name="connsiteY11" fmla="*/ 213747 h 396296"/>
                  <a:gd name="connsiteX0" fmla="*/ 521973 w 1044534"/>
                  <a:gd name="connsiteY0" fmla="*/ 213747 h 396296"/>
                  <a:gd name="connsiteX1" fmla="*/ 881613 w 1044534"/>
                  <a:gd name="connsiteY1" fmla="*/ 0 h 396296"/>
                  <a:gd name="connsiteX2" fmla="*/ 962241 w 1044534"/>
                  <a:gd name="connsiteY2" fmla="*/ 40342 h 396296"/>
                  <a:gd name="connsiteX3" fmla="*/ 1044534 w 1044534"/>
                  <a:gd name="connsiteY3" fmla="*/ 187783 h 396296"/>
                  <a:gd name="connsiteX4" fmla="*/ 763567 w 1044534"/>
                  <a:gd name="connsiteY4" fmla="*/ 396296 h 396296"/>
                  <a:gd name="connsiteX5" fmla="*/ 564894 w 1044534"/>
                  <a:gd name="connsiteY5" fmla="*/ 335224 h 396296"/>
                  <a:gd name="connsiteX6" fmla="*/ 522267 w 1044534"/>
                  <a:gd name="connsiteY6" fmla="*/ 288305 h 396296"/>
                  <a:gd name="connsiteX7" fmla="*/ 479641 w 1044534"/>
                  <a:gd name="connsiteY7" fmla="*/ 335224 h 396296"/>
                  <a:gd name="connsiteX8" fmla="*/ 280967 w 1044534"/>
                  <a:gd name="connsiteY8" fmla="*/ 396296 h 396296"/>
                  <a:gd name="connsiteX9" fmla="*/ 0 w 1044534"/>
                  <a:gd name="connsiteY9" fmla="*/ 187783 h 396296"/>
                  <a:gd name="connsiteX10" fmla="*/ 82294 w 1044534"/>
                  <a:gd name="connsiteY10" fmla="*/ 40342 h 396296"/>
                  <a:gd name="connsiteX11" fmla="*/ 162602 w 1044534"/>
                  <a:gd name="connsiteY11" fmla="*/ 159 h 396296"/>
                  <a:gd name="connsiteX12" fmla="*/ 613413 w 1044534"/>
                  <a:gd name="connsiteY12" fmla="*/ 305187 h 396296"/>
                  <a:gd name="connsiteX0" fmla="*/ 521973 w 1044534"/>
                  <a:gd name="connsiteY0" fmla="*/ 213747 h 396296"/>
                  <a:gd name="connsiteX1" fmla="*/ 881613 w 1044534"/>
                  <a:gd name="connsiteY1" fmla="*/ 0 h 396296"/>
                  <a:gd name="connsiteX2" fmla="*/ 962241 w 1044534"/>
                  <a:gd name="connsiteY2" fmla="*/ 40342 h 396296"/>
                  <a:gd name="connsiteX3" fmla="*/ 1044534 w 1044534"/>
                  <a:gd name="connsiteY3" fmla="*/ 187783 h 396296"/>
                  <a:gd name="connsiteX4" fmla="*/ 763567 w 1044534"/>
                  <a:gd name="connsiteY4" fmla="*/ 396296 h 396296"/>
                  <a:gd name="connsiteX5" fmla="*/ 564894 w 1044534"/>
                  <a:gd name="connsiteY5" fmla="*/ 335224 h 396296"/>
                  <a:gd name="connsiteX6" fmla="*/ 522267 w 1044534"/>
                  <a:gd name="connsiteY6" fmla="*/ 288305 h 396296"/>
                  <a:gd name="connsiteX7" fmla="*/ 479641 w 1044534"/>
                  <a:gd name="connsiteY7" fmla="*/ 335224 h 396296"/>
                  <a:gd name="connsiteX8" fmla="*/ 280967 w 1044534"/>
                  <a:gd name="connsiteY8" fmla="*/ 396296 h 396296"/>
                  <a:gd name="connsiteX9" fmla="*/ 0 w 1044534"/>
                  <a:gd name="connsiteY9" fmla="*/ 187783 h 396296"/>
                  <a:gd name="connsiteX10" fmla="*/ 82294 w 1044534"/>
                  <a:gd name="connsiteY10" fmla="*/ 40342 h 396296"/>
                  <a:gd name="connsiteX11" fmla="*/ 162602 w 1044534"/>
                  <a:gd name="connsiteY11" fmla="*/ 159 h 396296"/>
                  <a:gd name="connsiteX0" fmla="*/ 881613 w 1044534"/>
                  <a:gd name="connsiteY0" fmla="*/ 0 h 396296"/>
                  <a:gd name="connsiteX1" fmla="*/ 962241 w 1044534"/>
                  <a:gd name="connsiteY1" fmla="*/ 40342 h 396296"/>
                  <a:gd name="connsiteX2" fmla="*/ 1044534 w 1044534"/>
                  <a:gd name="connsiteY2" fmla="*/ 187783 h 396296"/>
                  <a:gd name="connsiteX3" fmla="*/ 763567 w 1044534"/>
                  <a:gd name="connsiteY3" fmla="*/ 396296 h 396296"/>
                  <a:gd name="connsiteX4" fmla="*/ 564894 w 1044534"/>
                  <a:gd name="connsiteY4" fmla="*/ 335224 h 396296"/>
                  <a:gd name="connsiteX5" fmla="*/ 522267 w 1044534"/>
                  <a:gd name="connsiteY5" fmla="*/ 288305 h 396296"/>
                  <a:gd name="connsiteX6" fmla="*/ 479641 w 1044534"/>
                  <a:gd name="connsiteY6" fmla="*/ 335224 h 396296"/>
                  <a:gd name="connsiteX7" fmla="*/ 280967 w 1044534"/>
                  <a:gd name="connsiteY7" fmla="*/ 396296 h 396296"/>
                  <a:gd name="connsiteX8" fmla="*/ 0 w 1044534"/>
                  <a:gd name="connsiteY8" fmla="*/ 187783 h 396296"/>
                  <a:gd name="connsiteX9" fmla="*/ 82294 w 1044534"/>
                  <a:gd name="connsiteY9" fmla="*/ 40342 h 396296"/>
                  <a:gd name="connsiteX10" fmla="*/ 162602 w 1044534"/>
                  <a:gd name="connsiteY10" fmla="*/ 159 h 396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44534" h="396296">
                    <a:moveTo>
                      <a:pt x="881613" y="0"/>
                    </a:moveTo>
                    <a:lnTo>
                      <a:pt x="962241" y="40342"/>
                    </a:lnTo>
                    <a:cubicBezTo>
                      <a:pt x="1013086" y="78075"/>
                      <a:pt x="1044534" y="130204"/>
                      <a:pt x="1044534" y="187783"/>
                    </a:cubicBezTo>
                    <a:cubicBezTo>
                      <a:pt x="1044534" y="302942"/>
                      <a:pt x="918741" y="396296"/>
                      <a:pt x="763567" y="396296"/>
                    </a:cubicBezTo>
                    <a:cubicBezTo>
                      <a:pt x="685980" y="396296"/>
                      <a:pt x="615739" y="372958"/>
                      <a:pt x="564894" y="335224"/>
                    </a:cubicBezTo>
                    <a:lnTo>
                      <a:pt x="522267" y="288305"/>
                    </a:lnTo>
                    <a:lnTo>
                      <a:pt x="479641" y="335224"/>
                    </a:lnTo>
                    <a:cubicBezTo>
                      <a:pt x="428796" y="372958"/>
                      <a:pt x="358554" y="396296"/>
                      <a:pt x="280967" y="396296"/>
                    </a:cubicBezTo>
                    <a:cubicBezTo>
                      <a:pt x="125793" y="396296"/>
                      <a:pt x="0" y="302942"/>
                      <a:pt x="0" y="187783"/>
                    </a:cubicBezTo>
                    <a:cubicBezTo>
                      <a:pt x="0" y="130204"/>
                      <a:pt x="31449" y="78075"/>
                      <a:pt x="82294" y="40342"/>
                    </a:cubicBezTo>
                    <a:lnTo>
                      <a:pt x="162602" y="159"/>
                    </a:lnTo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2CA70738-9191-B52E-BBBD-AC07EB8A9D15}"/>
                </a:ext>
              </a:extLst>
            </p:cNvPr>
            <p:cNvSpPr/>
            <p:nvPr/>
          </p:nvSpPr>
          <p:spPr bwMode="auto">
            <a:xfrm>
              <a:off x="4539970" y="1643063"/>
              <a:ext cx="318834" cy="311292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2D2D4E81-F01E-7A5D-6EAF-1BB4B78956A3}"/>
                </a:ext>
              </a:extLst>
            </p:cNvPr>
            <p:cNvSpPr/>
            <p:nvPr/>
          </p:nvSpPr>
          <p:spPr bwMode="auto">
            <a:xfrm>
              <a:off x="5110416" y="1643063"/>
              <a:ext cx="318834" cy="311292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68224711-850C-8BA4-3009-26F36DCCA328}"/>
                </a:ext>
              </a:extLst>
            </p:cNvPr>
            <p:cNvSpPr/>
            <p:nvPr/>
          </p:nvSpPr>
          <p:spPr bwMode="auto">
            <a:xfrm>
              <a:off x="4638339" y="1734120"/>
              <a:ext cx="122096" cy="11920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B1CAEB8D-50B3-E6C0-AEBE-5A5DF1E6B1F1}"/>
                </a:ext>
              </a:extLst>
            </p:cNvPr>
            <p:cNvSpPr/>
            <p:nvPr/>
          </p:nvSpPr>
          <p:spPr bwMode="auto">
            <a:xfrm>
              <a:off x="5208785" y="1734120"/>
              <a:ext cx="122096" cy="119206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1455CA81-1565-46C3-EB68-94D7DDBFE66A}"/>
              </a:ext>
            </a:extLst>
          </p:cNvPr>
          <p:cNvGrpSpPr/>
          <p:nvPr/>
        </p:nvGrpSpPr>
        <p:grpSpPr>
          <a:xfrm>
            <a:off x="6608629" y="1055310"/>
            <a:ext cx="2599790" cy="2376597"/>
            <a:chOff x="6608629" y="1055310"/>
            <a:chExt cx="2599790" cy="2376597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0869788A-3FC6-0A23-CBDE-74D4C841C063}"/>
                </a:ext>
              </a:extLst>
            </p:cNvPr>
            <p:cNvGrpSpPr/>
            <p:nvPr/>
          </p:nvGrpSpPr>
          <p:grpSpPr>
            <a:xfrm>
              <a:off x="6608629" y="1055310"/>
              <a:ext cx="2599790" cy="2376597"/>
              <a:chOff x="6927280" y="761761"/>
              <a:chExt cx="3001558" cy="2743873"/>
            </a:xfrm>
          </p:grpSpPr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E20755D7-AC6D-557B-BA48-449607B9B6DB}"/>
                  </a:ext>
                </a:extLst>
              </p:cNvPr>
              <p:cNvSpPr/>
              <p:nvPr/>
            </p:nvSpPr>
            <p:spPr bwMode="auto">
              <a:xfrm>
                <a:off x="7014356" y="761761"/>
                <a:ext cx="2806616" cy="2743873"/>
              </a:xfrm>
              <a:prstGeom prst="round2SameRect">
                <a:avLst>
                  <a:gd name="adj1" fmla="val 13092"/>
                  <a:gd name="adj2" fmla="val 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四角形: 角を丸くする 157">
                <a:extLst>
                  <a:ext uri="{FF2B5EF4-FFF2-40B4-BE49-F238E27FC236}">
                    <a16:creationId xmlns:a16="http://schemas.microsoft.com/office/drawing/2014/main" id="{013072A4-6472-C403-3063-C462F870D83A}"/>
                  </a:ext>
                </a:extLst>
              </p:cNvPr>
              <p:cNvSpPr/>
              <p:nvPr/>
            </p:nvSpPr>
            <p:spPr bwMode="auto">
              <a:xfrm>
                <a:off x="7311119" y="1060783"/>
                <a:ext cx="2233878" cy="960170"/>
              </a:xfrm>
              <a:prstGeom prst="roundRect">
                <a:avLst/>
              </a:pr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9" name="星: 24 pt 158">
                <a:extLst>
                  <a:ext uri="{FF2B5EF4-FFF2-40B4-BE49-F238E27FC236}">
                    <a16:creationId xmlns:a16="http://schemas.microsoft.com/office/drawing/2014/main" id="{30F0DB2C-1DEF-5AE5-6698-74A3DD78A393}"/>
                  </a:ext>
                </a:extLst>
              </p:cNvPr>
              <p:cNvSpPr/>
              <p:nvPr/>
            </p:nvSpPr>
            <p:spPr bwMode="auto">
              <a:xfrm>
                <a:off x="7429190" y="793560"/>
                <a:ext cx="2004370" cy="1804860"/>
              </a:xfrm>
              <a:prstGeom prst="star24">
                <a:avLst>
                  <a:gd name="adj" fmla="val 43411"/>
                </a:avLst>
              </a:prstGeom>
              <a:solidFill>
                <a:srgbClr val="CC66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C5D98EC5-11EB-805A-B93B-9037771FAA8C}"/>
                  </a:ext>
                </a:extLst>
              </p:cNvPr>
              <p:cNvSpPr/>
              <p:nvPr/>
            </p:nvSpPr>
            <p:spPr bwMode="auto">
              <a:xfrm>
                <a:off x="7719736" y="1059180"/>
                <a:ext cx="1416644" cy="1321396"/>
              </a:xfrm>
              <a:prstGeom prst="ellipse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67370653-0A86-4BDF-4603-EF356D3A122B}"/>
                  </a:ext>
                </a:extLst>
              </p:cNvPr>
              <p:cNvSpPr/>
              <p:nvPr/>
            </p:nvSpPr>
            <p:spPr bwMode="auto">
              <a:xfrm>
                <a:off x="7967814" y="1840530"/>
                <a:ext cx="917106" cy="399750"/>
              </a:xfrm>
              <a:custGeom>
                <a:avLst/>
                <a:gdLst>
                  <a:gd name="connsiteX0" fmla="*/ 246042 w 854034"/>
                  <a:gd name="connsiteY0" fmla="*/ 0 h 290156"/>
                  <a:gd name="connsiteX1" fmla="*/ 420020 w 854034"/>
                  <a:gd name="connsiteY1" fmla="*/ 42493 h 290156"/>
                  <a:gd name="connsiteX2" fmla="*/ 427017 w 854034"/>
                  <a:gd name="connsiteY2" fmla="*/ 48612 h 290156"/>
                  <a:gd name="connsiteX3" fmla="*/ 434014 w 854034"/>
                  <a:gd name="connsiteY3" fmla="*/ 42493 h 290156"/>
                  <a:gd name="connsiteX4" fmla="*/ 607992 w 854034"/>
                  <a:gd name="connsiteY4" fmla="*/ 0 h 290156"/>
                  <a:gd name="connsiteX5" fmla="*/ 854034 w 854034"/>
                  <a:gd name="connsiteY5" fmla="*/ 145078 h 290156"/>
                  <a:gd name="connsiteX6" fmla="*/ 607992 w 854034"/>
                  <a:gd name="connsiteY6" fmla="*/ 290156 h 290156"/>
                  <a:gd name="connsiteX7" fmla="*/ 434014 w 854034"/>
                  <a:gd name="connsiteY7" fmla="*/ 247664 h 290156"/>
                  <a:gd name="connsiteX8" fmla="*/ 427017 w 854034"/>
                  <a:gd name="connsiteY8" fmla="*/ 241544 h 290156"/>
                  <a:gd name="connsiteX9" fmla="*/ 420020 w 854034"/>
                  <a:gd name="connsiteY9" fmla="*/ 247664 h 290156"/>
                  <a:gd name="connsiteX10" fmla="*/ 246042 w 854034"/>
                  <a:gd name="connsiteY10" fmla="*/ 290156 h 290156"/>
                  <a:gd name="connsiteX11" fmla="*/ 0 w 854034"/>
                  <a:gd name="connsiteY11" fmla="*/ 145078 h 290156"/>
                  <a:gd name="connsiteX12" fmla="*/ 246042 w 854034"/>
                  <a:gd name="connsiteY12" fmla="*/ 0 h 29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4034" h="290156">
                    <a:moveTo>
                      <a:pt x="246042" y="0"/>
                    </a:moveTo>
                    <a:cubicBezTo>
                      <a:pt x="313985" y="0"/>
                      <a:pt x="375495" y="16239"/>
                      <a:pt x="420020" y="42493"/>
                    </a:cubicBezTo>
                    <a:lnTo>
                      <a:pt x="427017" y="48612"/>
                    </a:lnTo>
                    <a:lnTo>
                      <a:pt x="434014" y="42493"/>
                    </a:lnTo>
                    <a:cubicBezTo>
                      <a:pt x="478539" y="16239"/>
                      <a:pt x="540050" y="0"/>
                      <a:pt x="607992" y="0"/>
                    </a:cubicBezTo>
                    <a:cubicBezTo>
                      <a:pt x="743877" y="0"/>
                      <a:pt x="854034" y="64954"/>
                      <a:pt x="854034" y="145078"/>
                    </a:cubicBezTo>
                    <a:cubicBezTo>
                      <a:pt x="854034" y="225202"/>
                      <a:pt x="743877" y="290156"/>
                      <a:pt x="607992" y="290156"/>
                    </a:cubicBezTo>
                    <a:cubicBezTo>
                      <a:pt x="540050" y="290156"/>
                      <a:pt x="478539" y="273918"/>
                      <a:pt x="434014" y="247664"/>
                    </a:cubicBezTo>
                    <a:lnTo>
                      <a:pt x="427017" y="241544"/>
                    </a:lnTo>
                    <a:lnTo>
                      <a:pt x="420020" y="247664"/>
                    </a:lnTo>
                    <a:cubicBezTo>
                      <a:pt x="375495" y="273918"/>
                      <a:pt x="313985" y="290156"/>
                      <a:pt x="246042" y="290156"/>
                    </a:cubicBezTo>
                    <a:cubicBezTo>
                      <a:pt x="110157" y="290156"/>
                      <a:pt x="0" y="225202"/>
                      <a:pt x="0" y="145078"/>
                    </a:cubicBezTo>
                    <a:cubicBezTo>
                      <a:pt x="0" y="64954"/>
                      <a:pt x="110157" y="0"/>
                      <a:pt x="246042" y="0"/>
                    </a:cubicBezTo>
                    <a:close/>
                  </a:path>
                </a:pathLst>
              </a:custGeom>
              <a:solidFill>
                <a:srgbClr val="FF9933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9D0EE9E1-82A8-8CD1-2784-67795B523409}"/>
                  </a:ext>
                </a:extLst>
              </p:cNvPr>
              <p:cNvSpPr/>
              <p:nvPr/>
            </p:nvSpPr>
            <p:spPr bwMode="auto">
              <a:xfrm>
                <a:off x="8308134" y="1759295"/>
                <a:ext cx="239848" cy="189514"/>
              </a:xfrm>
              <a:prstGeom prst="ellipse">
                <a:avLst/>
              </a:pr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E681A1E3-1AF0-2D34-E6FA-C1AF1E4FB259}"/>
                  </a:ext>
                </a:extLst>
              </p:cNvPr>
              <p:cNvSpPr/>
              <p:nvPr/>
            </p:nvSpPr>
            <p:spPr bwMode="auto">
              <a:xfrm>
                <a:off x="6927280" y="2245494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C9A81A51-9DD4-561F-EF34-A0AFC3471687}"/>
                  </a:ext>
                </a:extLst>
              </p:cNvPr>
              <p:cNvSpPr/>
              <p:nvPr/>
            </p:nvSpPr>
            <p:spPr bwMode="auto">
              <a:xfrm>
                <a:off x="7226455" y="2546155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rgbClr val="C00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D542350C-F823-D015-C4CA-5BB6DB5704FF}"/>
                  </a:ext>
                </a:extLst>
              </p:cNvPr>
              <p:cNvSpPr/>
              <p:nvPr/>
            </p:nvSpPr>
            <p:spPr bwMode="auto">
              <a:xfrm>
                <a:off x="7407857" y="20809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8A64826D-35FA-FC8B-449D-05C4AAC32C70}"/>
                  </a:ext>
                </a:extLst>
              </p:cNvPr>
              <p:cNvSpPr/>
              <p:nvPr/>
            </p:nvSpPr>
            <p:spPr bwMode="auto">
              <a:xfrm>
                <a:off x="9005182" y="2080974"/>
                <a:ext cx="461426" cy="303103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6FCDE7F2-5EE4-51CD-771B-EA924F4CE3C5}"/>
                </a:ext>
              </a:extLst>
            </p:cNvPr>
            <p:cNvSpPr/>
            <p:nvPr/>
          </p:nvSpPr>
          <p:spPr bwMode="auto">
            <a:xfrm>
              <a:off x="7397393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A4C09727-C387-C9BA-B19B-1105727FB51B}"/>
                </a:ext>
              </a:extLst>
            </p:cNvPr>
            <p:cNvSpPr/>
            <p:nvPr/>
          </p:nvSpPr>
          <p:spPr bwMode="auto">
            <a:xfrm>
              <a:off x="8004611" y="1556476"/>
              <a:ext cx="418359" cy="385778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71DEA951-10F5-51E5-2E7C-32792BF2F796}"/>
                </a:ext>
              </a:extLst>
            </p:cNvPr>
            <p:cNvSpPr/>
            <p:nvPr/>
          </p:nvSpPr>
          <p:spPr bwMode="auto">
            <a:xfrm>
              <a:off x="7526470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A4610E31-3FB4-3850-9E89-49396A84C573}"/>
                </a:ext>
              </a:extLst>
            </p:cNvPr>
            <p:cNvSpPr/>
            <p:nvPr/>
          </p:nvSpPr>
          <p:spPr bwMode="auto">
            <a:xfrm>
              <a:off x="8133688" y="1670514"/>
              <a:ext cx="160206" cy="14773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12B14B86-ABAF-8BF7-7557-C2716AE1D419}"/>
              </a:ext>
            </a:extLst>
          </p:cNvPr>
          <p:cNvGrpSpPr/>
          <p:nvPr/>
        </p:nvGrpSpPr>
        <p:grpSpPr>
          <a:xfrm>
            <a:off x="6611629" y="4000777"/>
            <a:ext cx="2599790" cy="2376597"/>
            <a:chOff x="6611629" y="4000777"/>
            <a:chExt cx="2599790" cy="2376597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7C6EEB85-1FC0-5162-7386-ADAA8FF46D79}"/>
                </a:ext>
              </a:extLst>
            </p:cNvPr>
            <p:cNvGrpSpPr/>
            <p:nvPr/>
          </p:nvGrpSpPr>
          <p:grpSpPr>
            <a:xfrm>
              <a:off x="6611629" y="4000777"/>
              <a:ext cx="2599790" cy="2376597"/>
              <a:chOff x="6765355" y="3931729"/>
              <a:chExt cx="3001558" cy="2743873"/>
            </a:xfrm>
          </p:grpSpPr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51F6D468-ACEC-EAD8-0A27-D30C70B0584A}"/>
                  </a:ext>
                </a:extLst>
              </p:cNvPr>
              <p:cNvSpPr/>
              <p:nvPr/>
            </p:nvSpPr>
            <p:spPr bwMode="auto">
              <a:xfrm>
                <a:off x="6852431" y="3931729"/>
                <a:ext cx="2806616" cy="2743873"/>
              </a:xfrm>
              <a:prstGeom prst="round2SameRect">
                <a:avLst>
                  <a:gd name="adj1" fmla="val 13092"/>
                  <a:gd name="adj2" fmla="val 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四角形: 角を丸くする 173">
                <a:extLst>
                  <a:ext uri="{FF2B5EF4-FFF2-40B4-BE49-F238E27FC236}">
                    <a16:creationId xmlns:a16="http://schemas.microsoft.com/office/drawing/2014/main" id="{B4E76B2E-D711-399E-E318-B9E02DFEACA6}"/>
                  </a:ext>
                </a:extLst>
              </p:cNvPr>
              <p:cNvSpPr/>
              <p:nvPr/>
            </p:nvSpPr>
            <p:spPr bwMode="auto">
              <a:xfrm>
                <a:off x="7149194" y="4230751"/>
                <a:ext cx="2233878" cy="960170"/>
              </a:xfrm>
              <a:prstGeom prst="roundRect">
                <a:avLst/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133CEBBA-7EAE-438D-FD65-0121A62757FA}"/>
                  </a:ext>
                </a:extLst>
              </p:cNvPr>
              <p:cNvSpPr/>
              <p:nvPr/>
            </p:nvSpPr>
            <p:spPr bwMode="auto">
              <a:xfrm>
                <a:off x="7543841" y="4181206"/>
                <a:ext cx="1444584" cy="14716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C068D66B-158A-F158-FA27-DD25D782467F}"/>
                  </a:ext>
                </a:extLst>
              </p:cNvPr>
              <p:cNvSpPr/>
              <p:nvPr/>
            </p:nvSpPr>
            <p:spPr bwMode="auto">
              <a:xfrm>
                <a:off x="8018946" y="4920374"/>
                <a:ext cx="525522" cy="284232"/>
              </a:xfrm>
              <a:custGeom>
                <a:avLst/>
                <a:gdLst>
                  <a:gd name="connsiteX0" fmla="*/ 262766 w 525522"/>
                  <a:gd name="connsiteY0" fmla="*/ 0 h 284232"/>
                  <a:gd name="connsiteX1" fmla="*/ 525522 w 525522"/>
                  <a:gd name="connsiteY1" fmla="*/ 260965 h 284232"/>
                  <a:gd name="connsiteX2" fmla="*/ 524238 w 525522"/>
                  <a:gd name="connsiteY2" fmla="*/ 275774 h 284232"/>
                  <a:gd name="connsiteX3" fmla="*/ 478883 w 525522"/>
                  <a:gd name="connsiteY3" fmla="*/ 250509 h 284232"/>
                  <a:gd name="connsiteX4" fmla="*/ 262769 w 525522"/>
                  <a:gd name="connsiteY4" fmla="*/ 205940 h 284232"/>
                  <a:gd name="connsiteX5" fmla="*/ 46162 w 525522"/>
                  <a:gd name="connsiteY5" fmla="*/ 257873 h 284232"/>
                  <a:gd name="connsiteX6" fmla="*/ 2892 w 525522"/>
                  <a:gd name="connsiteY6" fmla="*/ 284232 h 284232"/>
                  <a:gd name="connsiteX7" fmla="*/ 10 w 525522"/>
                  <a:gd name="connsiteY7" fmla="*/ 260965 h 284232"/>
                  <a:gd name="connsiteX8" fmla="*/ 262766 w 525522"/>
                  <a:gd name="connsiteY8" fmla="*/ 0 h 284232"/>
                  <a:gd name="connsiteX0" fmla="*/ 262766 w 525522"/>
                  <a:gd name="connsiteY0" fmla="*/ 0 h 284232"/>
                  <a:gd name="connsiteX1" fmla="*/ 525522 w 525522"/>
                  <a:gd name="connsiteY1" fmla="*/ 260965 h 284232"/>
                  <a:gd name="connsiteX2" fmla="*/ 524238 w 525522"/>
                  <a:gd name="connsiteY2" fmla="*/ 275774 h 284232"/>
                  <a:gd name="connsiteX3" fmla="*/ 478883 w 525522"/>
                  <a:gd name="connsiteY3" fmla="*/ 250509 h 284232"/>
                  <a:gd name="connsiteX4" fmla="*/ 46162 w 525522"/>
                  <a:gd name="connsiteY4" fmla="*/ 257873 h 284232"/>
                  <a:gd name="connsiteX5" fmla="*/ 2892 w 525522"/>
                  <a:gd name="connsiteY5" fmla="*/ 284232 h 284232"/>
                  <a:gd name="connsiteX6" fmla="*/ 10 w 525522"/>
                  <a:gd name="connsiteY6" fmla="*/ 260965 h 284232"/>
                  <a:gd name="connsiteX7" fmla="*/ 262766 w 525522"/>
                  <a:gd name="connsiteY7" fmla="*/ 0 h 284232"/>
                  <a:gd name="connsiteX0" fmla="*/ 262766 w 525522"/>
                  <a:gd name="connsiteY0" fmla="*/ 0 h 284232"/>
                  <a:gd name="connsiteX1" fmla="*/ 525522 w 525522"/>
                  <a:gd name="connsiteY1" fmla="*/ 260965 h 284232"/>
                  <a:gd name="connsiteX2" fmla="*/ 524238 w 525522"/>
                  <a:gd name="connsiteY2" fmla="*/ 275774 h 284232"/>
                  <a:gd name="connsiteX3" fmla="*/ 478883 w 525522"/>
                  <a:gd name="connsiteY3" fmla="*/ 250509 h 284232"/>
                  <a:gd name="connsiteX4" fmla="*/ 2892 w 525522"/>
                  <a:gd name="connsiteY4" fmla="*/ 284232 h 284232"/>
                  <a:gd name="connsiteX5" fmla="*/ 10 w 525522"/>
                  <a:gd name="connsiteY5" fmla="*/ 260965 h 284232"/>
                  <a:gd name="connsiteX6" fmla="*/ 262766 w 525522"/>
                  <a:gd name="connsiteY6" fmla="*/ 0 h 284232"/>
                  <a:gd name="connsiteX0" fmla="*/ 262766 w 525522"/>
                  <a:gd name="connsiteY0" fmla="*/ 0 h 284232"/>
                  <a:gd name="connsiteX1" fmla="*/ 525522 w 525522"/>
                  <a:gd name="connsiteY1" fmla="*/ 260965 h 284232"/>
                  <a:gd name="connsiteX2" fmla="*/ 524238 w 525522"/>
                  <a:gd name="connsiteY2" fmla="*/ 275774 h 284232"/>
                  <a:gd name="connsiteX3" fmla="*/ 2892 w 525522"/>
                  <a:gd name="connsiteY3" fmla="*/ 284232 h 284232"/>
                  <a:gd name="connsiteX4" fmla="*/ 10 w 525522"/>
                  <a:gd name="connsiteY4" fmla="*/ 260965 h 284232"/>
                  <a:gd name="connsiteX5" fmla="*/ 262766 w 525522"/>
                  <a:gd name="connsiteY5" fmla="*/ 0 h 28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522" h="284232">
                    <a:moveTo>
                      <a:pt x="262766" y="0"/>
                    </a:moveTo>
                    <a:cubicBezTo>
                      <a:pt x="407882" y="0"/>
                      <a:pt x="525522" y="116838"/>
                      <a:pt x="525522" y="260965"/>
                    </a:cubicBezTo>
                    <a:lnTo>
                      <a:pt x="524238" y="275774"/>
                    </a:lnTo>
                    <a:lnTo>
                      <a:pt x="2892" y="284232"/>
                    </a:lnTo>
                    <a:lnTo>
                      <a:pt x="10" y="260965"/>
                    </a:lnTo>
                    <a:cubicBezTo>
                      <a:pt x="-1260" y="144767"/>
                      <a:pt x="117650" y="0"/>
                      <a:pt x="262766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7" name="楕円 124">
                <a:extLst>
                  <a:ext uri="{FF2B5EF4-FFF2-40B4-BE49-F238E27FC236}">
                    <a16:creationId xmlns:a16="http://schemas.microsoft.com/office/drawing/2014/main" id="{0705E1D3-5040-1E12-2B50-4BA5EE5882EC}"/>
                  </a:ext>
                </a:extLst>
              </p:cNvPr>
              <p:cNvSpPr/>
              <p:nvPr/>
            </p:nvSpPr>
            <p:spPr bwMode="auto">
              <a:xfrm>
                <a:off x="8023763" y="5158762"/>
                <a:ext cx="515898" cy="444613"/>
              </a:xfrm>
              <a:custGeom>
                <a:avLst/>
                <a:gdLst>
                  <a:gd name="connsiteX0" fmla="*/ 0 w 525512"/>
                  <a:gd name="connsiteY0" fmla="*/ 260965 h 521930"/>
                  <a:gd name="connsiteX1" fmla="*/ 262756 w 525512"/>
                  <a:gd name="connsiteY1" fmla="*/ 0 h 521930"/>
                  <a:gd name="connsiteX2" fmla="*/ 525512 w 525512"/>
                  <a:gd name="connsiteY2" fmla="*/ 260965 h 521930"/>
                  <a:gd name="connsiteX3" fmla="*/ 262756 w 525512"/>
                  <a:gd name="connsiteY3" fmla="*/ 521930 h 521930"/>
                  <a:gd name="connsiteX4" fmla="*/ 0 w 525512"/>
                  <a:gd name="connsiteY4" fmla="*/ 260965 h 521930"/>
                  <a:gd name="connsiteX0" fmla="*/ 10 w 525522"/>
                  <a:gd name="connsiteY0" fmla="*/ 260965 h 697190"/>
                  <a:gd name="connsiteX1" fmla="*/ 262766 w 525522"/>
                  <a:gd name="connsiteY1" fmla="*/ 0 h 697190"/>
                  <a:gd name="connsiteX2" fmla="*/ 525522 w 525522"/>
                  <a:gd name="connsiteY2" fmla="*/ 260965 h 697190"/>
                  <a:gd name="connsiteX3" fmla="*/ 270386 w 525522"/>
                  <a:gd name="connsiteY3" fmla="*/ 697190 h 697190"/>
                  <a:gd name="connsiteX4" fmla="*/ 10 w 525522"/>
                  <a:gd name="connsiteY4" fmla="*/ 260965 h 697190"/>
                  <a:gd name="connsiteX0" fmla="*/ 10 w 525522"/>
                  <a:gd name="connsiteY0" fmla="*/ 260965 h 697190"/>
                  <a:gd name="connsiteX1" fmla="*/ 262766 w 525522"/>
                  <a:gd name="connsiteY1" fmla="*/ 0 h 697190"/>
                  <a:gd name="connsiteX2" fmla="*/ 525522 w 525522"/>
                  <a:gd name="connsiteY2" fmla="*/ 260965 h 697190"/>
                  <a:gd name="connsiteX3" fmla="*/ 270386 w 525522"/>
                  <a:gd name="connsiteY3" fmla="*/ 697190 h 697190"/>
                  <a:gd name="connsiteX4" fmla="*/ 10 w 525522"/>
                  <a:gd name="connsiteY4" fmla="*/ 260965 h 697190"/>
                  <a:gd name="connsiteX0" fmla="*/ 10 w 525522"/>
                  <a:gd name="connsiteY0" fmla="*/ 260965 h 697190"/>
                  <a:gd name="connsiteX1" fmla="*/ 262766 w 525522"/>
                  <a:gd name="connsiteY1" fmla="*/ 0 h 697190"/>
                  <a:gd name="connsiteX2" fmla="*/ 525522 w 525522"/>
                  <a:gd name="connsiteY2" fmla="*/ 260965 h 697190"/>
                  <a:gd name="connsiteX3" fmla="*/ 270386 w 525522"/>
                  <a:gd name="connsiteY3" fmla="*/ 697190 h 697190"/>
                  <a:gd name="connsiteX4" fmla="*/ 10 w 525522"/>
                  <a:gd name="connsiteY4" fmla="*/ 260965 h 697190"/>
                  <a:gd name="connsiteX0" fmla="*/ 0 w 525512"/>
                  <a:gd name="connsiteY0" fmla="*/ 54528 h 490753"/>
                  <a:gd name="connsiteX1" fmla="*/ 525512 w 525512"/>
                  <a:gd name="connsiteY1" fmla="*/ 54528 h 490753"/>
                  <a:gd name="connsiteX2" fmla="*/ 270376 w 525512"/>
                  <a:gd name="connsiteY2" fmla="*/ 490753 h 490753"/>
                  <a:gd name="connsiteX3" fmla="*/ 0 w 525512"/>
                  <a:gd name="connsiteY3" fmla="*/ 54528 h 490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5512" h="490753">
                    <a:moveTo>
                      <a:pt x="0" y="54528"/>
                    </a:moveTo>
                    <a:cubicBezTo>
                      <a:pt x="42523" y="-18176"/>
                      <a:pt x="480449" y="-18176"/>
                      <a:pt x="525512" y="54528"/>
                    </a:cubicBezTo>
                    <a:cubicBezTo>
                      <a:pt x="525512" y="198655"/>
                      <a:pt x="423112" y="345973"/>
                      <a:pt x="270376" y="490753"/>
                    </a:cubicBezTo>
                    <a:cubicBezTo>
                      <a:pt x="117640" y="345973"/>
                      <a:pt x="1270" y="170726"/>
                      <a:pt x="0" y="5452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BF41417F-D084-B8F9-701D-8B20FDBF775C}"/>
                  </a:ext>
                </a:extLst>
              </p:cNvPr>
              <p:cNvSpPr/>
              <p:nvPr/>
            </p:nvSpPr>
            <p:spPr bwMode="auto">
              <a:xfrm>
                <a:off x="6765355" y="5415462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四角形: 上の 2 つの角を丸める 178">
                <a:extLst>
                  <a:ext uri="{FF2B5EF4-FFF2-40B4-BE49-F238E27FC236}">
                    <a16:creationId xmlns:a16="http://schemas.microsoft.com/office/drawing/2014/main" id="{EEBF2860-ABD8-ADDE-90B8-7E96FA1223ED}"/>
                  </a:ext>
                </a:extLst>
              </p:cNvPr>
              <p:cNvSpPr/>
              <p:nvPr/>
            </p:nvSpPr>
            <p:spPr bwMode="auto">
              <a:xfrm>
                <a:off x="7064530" y="5716123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0367366-9FD3-0394-BFAC-8207218BA002}"/>
                  </a:ext>
                </a:extLst>
              </p:cNvPr>
              <p:cNvSpPr/>
              <p:nvPr/>
            </p:nvSpPr>
            <p:spPr bwMode="auto">
              <a:xfrm>
                <a:off x="7245932" y="5176504"/>
                <a:ext cx="461426" cy="533575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D88F4A6F-F6A1-1593-63FE-2198E62AED2C}"/>
                  </a:ext>
                </a:extLst>
              </p:cNvPr>
              <p:cNvSpPr/>
              <p:nvPr/>
            </p:nvSpPr>
            <p:spPr bwMode="auto">
              <a:xfrm>
                <a:off x="8843257" y="5176504"/>
                <a:ext cx="461426" cy="533575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25C4FDD4-8F4A-5CFF-0AEA-1E51EB45C8A0}"/>
                </a:ext>
              </a:extLst>
            </p:cNvPr>
            <p:cNvSpPr/>
            <p:nvPr/>
          </p:nvSpPr>
          <p:spPr bwMode="auto">
            <a:xfrm>
              <a:off x="7408539" y="4523582"/>
              <a:ext cx="325998" cy="32804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243E0F5F-DB41-F072-6F06-026C646C616F}"/>
                </a:ext>
              </a:extLst>
            </p:cNvPr>
            <p:cNvSpPr/>
            <p:nvPr/>
          </p:nvSpPr>
          <p:spPr bwMode="auto">
            <a:xfrm>
              <a:off x="8082432" y="4523582"/>
              <a:ext cx="325998" cy="32804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E338B7BA-1616-0D03-6201-601E92D02B39}"/>
                </a:ext>
              </a:extLst>
            </p:cNvPr>
            <p:cNvSpPr/>
            <p:nvPr/>
          </p:nvSpPr>
          <p:spPr bwMode="auto">
            <a:xfrm>
              <a:off x="7509119" y="4619806"/>
              <a:ext cx="124838" cy="12562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CB05756E-8137-EC8F-EBDD-701C2859F956}"/>
                </a:ext>
              </a:extLst>
            </p:cNvPr>
            <p:cNvSpPr/>
            <p:nvPr/>
          </p:nvSpPr>
          <p:spPr bwMode="auto">
            <a:xfrm>
              <a:off x="8183012" y="4619806"/>
              <a:ext cx="124838" cy="12562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57284258-ADA0-06D4-87C2-B2DCD3BE4EE9}"/>
              </a:ext>
            </a:extLst>
          </p:cNvPr>
          <p:cNvGrpSpPr/>
          <p:nvPr/>
        </p:nvGrpSpPr>
        <p:grpSpPr>
          <a:xfrm>
            <a:off x="3674294" y="4000777"/>
            <a:ext cx="2599790" cy="2376597"/>
            <a:chOff x="3674294" y="4000777"/>
            <a:chExt cx="2599790" cy="2376597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23DBF57C-05CE-EAF9-34E0-C8F96F1F5299}"/>
                </a:ext>
              </a:extLst>
            </p:cNvPr>
            <p:cNvGrpSpPr/>
            <p:nvPr/>
          </p:nvGrpSpPr>
          <p:grpSpPr>
            <a:xfrm>
              <a:off x="3674294" y="4000777"/>
              <a:ext cx="2599790" cy="2376597"/>
              <a:chOff x="3653855" y="3931729"/>
              <a:chExt cx="3001558" cy="2743873"/>
            </a:xfrm>
          </p:grpSpPr>
          <p:sp>
            <p:nvSpPr>
              <p:cNvPr id="188" name="四角形: 上の 2 つの角を丸める 187">
                <a:extLst>
                  <a:ext uri="{FF2B5EF4-FFF2-40B4-BE49-F238E27FC236}">
                    <a16:creationId xmlns:a16="http://schemas.microsoft.com/office/drawing/2014/main" id="{84DB677D-9FF8-B6C2-A7FF-F814222B6B72}"/>
                  </a:ext>
                </a:extLst>
              </p:cNvPr>
              <p:cNvSpPr/>
              <p:nvPr/>
            </p:nvSpPr>
            <p:spPr bwMode="auto">
              <a:xfrm>
                <a:off x="3740931" y="3931729"/>
                <a:ext cx="2806616" cy="2743873"/>
              </a:xfrm>
              <a:prstGeom prst="round2SameRect">
                <a:avLst>
                  <a:gd name="adj1" fmla="val 13092"/>
                  <a:gd name="adj2" fmla="val 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9" name="四角形: 角を丸くする 188">
                <a:extLst>
                  <a:ext uri="{FF2B5EF4-FFF2-40B4-BE49-F238E27FC236}">
                    <a16:creationId xmlns:a16="http://schemas.microsoft.com/office/drawing/2014/main" id="{8C52EA79-AD86-3D13-AAEE-F9E7C7CC171C}"/>
                  </a:ext>
                </a:extLst>
              </p:cNvPr>
              <p:cNvSpPr/>
              <p:nvPr/>
            </p:nvSpPr>
            <p:spPr bwMode="auto">
              <a:xfrm>
                <a:off x="4037694" y="4230751"/>
                <a:ext cx="2233878" cy="960170"/>
              </a:xfrm>
              <a:prstGeom prst="roundRect">
                <a:avLst/>
              </a:prstGeom>
              <a:solidFill>
                <a:schemeClr val="accent5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47C83737-6F7F-5433-05CF-56D47E81427D}"/>
                  </a:ext>
                </a:extLst>
              </p:cNvPr>
              <p:cNvSpPr/>
              <p:nvPr/>
            </p:nvSpPr>
            <p:spPr bwMode="auto">
              <a:xfrm>
                <a:off x="4432341" y="4181206"/>
                <a:ext cx="1444584" cy="1471612"/>
              </a:xfrm>
              <a:prstGeom prst="ellipse">
                <a:avLst/>
              </a:pr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71038BF6-FEDE-FE99-6B9E-831556A533FE}"/>
                  </a:ext>
                </a:extLst>
              </p:cNvPr>
              <p:cNvSpPr/>
              <p:nvPr/>
            </p:nvSpPr>
            <p:spPr bwMode="auto">
              <a:xfrm>
                <a:off x="4907446" y="4920374"/>
                <a:ext cx="525522" cy="284232"/>
              </a:xfrm>
              <a:custGeom>
                <a:avLst/>
                <a:gdLst>
                  <a:gd name="connsiteX0" fmla="*/ 262766 w 525522"/>
                  <a:gd name="connsiteY0" fmla="*/ 0 h 284232"/>
                  <a:gd name="connsiteX1" fmla="*/ 525522 w 525522"/>
                  <a:gd name="connsiteY1" fmla="*/ 260965 h 284232"/>
                  <a:gd name="connsiteX2" fmla="*/ 524238 w 525522"/>
                  <a:gd name="connsiteY2" fmla="*/ 275774 h 284232"/>
                  <a:gd name="connsiteX3" fmla="*/ 478883 w 525522"/>
                  <a:gd name="connsiteY3" fmla="*/ 250509 h 284232"/>
                  <a:gd name="connsiteX4" fmla="*/ 262769 w 525522"/>
                  <a:gd name="connsiteY4" fmla="*/ 205940 h 284232"/>
                  <a:gd name="connsiteX5" fmla="*/ 46162 w 525522"/>
                  <a:gd name="connsiteY5" fmla="*/ 257873 h 284232"/>
                  <a:gd name="connsiteX6" fmla="*/ 2892 w 525522"/>
                  <a:gd name="connsiteY6" fmla="*/ 284232 h 284232"/>
                  <a:gd name="connsiteX7" fmla="*/ 10 w 525522"/>
                  <a:gd name="connsiteY7" fmla="*/ 260965 h 284232"/>
                  <a:gd name="connsiteX8" fmla="*/ 262766 w 525522"/>
                  <a:gd name="connsiteY8" fmla="*/ 0 h 284232"/>
                  <a:gd name="connsiteX0" fmla="*/ 262766 w 525522"/>
                  <a:gd name="connsiteY0" fmla="*/ 0 h 284232"/>
                  <a:gd name="connsiteX1" fmla="*/ 525522 w 525522"/>
                  <a:gd name="connsiteY1" fmla="*/ 260965 h 284232"/>
                  <a:gd name="connsiteX2" fmla="*/ 524238 w 525522"/>
                  <a:gd name="connsiteY2" fmla="*/ 275774 h 284232"/>
                  <a:gd name="connsiteX3" fmla="*/ 478883 w 525522"/>
                  <a:gd name="connsiteY3" fmla="*/ 250509 h 284232"/>
                  <a:gd name="connsiteX4" fmla="*/ 46162 w 525522"/>
                  <a:gd name="connsiteY4" fmla="*/ 257873 h 284232"/>
                  <a:gd name="connsiteX5" fmla="*/ 2892 w 525522"/>
                  <a:gd name="connsiteY5" fmla="*/ 284232 h 284232"/>
                  <a:gd name="connsiteX6" fmla="*/ 10 w 525522"/>
                  <a:gd name="connsiteY6" fmla="*/ 260965 h 284232"/>
                  <a:gd name="connsiteX7" fmla="*/ 262766 w 525522"/>
                  <a:gd name="connsiteY7" fmla="*/ 0 h 284232"/>
                  <a:gd name="connsiteX0" fmla="*/ 262766 w 525522"/>
                  <a:gd name="connsiteY0" fmla="*/ 0 h 284232"/>
                  <a:gd name="connsiteX1" fmla="*/ 525522 w 525522"/>
                  <a:gd name="connsiteY1" fmla="*/ 260965 h 284232"/>
                  <a:gd name="connsiteX2" fmla="*/ 524238 w 525522"/>
                  <a:gd name="connsiteY2" fmla="*/ 275774 h 284232"/>
                  <a:gd name="connsiteX3" fmla="*/ 478883 w 525522"/>
                  <a:gd name="connsiteY3" fmla="*/ 250509 h 284232"/>
                  <a:gd name="connsiteX4" fmla="*/ 2892 w 525522"/>
                  <a:gd name="connsiteY4" fmla="*/ 284232 h 284232"/>
                  <a:gd name="connsiteX5" fmla="*/ 10 w 525522"/>
                  <a:gd name="connsiteY5" fmla="*/ 260965 h 284232"/>
                  <a:gd name="connsiteX6" fmla="*/ 262766 w 525522"/>
                  <a:gd name="connsiteY6" fmla="*/ 0 h 284232"/>
                  <a:gd name="connsiteX0" fmla="*/ 262766 w 525522"/>
                  <a:gd name="connsiteY0" fmla="*/ 0 h 284232"/>
                  <a:gd name="connsiteX1" fmla="*/ 525522 w 525522"/>
                  <a:gd name="connsiteY1" fmla="*/ 260965 h 284232"/>
                  <a:gd name="connsiteX2" fmla="*/ 524238 w 525522"/>
                  <a:gd name="connsiteY2" fmla="*/ 275774 h 284232"/>
                  <a:gd name="connsiteX3" fmla="*/ 2892 w 525522"/>
                  <a:gd name="connsiteY3" fmla="*/ 284232 h 284232"/>
                  <a:gd name="connsiteX4" fmla="*/ 10 w 525522"/>
                  <a:gd name="connsiteY4" fmla="*/ 260965 h 284232"/>
                  <a:gd name="connsiteX5" fmla="*/ 262766 w 525522"/>
                  <a:gd name="connsiteY5" fmla="*/ 0 h 284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5522" h="284232">
                    <a:moveTo>
                      <a:pt x="262766" y="0"/>
                    </a:moveTo>
                    <a:cubicBezTo>
                      <a:pt x="407882" y="0"/>
                      <a:pt x="525522" y="116838"/>
                      <a:pt x="525522" y="260965"/>
                    </a:cubicBezTo>
                    <a:lnTo>
                      <a:pt x="524238" y="275774"/>
                    </a:lnTo>
                    <a:lnTo>
                      <a:pt x="2892" y="284232"/>
                    </a:lnTo>
                    <a:lnTo>
                      <a:pt x="10" y="260965"/>
                    </a:lnTo>
                    <a:cubicBezTo>
                      <a:pt x="-1260" y="144767"/>
                      <a:pt x="117650" y="0"/>
                      <a:pt x="26276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" name="楕円 124">
                <a:extLst>
                  <a:ext uri="{FF2B5EF4-FFF2-40B4-BE49-F238E27FC236}">
                    <a16:creationId xmlns:a16="http://schemas.microsoft.com/office/drawing/2014/main" id="{AECDB458-6918-2710-017A-5470A4C49730}"/>
                  </a:ext>
                </a:extLst>
              </p:cNvPr>
              <p:cNvSpPr/>
              <p:nvPr/>
            </p:nvSpPr>
            <p:spPr bwMode="auto">
              <a:xfrm>
                <a:off x="4912263" y="5158762"/>
                <a:ext cx="515898" cy="444613"/>
              </a:xfrm>
              <a:custGeom>
                <a:avLst/>
                <a:gdLst>
                  <a:gd name="connsiteX0" fmla="*/ 0 w 525512"/>
                  <a:gd name="connsiteY0" fmla="*/ 260965 h 521930"/>
                  <a:gd name="connsiteX1" fmla="*/ 262756 w 525512"/>
                  <a:gd name="connsiteY1" fmla="*/ 0 h 521930"/>
                  <a:gd name="connsiteX2" fmla="*/ 525512 w 525512"/>
                  <a:gd name="connsiteY2" fmla="*/ 260965 h 521930"/>
                  <a:gd name="connsiteX3" fmla="*/ 262756 w 525512"/>
                  <a:gd name="connsiteY3" fmla="*/ 521930 h 521930"/>
                  <a:gd name="connsiteX4" fmla="*/ 0 w 525512"/>
                  <a:gd name="connsiteY4" fmla="*/ 260965 h 521930"/>
                  <a:gd name="connsiteX0" fmla="*/ 10 w 525522"/>
                  <a:gd name="connsiteY0" fmla="*/ 260965 h 697190"/>
                  <a:gd name="connsiteX1" fmla="*/ 262766 w 525522"/>
                  <a:gd name="connsiteY1" fmla="*/ 0 h 697190"/>
                  <a:gd name="connsiteX2" fmla="*/ 525522 w 525522"/>
                  <a:gd name="connsiteY2" fmla="*/ 260965 h 697190"/>
                  <a:gd name="connsiteX3" fmla="*/ 270386 w 525522"/>
                  <a:gd name="connsiteY3" fmla="*/ 697190 h 697190"/>
                  <a:gd name="connsiteX4" fmla="*/ 10 w 525522"/>
                  <a:gd name="connsiteY4" fmla="*/ 260965 h 697190"/>
                  <a:gd name="connsiteX0" fmla="*/ 10 w 525522"/>
                  <a:gd name="connsiteY0" fmla="*/ 260965 h 697190"/>
                  <a:gd name="connsiteX1" fmla="*/ 262766 w 525522"/>
                  <a:gd name="connsiteY1" fmla="*/ 0 h 697190"/>
                  <a:gd name="connsiteX2" fmla="*/ 525522 w 525522"/>
                  <a:gd name="connsiteY2" fmla="*/ 260965 h 697190"/>
                  <a:gd name="connsiteX3" fmla="*/ 270386 w 525522"/>
                  <a:gd name="connsiteY3" fmla="*/ 697190 h 697190"/>
                  <a:gd name="connsiteX4" fmla="*/ 10 w 525522"/>
                  <a:gd name="connsiteY4" fmla="*/ 260965 h 697190"/>
                  <a:gd name="connsiteX0" fmla="*/ 10 w 525522"/>
                  <a:gd name="connsiteY0" fmla="*/ 260965 h 697190"/>
                  <a:gd name="connsiteX1" fmla="*/ 262766 w 525522"/>
                  <a:gd name="connsiteY1" fmla="*/ 0 h 697190"/>
                  <a:gd name="connsiteX2" fmla="*/ 525522 w 525522"/>
                  <a:gd name="connsiteY2" fmla="*/ 260965 h 697190"/>
                  <a:gd name="connsiteX3" fmla="*/ 270386 w 525522"/>
                  <a:gd name="connsiteY3" fmla="*/ 697190 h 697190"/>
                  <a:gd name="connsiteX4" fmla="*/ 10 w 525522"/>
                  <a:gd name="connsiteY4" fmla="*/ 260965 h 697190"/>
                  <a:gd name="connsiteX0" fmla="*/ 0 w 525512"/>
                  <a:gd name="connsiteY0" fmla="*/ 54528 h 490753"/>
                  <a:gd name="connsiteX1" fmla="*/ 525512 w 525512"/>
                  <a:gd name="connsiteY1" fmla="*/ 54528 h 490753"/>
                  <a:gd name="connsiteX2" fmla="*/ 270376 w 525512"/>
                  <a:gd name="connsiteY2" fmla="*/ 490753 h 490753"/>
                  <a:gd name="connsiteX3" fmla="*/ 0 w 525512"/>
                  <a:gd name="connsiteY3" fmla="*/ 54528 h 490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25512" h="490753">
                    <a:moveTo>
                      <a:pt x="0" y="54528"/>
                    </a:moveTo>
                    <a:cubicBezTo>
                      <a:pt x="42523" y="-18176"/>
                      <a:pt x="480449" y="-18176"/>
                      <a:pt x="525512" y="54528"/>
                    </a:cubicBezTo>
                    <a:cubicBezTo>
                      <a:pt x="525512" y="198655"/>
                      <a:pt x="423112" y="345973"/>
                      <a:pt x="270376" y="490753"/>
                    </a:cubicBezTo>
                    <a:cubicBezTo>
                      <a:pt x="117640" y="345973"/>
                      <a:pt x="1270" y="170726"/>
                      <a:pt x="0" y="54528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6309872F-DF56-5B4F-7AA6-BD7CDC36C890}"/>
                  </a:ext>
                </a:extLst>
              </p:cNvPr>
              <p:cNvSpPr/>
              <p:nvPr/>
            </p:nvSpPr>
            <p:spPr bwMode="auto">
              <a:xfrm>
                <a:off x="3653855" y="5415462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58E18B64-6171-7C6E-4688-66EEADB40D4E}"/>
                  </a:ext>
                </a:extLst>
              </p:cNvPr>
              <p:cNvSpPr/>
              <p:nvPr/>
            </p:nvSpPr>
            <p:spPr bwMode="auto">
              <a:xfrm>
                <a:off x="3953030" y="5716123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chemeClr val="accent5">
                  <a:lumMod val="7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346ABC0F-7502-6485-861B-A738DD866374}"/>
                  </a:ext>
                </a:extLst>
              </p:cNvPr>
              <p:cNvSpPr/>
              <p:nvPr/>
            </p:nvSpPr>
            <p:spPr bwMode="auto">
              <a:xfrm>
                <a:off x="4134432" y="5176504"/>
                <a:ext cx="461426" cy="533575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663FFCA-1022-6334-D6BF-FF3B26B2E06D}"/>
                  </a:ext>
                </a:extLst>
              </p:cNvPr>
              <p:cNvSpPr/>
              <p:nvPr/>
            </p:nvSpPr>
            <p:spPr bwMode="auto">
              <a:xfrm>
                <a:off x="5731757" y="5176504"/>
                <a:ext cx="461426" cy="533575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" name="月 196">
                <a:extLst>
                  <a:ext uri="{FF2B5EF4-FFF2-40B4-BE49-F238E27FC236}">
                    <a16:creationId xmlns:a16="http://schemas.microsoft.com/office/drawing/2014/main" id="{10B7C479-F1F2-1B4E-5711-5230CF3BBFEC}"/>
                  </a:ext>
                </a:extLst>
              </p:cNvPr>
              <p:cNvSpPr/>
              <p:nvPr/>
            </p:nvSpPr>
            <p:spPr bwMode="auto">
              <a:xfrm rot="5400000">
                <a:off x="5080608" y="4131653"/>
                <a:ext cx="127261" cy="64365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月 197">
                <a:extLst>
                  <a:ext uri="{FF2B5EF4-FFF2-40B4-BE49-F238E27FC236}">
                    <a16:creationId xmlns:a16="http://schemas.microsoft.com/office/drawing/2014/main" id="{140F0C07-5AB1-50B3-8D00-332D56A90951}"/>
                  </a:ext>
                </a:extLst>
              </p:cNvPr>
              <p:cNvSpPr/>
              <p:nvPr/>
            </p:nvSpPr>
            <p:spPr bwMode="auto">
              <a:xfrm rot="5400000">
                <a:off x="5080608" y="3998304"/>
                <a:ext cx="127261" cy="64365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A2ABA4F6-C9FB-F927-CADF-205884F22C68}"/>
                </a:ext>
              </a:extLst>
            </p:cNvPr>
            <p:cNvSpPr/>
            <p:nvPr/>
          </p:nvSpPr>
          <p:spPr bwMode="auto">
            <a:xfrm>
              <a:off x="4489480" y="4561954"/>
              <a:ext cx="325998" cy="32804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44AF49D5-59BE-6A53-AFD3-E107307ABFD8}"/>
                </a:ext>
              </a:extLst>
            </p:cNvPr>
            <p:cNvSpPr/>
            <p:nvPr/>
          </p:nvSpPr>
          <p:spPr bwMode="auto">
            <a:xfrm>
              <a:off x="5163373" y="4561954"/>
              <a:ext cx="325998" cy="32804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8FA19148-8542-E5AB-0156-0466B9810EDB}"/>
                </a:ext>
              </a:extLst>
            </p:cNvPr>
            <p:cNvSpPr/>
            <p:nvPr/>
          </p:nvSpPr>
          <p:spPr bwMode="auto">
            <a:xfrm>
              <a:off x="4590060" y="4658178"/>
              <a:ext cx="124838" cy="12562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" name="楕円 186">
              <a:extLst>
                <a:ext uri="{FF2B5EF4-FFF2-40B4-BE49-F238E27FC236}">
                  <a16:creationId xmlns:a16="http://schemas.microsoft.com/office/drawing/2014/main" id="{14A2023A-841F-DC0A-28AB-58E479BBF1B0}"/>
                </a:ext>
              </a:extLst>
            </p:cNvPr>
            <p:cNvSpPr/>
            <p:nvPr/>
          </p:nvSpPr>
          <p:spPr bwMode="auto">
            <a:xfrm>
              <a:off x="5263953" y="4658178"/>
              <a:ext cx="124838" cy="12562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861A7368-AD13-918B-B2AF-F2C80EE3C1BF}"/>
              </a:ext>
            </a:extLst>
          </p:cNvPr>
          <p:cNvGrpSpPr/>
          <p:nvPr/>
        </p:nvGrpSpPr>
        <p:grpSpPr>
          <a:xfrm>
            <a:off x="731883" y="4014065"/>
            <a:ext cx="2599790" cy="2376597"/>
            <a:chOff x="731883" y="4014065"/>
            <a:chExt cx="2599790" cy="2376597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CEE49FA3-681D-415E-B8AA-071FC115275A}"/>
                </a:ext>
              </a:extLst>
            </p:cNvPr>
            <p:cNvGrpSpPr/>
            <p:nvPr/>
          </p:nvGrpSpPr>
          <p:grpSpPr>
            <a:xfrm>
              <a:off x="731883" y="4014065"/>
              <a:ext cx="2599790" cy="2376597"/>
              <a:chOff x="593155" y="3931729"/>
              <a:chExt cx="3001558" cy="2743873"/>
            </a:xfrm>
          </p:grpSpPr>
          <p:sp>
            <p:nvSpPr>
              <p:cNvPr id="205" name="四角形: 上の 2 つの角を丸める 204">
                <a:extLst>
                  <a:ext uri="{FF2B5EF4-FFF2-40B4-BE49-F238E27FC236}">
                    <a16:creationId xmlns:a16="http://schemas.microsoft.com/office/drawing/2014/main" id="{D4C098F5-ED0A-77B5-D87B-F2CBAE02267B}"/>
                  </a:ext>
                </a:extLst>
              </p:cNvPr>
              <p:cNvSpPr/>
              <p:nvPr/>
            </p:nvSpPr>
            <p:spPr bwMode="auto">
              <a:xfrm>
                <a:off x="680231" y="3931729"/>
                <a:ext cx="2806616" cy="2743873"/>
              </a:xfrm>
              <a:prstGeom prst="round2SameRect">
                <a:avLst>
                  <a:gd name="adj1" fmla="val 13092"/>
                  <a:gd name="adj2" fmla="val 0"/>
                </a:avLst>
              </a:pr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6" name="四角形: 角を丸くする 205">
                <a:extLst>
                  <a:ext uri="{FF2B5EF4-FFF2-40B4-BE49-F238E27FC236}">
                    <a16:creationId xmlns:a16="http://schemas.microsoft.com/office/drawing/2014/main" id="{3E45B1E2-A387-E471-7322-FC980F3EA741}"/>
                  </a:ext>
                </a:extLst>
              </p:cNvPr>
              <p:cNvSpPr/>
              <p:nvPr/>
            </p:nvSpPr>
            <p:spPr bwMode="auto">
              <a:xfrm>
                <a:off x="976994" y="4230751"/>
                <a:ext cx="2233878" cy="960170"/>
              </a:xfrm>
              <a:prstGeom prst="roundRect">
                <a:avLst/>
              </a:pr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9CEDE8CA-E373-5C3C-E257-FB52CA290B91}"/>
                  </a:ext>
                </a:extLst>
              </p:cNvPr>
              <p:cNvSpPr/>
              <p:nvPr/>
            </p:nvSpPr>
            <p:spPr bwMode="auto">
              <a:xfrm>
                <a:off x="1371641" y="4181206"/>
                <a:ext cx="1444584" cy="1471612"/>
              </a:xfrm>
              <a:prstGeom prst="ellipse">
                <a:avLst/>
              </a:pr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8" name="楕円 124">
                <a:extLst>
                  <a:ext uri="{FF2B5EF4-FFF2-40B4-BE49-F238E27FC236}">
                    <a16:creationId xmlns:a16="http://schemas.microsoft.com/office/drawing/2014/main" id="{F1735FA6-98E9-47D6-CAC2-DA4F8B6E9C7A}"/>
                  </a:ext>
                </a:extLst>
              </p:cNvPr>
              <p:cNvSpPr/>
              <p:nvPr/>
            </p:nvSpPr>
            <p:spPr bwMode="auto">
              <a:xfrm>
                <a:off x="1795864" y="4937759"/>
                <a:ext cx="627296" cy="654762"/>
              </a:xfrm>
              <a:custGeom>
                <a:avLst/>
                <a:gdLst>
                  <a:gd name="connsiteX0" fmla="*/ 0 w 525512"/>
                  <a:gd name="connsiteY0" fmla="*/ 260965 h 521930"/>
                  <a:gd name="connsiteX1" fmla="*/ 262756 w 525512"/>
                  <a:gd name="connsiteY1" fmla="*/ 0 h 521930"/>
                  <a:gd name="connsiteX2" fmla="*/ 525512 w 525512"/>
                  <a:gd name="connsiteY2" fmla="*/ 260965 h 521930"/>
                  <a:gd name="connsiteX3" fmla="*/ 262756 w 525512"/>
                  <a:gd name="connsiteY3" fmla="*/ 521930 h 521930"/>
                  <a:gd name="connsiteX4" fmla="*/ 0 w 525512"/>
                  <a:gd name="connsiteY4" fmla="*/ 260965 h 521930"/>
                  <a:gd name="connsiteX0" fmla="*/ 10 w 525522"/>
                  <a:gd name="connsiteY0" fmla="*/ 260965 h 697190"/>
                  <a:gd name="connsiteX1" fmla="*/ 262766 w 525522"/>
                  <a:gd name="connsiteY1" fmla="*/ 0 h 697190"/>
                  <a:gd name="connsiteX2" fmla="*/ 525522 w 525522"/>
                  <a:gd name="connsiteY2" fmla="*/ 260965 h 697190"/>
                  <a:gd name="connsiteX3" fmla="*/ 270386 w 525522"/>
                  <a:gd name="connsiteY3" fmla="*/ 697190 h 697190"/>
                  <a:gd name="connsiteX4" fmla="*/ 10 w 525522"/>
                  <a:gd name="connsiteY4" fmla="*/ 260965 h 697190"/>
                  <a:gd name="connsiteX0" fmla="*/ 10 w 525522"/>
                  <a:gd name="connsiteY0" fmla="*/ 260965 h 697190"/>
                  <a:gd name="connsiteX1" fmla="*/ 262766 w 525522"/>
                  <a:gd name="connsiteY1" fmla="*/ 0 h 697190"/>
                  <a:gd name="connsiteX2" fmla="*/ 525522 w 525522"/>
                  <a:gd name="connsiteY2" fmla="*/ 260965 h 697190"/>
                  <a:gd name="connsiteX3" fmla="*/ 270386 w 525522"/>
                  <a:gd name="connsiteY3" fmla="*/ 697190 h 697190"/>
                  <a:gd name="connsiteX4" fmla="*/ 10 w 525522"/>
                  <a:gd name="connsiteY4" fmla="*/ 260965 h 697190"/>
                  <a:gd name="connsiteX0" fmla="*/ 10 w 525522"/>
                  <a:gd name="connsiteY0" fmla="*/ 260965 h 697190"/>
                  <a:gd name="connsiteX1" fmla="*/ 262766 w 525522"/>
                  <a:gd name="connsiteY1" fmla="*/ 0 h 697190"/>
                  <a:gd name="connsiteX2" fmla="*/ 525522 w 525522"/>
                  <a:gd name="connsiteY2" fmla="*/ 260965 h 697190"/>
                  <a:gd name="connsiteX3" fmla="*/ 270386 w 525522"/>
                  <a:gd name="connsiteY3" fmla="*/ 697190 h 697190"/>
                  <a:gd name="connsiteX4" fmla="*/ 10 w 525522"/>
                  <a:gd name="connsiteY4" fmla="*/ 260965 h 697190"/>
                  <a:gd name="connsiteX0" fmla="*/ 0 w 525512"/>
                  <a:gd name="connsiteY0" fmla="*/ 54528 h 490753"/>
                  <a:gd name="connsiteX1" fmla="*/ 525512 w 525512"/>
                  <a:gd name="connsiteY1" fmla="*/ 54528 h 490753"/>
                  <a:gd name="connsiteX2" fmla="*/ 270376 w 525512"/>
                  <a:gd name="connsiteY2" fmla="*/ 490753 h 490753"/>
                  <a:gd name="connsiteX3" fmla="*/ 0 w 525512"/>
                  <a:gd name="connsiteY3" fmla="*/ 54528 h 490753"/>
                  <a:gd name="connsiteX0" fmla="*/ 0 w 525512"/>
                  <a:gd name="connsiteY0" fmla="*/ 134190 h 570415"/>
                  <a:gd name="connsiteX1" fmla="*/ 270168 w 525512"/>
                  <a:gd name="connsiteY1" fmla="*/ 0 h 570415"/>
                  <a:gd name="connsiteX2" fmla="*/ 525512 w 525512"/>
                  <a:gd name="connsiteY2" fmla="*/ 134190 h 570415"/>
                  <a:gd name="connsiteX3" fmla="*/ 270376 w 525512"/>
                  <a:gd name="connsiteY3" fmla="*/ 570415 h 570415"/>
                  <a:gd name="connsiteX4" fmla="*/ 0 w 525512"/>
                  <a:gd name="connsiteY4" fmla="*/ 134190 h 57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512" h="570415">
                    <a:moveTo>
                      <a:pt x="0" y="134190"/>
                    </a:moveTo>
                    <a:cubicBezTo>
                      <a:pt x="-35" y="51291"/>
                      <a:pt x="182583" y="0"/>
                      <a:pt x="270168" y="0"/>
                    </a:cubicBezTo>
                    <a:cubicBezTo>
                      <a:pt x="357753" y="0"/>
                      <a:pt x="525477" y="51291"/>
                      <a:pt x="525512" y="134190"/>
                    </a:cubicBezTo>
                    <a:cubicBezTo>
                      <a:pt x="525512" y="278317"/>
                      <a:pt x="423112" y="425635"/>
                      <a:pt x="270376" y="570415"/>
                    </a:cubicBezTo>
                    <a:cubicBezTo>
                      <a:pt x="117640" y="425635"/>
                      <a:pt x="1270" y="250388"/>
                      <a:pt x="0" y="134190"/>
                    </a:cubicBezTo>
                    <a:close/>
                  </a:path>
                </a:pathLst>
              </a:cu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9" name="四角形: 上の 2 つの角を丸める 208">
                <a:extLst>
                  <a:ext uri="{FF2B5EF4-FFF2-40B4-BE49-F238E27FC236}">
                    <a16:creationId xmlns:a16="http://schemas.microsoft.com/office/drawing/2014/main" id="{D80D2695-CA02-4EE1-C79A-90DA871D8D50}"/>
                  </a:ext>
                </a:extLst>
              </p:cNvPr>
              <p:cNvSpPr/>
              <p:nvPr/>
            </p:nvSpPr>
            <p:spPr bwMode="auto">
              <a:xfrm>
                <a:off x="593155" y="5415462"/>
                <a:ext cx="3001558" cy="1260140"/>
              </a:xfrm>
              <a:prstGeom prst="round2SameRect">
                <a:avLst>
                  <a:gd name="adj1" fmla="val 21580"/>
                  <a:gd name="adj2" fmla="val 0"/>
                </a:avLst>
              </a:prstGeom>
              <a:solidFill>
                <a:schemeClr val="bg1">
                  <a:lumMod val="9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0" name="四角形: 上の 2 つの角を丸める 209">
                <a:extLst>
                  <a:ext uri="{FF2B5EF4-FFF2-40B4-BE49-F238E27FC236}">
                    <a16:creationId xmlns:a16="http://schemas.microsoft.com/office/drawing/2014/main" id="{9168A2B5-9DA6-4647-6AB1-6F7362D5A462}"/>
                  </a:ext>
                </a:extLst>
              </p:cNvPr>
              <p:cNvSpPr/>
              <p:nvPr/>
            </p:nvSpPr>
            <p:spPr bwMode="auto">
              <a:xfrm>
                <a:off x="892330" y="5716123"/>
                <a:ext cx="2403206" cy="957936"/>
              </a:xfrm>
              <a:prstGeom prst="round2SameRect">
                <a:avLst>
                  <a:gd name="adj1" fmla="val 23726"/>
                  <a:gd name="adj2" fmla="val 0"/>
                </a:avLst>
              </a:prstGeom>
              <a:solidFill>
                <a:srgbClr val="FFC0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6B46F147-E122-FCA6-3BCE-6465C483634E}"/>
                  </a:ext>
                </a:extLst>
              </p:cNvPr>
              <p:cNvSpPr/>
              <p:nvPr/>
            </p:nvSpPr>
            <p:spPr bwMode="auto">
              <a:xfrm>
                <a:off x="1073732" y="5176504"/>
                <a:ext cx="461426" cy="533575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B5396299-EE51-7BCF-2704-ED9E7B9E0AFC}"/>
                  </a:ext>
                </a:extLst>
              </p:cNvPr>
              <p:cNvSpPr/>
              <p:nvPr/>
            </p:nvSpPr>
            <p:spPr bwMode="auto">
              <a:xfrm>
                <a:off x="2671057" y="5176504"/>
                <a:ext cx="461426" cy="533575"/>
              </a:xfrm>
              <a:custGeom>
                <a:avLst/>
                <a:gdLst>
                  <a:gd name="connsiteX0" fmla="*/ 237857 w 461426"/>
                  <a:gd name="connsiteY0" fmla="*/ 0 h 303103"/>
                  <a:gd name="connsiteX1" fmla="*/ 397471 w 461426"/>
                  <a:gd name="connsiteY1" fmla="*/ 60622 h 303103"/>
                  <a:gd name="connsiteX2" fmla="*/ 404824 w 461426"/>
                  <a:gd name="connsiteY2" fmla="*/ 81492 h 303103"/>
                  <a:gd name="connsiteX3" fmla="*/ 409233 w 461426"/>
                  <a:gd name="connsiteY3" fmla="*/ 82636 h 303103"/>
                  <a:gd name="connsiteX4" fmla="*/ 461426 w 461426"/>
                  <a:gd name="connsiteY4" fmla="*/ 183793 h 303103"/>
                  <a:gd name="connsiteX5" fmla="*/ 375969 w 461426"/>
                  <a:gd name="connsiteY5" fmla="*/ 293578 h 303103"/>
                  <a:gd name="connsiteX6" fmla="*/ 328189 w 461426"/>
                  <a:gd name="connsiteY6" fmla="*/ 274829 h 303103"/>
                  <a:gd name="connsiteX7" fmla="*/ 317648 w 461426"/>
                  <a:gd name="connsiteY7" fmla="*/ 258384 h 303103"/>
                  <a:gd name="connsiteX8" fmla="*/ 315123 w 461426"/>
                  <a:gd name="connsiteY8" fmla="*/ 263070 h 303103"/>
                  <a:gd name="connsiteX9" fmla="*/ 237857 w 461426"/>
                  <a:gd name="connsiteY9" fmla="*/ 303103 h 303103"/>
                  <a:gd name="connsiteX10" fmla="*/ 153539 w 461426"/>
                  <a:gd name="connsiteY10" fmla="*/ 253364 h 303103"/>
                  <a:gd name="connsiteX11" fmla="*/ 151894 w 461426"/>
                  <a:gd name="connsiteY11" fmla="*/ 249972 h 303103"/>
                  <a:gd name="connsiteX12" fmla="*/ 145884 w 461426"/>
                  <a:gd name="connsiteY12" fmla="*/ 261423 h 303103"/>
                  <a:gd name="connsiteX13" fmla="*/ 85457 w 461426"/>
                  <a:gd name="connsiteY13" fmla="*/ 293578 h 303103"/>
                  <a:gd name="connsiteX14" fmla="*/ 0 w 461426"/>
                  <a:gd name="connsiteY14" fmla="*/ 183793 h 303103"/>
                  <a:gd name="connsiteX15" fmla="*/ 52193 w 461426"/>
                  <a:gd name="connsiteY15" fmla="*/ 82636 h 303103"/>
                  <a:gd name="connsiteX16" fmla="*/ 72327 w 461426"/>
                  <a:gd name="connsiteY16" fmla="*/ 77414 h 303103"/>
                  <a:gd name="connsiteX17" fmla="*/ 78243 w 461426"/>
                  <a:gd name="connsiteY17" fmla="*/ 60622 h 303103"/>
                  <a:gd name="connsiteX18" fmla="*/ 237857 w 461426"/>
                  <a:gd name="connsiteY18" fmla="*/ 0 h 303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461426" h="303103">
                    <a:moveTo>
                      <a:pt x="237857" y="0"/>
                    </a:moveTo>
                    <a:cubicBezTo>
                      <a:pt x="309610" y="0"/>
                      <a:pt x="371174" y="24997"/>
                      <a:pt x="397471" y="60622"/>
                    </a:cubicBezTo>
                    <a:lnTo>
                      <a:pt x="404824" y="81492"/>
                    </a:lnTo>
                    <a:lnTo>
                      <a:pt x="409233" y="82636"/>
                    </a:lnTo>
                    <a:cubicBezTo>
                      <a:pt x="439905" y="99302"/>
                      <a:pt x="461426" y="138319"/>
                      <a:pt x="461426" y="183793"/>
                    </a:cubicBezTo>
                    <a:cubicBezTo>
                      <a:pt x="461426" y="244426"/>
                      <a:pt x="423166" y="293578"/>
                      <a:pt x="375969" y="293578"/>
                    </a:cubicBezTo>
                    <a:cubicBezTo>
                      <a:pt x="358270" y="293578"/>
                      <a:pt x="341828" y="286666"/>
                      <a:pt x="328189" y="274829"/>
                    </a:cubicBezTo>
                    <a:lnTo>
                      <a:pt x="317648" y="258384"/>
                    </a:lnTo>
                    <a:lnTo>
                      <a:pt x="315123" y="263070"/>
                    </a:lnTo>
                    <a:cubicBezTo>
                      <a:pt x="295349" y="287805"/>
                      <a:pt x="268031" y="303103"/>
                      <a:pt x="237857" y="303103"/>
                    </a:cubicBezTo>
                    <a:cubicBezTo>
                      <a:pt x="203911" y="303103"/>
                      <a:pt x="173581" y="283741"/>
                      <a:pt x="153539" y="253364"/>
                    </a:cubicBezTo>
                    <a:lnTo>
                      <a:pt x="151894" y="249972"/>
                    </a:lnTo>
                    <a:lnTo>
                      <a:pt x="145884" y="261423"/>
                    </a:lnTo>
                    <a:cubicBezTo>
                      <a:pt x="130420" y="281290"/>
                      <a:pt x="109056" y="293578"/>
                      <a:pt x="85457" y="293578"/>
                    </a:cubicBezTo>
                    <a:cubicBezTo>
                      <a:pt x="38260" y="293578"/>
                      <a:pt x="0" y="244426"/>
                      <a:pt x="0" y="183793"/>
                    </a:cubicBezTo>
                    <a:cubicBezTo>
                      <a:pt x="0" y="138319"/>
                      <a:pt x="21521" y="99302"/>
                      <a:pt x="52193" y="82636"/>
                    </a:cubicBezTo>
                    <a:lnTo>
                      <a:pt x="72327" y="77414"/>
                    </a:lnTo>
                    <a:lnTo>
                      <a:pt x="78243" y="60622"/>
                    </a:lnTo>
                    <a:cubicBezTo>
                      <a:pt x="104540" y="24997"/>
                      <a:pt x="166104" y="0"/>
                      <a:pt x="23785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039549BE-A19D-B9F9-AC32-F06595D94960}"/>
                </a:ext>
              </a:extLst>
            </p:cNvPr>
            <p:cNvSpPr/>
            <p:nvPr/>
          </p:nvSpPr>
          <p:spPr bwMode="auto">
            <a:xfrm>
              <a:off x="1529533" y="4561954"/>
              <a:ext cx="325998" cy="32804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C7EBDFE3-663B-8EF7-8145-18B6FE8D14FE}"/>
                </a:ext>
              </a:extLst>
            </p:cNvPr>
            <p:cNvSpPr/>
            <p:nvPr/>
          </p:nvSpPr>
          <p:spPr bwMode="auto">
            <a:xfrm>
              <a:off x="2203426" y="4561954"/>
              <a:ext cx="325998" cy="328040"/>
            </a:xfrm>
            <a:prstGeom prst="ellipse">
              <a:avLst/>
            </a:prstGeom>
            <a:solidFill>
              <a:srgbClr val="FFFF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53B6CD72-0638-F8A5-FF51-D4D2B72B718E}"/>
                </a:ext>
              </a:extLst>
            </p:cNvPr>
            <p:cNvSpPr/>
            <p:nvPr/>
          </p:nvSpPr>
          <p:spPr bwMode="auto">
            <a:xfrm>
              <a:off x="1630113" y="4658178"/>
              <a:ext cx="124838" cy="12562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10880A81-E75C-A68C-C901-9EDACA986C57}"/>
                </a:ext>
              </a:extLst>
            </p:cNvPr>
            <p:cNvSpPr/>
            <p:nvPr/>
          </p:nvSpPr>
          <p:spPr bwMode="auto">
            <a:xfrm>
              <a:off x="2304006" y="4658178"/>
              <a:ext cx="124838" cy="125620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656294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pptx263_なかなか眠れない動物のイラスト</dc:title>
  <dc:subject>pptx263_なかなか眠れない動物のイラスト</dc:subject>
  <dc:creator>でじけろお</dc:creator>
  <cp:lastModifiedBy/>
  <cp:revision>1</cp:revision>
  <dcterms:created xsi:type="dcterms:W3CDTF">2014-01-30T05:12:09Z</dcterms:created>
  <dcterms:modified xsi:type="dcterms:W3CDTF">2024-04-25T13:23:59Z</dcterms:modified>
  <cp:category/>
  <cp:version>1</cp:version>
</cp:coreProperties>
</file>