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809" r:id="rId2"/>
    <p:sldId id="813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成者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CC"/>
    <a:srgbClr val="CC9900"/>
    <a:srgbClr val="00CC00"/>
    <a:srgbClr val="339933"/>
    <a:srgbClr val="66FFFF"/>
    <a:srgbClr val="CC6600"/>
    <a:srgbClr val="000000"/>
    <a:srgbClr val="FFCC66"/>
    <a:srgbClr val="FF9966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785" autoAdjust="0"/>
    <p:restoredTop sz="94492" autoAdjust="0"/>
  </p:normalViewPr>
  <p:slideViewPr>
    <p:cSldViewPr>
      <p:cViewPr varScale="1">
        <p:scale>
          <a:sx n="72" d="100"/>
          <a:sy n="72" d="100"/>
        </p:scale>
        <p:origin x="78" y="396"/>
      </p:cViewPr>
      <p:guideLst>
        <p:guide orient="horz" pos="2160"/>
        <p:guide pos="3120"/>
      </p:guideLst>
    </p:cSldViewPr>
  </p:slideViewPr>
  <p:outlineViewPr>
    <p:cViewPr>
      <p:scale>
        <a:sx n="66" d="100"/>
        <a:sy n="66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3804" y="90"/>
      </p:cViewPr>
      <p:guideLst/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C1C4B6-4CFD-46AE-8F11-438C44EC5DFE}" type="datetimeFigureOut">
              <a:rPr kumimoji="1" lang="ja-JP" altLang="en-US" smtClean="0"/>
              <a:t>2024/4/25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377FF22-0D66-4BBD-8D09-A68C31FF2E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438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Copyright©2024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2" name="Rectangle 11">
            <a:extLst>
              <a:ext uri="{FF2B5EF4-FFF2-40B4-BE49-F238E27FC236}">
                <a16:creationId xmlns:a16="http://schemas.microsoft.com/office/drawing/2014/main" id="{66B24A9B-4A7C-D518-78C7-9AB14DCB9AA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6F18A7E6-D6FA-A307-16A2-CC0EBBA4656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FCBD1E1D-25F4-0536-B5F6-29F0343542A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04AB33AB-6815-5176-4382-8A898AE584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D39B01AE-F737-CFC6-BEA9-F3FB8F88F23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948CA9EA-2236-7049-1833-31E49E601EF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360A35-965B-1C85-C9DD-1A95660F6860}"/>
              </a:ext>
            </a:extLst>
          </p:cNvPr>
          <p:cNvSpPr txBox="1"/>
          <p:nvPr/>
        </p:nvSpPr>
        <p:spPr>
          <a:xfrm>
            <a:off x="537939" y="237820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サイコロの目のイラスト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E44B38A-8DD8-EC91-D483-587DE7C94E59}"/>
              </a:ext>
            </a:extLst>
          </p:cNvPr>
          <p:cNvGrpSpPr/>
          <p:nvPr/>
        </p:nvGrpSpPr>
        <p:grpSpPr>
          <a:xfrm>
            <a:off x="790395" y="976585"/>
            <a:ext cx="2430270" cy="2430270"/>
            <a:chOff x="790395" y="976585"/>
            <a:chExt cx="2430270" cy="243027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E962381F-C962-F5E7-9461-3E67F3DC065E}"/>
                </a:ext>
              </a:extLst>
            </p:cNvPr>
            <p:cNvSpPr/>
            <p:nvPr/>
          </p:nvSpPr>
          <p:spPr bwMode="auto">
            <a:xfrm>
              <a:off x="79039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2C0AC4A4-C244-AC62-CFB9-58835E7919BC}"/>
                </a:ext>
              </a:extLst>
            </p:cNvPr>
            <p:cNvSpPr/>
            <p:nvPr/>
          </p:nvSpPr>
          <p:spPr bwMode="auto">
            <a:xfrm>
              <a:off x="905910" y="109728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966D5E3D-8E3B-F72D-72B6-F0F1FA22B46C}"/>
                </a:ext>
              </a:extLst>
            </p:cNvPr>
            <p:cNvSpPr/>
            <p:nvPr/>
          </p:nvSpPr>
          <p:spPr bwMode="auto">
            <a:xfrm>
              <a:off x="1567096" y="1753288"/>
              <a:ext cx="876868" cy="8768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9B8B69C-3859-967D-5D33-8806BEC3F78C}"/>
              </a:ext>
            </a:extLst>
          </p:cNvPr>
          <p:cNvGrpSpPr/>
          <p:nvPr/>
        </p:nvGrpSpPr>
        <p:grpSpPr>
          <a:xfrm>
            <a:off x="3754575" y="976585"/>
            <a:ext cx="2430270" cy="2430270"/>
            <a:chOff x="3754575" y="976585"/>
            <a:chExt cx="2430270" cy="2430270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14B0935D-AF52-6672-A298-FE2C478DBDFB}"/>
                </a:ext>
              </a:extLst>
            </p:cNvPr>
            <p:cNvSpPr/>
            <p:nvPr/>
          </p:nvSpPr>
          <p:spPr bwMode="auto">
            <a:xfrm>
              <a:off x="375457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2788D37F-45DB-4A4E-22B7-4DBB9496C40F}"/>
                </a:ext>
              </a:extLst>
            </p:cNvPr>
            <p:cNvSpPr/>
            <p:nvPr/>
          </p:nvSpPr>
          <p:spPr bwMode="auto">
            <a:xfrm>
              <a:off x="3870090" y="109728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0E853B99-EBFB-AD91-BF1A-A93AC06C5FBB}"/>
                </a:ext>
              </a:extLst>
            </p:cNvPr>
            <p:cNvSpPr/>
            <p:nvPr/>
          </p:nvSpPr>
          <p:spPr bwMode="auto">
            <a:xfrm>
              <a:off x="3997117" y="120769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532C909-A4AC-E70F-B0A9-0761BCEC22B1}"/>
                </a:ext>
              </a:extLst>
            </p:cNvPr>
            <p:cNvSpPr/>
            <p:nvPr/>
          </p:nvSpPr>
          <p:spPr bwMode="auto">
            <a:xfrm>
              <a:off x="5399197" y="263263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181EF068-B734-ACED-F4D5-63782464479E}"/>
              </a:ext>
            </a:extLst>
          </p:cNvPr>
          <p:cNvGrpSpPr/>
          <p:nvPr/>
        </p:nvGrpSpPr>
        <p:grpSpPr>
          <a:xfrm>
            <a:off x="6711135" y="976585"/>
            <a:ext cx="2430270" cy="2430270"/>
            <a:chOff x="6711135" y="976585"/>
            <a:chExt cx="2430270" cy="243027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AD17A9D2-2870-75CF-4080-4994E750BAE7}"/>
                </a:ext>
              </a:extLst>
            </p:cNvPr>
            <p:cNvSpPr/>
            <p:nvPr/>
          </p:nvSpPr>
          <p:spPr bwMode="auto">
            <a:xfrm>
              <a:off x="671113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40CAF9B1-6C0C-D46A-EECE-FD190741AC2A}"/>
                </a:ext>
              </a:extLst>
            </p:cNvPr>
            <p:cNvSpPr/>
            <p:nvPr/>
          </p:nvSpPr>
          <p:spPr bwMode="auto">
            <a:xfrm>
              <a:off x="6826650" y="109728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EA2B685D-7865-0D0D-B3C6-0208718E3755}"/>
                </a:ext>
              </a:extLst>
            </p:cNvPr>
            <p:cNvSpPr/>
            <p:nvPr/>
          </p:nvSpPr>
          <p:spPr bwMode="auto">
            <a:xfrm>
              <a:off x="6953677" y="120769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0BF9491-8290-64AE-ED16-1E194F0440A1}"/>
                </a:ext>
              </a:extLst>
            </p:cNvPr>
            <p:cNvSpPr/>
            <p:nvPr/>
          </p:nvSpPr>
          <p:spPr bwMode="auto">
            <a:xfrm>
              <a:off x="7654717" y="192016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A668E171-6EAD-EFE5-940D-67F041266937}"/>
                </a:ext>
              </a:extLst>
            </p:cNvPr>
            <p:cNvSpPr/>
            <p:nvPr/>
          </p:nvSpPr>
          <p:spPr bwMode="auto">
            <a:xfrm>
              <a:off x="8355757" y="263263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2EA34BCF-1F7A-7AA1-2182-E5AC5BD248EB}"/>
              </a:ext>
            </a:extLst>
          </p:cNvPr>
          <p:cNvGrpSpPr/>
          <p:nvPr/>
        </p:nvGrpSpPr>
        <p:grpSpPr>
          <a:xfrm>
            <a:off x="790395" y="3879805"/>
            <a:ext cx="2430270" cy="2430270"/>
            <a:chOff x="790395" y="3879805"/>
            <a:chExt cx="2430270" cy="2430270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76F7A9BE-C1B5-A3E7-D20C-72FA496A71F6}"/>
                </a:ext>
              </a:extLst>
            </p:cNvPr>
            <p:cNvSpPr/>
            <p:nvPr/>
          </p:nvSpPr>
          <p:spPr bwMode="auto">
            <a:xfrm>
              <a:off x="79039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4952EC02-D657-8775-ABE1-E1FCEF78C1D5}"/>
                </a:ext>
              </a:extLst>
            </p:cNvPr>
            <p:cNvSpPr/>
            <p:nvPr/>
          </p:nvSpPr>
          <p:spPr bwMode="auto">
            <a:xfrm>
              <a:off x="905910" y="400050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F1CB8458-6A08-2BDE-6B3A-A2620F9BBE90}"/>
                </a:ext>
              </a:extLst>
            </p:cNvPr>
            <p:cNvSpPr/>
            <p:nvPr/>
          </p:nvSpPr>
          <p:spPr bwMode="auto">
            <a:xfrm>
              <a:off x="1032937" y="411091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53727A3F-15F3-6679-3D2F-6D12C56F928F}"/>
                </a:ext>
              </a:extLst>
            </p:cNvPr>
            <p:cNvSpPr/>
            <p:nvPr/>
          </p:nvSpPr>
          <p:spPr bwMode="auto">
            <a:xfrm>
              <a:off x="2435017" y="411091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B2C1E146-B4AB-31C7-1C79-FE1904BA12F4}"/>
                </a:ext>
              </a:extLst>
            </p:cNvPr>
            <p:cNvSpPr/>
            <p:nvPr/>
          </p:nvSpPr>
          <p:spPr bwMode="auto">
            <a:xfrm>
              <a:off x="1032937" y="553585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6B2FF6B6-4F6B-9BB6-31B5-D43031EF9A24}"/>
                </a:ext>
              </a:extLst>
            </p:cNvPr>
            <p:cNvSpPr/>
            <p:nvPr/>
          </p:nvSpPr>
          <p:spPr bwMode="auto">
            <a:xfrm>
              <a:off x="2435017" y="553585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A5B08277-5332-4658-DC25-67533374B970}"/>
              </a:ext>
            </a:extLst>
          </p:cNvPr>
          <p:cNvGrpSpPr/>
          <p:nvPr/>
        </p:nvGrpSpPr>
        <p:grpSpPr>
          <a:xfrm>
            <a:off x="3754575" y="3879805"/>
            <a:ext cx="2430270" cy="2430270"/>
            <a:chOff x="3754575" y="3879805"/>
            <a:chExt cx="2430270" cy="2430270"/>
          </a:xfrm>
        </p:grpSpPr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B4B78D22-7074-395A-42F4-DA89913098CD}"/>
                </a:ext>
              </a:extLst>
            </p:cNvPr>
            <p:cNvSpPr/>
            <p:nvPr/>
          </p:nvSpPr>
          <p:spPr bwMode="auto">
            <a:xfrm>
              <a:off x="375457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5F3E561A-9767-409B-EAB5-9CFAD04BA2F9}"/>
                </a:ext>
              </a:extLst>
            </p:cNvPr>
            <p:cNvSpPr/>
            <p:nvPr/>
          </p:nvSpPr>
          <p:spPr bwMode="auto">
            <a:xfrm>
              <a:off x="3870090" y="400050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4B744E72-2217-BF3B-E908-F1D8C88B52B7}"/>
                </a:ext>
              </a:extLst>
            </p:cNvPr>
            <p:cNvSpPr/>
            <p:nvPr/>
          </p:nvSpPr>
          <p:spPr bwMode="auto">
            <a:xfrm>
              <a:off x="3997117" y="411091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2CB3E8CA-6131-BCC5-9341-CDC04BDEF318}"/>
                </a:ext>
              </a:extLst>
            </p:cNvPr>
            <p:cNvSpPr/>
            <p:nvPr/>
          </p:nvSpPr>
          <p:spPr bwMode="auto">
            <a:xfrm>
              <a:off x="5399197" y="411091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091CC9A9-45D9-63B9-CE7C-9ABD487ED7F4}"/>
                </a:ext>
              </a:extLst>
            </p:cNvPr>
            <p:cNvSpPr/>
            <p:nvPr/>
          </p:nvSpPr>
          <p:spPr bwMode="auto">
            <a:xfrm>
              <a:off x="4698157" y="482338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C266F93E-EF0B-F40C-389C-D1D20C85F68B}"/>
                </a:ext>
              </a:extLst>
            </p:cNvPr>
            <p:cNvSpPr/>
            <p:nvPr/>
          </p:nvSpPr>
          <p:spPr bwMode="auto">
            <a:xfrm>
              <a:off x="3997117" y="553585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300F3711-E122-CC7D-E9BE-1115A087D58E}"/>
                </a:ext>
              </a:extLst>
            </p:cNvPr>
            <p:cNvSpPr/>
            <p:nvPr/>
          </p:nvSpPr>
          <p:spPr bwMode="auto">
            <a:xfrm>
              <a:off x="5399197" y="553585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3186D87-DB59-4173-150E-0419F3E0B856}"/>
              </a:ext>
            </a:extLst>
          </p:cNvPr>
          <p:cNvGrpSpPr/>
          <p:nvPr/>
        </p:nvGrpSpPr>
        <p:grpSpPr>
          <a:xfrm>
            <a:off x="6711135" y="3879805"/>
            <a:ext cx="2430270" cy="2430270"/>
            <a:chOff x="6711135" y="3879805"/>
            <a:chExt cx="2430270" cy="2430270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5F95C047-B20C-7007-7982-1A387A729833}"/>
                </a:ext>
              </a:extLst>
            </p:cNvPr>
            <p:cNvSpPr/>
            <p:nvPr/>
          </p:nvSpPr>
          <p:spPr bwMode="auto">
            <a:xfrm>
              <a:off x="671113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/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29710535-CA34-97CA-19F9-3BB29B1DBD6F}"/>
                </a:ext>
              </a:extLst>
            </p:cNvPr>
            <p:cNvSpPr/>
            <p:nvPr/>
          </p:nvSpPr>
          <p:spPr bwMode="auto">
            <a:xfrm>
              <a:off x="6826650" y="400050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rgbClr val="FFFF99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FE1CFA34-198A-1ABE-EC5D-E224B2A64920}"/>
                </a:ext>
              </a:extLst>
            </p:cNvPr>
            <p:cNvSpPr/>
            <p:nvPr/>
          </p:nvSpPr>
          <p:spPr bwMode="auto">
            <a:xfrm>
              <a:off x="6953677" y="411091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97E0F8B0-5F23-968A-7EAA-485A834BC4CD}"/>
                </a:ext>
              </a:extLst>
            </p:cNvPr>
            <p:cNvSpPr/>
            <p:nvPr/>
          </p:nvSpPr>
          <p:spPr bwMode="auto">
            <a:xfrm>
              <a:off x="8355757" y="411091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D70DB983-E131-D316-7E6E-95A33B4C8AF8}"/>
                </a:ext>
              </a:extLst>
            </p:cNvPr>
            <p:cNvSpPr/>
            <p:nvPr/>
          </p:nvSpPr>
          <p:spPr bwMode="auto">
            <a:xfrm>
              <a:off x="6953677" y="482338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1F8BAF98-211C-62FB-0229-AB2B2B45179B}"/>
                </a:ext>
              </a:extLst>
            </p:cNvPr>
            <p:cNvSpPr/>
            <p:nvPr/>
          </p:nvSpPr>
          <p:spPr bwMode="auto">
            <a:xfrm>
              <a:off x="8355757" y="482338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B83E9A06-D587-0F99-E6D3-4E0E08A8D1B3}"/>
                </a:ext>
              </a:extLst>
            </p:cNvPr>
            <p:cNvSpPr/>
            <p:nvPr/>
          </p:nvSpPr>
          <p:spPr bwMode="auto">
            <a:xfrm>
              <a:off x="6953677" y="553585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333B68DA-6A09-2718-702E-CCC91C4AF0CD}"/>
                </a:ext>
              </a:extLst>
            </p:cNvPr>
            <p:cNvSpPr/>
            <p:nvPr/>
          </p:nvSpPr>
          <p:spPr bwMode="auto">
            <a:xfrm>
              <a:off x="8355757" y="5535858"/>
              <a:ext cx="543108" cy="543106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9321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C360A35-965B-1C85-C9DD-1A95660F6860}"/>
              </a:ext>
            </a:extLst>
          </p:cNvPr>
          <p:cNvSpPr txBox="1"/>
          <p:nvPr/>
        </p:nvSpPr>
        <p:spPr>
          <a:xfrm>
            <a:off x="537939" y="237820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>
                <a:latin typeface="メイリオ" panose="020B0604030504040204" pitchFamily="50" charset="-128"/>
                <a:ea typeface="メイリオ" panose="020B0604030504040204" pitchFamily="50" charset="-128"/>
              </a:rPr>
              <a:t>サイコロの目のイラスト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D8C32A1-BCB4-A532-D19B-6CBFD506F7B8}"/>
              </a:ext>
            </a:extLst>
          </p:cNvPr>
          <p:cNvGrpSpPr/>
          <p:nvPr/>
        </p:nvGrpSpPr>
        <p:grpSpPr>
          <a:xfrm>
            <a:off x="790395" y="976585"/>
            <a:ext cx="2430270" cy="2430270"/>
            <a:chOff x="790395" y="976585"/>
            <a:chExt cx="2430270" cy="2430270"/>
          </a:xfrm>
        </p:grpSpPr>
        <p:sp>
          <p:nvSpPr>
            <p:cNvPr id="4" name="四角形: 角を丸くする 3">
              <a:extLst>
                <a:ext uri="{FF2B5EF4-FFF2-40B4-BE49-F238E27FC236}">
                  <a16:creationId xmlns:a16="http://schemas.microsoft.com/office/drawing/2014/main" id="{013204B2-C1B6-EB92-3254-DDBC9F3F233D}"/>
                </a:ext>
              </a:extLst>
            </p:cNvPr>
            <p:cNvSpPr/>
            <p:nvPr/>
          </p:nvSpPr>
          <p:spPr bwMode="auto">
            <a:xfrm>
              <a:off x="79039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>
                <a:lumMod val="50000"/>
              </a:schemeClr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5F05EE82-9DB6-F7D0-679A-A3956502D582}"/>
                </a:ext>
              </a:extLst>
            </p:cNvPr>
            <p:cNvSpPr/>
            <p:nvPr/>
          </p:nvSpPr>
          <p:spPr bwMode="auto">
            <a:xfrm>
              <a:off x="905910" y="109728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4FFA31A2-4B22-FAEA-BC2B-2A563B1BBF01}"/>
                </a:ext>
              </a:extLst>
            </p:cNvPr>
            <p:cNvSpPr/>
            <p:nvPr/>
          </p:nvSpPr>
          <p:spPr bwMode="auto">
            <a:xfrm>
              <a:off x="1567096" y="1753288"/>
              <a:ext cx="876868" cy="876864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B29ED62-18CB-E293-2E7B-9CB85EC3021C}"/>
              </a:ext>
            </a:extLst>
          </p:cNvPr>
          <p:cNvGrpSpPr/>
          <p:nvPr/>
        </p:nvGrpSpPr>
        <p:grpSpPr>
          <a:xfrm>
            <a:off x="3754575" y="976585"/>
            <a:ext cx="2430270" cy="2430270"/>
            <a:chOff x="3754575" y="976585"/>
            <a:chExt cx="2430270" cy="2430270"/>
          </a:xfrm>
        </p:grpSpPr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5CA0E0D0-F9B1-B6D8-3A2C-6C5CB06B57C2}"/>
                </a:ext>
              </a:extLst>
            </p:cNvPr>
            <p:cNvSpPr/>
            <p:nvPr/>
          </p:nvSpPr>
          <p:spPr bwMode="auto">
            <a:xfrm>
              <a:off x="375457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>
                <a:lumMod val="50000"/>
              </a:schemeClr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四角形: 角を丸くする 8">
              <a:extLst>
                <a:ext uri="{FF2B5EF4-FFF2-40B4-BE49-F238E27FC236}">
                  <a16:creationId xmlns:a16="http://schemas.microsoft.com/office/drawing/2014/main" id="{30BC886E-6941-FC8A-7C57-D32F2C8A9780}"/>
                </a:ext>
              </a:extLst>
            </p:cNvPr>
            <p:cNvSpPr/>
            <p:nvPr/>
          </p:nvSpPr>
          <p:spPr bwMode="auto">
            <a:xfrm>
              <a:off x="3870090" y="109728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7AFD4340-8E3C-4F31-E866-00D3CDA3F2B2}"/>
                </a:ext>
              </a:extLst>
            </p:cNvPr>
            <p:cNvSpPr/>
            <p:nvPr/>
          </p:nvSpPr>
          <p:spPr bwMode="auto">
            <a:xfrm>
              <a:off x="3997117" y="120769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7F8FCFB0-20B4-ACDA-E9F9-08D26926F1BC}"/>
                </a:ext>
              </a:extLst>
            </p:cNvPr>
            <p:cNvSpPr/>
            <p:nvPr/>
          </p:nvSpPr>
          <p:spPr bwMode="auto">
            <a:xfrm>
              <a:off x="5399197" y="263263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2B325CC6-9453-1101-C87A-F8DCF3EF7906}"/>
              </a:ext>
            </a:extLst>
          </p:cNvPr>
          <p:cNvGrpSpPr/>
          <p:nvPr/>
        </p:nvGrpSpPr>
        <p:grpSpPr>
          <a:xfrm>
            <a:off x="6711135" y="976585"/>
            <a:ext cx="2430270" cy="2430270"/>
            <a:chOff x="6711135" y="976585"/>
            <a:chExt cx="2430270" cy="2430270"/>
          </a:xfrm>
        </p:grpSpPr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5AB6D2A0-951A-1B1D-DD6F-D28251043EA4}"/>
                </a:ext>
              </a:extLst>
            </p:cNvPr>
            <p:cNvSpPr/>
            <p:nvPr/>
          </p:nvSpPr>
          <p:spPr bwMode="auto">
            <a:xfrm>
              <a:off x="6711135" y="97658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>
                <a:lumMod val="50000"/>
              </a:schemeClr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9B7AB2FC-4532-FD35-C868-8659F11D0BA9}"/>
                </a:ext>
              </a:extLst>
            </p:cNvPr>
            <p:cNvSpPr/>
            <p:nvPr/>
          </p:nvSpPr>
          <p:spPr bwMode="auto">
            <a:xfrm>
              <a:off x="6826650" y="109728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4462B8A3-6103-CE9D-5488-6042E6BA0A20}"/>
                </a:ext>
              </a:extLst>
            </p:cNvPr>
            <p:cNvSpPr/>
            <p:nvPr/>
          </p:nvSpPr>
          <p:spPr bwMode="auto">
            <a:xfrm>
              <a:off x="6953677" y="120769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329712E2-5196-9A8C-9129-EF0C0F75B627}"/>
                </a:ext>
              </a:extLst>
            </p:cNvPr>
            <p:cNvSpPr/>
            <p:nvPr/>
          </p:nvSpPr>
          <p:spPr bwMode="auto">
            <a:xfrm>
              <a:off x="7654717" y="192016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44568303-E3DE-790A-59D5-503D5B913864}"/>
                </a:ext>
              </a:extLst>
            </p:cNvPr>
            <p:cNvSpPr/>
            <p:nvPr/>
          </p:nvSpPr>
          <p:spPr bwMode="auto">
            <a:xfrm>
              <a:off x="8355757" y="263263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E26FD096-9EC2-88E5-557F-176D1469B2D1}"/>
              </a:ext>
            </a:extLst>
          </p:cNvPr>
          <p:cNvGrpSpPr/>
          <p:nvPr/>
        </p:nvGrpSpPr>
        <p:grpSpPr>
          <a:xfrm>
            <a:off x="790395" y="3879805"/>
            <a:ext cx="2430270" cy="2430270"/>
            <a:chOff x="790395" y="3879805"/>
            <a:chExt cx="2430270" cy="2430270"/>
          </a:xfrm>
        </p:grpSpPr>
        <p:sp>
          <p:nvSpPr>
            <p:cNvPr id="19" name="四角形: 角を丸くする 18">
              <a:extLst>
                <a:ext uri="{FF2B5EF4-FFF2-40B4-BE49-F238E27FC236}">
                  <a16:creationId xmlns:a16="http://schemas.microsoft.com/office/drawing/2014/main" id="{EB4BC165-8656-DFBA-1157-D9D972D61107}"/>
                </a:ext>
              </a:extLst>
            </p:cNvPr>
            <p:cNvSpPr/>
            <p:nvPr/>
          </p:nvSpPr>
          <p:spPr bwMode="auto">
            <a:xfrm>
              <a:off x="79039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>
                <a:lumMod val="50000"/>
              </a:schemeClr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四角形: 角を丸くする 19">
              <a:extLst>
                <a:ext uri="{FF2B5EF4-FFF2-40B4-BE49-F238E27FC236}">
                  <a16:creationId xmlns:a16="http://schemas.microsoft.com/office/drawing/2014/main" id="{3D643939-2176-1589-40CB-4F075599679B}"/>
                </a:ext>
              </a:extLst>
            </p:cNvPr>
            <p:cNvSpPr/>
            <p:nvPr/>
          </p:nvSpPr>
          <p:spPr bwMode="auto">
            <a:xfrm>
              <a:off x="905910" y="400050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7A0D7B88-E222-62E1-0364-83B9C8C9E113}"/>
                </a:ext>
              </a:extLst>
            </p:cNvPr>
            <p:cNvSpPr/>
            <p:nvPr/>
          </p:nvSpPr>
          <p:spPr bwMode="auto">
            <a:xfrm>
              <a:off x="1032937" y="411091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楕円 21">
              <a:extLst>
                <a:ext uri="{FF2B5EF4-FFF2-40B4-BE49-F238E27FC236}">
                  <a16:creationId xmlns:a16="http://schemas.microsoft.com/office/drawing/2014/main" id="{7B0694FF-1746-5F9E-2338-44BC7E28C69B}"/>
                </a:ext>
              </a:extLst>
            </p:cNvPr>
            <p:cNvSpPr/>
            <p:nvPr/>
          </p:nvSpPr>
          <p:spPr bwMode="auto">
            <a:xfrm>
              <a:off x="2435017" y="411091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0DFCD80B-6C63-299D-E696-05F46EB50293}"/>
                </a:ext>
              </a:extLst>
            </p:cNvPr>
            <p:cNvSpPr/>
            <p:nvPr/>
          </p:nvSpPr>
          <p:spPr bwMode="auto">
            <a:xfrm>
              <a:off x="1032937" y="553585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AE789797-41BF-093D-D011-36FF370BE84C}"/>
                </a:ext>
              </a:extLst>
            </p:cNvPr>
            <p:cNvSpPr/>
            <p:nvPr/>
          </p:nvSpPr>
          <p:spPr bwMode="auto">
            <a:xfrm>
              <a:off x="2435017" y="553585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E7AA098D-625A-EFC0-0107-52D2DEDF1874}"/>
              </a:ext>
            </a:extLst>
          </p:cNvPr>
          <p:cNvGrpSpPr/>
          <p:nvPr/>
        </p:nvGrpSpPr>
        <p:grpSpPr>
          <a:xfrm>
            <a:off x="3754575" y="3879805"/>
            <a:ext cx="2430270" cy="2430270"/>
            <a:chOff x="3754575" y="3879805"/>
            <a:chExt cx="2430270" cy="2430270"/>
          </a:xfrm>
        </p:grpSpPr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F619283C-C28A-7D69-0C30-33DC2E5E71AB}"/>
                </a:ext>
              </a:extLst>
            </p:cNvPr>
            <p:cNvSpPr/>
            <p:nvPr/>
          </p:nvSpPr>
          <p:spPr bwMode="auto">
            <a:xfrm>
              <a:off x="375457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>
                <a:lumMod val="50000"/>
              </a:schemeClr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四角形: 角を丸くする 26">
              <a:extLst>
                <a:ext uri="{FF2B5EF4-FFF2-40B4-BE49-F238E27FC236}">
                  <a16:creationId xmlns:a16="http://schemas.microsoft.com/office/drawing/2014/main" id="{0069910F-0008-E3AD-B206-C54C8E29E0B9}"/>
                </a:ext>
              </a:extLst>
            </p:cNvPr>
            <p:cNvSpPr/>
            <p:nvPr/>
          </p:nvSpPr>
          <p:spPr bwMode="auto">
            <a:xfrm>
              <a:off x="3870090" y="400050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24265B88-FFC1-29F9-F38A-EE9613E85132}"/>
                </a:ext>
              </a:extLst>
            </p:cNvPr>
            <p:cNvSpPr/>
            <p:nvPr/>
          </p:nvSpPr>
          <p:spPr bwMode="auto">
            <a:xfrm>
              <a:off x="3997117" y="411091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50F57292-C46D-7530-800E-FB8B71A50014}"/>
                </a:ext>
              </a:extLst>
            </p:cNvPr>
            <p:cNvSpPr/>
            <p:nvPr/>
          </p:nvSpPr>
          <p:spPr bwMode="auto">
            <a:xfrm>
              <a:off x="5399197" y="411091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87A7D25C-838A-CCF9-2291-19D08EC3B932}"/>
                </a:ext>
              </a:extLst>
            </p:cNvPr>
            <p:cNvSpPr/>
            <p:nvPr/>
          </p:nvSpPr>
          <p:spPr bwMode="auto">
            <a:xfrm>
              <a:off x="4698157" y="482338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D1201C2A-ED66-8CFC-1D49-4863103704E5}"/>
                </a:ext>
              </a:extLst>
            </p:cNvPr>
            <p:cNvSpPr/>
            <p:nvPr/>
          </p:nvSpPr>
          <p:spPr bwMode="auto">
            <a:xfrm>
              <a:off x="3997117" y="553585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" name="楕円 31">
              <a:extLst>
                <a:ext uri="{FF2B5EF4-FFF2-40B4-BE49-F238E27FC236}">
                  <a16:creationId xmlns:a16="http://schemas.microsoft.com/office/drawing/2014/main" id="{FEA63EF8-28DC-D21C-364F-91E9AA2F8F82}"/>
                </a:ext>
              </a:extLst>
            </p:cNvPr>
            <p:cNvSpPr/>
            <p:nvPr/>
          </p:nvSpPr>
          <p:spPr bwMode="auto">
            <a:xfrm>
              <a:off x="5399197" y="553585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0B89B643-92B6-0CFE-30CD-A34116CC9E68}"/>
              </a:ext>
            </a:extLst>
          </p:cNvPr>
          <p:cNvGrpSpPr/>
          <p:nvPr/>
        </p:nvGrpSpPr>
        <p:grpSpPr>
          <a:xfrm>
            <a:off x="6711135" y="3879805"/>
            <a:ext cx="2430270" cy="2430270"/>
            <a:chOff x="6711135" y="3879805"/>
            <a:chExt cx="2430270" cy="2430270"/>
          </a:xfrm>
        </p:grpSpPr>
        <p:sp>
          <p:nvSpPr>
            <p:cNvPr id="34" name="四角形: 角を丸くする 33">
              <a:extLst>
                <a:ext uri="{FF2B5EF4-FFF2-40B4-BE49-F238E27FC236}">
                  <a16:creationId xmlns:a16="http://schemas.microsoft.com/office/drawing/2014/main" id="{7BFC941A-23E6-15CF-2FC8-35C85CE31FCD}"/>
                </a:ext>
              </a:extLst>
            </p:cNvPr>
            <p:cNvSpPr/>
            <p:nvPr/>
          </p:nvSpPr>
          <p:spPr bwMode="auto">
            <a:xfrm>
              <a:off x="6711135" y="3879805"/>
              <a:ext cx="2430270" cy="2430270"/>
            </a:xfrm>
            <a:prstGeom prst="roundRect">
              <a:avLst>
                <a:gd name="adj" fmla="val 5693"/>
              </a:avLst>
            </a:prstGeom>
            <a:solidFill>
              <a:schemeClr val="bg1">
                <a:lumMod val="50000"/>
              </a:schemeClr>
            </a:solidFill>
            <a:ln w="1016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69BA95C0-87FC-6BEE-476B-F2BF7C435A7E}"/>
                </a:ext>
              </a:extLst>
            </p:cNvPr>
            <p:cNvSpPr/>
            <p:nvPr/>
          </p:nvSpPr>
          <p:spPr bwMode="auto">
            <a:xfrm>
              <a:off x="6826650" y="4000500"/>
              <a:ext cx="2199240" cy="2188880"/>
            </a:xfrm>
            <a:prstGeom prst="roundRect">
              <a:avLst>
                <a:gd name="adj" fmla="val 5693"/>
              </a:avLst>
            </a:prstGeom>
            <a:solidFill>
              <a:schemeClr val="tx1"/>
            </a:solidFill>
            <a:ln w="762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A3FB726E-80EF-9B45-21F6-F51AEA4CC8A4}"/>
                </a:ext>
              </a:extLst>
            </p:cNvPr>
            <p:cNvSpPr/>
            <p:nvPr/>
          </p:nvSpPr>
          <p:spPr bwMode="auto">
            <a:xfrm>
              <a:off x="6953677" y="411091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801CCD00-2C70-07E2-CD0E-589E16B7460D}"/>
                </a:ext>
              </a:extLst>
            </p:cNvPr>
            <p:cNvSpPr/>
            <p:nvPr/>
          </p:nvSpPr>
          <p:spPr bwMode="auto">
            <a:xfrm>
              <a:off x="8355757" y="411091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E02F1662-3F01-8FF0-8264-69AA1138D91F}"/>
                </a:ext>
              </a:extLst>
            </p:cNvPr>
            <p:cNvSpPr/>
            <p:nvPr/>
          </p:nvSpPr>
          <p:spPr bwMode="auto">
            <a:xfrm>
              <a:off x="6953677" y="482338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A8971F64-ECDE-21B3-8A82-BE48D409F29A}"/>
                </a:ext>
              </a:extLst>
            </p:cNvPr>
            <p:cNvSpPr/>
            <p:nvPr/>
          </p:nvSpPr>
          <p:spPr bwMode="auto">
            <a:xfrm>
              <a:off x="8355757" y="482338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B214B7D7-AD87-1180-3783-D3A0D91DD43B}"/>
                </a:ext>
              </a:extLst>
            </p:cNvPr>
            <p:cNvSpPr/>
            <p:nvPr/>
          </p:nvSpPr>
          <p:spPr bwMode="auto">
            <a:xfrm>
              <a:off x="6953677" y="553585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0A5D9799-49D7-93FB-405A-48A69EAAA401}"/>
                </a:ext>
              </a:extLst>
            </p:cNvPr>
            <p:cNvSpPr/>
            <p:nvPr/>
          </p:nvSpPr>
          <p:spPr bwMode="auto">
            <a:xfrm>
              <a:off x="8355757" y="5535858"/>
              <a:ext cx="543108" cy="543106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4897716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標準デザイン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pptx264_サイコロの目のイラスト</dc:title>
  <dc:subject>pptx264_サイコロの目のイラスト</dc:subject>
  <dc:creator>でじけろお</dc:creator>
  <cp:lastModifiedBy/>
  <cp:revision>1</cp:revision>
  <dcterms:created xsi:type="dcterms:W3CDTF">2014-01-30T05:12:09Z</dcterms:created>
  <dcterms:modified xsi:type="dcterms:W3CDTF">2024-04-25T13:24:07Z</dcterms:modified>
  <cp:category/>
  <cp:version>1</cp:version>
</cp:coreProperties>
</file>