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12" r:id="rId2"/>
    <p:sldId id="51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CCECFF"/>
    <a:srgbClr val="008000"/>
    <a:srgbClr val="FFFF00"/>
    <a:srgbClr val="00FF00"/>
    <a:srgbClr val="FF3399"/>
    <a:srgbClr val="993300"/>
    <a:srgbClr val="663300"/>
    <a:srgbClr val="6600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8989D3EC-2ED1-9F61-D883-EF3392ED52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20345" y="1093189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1">
            <a:extLst>
              <a:ext uri="{FF2B5EF4-FFF2-40B4-BE49-F238E27FC236}">
                <a16:creationId xmlns:a16="http://schemas.microsoft.com/office/drawing/2014/main" id="{93CA16F7-2D20-C8D4-D2FC-EB0E7F61A1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868740" y="1093189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5EC96B42-848A-176C-8E10-3382DA05B38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817135" y="1093189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A832CBD3-BD17-B617-543A-41275FED03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20345" y="3990213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A57B84A7-75F3-9D65-BEF0-779D8140BC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868740" y="3990213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2D2ACF3C-5056-4A54-3113-383D8BDE541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817135" y="3990213"/>
            <a:ext cx="2190104" cy="2190104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黒い不気味なサイコロのイラスト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2D0D6AB-65BE-AF99-3189-537CF6F7A432}"/>
              </a:ext>
            </a:extLst>
          </p:cNvPr>
          <p:cNvGrpSpPr/>
          <p:nvPr/>
        </p:nvGrpSpPr>
        <p:grpSpPr>
          <a:xfrm>
            <a:off x="1095195" y="1252356"/>
            <a:ext cx="1853700" cy="1853700"/>
            <a:chOff x="790395" y="976585"/>
            <a:chExt cx="2430270" cy="243027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9F8E748D-07D0-327A-0D98-F2944BF52E32}"/>
                </a:ext>
              </a:extLst>
            </p:cNvPr>
            <p:cNvSpPr/>
            <p:nvPr/>
          </p:nvSpPr>
          <p:spPr bwMode="auto">
            <a:xfrm>
              <a:off x="790395" y="97658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tx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5AA16693-0F7C-C57D-351A-4561CFEBB9C4}"/>
                </a:ext>
              </a:extLst>
            </p:cNvPr>
            <p:cNvSpPr/>
            <p:nvPr/>
          </p:nvSpPr>
          <p:spPr bwMode="auto">
            <a:xfrm>
              <a:off x="1450335" y="1636528"/>
              <a:ext cx="1110390" cy="1110384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BB874E15-4096-93A4-7556-5573FEE20610}"/>
                </a:ext>
              </a:extLst>
            </p:cNvPr>
            <p:cNvSpPr/>
            <p:nvPr/>
          </p:nvSpPr>
          <p:spPr bwMode="auto">
            <a:xfrm>
              <a:off x="1814136" y="2000327"/>
              <a:ext cx="382788" cy="382786"/>
            </a:xfrm>
            <a:prstGeom prst="ellipse">
              <a:avLst/>
            </a:prstGeom>
            <a:solidFill>
              <a:srgbClr val="FF0000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CFDAEB3-0ACF-117E-0DF0-FB45A7D430E7}"/>
              </a:ext>
            </a:extLst>
          </p:cNvPr>
          <p:cNvGrpSpPr/>
          <p:nvPr/>
        </p:nvGrpSpPr>
        <p:grpSpPr>
          <a:xfrm>
            <a:off x="4059375" y="1252356"/>
            <a:ext cx="1853700" cy="1853700"/>
            <a:chOff x="3754575" y="976585"/>
            <a:chExt cx="2430270" cy="2430270"/>
          </a:xfrm>
        </p:grpSpPr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0A2A5118-FFF5-81E7-559B-3C967093FD49}"/>
                </a:ext>
              </a:extLst>
            </p:cNvPr>
            <p:cNvSpPr/>
            <p:nvPr/>
          </p:nvSpPr>
          <p:spPr bwMode="auto">
            <a:xfrm>
              <a:off x="3754575" y="97658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tx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01A352AA-CEB2-5832-2A13-E568D552AACB}"/>
                </a:ext>
              </a:extLst>
            </p:cNvPr>
            <p:cNvSpPr/>
            <p:nvPr/>
          </p:nvSpPr>
          <p:spPr bwMode="auto">
            <a:xfrm>
              <a:off x="3924799" y="1135380"/>
              <a:ext cx="687744" cy="68774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C371432E-B6DE-715C-F8A9-7A90564FA573}"/>
                </a:ext>
              </a:extLst>
            </p:cNvPr>
            <p:cNvSpPr/>
            <p:nvPr/>
          </p:nvSpPr>
          <p:spPr bwMode="auto">
            <a:xfrm>
              <a:off x="5326879" y="2560320"/>
              <a:ext cx="687744" cy="68774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2A3E433A-0756-B444-B702-F07FFF272758}"/>
                </a:ext>
              </a:extLst>
            </p:cNvPr>
            <p:cNvSpPr/>
            <p:nvPr/>
          </p:nvSpPr>
          <p:spPr bwMode="auto">
            <a:xfrm>
              <a:off x="4150127" y="1360707"/>
              <a:ext cx="237088" cy="237088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77651FCE-59E5-58BB-8185-0A86D8923417}"/>
                </a:ext>
              </a:extLst>
            </p:cNvPr>
            <p:cNvSpPr/>
            <p:nvPr/>
          </p:nvSpPr>
          <p:spPr bwMode="auto">
            <a:xfrm>
              <a:off x="5552207" y="2785647"/>
              <a:ext cx="237088" cy="237088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7B80EFD-2C63-D811-C374-B1E4C63AF20D}"/>
              </a:ext>
            </a:extLst>
          </p:cNvPr>
          <p:cNvGrpSpPr/>
          <p:nvPr/>
        </p:nvGrpSpPr>
        <p:grpSpPr>
          <a:xfrm>
            <a:off x="7015935" y="1252356"/>
            <a:ext cx="1853700" cy="1853700"/>
            <a:chOff x="6711135" y="976585"/>
            <a:chExt cx="2430270" cy="2430270"/>
          </a:xfrm>
        </p:grpSpPr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02D03C61-06F8-0BA8-47A0-5353016AA297}"/>
                </a:ext>
              </a:extLst>
            </p:cNvPr>
            <p:cNvSpPr/>
            <p:nvPr/>
          </p:nvSpPr>
          <p:spPr bwMode="auto">
            <a:xfrm>
              <a:off x="6711135" y="97658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tx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C2BE1BE2-724B-83C2-E210-B2203526EF1D}"/>
                </a:ext>
              </a:extLst>
            </p:cNvPr>
            <p:cNvSpPr/>
            <p:nvPr/>
          </p:nvSpPr>
          <p:spPr bwMode="auto">
            <a:xfrm>
              <a:off x="6881359" y="1135380"/>
              <a:ext cx="687744" cy="68774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54B60A65-C678-9F2A-680F-97D2A5E03FB6}"/>
                </a:ext>
              </a:extLst>
            </p:cNvPr>
            <p:cNvSpPr/>
            <p:nvPr/>
          </p:nvSpPr>
          <p:spPr bwMode="auto">
            <a:xfrm>
              <a:off x="7582399" y="1847850"/>
              <a:ext cx="687744" cy="68774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55621C50-BFE3-860A-E6C7-9274363D2A1A}"/>
                </a:ext>
              </a:extLst>
            </p:cNvPr>
            <p:cNvSpPr/>
            <p:nvPr/>
          </p:nvSpPr>
          <p:spPr bwMode="auto">
            <a:xfrm>
              <a:off x="8283439" y="2560320"/>
              <a:ext cx="687744" cy="68774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302948DD-739B-3F6C-C861-614209EC063D}"/>
                </a:ext>
              </a:extLst>
            </p:cNvPr>
            <p:cNvSpPr/>
            <p:nvPr/>
          </p:nvSpPr>
          <p:spPr bwMode="auto">
            <a:xfrm>
              <a:off x="7106687" y="1360707"/>
              <a:ext cx="237088" cy="237088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3DE02A3F-CA1F-17F6-F556-94984EC26C4E}"/>
                </a:ext>
              </a:extLst>
            </p:cNvPr>
            <p:cNvSpPr/>
            <p:nvPr/>
          </p:nvSpPr>
          <p:spPr bwMode="auto">
            <a:xfrm>
              <a:off x="7807727" y="2073177"/>
              <a:ext cx="237088" cy="237088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E78E73FD-AC56-D09E-F4EB-E1F54F9AF6D7}"/>
                </a:ext>
              </a:extLst>
            </p:cNvPr>
            <p:cNvSpPr/>
            <p:nvPr/>
          </p:nvSpPr>
          <p:spPr bwMode="auto">
            <a:xfrm>
              <a:off x="8508767" y="2785647"/>
              <a:ext cx="237088" cy="237088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99A7C84-0E3B-C7B8-F756-DDF244B8F757}"/>
              </a:ext>
            </a:extLst>
          </p:cNvPr>
          <p:cNvGrpSpPr/>
          <p:nvPr/>
        </p:nvGrpSpPr>
        <p:grpSpPr>
          <a:xfrm>
            <a:off x="1095195" y="4155576"/>
            <a:ext cx="1853700" cy="1853700"/>
            <a:chOff x="790395" y="3879805"/>
            <a:chExt cx="2430270" cy="2430270"/>
          </a:xfrm>
        </p:grpSpPr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4ABEBA01-38D3-E0B0-C6BC-3FBB51DEAD69}"/>
                </a:ext>
              </a:extLst>
            </p:cNvPr>
            <p:cNvSpPr/>
            <p:nvPr/>
          </p:nvSpPr>
          <p:spPr bwMode="auto">
            <a:xfrm>
              <a:off x="790395" y="387980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tx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6F71644D-DDB7-6703-3590-D3E471A1BCB2}"/>
                </a:ext>
              </a:extLst>
            </p:cNvPr>
            <p:cNvSpPr/>
            <p:nvPr/>
          </p:nvSpPr>
          <p:spPr bwMode="auto">
            <a:xfrm>
              <a:off x="960619" y="4038600"/>
              <a:ext cx="687744" cy="68774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37CAA3A1-25C9-6287-569D-5A2E485160FD}"/>
                </a:ext>
              </a:extLst>
            </p:cNvPr>
            <p:cNvSpPr/>
            <p:nvPr/>
          </p:nvSpPr>
          <p:spPr bwMode="auto">
            <a:xfrm>
              <a:off x="2362699" y="4038600"/>
              <a:ext cx="687744" cy="68774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96DB4EDC-D9D9-7B34-F098-9A104528C601}"/>
                </a:ext>
              </a:extLst>
            </p:cNvPr>
            <p:cNvSpPr/>
            <p:nvPr/>
          </p:nvSpPr>
          <p:spPr bwMode="auto">
            <a:xfrm>
              <a:off x="960619" y="5463540"/>
              <a:ext cx="687744" cy="68774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D6F0C6A5-321B-5C3F-BF4A-597641A43CF6}"/>
                </a:ext>
              </a:extLst>
            </p:cNvPr>
            <p:cNvSpPr/>
            <p:nvPr/>
          </p:nvSpPr>
          <p:spPr bwMode="auto">
            <a:xfrm>
              <a:off x="2362699" y="5463540"/>
              <a:ext cx="687744" cy="68774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DAEF51CA-5A9C-8884-7E6A-B0E48FAE6C41}"/>
                </a:ext>
              </a:extLst>
            </p:cNvPr>
            <p:cNvSpPr/>
            <p:nvPr/>
          </p:nvSpPr>
          <p:spPr bwMode="auto">
            <a:xfrm>
              <a:off x="1185947" y="4263927"/>
              <a:ext cx="237088" cy="237088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1DF9E63A-21E8-1853-5FAE-A53F0589B541}"/>
                </a:ext>
              </a:extLst>
            </p:cNvPr>
            <p:cNvSpPr/>
            <p:nvPr/>
          </p:nvSpPr>
          <p:spPr bwMode="auto">
            <a:xfrm>
              <a:off x="2588027" y="4263927"/>
              <a:ext cx="237088" cy="237088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CEF1BB6E-0FB0-2A38-0CD1-66F0AEC9A6EC}"/>
                </a:ext>
              </a:extLst>
            </p:cNvPr>
            <p:cNvSpPr/>
            <p:nvPr/>
          </p:nvSpPr>
          <p:spPr bwMode="auto">
            <a:xfrm>
              <a:off x="1185947" y="5688867"/>
              <a:ext cx="237088" cy="237088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4990B9B5-B915-788F-DA65-50A15926781B}"/>
                </a:ext>
              </a:extLst>
            </p:cNvPr>
            <p:cNvSpPr/>
            <p:nvPr/>
          </p:nvSpPr>
          <p:spPr bwMode="auto">
            <a:xfrm>
              <a:off x="2588027" y="5688867"/>
              <a:ext cx="237088" cy="237088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3EC6EC8E-1933-C3D2-61B7-18461C47601B}"/>
              </a:ext>
            </a:extLst>
          </p:cNvPr>
          <p:cNvGrpSpPr/>
          <p:nvPr/>
        </p:nvGrpSpPr>
        <p:grpSpPr>
          <a:xfrm>
            <a:off x="4059375" y="4155576"/>
            <a:ext cx="1853700" cy="1853700"/>
            <a:chOff x="3754575" y="3879805"/>
            <a:chExt cx="2430270" cy="2430270"/>
          </a:xfrm>
        </p:grpSpPr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66381663-48B7-C62B-0D12-2AAD2F41E236}"/>
                </a:ext>
              </a:extLst>
            </p:cNvPr>
            <p:cNvSpPr/>
            <p:nvPr/>
          </p:nvSpPr>
          <p:spPr bwMode="auto">
            <a:xfrm>
              <a:off x="3754575" y="387980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tx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00C788A2-9135-8574-9BD8-641CC4D3E4BF}"/>
                </a:ext>
              </a:extLst>
            </p:cNvPr>
            <p:cNvSpPr/>
            <p:nvPr/>
          </p:nvSpPr>
          <p:spPr bwMode="auto">
            <a:xfrm>
              <a:off x="3924799" y="4038600"/>
              <a:ext cx="687744" cy="68774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3C162AF8-C8DA-745D-9CCE-A91A99F2C9DE}"/>
                </a:ext>
              </a:extLst>
            </p:cNvPr>
            <p:cNvSpPr/>
            <p:nvPr/>
          </p:nvSpPr>
          <p:spPr bwMode="auto">
            <a:xfrm>
              <a:off x="5326879" y="4038600"/>
              <a:ext cx="687744" cy="68774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楕円 34">
              <a:extLst>
                <a:ext uri="{FF2B5EF4-FFF2-40B4-BE49-F238E27FC236}">
                  <a16:creationId xmlns:a16="http://schemas.microsoft.com/office/drawing/2014/main" id="{250935DE-C5B0-23D5-BE14-0361EA69FC63}"/>
                </a:ext>
              </a:extLst>
            </p:cNvPr>
            <p:cNvSpPr/>
            <p:nvPr/>
          </p:nvSpPr>
          <p:spPr bwMode="auto">
            <a:xfrm>
              <a:off x="4625839" y="4751070"/>
              <a:ext cx="687744" cy="68774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B87841C7-B840-DA2A-CDAA-1F1CB19480A7}"/>
                </a:ext>
              </a:extLst>
            </p:cNvPr>
            <p:cNvSpPr/>
            <p:nvPr/>
          </p:nvSpPr>
          <p:spPr bwMode="auto">
            <a:xfrm>
              <a:off x="3924799" y="5463540"/>
              <a:ext cx="687744" cy="68774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0FBCCD94-710D-6924-2F38-091F1B8D28F4}"/>
                </a:ext>
              </a:extLst>
            </p:cNvPr>
            <p:cNvSpPr/>
            <p:nvPr/>
          </p:nvSpPr>
          <p:spPr bwMode="auto">
            <a:xfrm>
              <a:off x="5326879" y="5463540"/>
              <a:ext cx="687744" cy="68774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79C80A92-CBA0-21B7-0959-E1986D947390}"/>
                </a:ext>
              </a:extLst>
            </p:cNvPr>
            <p:cNvSpPr/>
            <p:nvPr/>
          </p:nvSpPr>
          <p:spPr bwMode="auto">
            <a:xfrm>
              <a:off x="4150127" y="4263927"/>
              <a:ext cx="237088" cy="237088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BB9C882F-BF3A-8610-D6C0-78020E8F8C49}"/>
                </a:ext>
              </a:extLst>
            </p:cNvPr>
            <p:cNvSpPr/>
            <p:nvPr/>
          </p:nvSpPr>
          <p:spPr bwMode="auto">
            <a:xfrm>
              <a:off x="5552207" y="4263927"/>
              <a:ext cx="237088" cy="237088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CA626CB8-2E89-1AE6-7146-44EDCB2414A2}"/>
                </a:ext>
              </a:extLst>
            </p:cNvPr>
            <p:cNvSpPr/>
            <p:nvPr/>
          </p:nvSpPr>
          <p:spPr bwMode="auto">
            <a:xfrm>
              <a:off x="4851167" y="4976397"/>
              <a:ext cx="237088" cy="237088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126E239C-9496-2224-FFEF-0FAEC32B467A}"/>
                </a:ext>
              </a:extLst>
            </p:cNvPr>
            <p:cNvSpPr/>
            <p:nvPr/>
          </p:nvSpPr>
          <p:spPr bwMode="auto">
            <a:xfrm>
              <a:off x="4150127" y="5688867"/>
              <a:ext cx="237088" cy="237088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8F9B4D8C-B6E6-9E3B-395F-0C7A05873322}"/>
                </a:ext>
              </a:extLst>
            </p:cNvPr>
            <p:cNvSpPr/>
            <p:nvPr/>
          </p:nvSpPr>
          <p:spPr bwMode="auto">
            <a:xfrm>
              <a:off x="5552207" y="5688867"/>
              <a:ext cx="237088" cy="237088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CC9E7B5B-141C-3944-DC59-18DA0B482ADA}"/>
              </a:ext>
            </a:extLst>
          </p:cNvPr>
          <p:cNvGrpSpPr/>
          <p:nvPr/>
        </p:nvGrpSpPr>
        <p:grpSpPr>
          <a:xfrm>
            <a:off x="7015935" y="4155576"/>
            <a:ext cx="1853700" cy="1853700"/>
            <a:chOff x="6711135" y="3879805"/>
            <a:chExt cx="2430270" cy="2430270"/>
          </a:xfrm>
        </p:grpSpPr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F9497239-4E22-D3B1-D51C-F0C7565E2E5E}"/>
                </a:ext>
              </a:extLst>
            </p:cNvPr>
            <p:cNvSpPr/>
            <p:nvPr/>
          </p:nvSpPr>
          <p:spPr bwMode="auto">
            <a:xfrm>
              <a:off x="6711135" y="387980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tx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05622BD6-555F-C4DC-9FBC-A475350F7AEB}"/>
                </a:ext>
              </a:extLst>
            </p:cNvPr>
            <p:cNvSpPr/>
            <p:nvPr/>
          </p:nvSpPr>
          <p:spPr bwMode="auto">
            <a:xfrm>
              <a:off x="6881359" y="4038600"/>
              <a:ext cx="687744" cy="68774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3C9A1D8F-B2D7-16D3-C58E-1CD6740BCADB}"/>
                </a:ext>
              </a:extLst>
            </p:cNvPr>
            <p:cNvSpPr/>
            <p:nvPr/>
          </p:nvSpPr>
          <p:spPr bwMode="auto">
            <a:xfrm>
              <a:off x="8283439" y="4038600"/>
              <a:ext cx="687744" cy="68774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A871BFB2-03D7-8314-8EF0-053999E71092}"/>
                </a:ext>
              </a:extLst>
            </p:cNvPr>
            <p:cNvSpPr/>
            <p:nvPr/>
          </p:nvSpPr>
          <p:spPr bwMode="auto">
            <a:xfrm>
              <a:off x="6881359" y="4751070"/>
              <a:ext cx="687744" cy="68774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2F9F6916-A6F5-F318-604B-8778EE06E7C9}"/>
                </a:ext>
              </a:extLst>
            </p:cNvPr>
            <p:cNvSpPr/>
            <p:nvPr/>
          </p:nvSpPr>
          <p:spPr bwMode="auto">
            <a:xfrm>
              <a:off x="8283439" y="4751070"/>
              <a:ext cx="687744" cy="68774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E125F3B8-6C5F-EEC4-1AAB-2CA50346C93D}"/>
                </a:ext>
              </a:extLst>
            </p:cNvPr>
            <p:cNvSpPr/>
            <p:nvPr/>
          </p:nvSpPr>
          <p:spPr bwMode="auto">
            <a:xfrm>
              <a:off x="6881359" y="5463540"/>
              <a:ext cx="687744" cy="68774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6E508333-B20C-8BF6-C234-A3378D478469}"/>
                </a:ext>
              </a:extLst>
            </p:cNvPr>
            <p:cNvSpPr/>
            <p:nvPr/>
          </p:nvSpPr>
          <p:spPr bwMode="auto">
            <a:xfrm>
              <a:off x="8283439" y="5463540"/>
              <a:ext cx="687744" cy="687742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99B5AE12-0C58-2728-7A17-75AB3AFE456C}"/>
                </a:ext>
              </a:extLst>
            </p:cNvPr>
            <p:cNvSpPr/>
            <p:nvPr/>
          </p:nvSpPr>
          <p:spPr bwMode="auto">
            <a:xfrm>
              <a:off x="7106687" y="4263927"/>
              <a:ext cx="237088" cy="237088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2C783DB8-E795-B236-7C31-6865510950BC}"/>
                </a:ext>
              </a:extLst>
            </p:cNvPr>
            <p:cNvSpPr/>
            <p:nvPr/>
          </p:nvSpPr>
          <p:spPr bwMode="auto">
            <a:xfrm>
              <a:off x="8508767" y="4263927"/>
              <a:ext cx="237088" cy="237088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BA56D884-4330-982A-C6F7-F48D7484677A}"/>
                </a:ext>
              </a:extLst>
            </p:cNvPr>
            <p:cNvSpPr/>
            <p:nvPr/>
          </p:nvSpPr>
          <p:spPr bwMode="auto">
            <a:xfrm>
              <a:off x="7106687" y="4976397"/>
              <a:ext cx="237088" cy="237088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5760524D-F597-E367-B397-FAD360B5C202}"/>
                </a:ext>
              </a:extLst>
            </p:cNvPr>
            <p:cNvSpPr/>
            <p:nvPr/>
          </p:nvSpPr>
          <p:spPr bwMode="auto">
            <a:xfrm>
              <a:off x="8508767" y="4976397"/>
              <a:ext cx="237088" cy="237088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7E0BD3CF-1E09-1D23-D8AB-FECF8DAAA5FE}"/>
                </a:ext>
              </a:extLst>
            </p:cNvPr>
            <p:cNvSpPr/>
            <p:nvPr/>
          </p:nvSpPr>
          <p:spPr bwMode="auto">
            <a:xfrm>
              <a:off x="7106687" y="5688867"/>
              <a:ext cx="237088" cy="237088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A392FC7F-6B8D-89A4-ABCF-CB6442A6898B}"/>
                </a:ext>
              </a:extLst>
            </p:cNvPr>
            <p:cNvSpPr/>
            <p:nvPr/>
          </p:nvSpPr>
          <p:spPr bwMode="auto">
            <a:xfrm>
              <a:off x="8508767" y="5688867"/>
              <a:ext cx="237088" cy="237088"/>
            </a:xfrm>
            <a:prstGeom prst="ellipse">
              <a:avLst/>
            </a:prstGeom>
            <a:solidFill>
              <a:schemeClr val="tx1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5830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目があるサイコロのイラスト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056450B-00B4-A0BF-5F9B-49135D18A8EA}"/>
              </a:ext>
            </a:extLst>
          </p:cNvPr>
          <p:cNvGrpSpPr/>
          <p:nvPr/>
        </p:nvGrpSpPr>
        <p:grpSpPr>
          <a:xfrm>
            <a:off x="1051652" y="1252356"/>
            <a:ext cx="1894748" cy="1894748"/>
            <a:chOff x="790395" y="976585"/>
            <a:chExt cx="2430270" cy="243027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B1275ACD-AB77-CDC8-5DCD-17FFD07178DC}"/>
                </a:ext>
              </a:extLst>
            </p:cNvPr>
            <p:cNvSpPr/>
            <p:nvPr/>
          </p:nvSpPr>
          <p:spPr bwMode="auto">
            <a:xfrm>
              <a:off x="790395" y="97658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bg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1200F78A-DC5A-D9CB-E87A-64F0AC16EFEF}"/>
                </a:ext>
              </a:extLst>
            </p:cNvPr>
            <p:cNvSpPr/>
            <p:nvPr/>
          </p:nvSpPr>
          <p:spPr bwMode="auto">
            <a:xfrm>
              <a:off x="905910" y="1097280"/>
              <a:ext cx="2199240" cy="2188880"/>
            </a:xfrm>
            <a:prstGeom prst="roundRect">
              <a:avLst>
                <a:gd name="adj" fmla="val 5693"/>
              </a:avLst>
            </a:prstGeom>
            <a:solidFill>
              <a:srgbClr val="FFFF99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B9AA743-4D5D-7473-EA3B-8C9BE5C2976F}"/>
                </a:ext>
              </a:extLst>
            </p:cNvPr>
            <p:cNvSpPr/>
            <p:nvPr/>
          </p:nvSpPr>
          <p:spPr bwMode="auto">
            <a:xfrm>
              <a:off x="1129837" y="1785668"/>
              <a:ext cx="1751386" cy="812104"/>
            </a:xfrm>
            <a:custGeom>
              <a:avLst/>
              <a:gdLst>
                <a:gd name="connsiteX0" fmla="*/ 985032 w 1970064"/>
                <a:gd name="connsiteY0" fmla="*/ 0 h 696802"/>
                <a:gd name="connsiteX1" fmla="*/ 1912889 w 1970064"/>
                <a:gd name="connsiteY1" fmla="*/ 268108 h 696802"/>
                <a:gd name="connsiteX2" fmla="*/ 1970064 w 1970064"/>
                <a:gd name="connsiteY2" fmla="*/ 348401 h 696802"/>
                <a:gd name="connsiteX3" fmla="*/ 1912889 w 1970064"/>
                <a:gd name="connsiteY3" fmla="*/ 428694 h 696802"/>
                <a:gd name="connsiteX4" fmla="*/ 985032 w 1970064"/>
                <a:gd name="connsiteY4" fmla="*/ 696802 h 696802"/>
                <a:gd name="connsiteX5" fmla="*/ 57175 w 1970064"/>
                <a:gd name="connsiteY5" fmla="*/ 428694 h 696802"/>
                <a:gd name="connsiteX6" fmla="*/ 0 w 1970064"/>
                <a:gd name="connsiteY6" fmla="*/ 348401 h 696802"/>
                <a:gd name="connsiteX7" fmla="*/ 57175 w 1970064"/>
                <a:gd name="connsiteY7" fmla="*/ 268108 h 696802"/>
                <a:gd name="connsiteX8" fmla="*/ 985032 w 1970064"/>
                <a:gd name="connsiteY8" fmla="*/ 0 h 696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70064" h="696802">
                  <a:moveTo>
                    <a:pt x="985032" y="0"/>
                  </a:moveTo>
                  <a:cubicBezTo>
                    <a:pt x="1402142" y="0"/>
                    <a:pt x="1760019" y="110552"/>
                    <a:pt x="1912889" y="268108"/>
                  </a:cubicBezTo>
                  <a:lnTo>
                    <a:pt x="1970064" y="348401"/>
                  </a:lnTo>
                  <a:lnTo>
                    <a:pt x="1912889" y="428694"/>
                  </a:lnTo>
                  <a:cubicBezTo>
                    <a:pt x="1760019" y="586250"/>
                    <a:pt x="1402142" y="696802"/>
                    <a:pt x="985032" y="696802"/>
                  </a:cubicBezTo>
                  <a:cubicBezTo>
                    <a:pt x="567923" y="696802"/>
                    <a:pt x="210045" y="586250"/>
                    <a:pt x="57175" y="428694"/>
                  </a:cubicBezTo>
                  <a:lnTo>
                    <a:pt x="0" y="348401"/>
                  </a:lnTo>
                  <a:lnTo>
                    <a:pt x="57175" y="268108"/>
                  </a:lnTo>
                  <a:cubicBezTo>
                    <a:pt x="210045" y="110552"/>
                    <a:pt x="567923" y="0"/>
                    <a:pt x="985032" y="0"/>
                  </a:cubicBezTo>
                  <a:close/>
                </a:path>
              </a:pathLst>
            </a:custGeom>
            <a:solidFill>
              <a:schemeClr val="bg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3B9DF55A-23DF-1353-A2B1-E43E8DFF2260}"/>
                </a:ext>
              </a:extLst>
            </p:cNvPr>
            <p:cNvSpPr/>
            <p:nvPr/>
          </p:nvSpPr>
          <p:spPr bwMode="auto">
            <a:xfrm>
              <a:off x="1685741" y="1871932"/>
              <a:ext cx="639578" cy="639576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8027AA5-E29D-5038-0E9C-84FEFBBCA958}"/>
              </a:ext>
            </a:extLst>
          </p:cNvPr>
          <p:cNvGrpSpPr/>
          <p:nvPr/>
        </p:nvGrpSpPr>
        <p:grpSpPr>
          <a:xfrm>
            <a:off x="4015832" y="1252356"/>
            <a:ext cx="1894748" cy="1894748"/>
            <a:chOff x="3754575" y="976585"/>
            <a:chExt cx="2430270" cy="2430270"/>
          </a:xfrm>
        </p:grpSpPr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7D155F14-FBEB-96EA-A468-ED6CCB5ADE6F}"/>
                </a:ext>
              </a:extLst>
            </p:cNvPr>
            <p:cNvSpPr/>
            <p:nvPr/>
          </p:nvSpPr>
          <p:spPr bwMode="auto">
            <a:xfrm>
              <a:off x="3754575" y="97658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bg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E7A90D39-BBB6-5E99-DC07-FEC3CD5784E4}"/>
                </a:ext>
              </a:extLst>
            </p:cNvPr>
            <p:cNvSpPr/>
            <p:nvPr/>
          </p:nvSpPr>
          <p:spPr bwMode="auto">
            <a:xfrm>
              <a:off x="3870090" y="1097280"/>
              <a:ext cx="2199240" cy="2188880"/>
            </a:xfrm>
            <a:prstGeom prst="roundRect">
              <a:avLst>
                <a:gd name="adj" fmla="val 5693"/>
              </a:avLst>
            </a:prstGeom>
            <a:solidFill>
              <a:srgbClr val="FFFF99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B2667C27-168C-BB0A-CAE1-4E0CA7DF87AB}"/>
                </a:ext>
              </a:extLst>
            </p:cNvPr>
            <p:cNvGrpSpPr/>
            <p:nvPr/>
          </p:nvGrpSpPr>
          <p:grpSpPr>
            <a:xfrm>
              <a:off x="3997117" y="1265753"/>
              <a:ext cx="804966" cy="397096"/>
              <a:chOff x="3364078" y="1785668"/>
              <a:chExt cx="1751386" cy="812104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C7752509-766C-1125-EDFB-FCE2FE6D0374}"/>
                  </a:ext>
                </a:extLst>
              </p:cNvPr>
              <p:cNvSpPr/>
              <p:nvPr/>
            </p:nvSpPr>
            <p:spPr bwMode="auto">
              <a:xfrm>
                <a:off x="3364078" y="1785668"/>
                <a:ext cx="1751386" cy="812104"/>
              </a:xfrm>
              <a:custGeom>
                <a:avLst/>
                <a:gdLst>
                  <a:gd name="connsiteX0" fmla="*/ 985032 w 1970064"/>
                  <a:gd name="connsiteY0" fmla="*/ 0 h 696802"/>
                  <a:gd name="connsiteX1" fmla="*/ 1912889 w 1970064"/>
                  <a:gd name="connsiteY1" fmla="*/ 268108 h 696802"/>
                  <a:gd name="connsiteX2" fmla="*/ 1970064 w 1970064"/>
                  <a:gd name="connsiteY2" fmla="*/ 348401 h 696802"/>
                  <a:gd name="connsiteX3" fmla="*/ 1912889 w 1970064"/>
                  <a:gd name="connsiteY3" fmla="*/ 428694 h 696802"/>
                  <a:gd name="connsiteX4" fmla="*/ 985032 w 1970064"/>
                  <a:gd name="connsiteY4" fmla="*/ 696802 h 696802"/>
                  <a:gd name="connsiteX5" fmla="*/ 57175 w 1970064"/>
                  <a:gd name="connsiteY5" fmla="*/ 428694 h 696802"/>
                  <a:gd name="connsiteX6" fmla="*/ 0 w 1970064"/>
                  <a:gd name="connsiteY6" fmla="*/ 348401 h 696802"/>
                  <a:gd name="connsiteX7" fmla="*/ 57175 w 1970064"/>
                  <a:gd name="connsiteY7" fmla="*/ 268108 h 696802"/>
                  <a:gd name="connsiteX8" fmla="*/ 985032 w 1970064"/>
                  <a:gd name="connsiteY8" fmla="*/ 0 h 69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0064" h="696802">
                    <a:moveTo>
                      <a:pt x="985032" y="0"/>
                    </a:moveTo>
                    <a:cubicBezTo>
                      <a:pt x="1402142" y="0"/>
                      <a:pt x="1760019" y="110552"/>
                      <a:pt x="1912889" y="268108"/>
                    </a:cubicBezTo>
                    <a:lnTo>
                      <a:pt x="1970064" y="348401"/>
                    </a:lnTo>
                    <a:lnTo>
                      <a:pt x="1912889" y="428694"/>
                    </a:lnTo>
                    <a:cubicBezTo>
                      <a:pt x="1760019" y="586250"/>
                      <a:pt x="1402142" y="696802"/>
                      <a:pt x="985032" y="696802"/>
                    </a:cubicBezTo>
                    <a:cubicBezTo>
                      <a:pt x="567923" y="696802"/>
                      <a:pt x="210045" y="586250"/>
                      <a:pt x="57175" y="428694"/>
                    </a:cubicBezTo>
                    <a:lnTo>
                      <a:pt x="0" y="348401"/>
                    </a:lnTo>
                    <a:lnTo>
                      <a:pt x="57175" y="268108"/>
                    </a:lnTo>
                    <a:cubicBezTo>
                      <a:pt x="210045" y="110552"/>
                      <a:pt x="567923" y="0"/>
                      <a:pt x="985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1A06294A-4B7F-201A-E9C4-CD00A354D8E4}"/>
                  </a:ext>
                </a:extLst>
              </p:cNvPr>
              <p:cNvSpPr/>
              <p:nvPr/>
            </p:nvSpPr>
            <p:spPr bwMode="auto">
              <a:xfrm>
                <a:off x="3919982" y="1871932"/>
                <a:ext cx="639578" cy="639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7A5045E-2366-D70E-BC53-7066B0B266A1}"/>
                </a:ext>
              </a:extLst>
            </p:cNvPr>
            <p:cNvGrpSpPr/>
            <p:nvPr/>
          </p:nvGrpSpPr>
          <p:grpSpPr>
            <a:xfrm>
              <a:off x="5153057" y="2706364"/>
              <a:ext cx="804966" cy="397096"/>
              <a:chOff x="3364078" y="1785668"/>
              <a:chExt cx="1751386" cy="812104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8FD70207-E77A-90C5-19B7-5062C8597CE1}"/>
                  </a:ext>
                </a:extLst>
              </p:cNvPr>
              <p:cNvSpPr/>
              <p:nvPr/>
            </p:nvSpPr>
            <p:spPr bwMode="auto">
              <a:xfrm>
                <a:off x="3364078" y="1785668"/>
                <a:ext cx="1751386" cy="812104"/>
              </a:xfrm>
              <a:custGeom>
                <a:avLst/>
                <a:gdLst>
                  <a:gd name="connsiteX0" fmla="*/ 985032 w 1970064"/>
                  <a:gd name="connsiteY0" fmla="*/ 0 h 696802"/>
                  <a:gd name="connsiteX1" fmla="*/ 1912889 w 1970064"/>
                  <a:gd name="connsiteY1" fmla="*/ 268108 h 696802"/>
                  <a:gd name="connsiteX2" fmla="*/ 1970064 w 1970064"/>
                  <a:gd name="connsiteY2" fmla="*/ 348401 h 696802"/>
                  <a:gd name="connsiteX3" fmla="*/ 1912889 w 1970064"/>
                  <a:gd name="connsiteY3" fmla="*/ 428694 h 696802"/>
                  <a:gd name="connsiteX4" fmla="*/ 985032 w 1970064"/>
                  <a:gd name="connsiteY4" fmla="*/ 696802 h 696802"/>
                  <a:gd name="connsiteX5" fmla="*/ 57175 w 1970064"/>
                  <a:gd name="connsiteY5" fmla="*/ 428694 h 696802"/>
                  <a:gd name="connsiteX6" fmla="*/ 0 w 1970064"/>
                  <a:gd name="connsiteY6" fmla="*/ 348401 h 696802"/>
                  <a:gd name="connsiteX7" fmla="*/ 57175 w 1970064"/>
                  <a:gd name="connsiteY7" fmla="*/ 268108 h 696802"/>
                  <a:gd name="connsiteX8" fmla="*/ 985032 w 1970064"/>
                  <a:gd name="connsiteY8" fmla="*/ 0 h 69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0064" h="696802">
                    <a:moveTo>
                      <a:pt x="985032" y="0"/>
                    </a:moveTo>
                    <a:cubicBezTo>
                      <a:pt x="1402142" y="0"/>
                      <a:pt x="1760019" y="110552"/>
                      <a:pt x="1912889" y="268108"/>
                    </a:cubicBezTo>
                    <a:lnTo>
                      <a:pt x="1970064" y="348401"/>
                    </a:lnTo>
                    <a:lnTo>
                      <a:pt x="1912889" y="428694"/>
                    </a:lnTo>
                    <a:cubicBezTo>
                      <a:pt x="1760019" y="586250"/>
                      <a:pt x="1402142" y="696802"/>
                      <a:pt x="985032" y="696802"/>
                    </a:cubicBezTo>
                    <a:cubicBezTo>
                      <a:pt x="567923" y="696802"/>
                      <a:pt x="210045" y="586250"/>
                      <a:pt x="57175" y="428694"/>
                    </a:cubicBezTo>
                    <a:lnTo>
                      <a:pt x="0" y="348401"/>
                    </a:lnTo>
                    <a:lnTo>
                      <a:pt x="57175" y="268108"/>
                    </a:lnTo>
                    <a:cubicBezTo>
                      <a:pt x="210045" y="110552"/>
                      <a:pt x="567923" y="0"/>
                      <a:pt x="985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5BEC94B9-FDE1-C172-0B7A-767BC1A0BB53}"/>
                  </a:ext>
                </a:extLst>
              </p:cNvPr>
              <p:cNvSpPr/>
              <p:nvPr/>
            </p:nvSpPr>
            <p:spPr bwMode="auto">
              <a:xfrm>
                <a:off x="3919982" y="1871932"/>
                <a:ext cx="639578" cy="639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17CC213B-3D38-9CBC-12C6-0A4772D541E3}"/>
              </a:ext>
            </a:extLst>
          </p:cNvPr>
          <p:cNvGrpSpPr/>
          <p:nvPr/>
        </p:nvGrpSpPr>
        <p:grpSpPr>
          <a:xfrm>
            <a:off x="4015832" y="4155576"/>
            <a:ext cx="1894748" cy="1894748"/>
            <a:chOff x="3754575" y="3879805"/>
            <a:chExt cx="2430270" cy="2430270"/>
          </a:xfrm>
        </p:grpSpPr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F1BB5A8C-662D-3E93-29C8-097F88531FE7}"/>
                </a:ext>
              </a:extLst>
            </p:cNvPr>
            <p:cNvSpPr/>
            <p:nvPr/>
          </p:nvSpPr>
          <p:spPr bwMode="auto">
            <a:xfrm>
              <a:off x="3754575" y="387980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bg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BE4512A7-4DBA-9D41-F6C4-DA579A0F0CB3}"/>
                </a:ext>
              </a:extLst>
            </p:cNvPr>
            <p:cNvSpPr/>
            <p:nvPr/>
          </p:nvSpPr>
          <p:spPr bwMode="auto">
            <a:xfrm>
              <a:off x="3870090" y="4000500"/>
              <a:ext cx="2199240" cy="2188880"/>
            </a:xfrm>
            <a:prstGeom prst="roundRect">
              <a:avLst>
                <a:gd name="adj" fmla="val 5693"/>
              </a:avLst>
            </a:prstGeom>
            <a:solidFill>
              <a:srgbClr val="FFFF99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8D1FDBEC-5652-44C1-5933-6043C72D1D23}"/>
                </a:ext>
              </a:extLst>
            </p:cNvPr>
            <p:cNvGrpSpPr/>
            <p:nvPr/>
          </p:nvGrpSpPr>
          <p:grpSpPr>
            <a:xfrm>
              <a:off x="3997117" y="4190107"/>
              <a:ext cx="804966" cy="397096"/>
              <a:chOff x="3364078" y="1785668"/>
              <a:chExt cx="1751386" cy="812104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4E25A541-CCCA-8840-FB4B-FB4A7CA11DD6}"/>
                  </a:ext>
                </a:extLst>
              </p:cNvPr>
              <p:cNvSpPr/>
              <p:nvPr/>
            </p:nvSpPr>
            <p:spPr bwMode="auto">
              <a:xfrm>
                <a:off x="3364078" y="1785668"/>
                <a:ext cx="1751386" cy="812104"/>
              </a:xfrm>
              <a:custGeom>
                <a:avLst/>
                <a:gdLst>
                  <a:gd name="connsiteX0" fmla="*/ 985032 w 1970064"/>
                  <a:gd name="connsiteY0" fmla="*/ 0 h 696802"/>
                  <a:gd name="connsiteX1" fmla="*/ 1912889 w 1970064"/>
                  <a:gd name="connsiteY1" fmla="*/ 268108 h 696802"/>
                  <a:gd name="connsiteX2" fmla="*/ 1970064 w 1970064"/>
                  <a:gd name="connsiteY2" fmla="*/ 348401 h 696802"/>
                  <a:gd name="connsiteX3" fmla="*/ 1912889 w 1970064"/>
                  <a:gd name="connsiteY3" fmla="*/ 428694 h 696802"/>
                  <a:gd name="connsiteX4" fmla="*/ 985032 w 1970064"/>
                  <a:gd name="connsiteY4" fmla="*/ 696802 h 696802"/>
                  <a:gd name="connsiteX5" fmla="*/ 57175 w 1970064"/>
                  <a:gd name="connsiteY5" fmla="*/ 428694 h 696802"/>
                  <a:gd name="connsiteX6" fmla="*/ 0 w 1970064"/>
                  <a:gd name="connsiteY6" fmla="*/ 348401 h 696802"/>
                  <a:gd name="connsiteX7" fmla="*/ 57175 w 1970064"/>
                  <a:gd name="connsiteY7" fmla="*/ 268108 h 696802"/>
                  <a:gd name="connsiteX8" fmla="*/ 985032 w 1970064"/>
                  <a:gd name="connsiteY8" fmla="*/ 0 h 69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0064" h="696802">
                    <a:moveTo>
                      <a:pt x="985032" y="0"/>
                    </a:moveTo>
                    <a:cubicBezTo>
                      <a:pt x="1402142" y="0"/>
                      <a:pt x="1760019" y="110552"/>
                      <a:pt x="1912889" y="268108"/>
                    </a:cubicBezTo>
                    <a:lnTo>
                      <a:pt x="1970064" y="348401"/>
                    </a:lnTo>
                    <a:lnTo>
                      <a:pt x="1912889" y="428694"/>
                    </a:lnTo>
                    <a:cubicBezTo>
                      <a:pt x="1760019" y="586250"/>
                      <a:pt x="1402142" y="696802"/>
                      <a:pt x="985032" y="696802"/>
                    </a:cubicBezTo>
                    <a:cubicBezTo>
                      <a:pt x="567923" y="696802"/>
                      <a:pt x="210045" y="586250"/>
                      <a:pt x="57175" y="428694"/>
                    </a:cubicBezTo>
                    <a:lnTo>
                      <a:pt x="0" y="348401"/>
                    </a:lnTo>
                    <a:lnTo>
                      <a:pt x="57175" y="268108"/>
                    </a:lnTo>
                    <a:cubicBezTo>
                      <a:pt x="210045" y="110552"/>
                      <a:pt x="567923" y="0"/>
                      <a:pt x="985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8F7A4A18-B1A5-8B8D-9B70-88A5D1F8FBF1}"/>
                  </a:ext>
                </a:extLst>
              </p:cNvPr>
              <p:cNvSpPr/>
              <p:nvPr/>
            </p:nvSpPr>
            <p:spPr bwMode="auto">
              <a:xfrm>
                <a:off x="3919982" y="1871932"/>
                <a:ext cx="639578" cy="639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FA7517DC-F033-0A55-BF7D-8FD7A202C30E}"/>
                </a:ext>
              </a:extLst>
            </p:cNvPr>
            <p:cNvGrpSpPr/>
            <p:nvPr/>
          </p:nvGrpSpPr>
          <p:grpSpPr>
            <a:xfrm>
              <a:off x="5153057" y="4190107"/>
              <a:ext cx="804966" cy="397096"/>
              <a:chOff x="3364078" y="1785668"/>
              <a:chExt cx="1751386" cy="812104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3831A999-5B0B-E9ED-4A56-C7C2E3842031}"/>
                  </a:ext>
                </a:extLst>
              </p:cNvPr>
              <p:cNvSpPr/>
              <p:nvPr/>
            </p:nvSpPr>
            <p:spPr bwMode="auto">
              <a:xfrm>
                <a:off x="3364078" y="1785668"/>
                <a:ext cx="1751386" cy="812104"/>
              </a:xfrm>
              <a:custGeom>
                <a:avLst/>
                <a:gdLst>
                  <a:gd name="connsiteX0" fmla="*/ 985032 w 1970064"/>
                  <a:gd name="connsiteY0" fmla="*/ 0 h 696802"/>
                  <a:gd name="connsiteX1" fmla="*/ 1912889 w 1970064"/>
                  <a:gd name="connsiteY1" fmla="*/ 268108 h 696802"/>
                  <a:gd name="connsiteX2" fmla="*/ 1970064 w 1970064"/>
                  <a:gd name="connsiteY2" fmla="*/ 348401 h 696802"/>
                  <a:gd name="connsiteX3" fmla="*/ 1912889 w 1970064"/>
                  <a:gd name="connsiteY3" fmla="*/ 428694 h 696802"/>
                  <a:gd name="connsiteX4" fmla="*/ 985032 w 1970064"/>
                  <a:gd name="connsiteY4" fmla="*/ 696802 h 696802"/>
                  <a:gd name="connsiteX5" fmla="*/ 57175 w 1970064"/>
                  <a:gd name="connsiteY5" fmla="*/ 428694 h 696802"/>
                  <a:gd name="connsiteX6" fmla="*/ 0 w 1970064"/>
                  <a:gd name="connsiteY6" fmla="*/ 348401 h 696802"/>
                  <a:gd name="connsiteX7" fmla="*/ 57175 w 1970064"/>
                  <a:gd name="connsiteY7" fmla="*/ 268108 h 696802"/>
                  <a:gd name="connsiteX8" fmla="*/ 985032 w 1970064"/>
                  <a:gd name="connsiteY8" fmla="*/ 0 h 69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0064" h="696802">
                    <a:moveTo>
                      <a:pt x="985032" y="0"/>
                    </a:moveTo>
                    <a:cubicBezTo>
                      <a:pt x="1402142" y="0"/>
                      <a:pt x="1760019" y="110552"/>
                      <a:pt x="1912889" y="268108"/>
                    </a:cubicBezTo>
                    <a:lnTo>
                      <a:pt x="1970064" y="348401"/>
                    </a:lnTo>
                    <a:lnTo>
                      <a:pt x="1912889" y="428694"/>
                    </a:lnTo>
                    <a:cubicBezTo>
                      <a:pt x="1760019" y="586250"/>
                      <a:pt x="1402142" y="696802"/>
                      <a:pt x="985032" y="696802"/>
                    </a:cubicBezTo>
                    <a:cubicBezTo>
                      <a:pt x="567923" y="696802"/>
                      <a:pt x="210045" y="586250"/>
                      <a:pt x="57175" y="428694"/>
                    </a:cubicBezTo>
                    <a:lnTo>
                      <a:pt x="0" y="348401"/>
                    </a:lnTo>
                    <a:lnTo>
                      <a:pt x="57175" y="268108"/>
                    </a:lnTo>
                    <a:cubicBezTo>
                      <a:pt x="210045" y="110552"/>
                      <a:pt x="567923" y="0"/>
                      <a:pt x="985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D5F0F172-BA64-2CD2-BD8F-21D3FE837B3F}"/>
                  </a:ext>
                </a:extLst>
              </p:cNvPr>
              <p:cNvSpPr/>
              <p:nvPr/>
            </p:nvSpPr>
            <p:spPr bwMode="auto">
              <a:xfrm>
                <a:off x="3919982" y="1871932"/>
                <a:ext cx="639578" cy="639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B190F54C-24DC-F085-7B3A-BEE297C13AA9}"/>
                </a:ext>
              </a:extLst>
            </p:cNvPr>
            <p:cNvGrpSpPr/>
            <p:nvPr/>
          </p:nvGrpSpPr>
          <p:grpSpPr>
            <a:xfrm>
              <a:off x="3997117" y="5630718"/>
              <a:ext cx="804966" cy="397096"/>
              <a:chOff x="3364078" y="1785668"/>
              <a:chExt cx="1751386" cy="812104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A9D8398-130B-7C1F-85F3-E6815ED9769A}"/>
                  </a:ext>
                </a:extLst>
              </p:cNvPr>
              <p:cNvSpPr/>
              <p:nvPr/>
            </p:nvSpPr>
            <p:spPr bwMode="auto">
              <a:xfrm>
                <a:off x="3364078" y="1785668"/>
                <a:ext cx="1751386" cy="812104"/>
              </a:xfrm>
              <a:custGeom>
                <a:avLst/>
                <a:gdLst>
                  <a:gd name="connsiteX0" fmla="*/ 985032 w 1970064"/>
                  <a:gd name="connsiteY0" fmla="*/ 0 h 696802"/>
                  <a:gd name="connsiteX1" fmla="*/ 1912889 w 1970064"/>
                  <a:gd name="connsiteY1" fmla="*/ 268108 h 696802"/>
                  <a:gd name="connsiteX2" fmla="*/ 1970064 w 1970064"/>
                  <a:gd name="connsiteY2" fmla="*/ 348401 h 696802"/>
                  <a:gd name="connsiteX3" fmla="*/ 1912889 w 1970064"/>
                  <a:gd name="connsiteY3" fmla="*/ 428694 h 696802"/>
                  <a:gd name="connsiteX4" fmla="*/ 985032 w 1970064"/>
                  <a:gd name="connsiteY4" fmla="*/ 696802 h 696802"/>
                  <a:gd name="connsiteX5" fmla="*/ 57175 w 1970064"/>
                  <a:gd name="connsiteY5" fmla="*/ 428694 h 696802"/>
                  <a:gd name="connsiteX6" fmla="*/ 0 w 1970064"/>
                  <a:gd name="connsiteY6" fmla="*/ 348401 h 696802"/>
                  <a:gd name="connsiteX7" fmla="*/ 57175 w 1970064"/>
                  <a:gd name="connsiteY7" fmla="*/ 268108 h 696802"/>
                  <a:gd name="connsiteX8" fmla="*/ 985032 w 1970064"/>
                  <a:gd name="connsiteY8" fmla="*/ 0 h 69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0064" h="696802">
                    <a:moveTo>
                      <a:pt x="985032" y="0"/>
                    </a:moveTo>
                    <a:cubicBezTo>
                      <a:pt x="1402142" y="0"/>
                      <a:pt x="1760019" y="110552"/>
                      <a:pt x="1912889" y="268108"/>
                    </a:cubicBezTo>
                    <a:lnTo>
                      <a:pt x="1970064" y="348401"/>
                    </a:lnTo>
                    <a:lnTo>
                      <a:pt x="1912889" y="428694"/>
                    </a:lnTo>
                    <a:cubicBezTo>
                      <a:pt x="1760019" y="586250"/>
                      <a:pt x="1402142" y="696802"/>
                      <a:pt x="985032" y="696802"/>
                    </a:cubicBezTo>
                    <a:cubicBezTo>
                      <a:pt x="567923" y="696802"/>
                      <a:pt x="210045" y="586250"/>
                      <a:pt x="57175" y="428694"/>
                    </a:cubicBezTo>
                    <a:lnTo>
                      <a:pt x="0" y="348401"/>
                    </a:lnTo>
                    <a:lnTo>
                      <a:pt x="57175" y="268108"/>
                    </a:lnTo>
                    <a:cubicBezTo>
                      <a:pt x="210045" y="110552"/>
                      <a:pt x="567923" y="0"/>
                      <a:pt x="985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C8BCA55D-0CED-C8C4-E5CC-A2F8353805C2}"/>
                  </a:ext>
                </a:extLst>
              </p:cNvPr>
              <p:cNvSpPr/>
              <p:nvPr/>
            </p:nvSpPr>
            <p:spPr bwMode="auto">
              <a:xfrm>
                <a:off x="3919982" y="1871932"/>
                <a:ext cx="639578" cy="639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DF4006C5-A440-94E0-0F7F-25C466ED6A10}"/>
                </a:ext>
              </a:extLst>
            </p:cNvPr>
            <p:cNvGrpSpPr/>
            <p:nvPr/>
          </p:nvGrpSpPr>
          <p:grpSpPr>
            <a:xfrm>
              <a:off x="5153057" y="5630718"/>
              <a:ext cx="804966" cy="397096"/>
              <a:chOff x="3364078" y="1785668"/>
              <a:chExt cx="1751386" cy="812104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84F5F088-2AE7-3C94-C817-06EF031FACBF}"/>
                  </a:ext>
                </a:extLst>
              </p:cNvPr>
              <p:cNvSpPr/>
              <p:nvPr/>
            </p:nvSpPr>
            <p:spPr bwMode="auto">
              <a:xfrm>
                <a:off x="3364078" y="1785668"/>
                <a:ext cx="1751386" cy="812104"/>
              </a:xfrm>
              <a:custGeom>
                <a:avLst/>
                <a:gdLst>
                  <a:gd name="connsiteX0" fmla="*/ 985032 w 1970064"/>
                  <a:gd name="connsiteY0" fmla="*/ 0 h 696802"/>
                  <a:gd name="connsiteX1" fmla="*/ 1912889 w 1970064"/>
                  <a:gd name="connsiteY1" fmla="*/ 268108 h 696802"/>
                  <a:gd name="connsiteX2" fmla="*/ 1970064 w 1970064"/>
                  <a:gd name="connsiteY2" fmla="*/ 348401 h 696802"/>
                  <a:gd name="connsiteX3" fmla="*/ 1912889 w 1970064"/>
                  <a:gd name="connsiteY3" fmla="*/ 428694 h 696802"/>
                  <a:gd name="connsiteX4" fmla="*/ 985032 w 1970064"/>
                  <a:gd name="connsiteY4" fmla="*/ 696802 h 696802"/>
                  <a:gd name="connsiteX5" fmla="*/ 57175 w 1970064"/>
                  <a:gd name="connsiteY5" fmla="*/ 428694 h 696802"/>
                  <a:gd name="connsiteX6" fmla="*/ 0 w 1970064"/>
                  <a:gd name="connsiteY6" fmla="*/ 348401 h 696802"/>
                  <a:gd name="connsiteX7" fmla="*/ 57175 w 1970064"/>
                  <a:gd name="connsiteY7" fmla="*/ 268108 h 696802"/>
                  <a:gd name="connsiteX8" fmla="*/ 985032 w 1970064"/>
                  <a:gd name="connsiteY8" fmla="*/ 0 h 69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0064" h="696802">
                    <a:moveTo>
                      <a:pt x="985032" y="0"/>
                    </a:moveTo>
                    <a:cubicBezTo>
                      <a:pt x="1402142" y="0"/>
                      <a:pt x="1760019" y="110552"/>
                      <a:pt x="1912889" y="268108"/>
                    </a:cubicBezTo>
                    <a:lnTo>
                      <a:pt x="1970064" y="348401"/>
                    </a:lnTo>
                    <a:lnTo>
                      <a:pt x="1912889" y="428694"/>
                    </a:lnTo>
                    <a:cubicBezTo>
                      <a:pt x="1760019" y="586250"/>
                      <a:pt x="1402142" y="696802"/>
                      <a:pt x="985032" y="696802"/>
                    </a:cubicBezTo>
                    <a:cubicBezTo>
                      <a:pt x="567923" y="696802"/>
                      <a:pt x="210045" y="586250"/>
                      <a:pt x="57175" y="428694"/>
                    </a:cubicBezTo>
                    <a:lnTo>
                      <a:pt x="0" y="348401"/>
                    </a:lnTo>
                    <a:lnTo>
                      <a:pt x="57175" y="268108"/>
                    </a:lnTo>
                    <a:cubicBezTo>
                      <a:pt x="210045" y="110552"/>
                      <a:pt x="567923" y="0"/>
                      <a:pt x="985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A796D37E-2FC5-E787-98C1-1604C9353701}"/>
                  </a:ext>
                </a:extLst>
              </p:cNvPr>
              <p:cNvSpPr/>
              <p:nvPr/>
            </p:nvSpPr>
            <p:spPr bwMode="auto">
              <a:xfrm>
                <a:off x="3919982" y="1871932"/>
                <a:ext cx="639578" cy="639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B0A3C4E0-F0F6-C522-66BB-28E5BCCDD06D}"/>
                </a:ext>
              </a:extLst>
            </p:cNvPr>
            <p:cNvGrpSpPr/>
            <p:nvPr/>
          </p:nvGrpSpPr>
          <p:grpSpPr>
            <a:xfrm>
              <a:off x="4567227" y="4910413"/>
              <a:ext cx="804966" cy="397096"/>
              <a:chOff x="3364078" y="1785668"/>
              <a:chExt cx="1751386" cy="812104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C6C7E1C1-8092-BCC4-7BF3-4770ACB32CB5}"/>
                  </a:ext>
                </a:extLst>
              </p:cNvPr>
              <p:cNvSpPr/>
              <p:nvPr/>
            </p:nvSpPr>
            <p:spPr bwMode="auto">
              <a:xfrm>
                <a:off x="3364078" y="1785668"/>
                <a:ext cx="1751386" cy="812104"/>
              </a:xfrm>
              <a:custGeom>
                <a:avLst/>
                <a:gdLst>
                  <a:gd name="connsiteX0" fmla="*/ 985032 w 1970064"/>
                  <a:gd name="connsiteY0" fmla="*/ 0 h 696802"/>
                  <a:gd name="connsiteX1" fmla="*/ 1912889 w 1970064"/>
                  <a:gd name="connsiteY1" fmla="*/ 268108 h 696802"/>
                  <a:gd name="connsiteX2" fmla="*/ 1970064 w 1970064"/>
                  <a:gd name="connsiteY2" fmla="*/ 348401 h 696802"/>
                  <a:gd name="connsiteX3" fmla="*/ 1912889 w 1970064"/>
                  <a:gd name="connsiteY3" fmla="*/ 428694 h 696802"/>
                  <a:gd name="connsiteX4" fmla="*/ 985032 w 1970064"/>
                  <a:gd name="connsiteY4" fmla="*/ 696802 h 696802"/>
                  <a:gd name="connsiteX5" fmla="*/ 57175 w 1970064"/>
                  <a:gd name="connsiteY5" fmla="*/ 428694 h 696802"/>
                  <a:gd name="connsiteX6" fmla="*/ 0 w 1970064"/>
                  <a:gd name="connsiteY6" fmla="*/ 348401 h 696802"/>
                  <a:gd name="connsiteX7" fmla="*/ 57175 w 1970064"/>
                  <a:gd name="connsiteY7" fmla="*/ 268108 h 696802"/>
                  <a:gd name="connsiteX8" fmla="*/ 985032 w 1970064"/>
                  <a:gd name="connsiteY8" fmla="*/ 0 h 69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0064" h="696802">
                    <a:moveTo>
                      <a:pt x="985032" y="0"/>
                    </a:moveTo>
                    <a:cubicBezTo>
                      <a:pt x="1402142" y="0"/>
                      <a:pt x="1760019" y="110552"/>
                      <a:pt x="1912889" y="268108"/>
                    </a:cubicBezTo>
                    <a:lnTo>
                      <a:pt x="1970064" y="348401"/>
                    </a:lnTo>
                    <a:lnTo>
                      <a:pt x="1912889" y="428694"/>
                    </a:lnTo>
                    <a:cubicBezTo>
                      <a:pt x="1760019" y="586250"/>
                      <a:pt x="1402142" y="696802"/>
                      <a:pt x="985032" y="696802"/>
                    </a:cubicBezTo>
                    <a:cubicBezTo>
                      <a:pt x="567923" y="696802"/>
                      <a:pt x="210045" y="586250"/>
                      <a:pt x="57175" y="428694"/>
                    </a:cubicBezTo>
                    <a:lnTo>
                      <a:pt x="0" y="348401"/>
                    </a:lnTo>
                    <a:lnTo>
                      <a:pt x="57175" y="268108"/>
                    </a:lnTo>
                    <a:cubicBezTo>
                      <a:pt x="210045" y="110552"/>
                      <a:pt x="567923" y="0"/>
                      <a:pt x="985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B0447B00-64EA-FBB2-18E3-8AC043625342}"/>
                  </a:ext>
                </a:extLst>
              </p:cNvPr>
              <p:cNvSpPr/>
              <p:nvPr/>
            </p:nvSpPr>
            <p:spPr bwMode="auto">
              <a:xfrm>
                <a:off x="3919982" y="1871932"/>
                <a:ext cx="639578" cy="639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EA7A645F-B68E-250C-9CCD-E4A69C85D739}"/>
              </a:ext>
            </a:extLst>
          </p:cNvPr>
          <p:cNvGrpSpPr/>
          <p:nvPr/>
        </p:nvGrpSpPr>
        <p:grpSpPr>
          <a:xfrm>
            <a:off x="6972392" y="1252356"/>
            <a:ext cx="1894748" cy="1894748"/>
            <a:chOff x="6711135" y="976585"/>
            <a:chExt cx="2430270" cy="2430270"/>
          </a:xfrm>
        </p:grpSpPr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A6FA3D18-3423-A0E6-7679-3E763B752617}"/>
                </a:ext>
              </a:extLst>
            </p:cNvPr>
            <p:cNvSpPr/>
            <p:nvPr/>
          </p:nvSpPr>
          <p:spPr bwMode="auto">
            <a:xfrm>
              <a:off x="6711135" y="97658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bg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CB4F3FD3-791C-7FCC-C0D1-9956661ECE8C}"/>
                </a:ext>
              </a:extLst>
            </p:cNvPr>
            <p:cNvSpPr/>
            <p:nvPr/>
          </p:nvSpPr>
          <p:spPr bwMode="auto">
            <a:xfrm>
              <a:off x="6826650" y="1097280"/>
              <a:ext cx="2199240" cy="2188880"/>
            </a:xfrm>
            <a:prstGeom prst="roundRect">
              <a:avLst>
                <a:gd name="adj" fmla="val 5693"/>
              </a:avLst>
            </a:prstGeom>
            <a:solidFill>
              <a:srgbClr val="FFFF99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27760869-B2B0-416C-5FC3-260B98CABF22}"/>
                </a:ext>
              </a:extLst>
            </p:cNvPr>
            <p:cNvGrpSpPr/>
            <p:nvPr/>
          </p:nvGrpSpPr>
          <p:grpSpPr>
            <a:xfrm>
              <a:off x="6953677" y="1265753"/>
              <a:ext cx="804966" cy="397096"/>
              <a:chOff x="3364078" y="1785668"/>
              <a:chExt cx="1751386" cy="812104"/>
            </a:xfrm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5DE8EE3D-7D60-26EE-E433-F79423BF7C8F}"/>
                  </a:ext>
                </a:extLst>
              </p:cNvPr>
              <p:cNvSpPr/>
              <p:nvPr/>
            </p:nvSpPr>
            <p:spPr bwMode="auto">
              <a:xfrm>
                <a:off x="3364078" y="1785668"/>
                <a:ext cx="1751386" cy="812104"/>
              </a:xfrm>
              <a:custGeom>
                <a:avLst/>
                <a:gdLst>
                  <a:gd name="connsiteX0" fmla="*/ 985032 w 1970064"/>
                  <a:gd name="connsiteY0" fmla="*/ 0 h 696802"/>
                  <a:gd name="connsiteX1" fmla="*/ 1912889 w 1970064"/>
                  <a:gd name="connsiteY1" fmla="*/ 268108 h 696802"/>
                  <a:gd name="connsiteX2" fmla="*/ 1970064 w 1970064"/>
                  <a:gd name="connsiteY2" fmla="*/ 348401 h 696802"/>
                  <a:gd name="connsiteX3" fmla="*/ 1912889 w 1970064"/>
                  <a:gd name="connsiteY3" fmla="*/ 428694 h 696802"/>
                  <a:gd name="connsiteX4" fmla="*/ 985032 w 1970064"/>
                  <a:gd name="connsiteY4" fmla="*/ 696802 h 696802"/>
                  <a:gd name="connsiteX5" fmla="*/ 57175 w 1970064"/>
                  <a:gd name="connsiteY5" fmla="*/ 428694 h 696802"/>
                  <a:gd name="connsiteX6" fmla="*/ 0 w 1970064"/>
                  <a:gd name="connsiteY6" fmla="*/ 348401 h 696802"/>
                  <a:gd name="connsiteX7" fmla="*/ 57175 w 1970064"/>
                  <a:gd name="connsiteY7" fmla="*/ 268108 h 696802"/>
                  <a:gd name="connsiteX8" fmla="*/ 985032 w 1970064"/>
                  <a:gd name="connsiteY8" fmla="*/ 0 h 69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0064" h="696802">
                    <a:moveTo>
                      <a:pt x="985032" y="0"/>
                    </a:moveTo>
                    <a:cubicBezTo>
                      <a:pt x="1402142" y="0"/>
                      <a:pt x="1760019" y="110552"/>
                      <a:pt x="1912889" y="268108"/>
                    </a:cubicBezTo>
                    <a:lnTo>
                      <a:pt x="1970064" y="348401"/>
                    </a:lnTo>
                    <a:lnTo>
                      <a:pt x="1912889" y="428694"/>
                    </a:lnTo>
                    <a:cubicBezTo>
                      <a:pt x="1760019" y="586250"/>
                      <a:pt x="1402142" y="696802"/>
                      <a:pt x="985032" y="696802"/>
                    </a:cubicBezTo>
                    <a:cubicBezTo>
                      <a:pt x="567923" y="696802"/>
                      <a:pt x="210045" y="586250"/>
                      <a:pt x="57175" y="428694"/>
                    </a:cubicBezTo>
                    <a:lnTo>
                      <a:pt x="0" y="348401"/>
                    </a:lnTo>
                    <a:lnTo>
                      <a:pt x="57175" y="268108"/>
                    </a:lnTo>
                    <a:cubicBezTo>
                      <a:pt x="210045" y="110552"/>
                      <a:pt x="567923" y="0"/>
                      <a:pt x="985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B0C13C55-3009-FA11-0B3B-3026412751B0}"/>
                  </a:ext>
                </a:extLst>
              </p:cNvPr>
              <p:cNvSpPr/>
              <p:nvPr/>
            </p:nvSpPr>
            <p:spPr bwMode="auto">
              <a:xfrm>
                <a:off x="3919982" y="1871932"/>
                <a:ext cx="639578" cy="639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AD32DC2C-F5DB-55F5-F1A7-A5EFFCE6D88C}"/>
                </a:ext>
              </a:extLst>
            </p:cNvPr>
            <p:cNvGrpSpPr/>
            <p:nvPr/>
          </p:nvGrpSpPr>
          <p:grpSpPr>
            <a:xfrm>
              <a:off x="8109617" y="2706364"/>
              <a:ext cx="804966" cy="397096"/>
              <a:chOff x="3364078" y="1785668"/>
              <a:chExt cx="1751386" cy="812104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8EDBBD52-3431-A6E8-B85A-3FB5C4ED3993}"/>
                  </a:ext>
                </a:extLst>
              </p:cNvPr>
              <p:cNvSpPr/>
              <p:nvPr/>
            </p:nvSpPr>
            <p:spPr bwMode="auto">
              <a:xfrm>
                <a:off x="3364078" y="1785668"/>
                <a:ext cx="1751386" cy="812104"/>
              </a:xfrm>
              <a:custGeom>
                <a:avLst/>
                <a:gdLst>
                  <a:gd name="connsiteX0" fmla="*/ 985032 w 1970064"/>
                  <a:gd name="connsiteY0" fmla="*/ 0 h 696802"/>
                  <a:gd name="connsiteX1" fmla="*/ 1912889 w 1970064"/>
                  <a:gd name="connsiteY1" fmla="*/ 268108 h 696802"/>
                  <a:gd name="connsiteX2" fmla="*/ 1970064 w 1970064"/>
                  <a:gd name="connsiteY2" fmla="*/ 348401 h 696802"/>
                  <a:gd name="connsiteX3" fmla="*/ 1912889 w 1970064"/>
                  <a:gd name="connsiteY3" fmla="*/ 428694 h 696802"/>
                  <a:gd name="connsiteX4" fmla="*/ 985032 w 1970064"/>
                  <a:gd name="connsiteY4" fmla="*/ 696802 h 696802"/>
                  <a:gd name="connsiteX5" fmla="*/ 57175 w 1970064"/>
                  <a:gd name="connsiteY5" fmla="*/ 428694 h 696802"/>
                  <a:gd name="connsiteX6" fmla="*/ 0 w 1970064"/>
                  <a:gd name="connsiteY6" fmla="*/ 348401 h 696802"/>
                  <a:gd name="connsiteX7" fmla="*/ 57175 w 1970064"/>
                  <a:gd name="connsiteY7" fmla="*/ 268108 h 696802"/>
                  <a:gd name="connsiteX8" fmla="*/ 985032 w 1970064"/>
                  <a:gd name="connsiteY8" fmla="*/ 0 h 69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0064" h="696802">
                    <a:moveTo>
                      <a:pt x="985032" y="0"/>
                    </a:moveTo>
                    <a:cubicBezTo>
                      <a:pt x="1402142" y="0"/>
                      <a:pt x="1760019" y="110552"/>
                      <a:pt x="1912889" y="268108"/>
                    </a:cubicBezTo>
                    <a:lnTo>
                      <a:pt x="1970064" y="348401"/>
                    </a:lnTo>
                    <a:lnTo>
                      <a:pt x="1912889" y="428694"/>
                    </a:lnTo>
                    <a:cubicBezTo>
                      <a:pt x="1760019" y="586250"/>
                      <a:pt x="1402142" y="696802"/>
                      <a:pt x="985032" y="696802"/>
                    </a:cubicBezTo>
                    <a:cubicBezTo>
                      <a:pt x="567923" y="696802"/>
                      <a:pt x="210045" y="586250"/>
                      <a:pt x="57175" y="428694"/>
                    </a:cubicBezTo>
                    <a:lnTo>
                      <a:pt x="0" y="348401"/>
                    </a:lnTo>
                    <a:lnTo>
                      <a:pt x="57175" y="268108"/>
                    </a:lnTo>
                    <a:cubicBezTo>
                      <a:pt x="210045" y="110552"/>
                      <a:pt x="567923" y="0"/>
                      <a:pt x="985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49E4BF0C-AE7B-0EBE-9AE7-0798F856B309}"/>
                  </a:ext>
                </a:extLst>
              </p:cNvPr>
              <p:cNvSpPr/>
              <p:nvPr/>
            </p:nvSpPr>
            <p:spPr bwMode="auto">
              <a:xfrm>
                <a:off x="3919982" y="1871932"/>
                <a:ext cx="639578" cy="639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253FDD64-C990-867C-3B47-2969EC93A57F}"/>
                </a:ext>
              </a:extLst>
            </p:cNvPr>
            <p:cNvGrpSpPr/>
            <p:nvPr/>
          </p:nvGrpSpPr>
          <p:grpSpPr>
            <a:xfrm>
              <a:off x="7523787" y="1986059"/>
              <a:ext cx="804966" cy="397096"/>
              <a:chOff x="3364078" y="1785668"/>
              <a:chExt cx="1751386" cy="812104"/>
            </a:xfrm>
          </p:grpSpPr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40766214-82A5-2F31-AED0-C9FFECFD6E4F}"/>
                  </a:ext>
                </a:extLst>
              </p:cNvPr>
              <p:cNvSpPr/>
              <p:nvPr/>
            </p:nvSpPr>
            <p:spPr bwMode="auto">
              <a:xfrm>
                <a:off x="3364078" y="1785668"/>
                <a:ext cx="1751386" cy="812104"/>
              </a:xfrm>
              <a:custGeom>
                <a:avLst/>
                <a:gdLst>
                  <a:gd name="connsiteX0" fmla="*/ 985032 w 1970064"/>
                  <a:gd name="connsiteY0" fmla="*/ 0 h 696802"/>
                  <a:gd name="connsiteX1" fmla="*/ 1912889 w 1970064"/>
                  <a:gd name="connsiteY1" fmla="*/ 268108 h 696802"/>
                  <a:gd name="connsiteX2" fmla="*/ 1970064 w 1970064"/>
                  <a:gd name="connsiteY2" fmla="*/ 348401 h 696802"/>
                  <a:gd name="connsiteX3" fmla="*/ 1912889 w 1970064"/>
                  <a:gd name="connsiteY3" fmla="*/ 428694 h 696802"/>
                  <a:gd name="connsiteX4" fmla="*/ 985032 w 1970064"/>
                  <a:gd name="connsiteY4" fmla="*/ 696802 h 696802"/>
                  <a:gd name="connsiteX5" fmla="*/ 57175 w 1970064"/>
                  <a:gd name="connsiteY5" fmla="*/ 428694 h 696802"/>
                  <a:gd name="connsiteX6" fmla="*/ 0 w 1970064"/>
                  <a:gd name="connsiteY6" fmla="*/ 348401 h 696802"/>
                  <a:gd name="connsiteX7" fmla="*/ 57175 w 1970064"/>
                  <a:gd name="connsiteY7" fmla="*/ 268108 h 696802"/>
                  <a:gd name="connsiteX8" fmla="*/ 985032 w 1970064"/>
                  <a:gd name="connsiteY8" fmla="*/ 0 h 69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0064" h="696802">
                    <a:moveTo>
                      <a:pt x="985032" y="0"/>
                    </a:moveTo>
                    <a:cubicBezTo>
                      <a:pt x="1402142" y="0"/>
                      <a:pt x="1760019" y="110552"/>
                      <a:pt x="1912889" y="268108"/>
                    </a:cubicBezTo>
                    <a:lnTo>
                      <a:pt x="1970064" y="348401"/>
                    </a:lnTo>
                    <a:lnTo>
                      <a:pt x="1912889" y="428694"/>
                    </a:lnTo>
                    <a:cubicBezTo>
                      <a:pt x="1760019" y="586250"/>
                      <a:pt x="1402142" y="696802"/>
                      <a:pt x="985032" y="696802"/>
                    </a:cubicBezTo>
                    <a:cubicBezTo>
                      <a:pt x="567923" y="696802"/>
                      <a:pt x="210045" y="586250"/>
                      <a:pt x="57175" y="428694"/>
                    </a:cubicBezTo>
                    <a:lnTo>
                      <a:pt x="0" y="348401"/>
                    </a:lnTo>
                    <a:lnTo>
                      <a:pt x="57175" y="268108"/>
                    </a:lnTo>
                    <a:cubicBezTo>
                      <a:pt x="210045" y="110552"/>
                      <a:pt x="567923" y="0"/>
                      <a:pt x="985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FB2EE9EE-1522-5E20-896A-DC31D658FE43}"/>
                  </a:ext>
                </a:extLst>
              </p:cNvPr>
              <p:cNvSpPr/>
              <p:nvPr/>
            </p:nvSpPr>
            <p:spPr bwMode="auto">
              <a:xfrm>
                <a:off x="3919982" y="1871932"/>
                <a:ext cx="639578" cy="639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01CB7DB1-8A92-4806-4E3D-D3577B2074B4}"/>
              </a:ext>
            </a:extLst>
          </p:cNvPr>
          <p:cNvGrpSpPr/>
          <p:nvPr/>
        </p:nvGrpSpPr>
        <p:grpSpPr>
          <a:xfrm>
            <a:off x="6972392" y="4155576"/>
            <a:ext cx="1894748" cy="1894748"/>
            <a:chOff x="6711135" y="3879805"/>
            <a:chExt cx="2430270" cy="2430270"/>
          </a:xfrm>
        </p:grpSpPr>
        <p:sp>
          <p:nvSpPr>
            <p:cNvPr id="48" name="四角形: 角を丸くする 47">
              <a:extLst>
                <a:ext uri="{FF2B5EF4-FFF2-40B4-BE49-F238E27FC236}">
                  <a16:creationId xmlns:a16="http://schemas.microsoft.com/office/drawing/2014/main" id="{25BD007A-1396-C660-4C2C-A8F92175AE62}"/>
                </a:ext>
              </a:extLst>
            </p:cNvPr>
            <p:cNvSpPr/>
            <p:nvPr/>
          </p:nvSpPr>
          <p:spPr bwMode="auto">
            <a:xfrm>
              <a:off x="6711135" y="387980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bg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4A9E4AE6-5AA4-FE0B-3213-6CA865C05433}"/>
                </a:ext>
              </a:extLst>
            </p:cNvPr>
            <p:cNvSpPr/>
            <p:nvPr/>
          </p:nvSpPr>
          <p:spPr bwMode="auto">
            <a:xfrm>
              <a:off x="6826650" y="4000500"/>
              <a:ext cx="2199240" cy="2188880"/>
            </a:xfrm>
            <a:prstGeom prst="roundRect">
              <a:avLst>
                <a:gd name="adj" fmla="val 5693"/>
              </a:avLst>
            </a:prstGeom>
            <a:solidFill>
              <a:srgbClr val="FFFF99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F971950D-2414-C6AA-D298-CB3B1A5230D3}"/>
                </a:ext>
              </a:extLst>
            </p:cNvPr>
            <p:cNvGrpSpPr/>
            <p:nvPr/>
          </p:nvGrpSpPr>
          <p:grpSpPr>
            <a:xfrm>
              <a:off x="6955977" y="4201583"/>
              <a:ext cx="804966" cy="397096"/>
              <a:chOff x="3364078" y="1785668"/>
              <a:chExt cx="1751386" cy="812104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33ABDDC5-EC0C-4FB4-69B2-97BCADAEB7A9}"/>
                  </a:ext>
                </a:extLst>
              </p:cNvPr>
              <p:cNvSpPr/>
              <p:nvPr/>
            </p:nvSpPr>
            <p:spPr bwMode="auto">
              <a:xfrm>
                <a:off x="3364078" y="1785668"/>
                <a:ext cx="1751386" cy="812104"/>
              </a:xfrm>
              <a:custGeom>
                <a:avLst/>
                <a:gdLst>
                  <a:gd name="connsiteX0" fmla="*/ 985032 w 1970064"/>
                  <a:gd name="connsiteY0" fmla="*/ 0 h 696802"/>
                  <a:gd name="connsiteX1" fmla="*/ 1912889 w 1970064"/>
                  <a:gd name="connsiteY1" fmla="*/ 268108 h 696802"/>
                  <a:gd name="connsiteX2" fmla="*/ 1970064 w 1970064"/>
                  <a:gd name="connsiteY2" fmla="*/ 348401 h 696802"/>
                  <a:gd name="connsiteX3" fmla="*/ 1912889 w 1970064"/>
                  <a:gd name="connsiteY3" fmla="*/ 428694 h 696802"/>
                  <a:gd name="connsiteX4" fmla="*/ 985032 w 1970064"/>
                  <a:gd name="connsiteY4" fmla="*/ 696802 h 696802"/>
                  <a:gd name="connsiteX5" fmla="*/ 57175 w 1970064"/>
                  <a:gd name="connsiteY5" fmla="*/ 428694 h 696802"/>
                  <a:gd name="connsiteX6" fmla="*/ 0 w 1970064"/>
                  <a:gd name="connsiteY6" fmla="*/ 348401 h 696802"/>
                  <a:gd name="connsiteX7" fmla="*/ 57175 w 1970064"/>
                  <a:gd name="connsiteY7" fmla="*/ 268108 h 696802"/>
                  <a:gd name="connsiteX8" fmla="*/ 985032 w 1970064"/>
                  <a:gd name="connsiteY8" fmla="*/ 0 h 69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0064" h="696802">
                    <a:moveTo>
                      <a:pt x="985032" y="0"/>
                    </a:moveTo>
                    <a:cubicBezTo>
                      <a:pt x="1402142" y="0"/>
                      <a:pt x="1760019" y="110552"/>
                      <a:pt x="1912889" y="268108"/>
                    </a:cubicBezTo>
                    <a:lnTo>
                      <a:pt x="1970064" y="348401"/>
                    </a:lnTo>
                    <a:lnTo>
                      <a:pt x="1912889" y="428694"/>
                    </a:lnTo>
                    <a:cubicBezTo>
                      <a:pt x="1760019" y="586250"/>
                      <a:pt x="1402142" y="696802"/>
                      <a:pt x="985032" y="696802"/>
                    </a:cubicBezTo>
                    <a:cubicBezTo>
                      <a:pt x="567923" y="696802"/>
                      <a:pt x="210045" y="586250"/>
                      <a:pt x="57175" y="428694"/>
                    </a:cubicBezTo>
                    <a:lnTo>
                      <a:pt x="0" y="348401"/>
                    </a:lnTo>
                    <a:lnTo>
                      <a:pt x="57175" y="268108"/>
                    </a:lnTo>
                    <a:cubicBezTo>
                      <a:pt x="210045" y="110552"/>
                      <a:pt x="567923" y="0"/>
                      <a:pt x="985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93A22714-839E-2F28-F495-A1644D122264}"/>
                  </a:ext>
                </a:extLst>
              </p:cNvPr>
              <p:cNvSpPr/>
              <p:nvPr/>
            </p:nvSpPr>
            <p:spPr bwMode="auto">
              <a:xfrm>
                <a:off x="3919982" y="1871932"/>
                <a:ext cx="639578" cy="639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090E67B6-616E-6EBF-046A-9DEF1AEC02CF}"/>
                </a:ext>
              </a:extLst>
            </p:cNvPr>
            <p:cNvGrpSpPr/>
            <p:nvPr/>
          </p:nvGrpSpPr>
          <p:grpSpPr>
            <a:xfrm>
              <a:off x="8111917" y="4201583"/>
              <a:ext cx="804966" cy="397096"/>
              <a:chOff x="3364078" y="1785668"/>
              <a:chExt cx="1751386" cy="812104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62AC9E4C-1623-DC60-367C-64797C3BB9D5}"/>
                  </a:ext>
                </a:extLst>
              </p:cNvPr>
              <p:cNvSpPr/>
              <p:nvPr/>
            </p:nvSpPr>
            <p:spPr bwMode="auto">
              <a:xfrm>
                <a:off x="3364078" y="1785668"/>
                <a:ext cx="1751386" cy="812104"/>
              </a:xfrm>
              <a:custGeom>
                <a:avLst/>
                <a:gdLst>
                  <a:gd name="connsiteX0" fmla="*/ 985032 w 1970064"/>
                  <a:gd name="connsiteY0" fmla="*/ 0 h 696802"/>
                  <a:gd name="connsiteX1" fmla="*/ 1912889 w 1970064"/>
                  <a:gd name="connsiteY1" fmla="*/ 268108 h 696802"/>
                  <a:gd name="connsiteX2" fmla="*/ 1970064 w 1970064"/>
                  <a:gd name="connsiteY2" fmla="*/ 348401 h 696802"/>
                  <a:gd name="connsiteX3" fmla="*/ 1912889 w 1970064"/>
                  <a:gd name="connsiteY3" fmla="*/ 428694 h 696802"/>
                  <a:gd name="connsiteX4" fmla="*/ 985032 w 1970064"/>
                  <a:gd name="connsiteY4" fmla="*/ 696802 h 696802"/>
                  <a:gd name="connsiteX5" fmla="*/ 57175 w 1970064"/>
                  <a:gd name="connsiteY5" fmla="*/ 428694 h 696802"/>
                  <a:gd name="connsiteX6" fmla="*/ 0 w 1970064"/>
                  <a:gd name="connsiteY6" fmla="*/ 348401 h 696802"/>
                  <a:gd name="connsiteX7" fmla="*/ 57175 w 1970064"/>
                  <a:gd name="connsiteY7" fmla="*/ 268108 h 696802"/>
                  <a:gd name="connsiteX8" fmla="*/ 985032 w 1970064"/>
                  <a:gd name="connsiteY8" fmla="*/ 0 h 69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0064" h="696802">
                    <a:moveTo>
                      <a:pt x="985032" y="0"/>
                    </a:moveTo>
                    <a:cubicBezTo>
                      <a:pt x="1402142" y="0"/>
                      <a:pt x="1760019" y="110552"/>
                      <a:pt x="1912889" y="268108"/>
                    </a:cubicBezTo>
                    <a:lnTo>
                      <a:pt x="1970064" y="348401"/>
                    </a:lnTo>
                    <a:lnTo>
                      <a:pt x="1912889" y="428694"/>
                    </a:lnTo>
                    <a:cubicBezTo>
                      <a:pt x="1760019" y="586250"/>
                      <a:pt x="1402142" y="696802"/>
                      <a:pt x="985032" y="696802"/>
                    </a:cubicBezTo>
                    <a:cubicBezTo>
                      <a:pt x="567923" y="696802"/>
                      <a:pt x="210045" y="586250"/>
                      <a:pt x="57175" y="428694"/>
                    </a:cubicBezTo>
                    <a:lnTo>
                      <a:pt x="0" y="348401"/>
                    </a:lnTo>
                    <a:lnTo>
                      <a:pt x="57175" y="268108"/>
                    </a:lnTo>
                    <a:cubicBezTo>
                      <a:pt x="210045" y="110552"/>
                      <a:pt x="567923" y="0"/>
                      <a:pt x="985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5843263D-5833-CAD2-F141-2CC84AD99843}"/>
                  </a:ext>
                </a:extLst>
              </p:cNvPr>
              <p:cNvSpPr/>
              <p:nvPr/>
            </p:nvSpPr>
            <p:spPr bwMode="auto">
              <a:xfrm>
                <a:off x="3919982" y="1871932"/>
                <a:ext cx="639578" cy="639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E9738CC0-7886-2936-D680-3191ED5F6D21}"/>
                </a:ext>
              </a:extLst>
            </p:cNvPr>
            <p:cNvGrpSpPr/>
            <p:nvPr/>
          </p:nvGrpSpPr>
          <p:grpSpPr>
            <a:xfrm>
              <a:off x="6955977" y="5642194"/>
              <a:ext cx="804966" cy="397096"/>
              <a:chOff x="3364078" y="1785668"/>
              <a:chExt cx="1751386" cy="812104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ED0E33D7-F4AB-9412-2E38-71895084DBEF}"/>
                  </a:ext>
                </a:extLst>
              </p:cNvPr>
              <p:cNvSpPr/>
              <p:nvPr/>
            </p:nvSpPr>
            <p:spPr bwMode="auto">
              <a:xfrm>
                <a:off x="3364078" y="1785668"/>
                <a:ext cx="1751386" cy="812104"/>
              </a:xfrm>
              <a:custGeom>
                <a:avLst/>
                <a:gdLst>
                  <a:gd name="connsiteX0" fmla="*/ 985032 w 1970064"/>
                  <a:gd name="connsiteY0" fmla="*/ 0 h 696802"/>
                  <a:gd name="connsiteX1" fmla="*/ 1912889 w 1970064"/>
                  <a:gd name="connsiteY1" fmla="*/ 268108 h 696802"/>
                  <a:gd name="connsiteX2" fmla="*/ 1970064 w 1970064"/>
                  <a:gd name="connsiteY2" fmla="*/ 348401 h 696802"/>
                  <a:gd name="connsiteX3" fmla="*/ 1912889 w 1970064"/>
                  <a:gd name="connsiteY3" fmla="*/ 428694 h 696802"/>
                  <a:gd name="connsiteX4" fmla="*/ 985032 w 1970064"/>
                  <a:gd name="connsiteY4" fmla="*/ 696802 h 696802"/>
                  <a:gd name="connsiteX5" fmla="*/ 57175 w 1970064"/>
                  <a:gd name="connsiteY5" fmla="*/ 428694 h 696802"/>
                  <a:gd name="connsiteX6" fmla="*/ 0 w 1970064"/>
                  <a:gd name="connsiteY6" fmla="*/ 348401 h 696802"/>
                  <a:gd name="connsiteX7" fmla="*/ 57175 w 1970064"/>
                  <a:gd name="connsiteY7" fmla="*/ 268108 h 696802"/>
                  <a:gd name="connsiteX8" fmla="*/ 985032 w 1970064"/>
                  <a:gd name="connsiteY8" fmla="*/ 0 h 69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0064" h="696802">
                    <a:moveTo>
                      <a:pt x="985032" y="0"/>
                    </a:moveTo>
                    <a:cubicBezTo>
                      <a:pt x="1402142" y="0"/>
                      <a:pt x="1760019" y="110552"/>
                      <a:pt x="1912889" y="268108"/>
                    </a:cubicBezTo>
                    <a:lnTo>
                      <a:pt x="1970064" y="348401"/>
                    </a:lnTo>
                    <a:lnTo>
                      <a:pt x="1912889" y="428694"/>
                    </a:lnTo>
                    <a:cubicBezTo>
                      <a:pt x="1760019" y="586250"/>
                      <a:pt x="1402142" y="696802"/>
                      <a:pt x="985032" y="696802"/>
                    </a:cubicBezTo>
                    <a:cubicBezTo>
                      <a:pt x="567923" y="696802"/>
                      <a:pt x="210045" y="586250"/>
                      <a:pt x="57175" y="428694"/>
                    </a:cubicBezTo>
                    <a:lnTo>
                      <a:pt x="0" y="348401"/>
                    </a:lnTo>
                    <a:lnTo>
                      <a:pt x="57175" y="268108"/>
                    </a:lnTo>
                    <a:cubicBezTo>
                      <a:pt x="210045" y="110552"/>
                      <a:pt x="567923" y="0"/>
                      <a:pt x="985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C0CBAD5B-B20D-937F-E590-D4F6BADB640F}"/>
                  </a:ext>
                </a:extLst>
              </p:cNvPr>
              <p:cNvSpPr/>
              <p:nvPr/>
            </p:nvSpPr>
            <p:spPr bwMode="auto">
              <a:xfrm>
                <a:off x="3919982" y="1871932"/>
                <a:ext cx="639578" cy="639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E4356953-9B83-3A6D-CBFE-6E15717AE10A}"/>
                </a:ext>
              </a:extLst>
            </p:cNvPr>
            <p:cNvGrpSpPr/>
            <p:nvPr/>
          </p:nvGrpSpPr>
          <p:grpSpPr>
            <a:xfrm>
              <a:off x="8111917" y="5642194"/>
              <a:ext cx="804966" cy="397096"/>
              <a:chOff x="3364078" y="1785668"/>
              <a:chExt cx="1751386" cy="812104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196EF543-C3FC-ECDB-AEBB-58CF5D6554BD}"/>
                  </a:ext>
                </a:extLst>
              </p:cNvPr>
              <p:cNvSpPr/>
              <p:nvPr/>
            </p:nvSpPr>
            <p:spPr bwMode="auto">
              <a:xfrm>
                <a:off x="3364078" y="1785668"/>
                <a:ext cx="1751386" cy="812104"/>
              </a:xfrm>
              <a:custGeom>
                <a:avLst/>
                <a:gdLst>
                  <a:gd name="connsiteX0" fmla="*/ 985032 w 1970064"/>
                  <a:gd name="connsiteY0" fmla="*/ 0 h 696802"/>
                  <a:gd name="connsiteX1" fmla="*/ 1912889 w 1970064"/>
                  <a:gd name="connsiteY1" fmla="*/ 268108 h 696802"/>
                  <a:gd name="connsiteX2" fmla="*/ 1970064 w 1970064"/>
                  <a:gd name="connsiteY2" fmla="*/ 348401 h 696802"/>
                  <a:gd name="connsiteX3" fmla="*/ 1912889 w 1970064"/>
                  <a:gd name="connsiteY3" fmla="*/ 428694 h 696802"/>
                  <a:gd name="connsiteX4" fmla="*/ 985032 w 1970064"/>
                  <a:gd name="connsiteY4" fmla="*/ 696802 h 696802"/>
                  <a:gd name="connsiteX5" fmla="*/ 57175 w 1970064"/>
                  <a:gd name="connsiteY5" fmla="*/ 428694 h 696802"/>
                  <a:gd name="connsiteX6" fmla="*/ 0 w 1970064"/>
                  <a:gd name="connsiteY6" fmla="*/ 348401 h 696802"/>
                  <a:gd name="connsiteX7" fmla="*/ 57175 w 1970064"/>
                  <a:gd name="connsiteY7" fmla="*/ 268108 h 696802"/>
                  <a:gd name="connsiteX8" fmla="*/ 985032 w 1970064"/>
                  <a:gd name="connsiteY8" fmla="*/ 0 h 69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0064" h="696802">
                    <a:moveTo>
                      <a:pt x="985032" y="0"/>
                    </a:moveTo>
                    <a:cubicBezTo>
                      <a:pt x="1402142" y="0"/>
                      <a:pt x="1760019" y="110552"/>
                      <a:pt x="1912889" y="268108"/>
                    </a:cubicBezTo>
                    <a:lnTo>
                      <a:pt x="1970064" y="348401"/>
                    </a:lnTo>
                    <a:lnTo>
                      <a:pt x="1912889" y="428694"/>
                    </a:lnTo>
                    <a:cubicBezTo>
                      <a:pt x="1760019" y="586250"/>
                      <a:pt x="1402142" y="696802"/>
                      <a:pt x="985032" y="696802"/>
                    </a:cubicBezTo>
                    <a:cubicBezTo>
                      <a:pt x="567923" y="696802"/>
                      <a:pt x="210045" y="586250"/>
                      <a:pt x="57175" y="428694"/>
                    </a:cubicBezTo>
                    <a:lnTo>
                      <a:pt x="0" y="348401"/>
                    </a:lnTo>
                    <a:lnTo>
                      <a:pt x="57175" y="268108"/>
                    </a:lnTo>
                    <a:cubicBezTo>
                      <a:pt x="210045" y="110552"/>
                      <a:pt x="567923" y="0"/>
                      <a:pt x="985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B6B9600C-87A8-487D-3FE8-716B814113D8}"/>
                  </a:ext>
                </a:extLst>
              </p:cNvPr>
              <p:cNvSpPr/>
              <p:nvPr/>
            </p:nvSpPr>
            <p:spPr bwMode="auto">
              <a:xfrm>
                <a:off x="3919982" y="1871932"/>
                <a:ext cx="639578" cy="639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A7F1C818-9A11-EB5C-47E4-BE0D2D3C2181}"/>
                </a:ext>
              </a:extLst>
            </p:cNvPr>
            <p:cNvGrpSpPr/>
            <p:nvPr/>
          </p:nvGrpSpPr>
          <p:grpSpPr>
            <a:xfrm>
              <a:off x="6955977" y="4921889"/>
              <a:ext cx="804966" cy="397096"/>
              <a:chOff x="3364078" y="1785668"/>
              <a:chExt cx="1751386" cy="812104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DF33557D-E192-2B6A-94F2-DCECDEB8DC06}"/>
                  </a:ext>
                </a:extLst>
              </p:cNvPr>
              <p:cNvSpPr/>
              <p:nvPr/>
            </p:nvSpPr>
            <p:spPr bwMode="auto">
              <a:xfrm>
                <a:off x="3364078" y="1785668"/>
                <a:ext cx="1751386" cy="812104"/>
              </a:xfrm>
              <a:custGeom>
                <a:avLst/>
                <a:gdLst>
                  <a:gd name="connsiteX0" fmla="*/ 985032 w 1970064"/>
                  <a:gd name="connsiteY0" fmla="*/ 0 h 696802"/>
                  <a:gd name="connsiteX1" fmla="*/ 1912889 w 1970064"/>
                  <a:gd name="connsiteY1" fmla="*/ 268108 h 696802"/>
                  <a:gd name="connsiteX2" fmla="*/ 1970064 w 1970064"/>
                  <a:gd name="connsiteY2" fmla="*/ 348401 h 696802"/>
                  <a:gd name="connsiteX3" fmla="*/ 1912889 w 1970064"/>
                  <a:gd name="connsiteY3" fmla="*/ 428694 h 696802"/>
                  <a:gd name="connsiteX4" fmla="*/ 985032 w 1970064"/>
                  <a:gd name="connsiteY4" fmla="*/ 696802 h 696802"/>
                  <a:gd name="connsiteX5" fmla="*/ 57175 w 1970064"/>
                  <a:gd name="connsiteY5" fmla="*/ 428694 h 696802"/>
                  <a:gd name="connsiteX6" fmla="*/ 0 w 1970064"/>
                  <a:gd name="connsiteY6" fmla="*/ 348401 h 696802"/>
                  <a:gd name="connsiteX7" fmla="*/ 57175 w 1970064"/>
                  <a:gd name="connsiteY7" fmla="*/ 268108 h 696802"/>
                  <a:gd name="connsiteX8" fmla="*/ 985032 w 1970064"/>
                  <a:gd name="connsiteY8" fmla="*/ 0 h 69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0064" h="696802">
                    <a:moveTo>
                      <a:pt x="985032" y="0"/>
                    </a:moveTo>
                    <a:cubicBezTo>
                      <a:pt x="1402142" y="0"/>
                      <a:pt x="1760019" y="110552"/>
                      <a:pt x="1912889" y="268108"/>
                    </a:cubicBezTo>
                    <a:lnTo>
                      <a:pt x="1970064" y="348401"/>
                    </a:lnTo>
                    <a:lnTo>
                      <a:pt x="1912889" y="428694"/>
                    </a:lnTo>
                    <a:cubicBezTo>
                      <a:pt x="1760019" y="586250"/>
                      <a:pt x="1402142" y="696802"/>
                      <a:pt x="985032" y="696802"/>
                    </a:cubicBezTo>
                    <a:cubicBezTo>
                      <a:pt x="567923" y="696802"/>
                      <a:pt x="210045" y="586250"/>
                      <a:pt x="57175" y="428694"/>
                    </a:cubicBezTo>
                    <a:lnTo>
                      <a:pt x="0" y="348401"/>
                    </a:lnTo>
                    <a:lnTo>
                      <a:pt x="57175" y="268108"/>
                    </a:lnTo>
                    <a:cubicBezTo>
                      <a:pt x="210045" y="110552"/>
                      <a:pt x="567923" y="0"/>
                      <a:pt x="985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A245FFBD-5D19-E774-C9AB-E981DC5407D8}"/>
                  </a:ext>
                </a:extLst>
              </p:cNvPr>
              <p:cNvSpPr/>
              <p:nvPr/>
            </p:nvSpPr>
            <p:spPr bwMode="auto">
              <a:xfrm>
                <a:off x="3919982" y="1871932"/>
                <a:ext cx="639578" cy="639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E4D8190D-5715-D13A-C7B2-5F4E242C36E6}"/>
                </a:ext>
              </a:extLst>
            </p:cNvPr>
            <p:cNvGrpSpPr/>
            <p:nvPr/>
          </p:nvGrpSpPr>
          <p:grpSpPr>
            <a:xfrm>
              <a:off x="8111917" y="4921889"/>
              <a:ext cx="804966" cy="397096"/>
              <a:chOff x="3364078" y="1785668"/>
              <a:chExt cx="1751386" cy="812104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7BA4FF72-EEE6-A3A8-BF19-ABF81546324D}"/>
                  </a:ext>
                </a:extLst>
              </p:cNvPr>
              <p:cNvSpPr/>
              <p:nvPr/>
            </p:nvSpPr>
            <p:spPr bwMode="auto">
              <a:xfrm>
                <a:off x="3364078" y="1785668"/>
                <a:ext cx="1751386" cy="812104"/>
              </a:xfrm>
              <a:custGeom>
                <a:avLst/>
                <a:gdLst>
                  <a:gd name="connsiteX0" fmla="*/ 985032 w 1970064"/>
                  <a:gd name="connsiteY0" fmla="*/ 0 h 696802"/>
                  <a:gd name="connsiteX1" fmla="*/ 1912889 w 1970064"/>
                  <a:gd name="connsiteY1" fmla="*/ 268108 h 696802"/>
                  <a:gd name="connsiteX2" fmla="*/ 1970064 w 1970064"/>
                  <a:gd name="connsiteY2" fmla="*/ 348401 h 696802"/>
                  <a:gd name="connsiteX3" fmla="*/ 1912889 w 1970064"/>
                  <a:gd name="connsiteY3" fmla="*/ 428694 h 696802"/>
                  <a:gd name="connsiteX4" fmla="*/ 985032 w 1970064"/>
                  <a:gd name="connsiteY4" fmla="*/ 696802 h 696802"/>
                  <a:gd name="connsiteX5" fmla="*/ 57175 w 1970064"/>
                  <a:gd name="connsiteY5" fmla="*/ 428694 h 696802"/>
                  <a:gd name="connsiteX6" fmla="*/ 0 w 1970064"/>
                  <a:gd name="connsiteY6" fmla="*/ 348401 h 696802"/>
                  <a:gd name="connsiteX7" fmla="*/ 57175 w 1970064"/>
                  <a:gd name="connsiteY7" fmla="*/ 268108 h 696802"/>
                  <a:gd name="connsiteX8" fmla="*/ 985032 w 1970064"/>
                  <a:gd name="connsiteY8" fmla="*/ 0 h 69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0064" h="696802">
                    <a:moveTo>
                      <a:pt x="985032" y="0"/>
                    </a:moveTo>
                    <a:cubicBezTo>
                      <a:pt x="1402142" y="0"/>
                      <a:pt x="1760019" y="110552"/>
                      <a:pt x="1912889" y="268108"/>
                    </a:cubicBezTo>
                    <a:lnTo>
                      <a:pt x="1970064" y="348401"/>
                    </a:lnTo>
                    <a:lnTo>
                      <a:pt x="1912889" y="428694"/>
                    </a:lnTo>
                    <a:cubicBezTo>
                      <a:pt x="1760019" y="586250"/>
                      <a:pt x="1402142" y="696802"/>
                      <a:pt x="985032" y="696802"/>
                    </a:cubicBezTo>
                    <a:cubicBezTo>
                      <a:pt x="567923" y="696802"/>
                      <a:pt x="210045" y="586250"/>
                      <a:pt x="57175" y="428694"/>
                    </a:cubicBezTo>
                    <a:lnTo>
                      <a:pt x="0" y="348401"/>
                    </a:lnTo>
                    <a:lnTo>
                      <a:pt x="57175" y="268108"/>
                    </a:lnTo>
                    <a:cubicBezTo>
                      <a:pt x="210045" y="110552"/>
                      <a:pt x="567923" y="0"/>
                      <a:pt x="985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6A7180F4-681B-13DE-3A47-61DD10D4EBDB}"/>
                  </a:ext>
                </a:extLst>
              </p:cNvPr>
              <p:cNvSpPr/>
              <p:nvPr/>
            </p:nvSpPr>
            <p:spPr bwMode="auto">
              <a:xfrm>
                <a:off x="3919982" y="1871932"/>
                <a:ext cx="639578" cy="639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5F209AEC-2DFA-2325-DD58-8FBF3F7F865C}"/>
              </a:ext>
            </a:extLst>
          </p:cNvPr>
          <p:cNvGrpSpPr/>
          <p:nvPr/>
        </p:nvGrpSpPr>
        <p:grpSpPr>
          <a:xfrm>
            <a:off x="1051652" y="4155576"/>
            <a:ext cx="1894748" cy="1894748"/>
            <a:chOff x="790395" y="3879805"/>
            <a:chExt cx="2430270" cy="2430270"/>
          </a:xfrm>
        </p:grpSpPr>
        <p:sp>
          <p:nvSpPr>
            <p:cNvPr id="69" name="四角形: 角を丸くする 68">
              <a:extLst>
                <a:ext uri="{FF2B5EF4-FFF2-40B4-BE49-F238E27FC236}">
                  <a16:creationId xmlns:a16="http://schemas.microsoft.com/office/drawing/2014/main" id="{189E20C1-986E-F782-95F5-E481A6A6885F}"/>
                </a:ext>
              </a:extLst>
            </p:cNvPr>
            <p:cNvSpPr/>
            <p:nvPr/>
          </p:nvSpPr>
          <p:spPr bwMode="auto">
            <a:xfrm>
              <a:off x="790395" y="387980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bg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四角形: 角を丸くする 69">
              <a:extLst>
                <a:ext uri="{FF2B5EF4-FFF2-40B4-BE49-F238E27FC236}">
                  <a16:creationId xmlns:a16="http://schemas.microsoft.com/office/drawing/2014/main" id="{75E7FBA6-86C6-030C-4DD5-572A2A35FFAC}"/>
                </a:ext>
              </a:extLst>
            </p:cNvPr>
            <p:cNvSpPr/>
            <p:nvPr/>
          </p:nvSpPr>
          <p:spPr bwMode="auto">
            <a:xfrm>
              <a:off x="905910" y="4000500"/>
              <a:ext cx="2199240" cy="2188880"/>
            </a:xfrm>
            <a:prstGeom prst="roundRect">
              <a:avLst>
                <a:gd name="adj" fmla="val 5693"/>
              </a:avLst>
            </a:prstGeom>
            <a:solidFill>
              <a:srgbClr val="FFFF99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52114457-1E82-361A-6083-AA91B24402BA}"/>
                </a:ext>
              </a:extLst>
            </p:cNvPr>
            <p:cNvGrpSpPr/>
            <p:nvPr/>
          </p:nvGrpSpPr>
          <p:grpSpPr>
            <a:xfrm>
              <a:off x="1029630" y="4190107"/>
              <a:ext cx="804966" cy="397096"/>
              <a:chOff x="3364078" y="1785668"/>
              <a:chExt cx="1751386" cy="812104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C43D3F05-4E59-31B2-CB26-91A6A94D340E}"/>
                  </a:ext>
                </a:extLst>
              </p:cNvPr>
              <p:cNvSpPr/>
              <p:nvPr/>
            </p:nvSpPr>
            <p:spPr bwMode="auto">
              <a:xfrm>
                <a:off x="3364078" y="1785668"/>
                <a:ext cx="1751386" cy="812104"/>
              </a:xfrm>
              <a:custGeom>
                <a:avLst/>
                <a:gdLst>
                  <a:gd name="connsiteX0" fmla="*/ 985032 w 1970064"/>
                  <a:gd name="connsiteY0" fmla="*/ 0 h 696802"/>
                  <a:gd name="connsiteX1" fmla="*/ 1912889 w 1970064"/>
                  <a:gd name="connsiteY1" fmla="*/ 268108 h 696802"/>
                  <a:gd name="connsiteX2" fmla="*/ 1970064 w 1970064"/>
                  <a:gd name="connsiteY2" fmla="*/ 348401 h 696802"/>
                  <a:gd name="connsiteX3" fmla="*/ 1912889 w 1970064"/>
                  <a:gd name="connsiteY3" fmla="*/ 428694 h 696802"/>
                  <a:gd name="connsiteX4" fmla="*/ 985032 w 1970064"/>
                  <a:gd name="connsiteY4" fmla="*/ 696802 h 696802"/>
                  <a:gd name="connsiteX5" fmla="*/ 57175 w 1970064"/>
                  <a:gd name="connsiteY5" fmla="*/ 428694 h 696802"/>
                  <a:gd name="connsiteX6" fmla="*/ 0 w 1970064"/>
                  <a:gd name="connsiteY6" fmla="*/ 348401 h 696802"/>
                  <a:gd name="connsiteX7" fmla="*/ 57175 w 1970064"/>
                  <a:gd name="connsiteY7" fmla="*/ 268108 h 696802"/>
                  <a:gd name="connsiteX8" fmla="*/ 985032 w 1970064"/>
                  <a:gd name="connsiteY8" fmla="*/ 0 h 69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0064" h="696802">
                    <a:moveTo>
                      <a:pt x="985032" y="0"/>
                    </a:moveTo>
                    <a:cubicBezTo>
                      <a:pt x="1402142" y="0"/>
                      <a:pt x="1760019" y="110552"/>
                      <a:pt x="1912889" y="268108"/>
                    </a:cubicBezTo>
                    <a:lnTo>
                      <a:pt x="1970064" y="348401"/>
                    </a:lnTo>
                    <a:lnTo>
                      <a:pt x="1912889" y="428694"/>
                    </a:lnTo>
                    <a:cubicBezTo>
                      <a:pt x="1760019" y="586250"/>
                      <a:pt x="1402142" y="696802"/>
                      <a:pt x="985032" y="696802"/>
                    </a:cubicBezTo>
                    <a:cubicBezTo>
                      <a:pt x="567923" y="696802"/>
                      <a:pt x="210045" y="586250"/>
                      <a:pt x="57175" y="428694"/>
                    </a:cubicBezTo>
                    <a:lnTo>
                      <a:pt x="0" y="348401"/>
                    </a:lnTo>
                    <a:lnTo>
                      <a:pt x="57175" y="268108"/>
                    </a:lnTo>
                    <a:cubicBezTo>
                      <a:pt x="210045" y="110552"/>
                      <a:pt x="567923" y="0"/>
                      <a:pt x="985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67E609F9-356B-3632-8406-FFA76FB3E31A}"/>
                  </a:ext>
                </a:extLst>
              </p:cNvPr>
              <p:cNvSpPr/>
              <p:nvPr/>
            </p:nvSpPr>
            <p:spPr bwMode="auto">
              <a:xfrm>
                <a:off x="3919982" y="1871932"/>
                <a:ext cx="639578" cy="639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4CA8F906-D8F2-09A1-BF19-6B3C52A25152}"/>
                </a:ext>
              </a:extLst>
            </p:cNvPr>
            <p:cNvGrpSpPr/>
            <p:nvPr/>
          </p:nvGrpSpPr>
          <p:grpSpPr>
            <a:xfrm>
              <a:off x="2185570" y="4190107"/>
              <a:ext cx="804966" cy="397096"/>
              <a:chOff x="3364078" y="1785668"/>
              <a:chExt cx="1751386" cy="812104"/>
            </a:xfrm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4053985F-4581-F58D-9ECC-BDF7ABFC133E}"/>
                  </a:ext>
                </a:extLst>
              </p:cNvPr>
              <p:cNvSpPr/>
              <p:nvPr/>
            </p:nvSpPr>
            <p:spPr bwMode="auto">
              <a:xfrm>
                <a:off x="3364078" y="1785668"/>
                <a:ext cx="1751386" cy="812104"/>
              </a:xfrm>
              <a:custGeom>
                <a:avLst/>
                <a:gdLst>
                  <a:gd name="connsiteX0" fmla="*/ 985032 w 1970064"/>
                  <a:gd name="connsiteY0" fmla="*/ 0 h 696802"/>
                  <a:gd name="connsiteX1" fmla="*/ 1912889 w 1970064"/>
                  <a:gd name="connsiteY1" fmla="*/ 268108 h 696802"/>
                  <a:gd name="connsiteX2" fmla="*/ 1970064 w 1970064"/>
                  <a:gd name="connsiteY2" fmla="*/ 348401 h 696802"/>
                  <a:gd name="connsiteX3" fmla="*/ 1912889 w 1970064"/>
                  <a:gd name="connsiteY3" fmla="*/ 428694 h 696802"/>
                  <a:gd name="connsiteX4" fmla="*/ 985032 w 1970064"/>
                  <a:gd name="connsiteY4" fmla="*/ 696802 h 696802"/>
                  <a:gd name="connsiteX5" fmla="*/ 57175 w 1970064"/>
                  <a:gd name="connsiteY5" fmla="*/ 428694 h 696802"/>
                  <a:gd name="connsiteX6" fmla="*/ 0 w 1970064"/>
                  <a:gd name="connsiteY6" fmla="*/ 348401 h 696802"/>
                  <a:gd name="connsiteX7" fmla="*/ 57175 w 1970064"/>
                  <a:gd name="connsiteY7" fmla="*/ 268108 h 696802"/>
                  <a:gd name="connsiteX8" fmla="*/ 985032 w 1970064"/>
                  <a:gd name="connsiteY8" fmla="*/ 0 h 69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0064" h="696802">
                    <a:moveTo>
                      <a:pt x="985032" y="0"/>
                    </a:moveTo>
                    <a:cubicBezTo>
                      <a:pt x="1402142" y="0"/>
                      <a:pt x="1760019" y="110552"/>
                      <a:pt x="1912889" y="268108"/>
                    </a:cubicBezTo>
                    <a:lnTo>
                      <a:pt x="1970064" y="348401"/>
                    </a:lnTo>
                    <a:lnTo>
                      <a:pt x="1912889" y="428694"/>
                    </a:lnTo>
                    <a:cubicBezTo>
                      <a:pt x="1760019" y="586250"/>
                      <a:pt x="1402142" y="696802"/>
                      <a:pt x="985032" y="696802"/>
                    </a:cubicBezTo>
                    <a:cubicBezTo>
                      <a:pt x="567923" y="696802"/>
                      <a:pt x="210045" y="586250"/>
                      <a:pt x="57175" y="428694"/>
                    </a:cubicBezTo>
                    <a:lnTo>
                      <a:pt x="0" y="348401"/>
                    </a:lnTo>
                    <a:lnTo>
                      <a:pt x="57175" y="268108"/>
                    </a:lnTo>
                    <a:cubicBezTo>
                      <a:pt x="210045" y="110552"/>
                      <a:pt x="567923" y="0"/>
                      <a:pt x="985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D1B08F17-BC2A-1654-DFEB-E26F06E10550}"/>
                  </a:ext>
                </a:extLst>
              </p:cNvPr>
              <p:cNvSpPr/>
              <p:nvPr/>
            </p:nvSpPr>
            <p:spPr bwMode="auto">
              <a:xfrm>
                <a:off x="3919982" y="1871932"/>
                <a:ext cx="639578" cy="639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79D4023A-BAB6-F175-9E3F-9FEAC13C8142}"/>
                </a:ext>
              </a:extLst>
            </p:cNvPr>
            <p:cNvGrpSpPr/>
            <p:nvPr/>
          </p:nvGrpSpPr>
          <p:grpSpPr>
            <a:xfrm>
              <a:off x="1029630" y="5630718"/>
              <a:ext cx="804966" cy="397096"/>
              <a:chOff x="3364078" y="1785668"/>
              <a:chExt cx="1751386" cy="812104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DBA8DEFF-915E-E0E8-0B97-5DFA9827C366}"/>
                  </a:ext>
                </a:extLst>
              </p:cNvPr>
              <p:cNvSpPr/>
              <p:nvPr/>
            </p:nvSpPr>
            <p:spPr bwMode="auto">
              <a:xfrm>
                <a:off x="3364078" y="1785668"/>
                <a:ext cx="1751386" cy="812104"/>
              </a:xfrm>
              <a:custGeom>
                <a:avLst/>
                <a:gdLst>
                  <a:gd name="connsiteX0" fmla="*/ 985032 w 1970064"/>
                  <a:gd name="connsiteY0" fmla="*/ 0 h 696802"/>
                  <a:gd name="connsiteX1" fmla="*/ 1912889 w 1970064"/>
                  <a:gd name="connsiteY1" fmla="*/ 268108 h 696802"/>
                  <a:gd name="connsiteX2" fmla="*/ 1970064 w 1970064"/>
                  <a:gd name="connsiteY2" fmla="*/ 348401 h 696802"/>
                  <a:gd name="connsiteX3" fmla="*/ 1912889 w 1970064"/>
                  <a:gd name="connsiteY3" fmla="*/ 428694 h 696802"/>
                  <a:gd name="connsiteX4" fmla="*/ 985032 w 1970064"/>
                  <a:gd name="connsiteY4" fmla="*/ 696802 h 696802"/>
                  <a:gd name="connsiteX5" fmla="*/ 57175 w 1970064"/>
                  <a:gd name="connsiteY5" fmla="*/ 428694 h 696802"/>
                  <a:gd name="connsiteX6" fmla="*/ 0 w 1970064"/>
                  <a:gd name="connsiteY6" fmla="*/ 348401 h 696802"/>
                  <a:gd name="connsiteX7" fmla="*/ 57175 w 1970064"/>
                  <a:gd name="connsiteY7" fmla="*/ 268108 h 696802"/>
                  <a:gd name="connsiteX8" fmla="*/ 985032 w 1970064"/>
                  <a:gd name="connsiteY8" fmla="*/ 0 h 69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0064" h="696802">
                    <a:moveTo>
                      <a:pt x="985032" y="0"/>
                    </a:moveTo>
                    <a:cubicBezTo>
                      <a:pt x="1402142" y="0"/>
                      <a:pt x="1760019" y="110552"/>
                      <a:pt x="1912889" y="268108"/>
                    </a:cubicBezTo>
                    <a:lnTo>
                      <a:pt x="1970064" y="348401"/>
                    </a:lnTo>
                    <a:lnTo>
                      <a:pt x="1912889" y="428694"/>
                    </a:lnTo>
                    <a:cubicBezTo>
                      <a:pt x="1760019" y="586250"/>
                      <a:pt x="1402142" y="696802"/>
                      <a:pt x="985032" y="696802"/>
                    </a:cubicBezTo>
                    <a:cubicBezTo>
                      <a:pt x="567923" y="696802"/>
                      <a:pt x="210045" y="586250"/>
                      <a:pt x="57175" y="428694"/>
                    </a:cubicBezTo>
                    <a:lnTo>
                      <a:pt x="0" y="348401"/>
                    </a:lnTo>
                    <a:lnTo>
                      <a:pt x="57175" y="268108"/>
                    </a:lnTo>
                    <a:cubicBezTo>
                      <a:pt x="210045" y="110552"/>
                      <a:pt x="567923" y="0"/>
                      <a:pt x="985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85FE7C1F-39BC-B37C-9C18-74D9FA5F432E}"/>
                  </a:ext>
                </a:extLst>
              </p:cNvPr>
              <p:cNvSpPr/>
              <p:nvPr/>
            </p:nvSpPr>
            <p:spPr bwMode="auto">
              <a:xfrm>
                <a:off x="3919982" y="1871932"/>
                <a:ext cx="639578" cy="639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62B25358-BD00-63D1-F0C1-E36793FCCD2C}"/>
                </a:ext>
              </a:extLst>
            </p:cNvPr>
            <p:cNvGrpSpPr/>
            <p:nvPr/>
          </p:nvGrpSpPr>
          <p:grpSpPr>
            <a:xfrm>
              <a:off x="2185570" y="5630718"/>
              <a:ext cx="804966" cy="397096"/>
              <a:chOff x="3364078" y="1785668"/>
              <a:chExt cx="1751386" cy="812104"/>
            </a:xfrm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CE18A92A-87D6-1FB0-6A5F-F79E06824A2D}"/>
                  </a:ext>
                </a:extLst>
              </p:cNvPr>
              <p:cNvSpPr/>
              <p:nvPr/>
            </p:nvSpPr>
            <p:spPr bwMode="auto">
              <a:xfrm>
                <a:off x="3364078" y="1785668"/>
                <a:ext cx="1751386" cy="812104"/>
              </a:xfrm>
              <a:custGeom>
                <a:avLst/>
                <a:gdLst>
                  <a:gd name="connsiteX0" fmla="*/ 985032 w 1970064"/>
                  <a:gd name="connsiteY0" fmla="*/ 0 h 696802"/>
                  <a:gd name="connsiteX1" fmla="*/ 1912889 w 1970064"/>
                  <a:gd name="connsiteY1" fmla="*/ 268108 h 696802"/>
                  <a:gd name="connsiteX2" fmla="*/ 1970064 w 1970064"/>
                  <a:gd name="connsiteY2" fmla="*/ 348401 h 696802"/>
                  <a:gd name="connsiteX3" fmla="*/ 1912889 w 1970064"/>
                  <a:gd name="connsiteY3" fmla="*/ 428694 h 696802"/>
                  <a:gd name="connsiteX4" fmla="*/ 985032 w 1970064"/>
                  <a:gd name="connsiteY4" fmla="*/ 696802 h 696802"/>
                  <a:gd name="connsiteX5" fmla="*/ 57175 w 1970064"/>
                  <a:gd name="connsiteY5" fmla="*/ 428694 h 696802"/>
                  <a:gd name="connsiteX6" fmla="*/ 0 w 1970064"/>
                  <a:gd name="connsiteY6" fmla="*/ 348401 h 696802"/>
                  <a:gd name="connsiteX7" fmla="*/ 57175 w 1970064"/>
                  <a:gd name="connsiteY7" fmla="*/ 268108 h 696802"/>
                  <a:gd name="connsiteX8" fmla="*/ 985032 w 1970064"/>
                  <a:gd name="connsiteY8" fmla="*/ 0 h 69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0064" h="696802">
                    <a:moveTo>
                      <a:pt x="985032" y="0"/>
                    </a:moveTo>
                    <a:cubicBezTo>
                      <a:pt x="1402142" y="0"/>
                      <a:pt x="1760019" y="110552"/>
                      <a:pt x="1912889" y="268108"/>
                    </a:cubicBezTo>
                    <a:lnTo>
                      <a:pt x="1970064" y="348401"/>
                    </a:lnTo>
                    <a:lnTo>
                      <a:pt x="1912889" y="428694"/>
                    </a:lnTo>
                    <a:cubicBezTo>
                      <a:pt x="1760019" y="586250"/>
                      <a:pt x="1402142" y="696802"/>
                      <a:pt x="985032" y="696802"/>
                    </a:cubicBezTo>
                    <a:cubicBezTo>
                      <a:pt x="567923" y="696802"/>
                      <a:pt x="210045" y="586250"/>
                      <a:pt x="57175" y="428694"/>
                    </a:cubicBezTo>
                    <a:lnTo>
                      <a:pt x="0" y="348401"/>
                    </a:lnTo>
                    <a:lnTo>
                      <a:pt x="57175" y="268108"/>
                    </a:lnTo>
                    <a:cubicBezTo>
                      <a:pt x="210045" y="110552"/>
                      <a:pt x="567923" y="0"/>
                      <a:pt x="9850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016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143845EF-EB98-3554-3196-EBB3F3294F33}"/>
                  </a:ext>
                </a:extLst>
              </p:cNvPr>
              <p:cNvSpPr/>
              <p:nvPr/>
            </p:nvSpPr>
            <p:spPr bwMode="auto">
              <a:xfrm>
                <a:off x="3919982" y="1871932"/>
                <a:ext cx="639578" cy="639576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07404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127220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pptx265_不気味なサイコロのイラスト</dc:title>
  <dc:subject>pptx265_不気味なサイコロのイラスト</dc:subject>
  <dc:creator>でじけろお</dc:creator>
  <cp:revision>1</cp:revision>
  <dcterms:created xsi:type="dcterms:W3CDTF">2018-05-20T00:31:01Z</dcterms:created>
  <dcterms:modified xsi:type="dcterms:W3CDTF">2024-04-25T13:23:30Z</dcterms:modified>
  <cp:version>1</cp:version>
</cp:coreProperties>
</file>