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12" r:id="rId2"/>
    <p:sldId id="52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ECFF"/>
    <a:srgbClr val="008000"/>
    <a:srgbClr val="FFFF00"/>
    <a:srgbClr val="00FF00"/>
    <a:srgbClr val="FF3399"/>
    <a:srgbClr val="993300"/>
    <a:srgbClr val="663300"/>
    <a:srgbClr val="6600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2024/5/5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8989D3EC-2ED1-9F61-D883-EF3392ED52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20345" y="1093189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93CA16F7-2D20-C8D4-D2FC-EB0E7F61A1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868740" y="1093189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5EC96B42-848A-176C-8E10-3382DA05B3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17135" y="1093189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A832CBD3-BD17-B617-543A-41275FED03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20345" y="3990213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57B84A7-75F3-9D65-BEF0-779D8140BC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868740" y="3990213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D2ACF3C-5056-4A54-3113-383D8BDE541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17135" y="3990213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キング、王様のイラスト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5C4E820C-20EA-7E65-3AA4-AA8AC7C1C09E}"/>
              </a:ext>
            </a:extLst>
          </p:cNvPr>
          <p:cNvGrpSpPr/>
          <p:nvPr/>
        </p:nvGrpSpPr>
        <p:grpSpPr>
          <a:xfrm>
            <a:off x="1161056" y="1115616"/>
            <a:ext cx="1763382" cy="2128511"/>
            <a:chOff x="979901" y="1719465"/>
            <a:chExt cx="1763382" cy="2128511"/>
          </a:xfrm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10C5C787-8E2B-CA3E-A021-1008B74F5EFD}"/>
                </a:ext>
              </a:extLst>
            </p:cNvPr>
            <p:cNvSpPr/>
            <p:nvPr/>
          </p:nvSpPr>
          <p:spPr>
            <a:xfrm flipV="1">
              <a:off x="2201810" y="2947629"/>
              <a:ext cx="453258" cy="9003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5C1E5A15-6820-FEBF-C80D-EB21E774DC39}"/>
                </a:ext>
              </a:extLst>
            </p:cNvPr>
            <p:cNvSpPr/>
            <p:nvPr/>
          </p:nvSpPr>
          <p:spPr>
            <a:xfrm flipV="1">
              <a:off x="1313655" y="2941862"/>
              <a:ext cx="1249709" cy="906112"/>
            </a:xfrm>
            <a:prstGeom prst="round2SameRect">
              <a:avLst>
                <a:gd name="adj1" fmla="val 0"/>
                <a:gd name="adj2" fmla="val 17900"/>
              </a:avLst>
            </a:prstGeom>
            <a:solidFill>
              <a:schemeClr val="bg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98C2B54-F0CB-D03E-DE6D-C7479A812C95}"/>
                </a:ext>
              </a:extLst>
            </p:cNvPr>
            <p:cNvGrpSpPr/>
            <p:nvPr/>
          </p:nvGrpSpPr>
          <p:grpSpPr>
            <a:xfrm>
              <a:off x="1506618" y="3723100"/>
              <a:ext cx="1057454" cy="83831"/>
              <a:chOff x="2123082" y="4112752"/>
              <a:chExt cx="1372362" cy="183024"/>
            </a:xfrm>
            <a:solidFill>
              <a:srgbClr val="FFFF00"/>
            </a:solidFill>
          </p:grpSpPr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AEBF2F1E-C674-D417-3ABC-232D68B0EC29}"/>
                  </a:ext>
                </a:extLst>
              </p:cNvPr>
              <p:cNvSpPr/>
              <p:nvPr/>
            </p:nvSpPr>
            <p:spPr>
              <a:xfrm>
                <a:off x="2123082" y="4112752"/>
                <a:ext cx="1372361" cy="183023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1" name="ひし形 200">
                <a:extLst>
                  <a:ext uri="{FF2B5EF4-FFF2-40B4-BE49-F238E27FC236}">
                    <a16:creationId xmlns:a16="http://schemas.microsoft.com/office/drawing/2014/main" id="{7ADFC671-AFBD-ECED-8E54-C7C8B07C8BD7}"/>
                  </a:ext>
                </a:extLst>
              </p:cNvPr>
              <p:cNvSpPr/>
              <p:nvPr/>
            </p:nvSpPr>
            <p:spPr>
              <a:xfrm>
                <a:off x="212332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ひし形 201">
                <a:extLst>
                  <a:ext uri="{FF2B5EF4-FFF2-40B4-BE49-F238E27FC236}">
                    <a16:creationId xmlns:a16="http://schemas.microsoft.com/office/drawing/2014/main" id="{5A217185-247D-4EA4-D1DA-CD1FBFFCBEAF}"/>
                  </a:ext>
                </a:extLst>
              </p:cNvPr>
              <p:cNvSpPr/>
              <p:nvPr/>
            </p:nvSpPr>
            <p:spPr>
              <a:xfrm>
                <a:off x="2355252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ひし形 202">
                <a:extLst>
                  <a:ext uri="{FF2B5EF4-FFF2-40B4-BE49-F238E27FC236}">
                    <a16:creationId xmlns:a16="http://schemas.microsoft.com/office/drawing/2014/main" id="{F58D5996-190A-63C4-9EE2-E406E3F993F9}"/>
                  </a:ext>
                </a:extLst>
              </p:cNvPr>
              <p:cNvSpPr/>
              <p:nvPr/>
            </p:nvSpPr>
            <p:spPr>
              <a:xfrm>
                <a:off x="258717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ひし形 203">
                <a:extLst>
                  <a:ext uri="{FF2B5EF4-FFF2-40B4-BE49-F238E27FC236}">
                    <a16:creationId xmlns:a16="http://schemas.microsoft.com/office/drawing/2014/main" id="{BC23F8CD-63C2-2A17-EE47-3B8451B1CB9B}"/>
                  </a:ext>
                </a:extLst>
              </p:cNvPr>
              <p:cNvSpPr/>
              <p:nvPr/>
            </p:nvSpPr>
            <p:spPr>
              <a:xfrm>
                <a:off x="2819102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ひし形 204">
                <a:extLst>
                  <a:ext uri="{FF2B5EF4-FFF2-40B4-BE49-F238E27FC236}">
                    <a16:creationId xmlns:a16="http://schemas.microsoft.com/office/drawing/2014/main" id="{AB2887F3-8849-88C5-392A-5629D7016A9D}"/>
                  </a:ext>
                </a:extLst>
              </p:cNvPr>
              <p:cNvSpPr/>
              <p:nvPr/>
            </p:nvSpPr>
            <p:spPr>
              <a:xfrm>
                <a:off x="305102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ひし形 205">
                <a:extLst>
                  <a:ext uri="{FF2B5EF4-FFF2-40B4-BE49-F238E27FC236}">
                    <a16:creationId xmlns:a16="http://schemas.microsoft.com/office/drawing/2014/main" id="{E2AC52D6-F3A0-FB99-C186-BCA35BAF534C}"/>
                  </a:ext>
                </a:extLst>
              </p:cNvPr>
              <p:cNvSpPr/>
              <p:nvPr/>
            </p:nvSpPr>
            <p:spPr>
              <a:xfrm>
                <a:off x="3282950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47950EDE-1A8E-1D62-7378-2BC9EE03E6C1}"/>
                </a:ext>
              </a:extLst>
            </p:cNvPr>
            <p:cNvGrpSpPr/>
            <p:nvPr/>
          </p:nvGrpSpPr>
          <p:grpSpPr>
            <a:xfrm>
              <a:off x="1506618" y="3593458"/>
              <a:ext cx="1057454" cy="83831"/>
              <a:chOff x="2123082" y="4112752"/>
              <a:chExt cx="1372362" cy="183024"/>
            </a:xfrm>
            <a:solidFill>
              <a:srgbClr val="FFFF00"/>
            </a:solidFill>
          </p:grpSpPr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262B289B-BB83-1169-1987-AB9486F173D6}"/>
                  </a:ext>
                </a:extLst>
              </p:cNvPr>
              <p:cNvSpPr/>
              <p:nvPr/>
            </p:nvSpPr>
            <p:spPr>
              <a:xfrm>
                <a:off x="2123082" y="4112752"/>
                <a:ext cx="1372361" cy="183023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ひし形 193">
                <a:extLst>
                  <a:ext uri="{FF2B5EF4-FFF2-40B4-BE49-F238E27FC236}">
                    <a16:creationId xmlns:a16="http://schemas.microsoft.com/office/drawing/2014/main" id="{ED1326A2-9FA5-9935-D8ED-45B4CB2C3819}"/>
                  </a:ext>
                </a:extLst>
              </p:cNvPr>
              <p:cNvSpPr/>
              <p:nvPr/>
            </p:nvSpPr>
            <p:spPr>
              <a:xfrm>
                <a:off x="212332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ひし形 194">
                <a:extLst>
                  <a:ext uri="{FF2B5EF4-FFF2-40B4-BE49-F238E27FC236}">
                    <a16:creationId xmlns:a16="http://schemas.microsoft.com/office/drawing/2014/main" id="{1165170F-F754-AA8A-C15A-233DBD9B12CB}"/>
                  </a:ext>
                </a:extLst>
              </p:cNvPr>
              <p:cNvSpPr/>
              <p:nvPr/>
            </p:nvSpPr>
            <p:spPr>
              <a:xfrm>
                <a:off x="2355252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ひし形 195">
                <a:extLst>
                  <a:ext uri="{FF2B5EF4-FFF2-40B4-BE49-F238E27FC236}">
                    <a16:creationId xmlns:a16="http://schemas.microsoft.com/office/drawing/2014/main" id="{18650F36-FC0C-BCA3-5B55-15F4E0ACD1A1}"/>
                  </a:ext>
                </a:extLst>
              </p:cNvPr>
              <p:cNvSpPr/>
              <p:nvPr/>
            </p:nvSpPr>
            <p:spPr>
              <a:xfrm>
                <a:off x="258717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ひし形 196">
                <a:extLst>
                  <a:ext uri="{FF2B5EF4-FFF2-40B4-BE49-F238E27FC236}">
                    <a16:creationId xmlns:a16="http://schemas.microsoft.com/office/drawing/2014/main" id="{E5BAB5EF-669E-32F0-4EEE-9E3D211DC576}"/>
                  </a:ext>
                </a:extLst>
              </p:cNvPr>
              <p:cNvSpPr/>
              <p:nvPr/>
            </p:nvSpPr>
            <p:spPr>
              <a:xfrm>
                <a:off x="2819102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ひし形 197">
                <a:extLst>
                  <a:ext uri="{FF2B5EF4-FFF2-40B4-BE49-F238E27FC236}">
                    <a16:creationId xmlns:a16="http://schemas.microsoft.com/office/drawing/2014/main" id="{46775C1B-B4BD-DD1A-C4AF-1C6FD2804D28}"/>
                  </a:ext>
                </a:extLst>
              </p:cNvPr>
              <p:cNvSpPr/>
              <p:nvPr/>
            </p:nvSpPr>
            <p:spPr>
              <a:xfrm>
                <a:off x="305102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ひし形 198">
                <a:extLst>
                  <a:ext uri="{FF2B5EF4-FFF2-40B4-BE49-F238E27FC236}">
                    <a16:creationId xmlns:a16="http://schemas.microsoft.com/office/drawing/2014/main" id="{2EA2F119-5927-7C0B-3517-23EE9BDB2485}"/>
                  </a:ext>
                </a:extLst>
              </p:cNvPr>
              <p:cNvSpPr/>
              <p:nvPr/>
            </p:nvSpPr>
            <p:spPr>
              <a:xfrm>
                <a:off x="3282950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ED25DDA9-4E1A-0A6B-F114-E56885E83664}"/>
                </a:ext>
              </a:extLst>
            </p:cNvPr>
            <p:cNvGrpSpPr/>
            <p:nvPr/>
          </p:nvGrpSpPr>
          <p:grpSpPr>
            <a:xfrm>
              <a:off x="1506618" y="3455345"/>
              <a:ext cx="1057454" cy="83831"/>
              <a:chOff x="2123082" y="4112752"/>
              <a:chExt cx="1372362" cy="183024"/>
            </a:xfrm>
            <a:solidFill>
              <a:srgbClr val="FFFF00"/>
            </a:solidFill>
          </p:grpSpPr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C89CCC75-40CE-F4A0-4323-1EC00D59000B}"/>
                  </a:ext>
                </a:extLst>
              </p:cNvPr>
              <p:cNvSpPr/>
              <p:nvPr/>
            </p:nvSpPr>
            <p:spPr>
              <a:xfrm>
                <a:off x="2123082" y="4112752"/>
                <a:ext cx="1372361" cy="183023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ひし形 186">
                <a:extLst>
                  <a:ext uri="{FF2B5EF4-FFF2-40B4-BE49-F238E27FC236}">
                    <a16:creationId xmlns:a16="http://schemas.microsoft.com/office/drawing/2014/main" id="{1E668F06-E677-EA0D-4AF1-54C9BFCAEBE1}"/>
                  </a:ext>
                </a:extLst>
              </p:cNvPr>
              <p:cNvSpPr/>
              <p:nvPr/>
            </p:nvSpPr>
            <p:spPr>
              <a:xfrm>
                <a:off x="212332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ひし形 187">
                <a:extLst>
                  <a:ext uri="{FF2B5EF4-FFF2-40B4-BE49-F238E27FC236}">
                    <a16:creationId xmlns:a16="http://schemas.microsoft.com/office/drawing/2014/main" id="{A34D0D17-4638-D78B-4676-B5A6D17E7099}"/>
                  </a:ext>
                </a:extLst>
              </p:cNvPr>
              <p:cNvSpPr/>
              <p:nvPr/>
            </p:nvSpPr>
            <p:spPr>
              <a:xfrm>
                <a:off x="2355252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ひし形 188">
                <a:extLst>
                  <a:ext uri="{FF2B5EF4-FFF2-40B4-BE49-F238E27FC236}">
                    <a16:creationId xmlns:a16="http://schemas.microsoft.com/office/drawing/2014/main" id="{338E1118-C57E-48A7-7503-297AD50AC82A}"/>
                  </a:ext>
                </a:extLst>
              </p:cNvPr>
              <p:cNvSpPr/>
              <p:nvPr/>
            </p:nvSpPr>
            <p:spPr>
              <a:xfrm>
                <a:off x="258717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ひし形 189">
                <a:extLst>
                  <a:ext uri="{FF2B5EF4-FFF2-40B4-BE49-F238E27FC236}">
                    <a16:creationId xmlns:a16="http://schemas.microsoft.com/office/drawing/2014/main" id="{E0D0292B-34DC-0F60-ED9C-D131638D5391}"/>
                  </a:ext>
                </a:extLst>
              </p:cNvPr>
              <p:cNvSpPr/>
              <p:nvPr/>
            </p:nvSpPr>
            <p:spPr>
              <a:xfrm>
                <a:off x="2819102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ひし形 190">
                <a:extLst>
                  <a:ext uri="{FF2B5EF4-FFF2-40B4-BE49-F238E27FC236}">
                    <a16:creationId xmlns:a16="http://schemas.microsoft.com/office/drawing/2014/main" id="{B6E7C0AF-FA86-08D5-26C8-4E11972309D5}"/>
                  </a:ext>
                </a:extLst>
              </p:cNvPr>
              <p:cNvSpPr/>
              <p:nvPr/>
            </p:nvSpPr>
            <p:spPr>
              <a:xfrm>
                <a:off x="305102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ひし形 191">
                <a:extLst>
                  <a:ext uri="{FF2B5EF4-FFF2-40B4-BE49-F238E27FC236}">
                    <a16:creationId xmlns:a16="http://schemas.microsoft.com/office/drawing/2014/main" id="{7677F205-EC59-30CF-50A8-C40F274727AD}"/>
                  </a:ext>
                </a:extLst>
              </p:cNvPr>
              <p:cNvSpPr/>
              <p:nvPr/>
            </p:nvSpPr>
            <p:spPr>
              <a:xfrm>
                <a:off x="3282950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0CD6F1C9-1354-AFCD-A1FB-DE35955B6920}"/>
                </a:ext>
              </a:extLst>
            </p:cNvPr>
            <p:cNvSpPr/>
            <p:nvPr/>
          </p:nvSpPr>
          <p:spPr>
            <a:xfrm>
              <a:off x="1658193" y="2947630"/>
              <a:ext cx="363699" cy="798055"/>
            </a:xfrm>
            <a:custGeom>
              <a:avLst/>
              <a:gdLst>
                <a:gd name="connsiteX0" fmla="*/ 0 w 363699"/>
                <a:gd name="connsiteY0" fmla="*/ 0 h 798055"/>
                <a:gd name="connsiteX1" fmla="*/ 171171 w 363699"/>
                <a:gd name="connsiteY1" fmla="*/ 0 h 798055"/>
                <a:gd name="connsiteX2" fmla="*/ 363699 w 363699"/>
                <a:gd name="connsiteY2" fmla="*/ 552465 h 798055"/>
                <a:gd name="connsiteX3" fmla="*/ 278114 w 363699"/>
                <a:gd name="connsiteY3" fmla="*/ 798055 h 798055"/>
                <a:gd name="connsiteX4" fmla="*/ 0 w 363699"/>
                <a:gd name="connsiteY4" fmla="*/ 0 h 79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699" h="798055">
                  <a:moveTo>
                    <a:pt x="0" y="0"/>
                  </a:moveTo>
                  <a:lnTo>
                    <a:pt x="171171" y="0"/>
                  </a:lnTo>
                  <a:lnTo>
                    <a:pt x="363699" y="552465"/>
                  </a:lnTo>
                  <a:lnTo>
                    <a:pt x="278114" y="7980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E38F8168-E6AF-B72F-315C-3FACE83ADCE2}"/>
                </a:ext>
              </a:extLst>
            </p:cNvPr>
            <p:cNvSpPr/>
            <p:nvPr/>
          </p:nvSpPr>
          <p:spPr>
            <a:xfrm>
              <a:off x="1699468" y="2947630"/>
              <a:ext cx="363699" cy="798055"/>
            </a:xfrm>
            <a:custGeom>
              <a:avLst/>
              <a:gdLst>
                <a:gd name="connsiteX0" fmla="*/ 0 w 363699"/>
                <a:gd name="connsiteY0" fmla="*/ 0 h 798055"/>
                <a:gd name="connsiteX1" fmla="*/ 171171 w 363699"/>
                <a:gd name="connsiteY1" fmla="*/ 0 h 798055"/>
                <a:gd name="connsiteX2" fmla="*/ 363699 w 363699"/>
                <a:gd name="connsiteY2" fmla="*/ 552465 h 798055"/>
                <a:gd name="connsiteX3" fmla="*/ 278114 w 363699"/>
                <a:gd name="connsiteY3" fmla="*/ 798055 h 798055"/>
                <a:gd name="connsiteX4" fmla="*/ 0 w 363699"/>
                <a:gd name="connsiteY4" fmla="*/ 0 h 79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699" h="798055">
                  <a:moveTo>
                    <a:pt x="0" y="0"/>
                  </a:moveTo>
                  <a:lnTo>
                    <a:pt x="171171" y="0"/>
                  </a:lnTo>
                  <a:lnTo>
                    <a:pt x="363699" y="552465"/>
                  </a:lnTo>
                  <a:lnTo>
                    <a:pt x="278114" y="7980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平行四辺形 145">
              <a:extLst>
                <a:ext uri="{FF2B5EF4-FFF2-40B4-BE49-F238E27FC236}">
                  <a16:creationId xmlns:a16="http://schemas.microsoft.com/office/drawing/2014/main" id="{74CA8195-ACEC-DBBD-F29F-260FA0E2913C}"/>
                </a:ext>
              </a:extLst>
            </p:cNvPr>
            <p:cNvSpPr/>
            <p:nvPr/>
          </p:nvSpPr>
          <p:spPr>
            <a:xfrm>
              <a:off x="1900659" y="2941862"/>
              <a:ext cx="484932" cy="906113"/>
            </a:xfrm>
            <a:prstGeom prst="parallelogram">
              <a:avLst>
                <a:gd name="adj" fmla="val 64702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平行四辺形 146">
              <a:extLst>
                <a:ext uri="{FF2B5EF4-FFF2-40B4-BE49-F238E27FC236}">
                  <a16:creationId xmlns:a16="http://schemas.microsoft.com/office/drawing/2014/main" id="{69A78BA3-354C-7D71-CCF8-1D752EE41B79}"/>
                </a:ext>
              </a:extLst>
            </p:cNvPr>
            <p:cNvSpPr/>
            <p:nvPr/>
          </p:nvSpPr>
          <p:spPr>
            <a:xfrm>
              <a:off x="1938759" y="2941862"/>
              <a:ext cx="484932" cy="906113"/>
            </a:xfrm>
            <a:prstGeom prst="parallelogram">
              <a:avLst>
                <a:gd name="adj" fmla="val 64702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D3AA82AA-0A76-81D1-BD8D-5C305EB033C6}"/>
                </a:ext>
              </a:extLst>
            </p:cNvPr>
            <p:cNvGrpSpPr/>
            <p:nvPr/>
          </p:nvGrpSpPr>
          <p:grpSpPr>
            <a:xfrm>
              <a:off x="1097170" y="1719465"/>
              <a:ext cx="1646113" cy="1265036"/>
              <a:chOff x="1097170" y="1719465"/>
              <a:chExt cx="1646113" cy="1265036"/>
            </a:xfrm>
          </p:grpSpPr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1619FCCA-9B12-8CDD-4C66-B2CAC0C635CC}"/>
                  </a:ext>
                </a:extLst>
              </p:cNvPr>
              <p:cNvSpPr/>
              <p:nvPr/>
            </p:nvSpPr>
            <p:spPr>
              <a:xfrm rot="5400000" flipV="1">
                <a:off x="1821601" y="2330952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490EF88A-C963-0EA9-6201-431A64B5D0D1}"/>
                  </a:ext>
                </a:extLst>
              </p:cNvPr>
              <p:cNvSpPr/>
              <p:nvPr/>
            </p:nvSpPr>
            <p:spPr>
              <a:xfrm>
                <a:off x="2207998" y="2321718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13242E81-1F66-046C-F203-B84BD8EEDB3C}"/>
                  </a:ext>
                </a:extLst>
              </p:cNvPr>
              <p:cNvSpPr/>
              <p:nvPr/>
            </p:nvSpPr>
            <p:spPr>
              <a:xfrm>
                <a:off x="2280344" y="2390775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080C6A23-A180-40EC-8234-D3B85DCE83E0}"/>
                  </a:ext>
                </a:extLst>
              </p:cNvPr>
              <p:cNvSpPr/>
              <p:nvPr/>
            </p:nvSpPr>
            <p:spPr>
              <a:xfrm>
                <a:off x="2335821" y="2443162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035DAC8A-E59D-4A56-151C-D72418129F16}"/>
                  </a:ext>
                </a:extLst>
              </p:cNvPr>
              <p:cNvSpPr/>
              <p:nvPr/>
            </p:nvSpPr>
            <p:spPr>
              <a:xfrm>
                <a:off x="2387916" y="2628900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03D4210F-95BB-FC9C-1105-ECED2FDF4F85}"/>
                  </a:ext>
                </a:extLst>
              </p:cNvPr>
              <p:cNvSpPr/>
              <p:nvPr/>
            </p:nvSpPr>
            <p:spPr>
              <a:xfrm>
                <a:off x="2460262" y="2697957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52042DE6-4656-F584-D056-F0D37831AD16}"/>
                  </a:ext>
                </a:extLst>
              </p:cNvPr>
              <p:cNvSpPr/>
              <p:nvPr/>
            </p:nvSpPr>
            <p:spPr>
              <a:xfrm>
                <a:off x="2515739" y="2750344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四角形: 上の 2 つの角を丸める 164">
                <a:extLst>
                  <a:ext uri="{FF2B5EF4-FFF2-40B4-BE49-F238E27FC236}">
                    <a16:creationId xmlns:a16="http://schemas.microsoft.com/office/drawing/2014/main" id="{4E0D264F-3044-D706-E0E1-536D86EB8E9F}"/>
                  </a:ext>
                </a:extLst>
              </p:cNvPr>
              <p:cNvSpPr/>
              <p:nvPr/>
            </p:nvSpPr>
            <p:spPr>
              <a:xfrm>
                <a:off x="1525165" y="2084155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四角形: 上の 2 つの角を丸める 165">
                <a:extLst>
                  <a:ext uri="{FF2B5EF4-FFF2-40B4-BE49-F238E27FC236}">
                    <a16:creationId xmlns:a16="http://schemas.microsoft.com/office/drawing/2014/main" id="{D269B88C-B437-65B8-CB42-D4DCCF5253F4}"/>
                  </a:ext>
                </a:extLst>
              </p:cNvPr>
              <p:cNvSpPr/>
              <p:nvPr/>
            </p:nvSpPr>
            <p:spPr>
              <a:xfrm flipV="1">
                <a:off x="1525165" y="1981200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EEF703D-2A70-6B9A-EC87-F7CB3E63899D}"/>
                  </a:ext>
                </a:extLst>
              </p:cNvPr>
              <p:cNvSpPr/>
              <p:nvPr/>
            </p:nvSpPr>
            <p:spPr>
              <a:xfrm flipH="1">
                <a:off x="1763688" y="1719465"/>
                <a:ext cx="478632" cy="36433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B634AE90-ADB1-6222-C434-FCF9D2999693}"/>
                  </a:ext>
                </a:extLst>
              </p:cNvPr>
              <p:cNvSpPr/>
              <p:nvPr/>
            </p:nvSpPr>
            <p:spPr>
              <a:xfrm>
                <a:off x="2115715" y="2388835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075F5A3A-EBFD-54CF-0E01-B2FBD2CF58C2}"/>
                  </a:ext>
                </a:extLst>
              </p:cNvPr>
              <p:cNvSpPr/>
              <p:nvPr/>
            </p:nvSpPr>
            <p:spPr>
              <a:xfrm>
                <a:off x="1694630" y="2388835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上の 2 つの角を丸める 74">
                <a:extLst>
                  <a:ext uri="{FF2B5EF4-FFF2-40B4-BE49-F238E27FC236}">
                    <a16:creationId xmlns:a16="http://schemas.microsoft.com/office/drawing/2014/main" id="{588F00B9-0805-D008-345F-934943501443}"/>
                  </a:ext>
                </a:extLst>
              </p:cNvPr>
              <p:cNvSpPr/>
              <p:nvPr/>
            </p:nvSpPr>
            <p:spPr>
              <a:xfrm rot="16200000">
                <a:off x="1895537" y="2481081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台形 170">
                <a:extLst>
                  <a:ext uri="{FF2B5EF4-FFF2-40B4-BE49-F238E27FC236}">
                    <a16:creationId xmlns:a16="http://schemas.microsoft.com/office/drawing/2014/main" id="{95E044A6-051B-4DE8-AE5B-17B89B8B44EE}"/>
                  </a:ext>
                </a:extLst>
              </p:cNvPr>
              <p:cNvSpPr/>
              <p:nvPr/>
            </p:nvSpPr>
            <p:spPr>
              <a:xfrm>
                <a:off x="1801390" y="2727835"/>
                <a:ext cx="412354" cy="152760"/>
              </a:xfrm>
              <a:prstGeom prst="trapezoid">
                <a:avLst>
                  <a:gd name="adj" fmla="val 63642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上の 2 つの角を丸める 171">
                <a:extLst>
                  <a:ext uri="{FF2B5EF4-FFF2-40B4-BE49-F238E27FC236}">
                    <a16:creationId xmlns:a16="http://schemas.microsoft.com/office/drawing/2014/main" id="{E4A2414E-D62B-0FD4-1F75-7490BAA9CAF7}"/>
                  </a:ext>
                </a:extLst>
              </p:cNvPr>
              <p:cNvSpPr/>
              <p:nvPr/>
            </p:nvSpPr>
            <p:spPr>
              <a:xfrm flipV="1">
                <a:off x="2115715" y="2309926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上の 2 つの角を丸める 172">
                <a:extLst>
                  <a:ext uri="{FF2B5EF4-FFF2-40B4-BE49-F238E27FC236}">
                    <a16:creationId xmlns:a16="http://schemas.microsoft.com/office/drawing/2014/main" id="{C7F9ADD9-7F40-89CC-1752-2B99EE30AF8B}"/>
                  </a:ext>
                </a:extLst>
              </p:cNvPr>
              <p:cNvSpPr/>
              <p:nvPr/>
            </p:nvSpPr>
            <p:spPr>
              <a:xfrm flipV="1">
                <a:off x="1694630" y="2309926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上の 2 つの角を丸める 173">
                <a:extLst>
                  <a:ext uri="{FF2B5EF4-FFF2-40B4-BE49-F238E27FC236}">
                    <a16:creationId xmlns:a16="http://schemas.microsoft.com/office/drawing/2014/main" id="{E1C39C5F-FD20-0884-BA7A-2A16A0424BC9}"/>
                  </a:ext>
                </a:extLst>
              </p:cNvPr>
              <p:cNvSpPr/>
              <p:nvPr/>
            </p:nvSpPr>
            <p:spPr>
              <a:xfrm rot="16200000" flipV="1">
                <a:off x="1013350" y="2357989"/>
                <a:ext cx="100243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749D52D3-A79D-99D7-DD60-F9032BDF7108}"/>
                  </a:ext>
                </a:extLst>
              </p:cNvPr>
              <p:cNvSpPr/>
              <p:nvPr/>
            </p:nvSpPr>
            <p:spPr>
              <a:xfrm>
                <a:off x="1451976" y="2628900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EB6D90F2-047F-B734-8282-0EF4EEA50A63}"/>
                  </a:ext>
                </a:extLst>
              </p:cNvPr>
              <p:cNvSpPr/>
              <p:nvPr/>
            </p:nvSpPr>
            <p:spPr>
              <a:xfrm>
                <a:off x="1524322" y="2697957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ED70B063-F6DB-6C33-E1F1-E0441F29DD3B}"/>
                  </a:ext>
                </a:extLst>
              </p:cNvPr>
              <p:cNvSpPr/>
              <p:nvPr/>
            </p:nvSpPr>
            <p:spPr>
              <a:xfrm>
                <a:off x="1579799" y="2750344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EC0F929A-9D94-71B2-9BCB-978867F4792F}"/>
                  </a:ext>
                </a:extLst>
              </p:cNvPr>
              <p:cNvSpPr/>
              <p:nvPr/>
            </p:nvSpPr>
            <p:spPr>
              <a:xfrm>
                <a:off x="1097170" y="2628900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7566BFBB-7905-A3E7-BEEA-6108842A9B72}"/>
                  </a:ext>
                </a:extLst>
              </p:cNvPr>
              <p:cNvSpPr/>
              <p:nvPr/>
            </p:nvSpPr>
            <p:spPr>
              <a:xfrm>
                <a:off x="1169516" y="2697957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899C88B1-9F77-A208-9D13-0CFA7AD77246}"/>
                  </a:ext>
                </a:extLst>
              </p:cNvPr>
              <p:cNvSpPr/>
              <p:nvPr/>
            </p:nvSpPr>
            <p:spPr>
              <a:xfrm>
                <a:off x="1280526" y="2321718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E7334E9B-2FA2-FF0C-DE74-7065A568C235}"/>
                  </a:ext>
                </a:extLst>
              </p:cNvPr>
              <p:cNvSpPr/>
              <p:nvPr/>
            </p:nvSpPr>
            <p:spPr>
              <a:xfrm>
                <a:off x="1352872" y="2390775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080D8849-C5BE-4F54-1302-409F8B9160DE}"/>
                  </a:ext>
                </a:extLst>
              </p:cNvPr>
              <p:cNvSpPr/>
              <p:nvPr/>
            </p:nvSpPr>
            <p:spPr>
              <a:xfrm>
                <a:off x="1408349" y="2443162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3558B926-C106-901F-4536-1849BDC5D9B1}"/>
                  </a:ext>
                </a:extLst>
              </p:cNvPr>
              <p:cNvSpPr/>
              <p:nvPr/>
            </p:nvSpPr>
            <p:spPr>
              <a:xfrm>
                <a:off x="1224993" y="2750344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E00DA3CF-E3BE-FDE7-768F-397F1226ADB4}"/>
                  </a:ext>
                </a:extLst>
              </p:cNvPr>
              <p:cNvSpPr/>
              <p:nvPr/>
            </p:nvSpPr>
            <p:spPr>
              <a:xfrm>
                <a:off x="1801477" y="2392919"/>
                <a:ext cx="76437" cy="7643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3B162AF5-1902-4730-8CEA-39668993B065}"/>
                  </a:ext>
                </a:extLst>
              </p:cNvPr>
              <p:cNvSpPr/>
              <p:nvPr/>
            </p:nvSpPr>
            <p:spPr>
              <a:xfrm>
                <a:off x="2204041" y="2392919"/>
                <a:ext cx="76437" cy="7643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1F56550D-8842-17A2-326E-8600BFFDDA33}"/>
                </a:ext>
              </a:extLst>
            </p:cNvPr>
            <p:cNvSpPr/>
            <p:nvPr/>
          </p:nvSpPr>
          <p:spPr>
            <a:xfrm flipV="1">
              <a:off x="1166450" y="2918241"/>
              <a:ext cx="440532" cy="92973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BE317F32-89B9-B8F9-FBFA-FF5557EF61A4}"/>
                </a:ext>
              </a:extLst>
            </p:cNvPr>
            <p:cNvGrpSpPr/>
            <p:nvPr/>
          </p:nvGrpSpPr>
          <p:grpSpPr>
            <a:xfrm>
              <a:off x="979901" y="2246981"/>
              <a:ext cx="478307" cy="1600994"/>
              <a:chOff x="925320" y="2162888"/>
              <a:chExt cx="503430" cy="1685087"/>
            </a:xfrm>
            <a:solidFill>
              <a:srgbClr val="FFFF00"/>
            </a:solidFill>
          </p:grpSpPr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35CE9D20-9635-B2BA-DC5A-CDE28C9FAAEF}"/>
                  </a:ext>
                </a:extLst>
              </p:cNvPr>
              <p:cNvSpPr/>
              <p:nvPr/>
            </p:nvSpPr>
            <p:spPr>
              <a:xfrm flipV="1">
                <a:off x="950483" y="3199789"/>
                <a:ext cx="440532" cy="64818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94C30C79-8C51-7F03-E5D4-81B823503018}"/>
                  </a:ext>
                </a:extLst>
              </p:cNvPr>
              <p:cNvSpPr/>
              <p:nvPr/>
            </p:nvSpPr>
            <p:spPr>
              <a:xfrm rot="10800000" flipH="1">
                <a:off x="925320" y="3178683"/>
                <a:ext cx="503430" cy="202692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16523C85-1522-0ADD-29B4-93B8AAF83C3E}"/>
                  </a:ext>
                </a:extLst>
              </p:cNvPr>
              <p:cNvSpPr/>
              <p:nvPr/>
            </p:nvSpPr>
            <p:spPr>
              <a:xfrm rot="10800000">
                <a:off x="1098355" y="2603267"/>
                <a:ext cx="150264" cy="1244708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86D9B344-4033-61C2-256E-B816C75F7636}"/>
                  </a:ext>
                </a:extLst>
              </p:cNvPr>
              <p:cNvSpPr/>
              <p:nvPr/>
            </p:nvSpPr>
            <p:spPr>
              <a:xfrm rot="5400000" flipV="1">
                <a:off x="976685" y="2936882"/>
                <a:ext cx="376321" cy="287304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333AD1D3-5E50-AC31-007F-C13F8A215ED5}"/>
                  </a:ext>
                </a:extLst>
              </p:cNvPr>
              <p:cNvSpPr/>
              <p:nvPr/>
            </p:nvSpPr>
            <p:spPr>
              <a:xfrm rot="10800000" flipH="1">
                <a:off x="1040905" y="2503460"/>
                <a:ext cx="264020" cy="200970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311EFEC9-A52B-54D1-6D26-5A56F2881A19}"/>
                  </a:ext>
                </a:extLst>
              </p:cNvPr>
              <p:cNvSpPr/>
              <p:nvPr/>
            </p:nvSpPr>
            <p:spPr>
              <a:xfrm>
                <a:off x="975610" y="2162888"/>
                <a:ext cx="398447" cy="39844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2F92497C-87A2-3BEB-AB56-02B12E8F1CD4}"/>
                  </a:ext>
                </a:extLst>
              </p:cNvPr>
              <p:cNvSpPr/>
              <p:nvPr/>
            </p:nvSpPr>
            <p:spPr>
              <a:xfrm>
                <a:off x="1185482" y="2203780"/>
                <a:ext cx="107385" cy="10738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60" name="グループ化 1559">
            <a:extLst>
              <a:ext uri="{FF2B5EF4-FFF2-40B4-BE49-F238E27FC236}">
                <a16:creationId xmlns:a16="http://schemas.microsoft.com/office/drawing/2014/main" id="{CB20179C-827D-E81C-FE30-29552D965D46}"/>
              </a:ext>
            </a:extLst>
          </p:cNvPr>
          <p:cNvGrpSpPr/>
          <p:nvPr/>
        </p:nvGrpSpPr>
        <p:grpSpPr>
          <a:xfrm>
            <a:off x="1153279" y="3995976"/>
            <a:ext cx="1763382" cy="2128511"/>
            <a:chOff x="1153279" y="3995976"/>
            <a:chExt cx="1763382" cy="2128511"/>
          </a:xfrm>
        </p:grpSpPr>
        <p:grpSp>
          <p:nvGrpSpPr>
            <p:cNvPr id="969" name="グループ化 968">
              <a:extLst>
                <a:ext uri="{FF2B5EF4-FFF2-40B4-BE49-F238E27FC236}">
                  <a16:creationId xmlns:a16="http://schemas.microsoft.com/office/drawing/2014/main" id="{9E8DA7B1-E080-5B55-3F86-F55E82E7AAE9}"/>
                </a:ext>
              </a:extLst>
            </p:cNvPr>
            <p:cNvGrpSpPr/>
            <p:nvPr/>
          </p:nvGrpSpPr>
          <p:grpSpPr>
            <a:xfrm>
              <a:off x="1153279" y="3995976"/>
              <a:ext cx="1763382" cy="2128511"/>
              <a:chOff x="979901" y="1719465"/>
              <a:chExt cx="1763382" cy="2128511"/>
            </a:xfrm>
          </p:grpSpPr>
          <p:sp>
            <p:nvSpPr>
              <p:cNvPr id="970" name="四角形: 上の 2 つの角を丸める 969">
                <a:extLst>
                  <a:ext uri="{FF2B5EF4-FFF2-40B4-BE49-F238E27FC236}">
                    <a16:creationId xmlns:a16="http://schemas.microsoft.com/office/drawing/2014/main" id="{14FB04A2-8753-5CFA-7235-044E8A7EF0FC}"/>
                  </a:ext>
                </a:extLst>
              </p:cNvPr>
              <p:cNvSpPr/>
              <p:nvPr/>
            </p:nvSpPr>
            <p:spPr>
              <a:xfrm flipV="1">
                <a:off x="2201810" y="2947629"/>
                <a:ext cx="453258" cy="9003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1" name="四角形: 上の 2 つの角を丸める 970">
                <a:extLst>
                  <a:ext uri="{FF2B5EF4-FFF2-40B4-BE49-F238E27FC236}">
                    <a16:creationId xmlns:a16="http://schemas.microsoft.com/office/drawing/2014/main" id="{B0EE5F58-E087-08EC-A6A4-B75222C120F3}"/>
                  </a:ext>
                </a:extLst>
              </p:cNvPr>
              <p:cNvSpPr/>
              <p:nvPr/>
            </p:nvSpPr>
            <p:spPr>
              <a:xfrm flipV="1">
                <a:off x="1313655" y="2941862"/>
                <a:ext cx="1249709" cy="906112"/>
              </a:xfrm>
              <a:prstGeom prst="round2SameRect">
                <a:avLst>
                  <a:gd name="adj1" fmla="val 0"/>
                  <a:gd name="adj2" fmla="val 17900"/>
                </a:avLst>
              </a:prstGeom>
              <a:solidFill>
                <a:schemeClr val="bg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2" name="グループ化 971">
                <a:extLst>
                  <a:ext uri="{FF2B5EF4-FFF2-40B4-BE49-F238E27FC236}">
                    <a16:creationId xmlns:a16="http://schemas.microsoft.com/office/drawing/2014/main" id="{1649C173-5FA4-1B67-CF9E-166857755BFB}"/>
                  </a:ext>
                </a:extLst>
              </p:cNvPr>
              <p:cNvGrpSpPr/>
              <p:nvPr/>
            </p:nvGrpSpPr>
            <p:grpSpPr>
              <a:xfrm>
                <a:off x="1506618" y="3723100"/>
                <a:ext cx="1057454" cy="83831"/>
                <a:chOff x="2123082" y="4112752"/>
                <a:chExt cx="1372362" cy="183024"/>
              </a:xfrm>
              <a:solidFill>
                <a:srgbClr val="FFFF00"/>
              </a:solidFill>
            </p:grpSpPr>
            <p:sp>
              <p:nvSpPr>
                <p:cNvPr id="1031" name="正方形/長方形 1030">
                  <a:extLst>
                    <a:ext uri="{FF2B5EF4-FFF2-40B4-BE49-F238E27FC236}">
                      <a16:creationId xmlns:a16="http://schemas.microsoft.com/office/drawing/2014/main" id="{64868D0F-CD10-6F81-71B2-742263705299}"/>
                    </a:ext>
                  </a:extLst>
                </p:cNvPr>
                <p:cNvSpPr/>
                <p:nvPr/>
              </p:nvSpPr>
              <p:spPr>
                <a:xfrm>
                  <a:off x="2123082" y="4112752"/>
                  <a:ext cx="1372361" cy="183023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2" name="ひし形 1031">
                  <a:extLst>
                    <a:ext uri="{FF2B5EF4-FFF2-40B4-BE49-F238E27FC236}">
                      <a16:creationId xmlns:a16="http://schemas.microsoft.com/office/drawing/2014/main" id="{374A4A33-AB30-1AC6-BD32-DB835E13832B}"/>
                    </a:ext>
                  </a:extLst>
                </p:cNvPr>
                <p:cNvSpPr/>
                <p:nvPr/>
              </p:nvSpPr>
              <p:spPr>
                <a:xfrm>
                  <a:off x="21233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ひし形 1032">
                  <a:extLst>
                    <a:ext uri="{FF2B5EF4-FFF2-40B4-BE49-F238E27FC236}">
                      <a16:creationId xmlns:a16="http://schemas.microsoft.com/office/drawing/2014/main" id="{ED265FD9-7A4B-8264-CFEC-8F213F943AB3}"/>
                    </a:ext>
                  </a:extLst>
                </p:cNvPr>
                <p:cNvSpPr/>
                <p:nvPr/>
              </p:nvSpPr>
              <p:spPr>
                <a:xfrm>
                  <a:off x="235525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4" name="ひし形 1033">
                  <a:extLst>
                    <a:ext uri="{FF2B5EF4-FFF2-40B4-BE49-F238E27FC236}">
                      <a16:creationId xmlns:a16="http://schemas.microsoft.com/office/drawing/2014/main" id="{A75C4592-B304-9B49-0573-CA5CE27FF7B1}"/>
                    </a:ext>
                  </a:extLst>
                </p:cNvPr>
                <p:cNvSpPr/>
                <p:nvPr/>
              </p:nvSpPr>
              <p:spPr>
                <a:xfrm>
                  <a:off x="258717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5" name="ひし形 1034">
                  <a:extLst>
                    <a:ext uri="{FF2B5EF4-FFF2-40B4-BE49-F238E27FC236}">
                      <a16:creationId xmlns:a16="http://schemas.microsoft.com/office/drawing/2014/main" id="{063A7917-3CE5-3152-B14B-A6FDC2456D0F}"/>
                    </a:ext>
                  </a:extLst>
                </p:cNvPr>
                <p:cNvSpPr/>
                <p:nvPr/>
              </p:nvSpPr>
              <p:spPr>
                <a:xfrm>
                  <a:off x="281910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6" name="ひし形 1035">
                  <a:extLst>
                    <a:ext uri="{FF2B5EF4-FFF2-40B4-BE49-F238E27FC236}">
                      <a16:creationId xmlns:a16="http://schemas.microsoft.com/office/drawing/2014/main" id="{30BE348E-9F77-E99A-3D15-CEE856403D4D}"/>
                    </a:ext>
                  </a:extLst>
                </p:cNvPr>
                <p:cNvSpPr/>
                <p:nvPr/>
              </p:nvSpPr>
              <p:spPr>
                <a:xfrm>
                  <a:off x="30510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7" name="ひし形 1036">
                  <a:extLst>
                    <a:ext uri="{FF2B5EF4-FFF2-40B4-BE49-F238E27FC236}">
                      <a16:creationId xmlns:a16="http://schemas.microsoft.com/office/drawing/2014/main" id="{F252C3E3-3BB1-4D0F-B7C3-E06D5655F1B1}"/>
                    </a:ext>
                  </a:extLst>
                </p:cNvPr>
                <p:cNvSpPr/>
                <p:nvPr/>
              </p:nvSpPr>
              <p:spPr>
                <a:xfrm>
                  <a:off x="3282950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3" name="グループ化 972">
                <a:extLst>
                  <a:ext uri="{FF2B5EF4-FFF2-40B4-BE49-F238E27FC236}">
                    <a16:creationId xmlns:a16="http://schemas.microsoft.com/office/drawing/2014/main" id="{E44AA436-36E3-A68D-4CFE-575904903707}"/>
                  </a:ext>
                </a:extLst>
              </p:cNvPr>
              <p:cNvGrpSpPr/>
              <p:nvPr/>
            </p:nvGrpSpPr>
            <p:grpSpPr>
              <a:xfrm>
                <a:off x="1506618" y="3593458"/>
                <a:ext cx="1057454" cy="83831"/>
                <a:chOff x="2123082" y="4112752"/>
                <a:chExt cx="1372362" cy="183024"/>
              </a:xfrm>
              <a:solidFill>
                <a:srgbClr val="FFFF00"/>
              </a:solidFill>
            </p:grpSpPr>
            <p:sp>
              <p:nvSpPr>
                <p:cNvPr id="1024" name="正方形/長方形 1023">
                  <a:extLst>
                    <a:ext uri="{FF2B5EF4-FFF2-40B4-BE49-F238E27FC236}">
                      <a16:creationId xmlns:a16="http://schemas.microsoft.com/office/drawing/2014/main" id="{5C4C11AB-90D2-D799-E94F-CEC8C0F9D2E5}"/>
                    </a:ext>
                  </a:extLst>
                </p:cNvPr>
                <p:cNvSpPr/>
                <p:nvPr/>
              </p:nvSpPr>
              <p:spPr>
                <a:xfrm>
                  <a:off x="2123082" y="4112752"/>
                  <a:ext cx="1372361" cy="183023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5" name="ひし形 1024">
                  <a:extLst>
                    <a:ext uri="{FF2B5EF4-FFF2-40B4-BE49-F238E27FC236}">
                      <a16:creationId xmlns:a16="http://schemas.microsoft.com/office/drawing/2014/main" id="{373420A8-2FCD-53BF-9632-FB704280A078}"/>
                    </a:ext>
                  </a:extLst>
                </p:cNvPr>
                <p:cNvSpPr/>
                <p:nvPr/>
              </p:nvSpPr>
              <p:spPr>
                <a:xfrm>
                  <a:off x="21233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6" name="ひし形 1025">
                  <a:extLst>
                    <a:ext uri="{FF2B5EF4-FFF2-40B4-BE49-F238E27FC236}">
                      <a16:creationId xmlns:a16="http://schemas.microsoft.com/office/drawing/2014/main" id="{30DAE50F-1259-0CCA-0459-2C62E6D47CB2}"/>
                    </a:ext>
                  </a:extLst>
                </p:cNvPr>
                <p:cNvSpPr/>
                <p:nvPr/>
              </p:nvSpPr>
              <p:spPr>
                <a:xfrm>
                  <a:off x="235525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7" name="ひし形 1026">
                  <a:extLst>
                    <a:ext uri="{FF2B5EF4-FFF2-40B4-BE49-F238E27FC236}">
                      <a16:creationId xmlns:a16="http://schemas.microsoft.com/office/drawing/2014/main" id="{746AE6F9-209C-3C67-1356-F24FC49987B3}"/>
                    </a:ext>
                  </a:extLst>
                </p:cNvPr>
                <p:cNvSpPr/>
                <p:nvPr/>
              </p:nvSpPr>
              <p:spPr>
                <a:xfrm>
                  <a:off x="258717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8" name="ひし形 1027">
                  <a:extLst>
                    <a:ext uri="{FF2B5EF4-FFF2-40B4-BE49-F238E27FC236}">
                      <a16:creationId xmlns:a16="http://schemas.microsoft.com/office/drawing/2014/main" id="{4C14D17E-BA8D-5C74-061A-5955BE5B981B}"/>
                    </a:ext>
                  </a:extLst>
                </p:cNvPr>
                <p:cNvSpPr/>
                <p:nvPr/>
              </p:nvSpPr>
              <p:spPr>
                <a:xfrm>
                  <a:off x="281910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9" name="ひし形 1028">
                  <a:extLst>
                    <a:ext uri="{FF2B5EF4-FFF2-40B4-BE49-F238E27FC236}">
                      <a16:creationId xmlns:a16="http://schemas.microsoft.com/office/drawing/2014/main" id="{326B9F33-52A2-401A-2640-DFD574041DEC}"/>
                    </a:ext>
                  </a:extLst>
                </p:cNvPr>
                <p:cNvSpPr/>
                <p:nvPr/>
              </p:nvSpPr>
              <p:spPr>
                <a:xfrm>
                  <a:off x="30510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0" name="ひし形 1029">
                  <a:extLst>
                    <a:ext uri="{FF2B5EF4-FFF2-40B4-BE49-F238E27FC236}">
                      <a16:creationId xmlns:a16="http://schemas.microsoft.com/office/drawing/2014/main" id="{FA55F233-47F2-B70C-D147-C09DA69DD1B6}"/>
                    </a:ext>
                  </a:extLst>
                </p:cNvPr>
                <p:cNvSpPr/>
                <p:nvPr/>
              </p:nvSpPr>
              <p:spPr>
                <a:xfrm>
                  <a:off x="3282950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4" name="グループ化 973">
                <a:extLst>
                  <a:ext uri="{FF2B5EF4-FFF2-40B4-BE49-F238E27FC236}">
                    <a16:creationId xmlns:a16="http://schemas.microsoft.com/office/drawing/2014/main" id="{FE010AF6-BA52-AF31-45E5-C663C0A082E6}"/>
                  </a:ext>
                </a:extLst>
              </p:cNvPr>
              <p:cNvGrpSpPr/>
              <p:nvPr/>
            </p:nvGrpSpPr>
            <p:grpSpPr>
              <a:xfrm>
                <a:off x="1506618" y="3455345"/>
                <a:ext cx="1057454" cy="83831"/>
                <a:chOff x="2123082" y="4112752"/>
                <a:chExt cx="1372362" cy="183024"/>
              </a:xfrm>
              <a:solidFill>
                <a:srgbClr val="FFFF00"/>
              </a:solidFill>
            </p:grpSpPr>
            <p:sp>
              <p:nvSpPr>
                <p:cNvPr id="1017" name="正方形/長方形 1016">
                  <a:extLst>
                    <a:ext uri="{FF2B5EF4-FFF2-40B4-BE49-F238E27FC236}">
                      <a16:creationId xmlns:a16="http://schemas.microsoft.com/office/drawing/2014/main" id="{5E05D963-849C-EB65-97E3-986E60DCC622}"/>
                    </a:ext>
                  </a:extLst>
                </p:cNvPr>
                <p:cNvSpPr/>
                <p:nvPr/>
              </p:nvSpPr>
              <p:spPr>
                <a:xfrm>
                  <a:off x="2123082" y="4112752"/>
                  <a:ext cx="1372361" cy="183023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8" name="ひし形 1017">
                  <a:extLst>
                    <a:ext uri="{FF2B5EF4-FFF2-40B4-BE49-F238E27FC236}">
                      <a16:creationId xmlns:a16="http://schemas.microsoft.com/office/drawing/2014/main" id="{DEC9FD5E-CFC3-E873-2759-16F65264AB78}"/>
                    </a:ext>
                  </a:extLst>
                </p:cNvPr>
                <p:cNvSpPr/>
                <p:nvPr/>
              </p:nvSpPr>
              <p:spPr>
                <a:xfrm>
                  <a:off x="21233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ひし形 1018">
                  <a:extLst>
                    <a:ext uri="{FF2B5EF4-FFF2-40B4-BE49-F238E27FC236}">
                      <a16:creationId xmlns:a16="http://schemas.microsoft.com/office/drawing/2014/main" id="{9CE263A9-CCFF-47EA-1DA5-36C0097856C5}"/>
                    </a:ext>
                  </a:extLst>
                </p:cNvPr>
                <p:cNvSpPr/>
                <p:nvPr/>
              </p:nvSpPr>
              <p:spPr>
                <a:xfrm>
                  <a:off x="235525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0" name="ひし形 1019">
                  <a:extLst>
                    <a:ext uri="{FF2B5EF4-FFF2-40B4-BE49-F238E27FC236}">
                      <a16:creationId xmlns:a16="http://schemas.microsoft.com/office/drawing/2014/main" id="{E3214DB2-994E-26C4-37E5-7FF022616136}"/>
                    </a:ext>
                  </a:extLst>
                </p:cNvPr>
                <p:cNvSpPr/>
                <p:nvPr/>
              </p:nvSpPr>
              <p:spPr>
                <a:xfrm>
                  <a:off x="258717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ひし形 1020">
                  <a:extLst>
                    <a:ext uri="{FF2B5EF4-FFF2-40B4-BE49-F238E27FC236}">
                      <a16:creationId xmlns:a16="http://schemas.microsoft.com/office/drawing/2014/main" id="{096E49D1-75D3-0594-EDF9-6D6356902115}"/>
                    </a:ext>
                  </a:extLst>
                </p:cNvPr>
                <p:cNvSpPr/>
                <p:nvPr/>
              </p:nvSpPr>
              <p:spPr>
                <a:xfrm>
                  <a:off x="281910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2" name="ひし形 1021">
                  <a:extLst>
                    <a:ext uri="{FF2B5EF4-FFF2-40B4-BE49-F238E27FC236}">
                      <a16:creationId xmlns:a16="http://schemas.microsoft.com/office/drawing/2014/main" id="{5F2A5C2D-0D8D-6BE5-5422-54320EE54A17}"/>
                    </a:ext>
                  </a:extLst>
                </p:cNvPr>
                <p:cNvSpPr/>
                <p:nvPr/>
              </p:nvSpPr>
              <p:spPr>
                <a:xfrm>
                  <a:off x="30510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3" name="ひし形 1022">
                  <a:extLst>
                    <a:ext uri="{FF2B5EF4-FFF2-40B4-BE49-F238E27FC236}">
                      <a16:creationId xmlns:a16="http://schemas.microsoft.com/office/drawing/2014/main" id="{25664A77-3227-B9DA-8306-D7ADF98A9E22}"/>
                    </a:ext>
                  </a:extLst>
                </p:cNvPr>
                <p:cNvSpPr/>
                <p:nvPr/>
              </p:nvSpPr>
              <p:spPr>
                <a:xfrm>
                  <a:off x="3282950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5" name="フリーフォーム: 図形 974">
                <a:extLst>
                  <a:ext uri="{FF2B5EF4-FFF2-40B4-BE49-F238E27FC236}">
                    <a16:creationId xmlns:a16="http://schemas.microsoft.com/office/drawing/2014/main" id="{7138A2EB-AD32-8CD5-6980-74E00AB48FC9}"/>
                  </a:ext>
                </a:extLst>
              </p:cNvPr>
              <p:cNvSpPr/>
              <p:nvPr/>
            </p:nvSpPr>
            <p:spPr>
              <a:xfrm>
                <a:off x="1658193" y="2947630"/>
                <a:ext cx="363699" cy="798055"/>
              </a:xfrm>
              <a:custGeom>
                <a:avLst/>
                <a:gdLst>
                  <a:gd name="connsiteX0" fmla="*/ 0 w 363699"/>
                  <a:gd name="connsiteY0" fmla="*/ 0 h 798055"/>
                  <a:gd name="connsiteX1" fmla="*/ 171171 w 363699"/>
                  <a:gd name="connsiteY1" fmla="*/ 0 h 798055"/>
                  <a:gd name="connsiteX2" fmla="*/ 363699 w 363699"/>
                  <a:gd name="connsiteY2" fmla="*/ 552465 h 798055"/>
                  <a:gd name="connsiteX3" fmla="*/ 278114 w 363699"/>
                  <a:gd name="connsiteY3" fmla="*/ 798055 h 798055"/>
                  <a:gd name="connsiteX4" fmla="*/ 0 w 363699"/>
                  <a:gd name="connsiteY4" fmla="*/ 0 h 798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699" h="798055">
                    <a:moveTo>
                      <a:pt x="0" y="0"/>
                    </a:moveTo>
                    <a:lnTo>
                      <a:pt x="171171" y="0"/>
                    </a:lnTo>
                    <a:lnTo>
                      <a:pt x="363699" y="552465"/>
                    </a:lnTo>
                    <a:lnTo>
                      <a:pt x="278114" y="7980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70A4F169-6927-E0F7-D965-49CF0BF77471}"/>
                  </a:ext>
                </a:extLst>
              </p:cNvPr>
              <p:cNvSpPr/>
              <p:nvPr/>
            </p:nvSpPr>
            <p:spPr>
              <a:xfrm>
                <a:off x="1699468" y="2947630"/>
                <a:ext cx="363699" cy="798055"/>
              </a:xfrm>
              <a:custGeom>
                <a:avLst/>
                <a:gdLst>
                  <a:gd name="connsiteX0" fmla="*/ 0 w 363699"/>
                  <a:gd name="connsiteY0" fmla="*/ 0 h 798055"/>
                  <a:gd name="connsiteX1" fmla="*/ 171171 w 363699"/>
                  <a:gd name="connsiteY1" fmla="*/ 0 h 798055"/>
                  <a:gd name="connsiteX2" fmla="*/ 363699 w 363699"/>
                  <a:gd name="connsiteY2" fmla="*/ 552465 h 798055"/>
                  <a:gd name="connsiteX3" fmla="*/ 278114 w 363699"/>
                  <a:gd name="connsiteY3" fmla="*/ 798055 h 798055"/>
                  <a:gd name="connsiteX4" fmla="*/ 0 w 363699"/>
                  <a:gd name="connsiteY4" fmla="*/ 0 h 798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699" h="798055">
                    <a:moveTo>
                      <a:pt x="0" y="0"/>
                    </a:moveTo>
                    <a:lnTo>
                      <a:pt x="171171" y="0"/>
                    </a:lnTo>
                    <a:lnTo>
                      <a:pt x="363699" y="552465"/>
                    </a:lnTo>
                    <a:lnTo>
                      <a:pt x="278114" y="7980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7" name="平行四辺形 976">
                <a:extLst>
                  <a:ext uri="{FF2B5EF4-FFF2-40B4-BE49-F238E27FC236}">
                    <a16:creationId xmlns:a16="http://schemas.microsoft.com/office/drawing/2014/main" id="{940916DB-551D-0CF7-D48D-C981A40CE905}"/>
                  </a:ext>
                </a:extLst>
              </p:cNvPr>
              <p:cNvSpPr/>
              <p:nvPr/>
            </p:nvSpPr>
            <p:spPr>
              <a:xfrm>
                <a:off x="1900659" y="2941862"/>
                <a:ext cx="484932" cy="906113"/>
              </a:xfrm>
              <a:prstGeom prst="parallelogram">
                <a:avLst>
                  <a:gd name="adj" fmla="val 64702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8" name="平行四辺形 977">
                <a:extLst>
                  <a:ext uri="{FF2B5EF4-FFF2-40B4-BE49-F238E27FC236}">
                    <a16:creationId xmlns:a16="http://schemas.microsoft.com/office/drawing/2014/main" id="{D277CA64-5A67-CCD4-C529-A7552D2290F1}"/>
                  </a:ext>
                </a:extLst>
              </p:cNvPr>
              <p:cNvSpPr/>
              <p:nvPr/>
            </p:nvSpPr>
            <p:spPr>
              <a:xfrm>
                <a:off x="1938759" y="2941862"/>
                <a:ext cx="484932" cy="906113"/>
              </a:xfrm>
              <a:prstGeom prst="parallelogram">
                <a:avLst>
                  <a:gd name="adj" fmla="val 64702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9" name="グループ化 978">
                <a:extLst>
                  <a:ext uri="{FF2B5EF4-FFF2-40B4-BE49-F238E27FC236}">
                    <a16:creationId xmlns:a16="http://schemas.microsoft.com/office/drawing/2014/main" id="{0853669D-E416-7DE8-6AAB-177777F65EAD}"/>
                  </a:ext>
                </a:extLst>
              </p:cNvPr>
              <p:cNvGrpSpPr/>
              <p:nvPr/>
            </p:nvGrpSpPr>
            <p:grpSpPr>
              <a:xfrm>
                <a:off x="1097170" y="1719465"/>
                <a:ext cx="1646113" cy="1265036"/>
                <a:chOff x="1097170" y="1719465"/>
                <a:chExt cx="1646113" cy="1265036"/>
              </a:xfrm>
            </p:grpSpPr>
            <p:sp>
              <p:nvSpPr>
                <p:cNvPr id="989" name="四角形: 上の 2 つの角を丸める 988">
                  <a:extLst>
                    <a:ext uri="{FF2B5EF4-FFF2-40B4-BE49-F238E27FC236}">
                      <a16:creationId xmlns:a16="http://schemas.microsoft.com/office/drawing/2014/main" id="{EA4FF003-EFBA-3932-AC97-3781463D70FA}"/>
                    </a:ext>
                  </a:extLst>
                </p:cNvPr>
                <p:cNvSpPr/>
                <p:nvPr/>
              </p:nvSpPr>
              <p:spPr>
                <a:xfrm rot="5400000" flipV="1">
                  <a:off x="1821601" y="2330952"/>
                  <a:ext cx="1002432" cy="30466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楕円 989">
                  <a:extLst>
                    <a:ext uri="{FF2B5EF4-FFF2-40B4-BE49-F238E27FC236}">
                      <a16:creationId xmlns:a16="http://schemas.microsoft.com/office/drawing/2014/main" id="{42F9853C-6A7F-A396-AE70-5261B6424C61}"/>
                    </a:ext>
                  </a:extLst>
                </p:cNvPr>
                <p:cNvSpPr/>
                <p:nvPr/>
              </p:nvSpPr>
              <p:spPr>
                <a:xfrm>
                  <a:off x="2207998" y="2321718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楕円 990">
                  <a:extLst>
                    <a:ext uri="{FF2B5EF4-FFF2-40B4-BE49-F238E27FC236}">
                      <a16:creationId xmlns:a16="http://schemas.microsoft.com/office/drawing/2014/main" id="{305A1E84-EECB-4934-058E-878435808AD3}"/>
                    </a:ext>
                  </a:extLst>
                </p:cNvPr>
                <p:cNvSpPr/>
                <p:nvPr/>
              </p:nvSpPr>
              <p:spPr>
                <a:xfrm>
                  <a:off x="2280344" y="2390775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楕円 991">
                  <a:extLst>
                    <a:ext uri="{FF2B5EF4-FFF2-40B4-BE49-F238E27FC236}">
                      <a16:creationId xmlns:a16="http://schemas.microsoft.com/office/drawing/2014/main" id="{933B4CC6-0279-4FAD-E49E-D520A04C0219}"/>
                    </a:ext>
                  </a:extLst>
                </p:cNvPr>
                <p:cNvSpPr/>
                <p:nvPr/>
              </p:nvSpPr>
              <p:spPr>
                <a:xfrm>
                  <a:off x="2335821" y="2443162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楕円 992">
                  <a:extLst>
                    <a:ext uri="{FF2B5EF4-FFF2-40B4-BE49-F238E27FC236}">
                      <a16:creationId xmlns:a16="http://schemas.microsoft.com/office/drawing/2014/main" id="{60FBAC1C-46A5-752E-0614-5CE54E020C4F}"/>
                    </a:ext>
                  </a:extLst>
                </p:cNvPr>
                <p:cNvSpPr/>
                <p:nvPr/>
              </p:nvSpPr>
              <p:spPr>
                <a:xfrm>
                  <a:off x="2387916" y="2628900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楕円 993">
                  <a:extLst>
                    <a:ext uri="{FF2B5EF4-FFF2-40B4-BE49-F238E27FC236}">
                      <a16:creationId xmlns:a16="http://schemas.microsoft.com/office/drawing/2014/main" id="{972F03BF-BFB7-5CAF-D514-36BCFCF0874A}"/>
                    </a:ext>
                  </a:extLst>
                </p:cNvPr>
                <p:cNvSpPr/>
                <p:nvPr/>
              </p:nvSpPr>
              <p:spPr>
                <a:xfrm>
                  <a:off x="2460262" y="2697957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楕円 994">
                  <a:extLst>
                    <a:ext uri="{FF2B5EF4-FFF2-40B4-BE49-F238E27FC236}">
                      <a16:creationId xmlns:a16="http://schemas.microsoft.com/office/drawing/2014/main" id="{76879FF2-2BE3-FFE1-832E-B24A1665C339}"/>
                    </a:ext>
                  </a:extLst>
                </p:cNvPr>
                <p:cNvSpPr/>
                <p:nvPr/>
              </p:nvSpPr>
              <p:spPr>
                <a:xfrm>
                  <a:off x="2515739" y="2750344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四角形: 上の 2 つの角を丸める 995">
                  <a:extLst>
                    <a:ext uri="{FF2B5EF4-FFF2-40B4-BE49-F238E27FC236}">
                      <a16:creationId xmlns:a16="http://schemas.microsoft.com/office/drawing/2014/main" id="{91E6FF14-2226-7AC6-3F5C-6E70B8861B9D}"/>
                    </a:ext>
                  </a:extLst>
                </p:cNvPr>
                <p:cNvSpPr/>
                <p:nvPr/>
              </p:nvSpPr>
              <p:spPr>
                <a:xfrm>
                  <a:off x="1525165" y="2084155"/>
                  <a:ext cx="898526" cy="900346"/>
                </a:xfrm>
                <a:prstGeom prst="round2SameRect">
                  <a:avLst>
                    <a:gd name="adj1" fmla="val 14811"/>
                    <a:gd name="adj2" fmla="val 2950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四角形: 上の 2 つの角を丸める 996">
                  <a:extLst>
                    <a:ext uri="{FF2B5EF4-FFF2-40B4-BE49-F238E27FC236}">
                      <a16:creationId xmlns:a16="http://schemas.microsoft.com/office/drawing/2014/main" id="{14DB6AC4-E2D2-7A4F-33D9-4D87190366A8}"/>
                    </a:ext>
                  </a:extLst>
                </p:cNvPr>
                <p:cNvSpPr/>
                <p:nvPr/>
              </p:nvSpPr>
              <p:spPr>
                <a:xfrm flipV="1">
                  <a:off x="1525165" y="1981200"/>
                  <a:ext cx="898526" cy="20856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フリーフォーム: 図形 997">
                  <a:extLst>
                    <a:ext uri="{FF2B5EF4-FFF2-40B4-BE49-F238E27FC236}">
                      <a16:creationId xmlns:a16="http://schemas.microsoft.com/office/drawing/2014/main" id="{197CF973-ED79-23C2-BAF8-EC5495901799}"/>
                    </a:ext>
                  </a:extLst>
                </p:cNvPr>
                <p:cNvSpPr/>
                <p:nvPr/>
              </p:nvSpPr>
              <p:spPr>
                <a:xfrm flipH="1">
                  <a:off x="1763688" y="1719465"/>
                  <a:ext cx="478632" cy="364331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9" name="四角形: 上の 2 つの角を丸める 998">
                  <a:extLst>
                    <a:ext uri="{FF2B5EF4-FFF2-40B4-BE49-F238E27FC236}">
                      <a16:creationId xmlns:a16="http://schemas.microsoft.com/office/drawing/2014/main" id="{1BFE0EBC-F82D-E8D9-4EAA-F97019B03526}"/>
                    </a:ext>
                  </a:extLst>
                </p:cNvPr>
                <p:cNvSpPr/>
                <p:nvPr/>
              </p:nvSpPr>
              <p:spPr>
                <a:xfrm>
                  <a:off x="2115715" y="2388835"/>
                  <a:ext cx="251620" cy="8528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0" name="四角形: 上の 2 つの角を丸める 999">
                  <a:extLst>
                    <a:ext uri="{FF2B5EF4-FFF2-40B4-BE49-F238E27FC236}">
                      <a16:creationId xmlns:a16="http://schemas.microsoft.com/office/drawing/2014/main" id="{122D36C0-A1EF-63EE-CC80-FF0FBD167D90}"/>
                    </a:ext>
                  </a:extLst>
                </p:cNvPr>
                <p:cNvSpPr/>
                <p:nvPr/>
              </p:nvSpPr>
              <p:spPr>
                <a:xfrm>
                  <a:off x="1694630" y="2388835"/>
                  <a:ext cx="251620" cy="8528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四角形: 上の 2 つの角を丸める 74">
                  <a:extLst>
                    <a:ext uri="{FF2B5EF4-FFF2-40B4-BE49-F238E27FC236}">
                      <a16:creationId xmlns:a16="http://schemas.microsoft.com/office/drawing/2014/main" id="{B20204C7-D33D-985E-32F9-5809DFD9FF2B}"/>
                    </a:ext>
                  </a:extLst>
                </p:cNvPr>
                <p:cNvSpPr/>
                <p:nvPr/>
              </p:nvSpPr>
              <p:spPr>
                <a:xfrm rot="16200000">
                  <a:off x="1895537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台形 1001">
                  <a:extLst>
                    <a:ext uri="{FF2B5EF4-FFF2-40B4-BE49-F238E27FC236}">
                      <a16:creationId xmlns:a16="http://schemas.microsoft.com/office/drawing/2014/main" id="{1E2A5E91-AF7D-7A74-315B-25FA2B7242CE}"/>
                    </a:ext>
                  </a:extLst>
                </p:cNvPr>
                <p:cNvSpPr/>
                <p:nvPr/>
              </p:nvSpPr>
              <p:spPr>
                <a:xfrm>
                  <a:off x="1801390" y="2727835"/>
                  <a:ext cx="412354" cy="152760"/>
                </a:xfrm>
                <a:prstGeom prst="trapezoid">
                  <a:avLst>
                    <a:gd name="adj" fmla="val 63642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四角形: 上の 2 つの角を丸める 1002">
                  <a:extLst>
                    <a:ext uri="{FF2B5EF4-FFF2-40B4-BE49-F238E27FC236}">
                      <a16:creationId xmlns:a16="http://schemas.microsoft.com/office/drawing/2014/main" id="{09186269-58E8-3470-6433-0C13199BC209}"/>
                    </a:ext>
                  </a:extLst>
                </p:cNvPr>
                <p:cNvSpPr/>
                <p:nvPr/>
              </p:nvSpPr>
              <p:spPr>
                <a:xfrm rot="1800000" flipV="1">
                  <a:off x="2115715" y="2234312"/>
                  <a:ext cx="251620" cy="5271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四角形: 上の 2 つの角を丸める 1003">
                  <a:extLst>
                    <a:ext uri="{FF2B5EF4-FFF2-40B4-BE49-F238E27FC236}">
                      <a16:creationId xmlns:a16="http://schemas.microsoft.com/office/drawing/2014/main" id="{8C917DFE-C0CE-72B1-30FD-CE7C48155ACB}"/>
                    </a:ext>
                  </a:extLst>
                </p:cNvPr>
                <p:cNvSpPr/>
                <p:nvPr/>
              </p:nvSpPr>
              <p:spPr>
                <a:xfrm rot="19800000" flipV="1">
                  <a:off x="1694630" y="2234312"/>
                  <a:ext cx="251620" cy="5271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四角形: 上の 2 つの角を丸める 1004">
                  <a:extLst>
                    <a:ext uri="{FF2B5EF4-FFF2-40B4-BE49-F238E27FC236}">
                      <a16:creationId xmlns:a16="http://schemas.microsoft.com/office/drawing/2014/main" id="{1A68D664-C0CE-4C47-A7CA-819B5AE53312}"/>
                    </a:ext>
                  </a:extLst>
                </p:cNvPr>
                <p:cNvSpPr/>
                <p:nvPr/>
              </p:nvSpPr>
              <p:spPr>
                <a:xfrm rot="16200000" flipV="1">
                  <a:off x="1013350" y="2357989"/>
                  <a:ext cx="1002432" cy="25059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楕円 1005">
                  <a:extLst>
                    <a:ext uri="{FF2B5EF4-FFF2-40B4-BE49-F238E27FC236}">
                      <a16:creationId xmlns:a16="http://schemas.microsoft.com/office/drawing/2014/main" id="{704CFD91-AEFB-8961-C392-A47A21750C92}"/>
                    </a:ext>
                  </a:extLst>
                </p:cNvPr>
                <p:cNvSpPr/>
                <p:nvPr/>
              </p:nvSpPr>
              <p:spPr>
                <a:xfrm>
                  <a:off x="1451976" y="2628900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楕円 1006">
                  <a:extLst>
                    <a:ext uri="{FF2B5EF4-FFF2-40B4-BE49-F238E27FC236}">
                      <a16:creationId xmlns:a16="http://schemas.microsoft.com/office/drawing/2014/main" id="{F719AF9A-61C3-A14C-B891-8D1FF46AC3E9}"/>
                    </a:ext>
                  </a:extLst>
                </p:cNvPr>
                <p:cNvSpPr/>
                <p:nvPr/>
              </p:nvSpPr>
              <p:spPr>
                <a:xfrm>
                  <a:off x="1524322" y="2697957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楕円 1007">
                  <a:extLst>
                    <a:ext uri="{FF2B5EF4-FFF2-40B4-BE49-F238E27FC236}">
                      <a16:creationId xmlns:a16="http://schemas.microsoft.com/office/drawing/2014/main" id="{3EA70E68-2261-616A-15BE-B9936FCE02A0}"/>
                    </a:ext>
                  </a:extLst>
                </p:cNvPr>
                <p:cNvSpPr/>
                <p:nvPr/>
              </p:nvSpPr>
              <p:spPr>
                <a:xfrm>
                  <a:off x="1579799" y="2750344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楕円 1008">
                  <a:extLst>
                    <a:ext uri="{FF2B5EF4-FFF2-40B4-BE49-F238E27FC236}">
                      <a16:creationId xmlns:a16="http://schemas.microsoft.com/office/drawing/2014/main" id="{15ED5C70-935B-40F2-B5E1-8734D1862842}"/>
                    </a:ext>
                  </a:extLst>
                </p:cNvPr>
                <p:cNvSpPr/>
                <p:nvPr/>
              </p:nvSpPr>
              <p:spPr>
                <a:xfrm>
                  <a:off x="1097170" y="2628900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楕円 1009">
                  <a:extLst>
                    <a:ext uri="{FF2B5EF4-FFF2-40B4-BE49-F238E27FC236}">
                      <a16:creationId xmlns:a16="http://schemas.microsoft.com/office/drawing/2014/main" id="{C75FAFFA-58CF-40C6-B50E-B8AA1FFB75A2}"/>
                    </a:ext>
                  </a:extLst>
                </p:cNvPr>
                <p:cNvSpPr/>
                <p:nvPr/>
              </p:nvSpPr>
              <p:spPr>
                <a:xfrm>
                  <a:off x="1169516" y="2697957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楕円 1010">
                  <a:extLst>
                    <a:ext uri="{FF2B5EF4-FFF2-40B4-BE49-F238E27FC236}">
                      <a16:creationId xmlns:a16="http://schemas.microsoft.com/office/drawing/2014/main" id="{16409FF8-2280-1917-8C59-0F3D1CA7509C}"/>
                    </a:ext>
                  </a:extLst>
                </p:cNvPr>
                <p:cNvSpPr/>
                <p:nvPr/>
              </p:nvSpPr>
              <p:spPr>
                <a:xfrm>
                  <a:off x="1280526" y="2321718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楕円 1011">
                  <a:extLst>
                    <a:ext uri="{FF2B5EF4-FFF2-40B4-BE49-F238E27FC236}">
                      <a16:creationId xmlns:a16="http://schemas.microsoft.com/office/drawing/2014/main" id="{B227BDB6-1C2F-9A46-7C49-BDCA3F498F11}"/>
                    </a:ext>
                  </a:extLst>
                </p:cNvPr>
                <p:cNvSpPr/>
                <p:nvPr/>
              </p:nvSpPr>
              <p:spPr>
                <a:xfrm>
                  <a:off x="1352872" y="2390775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楕円 1012">
                  <a:extLst>
                    <a:ext uri="{FF2B5EF4-FFF2-40B4-BE49-F238E27FC236}">
                      <a16:creationId xmlns:a16="http://schemas.microsoft.com/office/drawing/2014/main" id="{2AE4CFDA-260F-8B0C-005E-1E658FEEC126}"/>
                    </a:ext>
                  </a:extLst>
                </p:cNvPr>
                <p:cNvSpPr/>
                <p:nvPr/>
              </p:nvSpPr>
              <p:spPr>
                <a:xfrm>
                  <a:off x="1408349" y="2443162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楕円 1013">
                  <a:extLst>
                    <a:ext uri="{FF2B5EF4-FFF2-40B4-BE49-F238E27FC236}">
                      <a16:creationId xmlns:a16="http://schemas.microsoft.com/office/drawing/2014/main" id="{FF99E5BF-BC57-A6DD-A09C-850410ADCE35}"/>
                    </a:ext>
                  </a:extLst>
                </p:cNvPr>
                <p:cNvSpPr/>
                <p:nvPr/>
              </p:nvSpPr>
              <p:spPr>
                <a:xfrm>
                  <a:off x="1224993" y="2750344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5" name="楕円 1014">
                  <a:extLst>
                    <a:ext uri="{FF2B5EF4-FFF2-40B4-BE49-F238E27FC236}">
                      <a16:creationId xmlns:a16="http://schemas.microsoft.com/office/drawing/2014/main" id="{08B1CDBA-81CF-6135-D1E3-F74DD77CD4AF}"/>
                    </a:ext>
                  </a:extLst>
                </p:cNvPr>
                <p:cNvSpPr/>
                <p:nvPr/>
              </p:nvSpPr>
              <p:spPr>
                <a:xfrm>
                  <a:off x="1801477" y="2392919"/>
                  <a:ext cx="76437" cy="7643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6" name="楕円 1015">
                  <a:extLst>
                    <a:ext uri="{FF2B5EF4-FFF2-40B4-BE49-F238E27FC236}">
                      <a16:creationId xmlns:a16="http://schemas.microsoft.com/office/drawing/2014/main" id="{5AB719C5-65F3-36CC-1987-74D01BD2F6D5}"/>
                    </a:ext>
                  </a:extLst>
                </p:cNvPr>
                <p:cNvSpPr/>
                <p:nvPr/>
              </p:nvSpPr>
              <p:spPr>
                <a:xfrm>
                  <a:off x="2204041" y="2392919"/>
                  <a:ext cx="76437" cy="7643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80" name="四角形: 上の 2 つの角を丸める 979">
                <a:extLst>
                  <a:ext uri="{FF2B5EF4-FFF2-40B4-BE49-F238E27FC236}">
                    <a16:creationId xmlns:a16="http://schemas.microsoft.com/office/drawing/2014/main" id="{7D8315EA-899C-FD6E-E0AB-556EDE8ACAB5}"/>
                  </a:ext>
                </a:extLst>
              </p:cNvPr>
              <p:cNvSpPr/>
              <p:nvPr/>
            </p:nvSpPr>
            <p:spPr>
              <a:xfrm flipV="1">
                <a:off x="1166450" y="2918241"/>
                <a:ext cx="440532" cy="92973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1" name="グループ化 980">
                <a:extLst>
                  <a:ext uri="{FF2B5EF4-FFF2-40B4-BE49-F238E27FC236}">
                    <a16:creationId xmlns:a16="http://schemas.microsoft.com/office/drawing/2014/main" id="{C5648975-64BF-B51A-A4FE-A4049D6492E6}"/>
                  </a:ext>
                </a:extLst>
              </p:cNvPr>
              <p:cNvGrpSpPr/>
              <p:nvPr/>
            </p:nvGrpSpPr>
            <p:grpSpPr>
              <a:xfrm>
                <a:off x="979901" y="2246981"/>
                <a:ext cx="478307" cy="1600994"/>
                <a:chOff x="925320" y="2162888"/>
                <a:chExt cx="503430" cy="1685087"/>
              </a:xfrm>
              <a:solidFill>
                <a:srgbClr val="FFFF00"/>
              </a:solidFill>
            </p:grpSpPr>
            <p:sp>
              <p:nvSpPr>
                <p:cNvPr id="982" name="四角形: 上の 2 つの角を丸める 981">
                  <a:extLst>
                    <a:ext uri="{FF2B5EF4-FFF2-40B4-BE49-F238E27FC236}">
                      <a16:creationId xmlns:a16="http://schemas.microsoft.com/office/drawing/2014/main" id="{DEA02FF2-234B-6C4F-04F9-5B15A71FAC59}"/>
                    </a:ext>
                  </a:extLst>
                </p:cNvPr>
                <p:cNvSpPr/>
                <p:nvPr/>
              </p:nvSpPr>
              <p:spPr>
                <a:xfrm flipV="1">
                  <a:off x="950483" y="3199789"/>
                  <a:ext cx="440532" cy="648186"/>
                </a:xfrm>
                <a:prstGeom prst="round2SameRect">
                  <a:avLst>
                    <a:gd name="adj1" fmla="val 50000"/>
                    <a:gd name="adj2" fmla="val 18288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B6300BEA-0D9F-98EA-C067-953009204AC4}"/>
                    </a:ext>
                  </a:extLst>
                </p:cNvPr>
                <p:cNvSpPr/>
                <p:nvPr/>
              </p:nvSpPr>
              <p:spPr>
                <a:xfrm rot="10800000" flipH="1">
                  <a:off x="925320" y="3178683"/>
                  <a:ext cx="503430" cy="202692"/>
                </a:xfrm>
                <a:custGeom>
                  <a:avLst/>
                  <a:gdLst>
                    <a:gd name="connsiteX0" fmla="*/ 0 w 528040"/>
                    <a:gd name="connsiteY0" fmla="*/ 200970 h 200970"/>
                    <a:gd name="connsiteX1" fmla="*/ 60423 w 528040"/>
                    <a:gd name="connsiteY1" fmla="*/ 200970 h 200970"/>
                    <a:gd name="connsiteX2" fmla="*/ 203597 w 528040"/>
                    <a:gd name="connsiteY2" fmla="*/ 200970 h 200970"/>
                    <a:gd name="connsiteX3" fmla="*/ 264020 w 528040"/>
                    <a:gd name="connsiteY3" fmla="*/ 200970 h 200970"/>
                    <a:gd name="connsiteX4" fmla="*/ 324443 w 528040"/>
                    <a:gd name="connsiteY4" fmla="*/ 200970 h 200970"/>
                    <a:gd name="connsiteX5" fmla="*/ 467617 w 528040"/>
                    <a:gd name="connsiteY5" fmla="*/ 200970 h 200970"/>
                    <a:gd name="connsiteX6" fmla="*/ 528040 w 528040"/>
                    <a:gd name="connsiteY6" fmla="*/ 200970 h 200970"/>
                    <a:gd name="connsiteX7" fmla="*/ 528040 w 528040"/>
                    <a:gd name="connsiteY7" fmla="*/ 21017 h 200970"/>
                    <a:gd name="connsiteX8" fmla="*/ 453459 w 528040"/>
                    <a:gd name="connsiteY8" fmla="*/ 86937 h 200970"/>
                    <a:gd name="connsiteX9" fmla="*/ 396030 w 528040"/>
                    <a:gd name="connsiteY9" fmla="*/ 0 h 200970"/>
                    <a:gd name="connsiteX10" fmla="*/ 338601 w 528040"/>
                    <a:gd name="connsiteY10" fmla="*/ 86937 h 200970"/>
                    <a:gd name="connsiteX11" fmla="*/ 264020 w 528040"/>
                    <a:gd name="connsiteY11" fmla="*/ 21017 h 200970"/>
                    <a:gd name="connsiteX12" fmla="*/ 189439 w 528040"/>
                    <a:gd name="connsiteY12" fmla="*/ 86937 h 200970"/>
                    <a:gd name="connsiteX13" fmla="*/ 132010 w 528040"/>
                    <a:gd name="connsiteY13" fmla="*/ 0 h 200970"/>
                    <a:gd name="connsiteX14" fmla="*/ 74581 w 528040"/>
                    <a:gd name="connsiteY14" fmla="*/ 86937 h 200970"/>
                    <a:gd name="connsiteX15" fmla="*/ 0 w 528040"/>
                    <a:gd name="connsiteY15" fmla="*/ 21017 h 200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8040" h="200970">
                      <a:moveTo>
                        <a:pt x="0" y="200970"/>
                      </a:moveTo>
                      <a:lnTo>
                        <a:pt x="60423" y="200970"/>
                      </a:lnTo>
                      <a:lnTo>
                        <a:pt x="203597" y="200970"/>
                      </a:lnTo>
                      <a:lnTo>
                        <a:pt x="264020" y="200970"/>
                      </a:lnTo>
                      <a:lnTo>
                        <a:pt x="324443" y="200970"/>
                      </a:lnTo>
                      <a:lnTo>
                        <a:pt x="467617" y="200970"/>
                      </a:lnTo>
                      <a:lnTo>
                        <a:pt x="528040" y="200970"/>
                      </a:lnTo>
                      <a:lnTo>
                        <a:pt x="528040" y="21017"/>
                      </a:lnTo>
                      <a:lnTo>
                        <a:pt x="453459" y="86937"/>
                      </a:lnTo>
                      <a:lnTo>
                        <a:pt x="396030" y="0"/>
                      </a:lnTo>
                      <a:lnTo>
                        <a:pt x="338601" y="86937"/>
                      </a:lnTo>
                      <a:lnTo>
                        <a:pt x="264020" y="21017"/>
                      </a:lnTo>
                      <a:lnTo>
                        <a:pt x="189439" y="86937"/>
                      </a:lnTo>
                      <a:lnTo>
                        <a:pt x="132010" y="0"/>
                      </a:lnTo>
                      <a:lnTo>
                        <a:pt x="74581" y="86937"/>
                      </a:lnTo>
                      <a:lnTo>
                        <a:pt x="0" y="2101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4" name="台形 983">
                  <a:extLst>
                    <a:ext uri="{FF2B5EF4-FFF2-40B4-BE49-F238E27FC236}">
                      <a16:creationId xmlns:a16="http://schemas.microsoft.com/office/drawing/2014/main" id="{86777BEC-5F9D-DFC0-E3C3-F2D35A863237}"/>
                    </a:ext>
                  </a:extLst>
                </p:cNvPr>
                <p:cNvSpPr/>
                <p:nvPr/>
              </p:nvSpPr>
              <p:spPr>
                <a:xfrm rot="10800000">
                  <a:off x="1098355" y="2603267"/>
                  <a:ext cx="150264" cy="1244708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四角形: 上の 2 つの角を丸める 984">
                  <a:extLst>
                    <a:ext uri="{FF2B5EF4-FFF2-40B4-BE49-F238E27FC236}">
                      <a16:creationId xmlns:a16="http://schemas.microsoft.com/office/drawing/2014/main" id="{1C505427-EB82-A428-0071-A3AEE10B999B}"/>
                    </a:ext>
                  </a:extLst>
                </p:cNvPr>
                <p:cNvSpPr/>
                <p:nvPr/>
              </p:nvSpPr>
              <p:spPr>
                <a:xfrm rot="5400000" flipV="1">
                  <a:off x="976685" y="2936882"/>
                  <a:ext cx="376321" cy="287304"/>
                </a:xfrm>
                <a:prstGeom prst="round2SameRect">
                  <a:avLst>
                    <a:gd name="adj1" fmla="val 50000"/>
                    <a:gd name="adj2" fmla="val 18288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1C229331-B117-0AE6-E58A-75F281F4FF0D}"/>
                    </a:ext>
                  </a:extLst>
                </p:cNvPr>
                <p:cNvSpPr/>
                <p:nvPr/>
              </p:nvSpPr>
              <p:spPr>
                <a:xfrm rot="10800000" flipH="1">
                  <a:off x="1040905" y="2503460"/>
                  <a:ext cx="264020" cy="200970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楕円 986">
                  <a:extLst>
                    <a:ext uri="{FF2B5EF4-FFF2-40B4-BE49-F238E27FC236}">
                      <a16:creationId xmlns:a16="http://schemas.microsoft.com/office/drawing/2014/main" id="{D1502A90-583D-2C92-C0CC-E96E736F52E9}"/>
                    </a:ext>
                  </a:extLst>
                </p:cNvPr>
                <p:cNvSpPr/>
                <p:nvPr/>
              </p:nvSpPr>
              <p:spPr>
                <a:xfrm>
                  <a:off x="975610" y="2162888"/>
                  <a:ext cx="398447" cy="39844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8" name="楕円 987">
                  <a:extLst>
                    <a:ext uri="{FF2B5EF4-FFF2-40B4-BE49-F238E27FC236}">
                      <a16:creationId xmlns:a16="http://schemas.microsoft.com/office/drawing/2014/main" id="{B85A179E-D98B-41B0-079D-A96FF65FC6F7}"/>
                    </a:ext>
                  </a:extLst>
                </p:cNvPr>
                <p:cNvSpPr/>
                <p:nvPr/>
              </p:nvSpPr>
              <p:spPr>
                <a:xfrm>
                  <a:off x="1185482" y="2203780"/>
                  <a:ext cx="107385" cy="107385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38" name="楕円 807">
              <a:extLst>
                <a:ext uri="{FF2B5EF4-FFF2-40B4-BE49-F238E27FC236}">
                  <a16:creationId xmlns:a16="http://schemas.microsoft.com/office/drawing/2014/main" id="{5230F91E-2C26-D8CA-DCDE-85309FAA0E41}"/>
                </a:ext>
              </a:extLst>
            </p:cNvPr>
            <p:cNvSpPr/>
            <p:nvPr/>
          </p:nvSpPr>
          <p:spPr>
            <a:xfrm>
              <a:off x="1493126" y="4089214"/>
              <a:ext cx="186600" cy="325465"/>
            </a:xfrm>
            <a:custGeom>
              <a:avLst/>
              <a:gdLst>
                <a:gd name="connsiteX0" fmla="*/ 0 w 307182"/>
                <a:gd name="connsiteY0" fmla="*/ 153591 h 307182"/>
                <a:gd name="connsiteX1" fmla="*/ 153591 w 307182"/>
                <a:gd name="connsiteY1" fmla="*/ 0 h 307182"/>
                <a:gd name="connsiteX2" fmla="*/ 307182 w 307182"/>
                <a:gd name="connsiteY2" fmla="*/ 153591 h 307182"/>
                <a:gd name="connsiteX3" fmla="*/ 153591 w 307182"/>
                <a:gd name="connsiteY3" fmla="*/ 307182 h 307182"/>
                <a:gd name="connsiteX4" fmla="*/ 0 w 307182"/>
                <a:gd name="connsiteY4" fmla="*/ 153591 h 307182"/>
                <a:gd name="connsiteX0" fmla="*/ 0 w 307182"/>
                <a:gd name="connsiteY0" fmla="*/ 382191 h 535782"/>
                <a:gd name="connsiteX1" fmla="*/ 153591 w 307182"/>
                <a:gd name="connsiteY1" fmla="*/ 0 h 535782"/>
                <a:gd name="connsiteX2" fmla="*/ 307182 w 307182"/>
                <a:gd name="connsiteY2" fmla="*/ 382191 h 535782"/>
                <a:gd name="connsiteX3" fmla="*/ 153591 w 307182"/>
                <a:gd name="connsiteY3" fmla="*/ 535782 h 535782"/>
                <a:gd name="connsiteX4" fmla="*/ 0 w 307182"/>
                <a:gd name="connsiteY4" fmla="*/ 382191 h 535782"/>
                <a:gd name="connsiteX0" fmla="*/ 0 w 307182"/>
                <a:gd name="connsiteY0" fmla="*/ 382191 h 535782"/>
                <a:gd name="connsiteX1" fmla="*/ 153591 w 307182"/>
                <a:gd name="connsiteY1" fmla="*/ 0 h 535782"/>
                <a:gd name="connsiteX2" fmla="*/ 307182 w 307182"/>
                <a:gd name="connsiteY2" fmla="*/ 382191 h 535782"/>
                <a:gd name="connsiteX3" fmla="*/ 153591 w 307182"/>
                <a:gd name="connsiteY3" fmla="*/ 535782 h 535782"/>
                <a:gd name="connsiteX4" fmla="*/ 0 w 307182"/>
                <a:gd name="connsiteY4" fmla="*/ 382191 h 535782"/>
                <a:gd name="connsiteX0" fmla="*/ 0 w 307182"/>
                <a:gd name="connsiteY0" fmla="*/ 382191 h 535782"/>
                <a:gd name="connsiteX1" fmla="*/ 153591 w 307182"/>
                <a:gd name="connsiteY1" fmla="*/ 0 h 535782"/>
                <a:gd name="connsiteX2" fmla="*/ 307182 w 307182"/>
                <a:gd name="connsiteY2" fmla="*/ 382191 h 535782"/>
                <a:gd name="connsiteX3" fmla="*/ 153591 w 307182"/>
                <a:gd name="connsiteY3" fmla="*/ 535782 h 535782"/>
                <a:gd name="connsiteX4" fmla="*/ 0 w 307182"/>
                <a:gd name="connsiteY4" fmla="*/ 382191 h 53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182" h="535782">
                  <a:moveTo>
                    <a:pt x="0" y="382191"/>
                  </a:moveTo>
                  <a:cubicBezTo>
                    <a:pt x="0" y="292894"/>
                    <a:pt x="87815" y="82550"/>
                    <a:pt x="153591" y="0"/>
                  </a:cubicBezTo>
                  <a:cubicBezTo>
                    <a:pt x="251117" y="146050"/>
                    <a:pt x="307182" y="297365"/>
                    <a:pt x="307182" y="382191"/>
                  </a:cubicBezTo>
                  <a:cubicBezTo>
                    <a:pt x="307182" y="467017"/>
                    <a:pt x="238417" y="535782"/>
                    <a:pt x="153591" y="535782"/>
                  </a:cubicBezTo>
                  <a:cubicBezTo>
                    <a:pt x="68765" y="535782"/>
                    <a:pt x="0" y="471488"/>
                    <a:pt x="0" y="3821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7" name="グループ化 1106">
            <a:extLst>
              <a:ext uri="{FF2B5EF4-FFF2-40B4-BE49-F238E27FC236}">
                <a16:creationId xmlns:a16="http://schemas.microsoft.com/office/drawing/2014/main" id="{117267FB-18D9-C323-2188-2AF1D3FDA721}"/>
              </a:ext>
            </a:extLst>
          </p:cNvPr>
          <p:cNvGrpSpPr/>
          <p:nvPr/>
        </p:nvGrpSpPr>
        <p:grpSpPr>
          <a:xfrm>
            <a:off x="7057434" y="1154553"/>
            <a:ext cx="1763382" cy="2128511"/>
            <a:chOff x="4082056" y="3995976"/>
            <a:chExt cx="1763382" cy="2128511"/>
          </a:xfrm>
        </p:grpSpPr>
        <p:sp>
          <p:nvSpPr>
            <p:cNvPr id="1039" name="四角形: 上の 2 つの角を丸める 1038">
              <a:extLst>
                <a:ext uri="{FF2B5EF4-FFF2-40B4-BE49-F238E27FC236}">
                  <a16:creationId xmlns:a16="http://schemas.microsoft.com/office/drawing/2014/main" id="{4C5AE17A-C0F6-DF33-7272-0AD28395BE3A}"/>
                </a:ext>
              </a:extLst>
            </p:cNvPr>
            <p:cNvSpPr/>
            <p:nvPr/>
          </p:nvSpPr>
          <p:spPr>
            <a:xfrm flipV="1">
              <a:off x="5303965" y="5224140"/>
              <a:ext cx="453258" cy="9003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四角形: 上の 2 つの角を丸める 1039">
              <a:extLst>
                <a:ext uri="{FF2B5EF4-FFF2-40B4-BE49-F238E27FC236}">
                  <a16:creationId xmlns:a16="http://schemas.microsoft.com/office/drawing/2014/main" id="{BEA8B651-C91B-CE4C-515A-AA85219921C2}"/>
                </a:ext>
              </a:extLst>
            </p:cNvPr>
            <p:cNvSpPr/>
            <p:nvPr/>
          </p:nvSpPr>
          <p:spPr>
            <a:xfrm flipV="1">
              <a:off x="4415810" y="5218373"/>
              <a:ext cx="1249709" cy="906112"/>
            </a:xfrm>
            <a:prstGeom prst="round2SameRect">
              <a:avLst>
                <a:gd name="adj1" fmla="val 0"/>
                <a:gd name="adj2" fmla="val 17900"/>
              </a:avLst>
            </a:prstGeom>
            <a:solidFill>
              <a:schemeClr val="bg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41" name="グループ化 1040">
              <a:extLst>
                <a:ext uri="{FF2B5EF4-FFF2-40B4-BE49-F238E27FC236}">
                  <a16:creationId xmlns:a16="http://schemas.microsoft.com/office/drawing/2014/main" id="{6950E270-4B0A-E329-6DD1-6D6BFEC93AC5}"/>
                </a:ext>
              </a:extLst>
            </p:cNvPr>
            <p:cNvGrpSpPr/>
            <p:nvPr/>
          </p:nvGrpSpPr>
          <p:grpSpPr>
            <a:xfrm>
              <a:off x="4608773" y="5999611"/>
              <a:ext cx="1057454" cy="83831"/>
              <a:chOff x="2123082" y="4112752"/>
              <a:chExt cx="1372362" cy="183024"/>
            </a:xfrm>
            <a:solidFill>
              <a:srgbClr val="FFFF00"/>
            </a:solidFill>
          </p:grpSpPr>
          <p:sp>
            <p:nvSpPr>
              <p:cNvPr id="1042" name="正方形/長方形 1041">
                <a:extLst>
                  <a:ext uri="{FF2B5EF4-FFF2-40B4-BE49-F238E27FC236}">
                    <a16:creationId xmlns:a16="http://schemas.microsoft.com/office/drawing/2014/main" id="{D1523B58-3C37-6549-ABD7-2B71ACE3208C}"/>
                  </a:ext>
                </a:extLst>
              </p:cNvPr>
              <p:cNvSpPr/>
              <p:nvPr/>
            </p:nvSpPr>
            <p:spPr>
              <a:xfrm>
                <a:off x="2123082" y="4112752"/>
                <a:ext cx="1372361" cy="183023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43" name="ひし形 1042">
                <a:extLst>
                  <a:ext uri="{FF2B5EF4-FFF2-40B4-BE49-F238E27FC236}">
                    <a16:creationId xmlns:a16="http://schemas.microsoft.com/office/drawing/2014/main" id="{DB4E874B-B3A8-558D-6795-C17DCC1B9499}"/>
                  </a:ext>
                </a:extLst>
              </p:cNvPr>
              <p:cNvSpPr/>
              <p:nvPr/>
            </p:nvSpPr>
            <p:spPr>
              <a:xfrm>
                <a:off x="212332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ひし形 1043">
                <a:extLst>
                  <a:ext uri="{FF2B5EF4-FFF2-40B4-BE49-F238E27FC236}">
                    <a16:creationId xmlns:a16="http://schemas.microsoft.com/office/drawing/2014/main" id="{C673BDC8-A0E8-C64F-C9C5-90C10CA17A29}"/>
                  </a:ext>
                </a:extLst>
              </p:cNvPr>
              <p:cNvSpPr/>
              <p:nvPr/>
            </p:nvSpPr>
            <p:spPr>
              <a:xfrm>
                <a:off x="2355252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ひし形 1044">
                <a:extLst>
                  <a:ext uri="{FF2B5EF4-FFF2-40B4-BE49-F238E27FC236}">
                    <a16:creationId xmlns:a16="http://schemas.microsoft.com/office/drawing/2014/main" id="{35603074-1918-CC6D-B95A-9F8385882DEB}"/>
                  </a:ext>
                </a:extLst>
              </p:cNvPr>
              <p:cNvSpPr/>
              <p:nvPr/>
            </p:nvSpPr>
            <p:spPr>
              <a:xfrm>
                <a:off x="258717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ひし形 1045">
                <a:extLst>
                  <a:ext uri="{FF2B5EF4-FFF2-40B4-BE49-F238E27FC236}">
                    <a16:creationId xmlns:a16="http://schemas.microsoft.com/office/drawing/2014/main" id="{325A472F-B341-F44C-A090-443FE53C7AC2}"/>
                  </a:ext>
                </a:extLst>
              </p:cNvPr>
              <p:cNvSpPr/>
              <p:nvPr/>
            </p:nvSpPr>
            <p:spPr>
              <a:xfrm>
                <a:off x="2819102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ひし形 1046">
                <a:extLst>
                  <a:ext uri="{FF2B5EF4-FFF2-40B4-BE49-F238E27FC236}">
                    <a16:creationId xmlns:a16="http://schemas.microsoft.com/office/drawing/2014/main" id="{E4050C2D-6231-8CC5-F317-A3CA325C2458}"/>
                  </a:ext>
                </a:extLst>
              </p:cNvPr>
              <p:cNvSpPr/>
              <p:nvPr/>
            </p:nvSpPr>
            <p:spPr>
              <a:xfrm>
                <a:off x="305102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ひし形 1047">
                <a:extLst>
                  <a:ext uri="{FF2B5EF4-FFF2-40B4-BE49-F238E27FC236}">
                    <a16:creationId xmlns:a16="http://schemas.microsoft.com/office/drawing/2014/main" id="{8066270A-28CE-E7C1-317D-E6536DA47408}"/>
                  </a:ext>
                </a:extLst>
              </p:cNvPr>
              <p:cNvSpPr/>
              <p:nvPr/>
            </p:nvSpPr>
            <p:spPr>
              <a:xfrm>
                <a:off x="3282950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9" name="グループ化 1048">
              <a:extLst>
                <a:ext uri="{FF2B5EF4-FFF2-40B4-BE49-F238E27FC236}">
                  <a16:creationId xmlns:a16="http://schemas.microsoft.com/office/drawing/2014/main" id="{B1600BD0-D0EF-AADA-5543-28442E2A8C0C}"/>
                </a:ext>
              </a:extLst>
            </p:cNvPr>
            <p:cNvGrpSpPr/>
            <p:nvPr/>
          </p:nvGrpSpPr>
          <p:grpSpPr>
            <a:xfrm>
              <a:off x="4608773" y="5869969"/>
              <a:ext cx="1057454" cy="83831"/>
              <a:chOff x="2123082" y="4112752"/>
              <a:chExt cx="1372362" cy="183024"/>
            </a:xfrm>
            <a:solidFill>
              <a:srgbClr val="FFFF00"/>
            </a:solidFill>
          </p:grpSpPr>
          <p:sp>
            <p:nvSpPr>
              <p:cNvPr id="1050" name="正方形/長方形 1049">
                <a:extLst>
                  <a:ext uri="{FF2B5EF4-FFF2-40B4-BE49-F238E27FC236}">
                    <a16:creationId xmlns:a16="http://schemas.microsoft.com/office/drawing/2014/main" id="{DA27DF4C-A843-3918-396C-F8698C89BCF0}"/>
                  </a:ext>
                </a:extLst>
              </p:cNvPr>
              <p:cNvSpPr/>
              <p:nvPr/>
            </p:nvSpPr>
            <p:spPr>
              <a:xfrm>
                <a:off x="2123082" y="4112752"/>
                <a:ext cx="1372361" cy="183023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51" name="ひし形 1050">
                <a:extLst>
                  <a:ext uri="{FF2B5EF4-FFF2-40B4-BE49-F238E27FC236}">
                    <a16:creationId xmlns:a16="http://schemas.microsoft.com/office/drawing/2014/main" id="{8AE6C4B3-609A-6FE7-50F5-37770F525DFE}"/>
                  </a:ext>
                </a:extLst>
              </p:cNvPr>
              <p:cNvSpPr/>
              <p:nvPr/>
            </p:nvSpPr>
            <p:spPr>
              <a:xfrm>
                <a:off x="212332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ひし形 1051">
                <a:extLst>
                  <a:ext uri="{FF2B5EF4-FFF2-40B4-BE49-F238E27FC236}">
                    <a16:creationId xmlns:a16="http://schemas.microsoft.com/office/drawing/2014/main" id="{E69A99DA-65AA-8970-15CF-DAD7F52255E7}"/>
                  </a:ext>
                </a:extLst>
              </p:cNvPr>
              <p:cNvSpPr/>
              <p:nvPr/>
            </p:nvSpPr>
            <p:spPr>
              <a:xfrm>
                <a:off x="2355252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ひし形 1052">
                <a:extLst>
                  <a:ext uri="{FF2B5EF4-FFF2-40B4-BE49-F238E27FC236}">
                    <a16:creationId xmlns:a16="http://schemas.microsoft.com/office/drawing/2014/main" id="{93805753-89D3-BCAE-4396-898E2F0A59F0}"/>
                  </a:ext>
                </a:extLst>
              </p:cNvPr>
              <p:cNvSpPr/>
              <p:nvPr/>
            </p:nvSpPr>
            <p:spPr>
              <a:xfrm>
                <a:off x="258717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ひし形 1053">
                <a:extLst>
                  <a:ext uri="{FF2B5EF4-FFF2-40B4-BE49-F238E27FC236}">
                    <a16:creationId xmlns:a16="http://schemas.microsoft.com/office/drawing/2014/main" id="{A5ED3A2A-9AEE-0F24-4D16-80C448092890}"/>
                  </a:ext>
                </a:extLst>
              </p:cNvPr>
              <p:cNvSpPr/>
              <p:nvPr/>
            </p:nvSpPr>
            <p:spPr>
              <a:xfrm>
                <a:off x="2819102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ひし形 1054">
                <a:extLst>
                  <a:ext uri="{FF2B5EF4-FFF2-40B4-BE49-F238E27FC236}">
                    <a16:creationId xmlns:a16="http://schemas.microsoft.com/office/drawing/2014/main" id="{218E7777-EF84-54F6-A1C7-3DD01749A2F0}"/>
                  </a:ext>
                </a:extLst>
              </p:cNvPr>
              <p:cNvSpPr/>
              <p:nvPr/>
            </p:nvSpPr>
            <p:spPr>
              <a:xfrm>
                <a:off x="305102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ひし形 1055">
                <a:extLst>
                  <a:ext uri="{FF2B5EF4-FFF2-40B4-BE49-F238E27FC236}">
                    <a16:creationId xmlns:a16="http://schemas.microsoft.com/office/drawing/2014/main" id="{3893B66A-67F3-6B84-CF05-93A15C1D492E}"/>
                  </a:ext>
                </a:extLst>
              </p:cNvPr>
              <p:cNvSpPr/>
              <p:nvPr/>
            </p:nvSpPr>
            <p:spPr>
              <a:xfrm>
                <a:off x="3282950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7" name="グループ化 1056">
              <a:extLst>
                <a:ext uri="{FF2B5EF4-FFF2-40B4-BE49-F238E27FC236}">
                  <a16:creationId xmlns:a16="http://schemas.microsoft.com/office/drawing/2014/main" id="{805F91C9-CAF0-B21A-84CD-0B22A5FF39AC}"/>
                </a:ext>
              </a:extLst>
            </p:cNvPr>
            <p:cNvGrpSpPr/>
            <p:nvPr/>
          </p:nvGrpSpPr>
          <p:grpSpPr>
            <a:xfrm>
              <a:off x="4608773" y="5731856"/>
              <a:ext cx="1057454" cy="83831"/>
              <a:chOff x="2123082" y="4112752"/>
              <a:chExt cx="1372362" cy="183024"/>
            </a:xfrm>
            <a:solidFill>
              <a:srgbClr val="FFFF00"/>
            </a:solidFill>
          </p:grpSpPr>
          <p:sp>
            <p:nvSpPr>
              <p:cNvPr id="1058" name="正方形/長方形 1057">
                <a:extLst>
                  <a:ext uri="{FF2B5EF4-FFF2-40B4-BE49-F238E27FC236}">
                    <a16:creationId xmlns:a16="http://schemas.microsoft.com/office/drawing/2014/main" id="{5C6DF8BC-26D9-2750-7312-58E679000A3E}"/>
                  </a:ext>
                </a:extLst>
              </p:cNvPr>
              <p:cNvSpPr/>
              <p:nvPr/>
            </p:nvSpPr>
            <p:spPr>
              <a:xfrm>
                <a:off x="2123082" y="4112752"/>
                <a:ext cx="1372361" cy="183023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ひし形 1058">
                <a:extLst>
                  <a:ext uri="{FF2B5EF4-FFF2-40B4-BE49-F238E27FC236}">
                    <a16:creationId xmlns:a16="http://schemas.microsoft.com/office/drawing/2014/main" id="{1A55280C-932E-BC5B-D622-6A75B8BD8F92}"/>
                  </a:ext>
                </a:extLst>
              </p:cNvPr>
              <p:cNvSpPr/>
              <p:nvPr/>
            </p:nvSpPr>
            <p:spPr>
              <a:xfrm>
                <a:off x="212332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ひし形 1059">
                <a:extLst>
                  <a:ext uri="{FF2B5EF4-FFF2-40B4-BE49-F238E27FC236}">
                    <a16:creationId xmlns:a16="http://schemas.microsoft.com/office/drawing/2014/main" id="{1439CB81-67DE-0D3B-5C6A-0C09A2C9F5EB}"/>
                  </a:ext>
                </a:extLst>
              </p:cNvPr>
              <p:cNvSpPr/>
              <p:nvPr/>
            </p:nvSpPr>
            <p:spPr>
              <a:xfrm>
                <a:off x="2355252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ひし形 1060">
                <a:extLst>
                  <a:ext uri="{FF2B5EF4-FFF2-40B4-BE49-F238E27FC236}">
                    <a16:creationId xmlns:a16="http://schemas.microsoft.com/office/drawing/2014/main" id="{95309C41-3404-236F-77EB-E974EF4480E1}"/>
                  </a:ext>
                </a:extLst>
              </p:cNvPr>
              <p:cNvSpPr/>
              <p:nvPr/>
            </p:nvSpPr>
            <p:spPr>
              <a:xfrm>
                <a:off x="258717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ひし形 1061">
                <a:extLst>
                  <a:ext uri="{FF2B5EF4-FFF2-40B4-BE49-F238E27FC236}">
                    <a16:creationId xmlns:a16="http://schemas.microsoft.com/office/drawing/2014/main" id="{8118FBA0-E35F-42B4-46FD-D19B205DBCDF}"/>
                  </a:ext>
                </a:extLst>
              </p:cNvPr>
              <p:cNvSpPr/>
              <p:nvPr/>
            </p:nvSpPr>
            <p:spPr>
              <a:xfrm>
                <a:off x="2819102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ひし形 1062">
                <a:extLst>
                  <a:ext uri="{FF2B5EF4-FFF2-40B4-BE49-F238E27FC236}">
                    <a16:creationId xmlns:a16="http://schemas.microsoft.com/office/drawing/2014/main" id="{207ACF58-DCD8-0ED9-D9D1-A07BF9EE724D}"/>
                  </a:ext>
                </a:extLst>
              </p:cNvPr>
              <p:cNvSpPr/>
              <p:nvPr/>
            </p:nvSpPr>
            <p:spPr>
              <a:xfrm>
                <a:off x="3051027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ひし形 1063">
                <a:extLst>
                  <a:ext uri="{FF2B5EF4-FFF2-40B4-BE49-F238E27FC236}">
                    <a16:creationId xmlns:a16="http://schemas.microsoft.com/office/drawing/2014/main" id="{46A11508-44FF-FC60-CED9-6872200E3949}"/>
                  </a:ext>
                </a:extLst>
              </p:cNvPr>
              <p:cNvSpPr/>
              <p:nvPr/>
            </p:nvSpPr>
            <p:spPr>
              <a:xfrm>
                <a:off x="3282950" y="4112752"/>
                <a:ext cx="212494" cy="183024"/>
              </a:xfrm>
              <a:prstGeom prst="diamon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65" name="フリーフォーム: 図形 1064">
              <a:extLst>
                <a:ext uri="{FF2B5EF4-FFF2-40B4-BE49-F238E27FC236}">
                  <a16:creationId xmlns:a16="http://schemas.microsoft.com/office/drawing/2014/main" id="{AAFAAC2E-7075-F479-D8BD-626C744A7FF0}"/>
                </a:ext>
              </a:extLst>
            </p:cNvPr>
            <p:cNvSpPr/>
            <p:nvPr/>
          </p:nvSpPr>
          <p:spPr>
            <a:xfrm>
              <a:off x="4760348" y="5224141"/>
              <a:ext cx="363699" cy="798055"/>
            </a:xfrm>
            <a:custGeom>
              <a:avLst/>
              <a:gdLst>
                <a:gd name="connsiteX0" fmla="*/ 0 w 363699"/>
                <a:gd name="connsiteY0" fmla="*/ 0 h 798055"/>
                <a:gd name="connsiteX1" fmla="*/ 171171 w 363699"/>
                <a:gd name="connsiteY1" fmla="*/ 0 h 798055"/>
                <a:gd name="connsiteX2" fmla="*/ 363699 w 363699"/>
                <a:gd name="connsiteY2" fmla="*/ 552465 h 798055"/>
                <a:gd name="connsiteX3" fmla="*/ 278114 w 363699"/>
                <a:gd name="connsiteY3" fmla="*/ 798055 h 798055"/>
                <a:gd name="connsiteX4" fmla="*/ 0 w 363699"/>
                <a:gd name="connsiteY4" fmla="*/ 0 h 79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699" h="798055">
                  <a:moveTo>
                    <a:pt x="0" y="0"/>
                  </a:moveTo>
                  <a:lnTo>
                    <a:pt x="171171" y="0"/>
                  </a:lnTo>
                  <a:lnTo>
                    <a:pt x="363699" y="552465"/>
                  </a:lnTo>
                  <a:lnTo>
                    <a:pt x="278114" y="7980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フリーフォーム: 図形 1065">
              <a:extLst>
                <a:ext uri="{FF2B5EF4-FFF2-40B4-BE49-F238E27FC236}">
                  <a16:creationId xmlns:a16="http://schemas.microsoft.com/office/drawing/2014/main" id="{B2202A28-EE38-C9EB-5BE8-67FE321D2B1E}"/>
                </a:ext>
              </a:extLst>
            </p:cNvPr>
            <p:cNvSpPr/>
            <p:nvPr/>
          </p:nvSpPr>
          <p:spPr>
            <a:xfrm>
              <a:off x="4801623" y="5224141"/>
              <a:ext cx="363699" cy="798055"/>
            </a:xfrm>
            <a:custGeom>
              <a:avLst/>
              <a:gdLst>
                <a:gd name="connsiteX0" fmla="*/ 0 w 363699"/>
                <a:gd name="connsiteY0" fmla="*/ 0 h 798055"/>
                <a:gd name="connsiteX1" fmla="*/ 171171 w 363699"/>
                <a:gd name="connsiteY1" fmla="*/ 0 h 798055"/>
                <a:gd name="connsiteX2" fmla="*/ 363699 w 363699"/>
                <a:gd name="connsiteY2" fmla="*/ 552465 h 798055"/>
                <a:gd name="connsiteX3" fmla="*/ 278114 w 363699"/>
                <a:gd name="connsiteY3" fmla="*/ 798055 h 798055"/>
                <a:gd name="connsiteX4" fmla="*/ 0 w 363699"/>
                <a:gd name="connsiteY4" fmla="*/ 0 h 79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699" h="798055">
                  <a:moveTo>
                    <a:pt x="0" y="0"/>
                  </a:moveTo>
                  <a:lnTo>
                    <a:pt x="171171" y="0"/>
                  </a:lnTo>
                  <a:lnTo>
                    <a:pt x="363699" y="552465"/>
                  </a:lnTo>
                  <a:lnTo>
                    <a:pt x="278114" y="7980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7" name="平行四辺形 1066">
              <a:extLst>
                <a:ext uri="{FF2B5EF4-FFF2-40B4-BE49-F238E27FC236}">
                  <a16:creationId xmlns:a16="http://schemas.microsoft.com/office/drawing/2014/main" id="{3A009976-87FC-D5A4-80A1-F157B2A1FD8D}"/>
                </a:ext>
              </a:extLst>
            </p:cNvPr>
            <p:cNvSpPr/>
            <p:nvPr/>
          </p:nvSpPr>
          <p:spPr>
            <a:xfrm>
              <a:off x="5002814" y="5218373"/>
              <a:ext cx="484932" cy="906113"/>
            </a:xfrm>
            <a:prstGeom prst="parallelogram">
              <a:avLst>
                <a:gd name="adj" fmla="val 64702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平行四辺形 1067">
              <a:extLst>
                <a:ext uri="{FF2B5EF4-FFF2-40B4-BE49-F238E27FC236}">
                  <a16:creationId xmlns:a16="http://schemas.microsoft.com/office/drawing/2014/main" id="{607117F7-FF39-D109-A636-FAE8A1889421}"/>
                </a:ext>
              </a:extLst>
            </p:cNvPr>
            <p:cNvSpPr/>
            <p:nvPr/>
          </p:nvSpPr>
          <p:spPr>
            <a:xfrm>
              <a:off x="5040914" y="5218373"/>
              <a:ext cx="484932" cy="906113"/>
            </a:xfrm>
            <a:prstGeom prst="parallelogram">
              <a:avLst>
                <a:gd name="adj" fmla="val 64702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四角形: 上の 2 つの角を丸める 1068">
              <a:extLst>
                <a:ext uri="{FF2B5EF4-FFF2-40B4-BE49-F238E27FC236}">
                  <a16:creationId xmlns:a16="http://schemas.microsoft.com/office/drawing/2014/main" id="{A551D901-3C24-0D19-0C2E-E32C0B5E49BD}"/>
                </a:ext>
              </a:extLst>
            </p:cNvPr>
            <p:cNvSpPr/>
            <p:nvPr/>
          </p:nvSpPr>
          <p:spPr>
            <a:xfrm rot="5400000" flipV="1">
              <a:off x="4923756" y="4607463"/>
              <a:ext cx="1002432" cy="30466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楕円 1069">
              <a:extLst>
                <a:ext uri="{FF2B5EF4-FFF2-40B4-BE49-F238E27FC236}">
                  <a16:creationId xmlns:a16="http://schemas.microsoft.com/office/drawing/2014/main" id="{0215DB03-1873-018E-679C-D8B296613CB9}"/>
                </a:ext>
              </a:extLst>
            </p:cNvPr>
            <p:cNvSpPr/>
            <p:nvPr/>
          </p:nvSpPr>
          <p:spPr>
            <a:xfrm>
              <a:off x="5310153" y="4598229"/>
              <a:ext cx="355367" cy="355367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楕円 1070">
              <a:extLst>
                <a:ext uri="{FF2B5EF4-FFF2-40B4-BE49-F238E27FC236}">
                  <a16:creationId xmlns:a16="http://schemas.microsoft.com/office/drawing/2014/main" id="{EF305AFE-9725-1426-22CF-966DC030ACFD}"/>
                </a:ext>
              </a:extLst>
            </p:cNvPr>
            <p:cNvSpPr/>
            <p:nvPr/>
          </p:nvSpPr>
          <p:spPr>
            <a:xfrm>
              <a:off x="5382499" y="4667286"/>
              <a:ext cx="212494" cy="212492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楕円 1071">
              <a:extLst>
                <a:ext uri="{FF2B5EF4-FFF2-40B4-BE49-F238E27FC236}">
                  <a16:creationId xmlns:a16="http://schemas.microsoft.com/office/drawing/2014/main" id="{1B169682-E21C-DC14-504F-C282465D7A9B}"/>
                </a:ext>
              </a:extLst>
            </p:cNvPr>
            <p:cNvSpPr/>
            <p:nvPr/>
          </p:nvSpPr>
          <p:spPr>
            <a:xfrm>
              <a:off x="5437976" y="4719673"/>
              <a:ext cx="107720" cy="107718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楕円 1072">
              <a:extLst>
                <a:ext uri="{FF2B5EF4-FFF2-40B4-BE49-F238E27FC236}">
                  <a16:creationId xmlns:a16="http://schemas.microsoft.com/office/drawing/2014/main" id="{F10394BD-9048-6003-3C53-D892AEB0B25E}"/>
                </a:ext>
              </a:extLst>
            </p:cNvPr>
            <p:cNvSpPr/>
            <p:nvPr/>
          </p:nvSpPr>
          <p:spPr>
            <a:xfrm>
              <a:off x="5490071" y="4905411"/>
              <a:ext cx="355367" cy="355367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楕円 1073">
              <a:extLst>
                <a:ext uri="{FF2B5EF4-FFF2-40B4-BE49-F238E27FC236}">
                  <a16:creationId xmlns:a16="http://schemas.microsoft.com/office/drawing/2014/main" id="{7C2D4F10-D6D6-A1B2-CC32-3E8E94029596}"/>
                </a:ext>
              </a:extLst>
            </p:cNvPr>
            <p:cNvSpPr/>
            <p:nvPr/>
          </p:nvSpPr>
          <p:spPr>
            <a:xfrm>
              <a:off x="5562417" y="4974468"/>
              <a:ext cx="212494" cy="212492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楕円 1074">
              <a:extLst>
                <a:ext uri="{FF2B5EF4-FFF2-40B4-BE49-F238E27FC236}">
                  <a16:creationId xmlns:a16="http://schemas.microsoft.com/office/drawing/2014/main" id="{C5E6EC2D-96FD-A2F0-3D2C-2EADBCA0DC9C}"/>
                </a:ext>
              </a:extLst>
            </p:cNvPr>
            <p:cNvSpPr/>
            <p:nvPr/>
          </p:nvSpPr>
          <p:spPr>
            <a:xfrm>
              <a:off x="5617894" y="5026855"/>
              <a:ext cx="107720" cy="107718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フリーフォーム: 図形 1075">
              <a:extLst>
                <a:ext uri="{FF2B5EF4-FFF2-40B4-BE49-F238E27FC236}">
                  <a16:creationId xmlns:a16="http://schemas.microsoft.com/office/drawing/2014/main" id="{67C091CF-9D26-6C4A-C8CA-313D5DCAA676}"/>
                </a:ext>
              </a:extLst>
            </p:cNvPr>
            <p:cNvSpPr/>
            <p:nvPr/>
          </p:nvSpPr>
          <p:spPr>
            <a:xfrm>
              <a:off x="4627320" y="4360666"/>
              <a:ext cx="898526" cy="1033927"/>
            </a:xfrm>
            <a:custGeom>
              <a:avLst/>
              <a:gdLst>
                <a:gd name="connsiteX0" fmla="*/ 133081 w 898526"/>
                <a:gd name="connsiteY0" fmla="*/ 0 h 1033927"/>
                <a:gd name="connsiteX1" fmla="*/ 765445 w 898526"/>
                <a:gd name="connsiteY1" fmla="*/ 0 h 1033927"/>
                <a:gd name="connsiteX2" fmla="*/ 898526 w 898526"/>
                <a:gd name="connsiteY2" fmla="*/ 133081 h 1033927"/>
                <a:gd name="connsiteX3" fmla="*/ 898526 w 898526"/>
                <a:gd name="connsiteY3" fmla="*/ 635272 h 1033927"/>
                <a:gd name="connsiteX4" fmla="*/ 686874 w 898526"/>
                <a:gd name="connsiteY4" fmla="*/ 894961 h 1033927"/>
                <a:gd name="connsiteX5" fmla="*/ 682868 w 898526"/>
                <a:gd name="connsiteY5" fmla="*/ 895365 h 1033927"/>
                <a:gd name="connsiteX6" fmla="*/ 682868 w 898526"/>
                <a:gd name="connsiteY6" fmla="*/ 954618 h 1033927"/>
                <a:gd name="connsiteX7" fmla="*/ 603559 w 898526"/>
                <a:gd name="connsiteY7" fmla="*/ 1033927 h 1033927"/>
                <a:gd name="connsiteX8" fmla="*/ 404595 w 898526"/>
                <a:gd name="connsiteY8" fmla="*/ 1033927 h 1033927"/>
                <a:gd name="connsiteX9" fmla="*/ 325286 w 898526"/>
                <a:gd name="connsiteY9" fmla="*/ 954618 h 1033927"/>
                <a:gd name="connsiteX10" fmla="*/ 325286 w 898526"/>
                <a:gd name="connsiteY10" fmla="*/ 900346 h 1033927"/>
                <a:gd name="connsiteX11" fmla="*/ 265074 w 898526"/>
                <a:gd name="connsiteY11" fmla="*/ 900346 h 1033927"/>
                <a:gd name="connsiteX12" fmla="*/ 0 w 898526"/>
                <a:gd name="connsiteY12" fmla="*/ 635272 h 1033927"/>
                <a:gd name="connsiteX13" fmla="*/ 0 w 898526"/>
                <a:gd name="connsiteY13" fmla="*/ 133081 h 1033927"/>
                <a:gd name="connsiteX14" fmla="*/ 133081 w 898526"/>
                <a:gd name="connsiteY14" fmla="*/ 0 h 1033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98526" h="1033927">
                  <a:moveTo>
                    <a:pt x="133081" y="0"/>
                  </a:moveTo>
                  <a:lnTo>
                    <a:pt x="765445" y="0"/>
                  </a:lnTo>
                  <a:cubicBezTo>
                    <a:pt x="838944" y="0"/>
                    <a:pt x="898526" y="59582"/>
                    <a:pt x="898526" y="133081"/>
                  </a:cubicBezTo>
                  <a:lnTo>
                    <a:pt x="898526" y="635272"/>
                  </a:lnTo>
                  <a:cubicBezTo>
                    <a:pt x="898526" y="763369"/>
                    <a:pt x="807663" y="870244"/>
                    <a:pt x="686874" y="894961"/>
                  </a:cubicBezTo>
                  <a:lnTo>
                    <a:pt x="682868" y="895365"/>
                  </a:lnTo>
                  <a:lnTo>
                    <a:pt x="682868" y="954618"/>
                  </a:lnTo>
                  <a:cubicBezTo>
                    <a:pt x="682868" y="998419"/>
                    <a:pt x="647360" y="1033927"/>
                    <a:pt x="603559" y="1033927"/>
                  </a:cubicBezTo>
                  <a:lnTo>
                    <a:pt x="404595" y="1033927"/>
                  </a:lnTo>
                  <a:cubicBezTo>
                    <a:pt x="360794" y="1033927"/>
                    <a:pt x="325286" y="998419"/>
                    <a:pt x="325286" y="954618"/>
                  </a:cubicBezTo>
                  <a:lnTo>
                    <a:pt x="325286" y="900346"/>
                  </a:lnTo>
                  <a:lnTo>
                    <a:pt x="265074" y="900346"/>
                  </a:lnTo>
                  <a:cubicBezTo>
                    <a:pt x="118678" y="900346"/>
                    <a:pt x="0" y="781668"/>
                    <a:pt x="0" y="635272"/>
                  </a:cubicBezTo>
                  <a:lnTo>
                    <a:pt x="0" y="133081"/>
                  </a:lnTo>
                  <a:cubicBezTo>
                    <a:pt x="0" y="59582"/>
                    <a:pt x="59582" y="0"/>
                    <a:pt x="13308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四角形: 上の 2 つの角を丸める 1076">
              <a:extLst>
                <a:ext uri="{FF2B5EF4-FFF2-40B4-BE49-F238E27FC236}">
                  <a16:creationId xmlns:a16="http://schemas.microsoft.com/office/drawing/2014/main" id="{44B0B106-8331-CF33-0664-515A26B7965F}"/>
                </a:ext>
              </a:extLst>
            </p:cNvPr>
            <p:cNvSpPr/>
            <p:nvPr/>
          </p:nvSpPr>
          <p:spPr>
            <a:xfrm flipV="1">
              <a:off x="4627320" y="4257711"/>
              <a:ext cx="898526" cy="20856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フリーフォーム: 図形 1077">
              <a:extLst>
                <a:ext uri="{FF2B5EF4-FFF2-40B4-BE49-F238E27FC236}">
                  <a16:creationId xmlns:a16="http://schemas.microsoft.com/office/drawing/2014/main" id="{D7F0FE4E-ACCD-873C-838F-4142C5CD26AC}"/>
                </a:ext>
              </a:extLst>
            </p:cNvPr>
            <p:cNvSpPr/>
            <p:nvPr/>
          </p:nvSpPr>
          <p:spPr>
            <a:xfrm flipH="1">
              <a:off x="4865843" y="3995976"/>
              <a:ext cx="478632" cy="364331"/>
            </a:xfrm>
            <a:custGeom>
              <a:avLst/>
              <a:gdLst>
                <a:gd name="connsiteX0" fmla="*/ 239316 w 478632"/>
                <a:gd name="connsiteY0" fmla="*/ 0 h 364331"/>
                <a:gd name="connsiteX1" fmla="*/ 135205 w 478632"/>
                <a:gd name="connsiteY1" fmla="*/ 157604 h 364331"/>
                <a:gd name="connsiteX2" fmla="*/ 0 w 478632"/>
                <a:gd name="connsiteY2" fmla="*/ 38100 h 364331"/>
                <a:gd name="connsiteX3" fmla="*/ 0 w 478632"/>
                <a:gd name="connsiteY3" fmla="*/ 364331 h 364331"/>
                <a:gd name="connsiteX4" fmla="*/ 109538 w 478632"/>
                <a:gd name="connsiteY4" fmla="*/ 364331 h 364331"/>
                <a:gd name="connsiteX5" fmla="*/ 369094 w 478632"/>
                <a:gd name="connsiteY5" fmla="*/ 364331 h 364331"/>
                <a:gd name="connsiteX6" fmla="*/ 478632 w 478632"/>
                <a:gd name="connsiteY6" fmla="*/ 364331 h 364331"/>
                <a:gd name="connsiteX7" fmla="*/ 478632 w 478632"/>
                <a:gd name="connsiteY7" fmla="*/ 38100 h 364331"/>
                <a:gd name="connsiteX8" fmla="*/ 343427 w 478632"/>
                <a:gd name="connsiteY8" fmla="*/ 157604 h 364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8632" h="364331">
                  <a:moveTo>
                    <a:pt x="239316" y="0"/>
                  </a:moveTo>
                  <a:lnTo>
                    <a:pt x="135205" y="157604"/>
                  </a:lnTo>
                  <a:lnTo>
                    <a:pt x="0" y="38100"/>
                  </a:lnTo>
                  <a:lnTo>
                    <a:pt x="0" y="364331"/>
                  </a:lnTo>
                  <a:lnTo>
                    <a:pt x="109538" y="364331"/>
                  </a:lnTo>
                  <a:lnTo>
                    <a:pt x="369094" y="364331"/>
                  </a:lnTo>
                  <a:lnTo>
                    <a:pt x="478632" y="364331"/>
                  </a:lnTo>
                  <a:lnTo>
                    <a:pt x="478632" y="38100"/>
                  </a:lnTo>
                  <a:lnTo>
                    <a:pt x="343427" y="157604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四角形: 上の 2 つの角を丸める 1078">
              <a:extLst>
                <a:ext uri="{FF2B5EF4-FFF2-40B4-BE49-F238E27FC236}">
                  <a16:creationId xmlns:a16="http://schemas.microsoft.com/office/drawing/2014/main" id="{83893EDD-C883-3765-3B26-5F6F89812C16}"/>
                </a:ext>
              </a:extLst>
            </p:cNvPr>
            <p:cNvSpPr/>
            <p:nvPr/>
          </p:nvSpPr>
          <p:spPr>
            <a:xfrm>
              <a:off x="5217870" y="4613910"/>
              <a:ext cx="251620" cy="18815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四角形: 上の 2 つの角を丸める 1079">
              <a:extLst>
                <a:ext uri="{FF2B5EF4-FFF2-40B4-BE49-F238E27FC236}">
                  <a16:creationId xmlns:a16="http://schemas.microsoft.com/office/drawing/2014/main" id="{E0F41B8A-7B2F-1DF6-1DE6-95D15A1506BB}"/>
                </a:ext>
              </a:extLst>
            </p:cNvPr>
            <p:cNvSpPr/>
            <p:nvPr/>
          </p:nvSpPr>
          <p:spPr>
            <a:xfrm>
              <a:off x="4796785" y="4613910"/>
              <a:ext cx="251620" cy="18815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四角形: 上の 2 つの角を丸める 74">
              <a:extLst>
                <a:ext uri="{FF2B5EF4-FFF2-40B4-BE49-F238E27FC236}">
                  <a16:creationId xmlns:a16="http://schemas.microsoft.com/office/drawing/2014/main" id="{98D31B4B-E096-24AE-DEDF-E21699727BDE}"/>
                </a:ext>
              </a:extLst>
            </p:cNvPr>
            <p:cNvSpPr/>
            <p:nvPr/>
          </p:nvSpPr>
          <p:spPr>
            <a:xfrm rot="16200000">
              <a:off x="4997692" y="4757592"/>
              <a:ext cx="270892" cy="169465"/>
            </a:xfrm>
            <a:custGeom>
              <a:avLst/>
              <a:gdLst>
                <a:gd name="connsiteX0" fmla="*/ 0 w 251620"/>
                <a:gd name="connsiteY0" fmla="*/ 0 h 119904"/>
                <a:gd name="connsiteX1" fmla="*/ 251620 w 251620"/>
                <a:gd name="connsiteY1" fmla="*/ 0 h 119904"/>
                <a:gd name="connsiteX2" fmla="*/ 251620 w 251620"/>
                <a:gd name="connsiteY2" fmla="*/ 0 h 119904"/>
                <a:gd name="connsiteX3" fmla="*/ 251620 w 251620"/>
                <a:gd name="connsiteY3" fmla="*/ 59952 h 119904"/>
                <a:gd name="connsiteX4" fmla="*/ 191668 w 251620"/>
                <a:gd name="connsiteY4" fmla="*/ 119904 h 119904"/>
                <a:gd name="connsiteX5" fmla="*/ 59952 w 251620"/>
                <a:gd name="connsiteY5" fmla="*/ 119904 h 119904"/>
                <a:gd name="connsiteX6" fmla="*/ 0 w 251620"/>
                <a:gd name="connsiteY6" fmla="*/ 59952 h 119904"/>
                <a:gd name="connsiteX7" fmla="*/ 0 w 251620"/>
                <a:gd name="connsiteY7" fmla="*/ 0 h 119904"/>
                <a:gd name="connsiteX8" fmla="*/ 0 w 251620"/>
                <a:gd name="connsiteY8" fmla="*/ 0 h 119904"/>
                <a:gd name="connsiteX0" fmla="*/ 251620 w 343060"/>
                <a:gd name="connsiteY0" fmla="*/ 0 h 119904"/>
                <a:gd name="connsiteX1" fmla="*/ 251620 w 343060"/>
                <a:gd name="connsiteY1" fmla="*/ 59952 h 119904"/>
                <a:gd name="connsiteX2" fmla="*/ 191668 w 343060"/>
                <a:gd name="connsiteY2" fmla="*/ 119904 h 119904"/>
                <a:gd name="connsiteX3" fmla="*/ 59952 w 343060"/>
                <a:gd name="connsiteY3" fmla="*/ 119904 h 119904"/>
                <a:gd name="connsiteX4" fmla="*/ 0 w 343060"/>
                <a:gd name="connsiteY4" fmla="*/ 59952 h 119904"/>
                <a:gd name="connsiteX5" fmla="*/ 0 w 343060"/>
                <a:gd name="connsiteY5" fmla="*/ 0 h 119904"/>
                <a:gd name="connsiteX6" fmla="*/ 0 w 343060"/>
                <a:gd name="connsiteY6" fmla="*/ 0 h 119904"/>
                <a:gd name="connsiteX7" fmla="*/ 251620 w 343060"/>
                <a:gd name="connsiteY7" fmla="*/ 0 h 119904"/>
                <a:gd name="connsiteX8" fmla="*/ 343060 w 343060"/>
                <a:gd name="connsiteY8" fmla="*/ 91440 h 119904"/>
                <a:gd name="connsiteX0" fmla="*/ 251620 w 343060"/>
                <a:gd name="connsiteY0" fmla="*/ 0 h 119904"/>
                <a:gd name="connsiteX1" fmla="*/ 251620 w 343060"/>
                <a:gd name="connsiteY1" fmla="*/ 59952 h 119904"/>
                <a:gd name="connsiteX2" fmla="*/ 191668 w 343060"/>
                <a:gd name="connsiteY2" fmla="*/ 119904 h 119904"/>
                <a:gd name="connsiteX3" fmla="*/ 59952 w 343060"/>
                <a:gd name="connsiteY3" fmla="*/ 119904 h 119904"/>
                <a:gd name="connsiteX4" fmla="*/ 0 w 343060"/>
                <a:gd name="connsiteY4" fmla="*/ 59952 h 119904"/>
                <a:gd name="connsiteX5" fmla="*/ 0 w 343060"/>
                <a:gd name="connsiteY5" fmla="*/ 0 h 119904"/>
                <a:gd name="connsiteX6" fmla="*/ 0 w 343060"/>
                <a:gd name="connsiteY6" fmla="*/ 0 h 119904"/>
                <a:gd name="connsiteX7" fmla="*/ 343060 w 343060"/>
                <a:gd name="connsiteY7" fmla="*/ 91440 h 119904"/>
                <a:gd name="connsiteX0" fmla="*/ 251620 w 343060"/>
                <a:gd name="connsiteY0" fmla="*/ 59952 h 119904"/>
                <a:gd name="connsiteX1" fmla="*/ 191668 w 343060"/>
                <a:gd name="connsiteY1" fmla="*/ 119904 h 119904"/>
                <a:gd name="connsiteX2" fmla="*/ 59952 w 343060"/>
                <a:gd name="connsiteY2" fmla="*/ 119904 h 119904"/>
                <a:gd name="connsiteX3" fmla="*/ 0 w 343060"/>
                <a:gd name="connsiteY3" fmla="*/ 59952 h 119904"/>
                <a:gd name="connsiteX4" fmla="*/ 0 w 343060"/>
                <a:gd name="connsiteY4" fmla="*/ 0 h 119904"/>
                <a:gd name="connsiteX5" fmla="*/ 0 w 343060"/>
                <a:gd name="connsiteY5" fmla="*/ 0 h 119904"/>
                <a:gd name="connsiteX6" fmla="*/ 343060 w 343060"/>
                <a:gd name="connsiteY6" fmla="*/ 91440 h 119904"/>
                <a:gd name="connsiteX0" fmla="*/ 191668 w 343060"/>
                <a:gd name="connsiteY0" fmla="*/ 119904 h 119904"/>
                <a:gd name="connsiteX1" fmla="*/ 59952 w 343060"/>
                <a:gd name="connsiteY1" fmla="*/ 119904 h 119904"/>
                <a:gd name="connsiteX2" fmla="*/ 0 w 343060"/>
                <a:gd name="connsiteY2" fmla="*/ 59952 h 119904"/>
                <a:gd name="connsiteX3" fmla="*/ 0 w 343060"/>
                <a:gd name="connsiteY3" fmla="*/ 0 h 119904"/>
                <a:gd name="connsiteX4" fmla="*/ 0 w 343060"/>
                <a:gd name="connsiteY4" fmla="*/ 0 h 119904"/>
                <a:gd name="connsiteX5" fmla="*/ 343060 w 343060"/>
                <a:gd name="connsiteY5" fmla="*/ 91440 h 119904"/>
                <a:gd name="connsiteX0" fmla="*/ 191668 w 191668"/>
                <a:gd name="connsiteY0" fmla="*/ 119904 h 119904"/>
                <a:gd name="connsiteX1" fmla="*/ 59952 w 191668"/>
                <a:gd name="connsiteY1" fmla="*/ 119904 h 119904"/>
                <a:gd name="connsiteX2" fmla="*/ 0 w 191668"/>
                <a:gd name="connsiteY2" fmla="*/ 59952 h 119904"/>
                <a:gd name="connsiteX3" fmla="*/ 0 w 191668"/>
                <a:gd name="connsiteY3" fmla="*/ 0 h 119904"/>
                <a:gd name="connsiteX4" fmla="*/ 0 w 191668"/>
                <a:gd name="connsiteY4" fmla="*/ 0 h 11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668" h="119904">
                  <a:moveTo>
                    <a:pt x="191668" y="119904"/>
                  </a:moveTo>
                  <a:lnTo>
                    <a:pt x="59952" y="119904"/>
                  </a:lnTo>
                  <a:cubicBezTo>
                    <a:pt x="26841" y="119904"/>
                    <a:pt x="0" y="93063"/>
                    <a:pt x="0" y="59952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四角形: 上の 2 つの角を丸める 1081">
              <a:extLst>
                <a:ext uri="{FF2B5EF4-FFF2-40B4-BE49-F238E27FC236}">
                  <a16:creationId xmlns:a16="http://schemas.microsoft.com/office/drawing/2014/main" id="{34DC641D-C33E-339E-B080-E2222BC5C370}"/>
                </a:ext>
              </a:extLst>
            </p:cNvPr>
            <p:cNvSpPr/>
            <p:nvPr/>
          </p:nvSpPr>
          <p:spPr>
            <a:xfrm rot="19800000" flipV="1">
              <a:off x="5217870" y="4461303"/>
              <a:ext cx="251620" cy="5271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四角形: 上の 2 つの角を丸める 1082">
              <a:extLst>
                <a:ext uri="{FF2B5EF4-FFF2-40B4-BE49-F238E27FC236}">
                  <a16:creationId xmlns:a16="http://schemas.microsoft.com/office/drawing/2014/main" id="{99CE9944-7137-E196-5189-79014ACAC9B7}"/>
                </a:ext>
              </a:extLst>
            </p:cNvPr>
            <p:cNvSpPr/>
            <p:nvPr/>
          </p:nvSpPr>
          <p:spPr>
            <a:xfrm rot="900000" flipV="1">
              <a:off x="4796785" y="4465251"/>
              <a:ext cx="251620" cy="5271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四角形: 上の 2 つの角を丸める 1083">
              <a:extLst>
                <a:ext uri="{FF2B5EF4-FFF2-40B4-BE49-F238E27FC236}">
                  <a16:creationId xmlns:a16="http://schemas.microsoft.com/office/drawing/2014/main" id="{8FC1D423-12E3-298B-10A5-673E06327050}"/>
                </a:ext>
              </a:extLst>
            </p:cNvPr>
            <p:cNvSpPr/>
            <p:nvPr/>
          </p:nvSpPr>
          <p:spPr>
            <a:xfrm rot="16200000" flipV="1">
              <a:off x="4115505" y="4634500"/>
              <a:ext cx="1002432" cy="25059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5" name="楕円 1084">
              <a:extLst>
                <a:ext uri="{FF2B5EF4-FFF2-40B4-BE49-F238E27FC236}">
                  <a16:creationId xmlns:a16="http://schemas.microsoft.com/office/drawing/2014/main" id="{F06E4C9B-4619-2573-54F3-03D413EAC19D}"/>
                </a:ext>
              </a:extLst>
            </p:cNvPr>
            <p:cNvSpPr/>
            <p:nvPr/>
          </p:nvSpPr>
          <p:spPr>
            <a:xfrm>
              <a:off x="4554131" y="4905411"/>
              <a:ext cx="355367" cy="355367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6" name="楕円 1085">
              <a:extLst>
                <a:ext uri="{FF2B5EF4-FFF2-40B4-BE49-F238E27FC236}">
                  <a16:creationId xmlns:a16="http://schemas.microsoft.com/office/drawing/2014/main" id="{8BC11C1B-2843-8EE7-67F5-DC297E27C706}"/>
                </a:ext>
              </a:extLst>
            </p:cNvPr>
            <p:cNvSpPr/>
            <p:nvPr/>
          </p:nvSpPr>
          <p:spPr>
            <a:xfrm>
              <a:off x="4626477" y="4974468"/>
              <a:ext cx="212494" cy="212492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楕円 1086">
              <a:extLst>
                <a:ext uri="{FF2B5EF4-FFF2-40B4-BE49-F238E27FC236}">
                  <a16:creationId xmlns:a16="http://schemas.microsoft.com/office/drawing/2014/main" id="{DCAAD557-2745-6304-7665-39DBFF86375A}"/>
                </a:ext>
              </a:extLst>
            </p:cNvPr>
            <p:cNvSpPr/>
            <p:nvPr/>
          </p:nvSpPr>
          <p:spPr>
            <a:xfrm>
              <a:off x="4681954" y="5026855"/>
              <a:ext cx="107720" cy="107718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楕円 1087">
              <a:extLst>
                <a:ext uri="{FF2B5EF4-FFF2-40B4-BE49-F238E27FC236}">
                  <a16:creationId xmlns:a16="http://schemas.microsoft.com/office/drawing/2014/main" id="{B7078D86-9F04-CB81-DBBE-A7E46F7E93B9}"/>
                </a:ext>
              </a:extLst>
            </p:cNvPr>
            <p:cNvSpPr/>
            <p:nvPr/>
          </p:nvSpPr>
          <p:spPr>
            <a:xfrm>
              <a:off x="4199325" y="4905411"/>
              <a:ext cx="355367" cy="355367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楕円 1088">
              <a:extLst>
                <a:ext uri="{FF2B5EF4-FFF2-40B4-BE49-F238E27FC236}">
                  <a16:creationId xmlns:a16="http://schemas.microsoft.com/office/drawing/2014/main" id="{90A560CD-86B7-1777-7B2A-9B16CA651E47}"/>
                </a:ext>
              </a:extLst>
            </p:cNvPr>
            <p:cNvSpPr/>
            <p:nvPr/>
          </p:nvSpPr>
          <p:spPr>
            <a:xfrm>
              <a:off x="4271671" y="4974468"/>
              <a:ext cx="212494" cy="212492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楕円 1089">
              <a:extLst>
                <a:ext uri="{FF2B5EF4-FFF2-40B4-BE49-F238E27FC236}">
                  <a16:creationId xmlns:a16="http://schemas.microsoft.com/office/drawing/2014/main" id="{5D97CC11-ED74-859A-E8F8-AFB56298B286}"/>
                </a:ext>
              </a:extLst>
            </p:cNvPr>
            <p:cNvSpPr/>
            <p:nvPr/>
          </p:nvSpPr>
          <p:spPr>
            <a:xfrm>
              <a:off x="4382681" y="4598229"/>
              <a:ext cx="355367" cy="355367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楕円 1090">
              <a:extLst>
                <a:ext uri="{FF2B5EF4-FFF2-40B4-BE49-F238E27FC236}">
                  <a16:creationId xmlns:a16="http://schemas.microsoft.com/office/drawing/2014/main" id="{1449FB35-6830-4BDB-99CE-010899F8297B}"/>
                </a:ext>
              </a:extLst>
            </p:cNvPr>
            <p:cNvSpPr/>
            <p:nvPr/>
          </p:nvSpPr>
          <p:spPr>
            <a:xfrm>
              <a:off x="4455027" y="4667286"/>
              <a:ext cx="212494" cy="212492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楕円 1091">
              <a:extLst>
                <a:ext uri="{FF2B5EF4-FFF2-40B4-BE49-F238E27FC236}">
                  <a16:creationId xmlns:a16="http://schemas.microsoft.com/office/drawing/2014/main" id="{FDC2C899-9C71-D29E-E6C4-52804825472E}"/>
                </a:ext>
              </a:extLst>
            </p:cNvPr>
            <p:cNvSpPr/>
            <p:nvPr/>
          </p:nvSpPr>
          <p:spPr>
            <a:xfrm>
              <a:off x="4510504" y="4719673"/>
              <a:ext cx="107720" cy="107718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楕円 1092">
              <a:extLst>
                <a:ext uri="{FF2B5EF4-FFF2-40B4-BE49-F238E27FC236}">
                  <a16:creationId xmlns:a16="http://schemas.microsoft.com/office/drawing/2014/main" id="{96CA6EEB-5665-9ECE-F095-9C383B7E8F8E}"/>
                </a:ext>
              </a:extLst>
            </p:cNvPr>
            <p:cNvSpPr/>
            <p:nvPr/>
          </p:nvSpPr>
          <p:spPr>
            <a:xfrm>
              <a:off x="4327148" y="5026855"/>
              <a:ext cx="107720" cy="107718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楕円 1093">
              <a:extLst>
                <a:ext uri="{FF2B5EF4-FFF2-40B4-BE49-F238E27FC236}">
                  <a16:creationId xmlns:a16="http://schemas.microsoft.com/office/drawing/2014/main" id="{D8F4A200-F9AD-F9F5-C76C-F42A71131BF2}"/>
                </a:ext>
              </a:extLst>
            </p:cNvPr>
            <p:cNvSpPr/>
            <p:nvPr/>
          </p:nvSpPr>
          <p:spPr>
            <a:xfrm>
              <a:off x="4903632" y="4669430"/>
              <a:ext cx="76437" cy="7643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楕円 1094">
              <a:extLst>
                <a:ext uri="{FF2B5EF4-FFF2-40B4-BE49-F238E27FC236}">
                  <a16:creationId xmlns:a16="http://schemas.microsoft.com/office/drawing/2014/main" id="{F73AB0BF-F03E-CFE3-9129-D0FACC344BF5}"/>
                </a:ext>
              </a:extLst>
            </p:cNvPr>
            <p:cNvSpPr/>
            <p:nvPr/>
          </p:nvSpPr>
          <p:spPr>
            <a:xfrm>
              <a:off x="5306196" y="4669430"/>
              <a:ext cx="76437" cy="7643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四角形: 上の 2 つの角を丸める 1095">
              <a:extLst>
                <a:ext uri="{FF2B5EF4-FFF2-40B4-BE49-F238E27FC236}">
                  <a16:creationId xmlns:a16="http://schemas.microsoft.com/office/drawing/2014/main" id="{6C821710-AF4C-1385-6EAC-A78386D76A74}"/>
                </a:ext>
              </a:extLst>
            </p:cNvPr>
            <p:cNvSpPr/>
            <p:nvPr/>
          </p:nvSpPr>
          <p:spPr>
            <a:xfrm flipV="1">
              <a:off x="5005587" y="5098983"/>
              <a:ext cx="251620" cy="241375"/>
            </a:xfrm>
            <a:prstGeom prst="round2SameRect">
              <a:avLst>
                <a:gd name="adj1" fmla="val 17758"/>
                <a:gd name="adj2" fmla="val 1251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四角形: 上の 2 つの角を丸める 1096">
              <a:extLst>
                <a:ext uri="{FF2B5EF4-FFF2-40B4-BE49-F238E27FC236}">
                  <a16:creationId xmlns:a16="http://schemas.microsoft.com/office/drawing/2014/main" id="{7204F75C-804C-3D62-4CE0-7FF84C8A0835}"/>
                </a:ext>
              </a:extLst>
            </p:cNvPr>
            <p:cNvSpPr/>
            <p:nvPr/>
          </p:nvSpPr>
          <p:spPr>
            <a:xfrm flipV="1">
              <a:off x="4268605" y="5194752"/>
              <a:ext cx="440532" cy="92973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8" name="グループ化 1097">
              <a:extLst>
                <a:ext uri="{FF2B5EF4-FFF2-40B4-BE49-F238E27FC236}">
                  <a16:creationId xmlns:a16="http://schemas.microsoft.com/office/drawing/2014/main" id="{B1BB9EA0-F209-B5CE-20BA-7FA81506DE2A}"/>
                </a:ext>
              </a:extLst>
            </p:cNvPr>
            <p:cNvGrpSpPr/>
            <p:nvPr/>
          </p:nvGrpSpPr>
          <p:grpSpPr>
            <a:xfrm>
              <a:off x="4082056" y="4523492"/>
              <a:ext cx="478307" cy="1600994"/>
              <a:chOff x="925320" y="2162888"/>
              <a:chExt cx="503430" cy="1685087"/>
            </a:xfrm>
            <a:solidFill>
              <a:srgbClr val="FFFF00"/>
            </a:solidFill>
          </p:grpSpPr>
          <p:sp>
            <p:nvSpPr>
              <p:cNvPr id="1099" name="四角形: 上の 2 つの角を丸める 1098">
                <a:extLst>
                  <a:ext uri="{FF2B5EF4-FFF2-40B4-BE49-F238E27FC236}">
                    <a16:creationId xmlns:a16="http://schemas.microsoft.com/office/drawing/2014/main" id="{8390BD57-B7F0-D71F-FD56-AA86FB9D0F4E}"/>
                  </a:ext>
                </a:extLst>
              </p:cNvPr>
              <p:cNvSpPr/>
              <p:nvPr/>
            </p:nvSpPr>
            <p:spPr>
              <a:xfrm flipV="1">
                <a:off x="950483" y="3199789"/>
                <a:ext cx="440532" cy="64818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0" name="フリーフォーム: 図形 1099">
                <a:extLst>
                  <a:ext uri="{FF2B5EF4-FFF2-40B4-BE49-F238E27FC236}">
                    <a16:creationId xmlns:a16="http://schemas.microsoft.com/office/drawing/2014/main" id="{708E5B67-3E56-D6FE-BFFC-661EF0A1BFC4}"/>
                  </a:ext>
                </a:extLst>
              </p:cNvPr>
              <p:cNvSpPr/>
              <p:nvPr/>
            </p:nvSpPr>
            <p:spPr>
              <a:xfrm rot="10800000" flipH="1">
                <a:off x="925320" y="3178683"/>
                <a:ext cx="503430" cy="202692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台形 1100">
                <a:extLst>
                  <a:ext uri="{FF2B5EF4-FFF2-40B4-BE49-F238E27FC236}">
                    <a16:creationId xmlns:a16="http://schemas.microsoft.com/office/drawing/2014/main" id="{9C26981A-CA15-65C5-7CDA-BC7B1DE3CCE7}"/>
                  </a:ext>
                </a:extLst>
              </p:cNvPr>
              <p:cNvSpPr/>
              <p:nvPr/>
            </p:nvSpPr>
            <p:spPr>
              <a:xfrm rot="10800000">
                <a:off x="1098355" y="2603267"/>
                <a:ext cx="150264" cy="1244708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2" name="四角形: 上の 2 つの角を丸める 1101">
                <a:extLst>
                  <a:ext uri="{FF2B5EF4-FFF2-40B4-BE49-F238E27FC236}">
                    <a16:creationId xmlns:a16="http://schemas.microsoft.com/office/drawing/2014/main" id="{2B8716C3-7945-8A13-801F-9C1BA0574C73}"/>
                  </a:ext>
                </a:extLst>
              </p:cNvPr>
              <p:cNvSpPr/>
              <p:nvPr/>
            </p:nvSpPr>
            <p:spPr>
              <a:xfrm rot="5400000" flipV="1">
                <a:off x="976685" y="2936882"/>
                <a:ext cx="376321" cy="287304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フリーフォーム: 図形 1102">
                <a:extLst>
                  <a:ext uri="{FF2B5EF4-FFF2-40B4-BE49-F238E27FC236}">
                    <a16:creationId xmlns:a16="http://schemas.microsoft.com/office/drawing/2014/main" id="{E4320A99-8E75-EE9B-B410-E024F8544775}"/>
                  </a:ext>
                </a:extLst>
              </p:cNvPr>
              <p:cNvSpPr/>
              <p:nvPr/>
            </p:nvSpPr>
            <p:spPr>
              <a:xfrm rot="10800000" flipH="1">
                <a:off x="1040905" y="2503460"/>
                <a:ext cx="264020" cy="200970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4" name="楕円 1103">
                <a:extLst>
                  <a:ext uri="{FF2B5EF4-FFF2-40B4-BE49-F238E27FC236}">
                    <a16:creationId xmlns:a16="http://schemas.microsoft.com/office/drawing/2014/main" id="{0CC5BD4B-6D3E-C2F6-0D69-1287647DE55B}"/>
                  </a:ext>
                </a:extLst>
              </p:cNvPr>
              <p:cNvSpPr/>
              <p:nvPr/>
            </p:nvSpPr>
            <p:spPr>
              <a:xfrm>
                <a:off x="975610" y="2162888"/>
                <a:ext cx="398447" cy="398447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楕円 1104">
                <a:extLst>
                  <a:ext uri="{FF2B5EF4-FFF2-40B4-BE49-F238E27FC236}">
                    <a16:creationId xmlns:a16="http://schemas.microsoft.com/office/drawing/2014/main" id="{5A4C70E3-9843-6CE7-104D-98E4B2E24D81}"/>
                  </a:ext>
                </a:extLst>
              </p:cNvPr>
              <p:cNvSpPr/>
              <p:nvPr/>
            </p:nvSpPr>
            <p:spPr>
              <a:xfrm>
                <a:off x="1185482" y="2203780"/>
                <a:ext cx="107385" cy="10738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06" name="台形 1105">
              <a:extLst>
                <a:ext uri="{FF2B5EF4-FFF2-40B4-BE49-F238E27FC236}">
                  <a16:creationId xmlns:a16="http://schemas.microsoft.com/office/drawing/2014/main" id="{318C042A-4FC4-0999-7F37-D6960B037B55}"/>
                </a:ext>
              </a:extLst>
            </p:cNvPr>
            <p:cNvSpPr/>
            <p:nvPr/>
          </p:nvSpPr>
          <p:spPr>
            <a:xfrm>
              <a:off x="4903545" y="5004346"/>
              <a:ext cx="412354" cy="152760"/>
            </a:xfrm>
            <a:prstGeom prst="trapezoid">
              <a:avLst>
                <a:gd name="adj" fmla="val 63642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59" name="グループ化 1558">
            <a:extLst>
              <a:ext uri="{FF2B5EF4-FFF2-40B4-BE49-F238E27FC236}">
                <a16:creationId xmlns:a16="http://schemas.microsoft.com/office/drawing/2014/main" id="{135E093B-B9B6-6EAE-1AF5-E00A5846E171}"/>
              </a:ext>
            </a:extLst>
          </p:cNvPr>
          <p:cNvGrpSpPr/>
          <p:nvPr/>
        </p:nvGrpSpPr>
        <p:grpSpPr>
          <a:xfrm>
            <a:off x="3891005" y="1115616"/>
            <a:ext cx="2093695" cy="2128511"/>
            <a:chOff x="3891005" y="1115616"/>
            <a:chExt cx="2093695" cy="2128511"/>
          </a:xfrm>
        </p:grpSpPr>
        <p:sp>
          <p:nvSpPr>
            <p:cNvPr id="1185" name="フリーフォーム: 図形 1184">
              <a:extLst>
                <a:ext uri="{FF2B5EF4-FFF2-40B4-BE49-F238E27FC236}">
                  <a16:creationId xmlns:a16="http://schemas.microsoft.com/office/drawing/2014/main" id="{3345E43A-E4E2-AC9F-173E-D450DAFED1C4}"/>
                </a:ext>
              </a:extLst>
            </p:cNvPr>
            <p:cNvSpPr/>
            <p:nvPr/>
          </p:nvSpPr>
          <p:spPr>
            <a:xfrm>
              <a:off x="5514089" y="1151853"/>
              <a:ext cx="470611" cy="793305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8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8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88" name="グループ化 1187">
              <a:extLst>
                <a:ext uri="{FF2B5EF4-FFF2-40B4-BE49-F238E27FC236}">
                  <a16:creationId xmlns:a16="http://schemas.microsoft.com/office/drawing/2014/main" id="{6B3B2595-1379-46D1-B6D6-0D1FC1849623}"/>
                </a:ext>
              </a:extLst>
            </p:cNvPr>
            <p:cNvGrpSpPr/>
            <p:nvPr/>
          </p:nvGrpSpPr>
          <p:grpSpPr>
            <a:xfrm>
              <a:off x="3891005" y="1115616"/>
              <a:ext cx="1763382" cy="2128511"/>
              <a:chOff x="979901" y="1719465"/>
              <a:chExt cx="1763382" cy="2128511"/>
            </a:xfrm>
          </p:grpSpPr>
          <p:sp>
            <p:nvSpPr>
              <p:cNvPr id="1189" name="四角形: 上の 2 つの角を丸める 1188">
                <a:extLst>
                  <a:ext uri="{FF2B5EF4-FFF2-40B4-BE49-F238E27FC236}">
                    <a16:creationId xmlns:a16="http://schemas.microsoft.com/office/drawing/2014/main" id="{43F00D26-BD24-57F6-78C0-CFCE4C3739A1}"/>
                  </a:ext>
                </a:extLst>
              </p:cNvPr>
              <p:cNvSpPr/>
              <p:nvPr/>
            </p:nvSpPr>
            <p:spPr>
              <a:xfrm flipV="1">
                <a:off x="2201810" y="2947629"/>
                <a:ext cx="453258" cy="9003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四角形: 上の 2 つの角を丸める 1189">
                <a:extLst>
                  <a:ext uri="{FF2B5EF4-FFF2-40B4-BE49-F238E27FC236}">
                    <a16:creationId xmlns:a16="http://schemas.microsoft.com/office/drawing/2014/main" id="{7758FC5D-8E3B-4942-0F2B-B3926A3C309A}"/>
                  </a:ext>
                </a:extLst>
              </p:cNvPr>
              <p:cNvSpPr/>
              <p:nvPr/>
            </p:nvSpPr>
            <p:spPr>
              <a:xfrm flipV="1">
                <a:off x="1313655" y="2941862"/>
                <a:ext cx="1249709" cy="906112"/>
              </a:xfrm>
              <a:prstGeom prst="round2SameRect">
                <a:avLst>
                  <a:gd name="adj1" fmla="val 0"/>
                  <a:gd name="adj2" fmla="val 17900"/>
                </a:avLst>
              </a:prstGeom>
              <a:solidFill>
                <a:schemeClr val="bg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91" name="グループ化 1190">
                <a:extLst>
                  <a:ext uri="{FF2B5EF4-FFF2-40B4-BE49-F238E27FC236}">
                    <a16:creationId xmlns:a16="http://schemas.microsoft.com/office/drawing/2014/main" id="{3C889EF2-F223-12DB-2CAA-B77BEDBE8D7B}"/>
                  </a:ext>
                </a:extLst>
              </p:cNvPr>
              <p:cNvGrpSpPr/>
              <p:nvPr/>
            </p:nvGrpSpPr>
            <p:grpSpPr>
              <a:xfrm>
                <a:off x="1506618" y="3723100"/>
                <a:ext cx="1057454" cy="83831"/>
                <a:chOff x="2123082" y="4112752"/>
                <a:chExt cx="1372362" cy="183024"/>
              </a:xfrm>
              <a:solidFill>
                <a:srgbClr val="FFFF00"/>
              </a:solidFill>
            </p:grpSpPr>
            <p:sp>
              <p:nvSpPr>
                <p:cNvPr id="1250" name="正方形/長方形 1249">
                  <a:extLst>
                    <a:ext uri="{FF2B5EF4-FFF2-40B4-BE49-F238E27FC236}">
                      <a16:creationId xmlns:a16="http://schemas.microsoft.com/office/drawing/2014/main" id="{C2DDB4EB-E9E4-2245-00D8-3FA14CE40042}"/>
                    </a:ext>
                  </a:extLst>
                </p:cNvPr>
                <p:cNvSpPr/>
                <p:nvPr/>
              </p:nvSpPr>
              <p:spPr>
                <a:xfrm>
                  <a:off x="2123082" y="4112752"/>
                  <a:ext cx="1372361" cy="183023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51" name="ひし形 1250">
                  <a:extLst>
                    <a:ext uri="{FF2B5EF4-FFF2-40B4-BE49-F238E27FC236}">
                      <a16:creationId xmlns:a16="http://schemas.microsoft.com/office/drawing/2014/main" id="{64FF4052-F6C7-320B-08D9-68BAD576EA29}"/>
                    </a:ext>
                  </a:extLst>
                </p:cNvPr>
                <p:cNvSpPr/>
                <p:nvPr/>
              </p:nvSpPr>
              <p:spPr>
                <a:xfrm>
                  <a:off x="21233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2" name="ひし形 1251">
                  <a:extLst>
                    <a:ext uri="{FF2B5EF4-FFF2-40B4-BE49-F238E27FC236}">
                      <a16:creationId xmlns:a16="http://schemas.microsoft.com/office/drawing/2014/main" id="{CEBA5730-278C-4B80-0B7F-60217E71710A}"/>
                    </a:ext>
                  </a:extLst>
                </p:cNvPr>
                <p:cNvSpPr/>
                <p:nvPr/>
              </p:nvSpPr>
              <p:spPr>
                <a:xfrm>
                  <a:off x="235525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3" name="ひし形 1252">
                  <a:extLst>
                    <a:ext uri="{FF2B5EF4-FFF2-40B4-BE49-F238E27FC236}">
                      <a16:creationId xmlns:a16="http://schemas.microsoft.com/office/drawing/2014/main" id="{9D0EE3A5-89C7-E204-45A6-B737C5547CAA}"/>
                    </a:ext>
                  </a:extLst>
                </p:cNvPr>
                <p:cNvSpPr/>
                <p:nvPr/>
              </p:nvSpPr>
              <p:spPr>
                <a:xfrm>
                  <a:off x="258717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4" name="ひし形 1253">
                  <a:extLst>
                    <a:ext uri="{FF2B5EF4-FFF2-40B4-BE49-F238E27FC236}">
                      <a16:creationId xmlns:a16="http://schemas.microsoft.com/office/drawing/2014/main" id="{707A6D6F-9915-851E-6D54-99C56B3F7EC6}"/>
                    </a:ext>
                  </a:extLst>
                </p:cNvPr>
                <p:cNvSpPr/>
                <p:nvPr/>
              </p:nvSpPr>
              <p:spPr>
                <a:xfrm>
                  <a:off x="281910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5" name="ひし形 1254">
                  <a:extLst>
                    <a:ext uri="{FF2B5EF4-FFF2-40B4-BE49-F238E27FC236}">
                      <a16:creationId xmlns:a16="http://schemas.microsoft.com/office/drawing/2014/main" id="{985CBC0F-EFEF-EE71-5DC5-FCEBD0D6588D}"/>
                    </a:ext>
                  </a:extLst>
                </p:cNvPr>
                <p:cNvSpPr/>
                <p:nvPr/>
              </p:nvSpPr>
              <p:spPr>
                <a:xfrm>
                  <a:off x="30510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6" name="ひし形 1255">
                  <a:extLst>
                    <a:ext uri="{FF2B5EF4-FFF2-40B4-BE49-F238E27FC236}">
                      <a16:creationId xmlns:a16="http://schemas.microsoft.com/office/drawing/2014/main" id="{09AECD3E-682F-45A7-F343-2F1B193FB08C}"/>
                    </a:ext>
                  </a:extLst>
                </p:cNvPr>
                <p:cNvSpPr/>
                <p:nvPr/>
              </p:nvSpPr>
              <p:spPr>
                <a:xfrm>
                  <a:off x="3282950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2" name="グループ化 1191">
                <a:extLst>
                  <a:ext uri="{FF2B5EF4-FFF2-40B4-BE49-F238E27FC236}">
                    <a16:creationId xmlns:a16="http://schemas.microsoft.com/office/drawing/2014/main" id="{E059D665-EE2E-518E-DDB7-018F9697AF1F}"/>
                  </a:ext>
                </a:extLst>
              </p:cNvPr>
              <p:cNvGrpSpPr/>
              <p:nvPr/>
            </p:nvGrpSpPr>
            <p:grpSpPr>
              <a:xfrm>
                <a:off x="1506618" y="3593458"/>
                <a:ext cx="1057454" cy="83831"/>
                <a:chOff x="2123082" y="4112752"/>
                <a:chExt cx="1372362" cy="183024"/>
              </a:xfrm>
              <a:solidFill>
                <a:srgbClr val="FFFF00"/>
              </a:solidFill>
            </p:grpSpPr>
            <p:sp>
              <p:nvSpPr>
                <p:cNvPr id="1243" name="正方形/長方形 1242">
                  <a:extLst>
                    <a:ext uri="{FF2B5EF4-FFF2-40B4-BE49-F238E27FC236}">
                      <a16:creationId xmlns:a16="http://schemas.microsoft.com/office/drawing/2014/main" id="{D8171896-1880-63D2-DB28-431332AD899B}"/>
                    </a:ext>
                  </a:extLst>
                </p:cNvPr>
                <p:cNvSpPr/>
                <p:nvPr/>
              </p:nvSpPr>
              <p:spPr>
                <a:xfrm>
                  <a:off x="2123082" y="4112752"/>
                  <a:ext cx="1372361" cy="183023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44" name="ひし形 1243">
                  <a:extLst>
                    <a:ext uri="{FF2B5EF4-FFF2-40B4-BE49-F238E27FC236}">
                      <a16:creationId xmlns:a16="http://schemas.microsoft.com/office/drawing/2014/main" id="{F877CB1C-0020-5D4F-8D8A-E48DA37E436F}"/>
                    </a:ext>
                  </a:extLst>
                </p:cNvPr>
                <p:cNvSpPr/>
                <p:nvPr/>
              </p:nvSpPr>
              <p:spPr>
                <a:xfrm>
                  <a:off x="21233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5" name="ひし形 1244">
                  <a:extLst>
                    <a:ext uri="{FF2B5EF4-FFF2-40B4-BE49-F238E27FC236}">
                      <a16:creationId xmlns:a16="http://schemas.microsoft.com/office/drawing/2014/main" id="{F1B8421B-CF19-79A1-413A-7EFD8B6C3716}"/>
                    </a:ext>
                  </a:extLst>
                </p:cNvPr>
                <p:cNvSpPr/>
                <p:nvPr/>
              </p:nvSpPr>
              <p:spPr>
                <a:xfrm>
                  <a:off x="235525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6" name="ひし形 1245">
                  <a:extLst>
                    <a:ext uri="{FF2B5EF4-FFF2-40B4-BE49-F238E27FC236}">
                      <a16:creationId xmlns:a16="http://schemas.microsoft.com/office/drawing/2014/main" id="{4235A7FD-0F10-2F61-19A6-244C6626D965}"/>
                    </a:ext>
                  </a:extLst>
                </p:cNvPr>
                <p:cNvSpPr/>
                <p:nvPr/>
              </p:nvSpPr>
              <p:spPr>
                <a:xfrm>
                  <a:off x="258717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7" name="ひし形 1246">
                  <a:extLst>
                    <a:ext uri="{FF2B5EF4-FFF2-40B4-BE49-F238E27FC236}">
                      <a16:creationId xmlns:a16="http://schemas.microsoft.com/office/drawing/2014/main" id="{D939E3F8-9EFD-FD96-91D0-DB084EA9B6FD}"/>
                    </a:ext>
                  </a:extLst>
                </p:cNvPr>
                <p:cNvSpPr/>
                <p:nvPr/>
              </p:nvSpPr>
              <p:spPr>
                <a:xfrm>
                  <a:off x="281910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8" name="ひし形 1247">
                  <a:extLst>
                    <a:ext uri="{FF2B5EF4-FFF2-40B4-BE49-F238E27FC236}">
                      <a16:creationId xmlns:a16="http://schemas.microsoft.com/office/drawing/2014/main" id="{3065C382-EA9D-3A2C-85EF-65108E6B84CA}"/>
                    </a:ext>
                  </a:extLst>
                </p:cNvPr>
                <p:cNvSpPr/>
                <p:nvPr/>
              </p:nvSpPr>
              <p:spPr>
                <a:xfrm>
                  <a:off x="30510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9" name="ひし形 1248">
                  <a:extLst>
                    <a:ext uri="{FF2B5EF4-FFF2-40B4-BE49-F238E27FC236}">
                      <a16:creationId xmlns:a16="http://schemas.microsoft.com/office/drawing/2014/main" id="{444E45F4-CC41-52F7-7A04-99F386727455}"/>
                    </a:ext>
                  </a:extLst>
                </p:cNvPr>
                <p:cNvSpPr/>
                <p:nvPr/>
              </p:nvSpPr>
              <p:spPr>
                <a:xfrm>
                  <a:off x="3282950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3" name="グループ化 1192">
                <a:extLst>
                  <a:ext uri="{FF2B5EF4-FFF2-40B4-BE49-F238E27FC236}">
                    <a16:creationId xmlns:a16="http://schemas.microsoft.com/office/drawing/2014/main" id="{18FDBE53-D51E-518E-6F06-14B92413C379}"/>
                  </a:ext>
                </a:extLst>
              </p:cNvPr>
              <p:cNvGrpSpPr/>
              <p:nvPr/>
            </p:nvGrpSpPr>
            <p:grpSpPr>
              <a:xfrm>
                <a:off x="1506618" y="3455345"/>
                <a:ext cx="1057454" cy="83831"/>
                <a:chOff x="2123082" y="4112752"/>
                <a:chExt cx="1372362" cy="183024"/>
              </a:xfrm>
              <a:solidFill>
                <a:srgbClr val="FFFF00"/>
              </a:solidFill>
            </p:grpSpPr>
            <p:sp>
              <p:nvSpPr>
                <p:cNvPr id="1236" name="正方形/長方形 1235">
                  <a:extLst>
                    <a:ext uri="{FF2B5EF4-FFF2-40B4-BE49-F238E27FC236}">
                      <a16:creationId xmlns:a16="http://schemas.microsoft.com/office/drawing/2014/main" id="{AA199BEF-947C-5EBF-2FB5-7FA44AF5024E}"/>
                    </a:ext>
                  </a:extLst>
                </p:cNvPr>
                <p:cNvSpPr/>
                <p:nvPr/>
              </p:nvSpPr>
              <p:spPr>
                <a:xfrm>
                  <a:off x="2123082" y="4112752"/>
                  <a:ext cx="1372361" cy="183023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7" name="ひし形 1236">
                  <a:extLst>
                    <a:ext uri="{FF2B5EF4-FFF2-40B4-BE49-F238E27FC236}">
                      <a16:creationId xmlns:a16="http://schemas.microsoft.com/office/drawing/2014/main" id="{92A0B8D5-2BB6-0139-6DFE-F4233E9E2D45}"/>
                    </a:ext>
                  </a:extLst>
                </p:cNvPr>
                <p:cNvSpPr/>
                <p:nvPr/>
              </p:nvSpPr>
              <p:spPr>
                <a:xfrm>
                  <a:off x="21233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8" name="ひし形 1237">
                  <a:extLst>
                    <a:ext uri="{FF2B5EF4-FFF2-40B4-BE49-F238E27FC236}">
                      <a16:creationId xmlns:a16="http://schemas.microsoft.com/office/drawing/2014/main" id="{4509559A-2BF4-9BE5-8D61-EBF3F6B58DA4}"/>
                    </a:ext>
                  </a:extLst>
                </p:cNvPr>
                <p:cNvSpPr/>
                <p:nvPr/>
              </p:nvSpPr>
              <p:spPr>
                <a:xfrm>
                  <a:off x="235525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9" name="ひし形 1238">
                  <a:extLst>
                    <a:ext uri="{FF2B5EF4-FFF2-40B4-BE49-F238E27FC236}">
                      <a16:creationId xmlns:a16="http://schemas.microsoft.com/office/drawing/2014/main" id="{720569DC-34F1-0B9E-7183-B36E65437388}"/>
                    </a:ext>
                  </a:extLst>
                </p:cNvPr>
                <p:cNvSpPr/>
                <p:nvPr/>
              </p:nvSpPr>
              <p:spPr>
                <a:xfrm>
                  <a:off x="258717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0" name="ひし形 1239">
                  <a:extLst>
                    <a:ext uri="{FF2B5EF4-FFF2-40B4-BE49-F238E27FC236}">
                      <a16:creationId xmlns:a16="http://schemas.microsoft.com/office/drawing/2014/main" id="{6E2505EB-2BBA-6236-391C-E3D535F27CEC}"/>
                    </a:ext>
                  </a:extLst>
                </p:cNvPr>
                <p:cNvSpPr/>
                <p:nvPr/>
              </p:nvSpPr>
              <p:spPr>
                <a:xfrm>
                  <a:off x="281910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1" name="ひし形 1240">
                  <a:extLst>
                    <a:ext uri="{FF2B5EF4-FFF2-40B4-BE49-F238E27FC236}">
                      <a16:creationId xmlns:a16="http://schemas.microsoft.com/office/drawing/2014/main" id="{27E56400-EE0F-39E1-416C-1566CA036152}"/>
                    </a:ext>
                  </a:extLst>
                </p:cNvPr>
                <p:cNvSpPr/>
                <p:nvPr/>
              </p:nvSpPr>
              <p:spPr>
                <a:xfrm>
                  <a:off x="30510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2" name="ひし形 1241">
                  <a:extLst>
                    <a:ext uri="{FF2B5EF4-FFF2-40B4-BE49-F238E27FC236}">
                      <a16:creationId xmlns:a16="http://schemas.microsoft.com/office/drawing/2014/main" id="{7A48400B-37DB-4746-0CA4-2CD3C7F64AC8}"/>
                    </a:ext>
                  </a:extLst>
                </p:cNvPr>
                <p:cNvSpPr/>
                <p:nvPr/>
              </p:nvSpPr>
              <p:spPr>
                <a:xfrm>
                  <a:off x="3282950" y="4112752"/>
                  <a:ext cx="212494" cy="183024"/>
                </a:xfrm>
                <a:prstGeom prst="diamon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77752E04-2030-D089-05F1-29740CDE0026}"/>
                  </a:ext>
                </a:extLst>
              </p:cNvPr>
              <p:cNvSpPr/>
              <p:nvPr/>
            </p:nvSpPr>
            <p:spPr>
              <a:xfrm>
                <a:off x="1658193" y="2947630"/>
                <a:ext cx="363699" cy="798055"/>
              </a:xfrm>
              <a:custGeom>
                <a:avLst/>
                <a:gdLst>
                  <a:gd name="connsiteX0" fmla="*/ 0 w 363699"/>
                  <a:gd name="connsiteY0" fmla="*/ 0 h 798055"/>
                  <a:gd name="connsiteX1" fmla="*/ 171171 w 363699"/>
                  <a:gd name="connsiteY1" fmla="*/ 0 h 798055"/>
                  <a:gd name="connsiteX2" fmla="*/ 363699 w 363699"/>
                  <a:gd name="connsiteY2" fmla="*/ 552465 h 798055"/>
                  <a:gd name="connsiteX3" fmla="*/ 278114 w 363699"/>
                  <a:gd name="connsiteY3" fmla="*/ 798055 h 798055"/>
                  <a:gd name="connsiteX4" fmla="*/ 0 w 363699"/>
                  <a:gd name="connsiteY4" fmla="*/ 0 h 798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699" h="798055">
                    <a:moveTo>
                      <a:pt x="0" y="0"/>
                    </a:moveTo>
                    <a:lnTo>
                      <a:pt x="171171" y="0"/>
                    </a:lnTo>
                    <a:lnTo>
                      <a:pt x="363699" y="552465"/>
                    </a:lnTo>
                    <a:lnTo>
                      <a:pt x="278114" y="7980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8B32CCC0-A06D-7DED-A91C-8607412E8E8F}"/>
                  </a:ext>
                </a:extLst>
              </p:cNvPr>
              <p:cNvSpPr/>
              <p:nvPr/>
            </p:nvSpPr>
            <p:spPr>
              <a:xfrm>
                <a:off x="1699468" y="2947630"/>
                <a:ext cx="363699" cy="798055"/>
              </a:xfrm>
              <a:custGeom>
                <a:avLst/>
                <a:gdLst>
                  <a:gd name="connsiteX0" fmla="*/ 0 w 363699"/>
                  <a:gd name="connsiteY0" fmla="*/ 0 h 798055"/>
                  <a:gd name="connsiteX1" fmla="*/ 171171 w 363699"/>
                  <a:gd name="connsiteY1" fmla="*/ 0 h 798055"/>
                  <a:gd name="connsiteX2" fmla="*/ 363699 w 363699"/>
                  <a:gd name="connsiteY2" fmla="*/ 552465 h 798055"/>
                  <a:gd name="connsiteX3" fmla="*/ 278114 w 363699"/>
                  <a:gd name="connsiteY3" fmla="*/ 798055 h 798055"/>
                  <a:gd name="connsiteX4" fmla="*/ 0 w 363699"/>
                  <a:gd name="connsiteY4" fmla="*/ 0 h 798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699" h="798055">
                    <a:moveTo>
                      <a:pt x="0" y="0"/>
                    </a:moveTo>
                    <a:lnTo>
                      <a:pt x="171171" y="0"/>
                    </a:lnTo>
                    <a:lnTo>
                      <a:pt x="363699" y="552465"/>
                    </a:lnTo>
                    <a:lnTo>
                      <a:pt x="278114" y="7980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平行四辺形 1195">
                <a:extLst>
                  <a:ext uri="{FF2B5EF4-FFF2-40B4-BE49-F238E27FC236}">
                    <a16:creationId xmlns:a16="http://schemas.microsoft.com/office/drawing/2014/main" id="{7B28A649-2C0F-B22D-6E73-D9DCA3990184}"/>
                  </a:ext>
                </a:extLst>
              </p:cNvPr>
              <p:cNvSpPr/>
              <p:nvPr/>
            </p:nvSpPr>
            <p:spPr>
              <a:xfrm>
                <a:off x="1900659" y="2941862"/>
                <a:ext cx="484932" cy="906113"/>
              </a:xfrm>
              <a:prstGeom prst="parallelogram">
                <a:avLst>
                  <a:gd name="adj" fmla="val 64702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平行四辺形 1196">
                <a:extLst>
                  <a:ext uri="{FF2B5EF4-FFF2-40B4-BE49-F238E27FC236}">
                    <a16:creationId xmlns:a16="http://schemas.microsoft.com/office/drawing/2014/main" id="{5B78CDA5-31B5-1B9B-E194-608AA36138E9}"/>
                  </a:ext>
                </a:extLst>
              </p:cNvPr>
              <p:cNvSpPr/>
              <p:nvPr/>
            </p:nvSpPr>
            <p:spPr>
              <a:xfrm>
                <a:off x="1938759" y="2941862"/>
                <a:ext cx="484932" cy="906113"/>
              </a:xfrm>
              <a:prstGeom prst="parallelogram">
                <a:avLst>
                  <a:gd name="adj" fmla="val 64702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98" name="グループ化 1197">
                <a:extLst>
                  <a:ext uri="{FF2B5EF4-FFF2-40B4-BE49-F238E27FC236}">
                    <a16:creationId xmlns:a16="http://schemas.microsoft.com/office/drawing/2014/main" id="{86FB619D-3BA1-00BE-E4C3-4978739B9AEB}"/>
                  </a:ext>
                </a:extLst>
              </p:cNvPr>
              <p:cNvGrpSpPr/>
              <p:nvPr/>
            </p:nvGrpSpPr>
            <p:grpSpPr>
              <a:xfrm>
                <a:off x="1097170" y="1719465"/>
                <a:ext cx="1646113" cy="1265036"/>
                <a:chOff x="1097170" y="1719465"/>
                <a:chExt cx="1646113" cy="1265036"/>
              </a:xfrm>
            </p:grpSpPr>
            <p:sp>
              <p:nvSpPr>
                <p:cNvPr id="1208" name="四角形: 上の 2 つの角を丸める 1207">
                  <a:extLst>
                    <a:ext uri="{FF2B5EF4-FFF2-40B4-BE49-F238E27FC236}">
                      <a16:creationId xmlns:a16="http://schemas.microsoft.com/office/drawing/2014/main" id="{7EFD6663-D54D-8719-CDF1-081B1528AFFD}"/>
                    </a:ext>
                  </a:extLst>
                </p:cNvPr>
                <p:cNvSpPr/>
                <p:nvPr/>
              </p:nvSpPr>
              <p:spPr>
                <a:xfrm rot="5400000" flipV="1">
                  <a:off x="1821601" y="2330952"/>
                  <a:ext cx="1002432" cy="30466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楕円 1208">
                  <a:extLst>
                    <a:ext uri="{FF2B5EF4-FFF2-40B4-BE49-F238E27FC236}">
                      <a16:creationId xmlns:a16="http://schemas.microsoft.com/office/drawing/2014/main" id="{23D437DC-963E-6D0C-5052-A65044009AD7}"/>
                    </a:ext>
                  </a:extLst>
                </p:cNvPr>
                <p:cNvSpPr/>
                <p:nvPr/>
              </p:nvSpPr>
              <p:spPr>
                <a:xfrm>
                  <a:off x="2207998" y="2321718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0" name="楕円 1209">
                  <a:extLst>
                    <a:ext uri="{FF2B5EF4-FFF2-40B4-BE49-F238E27FC236}">
                      <a16:creationId xmlns:a16="http://schemas.microsoft.com/office/drawing/2014/main" id="{D38C25EB-5E90-9C49-5D3E-67160AB74004}"/>
                    </a:ext>
                  </a:extLst>
                </p:cNvPr>
                <p:cNvSpPr/>
                <p:nvPr/>
              </p:nvSpPr>
              <p:spPr>
                <a:xfrm>
                  <a:off x="2280344" y="2390775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楕円 1210">
                  <a:extLst>
                    <a:ext uri="{FF2B5EF4-FFF2-40B4-BE49-F238E27FC236}">
                      <a16:creationId xmlns:a16="http://schemas.microsoft.com/office/drawing/2014/main" id="{96F87A98-1D7F-42CC-06F4-7A60947261F2}"/>
                    </a:ext>
                  </a:extLst>
                </p:cNvPr>
                <p:cNvSpPr/>
                <p:nvPr/>
              </p:nvSpPr>
              <p:spPr>
                <a:xfrm>
                  <a:off x="2335821" y="2443162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楕円 1211">
                  <a:extLst>
                    <a:ext uri="{FF2B5EF4-FFF2-40B4-BE49-F238E27FC236}">
                      <a16:creationId xmlns:a16="http://schemas.microsoft.com/office/drawing/2014/main" id="{E4D728B4-68A4-BC8C-E797-6D60B26A88EA}"/>
                    </a:ext>
                  </a:extLst>
                </p:cNvPr>
                <p:cNvSpPr/>
                <p:nvPr/>
              </p:nvSpPr>
              <p:spPr>
                <a:xfrm>
                  <a:off x="2387916" y="2628900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3" name="楕円 1212">
                  <a:extLst>
                    <a:ext uri="{FF2B5EF4-FFF2-40B4-BE49-F238E27FC236}">
                      <a16:creationId xmlns:a16="http://schemas.microsoft.com/office/drawing/2014/main" id="{17BE27FB-037D-4E17-DA09-6A5D0293D792}"/>
                    </a:ext>
                  </a:extLst>
                </p:cNvPr>
                <p:cNvSpPr/>
                <p:nvPr/>
              </p:nvSpPr>
              <p:spPr>
                <a:xfrm>
                  <a:off x="2460262" y="2697957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4" name="楕円 1213">
                  <a:extLst>
                    <a:ext uri="{FF2B5EF4-FFF2-40B4-BE49-F238E27FC236}">
                      <a16:creationId xmlns:a16="http://schemas.microsoft.com/office/drawing/2014/main" id="{C15A1A81-F6C1-AE2F-D439-65FB16F336EA}"/>
                    </a:ext>
                  </a:extLst>
                </p:cNvPr>
                <p:cNvSpPr/>
                <p:nvPr/>
              </p:nvSpPr>
              <p:spPr>
                <a:xfrm>
                  <a:off x="2515739" y="2750344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5" name="四角形: 上の 2 つの角を丸める 1214">
                  <a:extLst>
                    <a:ext uri="{FF2B5EF4-FFF2-40B4-BE49-F238E27FC236}">
                      <a16:creationId xmlns:a16="http://schemas.microsoft.com/office/drawing/2014/main" id="{6A70D965-084C-3AEA-703D-E95645867FE2}"/>
                    </a:ext>
                  </a:extLst>
                </p:cNvPr>
                <p:cNvSpPr/>
                <p:nvPr/>
              </p:nvSpPr>
              <p:spPr>
                <a:xfrm>
                  <a:off x="1525165" y="2084155"/>
                  <a:ext cx="898526" cy="900346"/>
                </a:xfrm>
                <a:prstGeom prst="round2SameRect">
                  <a:avLst>
                    <a:gd name="adj1" fmla="val 14811"/>
                    <a:gd name="adj2" fmla="val 2950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6" name="四角形: 上の 2 つの角を丸める 1215">
                  <a:extLst>
                    <a:ext uri="{FF2B5EF4-FFF2-40B4-BE49-F238E27FC236}">
                      <a16:creationId xmlns:a16="http://schemas.microsoft.com/office/drawing/2014/main" id="{4B31AA98-AD08-FD9B-5CA2-55C0135E7582}"/>
                    </a:ext>
                  </a:extLst>
                </p:cNvPr>
                <p:cNvSpPr/>
                <p:nvPr/>
              </p:nvSpPr>
              <p:spPr>
                <a:xfrm flipV="1">
                  <a:off x="1525165" y="1981200"/>
                  <a:ext cx="898526" cy="20856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フリーフォーム: 図形 1216">
                  <a:extLst>
                    <a:ext uri="{FF2B5EF4-FFF2-40B4-BE49-F238E27FC236}">
                      <a16:creationId xmlns:a16="http://schemas.microsoft.com/office/drawing/2014/main" id="{0E8334E7-65C8-CAED-BF14-3F206F748EE9}"/>
                    </a:ext>
                  </a:extLst>
                </p:cNvPr>
                <p:cNvSpPr/>
                <p:nvPr/>
              </p:nvSpPr>
              <p:spPr>
                <a:xfrm flipH="1">
                  <a:off x="1763688" y="1719465"/>
                  <a:ext cx="478632" cy="364331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8" name="四角形: 上の 2 つの角を丸める 1217">
                  <a:extLst>
                    <a:ext uri="{FF2B5EF4-FFF2-40B4-BE49-F238E27FC236}">
                      <a16:creationId xmlns:a16="http://schemas.microsoft.com/office/drawing/2014/main" id="{B5C7C2EC-8D90-3265-44E4-6CCB02C55F8D}"/>
                    </a:ext>
                  </a:extLst>
                </p:cNvPr>
                <p:cNvSpPr/>
                <p:nvPr/>
              </p:nvSpPr>
              <p:spPr>
                <a:xfrm>
                  <a:off x="2115715" y="2388835"/>
                  <a:ext cx="251620" cy="8528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9" name="四角形: 上の 2 つの角を丸める 1218">
                  <a:extLst>
                    <a:ext uri="{FF2B5EF4-FFF2-40B4-BE49-F238E27FC236}">
                      <a16:creationId xmlns:a16="http://schemas.microsoft.com/office/drawing/2014/main" id="{35688189-A4AF-5197-204B-B055D56338EB}"/>
                    </a:ext>
                  </a:extLst>
                </p:cNvPr>
                <p:cNvSpPr/>
                <p:nvPr/>
              </p:nvSpPr>
              <p:spPr>
                <a:xfrm>
                  <a:off x="1694630" y="2388835"/>
                  <a:ext cx="251620" cy="8528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0" name="四角形: 上の 2 つの角を丸める 74">
                  <a:extLst>
                    <a:ext uri="{FF2B5EF4-FFF2-40B4-BE49-F238E27FC236}">
                      <a16:creationId xmlns:a16="http://schemas.microsoft.com/office/drawing/2014/main" id="{61D69CCD-AD98-31B7-6A14-6BD464041D9C}"/>
                    </a:ext>
                  </a:extLst>
                </p:cNvPr>
                <p:cNvSpPr/>
                <p:nvPr/>
              </p:nvSpPr>
              <p:spPr>
                <a:xfrm rot="16200000">
                  <a:off x="1895537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1" name="台形 1220">
                  <a:extLst>
                    <a:ext uri="{FF2B5EF4-FFF2-40B4-BE49-F238E27FC236}">
                      <a16:creationId xmlns:a16="http://schemas.microsoft.com/office/drawing/2014/main" id="{67DEBA08-D3F6-2090-0E1E-CB91386C1A7E}"/>
                    </a:ext>
                  </a:extLst>
                </p:cNvPr>
                <p:cNvSpPr/>
                <p:nvPr/>
              </p:nvSpPr>
              <p:spPr>
                <a:xfrm>
                  <a:off x="1801390" y="2727835"/>
                  <a:ext cx="412354" cy="152760"/>
                </a:xfrm>
                <a:prstGeom prst="trapezoid">
                  <a:avLst>
                    <a:gd name="adj" fmla="val 63642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2" name="四角形: 上の 2 つの角を丸める 1221">
                  <a:extLst>
                    <a:ext uri="{FF2B5EF4-FFF2-40B4-BE49-F238E27FC236}">
                      <a16:creationId xmlns:a16="http://schemas.microsoft.com/office/drawing/2014/main" id="{63189004-3A60-333E-098D-41843C997060}"/>
                    </a:ext>
                  </a:extLst>
                </p:cNvPr>
                <p:cNvSpPr/>
                <p:nvPr/>
              </p:nvSpPr>
              <p:spPr>
                <a:xfrm flipV="1">
                  <a:off x="2115715" y="2309926"/>
                  <a:ext cx="251620" cy="5271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3" name="四角形: 上の 2 つの角を丸める 1222">
                  <a:extLst>
                    <a:ext uri="{FF2B5EF4-FFF2-40B4-BE49-F238E27FC236}">
                      <a16:creationId xmlns:a16="http://schemas.microsoft.com/office/drawing/2014/main" id="{CCFA0353-EA33-3037-7D84-6F9FA33267BA}"/>
                    </a:ext>
                  </a:extLst>
                </p:cNvPr>
                <p:cNvSpPr/>
                <p:nvPr/>
              </p:nvSpPr>
              <p:spPr>
                <a:xfrm flipV="1">
                  <a:off x="1694630" y="2309926"/>
                  <a:ext cx="251620" cy="5271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4" name="四角形: 上の 2 つの角を丸める 1223">
                  <a:extLst>
                    <a:ext uri="{FF2B5EF4-FFF2-40B4-BE49-F238E27FC236}">
                      <a16:creationId xmlns:a16="http://schemas.microsoft.com/office/drawing/2014/main" id="{9B822B82-A11A-F28E-9506-1F7B2F2469A9}"/>
                    </a:ext>
                  </a:extLst>
                </p:cNvPr>
                <p:cNvSpPr/>
                <p:nvPr/>
              </p:nvSpPr>
              <p:spPr>
                <a:xfrm rot="16200000" flipV="1">
                  <a:off x="1013350" y="2357989"/>
                  <a:ext cx="1002432" cy="25059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5" name="楕円 1224">
                  <a:extLst>
                    <a:ext uri="{FF2B5EF4-FFF2-40B4-BE49-F238E27FC236}">
                      <a16:creationId xmlns:a16="http://schemas.microsoft.com/office/drawing/2014/main" id="{17178C90-6EA2-CD04-3410-B072E2F42671}"/>
                    </a:ext>
                  </a:extLst>
                </p:cNvPr>
                <p:cNvSpPr/>
                <p:nvPr/>
              </p:nvSpPr>
              <p:spPr>
                <a:xfrm>
                  <a:off x="1451976" y="2628900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6" name="楕円 1225">
                  <a:extLst>
                    <a:ext uri="{FF2B5EF4-FFF2-40B4-BE49-F238E27FC236}">
                      <a16:creationId xmlns:a16="http://schemas.microsoft.com/office/drawing/2014/main" id="{98206A16-3BD2-0A0B-5909-5F956D8C92EC}"/>
                    </a:ext>
                  </a:extLst>
                </p:cNvPr>
                <p:cNvSpPr/>
                <p:nvPr/>
              </p:nvSpPr>
              <p:spPr>
                <a:xfrm>
                  <a:off x="1524322" y="2697957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楕円 1226">
                  <a:extLst>
                    <a:ext uri="{FF2B5EF4-FFF2-40B4-BE49-F238E27FC236}">
                      <a16:creationId xmlns:a16="http://schemas.microsoft.com/office/drawing/2014/main" id="{B32B999A-AD01-20C5-5071-F4006F761583}"/>
                    </a:ext>
                  </a:extLst>
                </p:cNvPr>
                <p:cNvSpPr/>
                <p:nvPr/>
              </p:nvSpPr>
              <p:spPr>
                <a:xfrm>
                  <a:off x="1579799" y="2750344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8" name="楕円 1227">
                  <a:extLst>
                    <a:ext uri="{FF2B5EF4-FFF2-40B4-BE49-F238E27FC236}">
                      <a16:creationId xmlns:a16="http://schemas.microsoft.com/office/drawing/2014/main" id="{26F9C68B-A847-839C-9703-0EBE0B9093AB}"/>
                    </a:ext>
                  </a:extLst>
                </p:cNvPr>
                <p:cNvSpPr/>
                <p:nvPr/>
              </p:nvSpPr>
              <p:spPr>
                <a:xfrm>
                  <a:off x="1097170" y="2628900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9" name="楕円 1228">
                  <a:extLst>
                    <a:ext uri="{FF2B5EF4-FFF2-40B4-BE49-F238E27FC236}">
                      <a16:creationId xmlns:a16="http://schemas.microsoft.com/office/drawing/2014/main" id="{70A8E500-DD26-F418-EB5F-23EA366BF604}"/>
                    </a:ext>
                  </a:extLst>
                </p:cNvPr>
                <p:cNvSpPr/>
                <p:nvPr/>
              </p:nvSpPr>
              <p:spPr>
                <a:xfrm>
                  <a:off x="1169516" y="2697957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0" name="楕円 1229">
                  <a:extLst>
                    <a:ext uri="{FF2B5EF4-FFF2-40B4-BE49-F238E27FC236}">
                      <a16:creationId xmlns:a16="http://schemas.microsoft.com/office/drawing/2014/main" id="{FCB3DB76-F0DF-6F8C-37B7-FC4A3F93CBE6}"/>
                    </a:ext>
                  </a:extLst>
                </p:cNvPr>
                <p:cNvSpPr/>
                <p:nvPr/>
              </p:nvSpPr>
              <p:spPr>
                <a:xfrm>
                  <a:off x="1280526" y="2321718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1" name="楕円 1230">
                  <a:extLst>
                    <a:ext uri="{FF2B5EF4-FFF2-40B4-BE49-F238E27FC236}">
                      <a16:creationId xmlns:a16="http://schemas.microsoft.com/office/drawing/2014/main" id="{D2ACB7C4-1F5C-84C8-5600-601E3C352038}"/>
                    </a:ext>
                  </a:extLst>
                </p:cNvPr>
                <p:cNvSpPr/>
                <p:nvPr/>
              </p:nvSpPr>
              <p:spPr>
                <a:xfrm>
                  <a:off x="1352872" y="2390775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2" name="楕円 1231">
                  <a:extLst>
                    <a:ext uri="{FF2B5EF4-FFF2-40B4-BE49-F238E27FC236}">
                      <a16:creationId xmlns:a16="http://schemas.microsoft.com/office/drawing/2014/main" id="{DF238C0E-FA1A-068B-0D8E-5AC2F3578A91}"/>
                    </a:ext>
                  </a:extLst>
                </p:cNvPr>
                <p:cNvSpPr/>
                <p:nvPr/>
              </p:nvSpPr>
              <p:spPr>
                <a:xfrm>
                  <a:off x="1408349" y="2443162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3" name="楕円 1232">
                  <a:extLst>
                    <a:ext uri="{FF2B5EF4-FFF2-40B4-BE49-F238E27FC236}">
                      <a16:creationId xmlns:a16="http://schemas.microsoft.com/office/drawing/2014/main" id="{CCD1FDCC-6038-F21A-20CC-AE570DC8F769}"/>
                    </a:ext>
                  </a:extLst>
                </p:cNvPr>
                <p:cNvSpPr/>
                <p:nvPr/>
              </p:nvSpPr>
              <p:spPr>
                <a:xfrm>
                  <a:off x="1224993" y="2750344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楕円 1233">
                  <a:extLst>
                    <a:ext uri="{FF2B5EF4-FFF2-40B4-BE49-F238E27FC236}">
                      <a16:creationId xmlns:a16="http://schemas.microsoft.com/office/drawing/2014/main" id="{6600BD08-0C84-4D71-2A11-1B704873C91D}"/>
                    </a:ext>
                  </a:extLst>
                </p:cNvPr>
                <p:cNvSpPr/>
                <p:nvPr/>
              </p:nvSpPr>
              <p:spPr>
                <a:xfrm>
                  <a:off x="1801477" y="2392919"/>
                  <a:ext cx="76437" cy="7643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5" name="楕円 1234">
                  <a:extLst>
                    <a:ext uri="{FF2B5EF4-FFF2-40B4-BE49-F238E27FC236}">
                      <a16:creationId xmlns:a16="http://schemas.microsoft.com/office/drawing/2014/main" id="{811ED2E6-701C-D250-CA44-F9E2203F2690}"/>
                    </a:ext>
                  </a:extLst>
                </p:cNvPr>
                <p:cNvSpPr/>
                <p:nvPr/>
              </p:nvSpPr>
              <p:spPr>
                <a:xfrm>
                  <a:off x="2204041" y="2392919"/>
                  <a:ext cx="76437" cy="7643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99" name="四角形: 上の 2 つの角を丸める 1198">
                <a:extLst>
                  <a:ext uri="{FF2B5EF4-FFF2-40B4-BE49-F238E27FC236}">
                    <a16:creationId xmlns:a16="http://schemas.microsoft.com/office/drawing/2014/main" id="{52BC6AAC-342C-4EF5-AA2A-9264916B9E8B}"/>
                  </a:ext>
                </a:extLst>
              </p:cNvPr>
              <p:cNvSpPr/>
              <p:nvPr/>
            </p:nvSpPr>
            <p:spPr>
              <a:xfrm flipV="1">
                <a:off x="1166450" y="2918241"/>
                <a:ext cx="440532" cy="92973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00" name="グループ化 1199">
                <a:extLst>
                  <a:ext uri="{FF2B5EF4-FFF2-40B4-BE49-F238E27FC236}">
                    <a16:creationId xmlns:a16="http://schemas.microsoft.com/office/drawing/2014/main" id="{C40A0A91-3E83-61E4-E360-9C77D4C94250}"/>
                  </a:ext>
                </a:extLst>
              </p:cNvPr>
              <p:cNvGrpSpPr/>
              <p:nvPr/>
            </p:nvGrpSpPr>
            <p:grpSpPr>
              <a:xfrm>
                <a:off x="979901" y="2246981"/>
                <a:ext cx="478307" cy="1600994"/>
                <a:chOff x="925320" y="2162888"/>
                <a:chExt cx="503430" cy="1685087"/>
              </a:xfrm>
              <a:solidFill>
                <a:srgbClr val="FFFF00"/>
              </a:solidFill>
            </p:grpSpPr>
            <p:sp>
              <p:nvSpPr>
                <p:cNvPr id="1201" name="四角形: 上の 2 つの角を丸める 1200">
                  <a:extLst>
                    <a:ext uri="{FF2B5EF4-FFF2-40B4-BE49-F238E27FC236}">
                      <a16:creationId xmlns:a16="http://schemas.microsoft.com/office/drawing/2014/main" id="{91704EB3-A5B9-BBB9-9BA9-7BC885D7B391}"/>
                    </a:ext>
                  </a:extLst>
                </p:cNvPr>
                <p:cNvSpPr/>
                <p:nvPr/>
              </p:nvSpPr>
              <p:spPr>
                <a:xfrm flipV="1">
                  <a:off x="950483" y="3199789"/>
                  <a:ext cx="440532" cy="648186"/>
                </a:xfrm>
                <a:prstGeom prst="round2SameRect">
                  <a:avLst>
                    <a:gd name="adj1" fmla="val 50000"/>
                    <a:gd name="adj2" fmla="val 18288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2" name="フリーフォーム: 図形 1201">
                  <a:extLst>
                    <a:ext uri="{FF2B5EF4-FFF2-40B4-BE49-F238E27FC236}">
                      <a16:creationId xmlns:a16="http://schemas.microsoft.com/office/drawing/2014/main" id="{4726333F-2F7B-749B-95F1-18C04FBD1225}"/>
                    </a:ext>
                  </a:extLst>
                </p:cNvPr>
                <p:cNvSpPr/>
                <p:nvPr/>
              </p:nvSpPr>
              <p:spPr>
                <a:xfrm rot="10800000" flipH="1">
                  <a:off x="925320" y="3178683"/>
                  <a:ext cx="503430" cy="202692"/>
                </a:xfrm>
                <a:custGeom>
                  <a:avLst/>
                  <a:gdLst>
                    <a:gd name="connsiteX0" fmla="*/ 0 w 528040"/>
                    <a:gd name="connsiteY0" fmla="*/ 200970 h 200970"/>
                    <a:gd name="connsiteX1" fmla="*/ 60423 w 528040"/>
                    <a:gd name="connsiteY1" fmla="*/ 200970 h 200970"/>
                    <a:gd name="connsiteX2" fmla="*/ 203597 w 528040"/>
                    <a:gd name="connsiteY2" fmla="*/ 200970 h 200970"/>
                    <a:gd name="connsiteX3" fmla="*/ 264020 w 528040"/>
                    <a:gd name="connsiteY3" fmla="*/ 200970 h 200970"/>
                    <a:gd name="connsiteX4" fmla="*/ 324443 w 528040"/>
                    <a:gd name="connsiteY4" fmla="*/ 200970 h 200970"/>
                    <a:gd name="connsiteX5" fmla="*/ 467617 w 528040"/>
                    <a:gd name="connsiteY5" fmla="*/ 200970 h 200970"/>
                    <a:gd name="connsiteX6" fmla="*/ 528040 w 528040"/>
                    <a:gd name="connsiteY6" fmla="*/ 200970 h 200970"/>
                    <a:gd name="connsiteX7" fmla="*/ 528040 w 528040"/>
                    <a:gd name="connsiteY7" fmla="*/ 21017 h 200970"/>
                    <a:gd name="connsiteX8" fmla="*/ 453459 w 528040"/>
                    <a:gd name="connsiteY8" fmla="*/ 86937 h 200970"/>
                    <a:gd name="connsiteX9" fmla="*/ 396030 w 528040"/>
                    <a:gd name="connsiteY9" fmla="*/ 0 h 200970"/>
                    <a:gd name="connsiteX10" fmla="*/ 338601 w 528040"/>
                    <a:gd name="connsiteY10" fmla="*/ 86937 h 200970"/>
                    <a:gd name="connsiteX11" fmla="*/ 264020 w 528040"/>
                    <a:gd name="connsiteY11" fmla="*/ 21017 h 200970"/>
                    <a:gd name="connsiteX12" fmla="*/ 189439 w 528040"/>
                    <a:gd name="connsiteY12" fmla="*/ 86937 h 200970"/>
                    <a:gd name="connsiteX13" fmla="*/ 132010 w 528040"/>
                    <a:gd name="connsiteY13" fmla="*/ 0 h 200970"/>
                    <a:gd name="connsiteX14" fmla="*/ 74581 w 528040"/>
                    <a:gd name="connsiteY14" fmla="*/ 86937 h 200970"/>
                    <a:gd name="connsiteX15" fmla="*/ 0 w 528040"/>
                    <a:gd name="connsiteY15" fmla="*/ 21017 h 200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8040" h="200970">
                      <a:moveTo>
                        <a:pt x="0" y="200970"/>
                      </a:moveTo>
                      <a:lnTo>
                        <a:pt x="60423" y="200970"/>
                      </a:lnTo>
                      <a:lnTo>
                        <a:pt x="203597" y="200970"/>
                      </a:lnTo>
                      <a:lnTo>
                        <a:pt x="264020" y="200970"/>
                      </a:lnTo>
                      <a:lnTo>
                        <a:pt x="324443" y="200970"/>
                      </a:lnTo>
                      <a:lnTo>
                        <a:pt x="467617" y="200970"/>
                      </a:lnTo>
                      <a:lnTo>
                        <a:pt x="528040" y="200970"/>
                      </a:lnTo>
                      <a:lnTo>
                        <a:pt x="528040" y="21017"/>
                      </a:lnTo>
                      <a:lnTo>
                        <a:pt x="453459" y="86937"/>
                      </a:lnTo>
                      <a:lnTo>
                        <a:pt x="396030" y="0"/>
                      </a:lnTo>
                      <a:lnTo>
                        <a:pt x="338601" y="86937"/>
                      </a:lnTo>
                      <a:lnTo>
                        <a:pt x="264020" y="21017"/>
                      </a:lnTo>
                      <a:lnTo>
                        <a:pt x="189439" y="86937"/>
                      </a:lnTo>
                      <a:lnTo>
                        <a:pt x="132010" y="0"/>
                      </a:lnTo>
                      <a:lnTo>
                        <a:pt x="74581" y="86937"/>
                      </a:lnTo>
                      <a:lnTo>
                        <a:pt x="0" y="2101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3" name="台形 1202">
                  <a:extLst>
                    <a:ext uri="{FF2B5EF4-FFF2-40B4-BE49-F238E27FC236}">
                      <a16:creationId xmlns:a16="http://schemas.microsoft.com/office/drawing/2014/main" id="{52336BD5-E840-1326-F345-E5F31EF63BA6}"/>
                    </a:ext>
                  </a:extLst>
                </p:cNvPr>
                <p:cNvSpPr/>
                <p:nvPr/>
              </p:nvSpPr>
              <p:spPr>
                <a:xfrm rot="10800000">
                  <a:off x="1098355" y="2603267"/>
                  <a:ext cx="150264" cy="1244708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4" name="四角形: 上の 2 つの角を丸める 1203">
                  <a:extLst>
                    <a:ext uri="{FF2B5EF4-FFF2-40B4-BE49-F238E27FC236}">
                      <a16:creationId xmlns:a16="http://schemas.microsoft.com/office/drawing/2014/main" id="{8863393F-573D-C620-9BAA-03F41831A53D}"/>
                    </a:ext>
                  </a:extLst>
                </p:cNvPr>
                <p:cNvSpPr/>
                <p:nvPr/>
              </p:nvSpPr>
              <p:spPr>
                <a:xfrm rot="5400000" flipV="1">
                  <a:off x="976685" y="2936882"/>
                  <a:ext cx="376321" cy="287304"/>
                </a:xfrm>
                <a:prstGeom prst="round2SameRect">
                  <a:avLst>
                    <a:gd name="adj1" fmla="val 50000"/>
                    <a:gd name="adj2" fmla="val 18288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5" name="フリーフォーム: 図形 1204">
                  <a:extLst>
                    <a:ext uri="{FF2B5EF4-FFF2-40B4-BE49-F238E27FC236}">
                      <a16:creationId xmlns:a16="http://schemas.microsoft.com/office/drawing/2014/main" id="{08C5053A-117D-80B0-FD48-E05C8218B3DC}"/>
                    </a:ext>
                  </a:extLst>
                </p:cNvPr>
                <p:cNvSpPr/>
                <p:nvPr/>
              </p:nvSpPr>
              <p:spPr>
                <a:xfrm rot="10800000" flipH="1">
                  <a:off x="1040905" y="2503460"/>
                  <a:ext cx="264020" cy="200970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6" name="楕円 1205">
                  <a:extLst>
                    <a:ext uri="{FF2B5EF4-FFF2-40B4-BE49-F238E27FC236}">
                      <a16:creationId xmlns:a16="http://schemas.microsoft.com/office/drawing/2014/main" id="{0B16E70A-182E-4348-0880-85BDB71FA56B}"/>
                    </a:ext>
                  </a:extLst>
                </p:cNvPr>
                <p:cNvSpPr/>
                <p:nvPr/>
              </p:nvSpPr>
              <p:spPr>
                <a:xfrm>
                  <a:off x="975610" y="2162888"/>
                  <a:ext cx="398447" cy="39844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7" name="楕円 1206">
                  <a:extLst>
                    <a:ext uri="{FF2B5EF4-FFF2-40B4-BE49-F238E27FC236}">
                      <a16:creationId xmlns:a16="http://schemas.microsoft.com/office/drawing/2014/main" id="{826E5EA0-030B-5F36-C106-370C65462408}"/>
                    </a:ext>
                  </a:extLst>
                </p:cNvPr>
                <p:cNvSpPr/>
                <p:nvPr/>
              </p:nvSpPr>
              <p:spPr>
                <a:xfrm>
                  <a:off x="1185482" y="2203780"/>
                  <a:ext cx="107385" cy="107385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26" name="グループ化 1325">
            <a:extLst>
              <a:ext uri="{FF2B5EF4-FFF2-40B4-BE49-F238E27FC236}">
                <a16:creationId xmlns:a16="http://schemas.microsoft.com/office/drawing/2014/main" id="{241B602A-AB99-E7AE-C744-7EFD419B13FE}"/>
              </a:ext>
            </a:extLst>
          </p:cNvPr>
          <p:cNvGrpSpPr/>
          <p:nvPr/>
        </p:nvGrpSpPr>
        <p:grpSpPr>
          <a:xfrm>
            <a:off x="4483164" y="4006185"/>
            <a:ext cx="1050951" cy="2177616"/>
            <a:chOff x="246315" y="1115616"/>
            <a:chExt cx="1763382" cy="3653803"/>
          </a:xfrm>
        </p:grpSpPr>
        <p:grpSp>
          <p:nvGrpSpPr>
            <p:cNvPr id="1327" name="グループ化 1326">
              <a:extLst>
                <a:ext uri="{FF2B5EF4-FFF2-40B4-BE49-F238E27FC236}">
                  <a16:creationId xmlns:a16="http://schemas.microsoft.com/office/drawing/2014/main" id="{75A9AD30-498E-57BC-55CF-2F885B56C76C}"/>
                </a:ext>
              </a:extLst>
            </p:cNvPr>
            <p:cNvGrpSpPr/>
            <p:nvPr/>
          </p:nvGrpSpPr>
          <p:grpSpPr>
            <a:xfrm>
              <a:off x="246315" y="1115616"/>
              <a:ext cx="1763382" cy="2067204"/>
              <a:chOff x="246315" y="1115616"/>
              <a:chExt cx="1763382" cy="2067204"/>
            </a:xfrm>
          </p:grpSpPr>
          <p:sp>
            <p:nvSpPr>
              <p:cNvPr id="1374" name="フリーフォーム: 図形 1373">
                <a:extLst>
                  <a:ext uri="{FF2B5EF4-FFF2-40B4-BE49-F238E27FC236}">
                    <a16:creationId xmlns:a16="http://schemas.microsoft.com/office/drawing/2014/main" id="{D61298B4-E362-E4D5-482F-A6C9F8207BCD}"/>
                  </a:ext>
                </a:extLst>
              </p:cNvPr>
              <p:cNvSpPr/>
              <p:nvPr/>
            </p:nvSpPr>
            <p:spPr>
              <a:xfrm flipV="1">
                <a:off x="1468224" y="2343781"/>
                <a:ext cx="453258" cy="496941"/>
              </a:xfrm>
              <a:custGeom>
                <a:avLst/>
                <a:gdLst>
                  <a:gd name="connsiteX0" fmla="*/ 226629 w 453258"/>
                  <a:gd name="connsiteY0" fmla="*/ 496941 h 496941"/>
                  <a:gd name="connsiteX1" fmla="*/ 453258 w 453258"/>
                  <a:gd name="connsiteY1" fmla="*/ 270312 h 496941"/>
                  <a:gd name="connsiteX2" fmla="*/ 453258 w 453258"/>
                  <a:gd name="connsiteY2" fmla="*/ 135703 h 496941"/>
                  <a:gd name="connsiteX3" fmla="*/ 0 w 453258"/>
                  <a:gd name="connsiteY3" fmla="*/ 0 h 496941"/>
                  <a:gd name="connsiteX4" fmla="*/ 0 w 453258"/>
                  <a:gd name="connsiteY4" fmla="*/ 270312 h 496941"/>
                  <a:gd name="connsiteX5" fmla="*/ 226629 w 453258"/>
                  <a:gd name="connsiteY5" fmla="*/ 496941 h 49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258" h="496941">
                    <a:moveTo>
                      <a:pt x="226629" y="496941"/>
                    </a:moveTo>
                    <a:cubicBezTo>
                      <a:pt x="351793" y="496941"/>
                      <a:pt x="453258" y="395476"/>
                      <a:pt x="453258" y="270312"/>
                    </a:cubicBezTo>
                    <a:lnTo>
                      <a:pt x="453258" y="135703"/>
                    </a:lnTo>
                    <a:lnTo>
                      <a:pt x="0" y="0"/>
                    </a:lnTo>
                    <a:lnTo>
                      <a:pt x="0" y="270312"/>
                    </a:lnTo>
                    <a:cubicBezTo>
                      <a:pt x="0" y="395476"/>
                      <a:pt x="101465" y="496941"/>
                      <a:pt x="226629" y="49694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5" name="フリーフォーム: 図形 1374">
                <a:extLst>
                  <a:ext uri="{FF2B5EF4-FFF2-40B4-BE49-F238E27FC236}">
                    <a16:creationId xmlns:a16="http://schemas.microsoft.com/office/drawing/2014/main" id="{DDC9BA49-C652-9C91-D88A-F102E2EF647C}"/>
                  </a:ext>
                </a:extLst>
              </p:cNvPr>
              <p:cNvSpPr/>
              <p:nvPr/>
            </p:nvSpPr>
            <p:spPr>
              <a:xfrm flipV="1">
                <a:off x="580069" y="2338014"/>
                <a:ext cx="1249709" cy="770389"/>
              </a:xfrm>
              <a:custGeom>
                <a:avLst/>
                <a:gdLst>
                  <a:gd name="connsiteX0" fmla="*/ 162194 w 1249709"/>
                  <a:gd name="connsiteY0" fmla="*/ 770389 h 770389"/>
                  <a:gd name="connsiteX1" fmla="*/ 1087515 w 1249709"/>
                  <a:gd name="connsiteY1" fmla="*/ 770389 h 770389"/>
                  <a:gd name="connsiteX2" fmla="*/ 1249709 w 1249709"/>
                  <a:gd name="connsiteY2" fmla="*/ 608195 h 770389"/>
                  <a:gd name="connsiteX3" fmla="*/ 1249709 w 1249709"/>
                  <a:gd name="connsiteY3" fmla="*/ 374157 h 770389"/>
                  <a:gd name="connsiteX4" fmla="*/ 0 w 1249709"/>
                  <a:gd name="connsiteY4" fmla="*/ 0 h 770389"/>
                  <a:gd name="connsiteX5" fmla="*/ 0 w 1249709"/>
                  <a:gd name="connsiteY5" fmla="*/ 608195 h 770389"/>
                  <a:gd name="connsiteX6" fmla="*/ 162194 w 1249709"/>
                  <a:gd name="connsiteY6" fmla="*/ 770389 h 77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709" h="770389">
                    <a:moveTo>
                      <a:pt x="162194" y="770389"/>
                    </a:moveTo>
                    <a:lnTo>
                      <a:pt x="1087515" y="770389"/>
                    </a:lnTo>
                    <a:cubicBezTo>
                      <a:pt x="1177092" y="770389"/>
                      <a:pt x="1249709" y="697772"/>
                      <a:pt x="1249709" y="608195"/>
                    </a:cubicBezTo>
                    <a:lnTo>
                      <a:pt x="1249709" y="374157"/>
                    </a:lnTo>
                    <a:lnTo>
                      <a:pt x="0" y="0"/>
                    </a:lnTo>
                    <a:lnTo>
                      <a:pt x="0" y="608195"/>
                    </a:lnTo>
                    <a:cubicBezTo>
                      <a:pt x="0" y="697772"/>
                      <a:pt x="72617" y="770389"/>
                      <a:pt x="162194" y="770389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6" name="フリーフォーム: 図形 1375">
                <a:extLst>
                  <a:ext uri="{FF2B5EF4-FFF2-40B4-BE49-F238E27FC236}">
                    <a16:creationId xmlns:a16="http://schemas.microsoft.com/office/drawing/2014/main" id="{73A0430E-E186-A405-9F40-D6FEA3F6E474}"/>
                  </a:ext>
                </a:extLst>
              </p:cNvPr>
              <p:cNvSpPr/>
              <p:nvPr/>
            </p:nvSpPr>
            <p:spPr>
              <a:xfrm>
                <a:off x="773032" y="2851496"/>
                <a:ext cx="666452" cy="199533"/>
              </a:xfrm>
              <a:custGeom>
                <a:avLst/>
                <a:gdLst>
                  <a:gd name="connsiteX0" fmla="*/ 0 w 666452"/>
                  <a:gd name="connsiteY0" fmla="*/ 138113 h 199533"/>
                  <a:gd name="connsiteX1" fmla="*/ 205146 w 666452"/>
                  <a:gd name="connsiteY1" fmla="*/ 138113 h 199533"/>
                  <a:gd name="connsiteX2" fmla="*/ 0 w 666452"/>
                  <a:gd name="connsiteY2" fmla="*/ 199533 h 199533"/>
                  <a:gd name="connsiteX3" fmla="*/ 0 w 666452"/>
                  <a:gd name="connsiteY3" fmla="*/ 0 h 199533"/>
                  <a:gd name="connsiteX4" fmla="*/ 666452 w 666452"/>
                  <a:gd name="connsiteY4" fmla="*/ 0 h 199533"/>
                  <a:gd name="connsiteX5" fmla="*/ 386451 w 666452"/>
                  <a:gd name="connsiteY5" fmla="*/ 83831 h 199533"/>
                  <a:gd name="connsiteX6" fmla="*/ 0 w 666452"/>
                  <a:gd name="connsiteY6" fmla="*/ 83831 h 19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452" h="199533">
                    <a:moveTo>
                      <a:pt x="0" y="138113"/>
                    </a:moveTo>
                    <a:lnTo>
                      <a:pt x="205146" y="138113"/>
                    </a:lnTo>
                    <a:lnTo>
                      <a:pt x="0" y="199533"/>
                    </a:lnTo>
                    <a:close/>
                    <a:moveTo>
                      <a:pt x="0" y="0"/>
                    </a:moveTo>
                    <a:lnTo>
                      <a:pt x="666452" y="0"/>
                    </a:lnTo>
                    <a:lnTo>
                      <a:pt x="386451" y="83831"/>
                    </a:lnTo>
                    <a:lnTo>
                      <a:pt x="0" y="83831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7" name="ひし形 1376">
                <a:extLst>
                  <a:ext uri="{FF2B5EF4-FFF2-40B4-BE49-F238E27FC236}">
                    <a16:creationId xmlns:a16="http://schemas.microsoft.com/office/drawing/2014/main" id="{9137223B-5935-80EB-5AD9-1DE9598F2435}"/>
                  </a:ext>
                </a:extLst>
              </p:cNvPr>
              <p:cNvSpPr/>
              <p:nvPr/>
            </p:nvSpPr>
            <p:spPr>
              <a:xfrm>
                <a:off x="773221" y="2851496"/>
                <a:ext cx="163734" cy="83831"/>
              </a:xfrm>
              <a:prstGeom prst="diamond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8" name="ひし形 1377">
                <a:extLst>
                  <a:ext uri="{FF2B5EF4-FFF2-40B4-BE49-F238E27FC236}">
                    <a16:creationId xmlns:a16="http://schemas.microsoft.com/office/drawing/2014/main" id="{D2C58B7F-54D4-98ED-5BDD-45F0099642B4}"/>
                  </a:ext>
                </a:extLst>
              </p:cNvPr>
              <p:cNvSpPr/>
              <p:nvPr/>
            </p:nvSpPr>
            <p:spPr>
              <a:xfrm>
                <a:off x="951927" y="2851496"/>
                <a:ext cx="163734" cy="83831"/>
              </a:xfrm>
              <a:prstGeom prst="diamond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9" name="フリーフォーム: 図形 1378">
                <a:extLst>
                  <a:ext uri="{FF2B5EF4-FFF2-40B4-BE49-F238E27FC236}">
                    <a16:creationId xmlns:a16="http://schemas.microsoft.com/office/drawing/2014/main" id="{365D2689-F648-ED5B-D53C-332D84B643A3}"/>
                  </a:ext>
                </a:extLst>
              </p:cNvPr>
              <p:cNvSpPr/>
              <p:nvPr/>
            </p:nvSpPr>
            <p:spPr>
              <a:xfrm>
                <a:off x="924607" y="2343781"/>
                <a:ext cx="363503" cy="598308"/>
              </a:xfrm>
              <a:custGeom>
                <a:avLst/>
                <a:gdLst>
                  <a:gd name="connsiteX0" fmla="*/ 0 w 363503"/>
                  <a:gd name="connsiteY0" fmla="*/ 0 h 598308"/>
                  <a:gd name="connsiteX1" fmla="*/ 171171 w 363503"/>
                  <a:gd name="connsiteY1" fmla="*/ 0 h 598308"/>
                  <a:gd name="connsiteX2" fmla="*/ 363503 w 363503"/>
                  <a:gd name="connsiteY2" fmla="*/ 551902 h 598308"/>
                  <a:gd name="connsiteX3" fmla="*/ 208504 w 363503"/>
                  <a:gd name="connsiteY3" fmla="*/ 598308 h 59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503" h="598308">
                    <a:moveTo>
                      <a:pt x="0" y="0"/>
                    </a:moveTo>
                    <a:lnTo>
                      <a:pt x="171171" y="0"/>
                    </a:lnTo>
                    <a:lnTo>
                      <a:pt x="363503" y="551902"/>
                    </a:lnTo>
                    <a:lnTo>
                      <a:pt x="208504" y="59830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0" name="フリーフォーム: 図形 1379">
                <a:extLst>
                  <a:ext uri="{FF2B5EF4-FFF2-40B4-BE49-F238E27FC236}">
                    <a16:creationId xmlns:a16="http://schemas.microsoft.com/office/drawing/2014/main" id="{BA43331B-71A4-5885-79DB-88C637E11581}"/>
                  </a:ext>
                </a:extLst>
              </p:cNvPr>
              <p:cNvSpPr/>
              <p:nvPr/>
            </p:nvSpPr>
            <p:spPr>
              <a:xfrm>
                <a:off x="965882" y="2343781"/>
                <a:ext cx="359518" cy="586872"/>
              </a:xfrm>
              <a:custGeom>
                <a:avLst/>
                <a:gdLst>
                  <a:gd name="connsiteX0" fmla="*/ 0 w 359518"/>
                  <a:gd name="connsiteY0" fmla="*/ 0 h 586872"/>
                  <a:gd name="connsiteX1" fmla="*/ 171171 w 359518"/>
                  <a:gd name="connsiteY1" fmla="*/ 0 h 586872"/>
                  <a:gd name="connsiteX2" fmla="*/ 359518 w 359518"/>
                  <a:gd name="connsiteY2" fmla="*/ 540466 h 586872"/>
                  <a:gd name="connsiteX3" fmla="*/ 204519 w 359518"/>
                  <a:gd name="connsiteY3" fmla="*/ 586872 h 586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9518" h="586872">
                    <a:moveTo>
                      <a:pt x="0" y="0"/>
                    </a:moveTo>
                    <a:lnTo>
                      <a:pt x="171171" y="0"/>
                    </a:lnTo>
                    <a:lnTo>
                      <a:pt x="359518" y="540466"/>
                    </a:lnTo>
                    <a:lnTo>
                      <a:pt x="204519" y="586872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1" name="フリーフォーム: 図形 1380">
                <a:extLst>
                  <a:ext uri="{FF2B5EF4-FFF2-40B4-BE49-F238E27FC236}">
                    <a16:creationId xmlns:a16="http://schemas.microsoft.com/office/drawing/2014/main" id="{AE5DBB21-7651-E02B-7CF1-B0E1C8279518}"/>
                  </a:ext>
                </a:extLst>
              </p:cNvPr>
              <p:cNvSpPr/>
              <p:nvPr/>
            </p:nvSpPr>
            <p:spPr>
              <a:xfrm>
                <a:off x="1287685" y="2338013"/>
                <a:ext cx="364320" cy="557797"/>
              </a:xfrm>
              <a:custGeom>
                <a:avLst/>
                <a:gdLst>
                  <a:gd name="connsiteX0" fmla="*/ 193149 w 364320"/>
                  <a:gd name="connsiteY0" fmla="*/ 0 h 557797"/>
                  <a:gd name="connsiteX1" fmla="*/ 364320 w 364320"/>
                  <a:gd name="connsiteY1" fmla="*/ 0 h 557797"/>
                  <a:gd name="connsiteX2" fmla="*/ 190969 w 364320"/>
                  <a:gd name="connsiteY2" fmla="*/ 500622 h 557797"/>
                  <a:gd name="connsiteX3" fmla="*/ 0 w 364320"/>
                  <a:gd name="connsiteY3" fmla="*/ 557797 h 557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320" h="557797">
                    <a:moveTo>
                      <a:pt x="193149" y="0"/>
                    </a:moveTo>
                    <a:lnTo>
                      <a:pt x="364320" y="0"/>
                    </a:lnTo>
                    <a:lnTo>
                      <a:pt x="190969" y="500622"/>
                    </a:lnTo>
                    <a:lnTo>
                      <a:pt x="0" y="55779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2" name="フリーフォーム: 図形 1381">
                <a:extLst>
                  <a:ext uri="{FF2B5EF4-FFF2-40B4-BE49-F238E27FC236}">
                    <a16:creationId xmlns:a16="http://schemas.microsoft.com/office/drawing/2014/main" id="{5C14CEB3-6E20-098A-D10D-3CC442854B59}"/>
                  </a:ext>
                </a:extLst>
              </p:cNvPr>
              <p:cNvSpPr/>
              <p:nvPr/>
            </p:nvSpPr>
            <p:spPr>
              <a:xfrm>
                <a:off x="1329909" y="2338013"/>
                <a:ext cx="360197" cy="545891"/>
              </a:xfrm>
              <a:custGeom>
                <a:avLst/>
                <a:gdLst>
                  <a:gd name="connsiteX0" fmla="*/ 189026 w 360197"/>
                  <a:gd name="connsiteY0" fmla="*/ 0 h 545891"/>
                  <a:gd name="connsiteX1" fmla="*/ 360197 w 360197"/>
                  <a:gd name="connsiteY1" fmla="*/ 0 h 545891"/>
                  <a:gd name="connsiteX2" fmla="*/ 190969 w 360197"/>
                  <a:gd name="connsiteY2" fmla="*/ 488716 h 545891"/>
                  <a:gd name="connsiteX3" fmla="*/ 0 w 360197"/>
                  <a:gd name="connsiteY3" fmla="*/ 545891 h 545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197" h="545891">
                    <a:moveTo>
                      <a:pt x="189026" y="0"/>
                    </a:moveTo>
                    <a:lnTo>
                      <a:pt x="360197" y="0"/>
                    </a:lnTo>
                    <a:lnTo>
                      <a:pt x="190969" y="488716"/>
                    </a:lnTo>
                    <a:lnTo>
                      <a:pt x="0" y="545891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3" name="四角形: 上の 2 つの角を丸める 1382">
                <a:extLst>
                  <a:ext uri="{FF2B5EF4-FFF2-40B4-BE49-F238E27FC236}">
                    <a16:creationId xmlns:a16="http://schemas.microsoft.com/office/drawing/2014/main" id="{893ABC17-5A73-0BB7-F6CC-CB4CE789B9A2}"/>
                  </a:ext>
                </a:extLst>
              </p:cNvPr>
              <p:cNvSpPr/>
              <p:nvPr/>
            </p:nvSpPr>
            <p:spPr>
              <a:xfrm rot="5400000" flipV="1">
                <a:off x="1088015" y="1727103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4" name="楕円 1383">
                <a:extLst>
                  <a:ext uri="{FF2B5EF4-FFF2-40B4-BE49-F238E27FC236}">
                    <a16:creationId xmlns:a16="http://schemas.microsoft.com/office/drawing/2014/main" id="{057149D9-652E-6386-9079-D5FEE0ED54AD}"/>
                  </a:ext>
                </a:extLst>
              </p:cNvPr>
              <p:cNvSpPr/>
              <p:nvPr/>
            </p:nvSpPr>
            <p:spPr>
              <a:xfrm>
                <a:off x="1474412" y="1717869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5" name="楕円 1384">
                <a:extLst>
                  <a:ext uri="{FF2B5EF4-FFF2-40B4-BE49-F238E27FC236}">
                    <a16:creationId xmlns:a16="http://schemas.microsoft.com/office/drawing/2014/main" id="{28EA25AE-F337-7020-76FD-DACDF94B003C}"/>
                  </a:ext>
                </a:extLst>
              </p:cNvPr>
              <p:cNvSpPr/>
              <p:nvPr/>
            </p:nvSpPr>
            <p:spPr>
              <a:xfrm>
                <a:off x="1546758" y="1786926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6" name="楕円 1385">
                <a:extLst>
                  <a:ext uri="{FF2B5EF4-FFF2-40B4-BE49-F238E27FC236}">
                    <a16:creationId xmlns:a16="http://schemas.microsoft.com/office/drawing/2014/main" id="{B80561D7-DBA3-1F51-912A-A671B750D463}"/>
                  </a:ext>
                </a:extLst>
              </p:cNvPr>
              <p:cNvSpPr/>
              <p:nvPr/>
            </p:nvSpPr>
            <p:spPr>
              <a:xfrm>
                <a:off x="1602235" y="1839313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7" name="楕円 1386">
                <a:extLst>
                  <a:ext uri="{FF2B5EF4-FFF2-40B4-BE49-F238E27FC236}">
                    <a16:creationId xmlns:a16="http://schemas.microsoft.com/office/drawing/2014/main" id="{AA2B3C05-B117-EF42-20A5-B89062CAB784}"/>
                  </a:ext>
                </a:extLst>
              </p:cNvPr>
              <p:cNvSpPr/>
              <p:nvPr/>
            </p:nvSpPr>
            <p:spPr>
              <a:xfrm>
                <a:off x="1654330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8" name="楕円 1387">
                <a:extLst>
                  <a:ext uri="{FF2B5EF4-FFF2-40B4-BE49-F238E27FC236}">
                    <a16:creationId xmlns:a16="http://schemas.microsoft.com/office/drawing/2014/main" id="{28AF2B6E-6EAD-E642-9DB0-B7BD291345DF}"/>
                  </a:ext>
                </a:extLst>
              </p:cNvPr>
              <p:cNvSpPr/>
              <p:nvPr/>
            </p:nvSpPr>
            <p:spPr>
              <a:xfrm>
                <a:off x="1726676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9" name="楕円 1388">
                <a:extLst>
                  <a:ext uri="{FF2B5EF4-FFF2-40B4-BE49-F238E27FC236}">
                    <a16:creationId xmlns:a16="http://schemas.microsoft.com/office/drawing/2014/main" id="{3B415B75-5C9E-B803-E0C4-FBB94DAF5909}"/>
                  </a:ext>
                </a:extLst>
              </p:cNvPr>
              <p:cNvSpPr/>
              <p:nvPr/>
            </p:nvSpPr>
            <p:spPr>
              <a:xfrm>
                <a:off x="1782153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0" name="四角形: 上の 2 つの角を丸める 1389">
                <a:extLst>
                  <a:ext uri="{FF2B5EF4-FFF2-40B4-BE49-F238E27FC236}">
                    <a16:creationId xmlns:a16="http://schemas.microsoft.com/office/drawing/2014/main" id="{E67A2DF5-DD30-BCC6-F9CE-D52F8621A148}"/>
                  </a:ext>
                </a:extLst>
              </p:cNvPr>
              <p:cNvSpPr/>
              <p:nvPr/>
            </p:nvSpPr>
            <p:spPr>
              <a:xfrm>
                <a:off x="791579" y="1480306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1" name="四角形: 上の 2 つの角を丸める 1390">
                <a:extLst>
                  <a:ext uri="{FF2B5EF4-FFF2-40B4-BE49-F238E27FC236}">
                    <a16:creationId xmlns:a16="http://schemas.microsoft.com/office/drawing/2014/main" id="{3699ABE8-578C-9A13-671B-5DB3A8B0D5FE}"/>
                  </a:ext>
                </a:extLst>
              </p:cNvPr>
              <p:cNvSpPr/>
              <p:nvPr/>
            </p:nvSpPr>
            <p:spPr>
              <a:xfrm flipV="1">
                <a:off x="791579" y="1377351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2" name="フリーフォーム: 図形 1391">
                <a:extLst>
                  <a:ext uri="{FF2B5EF4-FFF2-40B4-BE49-F238E27FC236}">
                    <a16:creationId xmlns:a16="http://schemas.microsoft.com/office/drawing/2014/main" id="{10CE04D4-DC6A-58AF-B59C-A45EA05FA7D2}"/>
                  </a:ext>
                </a:extLst>
              </p:cNvPr>
              <p:cNvSpPr/>
              <p:nvPr/>
            </p:nvSpPr>
            <p:spPr>
              <a:xfrm flipH="1">
                <a:off x="1030102" y="1115616"/>
                <a:ext cx="478632" cy="36433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3" name="四角形: 上の 2 つの角を丸める 1392">
                <a:extLst>
                  <a:ext uri="{FF2B5EF4-FFF2-40B4-BE49-F238E27FC236}">
                    <a16:creationId xmlns:a16="http://schemas.microsoft.com/office/drawing/2014/main" id="{3AB733CD-CDE1-844F-300A-EA1C2BFCFD87}"/>
                  </a:ext>
                </a:extLst>
              </p:cNvPr>
              <p:cNvSpPr/>
              <p:nvPr/>
            </p:nvSpPr>
            <p:spPr>
              <a:xfrm>
                <a:off x="1382129" y="1784986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4" name="四角形: 上の 2 つの角を丸める 1393">
                <a:extLst>
                  <a:ext uri="{FF2B5EF4-FFF2-40B4-BE49-F238E27FC236}">
                    <a16:creationId xmlns:a16="http://schemas.microsoft.com/office/drawing/2014/main" id="{AD68E17E-1EB2-B6B2-BCE1-8826D837E0E2}"/>
                  </a:ext>
                </a:extLst>
              </p:cNvPr>
              <p:cNvSpPr/>
              <p:nvPr/>
            </p:nvSpPr>
            <p:spPr>
              <a:xfrm>
                <a:off x="961044" y="1784986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5" name="四角形: 上の 2 つの角を丸める 74">
                <a:extLst>
                  <a:ext uri="{FF2B5EF4-FFF2-40B4-BE49-F238E27FC236}">
                    <a16:creationId xmlns:a16="http://schemas.microsoft.com/office/drawing/2014/main" id="{840D9A34-BB92-0C10-D3B9-4819580C1EAC}"/>
                  </a:ext>
                </a:extLst>
              </p:cNvPr>
              <p:cNvSpPr/>
              <p:nvPr/>
            </p:nvSpPr>
            <p:spPr>
              <a:xfrm rot="16200000">
                <a:off x="1161951" y="1877232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6" name="台形 1395">
                <a:extLst>
                  <a:ext uri="{FF2B5EF4-FFF2-40B4-BE49-F238E27FC236}">
                    <a16:creationId xmlns:a16="http://schemas.microsoft.com/office/drawing/2014/main" id="{9A2A085E-6D74-3BF5-E74C-C8C17468DFAD}"/>
                  </a:ext>
                </a:extLst>
              </p:cNvPr>
              <p:cNvSpPr/>
              <p:nvPr/>
            </p:nvSpPr>
            <p:spPr>
              <a:xfrm>
                <a:off x="1067804" y="2123986"/>
                <a:ext cx="412354" cy="152760"/>
              </a:xfrm>
              <a:prstGeom prst="trapezoid">
                <a:avLst>
                  <a:gd name="adj" fmla="val 63642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7" name="四角形: 上の 2 つの角を丸める 1396">
                <a:extLst>
                  <a:ext uri="{FF2B5EF4-FFF2-40B4-BE49-F238E27FC236}">
                    <a16:creationId xmlns:a16="http://schemas.microsoft.com/office/drawing/2014/main" id="{461C1147-CC19-3979-7237-EE7FED9B0B87}"/>
                  </a:ext>
                </a:extLst>
              </p:cNvPr>
              <p:cNvSpPr/>
              <p:nvPr/>
            </p:nvSpPr>
            <p:spPr>
              <a:xfrm flipV="1">
                <a:off x="1382129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8" name="四角形: 上の 2 つの角を丸める 1397">
                <a:extLst>
                  <a:ext uri="{FF2B5EF4-FFF2-40B4-BE49-F238E27FC236}">
                    <a16:creationId xmlns:a16="http://schemas.microsoft.com/office/drawing/2014/main" id="{A5898E5B-ACE1-EA18-5DF6-656E84754D60}"/>
                  </a:ext>
                </a:extLst>
              </p:cNvPr>
              <p:cNvSpPr/>
              <p:nvPr/>
            </p:nvSpPr>
            <p:spPr>
              <a:xfrm flipV="1">
                <a:off x="961044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9" name="四角形: 上の 2 つの角を丸める 1398">
                <a:extLst>
                  <a:ext uri="{FF2B5EF4-FFF2-40B4-BE49-F238E27FC236}">
                    <a16:creationId xmlns:a16="http://schemas.microsoft.com/office/drawing/2014/main" id="{C88C9A7E-0F44-8289-F438-19D170268A38}"/>
                  </a:ext>
                </a:extLst>
              </p:cNvPr>
              <p:cNvSpPr/>
              <p:nvPr/>
            </p:nvSpPr>
            <p:spPr>
              <a:xfrm rot="16200000" flipV="1">
                <a:off x="279764" y="1754140"/>
                <a:ext cx="100243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0" name="楕円 1399">
                <a:extLst>
                  <a:ext uri="{FF2B5EF4-FFF2-40B4-BE49-F238E27FC236}">
                    <a16:creationId xmlns:a16="http://schemas.microsoft.com/office/drawing/2014/main" id="{8348AACA-3AEA-431B-406C-EB07C0442404}"/>
                  </a:ext>
                </a:extLst>
              </p:cNvPr>
              <p:cNvSpPr/>
              <p:nvPr/>
            </p:nvSpPr>
            <p:spPr>
              <a:xfrm>
                <a:off x="718390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1" name="楕円 1400">
                <a:extLst>
                  <a:ext uri="{FF2B5EF4-FFF2-40B4-BE49-F238E27FC236}">
                    <a16:creationId xmlns:a16="http://schemas.microsoft.com/office/drawing/2014/main" id="{D3C89018-4D73-859B-D0BD-87D2331C93CA}"/>
                  </a:ext>
                </a:extLst>
              </p:cNvPr>
              <p:cNvSpPr/>
              <p:nvPr/>
            </p:nvSpPr>
            <p:spPr>
              <a:xfrm>
                <a:off x="790736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2" name="楕円 1401">
                <a:extLst>
                  <a:ext uri="{FF2B5EF4-FFF2-40B4-BE49-F238E27FC236}">
                    <a16:creationId xmlns:a16="http://schemas.microsoft.com/office/drawing/2014/main" id="{FBABC705-1071-1548-457B-57A3D8B8D8CB}"/>
                  </a:ext>
                </a:extLst>
              </p:cNvPr>
              <p:cNvSpPr/>
              <p:nvPr/>
            </p:nvSpPr>
            <p:spPr>
              <a:xfrm>
                <a:off x="846213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3" name="楕円 1402">
                <a:extLst>
                  <a:ext uri="{FF2B5EF4-FFF2-40B4-BE49-F238E27FC236}">
                    <a16:creationId xmlns:a16="http://schemas.microsoft.com/office/drawing/2014/main" id="{FC38F175-5D94-4D4F-7360-83A8066A048C}"/>
                  </a:ext>
                </a:extLst>
              </p:cNvPr>
              <p:cNvSpPr/>
              <p:nvPr/>
            </p:nvSpPr>
            <p:spPr>
              <a:xfrm>
                <a:off x="363584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4" name="楕円 1403">
                <a:extLst>
                  <a:ext uri="{FF2B5EF4-FFF2-40B4-BE49-F238E27FC236}">
                    <a16:creationId xmlns:a16="http://schemas.microsoft.com/office/drawing/2014/main" id="{6AAAFAE2-B29D-9E16-96DD-135F0BDED084}"/>
                  </a:ext>
                </a:extLst>
              </p:cNvPr>
              <p:cNvSpPr/>
              <p:nvPr/>
            </p:nvSpPr>
            <p:spPr>
              <a:xfrm>
                <a:off x="435930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5" name="楕円 1404">
                <a:extLst>
                  <a:ext uri="{FF2B5EF4-FFF2-40B4-BE49-F238E27FC236}">
                    <a16:creationId xmlns:a16="http://schemas.microsoft.com/office/drawing/2014/main" id="{B8BA39E1-F721-7DAB-3BF3-97791286C798}"/>
                  </a:ext>
                </a:extLst>
              </p:cNvPr>
              <p:cNvSpPr/>
              <p:nvPr/>
            </p:nvSpPr>
            <p:spPr>
              <a:xfrm>
                <a:off x="546940" y="1717869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6" name="楕円 1405">
                <a:extLst>
                  <a:ext uri="{FF2B5EF4-FFF2-40B4-BE49-F238E27FC236}">
                    <a16:creationId xmlns:a16="http://schemas.microsoft.com/office/drawing/2014/main" id="{41994D72-13B6-B727-7A88-A4AC9089E975}"/>
                  </a:ext>
                </a:extLst>
              </p:cNvPr>
              <p:cNvSpPr/>
              <p:nvPr/>
            </p:nvSpPr>
            <p:spPr>
              <a:xfrm>
                <a:off x="619286" y="1786926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7" name="楕円 1406">
                <a:extLst>
                  <a:ext uri="{FF2B5EF4-FFF2-40B4-BE49-F238E27FC236}">
                    <a16:creationId xmlns:a16="http://schemas.microsoft.com/office/drawing/2014/main" id="{5A0D32A2-1977-8069-5319-EC9CE2E43D11}"/>
                  </a:ext>
                </a:extLst>
              </p:cNvPr>
              <p:cNvSpPr/>
              <p:nvPr/>
            </p:nvSpPr>
            <p:spPr>
              <a:xfrm>
                <a:off x="674763" y="1839313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8" name="楕円 1407">
                <a:extLst>
                  <a:ext uri="{FF2B5EF4-FFF2-40B4-BE49-F238E27FC236}">
                    <a16:creationId xmlns:a16="http://schemas.microsoft.com/office/drawing/2014/main" id="{BCD317BA-6D44-5B3B-1B46-A4000E06C1E2}"/>
                  </a:ext>
                </a:extLst>
              </p:cNvPr>
              <p:cNvSpPr/>
              <p:nvPr/>
            </p:nvSpPr>
            <p:spPr>
              <a:xfrm>
                <a:off x="491407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9" name="楕円 1408">
                <a:extLst>
                  <a:ext uri="{FF2B5EF4-FFF2-40B4-BE49-F238E27FC236}">
                    <a16:creationId xmlns:a16="http://schemas.microsoft.com/office/drawing/2014/main" id="{D29FB5CD-DC31-E693-3380-3FD86C8E8E2B}"/>
                  </a:ext>
                </a:extLst>
              </p:cNvPr>
              <p:cNvSpPr/>
              <p:nvPr/>
            </p:nvSpPr>
            <p:spPr>
              <a:xfrm>
                <a:off x="1067891" y="1789070"/>
                <a:ext cx="76437" cy="7643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0" name="楕円 1409">
                <a:extLst>
                  <a:ext uri="{FF2B5EF4-FFF2-40B4-BE49-F238E27FC236}">
                    <a16:creationId xmlns:a16="http://schemas.microsoft.com/office/drawing/2014/main" id="{D2154870-0E9F-68EC-6B0C-20DCD45F6B5F}"/>
                  </a:ext>
                </a:extLst>
              </p:cNvPr>
              <p:cNvSpPr/>
              <p:nvPr/>
            </p:nvSpPr>
            <p:spPr>
              <a:xfrm>
                <a:off x="1470455" y="1789070"/>
                <a:ext cx="76437" cy="7643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1" name="フリーフォーム: 図形 1410">
                <a:extLst>
                  <a:ext uri="{FF2B5EF4-FFF2-40B4-BE49-F238E27FC236}">
                    <a16:creationId xmlns:a16="http://schemas.microsoft.com/office/drawing/2014/main" id="{24902635-717F-73E4-68CF-1B485E8F19FD}"/>
                  </a:ext>
                </a:extLst>
              </p:cNvPr>
              <p:cNvSpPr/>
              <p:nvPr/>
            </p:nvSpPr>
            <p:spPr>
              <a:xfrm flipV="1">
                <a:off x="432864" y="2314392"/>
                <a:ext cx="440532" cy="837347"/>
              </a:xfrm>
              <a:custGeom>
                <a:avLst/>
                <a:gdLst>
                  <a:gd name="connsiteX0" fmla="*/ 220266 w 440532"/>
                  <a:gd name="connsiteY0" fmla="*/ 837347 h 837347"/>
                  <a:gd name="connsiteX1" fmla="*/ 440532 w 440532"/>
                  <a:gd name="connsiteY1" fmla="*/ 617081 h 837347"/>
                  <a:gd name="connsiteX2" fmla="*/ 440532 w 440532"/>
                  <a:gd name="connsiteY2" fmla="*/ 131893 h 837347"/>
                  <a:gd name="connsiteX3" fmla="*/ 0 w 440532"/>
                  <a:gd name="connsiteY3" fmla="*/ 0 h 837347"/>
                  <a:gd name="connsiteX4" fmla="*/ 0 w 440532"/>
                  <a:gd name="connsiteY4" fmla="*/ 617081 h 837347"/>
                  <a:gd name="connsiteX5" fmla="*/ 220266 w 440532"/>
                  <a:gd name="connsiteY5" fmla="*/ 837347 h 837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532" h="837347">
                    <a:moveTo>
                      <a:pt x="220266" y="837347"/>
                    </a:moveTo>
                    <a:cubicBezTo>
                      <a:pt x="341916" y="837347"/>
                      <a:pt x="440532" y="738731"/>
                      <a:pt x="440532" y="617081"/>
                    </a:cubicBezTo>
                    <a:lnTo>
                      <a:pt x="440532" y="131893"/>
                    </a:lnTo>
                    <a:lnTo>
                      <a:pt x="0" y="0"/>
                    </a:lnTo>
                    <a:lnTo>
                      <a:pt x="0" y="617081"/>
                    </a:lnTo>
                    <a:cubicBezTo>
                      <a:pt x="0" y="738731"/>
                      <a:pt x="98616" y="837347"/>
                      <a:pt x="220266" y="83734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2" name="フリーフォーム: 図形 1411">
                <a:extLst>
                  <a:ext uri="{FF2B5EF4-FFF2-40B4-BE49-F238E27FC236}">
                    <a16:creationId xmlns:a16="http://schemas.microsoft.com/office/drawing/2014/main" id="{74967298-B931-4D43-AD87-400DC78C64F8}"/>
                  </a:ext>
                </a:extLst>
              </p:cNvPr>
              <p:cNvSpPr/>
              <p:nvPr/>
            </p:nvSpPr>
            <p:spPr>
              <a:xfrm flipV="1">
                <a:off x="270222" y="2628287"/>
                <a:ext cx="418548" cy="554533"/>
              </a:xfrm>
              <a:custGeom>
                <a:avLst/>
                <a:gdLst>
                  <a:gd name="connsiteX0" fmla="*/ 76544 w 418548"/>
                  <a:gd name="connsiteY0" fmla="*/ 554533 h 554533"/>
                  <a:gd name="connsiteX1" fmla="*/ 342004 w 418548"/>
                  <a:gd name="connsiteY1" fmla="*/ 554533 h 554533"/>
                  <a:gd name="connsiteX2" fmla="*/ 418548 w 418548"/>
                  <a:gd name="connsiteY2" fmla="*/ 477989 h 554533"/>
                  <a:gd name="connsiteX3" fmla="*/ 418548 w 418548"/>
                  <a:gd name="connsiteY3" fmla="*/ 147968 h 554533"/>
                  <a:gd name="connsiteX4" fmla="*/ 409737 w 418548"/>
                  <a:gd name="connsiteY4" fmla="*/ 104324 h 554533"/>
                  <a:gd name="connsiteX5" fmla="*/ 61287 w 418548"/>
                  <a:gd name="connsiteY5" fmla="*/ 0 h 554533"/>
                  <a:gd name="connsiteX6" fmla="*/ 16446 w 418548"/>
                  <a:gd name="connsiteY6" fmla="*/ 66509 h 554533"/>
                  <a:gd name="connsiteX7" fmla="*/ 0 w 418548"/>
                  <a:gd name="connsiteY7" fmla="*/ 147968 h 554533"/>
                  <a:gd name="connsiteX8" fmla="*/ 0 w 418548"/>
                  <a:gd name="connsiteY8" fmla="*/ 477989 h 554533"/>
                  <a:gd name="connsiteX9" fmla="*/ 76544 w 418548"/>
                  <a:gd name="connsiteY9" fmla="*/ 554533 h 554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8548" h="554533">
                    <a:moveTo>
                      <a:pt x="76544" y="554533"/>
                    </a:moveTo>
                    <a:lnTo>
                      <a:pt x="342004" y="554533"/>
                    </a:lnTo>
                    <a:cubicBezTo>
                      <a:pt x="384278" y="554533"/>
                      <a:pt x="418548" y="520263"/>
                      <a:pt x="418548" y="477989"/>
                    </a:cubicBezTo>
                    <a:lnTo>
                      <a:pt x="418548" y="147968"/>
                    </a:lnTo>
                    <a:lnTo>
                      <a:pt x="409737" y="104324"/>
                    </a:lnTo>
                    <a:lnTo>
                      <a:pt x="61287" y="0"/>
                    </a:lnTo>
                    <a:lnTo>
                      <a:pt x="16446" y="66509"/>
                    </a:lnTo>
                    <a:cubicBezTo>
                      <a:pt x="5856" y="91546"/>
                      <a:pt x="0" y="119073"/>
                      <a:pt x="0" y="147968"/>
                    </a:cubicBezTo>
                    <a:lnTo>
                      <a:pt x="0" y="477989"/>
                    </a:lnTo>
                    <a:cubicBezTo>
                      <a:pt x="0" y="520263"/>
                      <a:pt x="34270" y="554533"/>
                      <a:pt x="76544" y="5545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3" name="フリーフォーム: 図形 1412">
                <a:extLst>
                  <a:ext uri="{FF2B5EF4-FFF2-40B4-BE49-F238E27FC236}">
                    <a16:creationId xmlns:a16="http://schemas.microsoft.com/office/drawing/2014/main" id="{37AEBAC8-B386-C52C-84B2-89EB3AC309FF}"/>
                  </a:ext>
                </a:extLst>
              </p:cNvPr>
              <p:cNvSpPr/>
              <p:nvPr/>
            </p:nvSpPr>
            <p:spPr>
              <a:xfrm rot="10800000" flipH="1">
                <a:off x="246315" y="2608235"/>
                <a:ext cx="478307" cy="192577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4" name="フリーフォーム: 図形 1413">
                <a:extLst>
                  <a:ext uri="{FF2B5EF4-FFF2-40B4-BE49-F238E27FC236}">
                    <a16:creationId xmlns:a16="http://schemas.microsoft.com/office/drawing/2014/main" id="{C98D11BB-17BA-D725-978B-AC83945DD23B}"/>
                  </a:ext>
                </a:extLst>
              </p:cNvPr>
              <p:cNvSpPr/>
              <p:nvPr/>
            </p:nvSpPr>
            <p:spPr>
              <a:xfrm rot="10800000">
                <a:off x="410715" y="2061534"/>
                <a:ext cx="142765" cy="1087743"/>
              </a:xfrm>
              <a:custGeom>
                <a:avLst/>
                <a:gdLst>
                  <a:gd name="connsiteX0" fmla="*/ 142765 w 142765"/>
                  <a:gd name="connsiteY0" fmla="*/ 1087743 h 1087743"/>
                  <a:gd name="connsiteX1" fmla="*/ 0 w 142765"/>
                  <a:gd name="connsiteY1" fmla="*/ 1087743 h 1087743"/>
                  <a:gd name="connsiteX2" fmla="*/ 32125 w 142765"/>
                  <a:gd name="connsiteY2" fmla="*/ 23296 h 1087743"/>
                  <a:gd name="connsiteX3" fmla="*/ 109937 w 142765"/>
                  <a:gd name="connsiteY3" fmla="*/ 0 h 1087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765" h="1087743">
                    <a:moveTo>
                      <a:pt x="142765" y="1087743"/>
                    </a:moveTo>
                    <a:lnTo>
                      <a:pt x="0" y="1087743"/>
                    </a:lnTo>
                    <a:lnTo>
                      <a:pt x="32125" y="23296"/>
                    </a:lnTo>
                    <a:lnTo>
                      <a:pt x="109937" y="0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5" name="四角形: 上の 2 つの角を丸める 1414">
                <a:extLst>
                  <a:ext uri="{FF2B5EF4-FFF2-40B4-BE49-F238E27FC236}">
                    <a16:creationId xmlns:a16="http://schemas.microsoft.com/office/drawing/2014/main" id="{42491CB0-AECE-1345-8B8F-CAF21059CC64}"/>
                  </a:ext>
                </a:extLst>
              </p:cNvPr>
              <p:cNvSpPr/>
              <p:nvPr/>
            </p:nvSpPr>
            <p:spPr>
              <a:xfrm rot="5400000" flipV="1">
                <a:off x="295117" y="2378500"/>
                <a:ext cx="357541" cy="27296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6" name="フリーフォーム: 図形 1415">
                <a:extLst>
                  <a:ext uri="{FF2B5EF4-FFF2-40B4-BE49-F238E27FC236}">
                    <a16:creationId xmlns:a16="http://schemas.microsoft.com/office/drawing/2014/main" id="{9CA73175-423E-FFDA-4A98-6094F19A67C8}"/>
                  </a:ext>
                </a:extLst>
              </p:cNvPr>
              <p:cNvSpPr/>
              <p:nvPr/>
            </p:nvSpPr>
            <p:spPr>
              <a:xfrm rot="10800000" flipH="1">
                <a:off x="356132" y="1966708"/>
                <a:ext cx="250844" cy="19094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7" name="楕円 1416">
                <a:extLst>
                  <a:ext uri="{FF2B5EF4-FFF2-40B4-BE49-F238E27FC236}">
                    <a16:creationId xmlns:a16="http://schemas.microsoft.com/office/drawing/2014/main" id="{67A33DCA-A826-A534-3E47-921BE0DC98A4}"/>
                  </a:ext>
                </a:extLst>
              </p:cNvPr>
              <p:cNvSpPr/>
              <p:nvPr/>
            </p:nvSpPr>
            <p:spPr>
              <a:xfrm>
                <a:off x="294095" y="1643132"/>
                <a:ext cx="378563" cy="378563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8" name="楕円 1417">
                <a:extLst>
                  <a:ext uri="{FF2B5EF4-FFF2-40B4-BE49-F238E27FC236}">
                    <a16:creationId xmlns:a16="http://schemas.microsoft.com/office/drawing/2014/main" id="{A665E5D0-1B33-BE34-7A34-8EBE15DB40A6}"/>
                  </a:ext>
                </a:extLst>
              </p:cNvPr>
              <p:cNvSpPr/>
              <p:nvPr/>
            </p:nvSpPr>
            <p:spPr>
              <a:xfrm>
                <a:off x="493494" y="1681983"/>
                <a:ext cx="102026" cy="10202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8" name="グループ化 1327">
              <a:extLst>
                <a:ext uri="{FF2B5EF4-FFF2-40B4-BE49-F238E27FC236}">
                  <a16:creationId xmlns:a16="http://schemas.microsoft.com/office/drawing/2014/main" id="{E5499EDC-8098-253D-7BD9-5CA0C2332A2E}"/>
                </a:ext>
              </a:extLst>
            </p:cNvPr>
            <p:cNvGrpSpPr/>
            <p:nvPr/>
          </p:nvGrpSpPr>
          <p:grpSpPr>
            <a:xfrm rot="10800000">
              <a:off x="246315" y="2702215"/>
              <a:ext cx="1763382" cy="2067204"/>
              <a:chOff x="246315" y="1115616"/>
              <a:chExt cx="1763382" cy="2067204"/>
            </a:xfrm>
          </p:grpSpPr>
          <p:sp>
            <p:nvSpPr>
              <p:cNvPr id="1329" name="フリーフォーム: 図形 1328">
                <a:extLst>
                  <a:ext uri="{FF2B5EF4-FFF2-40B4-BE49-F238E27FC236}">
                    <a16:creationId xmlns:a16="http://schemas.microsoft.com/office/drawing/2014/main" id="{B2DF8B94-CCD5-7AB8-D53D-D53DF63AD25E}"/>
                  </a:ext>
                </a:extLst>
              </p:cNvPr>
              <p:cNvSpPr/>
              <p:nvPr/>
            </p:nvSpPr>
            <p:spPr>
              <a:xfrm flipV="1">
                <a:off x="1468224" y="2343781"/>
                <a:ext cx="453258" cy="496941"/>
              </a:xfrm>
              <a:custGeom>
                <a:avLst/>
                <a:gdLst>
                  <a:gd name="connsiteX0" fmla="*/ 226629 w 453258"/>
                  <a:gd name="connsiteY0" fmla="*/ 496941 h 496941"/>
                  <a:gd name="connsiteX1" fmla="*/ 453258 w 453258"/>
                  <a:gd name="connsiteY1" fmla="*/ 270312 h 496941"/>
                  <a:gd name="connsiteX2" fmla="*/ 453258 w 453258"/>
                  <a:gd name="connsiteY2" fmla="*/ 135703 h 496941"/>
                  <a:gd name="connsiteX3" fmla="*/ 0 w 453258"/>
                  <a:gd name="connsiteY3" fmla="*/ 0 h 496941"/>
                  <a:gd name="connsiteX4" fmla="*/ 0 w 453258"/>
                  <a:gd name="connsiteY4" fmla="*/ 270312 h 496941"/>
                  <a:gd name="connsiteX5" fmla="*/ 226629 w 453258"/>
                  <a:gd name="connsiteY5" fmla="*/ 496941 h 49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258" h="496941">
                    <a:moveTo>
                      <a:pt x="226629" y="496941"/>
                    </a:moveTo>
                    <a:cubicBezTo>
                      <a:pt x="351793" y="496941"/>
                      <a:pt x="453258" y="395476"/>
                      <a:pt x="453258" y="270312"/>
                    </a:cubicBezTo>
                    <a:lnTo>
                      <a:pt x="453258" y="135703"/>
                    </a:lnTo>
                    <a:lnTo>
                      <a:pt x="0" y="0"/>
                    </a:lnTo>
                    <a:lnTo>
                      <a:pt x="0" y="270312"/>
                    </a:lnTo>
                    <a:cubicBezTo>
                      <a:pt x="0" y="395476"/>
                      <a:pt x="101465" y="496941"/>
                      <a:pt x="226629" y="49694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0" name="フリーフォーム: 図形 1329">
                <a:extLst>
                  <a:ext uri="{FF2B5EF4-FFF2-40B4-BE49-F238E27FC236}">
                    <a16:creationId xmlns:a16="http://schemas.microsoft.com/office/drawing/2014/main" id="{4039C680-5A99-90E0-FC57-8B1434614B42}"/>
                  </a:ext>
                </a:extLst>
              </p:cNvPr>
              <p:cNvSpPr/>
              <p:nvPr/>
            </p:nvSpPr>
            <p:spPr>
              <a:xfrm flipV="1">
                <a:off x="580069" y="2338014"/>
                <a:ext cx="1249709" cy="770389"/>
              </a:xfrm>
              <a:custGeom>
                <a:avLst/>
                <a:gdLst>
                  <a:gd name="connsiteX0" fmla="*/ 162194 w 1249709"/>
                  <a:gd name="connsiteY0" fmla="*/ 770389 h 770389"/>
                  <a:gd name="connsiteX1" fmla="*/ 1087515 w 1249709"/>
                  <a:gd name="connsiteY1" fmla="*/ 770389 h 770389"/>
                  <a:gd name="connsiteX2" fmla="*/ 1249709 w 1249709"/>
                  <a:gd name="connsiteY2" fmla="*/ 608195 h 770389"/>
                  <a:gd name="connsiteX3" fmla="*/ 1249709 w 1249709"/>
                  <a:gd name="connsiteY3" fmla="*/ 374157 h 770389"/>
                  <a:gd name="connsiteX4" fmla="*/ 0 w 1249709"/>
                  <a:gd name="connsiteY4" fmla="*/ 0 h 770389"/>
                  <a:gd name="connsiteX5" fmla="*/ 0 w 1249709"/>
                  <a:gd name="connsiteY5" fmla="*/ 608195 h 770389"/>
                  <a:gd name="connsiteX6" fmla="*/ 162194 w 1249709"/>
                  <a:gd name="connsiteY6" fmla="*/ 770389 h 77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709" h="770389">
                    <a:moveTo>
                      <a:pt x="162194" y="770389"/>
                    </a:moveTo>
                    <a:lnTo>
                      <a:pt x="1087515" y="770389"/>
                    </a:lnTo>
                    <a:cubicBezTo>
                      <a:pt x="1177092" y="770389"/>
                      <a:pt x="1249709" y="697772"/>
                      <a:pt x="1249709" y="608195"/>
                    </a:cubicBezTo>
                    <a:lnTo>
                      <a:pt x="1249709" y="374157"/>
                    </a:lnTo>
                    <a:lnTo>
                      <a:pt x="0" y="0"/>
                    </a:lnTo>
                    <a:lnTo>
                      <a:pt x="0" y="608195"/>
                    </a:lnTo>
                    <a:cubicBezTo>
                      <a:pt x="0" y="697772"/>
                      <a:pt x="72617" y="770389"/>
                      <a:pt x="162194" y="770389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1" name="フリーフォーム: 図形 1330">
                <a:extLst>
                  <a:ext uri="{FF2B5EF4-FFF2-40B4-BE49-F238E27FC236}">
                    <a16:creationId xmlns:a16="http://schemas.microsoft.com/office/drawing/2014/main" id="{D8A4D591-4B2E-C4DA-940D-BFB58D7133A7}"/>
                  </a:ext>
                </a:extLst>
              </p:cNvPr>
              <p:cNvSpPr/>
              <p:nvPr/>
            </p:nvSpPr>
            <p:spPr>
              <a:xfrm>
                <a:off x="773032" y="2851496"/>
                <a:ext cx="666452" cy="199533"/>
              </a:xfrm>
              <a:custGeom>
                <a:avLst/>
                <a:gdLst>
                  <a:gd name="connsiteX0" fmla="*/ 0 w 666452"/>
                  <a:gd name="connsiteY0" fmla="*/ 138113 h 199533"/>
                  <a:gd name="connsiteX1" fmla="*/ 205146 w 666452"/>
                  <a:gd name="connsiteY1" fmla="*/ 138113 h 199533"/>
                  <a:gd name="connsiteX2" fmla="*/ 0 w 666452"/>
                  <a:gd name="connsiteY2" fmla="*/ 199533 h 199533"/>
                  <a:gd name="connsiteX3" fmla="*/ 0 w 666452"/>
                  <a:gd name="connsiteY3" fmla="*/ 0 h 199533"/>
                  <a:gd name="connsiteX4" fmla="*/ 666452 w 666452"/>
                  <a:gd name="connsiteY4" fmla="*/ 0 h 199533"/>
                  <a:gd name="connsiteX5" fmla="*/ 386451 w 666452"/>
                  <a:gd name="connsiteY5" fmla="*/ 83831 h 199533"/>
                  <a:gd name="connsiteX6" fmla="*/ 0 w 666452"/>
                  <a:gd name="connsiteY6" fmla="*/ 83831 h 19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452" h="199533">
                    <a:moveTo>
                      <a:pt x="0" y="138113"/>
                    </a:moveTo>
                    <a:lnTo>
                      <a:pt x="205146" y="138113"/>
                    </a:lnTo>
                    <a:lnTo>
                      <a:pt x="0" y="199533"/>
                    </a:lnTo>
                    <a:close/>
                    <a:moveTo>
                      <a:pt x="0" y="0"/>
                    </a:moveTo>
                    <a:lnTo>
                      <a:pt x="666452" y="0"/>
                    </a:lnTo>
                    <a:lnTo>
                      <a:pt x="386451" y="83831"/>
                    </a:lnTo>
                    <a:lnTo>
                      <a:pt x="0" y="83831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2" name="ひし形 1331">
                <a:extLst>
                  <a:ext uri="{FF2B5EF4-FFF2-40B4-BE49-F238E27FC236}">
                    <a16:creationId xmlns:a16="http://schemas.microsoft.com/office/drawing/2014/main" id="{2C589460-15C1-E580-2930-B02217C6F8EE}"/>
                  </a:ext>
                </a:extLst>
              </p:cNvPr>
              <p:cNvSpPr/>
              <p:nvPr/>
            </p:nvSpPr>
            <p:spPr>
              <a:xfrm>
                <a:off x="773221" y="2851496"/>
                <a:ext cx="163734" cy="83831"/>
              </a:xfrm>
              <a:prstGeom prst="diamond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3" name="ひし形 1332">
                <a:extLst>
                  <a:ext uri="{FF2B5EF4-FFF2-40B4-BE49-F238E27FC236}">
                    <a16:creationId xmlns:a16="http://schemas.microsoft.com/office/drawing/2014/main" id="{F8BFE75C-2553-6F96-4E67-38C10FABFFD5}"/>
                  </a:ext>
                </a:extLst>
              </p:cNvPr>
              <p:cNvSpPr/>
              <p:nvPr/>
            </p:nvSpPr>
            <p:spPr>
              <a:xfrm>
                <a:off x="951927" y="2851496"/>
                <a:ext cx="163734" cy="83831"/>
              </a:xfrm>
              <a:prstGeom prst="diamond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4" name="フリーフォーム: 図形 1333">
                <a:extLst>
                  <a:ext uri="{FF2B5EF4-FFF2-40B4-BE49-F238E27FC236}">
                    <a16:creationId xmlns:a16="http://schemas.microsoft.com/office/drawing/2014/main" id="{D328BEA6-C533-BB10-6B53-B135CDF38AD1}"/>
                  </a:ext>
                </a:extLst>
              </p:cNvPr>
              <p:cNvSpPr/>
              <p:nvPr/>
            </p:nvSpPr>
            <p:spPr>
              <a:xfrm>
                <a:off x="924607" y="2343781"/>
                <a:ext cx="363503" cy="598308"/>
              </a:xfrm>
              <a:custGeom>
                <a:avLst/>
                <a:gdLst>
                  <a:gd name="connsiteX0" fmla="*/ 0 w 363503"/>
                  <a:gd name="connsiteY0" fmla="*/ 0 h 598308"/>
                  <a:gd name="connsiteX1" fmla="*/ 171171 w 363503"/>
                  <a:gd name="connsiteY1" fmla="*/ 0 h 598308"/>
                  <a:gd name="connsiteX2" fmla="*/ 363503 w 363503"/>
                  <a:gd name="connsiteY2" fmla="*/ 551902 h 598308"/>
                  <a:gd name="connsiteX3" fmla="*/ 208504 w 363503"/>
                  <a:gd name="connsiteY3" fmla="*/ 598308 h 59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503" h="598308">
                    <a:moveTo>
                      <a:pt x="0" y="0"/>
                    </a:moveTo>
                    <a:lnTo>
                      <a:pt x="171171" y="0"/>
                    </a:lnTo>
                    <a:lnTo>
                      <a:pt x="363503" y="551902"/>
                    </a:lnTo>
                    <a:lnTo>
                      <a:pt x="208504" y="59830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5" name="フリーフォーム: 図形 1334">
                <a:extLst>
                  <a:ext uri="{FF2B5EF4-FFF2-40B4-BE49-F238E27FC236}">
                    <a16:creationId xmlns:a16="http://schemas.microsoft.com/office/drawing/2014/main" id="{5FA1E65E-E460-5849-0DA2-E2AAD666FFBE}"/>
                  </a:ext>
                </a:extLst>
              </p:cNvPr>
              <p:cNvSpPr/>
              <p:nvPr/>
            </p:nvSpPr>
            <p:spPr>
              <a:xfrm>
                <a:off x="965882" y="2343781"/>
                <a:ext cx="359518" cy="586872"/>
              </a:xfrm>
              <a:custGeom>
                <a:avLst/>
                <a:gdLst>
                  <a:gd name="connsiteX0" fmla="*/ 0 w 359518"/>
                  <a:gd name="connsiteY0" fmla="*/ 0 h 586872"/>
                  <a:gd name="connsiteX1" fmla="*/ 171171 w 359518"/>
                  <a:gd name="connsiteY1" fmla="*/ 0 h 586872"/>
                  <a:gd name="connsiteX2" fmla="*/ 359518 w 359518"/>
                  <a:gd name="connsiteY2" fmla="*/ 540466 h 586872"/>
                  <a:gd name="connsiteX3" fmla="*/ 204519 w 359518"/>
                  <a:gd name="connsiteY3" fmla="*/ 586872 h 586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9518" h="586872">
                    <a:moveTo>
                      <a:pt x="0" y="0"/>
                    </a:moveTo>
                    <a:lnTo>
                      <a:pt x="171171" y="0"/>
                    </a:lnTo>
                    <a:lnTo>
                      <a:pt x="359518" y="540466"/>
                    </a:lnTo>
                    <a:lnTo>
                      <a:pt x="204519" y="586872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6" name="フリーフォーム: 図形 1335">
                <a:extLst>
                  <a:ext uri="{FF2B5EF4-FFF2-40B4-BE49-F238E27FC236}">
                    <a16:creationId xmlns:a16="http://schemas.microsoft.com/office/drawing/2014/main" id="{2CA1E605-2E4B-B678-6C49-C44132EA0EA3}"/>
                  </a:ext>
                </a:extLst>
              </p:cNvPr>
              <p:cNvSpPr/>
              <p:nvPr/>
            </p:nvSpPr>
            <p:spPr>
              <a:xfrm>
                <a:off x="1287685" y="2338013"/>
                <a:ext cx="364320" cy="557797"/>
              </a:xfrm>
              <a:custGeom>
                <a:avLst/>
                <a:gdLst>
                  <a:gd name="connsiteX0" fmla="*/ 193149 w 364320"/>
                  <a:gd name="connsiteY0" fmla="*/ 0 h 557797"/>
                  <a:gd name="connsiteX1" fmla="*/ 364320 w 364320"/>
                  <a:gd name="connsiteY1" fmla="*/ 0 h 557797"/>
                  <a:gd name="connsiteX2" fmla="*/ 190969 w 364320"/>
                  <a:gd name="connsiteY2" fmla="*/ 500622 h 557797"/>
                  <a:gd name="connsiteX3" fmla="*/ 0 w 364320"/>
                  <a:gd name="connsiteY3" fmla="*/ 557797 h 557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320" h="557797">
                    <a:moveTo>
                      <a:pt x="193149" y="0"/>
                    </a:moveTo>
                    <a:lnTo>
                      <a:pt x="364320" y="0"/>
                    </a:lnTo>
                    <a:lnTo>
                      <a:pt x="190969" y="500622"/>
                    </a:lnTo>
                    <a:lnTo>
                      <a:pt x="0" y="55779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7" name="フリーフォーム: 図形 1336">
                <a:extLst>
                  <a:ext uri="{FF2B5EF4-FFF2-40B4-BE49-F238E27FC236}">
                    <a16:creationId xmlns:a16="http://schemas.microsoft.com/office/drawing/2014/main" id="{C17B1D7F-8CA8-C41F-3D73-B515D16E6391}"/>
                  </a:ext>
                </a:extLst>
              </p:cNvPr>
              <p:cNvSpPr/>
              <p:nvPr/>
            </p:nvSpPr>
            <p:spPr>
              <a:xfrm>
                <a:off x="1329909" y="2338013"/>
                <a:ext cx="360197" cy="545891"/>
              </a:xfrm>
              <a:custGeom>
                <a:avLst/>
                <a:gdLst>
                  <a:gd name="connsiteX0" fmla="*/ 189026 w 360197"/>
                  <a:gd name="connsiteY0" fmla="*/ 0 h 545891"/>
                  <a:gd name="connsiteX1" fmla="*/ 360197 w 360197"/>
                  <a:gd name="connsiteY1" fmla="*/ 0 h 545891"/>
                  <a:gd name="connsiteX2" fmla="*/ 190969 w 360197"/>
                  <a:gd name="connsiteY2" fmla="*/ 488716 h 545891"/>
                  <a:gd name="connsiteX3" fmla="*/ 0 w 360197"/>
                  <a:gd name="connsiteY3" fmla="*/ 545891 h 545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197" h="545891">
                    <a:moveTo>
                      <a:pt x="189026" y="0"/>
                    </a:moveTo>
                    <a:lnTo>
                      <a:pt x="360197" y="0"/>
                    </a:lnTo>
                    <a:lnTo>
                      <a:pt x="190969" y="488716"/>
                    </a:lnTo>
                    <a:lnTo>
                      <a:pt x="0" y="545891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8" name="四角形: 上の 2 つの角を丸める 1337">
                <a:extLst>
                  <a:ext uri="{FF2B5EF4-FFF2-40B4-BE49-F238E27FC236}">
                    <a16:creationId xmlns:a16="http://schemas.microsoft.com/office/drawing/2014/main" id="{81BE871D-1F05-2C06-DF9E-70894877308A}"/>
                  </a:ext>
                </a:extLst>
              </p:cNvPr>
              <p:cNvSpPr/>
              <p:nvPr/>
            </p:nvSpPr>
            <p:spPr>
              <a:xfrm rot="5400000" flipV="1">
                <a:off x="1088015" y="1727103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9" name="楕円 1338">
                <a:extLst>
                  <a:ext uri="{FF2B5EF4-FFF2-40B4-BE49-F238E27FC236}">
                    <a16:creationId xmlns:a16="http://schemas.microsoft.com/office/drawing/2014/main" id="{9CC8C175-4B9F-3310-E0E9-C2F1DE9A7174}"/>
                  </a:ext>
                </a:extLst>
              </p:cNvPr>
              <p:cNvSpPr/>
              <p:nvPr/>
            </p:nvSpPr>
            <p:spPr>
              <a:xfrm>
                <a:off x="1474412" y="1717869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0" name="楕円 1339">
                <a:extLst>
                  <a:ext uri="{FF2B5EF4-FFF2-40B4-BE49-F238E27FC236}">
                    <a16:creationId xmlns:a16="http://schemas.microsoft.com/office/drawing/2014/main" id="{60FB0EF9-3173-7A6D-9D01-3D68F3EC2D4F}"/>
                  </a:ext>
                </a:extLst>
              </p:cNvPr>
              <p:cNvSpPr/>
              <p:nvPr/>
            </p:nvSpPr>
            <p:spPr>
              <a:xfrm>
                <a:off x="1546758" y="1786926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1" name="楕円 1340">
                <a:extLst>
                  <a:ext uri="{FF2B5EF4-FFF2-40B4-BE49-F238E27FC236}">
                    <a16:creationId xmlns:a16="http://schemas.microsoft.com/office/drawing/2014/main" id="{730DEDA9-65EA-A270-0C1E-0FCEB8E96953}"/>
                  </a:ext>
                </a:extLst>
              </p:cNvPr>
              <p:cNvSpPr/>
              <p:nvPr/>
            </p:nvSpPr>
            <p:spPr>
              <a:xfrm>
                <a:off x="1602235" y="1839313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2" name="楕円 1341">
                <a:extLst>
                  <a:ext uri="{FF2B5EF4-FFF2-40B4-BE49-F238E27FC236}">
                    <a16:creationId xmlns:a16="http://schemas.microsoft.com/office/drawing/2014/main" id="{D8FACE23-04AD-4EF2-7488-FB0C1EFB6663}"/>
                  </a:ext>
                </a:extLst>
              </p:cNvPr>
              <p:cNvSpPr/>
              <p:nvPr/>
            </p:nvSpPr>
            <p:spPr>
              <a:xfrm>
                <a:off x="1654330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3" name="楕円 1342">
                <a:extLst>
                  <a:ext uri="{FF2B5EF4-FFF2-40B4-BE49-F238E27FC236}">
                    <a16:creationId xmlns:a16="http://schemas.microsoft.com/office/drawing/2014/main" id="{3D6DEACE-0694-9744-E00F-3FA3F7AC65BA}"/>
                  </a:ext>
                </a:extLst>
              </p:cNvPr>
              <p:cNvSpPr/>
              <p:nvPr/>
            </p:nvSpPr>
            <p:spPr>
              <a:xfrm>
                <a:off x="1726676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4" name="楕円 1343">
                <a:extLst>
                  <a:ext uri="{FF2B5EF4-FFF2-40B4-BE49-F238E27FC236}">
                    <a16:creationId xmlns:a16="http://schemas.microsoft.com/office/drawing/2014/main" id="{E06C287F-0682-046C-61FE-E6CD2642725A}"/>
                  </a:ext>
                </a:extLst>
              </p:cNvPr>
              <p:cNvSpPr/>
              <p:nvPr/>
            </p:nvSpPr>
            <p:spPr>
              <a:xfrm>
                <a:off x="1782153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四角形: 上の 2 つの角を丸める 1344">
                <a:extLst>
                  <a:ext uri="{FF2B5EF4-FFF2-40B4-BE49-F238E27FC236}">
                    <a16:creationId xmlns:a16="http://schemas.microsoft.com/office/drawing/2014/main" id="{9F537C6D-0AB5-DE99-61A6-DFE98DFC9ED8}"/>
                  </a:ext>
                </a:extLst>
              </p:cNvPr>
              <p:cNvSpPr/>
              <p:nvPr/>
            </p:nvSpPr>
            <p:spPr>
              <a:xfrm>
                <a:off x="791579" y="1480306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6" name="四角形: 上の 2 つの角を丸める 1345">
                <a:extLst>
                  <a:ext uri="{FF2B5EF4-FFF2-40B4-BE49-F238E27FC236}">
                    <a16:creationId xmlns:a16="http://schemas.microsoft.com/office/drawing/2014/main" id="{3ED9EA55-F213-2830-9683-665B444667AD}"/>
                  </a:ext>
                </a:extLst>
              </p:cNvPr>
              <p:cNvSpPr/>
              <p:nvPr/>
            </p:nvSpPr>
            <p:spPr>
              <a:xfrm flipV="1">
                <a:off x="791579" y="1377351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7" name="フリーフォーム: 図形 1346">
                <a:extLst>
                  <a:ext uri="{FF2B5EF4-FFF2-40B4-BE49-F238E27FC236}">
                    <a16:creationId xmlns:a16="http://schemas.microsoft.com/office/drawing/2014/main" id="{BEC31C3C-2672-DA51-B5F9-82C7B04C5C57}"/>
                  </a:ext>
                </a:extLst>
              </p:cNvPr>
              <p:cNvSpPr/>
              <p:nvPr/>
            </p:nvSpPr>
            <p:spPr>
              <a:xfrm flipH="1">
                <a:off x="1030102" y="1115616"/>
                <a:ext cx="478632" cy="36433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8" name="四角形: 上の 2 つの角を丸める 1347">
                <a:extLst>
                  <a:ext uri="{FF2B5EF4-FFF2-40B4-BE49-F238E27FC236}">
                    <a16:creationId xmlns:a16="http://schemas.microsoft.com/office/drawing/2014/main" id="{51A2220A-0993-0CF4-BF30-2B64E7FF2B46}"/>
                  </a:ext>
                </a:extLst>
              </p:cNvPr>
              <p:cNvSpPr/>
              <p:nvPr/>
            </p:nvSpPr>
            <p:spPr>
              <a:xfrm>
                <a:off x="1382129" y="1784986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9" name="四角形: 上の 2 つの角を丸める 1348">
                <a:extLst>
                  <a:ext uri="{FF2B5EF4-FFF2-40B4-BE49-F238E27FC236}">
                    <a16:creationId xmlns:a16="http://schemas.microsoft.com/office/drawing/2014/main" id="{72C798CB-D866-880A-3AC9-B7F1CCED378E}"/>
                  </a:ext>
                </a:extLst>
              </p:cNvPr>
              <p:cNvSpPr/>
              <p:nvPr/>
            </p:nvSpPr>
            <p:spPr>
              <a:xfrm>
                <a:off x="961044" y="1784986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0" name="四角形: 上の 2 つの角を丸める 74">
                <a:extLst>
                  <a:ext uri="{FF2B5EF4-FFF2-40B4-BE49-F238E27FC236}">
                    <a16:creationId xmlns:a16="http://schemas.microsoft.com/office/drawing/2014/main" id="{54D01D7F-58E7-F80A-FE20-E2541B86F3CF}"/>
                  </a:ext>
                </a:extLst>
              </p:cNvPr>
              <p:cNvSpPr/>
              <p:nvPr/>
            </p:nvSpPr>
            <p:spPr>
              <a:xfrm rot="16200000">
                <a:off x="1161951" y="1877232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1" name="台形 1350">
                <a:extLst>
                  <a:ext uri="{FF2B5EF4-FFF2-40B4-BE49-F238E27FC236}">
                    <a16:creationId xmlns:a16="http://schemas.microsoft.com/office/drawing/2014/main" id="{5190BD6E-90A8-5014-4155-652BC34C1BDE}"/>
                  </a:ext>
                </a:extLst>
              </p:cNvPr>
              <p:cNvSpPr/>
              <p:nvPr/>
            </p:nvSpPr>
            <p:spPr>
              <a:xfrm>
                <a:off x="1067804" y="2123986"/>
                <a:ext cx="412354" cy="152760"/>
              </a:xfrm>
              <a:prstGeom prst="trapezoid">
                <a:avLst>
                  <a:gd name="adj" fmla="val 63642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2" name="四角形: 上の 2 つの角を丸める 1351">
                <a:extLst>
                  <a:ext uri="{FF2B5EF4-FFF2-40B4-BE49-F238E27FC236}">
                    <a16:creationId xmlns:a16="http://schemas.microsoft.com/office/drawing/2014/main" id="{8CBC5EBF-D21D-9F28-6DD3-D03B615B4FD2}"/>
                  </a:ext>
                </a:extLst>
              </p:cNvPr>
              <p:cNvSpPr/>
              <p:nvPr/>
            </p:nvSpPr>
            <p:spPr>
              <a:xfrm flipV="1">
                <a:off x="1382129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3" name="四角形: 上の 2 つの角を丸める 1352">
                <a:extLst>
                  <a:ext uri="{FF2B5EF4-FFF2-40B4-BE49-F238E27FC236}">
                    <a16:creationId xmlns:a16="http://schemas.microsoft.com/office/drawing/2014/main" id="{7EE62E01-54C7-C0B7-1AB4-3C27626EEB9F}"/>
                  </a:ext>
                </a:extLst>
              </p:cNvPr>
              <p:cNvSpPr/>
              <p:nvPr/>
            </p:nvSpPr>
            <p:spPr>
              <a:xfrm flipV="1">
                <a:off x="961044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4" name="四角形: 上の 2 つの角を丸める 1353">
                <a:extLst>
                  <a:ext uri="{FF2B5EF4-FFF2-40B4-BE49-F238E27FC236}">
                    <a16:creationId xmlns:a16="http://schemas.microsoft.com/office/drawing/2014/main" id="{13AE37A8-FB51-BD02-064C-B7F8CC466331}"/>
                  </a:ext>
                </a:extLst>
              </p:cNvPr>
              <p:cNvSpPr/>
              <p:nvPr/>
            </p:nvSpPr>
            <p:spPr>
              <a:xfrm rot="16200000" flipV="1">
                <a:off x="279764" y="1754140"/>
                <a:ext cx="100243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5" name="楕円 1354">
                <a:extLst>
                  <a:ext uri="{FF2B5EF4-FFF2-40B4-BE49-F238E27FC236}">
                    <a16:creationId xmlns:a16="http://schemas.microsoft.com/office/drawing/2014/main" id="{BD7C1ADC-006F-DA44-3546-C11DA5D0CE0D}"/>
                  </a:ext>
                </a:extLst>
              </p:cNvPr>
              <p:cNvSpPr/>
              <p:nvPr/>
            </p:nvSpPr>
            <p:spPr>
              <a:xfrm>
                <a:off x="718390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6" name="楕円 1355">
                <a:extLst>
                  <a:ext uri="{FF2B5EF4-FFF2-40B4-BE49-F238E27FC236}">
                    <a16:creationId xmlns:a16="http://schemas.microsoft.com/office/drawing/2014/main" id="{20B3058B-8C94-905F-62B0-D0D50F879050}"/>
                  </a:ext>
                </a:extLst>
              </p:cNvPr>
              <p:cNvSpPr/>
              <p:nvPr/>
            </p:nvSpPr>
            <p:spPr>
              <a:xfrm>
                <a:off x="790736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7" name="楕円 1356">
                <a:extLst>
                  <a:ext uri="{FF2B5EF4-FFF2-40B4-BE49-F238E27FC236}">
                    <a16:creationId xmlns:a16="http://schemas.microsoft.com/office/drawing/2014/main" id="{D3C158F1-C257-53B2-2720-6820607311A0}"/>
                  </a:ext>
                </a:extLst>
              </p:cNvPr>
              <p:cNvSpPr/>
              <p:nvPr/>
            </p:nvSpPr>
            <p:spPr>
              <a:xfrm>
                <a:off x="846213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8" name="楕円 1357">
                <a:extLst>
                  <a:ext uri="{FF2B5EF4-FFF2-40B4-BE49-F238E27FC236}">
                    <a16:creationId xmlns:a16="http://schemas.microsoft.com/office/drawing/2014/main" id="{C1D4CF21-6633-AB13-C880-822B4EC4CCBD}"/>
                  </a:ext>
                </a:extLst>
              </p:cNvPr>
              <p:cNvSpPr/>
              <p:nvPr/>
            </p:nvSpPr>
            <p:spPr>
              <a:xfrm>
                <a:off x="363584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9" name="楕円 1358">
                <a:extLst>
                  <a:ext uri="{FF2B5EF4-FFF2-40B4-BE49-F238E27FC236}">
                    <a16:creationId xmlns:a16="http://schemas.microsoft.com/office/drawing/2014/main" id="{0E88B934-42FB-FEBB-C759-2761C801BFD4}"/>
                  </a:ext>
                </a:extLst>
              </p:cNvPr>
              <p:cNvSpPr/>
              <p:nvPr/>
            </p:nvSpPr>
            <p:spPr>
              <a:xfrm>
                <a:off x="435930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0" name="楕円 1359">
                <a:extLst>
                  <a:ext uri="{FF2B5EF4-FFF2-40B4-BE49-F238E27FC236}">
                    <a16:creationId xmlns:a16="http://schemas.microsoft.com/office/drawing/2014/main" id="{646EE633-6EF9-2079-6C42-A5EF069998F3}"/>
                  </a:ext>
                </a:extLst>
              </p:cNvPr>
              <p:cNvSpPr/>
              <p:nvPr/>
            </p:nvSpPr>
            <p:spPr>
              <a:xfrm>
                <a:off x="546940" y="1717869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1" name="楕円 1360">
                <a:extLst>
                  <a:ext uri="{FF2B5EF4-FFF2-40B4-BE49-F238E27FC236}">
                    <a16:creationId xmlns:a16="http://schemas.microsoft.com/office/drawing/2014/main" id="{5EE17A45-A0DB-2BE1-8F2E-8A290E2E4877}"/>
                  </a:ext>
                </a:extLst>
              </p:cNvPr>
              <p:cNvSpPr/>
              <p:nvPr/>
            </p:nvSpPr>
            <p:spPr>
              <a:xfrm>
                <a:off x="619286" y="1786926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2" name="楕円 1361">
                <a:extLst>
                  <a:ext uri="{FF2B5EF4-FFF2-40B4-BE49-F238E27FC236}">
                    <a16:creationId xmlns:a16="http://schemas.microsoft.com/office/drawing/2014/main" id="{F5A6AF1A-2A09-9DB5-0656-2382CF910B53}"/>
                  </a:ext>
                </a:extLst>
              </p:cNvPr>
              <p:cNvSpPr/>
              <p:nvPr/>
            </p:nvSpPr>
            <p:spPr>
              <a:xfrm>
                <a:off x="674763" y="1839313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3" name="楕円 1362">
                <a:extLst>
                  <a:ext uri="{FF2B5EF4-FFF2-40B4-BE49-F238E27FC236}">
                    <a16:creationId xmlns:a16="http://schemas.microsoft.com/office/drawing/2014/main" id="{879F127D-756B-2615-C350-0709C967C807}"/>
                  </a:ext>
                </a:extLst>
              </p:cNvPr>
              <p:cNvSpPr/>
              <p:nvPr/>
            </p:nvSpPr>
            <p:spPr>
              <a:xfrm>
                <a:off x="491407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4" name="楕円 1363">
                <a:extLst>
                  <a:ext uri="{FF2B5EF4-FFF2-40B4-BE49-F238E27FC236}">
                    <a16:creationId xmlns:a16="http://schemas.microsoft.com/office/drawing/2014/main" id="{A6BF134A-13E0-E0CA-2282-2A5D62B697F2}"/>
                  </a:ext>
                </a:extLst>
              </p:cNvPr>
              <p:cNvSpPr/>
              <p:nvPr/>
            </p:nvSpPr>
            <p:spPr>
              <a:xfrm>
                <a:off x="1067891" y="1789070"/>
                <a:ext cx="76437" cy="7643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5" name="楕円 1364">
                <a:extLst>
                  <a:ext uri="{FF2B5EF4-FFF2-40B4-BE49-F238E27FC236}">
                    <a16:creationId xmlns:a16="http://schemas.microsoft.com/office/drawing/2014/main" id="{B8057511-495B-1E6C-8686-9577DE8A03F5}"/>
                  </a:ext>
                </a:extLst>
              </p:cNvPr>
              <p:cNvSpPr/>
              <p:nvPr/>
            </p:nvSpPr>
            <p:spPr>
              <a:xfrm>
                <a:off x="1470455" y="1789070"/>
                <a:ext cx="76437" cy="7643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6" name="フリーフォーム: 図形 1365">
                <a:extLst>
                  <a:ext uri="{FF2B5EF4-FFF2-40B4-BE49-F238E27FC236}">
                    <a16:creationId xmlns:a16="http://schemas.microsoft.com/office/drawing/2014/main" id="{C21AC240-B3F3-3B8F-B474-DC9C16F023AC}"/>
                  </a:ext>
                </a:extLst>
              </p:cNvPr>
              <p:cNvSpPr/>
              <p:nvPr/>
            </p:nvSpPr>
            <p:spPr>
              <a:xfrm flipV="1">
                <a:off x="432864" y="2314392"/>
                <a:ext cx="440532" cy="837347"/>
              </a:xfrm>
              <a:custGeom>
                <a:avLst/>
                <a:gdLst>
                  <a:gd name="connsiteX0" fmla="*/ 220266 w 440532"/>
                  <a:gd name="connsiteY0" fmla="*/ 837347 h 837347"/>
                  <a:gd name="connsiteX1" fmla="*/ 440532 w 440532"/>
                  <a:gd name="connsiteY1" fmla="*/ 617081 h 837347"/>
                  <a:gd name="connsiteX2" fmla="*/ 440532 w 440532"/>
                  <a:gd name="connsiteY2" fmla="*/ 131893 h 837347"/>
                  <a:gd name="connsiteX3" fmla="*/ 0 w 440532"/>
                  <a:gd name="connsiteY3" fmla="*/ 0 h 837347"/>
                  <a:gd name="connsiteX4" fmla="*/ 0 w 440532"/>
                  <a:gd name="connsiteY4" fmla="*/ 617081 h 837347"/>
                  <a:gd name="connsiteX5" fmla="*/ 220266 w 440532"/>
                  <a:gd name="connsiteY5" fmla="*/ 837347 h 837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532" h="837347">
                    <a:moveTo>
                      <a:pt x="220266" y="837347"/>
                    </a:moveTo>
                    <a:cubicBezTo>
                      <a:pt x="341916" y="837347"/>
                      <a:pt x="440532" y="738731"/>
                      <a:pt x="440532" y="617081"/>
                    </a:cubicBezTo>
                    <a:lnTo>
                      <a:pt x="440532" y="131893"/>
                    </a:lnTo>
                    <a:lnTo>
                      <a:pt x="0" y="0"/>
                    </a:lnTo>
                    <a:lnTo>
                      <a:pt x="0" y="617081"/>
                    </a:lnTo>
                    <a:cubicBezTo>
                      <a:pt x="0" y="738731"/>
                      <a:pt x="98616" y="837347"/>
                      <a:pt x="220266" y="83734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7" name="フリーフォーム: 図形 1366">
                <a:extLst>
                  <a:ext uri="{FF2B5EF4-FFF2-40B4-BE49-F238E27FC236}">
                    <a16:creationId xmlns:a16="http://schemas.microsoft.com/office/drawing/2014/main" id="{D3BC1815-BDCA-7793-1578-43F1AAD8666C}"/>
                  </a:ext>
                </a:extLst>
              </p:cNvPr>
              <p:cNvSpPr/>
              <p:nvPr/>
            </p:nvSpPr>
            <p:spPr>
              <a:xfrm flipV="1">
                <a:off x="270222" y="2628287"/>
                <a:ext cx="418548" cy="554533"/>
              </a:xfrm>
              <a:custGeom>
                <a:avLst/>
                <a:gdLst>
                  <a:gd name="connsiteX0" fmla="*/ 76544 w 418548"/>
                  <a:gd name="connsiteY0" fmla="*/ 554533 h 554533"/>
                  <a:gd name="connsiteX1" fmla="*/ 342004 w 418548"/>
                  <a:gd name="connsiteY1" fmla="*/ 554533 h 554533"/>
                  <a:gd name="connsiteX2" fmla="*/ 418548 w 418548"/>
                  <a:gd name="connsiteY2" fmla="*/ 477989 h 554533"/>
                  <a:gd name="connsiteX3" fmla="*/ 418548 w 418548"/>
                  <a:gd name="connsiteY3" fmla="*/ 147968 h 554533"/>
                  <a:gd name="connsiteX4" fmla="*/ 409737 w 418548"/>
                  <a:gd name="connsiteY4" fmla="*/ 104324 h 554533"/>
                  <a:gd name="connsiteX5" fmla="*/ 61287 w 418548"/>
                  <a:gd name="connsiteY5" fmla="*/ 0 h 554533"/>
                  <a:gd name="connsiteX6" fmla="*/ 16446 w 418548"/>
                  <a:gd name="connsiteY6" fmla="*/ 66509 h 554533"/>
                  <a:gd name="connsiteX7" fmla="*/ 0 w 418548"/>
                  <a:gd name="connsiteY7" fmla="*/ 147968 h 554533"/>
                  <a:gd name="connsiteX8" fmla="*/ 0 w 418548"/>
                  <a:gd name="connsiteY8" fmla="*/ 477989 h 554533"/>
                  <a:gd name="connsiteX9" fmla="*/ 76544 w 418548"/>
                  <a:gd name="connsiteY9" fmla="*/ 554533 h 554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8548" h="554533">
                    <a:moveTo>
                      <a:pt x="76544" y="554533"/>
                    </a:moveTo>
                    <a:lnTo>
                      <a:pt x="342004" y="554533"/>
                    </a:lnTo>
                    <a:cubicBezTo>
                      <a:pt x="384278" y="554533"/>
                      <a:pt x="418548" y="520263"/>
                      <a:pt x="418548" y="477989"/>
                    </a:cubicBezTo>
                    <a:lnTo>
                      <a:pt x="418548" y="147968"/>
                    </a:lnTo>
                    <a:lnTo>
                      <a:pt x="409737" y="104324"/>
                    </a:lnTo>
                    <a:lnTo>
                      <a:pt x="61287" y="0"/>
                    </a:lnTo>
                    <a:lnTo>
                      <a:pt x="16446" y="66509"/>
                    </a:lnTo>
                    <a:cubicBezTo>
                      <a:pt x="5856" y="91546"/>
                      <a:pt x="0" y="119073"/>
                      <a:pt x="0" y="147968"/>
                    </a:cubicBezTo>
                    <a:lnTo>
                      <a:pt x="0" y="477989"/>
                    </a:lnTo>
                    <a:cubicBezTo>
                      <a:pt x="0" y="520263"/>
                      <a:pt x="34270" y="554533"/>
                      <a:pt x="76544" y="5545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8" name="フリーフォーム: 図形 1367">
                <a:extLst>
                  <a:ext uri="{FF2B5EF4-FFF2-40B4-BE49-F238E27FC236}">
                    <a16:creationId xmlns:a16="http://schemas.microsoft.com/office/drawing/2014/main" id="{A6EE065B-9865-0DC6-93B4-1FF030A908F4}"/>
                  </a:ext>
                </a:extLst>
              </p:cNvPr>
              <p:cNvSpPr/>
              <p:nvPr/>
            </p:nvSpPr>
            <p:spPr>
              <a:xfrm rot="10800000" flipH="1">
                <a:off x="246315" y="2608235"/>
                <a:ext cx="478307" cy="192577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9" name="フリーフォーム: 図形 1368">
                <a:extLst>
                  <a:ext uri="{FF2B5EF4-FFF2-40B4-BE49-F238E27FC236}">
                    <a16:creationId xmlns:a16="http://schemas.microsoft.com/office/drawing/2014/main" id="{4D25ED44-3492-F951-C18C-EA4EA0FF6C0F}"/>
                  </a:ext>
                </a:extLst>
              </p:cNvPr>
              <p:cNvSpPr/>
              <p:nvPr/>
            </p:nvSpPr>
            <p:spPr>
              <a:xfrm rot="10800000">
                <a:off x="410715" y="2061534"/>
                <a:ext cx="142765" cy="1087743"/>
              </a:xfrm>
              <a:custGeom>
                <a:avLst/>
                <a:gdLst>
                  <a:gd name="connsiteX0" fmla="*/ 142765 w 142765"/>
                  <a:gd name="connsiteY0" fmla="*/ 1087743 h 1087743"/>
                  <a:gd name="connsiteX1" fmla="*/ 0 w 142765"/>
                  <a:gd name="connsiteY1" fmla="*/ 1087743 h 1087743"/>
                  <a:gd name="connsiteX2" fmla="*/ 32125 w 142765"/>
                  <a:gd name="connsiteY2" fmla="*/ 23296 h 1087743"/>
                  <a:gd name="connsiteX3" fmla="*/ 109937 w 142765"/>
                  <a:gd name="connsiteY3" fmla="*/ 0 h 1087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765" h="1087743">
                    <a:moveTo>
                      <a:pt x="142765" y="1087743"/>
                    </a:moveTo>
                    <a:lnTo>
                      <a:pt x="0" y="1087743"/>
                    </a:lnTo>
                    <a:lnTo>
                      <a:pt x="32125" y="23296"/>
                    </a:lnTo>
                    <a:lnTo>
                      <a:pt x="109937" y="0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0" name="四角形: 上の 2 つの角を丸める 1369">
                <a:extLst>
                  <a:ext uri="{FF2B5EF4-FFF2-40B4-BE49-F238E27FC236}">
                    <a16:creationId xmlns:a16="http://schemas.microsoft.com/office/drawing/2014/main" id="{6AC60904-5783-932F-917D-5BEB466D1104}"/>
                  </a:ext>
                </a:extLst>
              </p:cNvPr>
              <p:cNvSpPr/>
              <p:nvPr/>
            </p:nvSpPr>
            <p:spPr>
              <a:xfrm rot="5400000" flipV="1">
                <a:off x="295117" y="2378500"/>
                <a:ext cx="357541" cy="27296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1" name="フリーフォーム: 図形 1370">
                <a:extLst>
                  <a:ext uri="{FF2B5EF4-FFF2-40B4-BE49-F238E27FC236}">
                    <a16:creationId xmlns:a16="http://schemas.microsoft.com/office/drawing/2014/main" id="{C0AE1CA9-3601-45DB-9AF9-BD2FD683159A}"/>
                  </a:ext>
                </a:extLst>
              </p:cNvPr>
              <p:cNvSpPr/>
              <p:nvPr/>
            </p:nvSpPr>
            <p:spPr>
              <a:xfrm rot="10800000" flipH="1">
                <a:off x="356132" y="1966708"/>
                <a:ext cx="250844" cy="19094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2" name="楕円 1371">
                <a:extLst>
                  <a:ext uri="{FF2B5EF4-FFF2-40B4-BE49-F238E27FC236}">
                    <a16:creationId xmlns:a16="http://schemas.microsoft.com/office/drawing/2014/main" id="{80FAA543-99C0-7C93-546E-D4BC5BEE2AA2}"/>
                  </a:ext>
                </a:extLst>
              </p:cNvPr>
              <p:cNvSpPr/>
              <p:nvPr/>
            </p:nvSpPr>
            <p:spPr>
              <a:xfrm>
                <a:off x="294095" y="1643132"/>
                <a:ext cx="378563" cy="378563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3" name="楕円 1372">
                <a:extLst>
                  <a:ext uri="{FF2B5EF4-FFF2-40B4-BE49-F238E27FC236}">
                    <a16:creationId xmlns:a16="http://schemas.microsoft.com/office/drawing/2014/main" id="{3768B249-9A75-6BD3-C9D1-1577A79A5D85}"/>
                  </a:ext>
                </a:extLst>
              </p:cNvPr>
              <p:cNvSpPr/>
              <p:nvPr/>
            </p:nvSpPr>
            <p:spPr>
              <a:xfrm>
                <a:off x="493494" y="1681983"/>
                <a:ext cx="102026" cy="10202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61" name="グループ化 1560">
            <a:extLst>
              <a:ext uri="{FF2B5EF4-FFF2-40B4-BE49-F238E27FC236}">
                <a16:creationId xmlns:a16="http://schemas.microsoft.com/office/drawing/2014/main" id="{8792FCE9-CDEE-AB8A-F991-CE0598AFF9FF}"/>
              </a:ext>
            </a:extLst>
          </p:cNvPr>
          <p:cNvGrpSpPr/>
          <p:nvPr/>
        </p:nvGrpSpPr>
        <p:grpSpPr>
          <a:xfrm>
            <a:off x="7344190" y="4006185"/>
            <a:ext cx="1053775" cy="2177617"/>
            <a:chOff x="7344190" y="4006185"/>
            <a:chExt cx="1053775" cy="2177617"/>
          </a:xfrm>
        </p:grpSpPr>
        <p:grpSp>
          <p:nvGrpSpPr>
            <p:cNvPr id="1420" name="グループ化 1419">
              <a:extLst>
                <a:ext uri="{FF2B5EF4-FFF2-40B4-BE49-F238E27FC236}">
                  <a16:creationId xmlns:a16="http://schemas.microsoft.com/office/drawing/2014/main" id="{CB76C706-9091-5D59-AF81-DD53AD28CAF9}"/>
                </a:ext>
              </a:extLst>
            </p:cNvPr>
            <p:cNvGrpSpPr/>
            <p:nvPr/>
          </p:nvGrpSpPr>
          <p:grpSpPr>
            <a:xfrm>
              <a:off x="7347014" y="4006185"/>
              <a:ext cx="1050951" cy="1232025"/>
              <a:chOff x="246315" y="1115616"/>
              <a:chExt cx="1763382" cy="2067204"/>
            </a:xfrm>
          </p:grpSpPr>
          <p:sp>
            <p:nvSpPr>
              <p:cNvPr id="1467" name="フリーフォーム: 図形 1466">
                <a:extLst>
                  <a:ext uri="{FF2B5EF4-FFF2-40B4-BE49-F238E27FC236}">
                    <a16:creationId xmlns:a16="http://schemas.microsoft.com/office/drawing/2014/main" id="{9FF7C32E-3084-9C8C-CBAE-CA95FD8D697E}"/>
                  </a:ext>
                </a:extLst>
              </p:cNvPr>
              <p:cNvSpPr/>
              <p:nvPr/>
            </p:nvSpPr>
            <p:spPr>
              <a:xfrm flipV="1">
                <a:off x="1468224" y="2343781"/>
                <a:ext cx="453258" cy="496941"/>
              </a:xfrm>
              <a:custGeom>
                <a:avLst/>
                <a:gdLst>
                  <a:gd name="connsiteX0" fmla="*/ 226629 w 453258"/>
                  <a:gd name="connsiteY0" fmla="*/ 496941 h 496941"/>
                  <a:gd name="connsiteX1" fmla="*/ 453258 w 453258"/>
                  <a:gd name="connsiteY1" fmla="*/ 270312 h 496941"/>
                  <a:gd name="connsiteX2" fmla="*/ 453258 w 453258"/>
                  <a:gd name="connsiteY2" fmla="*/ 135703 h 496941"/>
                  <a:gd name="connsiteX3" fmla="*/ 0 w 453258"/>
                  <a:gd name="connsiteY3" fmla="*/ 0 h 496941"/>
                  <a:gd name="connsiteX4" fmla="*/ 0 w 453258"/>
                  <a:gd name="connsiteY4" fmla="*/ 270312 h 496941"/>
                  <a:gd name="connsiteX5" fmla="*/ 226629 w 453258"/>
                  <a:gd name="connsiteY5" fmla="*/ 496941 h 49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258" h="496941">
                    <a:moveTo>
                      <a:pt x="226629" y="496941"/>
                    </a:moveTo>
                    <a:cubicBezTo>
                      <a:pt x="351793" y="496941"/>
                      <a:pt x="453258" y="395476"/>
                      <a:pt x="453258" y="270312"/>
                    </a:cubicBezTo>
                    <a:lnTo>
                      <a:pt x="453258" y="135703"/>
                    </a:lnTo>
                    <a:lnTo>
                      <a:pt x="0" y="0"/>
                    </a:lnTo>
                    <a:lnTo>
                      <a:pt x="0" y="270312"/>
                    </a:lnTo>
                    <a:cubicBezTo>
                      <a:pt x="0" y="395476"/>
                      <a:pt x="101465" y="496941"/>
                      <a:pt x="226629" y="49694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8" name="フリーフォーム: 図形 1467">
                <a:extLst>
                  <a:ext uri="{FF2B5EF4-FFF2-40B4-BE49-F238E27FC236}">
                    <a16:creationId xmlns:a16="http://schemas.microsoft.com/office/drawing/2014/main" id="{ED1FF2FB-592C-7205-8601-9ADE6AECBE7D}"/>
                  </a:ext>
                </a:extLst>
              </p:cNvPr>
              <p:cNvSpPr/>
              <p:nvPr/>
            </p:nvSpPr>
            <p:spPr>
              <a:xfrm flipV="1">
                <a:off x="580069" y="2338014"/>
                <a:ext cx="1249709" cy="770389"/>
              </a:xfrm>
              <a:custGeom>
                <a:avLst/>
                <a:gdLst>
                  <a:gd name="connsiteX0" fmla="*/ 162194 w 1249709"/>
                  <a:gd name="connsiteY0" fmla="*/ 770389 h 770389"/>
                  <a:gd name="connsiteX1" fmla="*/ 1087515 w 1249709"/>
                  <a:gd name="connsiteY1" fmla="*/ 770389 h 770389"/>
                  <a:gd name="connsiteX2" fmla="*/ 1249709 w 1249709"/>
                  <a:gd name="connsiteY2" fmla="*/ 608195 h 770389"/>
                  <a:gd name="connsiteX3" fmla="*/ 1249709 w 1249709"/>
                  <a:gd name="connsiteY3" fmla="*/ 374157 h 770389"/>
                  <a:gd name="connsiteX4" fmla="*/ 0 w 1249709"/>
                  <a:gd name="connsiteY4" fmla="*/ 0 h 770389"/>
                  <a:gd name="connsiteX5" fmla="*/ 0 w 1249709"/>
                  <a:gd name="connsiteY5" fmla="*/ 608195 h 770389"/>
                  <a:gd name="connsiteX6" fmla="*/ 162194 w 1249709"/>
                  <a:gd name="connsiteY6" fmla="*/ 770389 h 77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709" h="770389">
                    <a:moveTo>
                      <a:pt x="162194" y="770389"/>
                    </a:moveTo>
                    <a:lnTo>
                      <a:pt x="1087515" y="770389"/>
                    </a:lnTo>
                    <a:cubicBezTo>
                      <a:pt x="1177092" y="770389"/>
                      <a:pt x="1249709" y="697772"/>
                      <a:pt x="1249709" y="608195"/>
                    </a:cubicBezTo>
                    <a:lnTo>
                      <a:pt x="1249709" y="374157"/>
                    </a:lnTo>
                    <a:lnTo>
                      <a:pt x="0" y="0"/>
                    </a:lnTo>
                    <a:lnTo>
                      <a:pt x="0" y="608195"/>
                    </a:lnTo>
                    <a:cubicBezTo>
                      <a:pt x="0" y="697772"/>
                      <a:pt x="72617" y="770389"/>
                      <a:pt x="162194" y="770389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9" name="フリーフォーム: 図形 1468">
                <a:extLst>
                  <a:ext uri="{FF2B5EF4-FFF2-40B4-BE49-F238E27FC236}">
                    <a16:creationId xmlns:a16="http://schemas.microsoft.com/office/drawing/2014/main" id="{252A57AC-41E1-022C-A2C0-7CEE424621A1}"/>
                  </a:ext>
                </a:extLst>
              </p:cNvPr>
              <p:cNvSpPr/>
              <p:nvPr/>
            </p:nvSpPr>
            <p:spPr>
              <a:xfrm>
                <a:off x="773032" y="2851496"/>
                <a:ext cx="666452" cy="199533"/>
              </a:xfrm>
              <a:custGeom>
                <a:avLst/>
                <a:gdLst>
                  <a:gd name="connsiteX0" fmla="*/ 0 w 666452"/>
                  <a:gd name="connsiteY0" fmla="*/ 138113 h 199533"/>
                  <a:gd name="connsiteX1" fmla="*/ 205146 w 666452"/>
                  <a:gd name="connsiteY1" fmla="*/ 138113 h 199533"/>
                  <a:gd name="connsiteX2" fmla="*/ 0 w 666452"/>
                  <a:gd name="connsiteY2" fmla="*/ 199533 h 199533"/>
                  <a:gd name="connsiteX3" fmla="*/ 0 w 666452"/>
                  <a:gd name="connsiteY3" fmla="*/ 0 h 199533"/>
                  <a:gd name="connsiteX4" fmla="*/ 666452 w 666452"/>
                  <a:gd name="connsiteY4" fmla="*/ 0 h 199533"/>
                  <a:gd name="connsiteX5" fmla="*/ 386451 w 666452"/>
                  <a:gd name="connsiteY5" fmla="*/ 83831 h 199533"/>
                  <a:gd name="connsiteX6" fmla="*/ 0 w 666452"/>
                  <a:gd name="connsiteY6" fmla="*/ 83831 h 19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452" h="199533">
                    <a:moveTo>
                      <a:pt x="0" y="138113"/>
                    </a:moveTo>
                    <a:lnTo>
                      <a:pt x="205146" y="138113"/>
                    </a:lnTo>
                    <a:lnTo>
                      <a:pt x="0" y="199533"/>
                    </a:lnTo>
                    <a:close/>
                    <a:moveTo>
                      <a:pt x="0" y="0"/>
                    </a:moveTo>
                    <a:lnTo>
                      <a:pt x="666452" y="0"/>
                    </a:lnTo>
                    <a:lnTo>
                      <a:pt x="386451" y="83831"/>
                    </a:lnTo>
                    <a:lnTo>
                      <a:pt x="0" y="83831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0" name="ひし形 1469">
                <a:extLst>
                  <a:ext uri="{FF2B5EF4-FFF2-40B4-BE49-F238E27FC236}">
                    <a16:creationId xmlns:a16="http://schemas.microsoft.com/office/drawing/2014/main" id="{8E4C1ED3-1912-BE2C-7673-8CCAC77F3AA3}"/>
                  </a:ext>
                </a:extLst>
              </p:cNvPr>
              <p:cNvSpPr/>
              <p:nvPr/>
            </p:nvSpPr>
            <p:spPr>
              <a:xfrm>
                <a:off x="773221" y="2851496"/>
                <a:ext cx="163734" cy="83831"/>
              </a:xfrm>
              <a:prstGeom prst="diamond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1" name="ひし形 1470">
                <a:extLst>
                  <a:ext uri="{FF2B5EF4-FFF2-40B4-BE49-F238E27FC236}">
                    <a16:creationId xmlns:a16="http://schemas.microsoft.com/office/drawing/2014/main" id="{7FA5925B-C1CD-D121-6F62-932B6388E01A}"/>
                  </a:ext>
                </a:extLst>
              </p:cNvPr>
              <p:cNvSpPr/>
              <p:nvPr/>
            </p:nvSpPr>
            <p:spPr>
              <a:xfrm>
                <a:off x="951927" y="2851496"/>
                <a:ext cx="163734" cy="83831"/>
              </a:xfrm>
              <a:prstGeom prst="diamond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2" name="フリーフォーム: 図形 1471">
                <a:extLst>
                  <a:ext uri="{FF2B5EF4-FFF2-40B4-BE49-F238E27FC236}">
                    <a16:creationId xmlns:a16="http://schemas.microsoft.com/office/drawing/2014/main" id="{E755059A-66CB-B38B-7A95-755042504D12}"/>
                  </a:ext>
                </a:extLst>
              </p:cNvPr>
              <p:cNvSpPr/>
              <p:nvPr/>
            </p:nvSpPr>
            <p:spPr>
              <a:xfrm>
                <a:off x="924607" y="2343781"/>
                <a:ext cx="363503" cy="598308"/>
              </a:xfrm>
              <a:custGeom>
                <a:avLst/>
                <a:gdLst>
                  <a:gd name="connsiteX0" fmla="*/ 0 w 363503"/>
                  <a:gd name="connsiteY0" fmla="*/ 0 h 598308"/>
                  <a:gd name="connsiteX1" fmla="*/ 171171 w 363503"/>
                  <a:gd name="connsiteY1" fmla="*/ 0 h 598308"/>
                  <a:gd name="connsiteX2" fmla="*/ 363503 w 363503"/>
                  <a:gd name="connsiteY2" fmla="*/ 551902 h 598308"/>
                  <a:gd name="connsiteX3" fmla="*/ 208504 w 363503"/>
                  <a:gd name="connsiteY3" fmla="*/ 598308 h 59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503" h="598308">
                    <a:moveTo>
                      <a:pt x="0" y="0"/>
                    </a:moveTo>
                    <a:lnTo>
                      <a:pt x="171171" y="0"/>
                    </a:lnTo>
                    <a:lnTo>
                      <a:pt x="363503" y="551902"/>
                    </a:lnTo>
                    <a:lnTo>
                      <a:pt x="208504" y="59830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3" name="フリーフォーム: 図形 1472">
                <a:extLst>
                  <a:ext uri="{FF2B5EF4-FFF2-40B4-BE49-F238E27FC236}">
                    <a16:creationId xmlns:a16="http://schemas.microsoft.com/office/drawing/2014/main" id="{8E09C74C-A9EC-45AA-168D-EAFBAEAB7763}"/>
                  </a:ext>
                </a:extLst>
              </p:cNvPr>
              <p:cNvSpPr/>
              <p:nvPr/>
            </p:nvSpPr>
            <p:spPr>
              <a:xfrm>
                <a:off x="965882" y="2343781"/>
                <a:ext cx="359518" cy="586872"/>
              </a:xfrm>
              <a:custGeom>
                <a:avLst/>
                <a:gdLst>
                  <a:gd name="connsiteX0" fmla="*/ 0 w 359518"/>
                  <a:gd name="connsiteY0" fmla="*/ 0 h 586872"/>
                  <a:gd name="connsiteX1" fmla="*/ 171171 w 359518"/>
                  <a:gd name="connsiteY1" fmla="*/ 0 h 586872"/>
                  <a:gd name="connsiteX2" fmla="*/ 359518 w 359518"/>
                  <a:gd name="connsiteY2" fmla="*/ 540466 h 586872"/>
                  <a:gd name="connsiteX3" fmla="*/ 204519 w 359518"/>
                  <a:gd name="connsiteY3" fmla="*/ 586872 h 586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9518" h="586872">
                    <a:moveTo>
                      <a:pt x="0" y="0"/>
                    </a:moveTo>
                    <a:lnTo>
                      <a:pt x="171171" y="0"/>
                    </a:lnTo>
                    <a:lnTo>
                      <a:pt x="359518" y="540466"/>
                    </a:lnTo>
                    <a:lnTo>
                      <a:pt x="204519" y="586872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4" name="フリーフォーム: 図形 1473">
                <a:extLst>
                  <a:ext uri="{FF2B5EF4-FFF2-40B4-BE49-F238E27FC236}">
                    <a16:creationId xmlns:a16="http://schemas.microsoft.com/office/drawing/2014/main" id="{3ADAA237-2B62-412E-3C93-E66A5E48C8F1}"/>
                  </a:ext>
                </a:extLst>
              </p:cNvPr>
              <p:cNvSpPr/>
              <p:nvPr/>
            </p:nvSpPr>
            <p:spPr>
              <a:xfrm>
                <a:off x="1287685" y="2338013"/>
                <a:ext cx="364320" cy="557797"/>
              </a:xfrm>
              <a:custGeom>
                <a:avLst/>
                <a:gdLst>
                  <a:gd name="connsiteX0" fmla="*/ 193149 w 364320"/>
                  <a:gd name="connsiteY0" fmla="*/ 0 h 557797"/>
                  <a:gd name="connsiteX1" fmla="*/ 364320 w 364320"/>
                  <a:gd name="connsiteY1" fmla="*/ 0 h 557797"/>
                  <a:gd name="connsiteX2" fmla="*/ 190969 w 364320"/>
                  <a:gd name="connsiteY2" fmla="*/ 500622 h 557797"/>
                  <a:gd name="connsiteX3" fmla="*/ 0 w 364320"/>
                  <a:gd name="connsiteY3" fmla="*/ 557797 h 557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320" h="557797">
                    <a:moveTo>
                      <a:pt x="193149" y="0"/>
                    </a:moveTo>
                    <a:lnTo>
                      <a:pt x="364320" y="0"/>
                    </a:lnTo>
                    <a:lnTo>
                      <a:pt x="190969" y="500622"/>
                    </a:lnTo>
                    <a:lnTo>
                      <a:pt x="0" y="55779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5" name="フリーフォーム: 図形 1474">
                <a:extLst>
                  <a:ext uri="{FF2B5EF4-FFF2-40B4-BE49-F238E27FC236}">
                    <a16:creationId xmlns:a16="http://schemas.microsoft.com/office/drawing/2014/main" id="{0D80DD1A-1CFC-DC19-70BF-5B33D52204B9}"/>
                  </a:ext>
                </a:extLst>
              </p:cNvPr>
              <p:cNvSpPr/>
              <p:nvPr/>
            </p:nvSpPr>
            <p:spPr>
              <a:xfrm>
                <a:off x="1329909" y="2338013"/>
                <a:ext cx="360197" cy="545891"/>
              </a:xfrm>
              <a:custGeom>
                <a:avLst/>
                <a:gdLst>
                  <a:gd name="connsiteX0" fmla="*/ 189026 w 360197"/>
                  <a:gd name="connsiteY0" fmla="*/ 0 h 545891"/>
                  <a:gd name="connsiteX1" fmla="*/ 360197 w 360197"/>
                  <a:gd name="connsiteY1" fmla="*/ 0 h 545891"/>
                  <a:gd name="connsiteX2" fmla="*/ 190969 w 360197"/>
                  <a:gd name="connsiteY2" fmla="*/ 488716 h 545891"/>
                  <a:gd name="connsiteX3" fmla="*/ 0 w 360197"/>
                  <a:gd name="connsiteY3" fmla="*/ 545891 h 545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197" h="545891">
                    <a:moveTo>
                      <a:pt x="189026" y="0"/>
                    </a:moveTo>
                    <a:lnTo>
                      <a:pt x="360197" y="0"/>
                    </a:lnTo>
                    <a:lnTo>
                      <a:pt x="190969" y="488716"/>
                    </a:lnTo>
                    <a:lnTo>
                      <a:pt x="0" y="545891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6" name="四角形: 上の 2 つの角を丸める 1475">
                <a:extLst>
                  <a:ext uri="{FF2B5EF4-FFF2-40B4-BE49-F238E27FC236}">
                    <a16:creationId xmlns:a16="http://schemas.microsoft.com/office/drawing/2014/main" id="{EB4E649A-C05F-A845-891C-09294E0FBB1C}"/>
                  </a:ext>
                </a:extLst>
              </p:cNvPr>
              <p:cNvSpPr/>
              <p:nvPr/>
            </p:nvSpPr>
            <p:spPr>
              <a:xfrm rot="5400000" flipV="1">
                <a:off x="1088015" y="1727103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7" name="楕円 1476">
                <a:extLst>
                  <a:ext uri="{FF2B5EF4-FFF2-40B4-BE49-F238E27FC236}">
                    <a16:creationId xmlns:a16="http://schemas.microsoft.com/office/drawing/2014/main" id="{F4DD2239-D856-4B93-ABB1-945776AC1EB6}"/>
                  </a:ext>
                </a:extLst>
              </p:cNvPr>
              <p:cNvSpPr/>
              <p:nvPr/>
            </p:nvSpPr>
            <p:spPr>
              <a:xfrm>
                <a:off x="1474412" y="1717869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8" name="楕円 1477">
                <a:extLst>
                  <a:ext uri="{FF2B5EF4-FFF2-40B4-BE49-F238E27FC236}">
                    <a16:creationId xmlns:a16="http://schemas.microsoft.com/office/drawing/2014/main" id="{338F33A5-0EA1-2C43-1E96-FA3DA5CED6FA}"/>
                  </a:ext>
                </a:extLst>
              </p:cNvPr>
              <p:cNvSpPr/>
              <p:nvPr/>
            </p:nvSpPr>
            <p:spPr>
              <a:xfrm>
                <a:off x="1546758" y="1786926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9" name="楕円 1478">
                <a:extLst>
                  <a:ext uri="{FF2B5EF4-FFF2-40B4-BE49-F238E27FC236}">
                    <a16:creationId xmlns:a16="http://schemas.microsoft.com/office/drawing/2014/main" id="{24E9AB91-2081-3A6A-DE14-6A61EFD92396}"/>
                  </a:ext>
                </a:extLst>
              </p:cNvPr>
              <p:cNvSpPr/>
              <p:nvPr/>
            </p:nvSpPr>
            <p:spPr>
              <a:xfrm>
                <a:off x="1602235" y="1839313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0" name="楕円 1479">
                <a:extLst>
                  <a:ext uri="{FF2B5EF4-FFF2-40B4-BE49-F238E27FC236}">
                    <a16:creationId xmlns:a16="http://schemas.microsoft.com/office/drawing/2014/main" id="{F89A1610-8C0B-746E-6DCD-44F29B6BD047}"/>
                  </a:ext>
                </a:extLst>
              </p:cNvPr>
              <p:cNvSpPr/>
              <p:nvPr/>
            </p:nvSpPr>
            <p:spPr>
              <a:xfrm>
                <a:off x="1654330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1" name="楕円 1480">
                <a:extLst>
                  <a:ext uri="{FF2B5EF4-FFF2-40B4-BE49-F238E27FC236}">
                    <a16:creationId xmlns:a16="http://schemas.microsoft.com/office/drawing/2014/main" id="{783237EB-A126-8E24-F5DE-EB0528090E1A}"/>
                  </a:ext>
                </a:extLst>
              </p:cNvPr>
              <p:cNvSpPr/>
              <p:nvPr/>
            </p:nvSpPr>
            <p:spPr>
              <a:xfrm>
                <a:off x="1726676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2" name="楕円 1481">
                <a:extLst>
                  <a:ext uri="{FF2B5EF4-FFF2-40B4-BE49-F238E27FC236}">
                    <a16:creationId xmlns:a16="http://schemas.microsoft.com/office/drawing/2014/main" id="{40D3273C-AE83-0324-ABC6-B0C56A0AAC13}"/>
                  </a:ext>
                </a:extLst>
              </p:cNvPr>
              <p:cNvSpPr/>
              <p:nvPr/>
            </p:nvSpPr>
            <p:spPr>
              <a:xfrm>
                <a:off x="1782153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3" name="四角形: 上の 2 つの角を丸める 1482">
                <a:extLst>
                  <a:ext uri="{FF2B5EF4-FFF2-40B4-BE49-F238E27FC236}">
                    <a16:creationId xmlns:a16="http://schemas.microsoft.com/office/drawing/2014/main" id="{684D5206-BF13-1542-1C55-19FE0BB2718C}"/>
                  </a:ext>
                </a:extLst>
              </p:cNvPr>
              <p:cNvSpPr/>
              <p:nvPr/>
            </p:nvSpPr>
            <p:spPr>
              <a:xfrm>
                <a:off x="791579" y="1480306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4" name="四角形: 上の 2 つの角を丸める 1483">
                <a:extLst>
                  <a:ext uri="{FF2B5EF4-FFF2-40B4-BE49-F238E27FC236}">
                    <a16:creationId xmlns:a16="http://schemas.microsoft.com/office/drawing/2014/main" id="{E3FE34D2-9264-C9EA-93DB-6FBC661E43E2}"/>
                  </a:ext>
                </a:extLst>
              </p:cNvPr>
              <p:cNvSpPr/>
              <p:nvPr/>
            </p:nvSpPr>
            <p:spPr>
              <a:xfrm flipV="1">
                <a:off x="791579" y="1377351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5" name="フリーフォーム: 図形 1484">
                <a:extLst>
                  <a:ext uri="{FF2B5EF4-FFF2-40B4-BE49-F238E27FC236}">
                    <a16:creationId xmlns:a16="http://schemas.microsoft.com/office/drawing/2014/main" id="{F22E9772-35C4-C990-D3A3-0A5B8FD85570}"/>
                  </a:ext>
                </a:extLst>
              </p:cNvPr>
              <p:cNvSpPr/>
              <p:nvPr/>
            </p:nvSpPr>
            <p:spPr>
              <a:xfrm flipH="1">
                <a:off x="1030102" y="1115616"/>
                <a:ext cx="478632" cy="36433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6" name="四角形: 上の 2 つの角を丸める 1485">
                <a:extLst>
                  <a:ext uri="{FF2B5EF4-FFF2-40B4-BE49-F238E27FC236}">
                    <a16:creationId xmlns:a16="http://schemas.microsoft.com/office/drawing/2014/main" id="{237AD943-4690-AEBC-2910-46AE4F787010}"/>
                  </a:ext>
                </a:extLst>
              </p:cNvPr>
              <p:cNvSpPr/>
              <p:nvPr/>
            </p:nvSpPr>
            <p:spPr>
              <a:xfrm>
                <a:off x="1382129" y="1784986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7" name="四角形: 上の 2 つの角を丸める 1486">
                <a:extLst>
                  <a:ext uri="{FF2B5EF4-FFF2-40B4-BE49-F238E27FC236}">
                    <a16:creationId xmlns:a16="http://schemas.microsoft.com/office/drawing/2014/main" id="{A68F7E1F-FF3F-98CA-0D89-59FD135C016E}"/>
                  </a:ext>
                </a:extLst>
              </p:cNvPr>
              <p:cNvSpPr/>
              <p:nvPr/>
            </p:nvSpPr>
            <p:spPr>
              <a:xfrm>
                <a:off x="961044" y="1784986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8" name="四角形: 上の 2 つの角を丸める 74">
                <a:extLst>
                  <a:ext uri="{FF2B5EF4-FFF2-40B4-BE49-F238E27FC236}">
                    <a16:creationId xmlns:a16="http://schemas.microsoft.com/office/drawing/2014/main" id="{3486AA7F-5E05-6306-70B6-1FF29F2244E6}"/>
                  </a:ext>
                </a:extLst>
              </p:cNvPr>
              <p:cNvSpPr/>
              <p:nvPr/>
            </p:nvSpPr>
            <p:spPr>
              <a:xfrm rot="16200000">
                <a:off x="1161951" y="1877232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9" name="台形 1488">
                <a:extLst>
                  <a:ext uri="{FF2B5EF4-FFF2-40B4-BE49-F238E27FC236}">
                    <a16:creationId xmlns:a16="http://schemas.microsoft.com/office/drawing/2014/main" id="{3605F1CF-F32D-4712-6E10-EFB14B63A5BB}"/>
                  </a:ext>
                </a:extLst>
              </p:cNvPr>
              <p:cNvSpPr/>
              <p:nvPr/>
            </p:nvSpPr>
            <p:spPr>
              <a:xfrm>
                <a:off x="1067804" y="2123986"/>
                <a:ext cx="412354" cy="152760"/>
              </a:xfrm>
              <a:prstGeom prst="trapezoid">
                <a:avLst>
                  <a:gd name="adj" fmla="val 63642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0" name="四角形: 上の 2 つの角を丸める 1489">
                <a:extLst>
                  <a:ext uri="{FF2B5EF4-FFF2-40B4-BE49-F238E27FC236}">
                    <a16:creationId xmlns:a16="http://schemas.microsoft.com/office/drawing/2014/main" id="{D005433E-5FA5-E7FA-3F34-73961248367B}"/>
                  </a:ext>
                </a:extLst>
              </p:cNvPr>
              <p:cNvSpPr/>
              <p:nvPr/>
            </p:nvSpPr>
            <p:spPr>
              <a:xfrm flipV="1">
                <a:off x="1382129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1" name="四角形: 上の 2 つの角を丸める 1490">
                <a:extLst>
                  <a:ext uri="{FF2B5EF4-FFF2-40B4-BE49-F238E27FC236}">
                    <a16:creationId xmlns:a16="http://schemas.microsoft.com/office/drawing/2014/main" id="{C627501C-22D5-F6F3-F420-F7ED8B75A52C}"/>
                  </a:ext>
                </a:extLst>
              </p:cNvPr>
              <p:cNvSpPr/>
              <p:nvPr/>
            </p:nvSpPr>
            <p:spPr>
              <a:xfrm flipV="1">
                <a:off x="961044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2" name="四角形: 上の 2 つの角を丸める 1491">
                <a:extLst>
                  <a:ext uri="{FF2B5EF4-FFF2-40B4-BE49-F238E27FC236}">
                    <a16:creationId xmlns:a16="http://schemas.microsoft.com/office/drawing/2014/main" id="{2BD9B3CE-3FF9-2693-C482-0846D5B9EF4B}"/>
                  </a:ext>
                </a:extLst>
              </p:cNvPr>
              <p:cNvSpPr/>
              <p:nvPr/>
            </p:nvSpPr>
            <p:spPr>
              <a:xfrm rot="16200000" flipV="1">
                <a:off x="279764" y="1754140"/>
                <a:ext cx="100243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3" name="楕円 1492">
                <a:extLst>
                  <a:ext uri="{FF2B5EF4-FFF2-40B4-BE49-F238E27FC236}">
                    <a16:creationId xmlns:a16="http://schemas.microsoft.com/office/drawing/2014/main" id="{83FDF2F4-4BA5-7403-DCC3-FEEBEE1C350E}"/>
                  </a:ext>
                </a:extLst>
              </p:cNvPr>
              <p:cNvSpPr/>
              <p:nvPr/>
            </p:nvSpPr>
            <p:spPr>
              <a:xfrm>
                <a:off x="718390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4" name="楕円 1493">
                <a:extLst>
                  <a:ext uri="{FF2B5EF4-FFF2-40B4-BE49-F238E27FC236}">
                    <a16:creationId xmlns:a16="http://schemas.microsoft.com/office/drawing/2014/main" id="{5A93B8D0-A675-02D1-E7CF-34266DD95DEA}"/>
                  </a:ext>
                </a:extLst>
              </p:cNvPr>
              <p:cNvSpPr/>
              <p:nvPr/>
            </p:nvSpPr>
            <p:spPr>
              <a:xfrm>
                <a:off x="790736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5" name="楕円 1494">
                <a:extLst>
                  <a:ext uri="{FF2B5EF4-FFF2-40B4-BE49-F238E27FC236}">
                    <a16:creationId xmlns:a16="http://schemas.microsoft.com/office/drawing/2014/main" id="{7789659F-3090-3A81-F5FC-F78213DDCCAC}"/>
                  </a:ext>
                </a:extLst>
              </p:cNvPr>
              <p:cNvSpPr/>
              <p:nvPr/>
            </p:nvSpPr>
            <p:spPr>
              <a:xfrm>
                <a:off x="846213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6" name="楕円 1495">
                <a:extLst>
                  <a:ext uri="{FF2B5EF4-FFF2-40B4-BE49-F238E27FC236}">
                    <a16:creationId xmlns:a16="http://schemas.microsoft.com/office/drawing/2014/main" id="{69EB0A5C-9374-6BEB-BBFD-FD8BF484605F}"/>
                  </a:ext>
                </a:extLst>
              </p:cNvPr>
              <p:cNvSpPr/>
              <p:nvPr/>
            </p:nvSpPr>
            <p:spPr>
              <a:xfrm>
                <a:off x="363584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7" name="楕円 1496">
                <a:extLst>
                  <a:ext uri="{FF2B5EF4-FFF2-40B4-BE49-F238E27FC236}">
                    <a16:creationId xmlns:a16="http://schemas.microsoft.com/office/drawing/2014/main" id="{3F21222E-82BB-29F2-19B3-74AAFD71C12B}"/>
                  </a:ext>
                </a:extLst>
              </p:cNvPr>
              <p:cNvSpPr/>
              <p:nvPr/>
            </p:nvSpPr>
            <p:spPr>
              <a:xfrm>
                <a:off x="435930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8" name="楕円 1497">
                <a:extLst>
                  <a:ext uri="{FF2B5EF4-FFF2-40B4-BE49-F238E27FC236}">
                    <a16:creationId xmlns:a16="http://schemas.microsoft.com/office/drawing/2014/main" id="{054D7DBC-49B7-9751-18FC-DD8AFA7463BE}"/>
                  </a:ext>
                </a:extLst>
              </p:cNvPr>
              <p:cNvSpPr/>
              <p:nvPr/>
            </p:nvSpPr>
            <p:spPr>
              <a:xfrm>
                <a:off x="546940" y="1717869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9" name="楕円 1498">
                <a:extLst>
                  <a:ext uri="{FF2B5EF4-FFF2-40B4-BE49-F238E27FC236}">
                    <a16:creationId xmlns:a16="http://schemas.microsoft.com/office/drawing/2014/main" id="{AE3D352C-E2AE-E808-47E2-61A4565B3B8A}"/>
                  </a:ext>
                </a:extLst>
              </p:cNvPr>
              <p:cNvSpPr/>
              <p:nvPr/>
            </p:nvSpPr>
            <p:spPr>
              <a:xfrm>
                <a:off x="619286" y="1786926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0" name="楕円 1499">
                <a:extLst>
                  <a:ext uri="{FF2B5EF4-FFF2-40B4-BE49-F238E27FC236}">
                    <a16:creationId xmlns:a16="http://schemas.microsoft.com/office/drawing/2014/main" id="{A21A5CD9-AC28-5C01-8678-94E77CC787E7}"/>
                  </a:ext>
                </a:extLst>
              </p:cNvPr>
              <p:cNvSpPr/>
              <p:nvPr/>
            </p:nvSpPr>
            <p:spPr>
              <a:xfrm>
                <a:off x="674763" y="1839313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1" name="楕円 1500">
                <a:extLst>
                  <a:ext uri="{FF2B5EF4-FFF2-40B4-BE49-F238E27FC236}">
                    <a16:creationId xmlns:a16="http://schemas.microsoft.com/office/drawing/2014/main" id="{DC7C9723-3CC0-D1C7-F577-59AE06958A59}"/>
                  </a:ext>
                </a:extLst>
              </p:cNvPr>
              <p:cNvSpPr/>
              <p:nvPr/>
            </p:nvSpPr>
            <p:spPr>
              <a:xfrm>
                <a:off x="491407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2" name="楕円 1501">
                <a:extLst>
                  <a:ext uri="{FF2B5EF4-FFF2-40B4-BE49-F238E27FC236}">
                    <a16:creationId xmlns:a16="http://schemas.microsoft.com/office/drawing/2014/main" id="{37EA11D8-4850-10A1-0452-B23F0B54861E}"/>
                  </a:ext>
                </a:extLst>
              </p:cNvPr>
              <p:cNvSpPr/>
              <p:nvPr/>
            </p:nvSpPr>
            <p:spPr>
              <a:xfrm>
                <a:off x="1067891" y="1789070"/>
                <a:ext cx="76437" cy="7643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3" name="楕円 1502">
                <a:extLst>
                  <a:ext uri="{FF2B5EF4-FFF2-40B4-BE49-F238E27FC236}">
                    <a16:creationId xmlns:a16="http://schemas.microsoft.com/office/drawing/2014/main" id="{74CC765D-529C-ECD0-BD7B-DE9F9F90BA56}"/>
                  </a:ext>
                </a:extLst>
              </p:cNvPr>
              <p:cNvSpPr/>
              <p:nvPr/>
            </p:nvSpPr>
            <p:spPr>
              <a:xfrm>
                <a:off x="1470455" y="1789070"/>
                <a:ext cx="76437" cy="7643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4" name="フリーフォーム: 図形 1503">
                <a:extLst>
                  <a:ext uri="{FF2B5EF4-FFF2-40B4-BE49-F238E27FC236}">
                    <a16:creationId xmlns:a16="http://schemas.microsoft.com/office/drawing/2014/main" id="{EC93176F-A438-4A19-A85C-F719F5F50D8D}"/>
                  </a:ext>
                </a:extLst>
              </p:cNvPr>
              <p:cNvSpPr/>
              <p:nvPr/>
            </p:nvSpPr>
            <p:spPr>
              <a:xfrm flipV="1">
                <a:off x="432864" y="2314392"/>
                <a:ext cx="440532" cy="837347"/>
              </a:xfrm>
              <a:custGeom>
                <a:avLst/>
                <a:gdLst>
                  <a:gd name="connsiteX0" fmla="*/ 220266 w 440532"/>
                  <a:gd name="connsiteY0" fmla="*/ 837347 h 837347"/>
                  <a:gd name="connsiteX1" fmla="*/ 440532 w 440532"/>
                  <a:gd name="connsiteY1" fmla="*/ 617081 h 837347"/>
                  <a:gd name="connsiteX2" fmla="*/ 440532 w 440532"/>
                  <a:gd name="connsiteY2" fmla="*/ 131893 h 837347"/>
                  <a:gd name="connsiteX3" fmla="*/ 0 w 440532"/>
                  <a:gd name="connsiteY3" fmla="*/ 0 h 837347"/>
                  <a:gd name="connsiteX4" fmla="*/ 0 w 440532"/>
                  <a:gd name="connsiteY4" fmla="*/ 617081 h 837347"/>
                  <a:gd name="connsiteX5" fmla="*/ 220266 w 440532"/>
                  <a:gd name="connsiteY5" fmla="*/ 837347 h 837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532" h="837347">
                    <a:moveTo>
                      <a:pt x="220266" y="837347"/>
                    </a:moveTo>
                    <a:cubicBezTo>
                      <a:pt x="341916" y="837347"/>
                      <a:pt x="440532" y="738731"/>
                      <a:pt x="440532" y="617081"/>
                    </a:cubicBezTo>
                    <a:lnTo>
                      <a:pt x="440532" y="131893"/>
                    </a:lnTo>
                    <a:lnTo>
                      <a:pt x="0" y="0"/>
                    </a:lnTo>
                    <a:lnTo>
                      <a:pt x="0" y="617081"/>
                    </a:lnTo>
                    <a:cubicBezTo>
                      <a:pt x="0" y="738731"/>
                      <a:pt x="98616" y="837347"/>
                      <a:pt x="220266" y="83734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5" name="フリーフォーム: 図形 1504">
                <a:extLst>
                  <a:ext uri="{FF2B5EF4-FFF2-40B4-BE49-F238E27FC236}">
                    <a16:creationId xmlns:a16="http://schemas.microsoft.com/office/drawing/2014/main" id="{09C8EB67-AAE0-A709-BF63-B5906A37FCC8}"/>
                  </a:ext>
                </a:extLst>
              </p:cNvPr>
              <p:cNvSpPr/>
              <p:nvPr/>
            </p:nvSpPr>
            <p:spPr>
              <a:xfrm flipV="1">
                <a:off x="270222" y="2628287"/>
                <a:ext cx="418548" cy="554533"/>
              </a:xfrm>
              <a:custGeom>
                <a:avLst/>
                <a:gdLst>
                  <a:gd name="connsiteX0" fmla="*/ 76544 w 418548"/>
                  <a:gd name="connsiteY0" fmla="*/ 554533 h 554533"/>
                  <a:gd name="connsiteX1" fmla="*/ 342004 w 418548"/>
                  <a:gd name="connsiteY1" fmla="*/ 554533 h 554533"/>
                  <a:gd name="connsiteX2" fmla="*/ 418548 w 418548"/>
                  <a:gd name="connsiteY2" fmla="*/ 477989 h 554533"/>
                  <a:gd name="connsiteX3" fmla="*/ 418548 w 418548"/>
                  <a:gd name="connsiteY3" fmla="*/ 147968 h 554533"/>
                  <a:gd name="connsiteX4" fmla="*/ 409737 w 418548"/>
                  <a:gd name="connsiteY4" fmla="*/ 104324 h 554533"/>
                  <a:gd name="connsiteX5" fmla="*/ 61287 w 418548"/>
                  <a:gd name="connsiteY5" fmla="*/ 0 h 554533"/>
                  <a:gd name="connsiteX6" fmla="*/ 16446 w 418548"/>
                  <a:gd name="connsiteY6" fmla="*/ 66509 h 554533"/>
                  <a:gd name="connsiteX7" fmla="*/ 0 w 418548"/>
                  <a:gd name="connsiteY7" fmla="*/ 147968 h 554533"/>
                  <a:gd name="connsiteX8" fmla="*/ 0 w 418548"/>
                  <a:gd name="connsiteY8" fmla="*/ 477989 h 554533"/>
                  <a:gd name="connsiteX9" fmla="*/ 76544 w 418548"/>
                  <a:gd name="connsiteY9" fmla="*/ 554533 h 554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8548" h="554533">
                    <a:moveTo>
                      <a:pt x="76544" y="554533"/>
                    </a:moveTo>
                    <a:lnTo>
                      <a:pt x="342004" y="554533"/>
                    </a:lnTo>
                    <a:cubicBezTo>
                      <a:pt x="384278" y="554533"/>
                      <a:pt x="418548" y="520263"/>
                      <a:pt x="418548" y="477989"/>
                    </a:cubicBezTo>
                    <a:lnTo>
                      <a:pt x="418548" y="147968"/>
                    </a:lnTo>
                    <a:lnTo>
                      <a:pt x="409737" y="104324"/>
                    </a:lnTo>
                    <a:lnTo>
                      <a:pt x="61287" y="0"/>
                    </a:lnTo>
                    <a:lnTo>
                      <a:pt x="16446" y="66509"/>
                    </a:lnTo>
                    <a:cubicBezTo>
                      <a:pt x="5856" y="91546"/>
                      <a:pt x="0" y="119073"/>
                      <a:pt x="0" y="147968"/>
                    </a:cubicBezTo>
                    <a:lnTo>
                      <a:pt x="0" y="477989"/>
                    </a:lnTo>
                    <a:cubicBezTo>
                      <a:pt x="0" y="520263"/>
                      <a:pt x="34270" y="554533"/>
                      <a:pt x="76544" y="5545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6" name="フリーフォーム: 図形 1505">
                <a:extLst>
                  <a:ext uri="{FF2B5EF4-FFF2-40B4-BE49-F238E27FC236}">
                    <a16:creationId xmlns:a16="http://schemas.microsoft.com/office/drawing/2014/main" id="{77D25FBF-69C2-54A6-CFF3-8C0A46A18916}"/>
                  </a:ext>
                </a:extLst>
              </p:cNvPr>
              <p:cNvSpPr/>
              <p:nvPr/>
            </p:nvSpPr>
            <p:spPr>
              <a:xfrm rot="10800000" flipH="1">
                <a:off x="246315" y="2608235"/>
                <a:ext cx="478307" cy="192577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7" name="フリーフォーム: 図形 1506">
                <a:extLst>
                  <a:ext uri="{FF2B5EF4-FFF2-40B4-BE49-F238E27FC236}">
                    <a16:creationId xmlns:a16="http://schemas.microsoft.com/office/drawing/2014/main" id="{6803914B-442C-7F92-2D4B-3F13E1C54D59}"/>
                  </a:ext>
                </a:extLst>
              </p:cNvPr>
              <p:cNvSpPr/>
              <p:nvPr/>
            </p:nvSpPr>
            <p:spPr>
              <a:xfrm rot="10800000">
                <a:off x="410715" y="2061534"/>
                <a:ext cx="142765" cy="1087743"/>
              </a:xfrm>
              <a:custGeom>
                <a:avLst/>
                <a:gdLst>
                  <a:gd name="connsiteX0" fmla="*/ 142765 w 142765"/>
                  <a:gd name="connsiteY0" fmla="*/ 1087743 h 1087743"/>
                  <a:gd name="connsiteX1" fmla="*/ 0 w 142765"/>
                  <a:gd name="connsiteY1" fmla="*/ 1087743 h 1087743"/>
                  <a:gd name="connsiteX2" fmla="*/ 32125 w 142765"/>
                  <a:gd name="connsiteY2" fmla="*/ 23296 h 1087743"/>
                  <a:gd name="connsiteX3" fmla="*/ 109937 w 142765"/>
                  <a:gd name="connsiteY3" fmla="*/ 0 h 1087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765" h="1087743">
                    <a:moveTo>
                      <a:pt x="142765" y="1087743"/>
                    </a:moveTo>
                    <a:lnTo>
                      <a:pt x="0" y="1087743"/>
                    </a:lnTo>
                    <a:lnTo>
                      <a:pt x="32125" y="23296"/>
                    </a:lnTo>
                    <a:lnTo>
                      <a:pt x="109937" y="0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8" name="四角形: 上の 2 つの角を丸める 1507">
                <a:extLst>
                  <a:ext uri="{FF2B5EF4-FFF2-40B4-BE49-F238E27FC236}">
                    <a16:creationId xmlns:a16="http://schemas.microsoft.com/office/drawing/2014/main" id="{1359B822-A1C4-AED3-12E6-0F4CCDAB0B99}"/>
                  </a:ext>
                </a:extLst>
              </p:cNvPr>
              <p:cNvSpPr/>
              <p:nvPr/>
            </p:nvSpPr>
            <p:spPr>
              <a:xfrm rot="5400000" flipV="1">
                <a:off x="295117" y="2378500"/>
                <a:ext cx="357541" cy="27296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9" name="フリーフォーム: 図形 1508">
                <a:extLst>
                  <a:ext uri="{FF2B5EF4-FFF2-40B4-BE49-F238E27FC236}">
                    <a16:creationId xmlns:a16="http://schemas.microsoft.com/office/drawing/2014/main" id="{4B87A9C0-6543-5B4C-57BA-24AC478EE8B6}"/>
                  </a:ext>
                </a:extLst>
              </p:cNvPr>
              <p:cNvSpPr/>
              <p:nvPr/>
            </p:nvSpPr>
            <p:spPr>
              <a:xfrm rot="10800000" flipH="1">
                <a:off x="356132" y="1966708"/>
                <a:ext cx="250844" cy="19094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0" name="楕円 1509">
                <a:extLst>
                  <a:ext uri="{FF2B5EF4-FFF2-40B4-BE49-F238E27FC236}">
                    <a16:creationId xmlns:a16="http://schemas.microsoft.com/office/drawing/2014/main" id="{C0DFCD52-43EA-AE95-3EBF-6C4935AB5116}"/>
                  </a:ext>
                </a:extLst>
              </p:cNvPr>
              <p:cNvSpPr/>
              <p:nvPr/>
            </p:nvSpPr>
            <p:spPr>
              <a:xfrm>
                <a:off x="294095" y="1643132"/>
                <a:ext cx="378563" cy="378563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1" name="楕円 1510">
                <a:extLst>
                  <a:ext uri="{FF2B5EF4-FFF2-40B4-BE49-F238E27FC236}">
                    <a16:creationId xmlns:a16="http://schemas.microsoft.com/office/drawing/2014/main" id="{BF8DA362-237F-4BF9-4E6B-E2F1052C4B82}"/>
                  </a:ext>
                </a:extLst>
              </p:cNvPr>
              <p:cNvSpPr/>
              <p:nvPr/>
            </p:nvSpPr>
            <p:spPr>
              <a:xfrm>
                <a:off x="493494" y="1681983"/>
                <a:ext cx="102026" cy="10202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1" name="グループ化 1420">
              <a:extLst>
                <a:ext uri="{FF2B5EF4-FFF2-40B4-BE49-F238E27FC236}">
                  <a16:creationId xmlns:a16="http://schemas.microsoft.com/office/drawing/2014/main" id="{1DEB088B-557B-DE32-400C-33CF80F3D6F1}"/>
                </a:ext>
              </a:extLst>
            </p:cNvPr>
            <p:cNvGrpSpPr/>
            <p:nvPr/>
          </p:nvGrpSpPr>
          <p:grpSpPr>
            <a:xfrm rot="10800000">
              <a:off x="7347014" y="4951776"/>
              <a:ext cx="1050951" cy="1232025"/>
              <a:chOff x="246315" y="1115616"/>
              <a:chExt cx="1763382" cy="2067204"/>
            </a:xfrm>
          </p:grpSpPr>
          <p:sp>
            <p:nvSpPr>
              <p:cNvPr id="1422" name="フリーフォーム: 図形 1421">
                <a:extLst>
                  <a:ext uri="{FF2B5EF4-FFF2-40B4-BE49-F238E27FC236}">
                    <a16:creationId xmlns:a16="http://schemas.microsoft.com/office/drawing/2014/main" id="{4B8B013B-793A-9D3D-23B0-9E071C740C38}"/>
                  </a:ext>
                </a:extLst>
              </p:cNvPr>
              <p:cNvSpPr/>
              <p:nvPr/>
            </p:nvSpPr>
            <p:spPr>
              <a:xfrm flipV="1">
                <a:off x="1468224" y="2343781"/>
                <a:ext cx="453258" cy="496941"/>
              </a:xfrm>
              <a:custGeom>
                <a:avLst/>
                <a:gdLst>
                  <a:gd name="connsiteX0" fmla="*/ 226629 w 453258"/>
                  <a:gd name="connsiteY0" fmla="*/ 496941 h 496941"/>
                  <a:gd name="connsiteX1" fmla="*/ 453258 w 453258"/>
                  <a:gd name="connsiteY1" fmla="*/ 270312 h 496941"/>
                  <a:gd name="connsiteX2" fmla="*/ 453258 w 453258"/>
                  <a:gd name="connsiteY2" fmla="*/ 135703 h 496941"/>
                  <a:gd name="connsiteX3" fmla="*/ 0 w 453258"/>
                  <a:gd name="connsiteY3" fmla="*/ 0 h 496941"/>
                  <a:gd name="connsiteX4" fmla="*/ 0 w 453258"/>
                  <a:gd name="connsiteY4" fmla="*/ 270312 h 496941"/>
                  <a:gd name="connsiteX5" fmla="*/ 226629 w 453258"/>
                  <a:gd name="connsiteY5" fmla="*/ 496941 h 49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258" h="496941">
                    <a:moveTo>
                      <a:pt x="226629" y="496941"/>
                    </a:moveTo>
                    <a:cubicBezTo>
                      <a:pt x="351793" y="496941"/>
                      <a:pt x="453258" y="395476"/>
                      <a:pt x="453258" y="270312"/>
                    </a:cubicBezTo>
                    <a:lnTo>
                      <a:pt x="453258" y="135703"/>
                    </a:lnTo>
                    <a:lnTo>
                      <a:pt x="0" y="0"/>
                    </a:lnTo>
                    <a:lnTo>
                      <a:pt x="0" y="270312"/>
                    </a:lnTo>
                    <a:cubicBezTo>
                      <a:pt x="0" y="395476"/>
                      <a:pt x="101465" y="496941"/>
                      <a:pt x="226629" y="49694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3" name="フリーフォーム: 図形 1422">
                <a:extLst>
                  <a:ext uri="{FF2B5EF4-FFF2-40B4-BE49-F238E27FC236}">
                    <a16:creationId xmlns:a16="http://schemas.microsoft.com/office/drawing/2014/main" id="{A90F58C5-D4A7-0104-9C45-3E2156A26147}"/>
                  </a:ext>
                </a:extLst>
              </p:cNvPr>
              <p:cNvSpPr/>
              <p:nvPr/>
            </p:nvSpPr>
            <p:spPr>
              <a:xfrm flipV="1">
                <a:off x="580069" y="2338014"/>
                <a:ext cx="1249709" cy="770389"/>
              </a:xfrm>
              <a:custGeom>
                <a:avLst/>
                <a:gdLst>
                  <a:gd name="connsiteX0" fmla="*/ 162194 w 1249709"/>
                  <a:gd name="connsiteY0" fmla="*/ 770389 h 770389"/>
                  <a:gd name="connsiteX1" fmla="*/ 1087515 w 1249709"/>
                  <a:gd name="connsiteY1" fmla="*/ 770389 h 770389"/>
                  <a:gd name="connsiteX2" fmla="*/ 1249709 w 1249709"/>
                  <a:gd name="connsiteY2" fmla="*/ 608195 h 770389"/>
                  <a:gd name="connsiteX3" fmla="*/ 1249709 w 1249709"/>
                  <a:gd name="connsiteY3" fmla="*/ 374157 h 770389"/>
                  <a:gd name="connsiteX4" fmla="*/ 0 w 1249709"/>
                  <a:gd name="connsiteY4" fmla="*/ 0 h 770389"/>
                  <a:gd name="connsiteX5" fmla="*/ 0 w 1249709"/>
                  <a:gd name="connsiteY5" fmla="*/ 608195 h 770389"/>
                  <a:gd name="connsiteX6" fmla="*/ 162194 w 1249709"/>
                  <a:gd name="connsiteY6" fmla="*/ 770389 h 77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709" h="770389">
                    <a:moveTo>
                      <a:pt x="162194" y="770389"/>
                    </a:moveTo>
                    <a:lnTo>
                      <a:pt x="1087515" y="770389"/>
                    </a:lnTo>
                    <a:cubicBezTo>
                      <a:pt x="1177092" y="770389"/>
                      <a:pt x="1249709" y="697772"/>
                      <a:pt x="1249709" y="608195"/>
                    </a:cubicBezTo>
                    <a:lnTo>
                      <a:pt x="1249709" y="374157"/>
                    </a:lnTo>
                    <a:lnTo>
                      <a:pt x="0" y="0"/>
                    </a:lnTo>
                    <a:lnTo>
                      <a:pt x="0" y="608195"/>
                    </a:lnTo>
                    <a:cubicBezTo>
                      <a:pt x="0" y="697772"/>
                      <a:pt x="72617" y="770389"/>
                      <a:pt x="162194" y="770389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4" name="フリーフォーム: 図形 1423">
                <a:extLst>
                  <a:ext uri="{FF2B5EF4-FFF2-40B4-BE49-F238E27FC236}">
                    <a16:creationId xmlns:a16="http://schemas.microsoft.com/office/drawing/2014/main" id="{7FFDAF00-6C6C-5427-E1D1-B3635680F95E}"/>
                  </a:ext>
                </a:extLst>
              </p:cNvPr>
              <p:cNvSpPr/>
              <p:nvPr/>
            </p:nvSpPr>
            <p:spPr>
              <a:xfrm>
                <a:off x="773032" y="2851496"/>
                <a:ext cx="666452" cy="199533"/>
              </a:xfrm>
              <a:custGeom>
                <a:avLst/>
                <a:gdLst>
                  <a:gd name="connsiteX0" fmla="*/ 0 w 666452"/>
                  <a:gd name="connsiteY0" fmla="*/ 138113 h 199533"/>
                  <a:gd name="connsiteX1" fmla="*/ 205146 w 666452"/>
                  <a:gd name="connsiteY1" fmla="*/ 138113 h 199533"/>
                  <a:gd name="connsiteX2" fmla="*/ 0 w 666452"/>
                  <a:gd name="connsiteY2" fmla="*/ 199533 h 199533"/>
                  <a:gd name="connsiteX3" fmla="*/ 0 w 666452"/>
                  <a:gd name="connsiteY3" fmla="*/ 0 h 199533"/>
                  <a:gd name="connsiteX4" fmla="*/ 666452 w 666452"/>
                  <a:gd name="connsiteY4" fmla="*/ 0 h 199533"/>
                  <a:gd name="connsiteX5" fmla="*/ 386451 w 666452"/>
                  <a:gd name="connsiteY5" fmla="*/ 83831 h 199533"/>
                  <a:gd name="connsiteX6" fmla="*/ 0 w 666452"/>
                  <a:gd name="connsiteY6" fmla="*/ 83831 h 19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452" h="199533">
                    <a:moveTo>
                      <a:pt x="0" y="138113"/>
                    </a:moveTo>
                    <a:lnTo>
                      <a:pt x="205146" y="138113"/>
                    </a:lnTo>
                    <a:lnTo>
                      <a:pt x="0" y="199533"/>
                    </a:lnTo>
                    <a:close/>
                    <a:moveTo>
                      <a:pt x="0" y="0"/>
                    </a:moveTo>
                    <a:lnTo>
                      <a:pt x="666452" y="0"/>
                    </a:lnTo>
                    <a:lnTo>
                      <a:pt x="386451" y="83831"/>
                    </a:lnTo>
                    <a:lnTo>
                      <a:pt x="0" y="83831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5" name="ひし形 1424">
                <a:extLst>
                  <a:ext uri="{FF2B5EF4-FFF2-40B4-BE49-F238E27FC236}">
                    <a16:creationId xmlns:a16="http://schemas.microsoft.com/office/drawing/2014/main" id="{9D1BC87E-15FE-0802-B26C-40B25E587AD0}"/>
                  </a:ext>
                </a:extLst>
              </p:cNvPr>
              <p:cNvSpPr/>
              <p:nvPr/>
            </p:nvSpPr>
            <p:spPr>
              <a:xfrm>
                <a:off x="773221" y="2851496"/>
                <a:ext cx="163734" cy="83831"/>
              </a:xfrm>
              <a:prstGeom prst="diamond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6" name="ひし形 1425">
                <a:extLst>
                  <a:ext uri="{FF2B5EF4-FFF2-40B4-BE49-F238E27FC236}">
                    <a16:creationId xmlns:a16="http://schemas.microsoft.com/office/drawing/2014/main" id="{13090D6B-21FB-424F-69AE-ABE2F62D0C96}"/>
                  </a:ext>
                </a:extLst>
              </p:cNvPr>
              <p:cNvSpPr/>
              <p:nvPr/>
            </p:nvSpPr>
            <p:spPr>
              <a:xfrm>
                <a:off x="951927" y="2851496"/>
                <a:ext cx="163734" cy="83831"/>
              </a:xfrm>
              <a:prstGeom prst="diamond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7" name="フリーフォーム: 図形 1426">
                <a:extLst>
                  <a:ext uri="{FF2B5EF4-FFF2-40B4-BE49-F238E27FC236}">
                    <a16:creationId xmlns:a16="http://schemas.microsoft.com/office/drawing/2014/main" id="{29B6D9B0-F897-1F44-DCFF-92D47A878C18}"/>
                  </a:ext>
                </a:extLst>
              </p:cNvPr>
              <p:cNvSpPr/>
              <p:nvPr/>
            </p:nvSpPr>
            <p:spPr>
              <a:xfrm>
                <a:off x="924607" y="2343781"/>
                <a:ext cx="363503" cy="598308"/>
              </a:xfrm>
              <a:custGeom>
                <a:avLst/>
                <a:gdLst>
                  <a:gd name="connsiteX0" fmla="*/ 0 w 363503"/>
                  <a:gd name="connsiteY0" fmla="*/ 0 h 598308"/>
                  <a:gd name="connsiteX1" fmla="*/ 171171 w 363503"/>
                  <a:gd name="connsiteY1" fmla="*/ 0 h 598308"/>
                  <a:gd name="connsiteX2" fmla="*/ 363503 w 363503"/>
                  <a:gd name="connsiteY2" fmla="*/ 551902 h 598308"/>
                  <a:gd name="connsiteX3" fmla="*/ 208504 w 363503"/>
                  <a:gd name="connsiteY3" fmla="*/ 598308 h 59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503" h="598308">
                    <a:moveTo>
                      <a:pt x="0" y="0"/>
                    </a:moveTo>
                    <a:lnTo>
                      <a:pt x="171171" y="0"/>
                    </a:lnTo>
                    <a:lnTo>
                      <a:pt x="363503" y="551902"/>
                    </a:lnTo>
                    <a:lnTo>
                      <a:pt x="208504" y="59830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8" name="フリーフォーム: 図形 1427">
                <a:extLst>
                  <a:ext uri="{FF2B5EF4-FFF2-40B4-BE49-F238E27FC236}">
                    <a16:creationId xmlns:a16="http://schemas.microsoft.com/office/drawing/2014/main" id="{EFB5C2F1-2A02-AF9F-2815-DF5C5148B946}"/>
                  </a:ext>
                </a:extLst>
              </p:cNvPr>
              <p:cNvSpPr/>
              <p:nvPr/>
            </p:nvSpPr>
            <p:spPr>
              <a:xfrm>
                <a:off x="965882" y="2343781"/>
                <a:ext cx="359518" cy="586872"/>
              </a:xfrm>
              <a:custGeom>
                <a:avLst/>
                <a:gdLst>
                  <a:gd name="connsiteX0" fmla="*/ 0 w 359518"/>
                  <a:gd name="connsiteY0" fmla="*/ 0 h 586872"/>
                  <a:gd name="connsiteX1" fmla="*/ 171171 w 359518"/>
                  <a:gd name="connsiteY1" fmla="*/ 0 h 586872"/>
                  <a:gd name="connsiteX2" fmla="*/ 359518 w 359518"/>
                  <a:gd name="connsiteY2" fmla="*/ 540466 h 586872"/>
                  <a:gd name="connsiteX3" fmla="*/ 204519 w 359518"/>
                  <a:gd name="connsiteY3" fmla="*/ 586872 h 586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9518" h="586872">
                    <a:moveTo>
                      <a:pt x="0" y="0"/>
                    </a:moveTo>
                    <a:lnTo>
                      <a:pt x="171171" y="0"/>
                    </a:lnTo>
                    <a:lnTo>
                      <a:pt x="359518" y="540466"/>
                    </a:lnTo>
                    <a:lnTo>
                      <a:pt x="204519" y="586872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9" name="フリーフォーム: 図形 1428">
                <a:extLst>
                  <a:ext uri="{FF2B5EF4-FFF2-40B4-BE49-F238E27FC236}">
                    <a16:creationId xmlns:a16="http://schemas.microsoft.com/office/drawing/2014/main" id="{B232DE29-FFEC-FB5B-E260-5C0F79582197}"/>
                  </a:ext>
                </a:extLst>
              </p:cNvPr>
              <p:cNvSpPr/>
              <p:nvPr/>
            </p:nvSpPr>
            <p:spPr>
              <a:xfrm>
                <a:off x="1287685" y="2338013"/>
                <a:ext cx="364320" cy="557797"/>
              </a:xfrm>
              <a:custGeom>
                <a:avLst/>
                <a:gdLst>
                  <a:gd name="connsiteX0" fmla="*/ 193149 w 364320"/>
                  <a:gd name="connsiteY0" fmla="*/ 0 h 557797"/>
                  <a:gd name="connsiteX1" fmla="*/ 364320 w 364320"/>
                  <a:gd name="connsiteY1" fmla="*/ 0 h 557797"/>
                  <a:gd name="connsiteX2" fmla="*/ 190969 w 364320"/>
                  <a:gd name="connsiteY2" fmla="*/ 500622 h 557797"/>
                  <a:gd name="connsiteX3" fmla="*/ 0 w 364320"/>
                  <a:gd name="connsiteY3" fmla="*/ 557797 h 557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320" h="557797">
                    <a:moveTo>
                      <a:pt x="193149" y="0"/>
                    </a:moveTo>
                    <a:lnTo>
                      <a:pt x="364320" y="0"/>
                    </a:lnTo>
                    <a:lnTo>
                      <a:pt x="190969" y="500622"/>
                    </a:lnTo>
                    <a:lnTo>
                      <a:pt x="0" y="55779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0" name="フリーフォーム: 図形 1429">
                <a:extLst>
                  <a:ext uri="{FF2B5EF4-FFF2-40B4-BE49-F238E27FC236}">
                    <a16:creationId xmlns:a16="http://schemas.microsoft.com/office/drawing/2014/main" id="{B58C8C21-2F73-5171-CBF9-80FA21162E3A}"/>
                  </a:ext>
                </a:extLst>
              </p:cNvPr>
              <p:cNvSpPr/>
              <p:nvPr/>
            </p:nvSpPr>
            <p:spPr>
              <a:xfrm>
                <a:off x="1329909" y="2338013"/>
                <a:ext cx="360197" cy="545891"/>
              </a:xfrm>
              <a:custGeom>
                <a:avLst/>
                <a:gdLst>
                  <a:gd name="connsiteX0" fmla="*/ 189026 w 360197"/>
                  <a:gd name="connsiteY0" fmla="*/ 0 h 545891"/>
                  <a:gd name="connsiteX1" fmla="*/ 360197 w 360197"/>
                  <a:gd name="connsiteY1" fmla="*/ 0 h 545891"/>
                  <a:gd name="connsiteX2" fmla="*/ 190969 w 360197"/>
                  <a:gd name="connsiteY2" fmla="*/ 488716 h 545891"/>
                  <a:gd name="connsiteX3" fmla="*/ 0 w 360197"/>
                  <a:gd name="connsiteY3" fmla="*/ 545891 h 545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197" h="545891">
                    <a:moveTo>
                      <a:pt x="189026" y="0"/>
                    </a:moveTo>
                    <a:lnTo>
                      <a:pt x="360197" y="0"/>
                    </a:lnTo>
                    <a:lnTo>
                      <a:pt x="190969" y="488716"/>
                    </a:lnTo>
                    <a:lnTo>
                      <a:pt x="0" y="545891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1" name="四角形: 上の 2 つの角を丸める 1430">
                <a:extLst>
                  <a:ext uri="{FF2B5EF4-FFF2-40B4-BE49-F238E27FC236}">
                    <a16:creationId xmlns:a16="http://schemas.microsoft.com/office/drawing/2014/main" id="{E851F3ED-D0F8-3647-3F07-7852E3BF5DD3}"/>
                  </a:ext>
                </a:extLst>
              </p:cNvPr>
              <p:cNvSpPr/>
              <p:nvPr/>
            </p:nvSpPr>
            <p:spPr>
              <a:xfrm rot="5400000" flipV="1">
                <a:off x="1088015" y="1727103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2" name="楕円 1431">
                <a:extLst>
                  <a:ext uri="{FF2B5EF4-FFF2-40B4-BE49-F238E27FC236}">
                    <a16:creationId xmlns:a16="http://schemas.microsoft.com/office/drawing/2014/main" id="{D81F93BE-8E76-3BD8-C675-4AECD28DCFB1}"/>
                  </a:ext>
                </a:extLst>
              </p:cNvPr>
              <p:cNvSpPr/>
              <p:nvPr/>
            </p:nvSpPr>
            <p:spPr>
              <a:xfrm>
                <a:off x="1474412" y="1717869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3" name="楕円 1432">
                <a:extLst>
                  <a:ext uri="{FF2B5EF4-FFF2-40B4-BE49-F238E27FC236}">
                    <a16:creationId xmlns:a16="http://schemas.microsoft.com/office/drawing/2014/main" id="{7D48F6C1-021D-4D19-11CE-AD4EFB8E5765}"/>
                  </a:ext>
                </a:extLst>
              </p:cNvPr>
              <p:cNvSpPr/>
              <p:nvPr/>
            </p:nvSpPr>
            <p:spPr>
              <a:xfrm>
                <a:off x="1546758" y="1786926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4" name="楕円 1433">
                <a:extLst>
                  <a:ext uri="{FF2B5EF4-FFF2-40B4-BE49-F238E27FC236}">
                    <a16:creationId xmlns:a16="http://schemas.microsoft.com/office/drawing/2014/main" id="{559EDC9C-5AEE-B6E8-45FD-8BE9F399D9B5}"/>
                  </a:ext>
                </a:extLst>
              </p:cNvPr>
              <p:cNvSpPr/>
              <p:nvPr/>
            </p:nvSpPr>
            <p:spPr>
              <a:xfrm>
                <a:off x="1602235" y="1839313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5" name="楕円 1434">
                <a:extLst>
                  <a:ext uri="{FF2B5EF4-FFF2-40B4-BE49-F238E27FC236}">
                    <a16:creationId xmlns:a16="http://schemas.microsoft.com/office/drawing/2014/main" id="{0759BF83-7E22-D885-0FB7-EE3A02E68DA7}"/>
                  </a:ext>
                </a:extLst>
              </p:cNvPr>
              <p:cNvSpPr/>
              <p:nvPr/>
            </p:nvSpPr>
            <p:spPr>
              <a:xfrm>
                <a:off x="1654330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6" name="楕円 1435">
                <a:extLst>
                  <a:ext uri="{FF2B5EF4-FFF2-40B4-BE49-F238E27FC236}">
                    <a16:creationId xmlns:a16="http://schemas.microsoft.com/office/drawing/2014/main" id="{0B504390-5786-B58E-A5B2-19FBEED06EEC}"/>
                  </a:ext>
                </a:extLst>
              </p:cNvPr>
              <p:cNvSpPr/>
              <p:nvPr/>
            </p:nvSpPr>
            <p:spPr>
              <a:xfrm>
                <a:off x="1726676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7" name="楕円 1436">
                <a:extLst>
                  <a:ext uri="{FF2B5EF4-FFF2-40B4-BE49-F238E27FC236}">
                    <a16:creationId xmlns:a16="http://schemas.microsoft.com/office/drawing/2014/main" id="{D80756C7-B295-B33F-7EE4-FE22E300FAE6}"/>
                  </a:ext>
                </a:extLst>
              </p:cNvPr>
              <p:cNvSpPr/>
              <p:nvPr/>
            </p:nvSpPr>
            <p:spPr>
              <a:xfrm>
                <a:off x="1782153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8" name="四角形: 上の 2 つの角を丸める 1437">
                <a:extLst>
                  <a:ext uri="{FF2B5EF4-FFF2-40B4-BE49-F238E27FC236}">
                    <a16:creationId xmlns:a16="http://schemas.microsoft.com/office/drawing/2014/main" id="{DC72C96A-EA3D-2C47-F00F-B6344868F2C2}"/>
                  </a:ext>
                </a:extLst>
              </p:cNvPr>
              <p:cNvSpPr/>
              <p:nvPr/>
            </p:nvSpPr>
            <p:spPr>
              <a:xfrm>
                <a:off x="791579" y="1480306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9" name="四角形: 上の 2 つの角を丸める 1438">
                <a:extLst>
                  <a:ext uri="{FF2B5EF4-FFF2-40B4-BE49-F238E27FC236}">
                    <a16:creationId xmlns:a16="http://schemas.microsoft.com/office/drawing/2014/main" id="{B9BFD60B-31E6-2A97-85ED-92E036FADB7C}"/>
                  </a:ext>
                </a:extLst>
              </p:cNvPr>
              <p:cNvSpPr/>
              <p:nvPr/>
            </p:nvSpPr>
            <p:spPr>
              <a:xfrm flipV="1">
                <a:off x="791579" y="1377351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0" name="フリーフォーム: 図形 1439">
                <a:extLst>
                  <a:ext uri="{FF2B5EF4-FFF2-40B4-BE49-F238E27FC236}">
                    <a16:creationId xmlns:a16="http://schemas.microsoft.com/office/drawing/2014/main" id="{0EDEC4E5-85FA-7795-FF50-C4BF02CE46C5}"/>
                  </a:ext>
                </a:extLst>
              </p:cNvPr>
              <p:cNvSpPr/>
              <p:nvPr/>
            </p:nvSpPr>
            <p:spPr>
              <a:xfrm flipH="1">
                <a:off x="1030102" y="1115616"/>
                <a:ext cx="478632" cy="36433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1" name="四角形: 上の 2 つの角を丸める 1440">
                <a:extLst>
                  <a:ext uri="{FF2B5EF4-FFF2-40B4-BE49-F238E27FC236}">
                    <a16:creationId xmlns:a16="http://schemas.microsoft.com/office/drawing/2014/main" id="{2DCA745E-AA64-44F9-25E3-8CBD27D22D68}"/>
                  </a:ext>
                </a:extLst>
              </p:cNvPr>
              <p:cNvSpPr/>
              <p:nvPr/>
            </p:nvSpPr>
            <p:spPr>
              <a:xfrm>
                <a:off x="1382129" y="1784986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2" name="四角形: 上の 2 つの角を丸める 1441">
                <a:extLst>
                  <a:ext uri="{FF2B5EF4-FFF2-40B4-BE49-F238E27FC236}">
                    <a16:creationId xmlns:a16="http://schemas.microsoft.com/office/drawing/2014/main" id="{7190C74F-3A4E-19FA-C1CF-8B32EC2AC90B}"/>
                  </a:ext>
                </a:extLst>
              </p:cNvPr>
              <p:cNvSpPr/>
              <p:nvPr/>
            </p:nvSpPr>
            <p:spPr>
              <a:xfrm>
                <a:off x="961044" y="1784986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3" name="四角形: 上の 2 つの角を丸める 74">
                <a:extLst>
                  <a:ext uri="{FF2B5EF4-FFF2-40B4-BE49-F238E27FC236}">
                    <a16:creationId xmlns:a16="http://schemas.microsoft.com/office/drawing/2014/main" id="{0C0EFFDE-C9E7-D138-EFB9-4B1AD8A2E345}"/>
                  </a:ext>
                </a:extLst>
              </p:cNvPr>
              <p:cNvSpPr/>
              <p:nvPr/>
            </p:nvSpPr>
            <p:spPr>
              <a:xfrm rot="16200000">
                <a:off x="1161951" y="1877232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4" name="台形 1443">
                <a:extLst>
                  <a:ext uri="{FF2B5EF4-FFF2-40B4-BE49-F238E27FC236}">
                    <a16:creationId xmlns:a16="http://schemas.microsoft.com/office/drawing/2014/main" id="{7C918038-9051-7408-1C7E-2D8D922D9BB7}"/>
                  </a:ext>
                </a:extLst>
              </p:cNvPr>
              <p:cNvSpPr/>
              <p:nvPr/>
            </p:nvSpPr>
            <p:spPr>
              <a:xfrm>
                <a:off x="1067804" y="2123986"/>
                <a:ext cx="412354" cy="152760"/>
              </a:xfrm>
              <a:prstGeom prst="trapezoid">
                <a:avLst>
                  <a:gd name="adj" fmla="val 63642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5" name="四角形: 上の 2 つの角を丸める 1444">
                <a:extLst>
                  <a:ext uri="{FF2B5EF4-FFF2-40B4-BE49-F238E27FC236}">
                    <a16:creationId xmlns:a16="http://schemas.microsoft.com/office/drawing/2014/main" id="{0342545E-DE6F-F519-52DE-C79E4040DE8F}"/>
                  </a:ext>
                </a:extLst>
              </p:cNvPr>
              <p:cNvSpPr/>
              <p:nvPr/>
            </p:nvSpPr>
            <p:spPr>
              <a:xfrm flipV="1">
                <a:off x="1382129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6" name="四角形: 上の 2 つの角を丸める 1445">
                <a:extLst>
                  <a:ext uri="{FF2B5EF4-FFF2-40B4-BE49-F238E27FC236}">
                    <a16:creationId xmlns:a16="http://schemas.microsoft.com/office/drawing/2014/main" id="{9E40CBFF-DAC4-A219-3962-C28723B48D84}"/>
                  </a:ext>
                </a:extLst>
              </p:cNvPr>
              <p:cNvSpPr/>
              <p:nvPr/>
            </p:nvSpPr>
            <p:spPr>
              <a:xfrm flipV="1">
                <a:off x="961044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7" name="四角形: 上の 2 つの角を丸める 1446">
                <a:extLst>
                  <a:ext uri="{FF2B5EF4-FFF2-40B4-BE49-F238E27FC236}">
                    <a16:creationId xmlns:a16="http://schemas.microsoft.com/office/drawing/2014/main" id="{48951A47-1F82-85F2-6A71-DB24196FA258}"/>
                  </a:ext>
                </a:extLst>
              </p:cNvPr>
              <p:cNvSpPr/>
              <p:nvPr/>
            </p:nvSpPr>
            <p:spPr>
              <a:xfrm rot="16200000" flipV="1">
                <a:off x="279764" y="1754140"/>
                <a:ext cx="100243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8" name="楕円 1447">
                <a:extLst>
                  <a:ext uri="{FF2B5EF4-FFF2-40B4-BE49-F238E27FC236}">
                    <a16:creationId xmlns:a16="http://schemas.microsoft.com/office/drawing/2014/main" id="{5BAE8F1D-7A84-EA10-A838-DB3EF1003B53}"/>
                  </a:ext>
                </a:extLst>
              </p:cNvPr>
              <p:cNvSpPr/>
              <p:nvPr/>
            </p:nvSpPr>
            <p:spPr>
              <a:xfrm>
                <a:off x="718390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9" name="楕円 1448">
                <a:extLst>
                  <a:ext uri="{FF2B5EF4-FFF2-40B4-BE49-F238E27FC236}">
                    <a16:creationId xmlns:a16="http://schemas.microsoft.com/office/drawing/2014/main" id="{38CFB4A4-FDE5-FCD0-EB3D-4CAC300D4D5B}"/>
                  </a:ext>
                </a:extLst>
              </p:cNvPr>
              <p:cNvSpPr/>
              <p:nvPr/>
            </p:nvSpPr>
            <p:spPr>
              <a:xfrm>
                <a:off x="790736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0" name="楕円 1449">
                <a:extLst>
                  <a:ext uri="{FF2B5EF4-FFF2-40B4-BE49-F238E27FC236}">
                    <a16:creationId xmlns:a16="http://schemas.microsoft.com/office/drawing/2014/main" id="{8633DC7B-8917-563C-433D-ABC84733966B}"/>
                  </a:ext>
                </a:extLst>
              </p:cNvPr>
              <p:cNvSpPr/>
              <p:nvPr/>
            </p:nvSpPr>
            <p:spPr>
              <a:xfrm>
                <a:off x="846213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1" name="楕円 1450">
                <a:extLst>
                  <a:ext uri="{FF2B5EF4-FFF2-40B4-BE49-F238E27FC236}">
                    <a16:creationId xmlns:a16="http://schemas.microsoft.com/office/drawing/2014/main" id="{C3EA849E-2603-985B-E9C7-76071247BEEB}"/>
                  </a:ext>
                </a:extLst>
              </p:cNvPr>
              <p:cNvSpPr/>
              <p:nvPr/>
            </p:nvSpPr>
            <p:spPr>
              <a:xfrm>
                <a:off x="363584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2" name="楕円 1451">
                <a:extLst>
                  <a:ext uri="{FF2B5EF4-FFF2-40B4-BE49-F238E27FC236}">
                    <a16:creationId xmlns:a16="http://schemas.microsoft.com/office/drawing/2014/main" id="{7D1E4730-49FB-841D-26F8-6739DEDB0879}"/>
                  </a:ext>
                </a:extLst>
              </p:cNvPr>
              <p:cNvSpPr/>
              <p:nvPr/>
            </p:nvSpPr>
            <p:spPr>
              <a:xfrm>
                <a:off x="435930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3" name="楕円 1452">
                <a:extLst>
                  <a:ext uri="{FF2B5EF4-FFF2-40B4-BE49-F238E27FC236}">
                    <a16:creationId xmlns:a16="http://schemas.microsoft.com/office/drawing/2014/main" id="{805BA3E0-FDF7-9845-F031-0A2E79172E44}"/>
                  </a:ext>
                </a:extLst>
              </p:cNvPr>
              <p:cNvSpPr/>
              <p:nvPr/>
            </p:nvSpPr>
            <p:spPr>
              <a:xfrm>
                <a:off x="546940" y="1717869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4" name="楕円 1453">
                <a:extLst>
                  <a:ext uri="{FF2B5EF4-FFF2-40B4-BE49-F238E27FC236}">
                    <a16:creationId xmlns:a16="http://schemas.microsoft.com/office/drawing/2014/main" id="{A773E8E0-63F2-89CF-3750-1C4D1551CD62}"/>
                  </a:ext>
                </a:extLst>
              </p:cNvPr>
              <p:cNvSpPr/>
              <p:nvPr/>
            </p:nvSpPr>
            <p:spPr>
              <a:xfrm>
                <a:off x="619286" y="1786926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5" name="楕円 1454">
                <a:extLst>
                  <a:ext uri="{FF2B5EF4-FFF2-40B4-BE49-F238E27FC236}">
                    <a16:creationId xmlns:a16="http://schemas.microsoft.com/office/drawing/2014/main" id="{AE149D65-1F93-4682-7443-3156172EBA23}"/>
                  </a:ext>
                </a:extLst>
              </p:cNvPr>
              <p:cNvSpPr/>
              <p:nvPr/>
            </p:nvSpPr>
            <p:spPr>
              <a:xfrm>
                <a:off x="674763" y="1839313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6" name="楕円 1455">
                <a:extLst>
                  <a:ext uri="{FF2B5EF4-FFF2-40B4-BE49-F238E27FC236}">
                    <a16:creationId xmlns:a16="http://schemas.microsoft.com/office/drawing/2014/main" id="{D7FE62A5-267E-8D38-A877-6538ACBAF872}"/>
                  </a:ext>
                </a:extLst>
              </p:cNvPr>
              <p:cNvSpPr/>
              <p:nvPr/>
            </p:nvSpPr>
            <p:spPr>
              <a:xfrm>
                <a:off x="491407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9" name="フリーフォーム: 図形 1458">
                <a:extLst>
                  <a:ext uri="{FF2B5EF4-FFF2-40B4-BE49-F238E27FC236}">
                    <a16:creationId xmlns:a16="http://schemas.microsoft.com/office/drawing/2014/main" id="{FC3ADCBE-4D00-08C5-F91B-9C18A9D906E6}"/>
                  </a:ext>
                </a:extLst>
              </p:cNvPr>
              <p:cNvSpPr/>
              <p:nvPr/>
            </p:nvSpPr>
            <p:spPr>
              <a:xfrm flipV="1">
                <a:off x="432864" y="2314392"/>
                <a:ext cx="440532" cy="837347"/>
              </a:xfrm>
              <a:custGeom>
                <a:avLst/>
                <a:gdLst>
                  <a:gd name="connsiteX0" fmla="*/ 220266 w 440532"/>
                  <a:gd name="connsiteY0" fmla="*/ 837347 h 837347"/>
                  <a:gd name="connsiteX1" fmla="*/ 440532 w 440532"/>
                  <a:gd name="connsiteY1" fmla="*/ 617081 h 837347"/>
                  <a:gd name="connsiteX2" fmla="*/ 440532 w 440532"/>
                  <a:gd name="connsiteY2" fmla="*/ 131893 h 837347"/>
                  <a:gd name="connsiteX3" fmla="*/ 0 w 440532"/>
                  <a:gd name="connsiteY3" fmla="*/ 0 h 837347"/>
                  <a:gd name="connsiteX4" fmla="*/ 0 w 440532"/>
                  <a:gd name="connsiteY4" fmla="*/ 617081 h 837347"/>
                  <a:gd name="connsiteX5" fmla="*/ 220266 w 440532"/>
                  <a:gd name="connsiteY5" fmla="*/ 837347 h 837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532" h="837347">
                    <a:moveTo>
                      <a:pt x="220266" y="837347"/>
                    </a:moveTo>
                    <a:cubicBezTo>
                      <a:pt x="341916" y="837347"/>
                      <a:pt x="440532" y="738731"/>
                      <a:pt x="440532" y="617081"/>
                    </a:cubicBezTo>
                    <a:lnTo>
                      <a:pt x="440532" y="131893"/>
                    </a:lnTo>
                    <a:lnTo>
                      <a:pt x="0" y="0"/>
                    </a:lnTo>
                    <a:lnTo>
                      <a:pt x="0" y="617081"/>
                    </a:lnTo>
                    <a:cubicBezTo>
                      <a:pt x="0" y="738731"/>
                      <a:pt x="98616" y="837347"/>
                      <a:pt x="220266" y="83734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0" name="フリーフォーム: 図形 1459">
                <a:extLst>
                  <a:ext uri="{FF2B5EF4-FFF2-40B4-BE49-F238E27FC236}">
                    <a16:creationId xmlns:a16="http://schemas.microsoft.com/office/drawing/2014/main" id="{44CCACB9-EEB3-D69D-A8E1-2B1B86D8A229}"/>
                  </a:ext>
                </a:extLst>
              </p:cNvPr>
              <p:cNvSpPr/>
              <p:nvPr/>
            </p:nvSpPr>
            <p:spPr>
              <a:xfrm flipV="1">
                <a:off x="270222" y="2628287"/>
                <a:ext cx="418548" cy="554533"/>
              </a:xfrm>
              <a:custGeom>
                <a:avLst/>
                <a:gdLst>
                  <a:gd name="connsiteX0" fmla="*/ 76544 w 418548"/>
                  <a:gd name="connsiteY0" fmla="*/ 554533 h 554533"/>
                  <a:gd name="connsiteX1" fmla="*/ 342004 w 418548"/>
                  <a:gd name="connsiteY1" fmla="*/ 554533 h 554533"/>
                  <a:gd name="connsiteX2" fmla="*/ 418548 w 418548"/>
                  <a:gd name="connsiteY2" fmla="*/ 477989 h 554533"/>
                  <a:gd name="connsiteX3" fmla="*/ 418548 w 418548"/>
                  <a:gd name="connsiteY3" fmla="*/ 147968 h 554533"/>
                  <a:gd name="connsiteX4" fmla="*/ 409737 w 418548"/>
                  <a:gd name="connsiteY4" fmla="*/ 104324 h 554533"/>
                  <a:gd name="connsiteX5" fmla="*/ 61287 w 418548"/>
                  <a:gd name="connsiteY5" fmla="*/ 0 h 554533"/>
                  <a:gd name="connsiteX6" fmla="*/ 16446 w 418548"/>
                  <a:gd name="connsiteY6" fmla="*/ 66509 h 554533"/>
                  <a:gd name="connsiteX7" fmla="*/ 0 w 418548"/>
                  <a:gd name="connsiteY7" fmla="*/ 147968 h 554533"/>
                  <a:gd name="connsiteX8" fmla="*/ 0 w 418548"/>
                  <a:gd name="connsiteY8" fmla="*/ 477989 h 554533"/>
                  <a:gd name="connsiteX9" fmla="*/ 76544 w 418548"/>
                  <a:gd name="connsiteY9" fmla="*/ 554533 h 554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8548" h="554533">
                    <a:moveTo>
                      <a:pt x="76544" y="554533"/>
                    </a:moveTo>
                    <a:lnTo>
                      <a:pt x="342004" y="554533"/>
                    </a:lnTo>
                    <a:cubicBezTo>
                      <a:pt x="384278" y="554533"/>
                      <a:pt x="418548" y="520263"/>
                      <a:pt x="418548" y="477989"/>
                    </a:cubicBezTo>
                    <a:lnTo>
                      <a:pt x="418548" y="147968"/>
                    </a:lnTo>
                    <a:lnTo>
                      <a:pt x="409737" y="104324"/>
                    </a:lnTo>
                    <a:lnTo>
                      <a:pt x="61287" y="0"/>
                    </a:lnTo>
                    <a:lnTo>
                      <a:pt x="16446" y="66509"/>
                    </a:lnTo>
                    <a:cubicBezTo>
                      <a:pt x="5856" y="91546"/>
                      <a:pt x="0" y="119073"/>
                      <a:pt x="0" y="147968"/>
                    </a:cubicBezTo>
                    <a:lnTo>
                      <a:pt x="0" y="477989"/>
                    </a:lnTo>
                    <a:cubicBezTo>
                      <a:pt x="0" y="520263"/>
                      <a:pt x="34270" y="554533"/>
                      <a:pt x="76544" y="5545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1" name="フリーフォーム: 図形 1460">
                <a:extLst>
                  <a:ext uri="{FF2B5EF4-FFF2-40B4-BE49-F238E27FC236}">
                    <a16:creationId xmlns:a16="http://schemas.microsoft.com/office/drawing/2014/main" id="{6DF8F32D-5FCF-6785-8105-649D4E96081A}"/>
                  </a:ext>
                </a:extLst>
              </p:cNvPr>
              <p:cNvSpPr/>
              <p:nvPr/>
            </p:nvSpPr>
            <p:spPr>
              <a:xfrm rot="10800000" flipH="1">
                <a:off x="246315" y="2608235"/>
                <a:ext cx="478307" cy="192577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2" name="フリーフォーム: 図形 1461">
                <a:extLst>
                  <a:ext uri="{FF2B5EF4-FFF2-40B4-BE49-F238E27FC236}">
                    <a16:creationId xmlns:a16="http://schemas.microsoft.com/office/drawing/2014/main" id="{9F44486D-347C-870F-853A-1C11F35FC5B4}"/>
                  </a:ext>
                </a:extLst>
              </p:cNvPr>
              <p:cNvSpPr/>
              <p:nvPr/>
            </p:nvSpPr>
            <p:spPr>
              <a:xfrm rot="10800000">
                <a:off x="410715" y="2061534"/>
                <a:ext cx="142765" cy="1087743"/>
              </a:xfrm>
              <a:custGeom>
                <a:avLst/>
                <a:gdLst>
                  <a:gd name="connsiteX0" fmla="*/ 142765 w 142765"/>
                  <a:gd name="connsiteY0" fmla="*/ 1087743 h 1087743"/>
                  <a:gd name="connsiteX1" fmla="*/ 0 w 142765"/>
                  <a:gd name="connsiteY1" fmla="*/ 1087743 h 1087743"/>
                  <a:gd name="connsiteX2" fmla="*/ 32125 w 142765"/>
                  <a:gd name="connsiteY2" fmla="*/ 23296 h 1087743"/>
                  <a:gd name="connsiteX3" fmla="*/ 109937 w 142765"/>
                  <a:gd name="connsiteY3" fmla="*/ 0 h 1087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765" h="1087743">
                    <a:moveTo>
                      <a:pt x="142765" y="1087743"/>
                    </a:moveTo>
                    <a:lnTo>
                      <a:pt x="0" y="1087743"/>
                    </a:lnTo>
                    <a:lnTo>
                      <a:pt x="32125" y="23296"/>
                    </a:lnTo>
                    <a:lnTo>
                      <a:pt x="109937" y="0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3" name="四角形: 上の 2 つの角を丸める 1462">
                <a:extLst>
                  <a:ext uri="{FF2B5EF4-FFF2-40B4-BE49-F238E27FC236}">
                    <a16:creationId xmlns:a16="http://schemas.microsoft.com/office/drawing/2014/main" id="{459F097D-151A-C370-B50B-07D4585FFDAA}"/>
                  </a:ext>
                </a:extLst>
              </p:cNvPr>
              <p:cNvSpPr/>
              <p:nvPr/>
            </p:nvSpPr>
            <p:spPr>
              <a:xfrm rot="5400000" flipV="1">
                <a:off x="295117" y="2378500"/>
                <a:ext cx="357541" cy="27296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4" name="フリーフォーム: 図形 1463">
                <a:extLst>
                  <a:ext uri="{FF2B5EF4-FFF2-40B4-BE49-F238E27FC236}">
                    <a16:creationId xmlns:a16="http://schemas.microsoft.com/office/drawing/2014/main" id="{CC521B76-286B-79D0-E01D-81608D36DF8C}"/>
                  </a:ext>
                </a:extLst>
              </p:cNvPr>
              <p:cNvSpPr/>
              <p:nvPr/>
            </p:nvSpPr>
            <p:spPr>
              <a:xfrm rot="10800000" flipH="1">
                <a:off x="356132" y="1966708"/>
                <a:ext cx="250844" cy="19094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5" name="楕円 1464">
                <a:extLst>
                  <a:ext uri="{FF2B5EF4-FFF2-40B4-BE49-F238E27FC236}">
                    <a16:creationId xmlns:a16="http://schemas.microsoft.com/office/drawing/2014/main" id="{D8E1793E-23D2-FCCF-95E2-36E1442B20E3}"/>
                  </a:ext>
                </a:extLst>
              </p:cNvPr>
              <p:cNvSpPr/>
              <p:nvPr/>
            </p:nvSpPr>
            <p:spPr>
              <a:xfrm>
                <a:off x="294095" y="1643132"/>
                <a:ext cx="378563" cy="378563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6" name="楕円 1465">
                <a:extLst>
                  <a:ext uri="{FF2B5EF4-FFF2-40B4-BE49-F238E27FC236}">
                    <a16:creationId xmlns:a16="http://schemas.microsoft.com/office/drawing/2014/main" id="{6BB686A2-8C70-BD6D-1880-0D24B64DE699}"/>
                  </a:ext>
                </a:extLst>
              </p:cNvPr>
              <p:cNvSpPr/>
              <p:nvPr/>
            </p:nvSpPr>
            <p:spPr>
              <a:xfrm>
                <a:off x="493494" y="1681983"/>
                <a:ext cx="102026" cy="10202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58" name="フリーフォーム: 図形 1557">
              <a:extLst>
                <a:ext uri="{FF2B5EF4-FFF2-40B4-BE49-F238E27FC236}">
                  <a16:creationId xmlns:a16="http://schemas.microsoft.com/office/drawing/2014/main" id="{36D18305-A21C-E777-F6DC-F8CA3E1C4AB9}"/>
                </a:ext>
              </a:extLst>
            </p:cNvPr>
            <p:cNvSpPr/>
            <p:nvPr/>
          </p:nvSpPr>
          <p:spPr>
            <a:xfrm rot="10800000" flipV="1">
              <a:off x="7344190" y="4951777"/>
              <a:ext cx="1050951" cy="1232025"/>
            </a:xfrm>
            <a:custGeom>
              <a:avLst/>
              <a:gdLst>
                <a:gd name="connsiteX0" fmla="*/ 243978 w 1050951"/>
                <a:gd name="connsiteY0" fmla="*/ 663508 h 1232025"/>
                <a:gd name="connsiteX1" fmla="*/ 243978 w 1050951"/>
                <a:gd name="connsiteY1" fmla="*/ 669592 h 1232025"/>
                <a:gd name="connsiteX2" fmla="*/ 243845 w 1050951"/>
                <a:gd name="connsiteY2" fmla="*/ 669619 h 1232025"/>
                <a:gd name="connsiteX3" fmla="*/ 214949 w 1050951"/>
                <a:gd name="connsiteY3" fmla="*/ 693415 h 1232025"/>
                <a:gd name="connsiteX4" fmla="*/ 214949 w 1050951"/>
                <a:gd name="connsiteY4" fmla="*/ 682108 h 1232025"/>
                <a:gd name="connsiteX5" fmla="*/ 217007 w 1050951"/>
                <a:gd name="connsiteY5" fmla="*/ 681692 h 1232025"/>
                <a:gd name="connsiteX6" fmla="*/ 255786 w 1050951"/>
                <a:gd name="connsiteY6" fmla="*/ 514880 h 1232025"/>
                <a:gd name="connsiteX7" fmla="*/ 255129 w 1050951"/>
                <a:gd name="connsiteY7" fmla="*/ 515854 h 1232025"/>
                <a:gd name="connsiteX8" fmla="*/ 254630 w 1050951"/>
                <a:gd name="connsiteY8" fmla="*/ 515114 h 1232025"/>
                <a:gd name="connsiteX9" fmla="*/ 892545 w 1050951"/>
                <a:gd name="connsiteY9" fmla="*/ 494154 h 1232025"/>
                <a:gd name="connsiteX10" fmla="*/ 870174 w 1050951"/>
                <a:gd name="connsiteY10" fmla="*/ 509237 h 1232025"/>
                <a:gd name="connsiteX11" fmla="*/ 868904 w 1050951"/>
                <a:gd name="connsiteY11" fmla="*/ 511121 h 1232025"/>
                <a:gd name="connsiteX12" fmla="*/ 864556 w 1050951"/>
                <a:gd name="connsiteY12" fmla="*/ 504672 h 1232025"/>
                <a:gd name="connsiteX13" fmla="*/ 859770 w 1050951"/>
                <a:gd name="connsiteY13" fmla="*/ 501446 h 1232025"/>
                <a:gd name="connsiteX14" fmla="*/ 859602 w 1050951"/>
                <a:gd name="connsiteY14" fmla="*/ 500960 h 1232025"/>
                <a:gd name="connsiteX15" fmla="*/ 884683 w 1050951"/>
                <a:gd name="connsiteY15" fmla="*/ 495897 h 1232025"/>
                <a:gd name="connsiteX16" fmla="*/ 885013 w 1050951"/>
                <a:gd name="connsiteY16" fmla="*/ 495674 h 1232025"/>
                <a:gd name="connsiteX17" fmla="*/ 50774 w 1050951"/>
                <a:gd name="connsiteY17" fmla="*/ 0 h 1232025"/>
                <a:gd name="connsiteX18" fmla="*/ 24050 w 1050951"/>
                <a:gd name="connsiteY18" fmla="*/ 39638 h 1232025"/>
                <a:gd name="connsiteX19" fmla="*/ 14248 w 1050951"/>
                <a:gd name="connsiteY19" fmla="*/ 88187 h 1232025"/>
                <a:gd name="connsiteX20" fmla="*/ 14248 w 1050951"/>
                <a:gd name="connsiteY20" fmla="*/ 252996 h 1232025"/>
                <a:gd name="connsiteX21" fmla="*/ 0 w 1050951"/>
                <a:gd name="connsiteY21" fmla="*/ 239674 h 1232025"/>
                <a:gd name="connsiteX22" fmla="*/ 0 w 1050951"/>
                <a:gd name="connsiteY22" fmla="*/ 342444 h 1232025"/>
                <a:gd name="connsiteX23" fmla="*/ 32620 w 1050951"/>
                <a:gd name="connsiteY23" fmla="*/ 342444 h 1232025"/>
                <a:gd name="connsiteX24" fmla="*/ 60421 w 1050951"/>
                <a:gd name="connsiteY24" fmla="*/ 342444 h 1232025"/>
                <a:gd name="connsiteX25" fmla="*/ 54288 w 1050951"/>
                <a:gd name="connsiteY25" fmla="*/ 372820 h 1232025"/>
                <a:gd name="connsiteX26" fmla="*/ 54288 w 1050951"/>
                <a:gd name="connsiteY26" fmla="*/ 423225 h 1232025"/>
                <a:gd name="connsiteX27" fmla="*/ 78112 w 1050951"/>
                <a:gd name="connsiteY27" fmla="*/ 480742 h 1232025"/>
                <a:gd name="connsiteX28" fmla="*/ 103131 w 1050951"/>
                <a:gd name="connsiteY28" fmla="*/ 497610 h 1232025"/>
                <a:gd name="connsiteX29" fmla="*/ 102672 w 1050951"/>
                <a:gd name="connsiteY29" fmla="*/ 512807 h 1232025"/>
                <a:gd name="connsiteX30" fmla="*/ 87975 w 1050951"/>
                <a:gd name="connsiteY30" fmla="*/ 524909 h 1232025"/>
                <a:gd name="connsiteX31" fmla="*/ 69890 w 1050951"/>
                <a:gd name="connsiteY31" fmla="*/ 584117 h 1232025"/>
                <a:gd name="connsiteX32" fmla="*/ 78212 w 1050951"/>
                <a:gd name="connsiteY32" fmla="*/ 625337 h 1232025"/>
                <a:gd name="connsiteX33" fmla="*/ 92949 w 1050951"/>
                <a:gd name="connsiteY33" fmla="*/ 647195 h 1232025"/>
                <a:gd name="connsiteX34" fmla="*/ 65449 w 1050951"/>
                <a:gd name="connsiteY34" fmla="*/ 622889 h 1232025"/>
                <a:gd name="connsiteX35" fmla="*/ 65449 w 1050951"/>
                <a:gd name="connsiteY35" fmla="*/ 722404 h 1232025"/>
                <a:gd name="connsiteX36" fmla="*/ 61517 w 1050951"/>
                <a:gd name="connsiteY36" fmla="*/ 725055 h 1232025"/>
                <a:gd name="connsiteX37" fmla="*/ 28476 w 1050951"/>
                <a:gd name="connsiteY37" fmla="*/ 804823 h 1232025"/>
                <a:gd name="connsiteX38" fmla="*/ 141285 w 1050951"/>
                <a:gd name="connsiteY38" fmla="*/ 917632 h 1232025"/>
                <a:gd name="connsiteX39" fmla="*/ 221053 w 1050951"/>
                <a:gd name="connsiteY39" fmla="*/ 884591 h 1232025"/>
                <a:gd name="connsiteX40" fmla="*/ 237783 w 1050951"/>
                <a:gd name="connsiteY40" fmla="*/ 859777 h 1232025"/>
                <a:gd name="connsiteX41" fmla="*/ 243845 w 1050951"/>
                <a:gd name="connsiteY41" fmla="*/ 864769 h 1232025"/>
                <a:gd name="connsiteX42" fmla="*/ 243978 w 1050951"/>
                <a:gd name="connsiteY42" fmla="*/ 864796 h 1232025"/>
                <a:gd name="connsiteX43" fmla="*/ 243978 w 1050951"/>
                <a:gd name="connsiteY43" fmla="*/ 1000842 h 1232025"/>
                <a:gd name="connsiteX44" fmla="*/ 318652 w 1050951"/>
                <a:gd name="connsiteY44" fmla="*/ 1075517 h 1232025"/>
                <a:gd name="connsiteX45" fmla="*/ 385869 w 1050951"/>
                <a:gd name="connsiteY45" fmla="*/ 1075517 h 1232025"/>
                <a:gd name="connsiteX46" fmla="*/ 387121 w 1050951"/>
                <a:gd name="connsiteY46" fmla="*/ 1076035 h 1232025"/>
                <a:gd name="connsiteX47" fmla="*/ 467126 w 1050951"/>
                <a:gd name="connsiteY47" fmla="*/ 1076035 h 1232025"/>
                <a:gd name="connsiteX48" fmla="*/ 467126 w 1050951"/>
                <a:gd name="connsiteY48" fmla="*/ 1209318 h 1232025"/>
                <a:gd name="connsiteX49" fmla="*/ 547706 w 1050951"/>
                <a:gd name="connsiteY49" fmla="*/ 1138096 h 1232025"/>
                <a:gd name="connsiteX50" fmla="*/ 609755 w 1050951"/>
                <a:gd name="connsiteY50" fmla="*/ 1232025 h 1232025"/>
                <a:gd name="connsiteX51" fmla="*/ 671804 w 1050951"/>
                <a:gd name="connsiteY51" fmla="*/ 1138096 h 1232025"/>
                <a:gd name="connsiteX52" fmla="*/ 752384 w 1050951"/>
                <a:gd name="connsiteY52" fmla="*/ 1209318 h 1232025"/>
                <a:gd name="connsiteX53" fmla="*/ 752384 w 1050951"/>
                <a:gd name="connsiteY53" fmla="*/ 1076035 h 1232025"/>
                <a:gd name="connsiteX54" fmla="*/ 798328 w 1050951"/>
                <a:gd name="connsiteY54" fmla="*/ 1076035 h 1232025"/>
                <a:gd name="connsiteX55" fmla="*/ 822520 w 1050951"/>
                <a:gd name="connsiteY55" fmla="*/ 1071151 h 1232025"/>
                <a:gd name="connsiteX56" fmla="*/ 822748 w 1050951"/>
                <a:gd name="connsiteY56" fmla="*/ 1070997 h 1232025"/>
                <a:gd name="connsiteX57" fmla="*/ 835698 w 1050951"/>
                <a:gd name="connsiteY57" fmla="*/ 1068383 h 1232025"/>
                <a:gd name="connsiteX58" fmla="*/ 891147 w 1050951"/>
                <a:gd name="connsiteY58" fmla="*/ 984729 h 1232025"/>
                <a:gd name="connsiteX59" fmla="*/ 891147 w 1050951"/>
                <a:gd name="connsiteY59" fmla="*/ 856610 h 1232025"/>
                <a:gd name="connsiteX60" fmla="*/ 912705 w 1050951"/>
                <a:gd name="connsiteY60" fmla="*/ 842075 h 1232025"/>
                <a:gd name="connsiteX61" fmla="*/ 943722 w 1050951"/>
                <a:gd name="connsiteY61" fmla="*/ 767194 h 1232025"/>
                <a:gd name="connsiteX62" fmla="*/ 912705 w 1050951"/>
                <a:gd name="connsiteY62" fmla="*/ 692314 h 1232025"/>
                <a:gd name="connsiteX63" fmla="*/ 891147 w 1050951"/>
                <a:gd name="connsiteY63" fmla="*/ 677779 h 1232025"/>
                <a:gd name="connsiteX64" fmla="*/ 891147 w 1050951"/>
                <a:gd name="connsiteY64" fmla="*/ 673138 h 1232025"/>
                <a:gd name="connsiteX65" fmla="*/ 903834 w 1050951"/>
                <a:gd name="connsiteY65" fmla="*/ 681692 h 1232025"/>
                <a:gd name="connsiteX66" fmla="*/ 945054 w 1050951"/>
                <a:gd name="connsiteY66" fmla="*/ 690014 h 1232025"/>
                <a:gd name="connsiteX67" fmla="*/ 1050951 w 1050951"/>
                <a:gd name="connsiteY67" fmla="*/ 584117 h 1232025"/>
                <a:gd name="connsiteX68" fmla="*/ 945054 w 1050951"/>
                <a:gd name="connsiteY68" fmla="*/ 478220 h 1232025"/>
                <a:gd name="connsiteX69" fmla="*/ 929054 w 1050951"/>
                <a:gd name="connsiteY69" fmla="*/ 481450 h 1232025"/>
                <a:gd name="connsiteX70" fmla="*/ 949224 w 1050951"/>
                <a:gd name="connsiteY70" fmla="*/ 469213 h 1232025"/>
                <a:gd name="connsiteX71" fmla="*/ 998376 w 1050951"/>
                <a:gd name="connsiteY71" fmla="*/ 364988 h 1232025"/>
                <a:gd name="connsiteX72" fmla="*/ 998376 w 1050951"/>
                <a:gd name="connsiteY72" fmla="*/ 284763 h 1232025"/>
                <a:gd name="connsiteX73" fmla="*/ 943722 w 1050951"/>
                <a:gd name="connsiteY73" fmla="*/ 268400 h 1232025"/>
                <a:gd name="connsiteX74" fmla="*/ 943722 w 1050951"/>
                <a:gd name="connsiteY74" fmla="*/ 267345 h 1232025"/>
                <a:gd name="connsiteX75" fmla="*/ 759622 w 1050951"/>
                <a:gd name="connsiteY75" fmla="*/ 212226 h 1232025"/>
                <a:gd name="connsiteX76" fmla="*/ 759622 w 1050951"/>
                <a:gd name="connsiteY76" fmla="*/ 212226 h 1232025"/>
                <a:gd name="connsiteX77" fmla="*/ 710321 w 1050951"/>
                <a:gd name="connsiteY77" fmla="*/ 197465 h 1232025"/>
                <a:gd name="connsiteX78" fmla="*/ 711112 w 1050951"/>
                <a:gd name="connsiteY78" fmla="*/ 197465 h 1232025"/>
                <a:gd name="connsiteX79" fmla="*/ 544235 w 1050951"/>
                <a:gd name="connsiteY79" fmla="*/ 147503 h 1232025"/>
                <a:gd name="connsiteX80" fmla="*/ 543444 w 1050951"/>
                <a:gd name="connsiteY80" fmla="*/ 147503 h 1232025"/>
                <a:gd name="connsiteX81" fmla="*/ 435388 w 1050951"/>
                <a:gd name="connsiteY81" fmla="*/ 115151 h 1232025"/>
                <a:gd name="connsiteX82" fmla="*/ 436180 w 1050951"/>
                <a:gd name="connsiteY82" fmla="*/ 115151 h 1232025"/>
                <a:gd name="connsiteX83" fmla="*/ 313916 w 1050951"/>
                <a:gd name="connsiteY83" fmla="*/ 78546 h 1232025"/>
                <a:gd name="connsiteX84" fmla="*/ 313916 w 1050951"/>
                <a:gd name="connsiteY84" fmla="*/ 78783 h 1232025"/>
                <a:gd name="connsiteX85" fmla="*/ 258446 w 1050951"/>
                <a:gd name="connsiteY85" fmla="*/ 62176 h 1232025"/>
                <a:gd name="connsiteX86" fmla="*/ 258446 w 1050951"/>
                <a:gd name="connsiteY86" fmla="*/ 62175 h 1232025"/>
                <a:gd name="connsiteX87" fmla="*/ 163920 w 1050951"/>
                <a:gd name="connsiteY87" fmla="*/ 33875 h 1232025"/>
                <a:gd name="connsiteX88" fmla="*/ 151325 w 1050951"/>
                <a:gd name="connsiteY88" fmla="*/ 30104 h 123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050951" h="1232025">
                  <a:moveTo>
                    <a:pt x="243978" y="663508"/>
                  </a:moveTo>
                  <a:lnTo>
                    <a:pt x="243978" y="669592"/>
                  </a:lnTo>
                  <a:lnTo>
                    <a:pt x="243845" y="669619"/>
                  </a:lnTo>
                  <a:lnTo>
                    <a:pt x="214949" y="693415"/>
                  </a:lnTo>
                  <a:lnTo>
                    <a:pt x="214949" y="682108"/>
                  </a:lnTo>
                  <a:lnTo>
                    <a:pt x="217007" y="681692"/>
                  </a:lnTo>
                  <a:close/>
                  <a:moveTo>
                    <a:pt x="255786" y="514880"/>
                  </a:moveTo>
                  <a:lnTo>
                    <a:pt x="255129" y="515854"/>
                  </a:lnTo>
                  <a:lnTo>
                    <a:pt x="254630" y="515114"/>
                  </a:lnTo>
                  <a:close/>
                  <a:moveTo>
                    <a:pt x="892545" y="494154"/>
                  </a:moveTo>
                  <a:lnTo>
                    <a:pt x="870174" y="509237"/>
                  </a:lnTo>
                  <a:lnTo>
                    <a:pt x="868904" y="511121"/>
                  </a:lnTo>
                  <a:lnTo>
                    <a:pt x="864556" y="504672"/>
                  </a:lnTo>
                  <a:lnTo>
                    <a:pt x="859770" y="501446"/>
                  </a:lnTo>
                  <a:lnTo>
                    <a:pt x="859602" y="500960"/>
                  </a:lnTo>
                  <a:lnTo>
                    <a:pt x="884683" y="495897"/>
                  </a:lnTo>
                  <a:lnTo>
                    <a:pt x="885013" y="495674"/>
                  </a:lnTo>
                  <a:close/>
                  <a:moveTo>
                    <a:pt x="50774" y="0"/>
                  </a:moveTo>
                  <a:lnTo>
                    <a:pt x="24050" y="39638"/>
                  </a:lnTo>
                  <a:cubicBezTo>
                    <a:pt x="17738" y="54560"/>
                    <a:pt x="14248" y="70966"/>
                    <a:pt x="14248" y="88187"/>
                  </a:cubicBezTo>
                  <a:lnTo>
                    <a:pt x="14248" y="252996"/>
                  </a:lnTo>
                  <a:lnTo>
                    <a:pt x="0" y="239674"/>
                  </a:lnTo>
                  <a:lnTo>
                    <a:pt x="0" y="342444"/>
                  </a:lnTo>
                  <a:lnTo>
                    <a:pt x="32620" y="342444"/>
                  </a:lnTo>
                  <a:lnTo>
                    <a:pt x="60421" y="342444"/>
                  </a:lnTo>
                  <a:lnTo>
                    <a:pt x="54288" y="372820"/>
                  </a:lnTo>
                  <a:lnTo>
                    <a:pt x="54288" y="423225"/>
                  </a:lnTo>
                  <a:cubicBezTo>
                    <a:pt x="54288" y="445687"/>
                    <a:pt x="63393" y="466022"/>
                    <a:pt x="78112" y="480742"/>
                  </a:cubicBezTo>
                  <a:lnTo>
                    <a:pt x="103131" y="497610"/>
                  </a:lnTo>
                  <a:lnTo>
                    <a:pt x="102672" y="512807"/>
                  </a:lnTo>
                  <a:lnTo>
                    <a:pt x="87975" y="524909"/>
                  </a:lnTo>
                  <a:cubicBezTo>
                    <a:pt x="76557" y="541811"/>
                    <a:pt x="69890" y="562186"/>
                    <a:pt x="69890" y="584117"/>
                  </a:cubicBezTo>
                  <a:cubicBezTo>
                    <a:pt x="69890" y="598739"/>
                    <a:pt x="72853" y="612668"/>
                    <a:pt x="78212" y="625337"/>
                  </a:cubicBezTo>
                  <a:lnTo>
                    <a:pt x="92949" y="647195"/>
                  </a:lnTo>
                  <a:lnTo>
                    <a:pt x="65449" y="622889"/>
                  </a:lnTo>
                  <a:lnTo>
                    <a:pt x="65449" y="722404"/>
                  </a:lnTo>
                  <a:lnTo>
                    <a:pt x="61517" y="725055"/>
                  </a:lnTo>
                  <a:cubicBezTo>
                    <a:pt x="41102" y="745470"/>
                    <a:pt x="28476" y="773672"/>
                    <a:pt x="28476" y="804823"/>
                  </a:cubicBezTo>
                  <a:cubicBezTo>
                    <a:pt x="28476" y="867126"/>
                    <a:pt x="78982" y="917632"/>
                    <a:pt x="141285" y="917632"/>
                  </a:cubicBezTo>
                  <a:cubicBezTo>
                    <a:pt x="172437" y="917632"/>
                    <a:pt x="200639" y="905006"/>
                    <a:pt x="221053" y="884591"/>
                  </a:cubicBezTo>
                  <a:lnTo>
                    <a:pt x="237783" y="859777"/>
                  </a:lnTo>
                  <a:lnTo>
                    <a:pt x="243845" y="864769"/>
                  </a:lnTo>
                  <a:lnTo>
                    <a:pt x="243978" y="864796"/>
                  </a:lnTo>
                  <a:lnTo>
                    <a:pt x="243978" y="1000842"/>
                  </a:lnTo>
                  <a:cubicBezTo>
                    <a:pt x="243978" y="1042084"/>
                    <a:pt x="277410" y="1075517"/>
                    <a:pt x="318652" y="1075517"/>
                  </a:cubicBezTo>
                  <a:lnTo>
                    <a:pt x="385869" y="1075517"/>
                  </a:lnTo>
                  <a:lnTo>
                    <a:pt x="387121" y="1076035"/>
                  </a:lnTo>
                  <a:lnTo>
                    <a:pt x="467126" y="1076035"/>
                  </a:lnTo>
                  <a:lnTo>
                    <a:pt x="467126" y="1209318"/>
                  </a:lnTo>
                  <a:lnTo>
                    <a:pt x="547706" y="1138096"/>
                  </a:lnTo>
                  <a:lnTo>
                    <a:pt x="609755" y="1232025"/>
                  </a:lnTo>
                  <a:lnTo>
                    <a:pt x="671804" y="1138096"/>
                  </a:lnTo>
                  <a:lnTo>
                    <a:pt x="752384" y="1209318"/>
                  </a:lnTo>
                  <a:lnTo>
                    <a:pt x="752384" y="1076035"/>
                  </a:lnTo>
                  <a:lnTo>
                    <a:pt x="798328" y="1076035"/>
                  </a:lnTo>
                  <a:cubicBezTo>
                    <a:pt x="806909" y="1076035"/>
                    <a:pt x="815084" y="1074296"/>
                    <a:pt x="822520" y="1071151"/>
                  </a:cubicBezTo>
                  <a:lnTo>
                    <a:pt x="822748" y="1070997"/>
                  </a:lnTo>
                  <a:lnTo>
                    <a:pt x="835698" y="1068383"/>
                  </a:lnTo>
                  <a:cubicBezTo>
                    <a:pt x="868283" y="1054600"/>
                    <a:pt x="891147" y="1022335"/>
                    <a:pt x="891147" y="984729"/>
                  </a:cubicBezTo>
                  <a:lnTo>
                    <a:pt x="891147" y="856610"/>
                  </a:lnTo>
                  <a:lnTo>
                    <a:pt x="912705" y="842075"/>
                  </a:lnTo>
                  <a:cubicBezTo>
                    <a:pt x="931869" y="822911"/>
                    <a:pt x="943722" y="796437"/>
                    <a:pt x="943722" y="767194"/>
                  </a:cubicBezTo>
                  <a:cubicBezTo>
                    <a:pt x="943722" y="737952"/>
                    <a:pt x="931869" y="711477"/>
                    <a:pt x="912705" y="692314"/>
                  </a:cubicBezTo>
                  <a:lnTo>
                    <a:pt x="891147" y="677779"/>
                  </a:lnTo>
                  <a:lnTo>
                    <a:pt x="891147" y="673138"/>
                  </a:lnTo>
                  <a:lnTo>
                    <a:pt x="903834" y="681692"/>
                  </a:lnTo>
                  <a:cubicBezTo>
                    <a:pt x="916504" y="687051"/>
                    <a:pt x="930433" y="690014"/>
                    <a:pt x="945054" y="690014"/>
                  </a:cubicBezTo>
                  <a:cubicBezTo>
                    <a:pt x="1003539" y="690014"/>
                    <a:pt x="1050951" y="642602"/>
                    <a:pt x="1050951" y="584117"/>
                  </a:cubicBezTo>
                  <a:cubicBezTo>
                    <a:pt x="1050951" y="525632"/>
                    <a:pt x="1003539" y="478220"/>
                    <a:pt x="945054" y="478220"/>
                  </a:cubicBezTo>
                  <a:lnTo>
                    <a:pt x="929054" y="481450"/>
                  </a:lnTo>
                  <a:lnTo>
                    <a:pt x="949224" y="469213"/>
                  </a:lnTo>
                  <a:cubicBezTo>
                    <a:pt x="979242" y="444440"/>
                    <a:pt x="998376" y="406949"/>
                    <a:pt x="998376" y="364988"/>
                  </a:cubicBezTo>
                  <a:lnTo>
                    <a:pt x="998376" y="284763"/>
                  </a:lnTo>
                  <a:lnTo>
                    <a:pt x="943722" y="268400"/>
                  </a:lnTo>
                  <a:lnTo>
                    <a:pt x="943722" y="267345"/>
                  </a:lnTo>
                  <a:lnTo>
                    <a:pt x="759622" y="212226"/>
                  </a:lnTo>
                  <a:lnTo>
                    <a:pt x="759622" y="212226"/>
                  </a:lnTo>
                  <a:lnTo>
                    <a:pt x="710321" y="197465"/>
                  </a:lnTo>
                  <a:lnTo>
                    <a:pt x="711112" y="197465"/>
                  </a:lnTo>
                  <a:lnTo>
                    <a:pt x="544235" y="147503"/>
                  </a:lnTo>
                  <a:lnTo>
                    <a:pt x="543444" y="147503"/>
                  </a:lnTo>
                  <a:lnTo>
                    <a:pt x="435388" y="115151"/>
                  </a:lnTo>
                  <a:lnTo>
                    <a:pt x="436180" y="115151"/>
                  </a:lnTo>
                  <a:lnTo>
                    <a:pt x="313916" y="78546"/>
                  </a:lnTo>
                  <a:lnTo>
                    <a:pt x="313916" y="78783"/>
                  </a:lnTo>
                  <a:lnTo>
                    <a:pt x="258446" y="62176"/>
                  </a:lnTo>
                  <a:lnTo>
                    <a:pt x="258446" y="62175"/>
                  </a:lnTo>
                  <a:lnTo>
                    <a:pt x="163920" y="33875"/>
                  </a:lnTo>
                  <a:lnTo>
                    <a:pt x="151325" y="30104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45830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キング、王様のイラスト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5C4E820C-20EA-7E65-3AA4-AA8AC7C1C09E}"/>
              </a:ext>
            </a:extLst>
          </p:cNvPr>
          <p:cNvGrpSpPr/>
          <p:nvPr/>
        </p:nvGrpSpPr>
        <p:grpSpPr>
          <a:xfrm>
            <a:off x="1161056" y="1115616"/>
            <a:ext cx="1763382" cy="2128511"/>
            <a:chOff x="979901" y="1719465"/>
            <a:chExt cx="1763382" cy="2128511"/>
          </a:xfrm>
        </p:grpSpPr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10C5C787-8E2B-CA3E-A021-1008B74F5EFD}"/>
                </a:ext>
              </a:extLst>
            </p:cNvPr>
            <p:cNvSpPr/>
            <p:nvPr/>
          </p:nvSpPr>
          <p:spPr>
            <a:xfrm flipV="1">
              <a:off x="2201810" y="2947629"/>
              <a:ext cx="453258" cy="9003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5C1E5A15-6820-FEBF-C80D-EB21E774DC39}"/>
                </a:ext>
              </a:extLst>
            </p:cNvPr>
            <p:cNvSpPr/>
            <p:nvPr/>
          </p:nvSpPr>
          <p:spPr>
            <a:xfrm flipV="1">
              <a:off x="1313655" y="2941862"/>
              <a:ext cx="1249709" cy="906112"/>
            </a:xfrm>
            <a:prstGeom prst="round2SameRect">
              <a:avLst>
                <a:gd name="adj1" fmla="val 0"/>
                <a:gd name="adj2" fmla="val 17900"/>
              </a:avLst>
            </a:prstGeom>
            <a:solidFill>
              <a:schemeClr val="bg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98C2B54-F0CB-D03E-DE6D-C7479A812C95}"/>
                </a:ext>
              </a:extLst>
            </p:cNvPr>
            <p:cNvGrpSpPr/>
            <p:nvPr/>
          </p:nvGrpSpPr>
          <p:grpSpPr>
            <a:xfrm>
              <a:off x="1506618" y="3723100"/>
              <a:ext cx="1057454" cy="83831"/>
              <a:chOff x="2123082" y="4112752"/>
              <a:chExt cx="1372362" cy="183024"/>
            </a:xfrm>
            <a:solidFill>
              <a:srgbClr val="FFFF00"/>
            </a:solidFill>
          </p:grpSpPr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AEBF2F1E-C674-D417-3ABC-232D68B0EC29}"/>
                  </a:ext>
                </a:extLst>
              </p:cNvPr>
              <p:cNvSpPr/>
              <p:nvPr/>
            </p:nvSpPr>
            <p:spPr>
              <a:xfrm>
                <a:off x="2123082" y="4112752"/>
                <a:ext cx="1372361" cy="183023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1" name="ひし形 200">
                <a:extLst>
                  <a:ext uri="{FF2B5EF4-FFF2-40B4-BE49-F238E27FC236}">
                    <a16:creationId xmlns:a16="http://schemas.microsoft.com/office/drawing/2014/main" id="{7ADFC671-AFBD-ECED-8E54-C7C8B07C8BD7}"/>
                  </a:ext>
                </a:extLst>
              </p:cNvPr>
              <p:cNvSpPr/>
              <p:nvPr/>
            </p:nvSpPr>
            <p:spPr>
              <a:xfrm>
                <a:off x="212332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ひし形 201">
                <a:extLst>
                  <a:ext uri="{FF2B5EF4-FFF2-40B4-BE49-F238E27FC236}">
                    <a16:creationId xmlns:a16="http://schemas.microsoft.com/office/drawing/2014/main" id="{5A217185-247D-4EA4-D1DA-CD1FBFFCBEAF}"/>
                  </a:ext>
                </a:extLst>
              </p:cNvPr>
              <p:cNvSpPr/>
              <p:nvPr/>
            </p:nvSpPr>
            <p:spPr>
              <a:xfrm>
                <a:off x="2355252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ひし形 202">
                <a:extLst>
                  <a:ext uri="{FF2B5EF4-FFF2-40B4-BE49-F238E27FC236}">
                    <a16:creationId xmlns:a16="http://schemas.microsoft.com/office/drawing/2014/main" id="{F58D5996-190A-63C4-9EE2-E406E3F993F9}"/>
                  </a:ext>
                </a:extLst>
              </p:cNvPr>
              <p:cNvSpPr/>
              <p:nvPr/>
            </p:nvSpPr>
            <p:spPr>
              <a:xfrm>
                <a:off x="258717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ひし形 203">
                <a:extLst>
                  <a:ext uri="{FF2B5EF4-FFF2-40B4-BE49-F238E27FC236}">
                    <a16:creationId xmlns:a16="http://schemas.microsoft.com/office/drawing/2014/main" id="{BC23F8CD-63C2-2A17-EE47-3B8451B1CB9B}"/>
                  </a:ext>
                </a:extLst>
              </p:cNvPr>
              <p:cNvSpPr/>
              <p:nvPr/>
            </p:nvSpPr>
            <p:spPr>
              <a:xfrm>
                <a:off x="2819102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ひし形 204">
                <a:extLst>
                  <a:ext uri="{FF2B5EF4-FFF2-40B4-BE49-F238E27FC236}">
                    <a16:creationId xmlns:a16="http://schemas.microsoft.com/office/drawing/2014/main" id="{AB2887F3-8849-88C5-392A-5629D7016A9D}"/>
                  </a:ext>
                </a:extLst>
              </p:cNvPr>
              <p:cNvSpPr/>
              <p:nvPr/>
            </p:nvSpPr>
            <p:spPr>
              <a:xfrm>
                <a:off x="305102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ひし形 205">
                <a:extLst>
                  <a:ext uri="{FF2B5EF4-FFF2-40B4-BE49-F238E27FC236}">
                    <a16:creationId xmlns:a16="http://schemas.microsoft.com/office/drawing/2014/main" id="{E2AC52D6-F3A0-FB99-C186-BCA35BAF534C}"/>
                  </a:ext>
                </a:extLst>
              </p:cNvPr>
              <p:cNvSpPr/>
              <p:nvPr/>
            </p:nvSpPr>
            <p:spPr>
              <a:xfrm>
                <a:off x="3282950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47950EDE-1A8E-1D62-7378-2BC9EE03E6C1}"/>
                </a:ext>
              </a:extLst>
            </p:cNvPr>
            <p:cNvGrpSpPr/>
            <p:nvPr/>
          </p:nvGrpSpPr>
          <p:grpSpPr>
            <a:xfrm>
              <a:off x="1506618" y="3593458"/>
              <a:ext cx="1057454" cy="83831"/>
              <a:chOff x="2123082" y="4112752"/>
              <a:chExt cx="1372362" cy="183024"/>
            </a:xfrm>
            <a:solidFill>
              <a:srgbClr val="FFFF00"/>
            </a:solidFill>
          </p:grpSpPr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262B289B-BB83-1169-1987-AB9486F173D6}"/>
                  </a:ext>
                </a:extLst>
              </p:cNvPr>
              <p:cNvSpPr/>
              <p:nvPr/>
            </p:nvSpPr>
            <p:spPr>
              <a:xfrm>
                <a:off x="2123082" y="4112752"/>
                <a:ext cx="1372361" cy="183023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" name="ひし形 193">
                <a:extLst>
                  <a:ext uri="{FF2B5EF4-FFF2-40B4-BE49-F238E27FC236}">
                    <a16:creationId xmlns:a16="http://schemas.microsoft.com/office/drawing/2014/main" id="{ED1326A2-9FA5-9935-D8ED-45B4CB2C3819}"/>
                  </a:ext>
                </a:extLst>
              </p:cNvPr>
              <p:cNvSpPr/>
              <p:nvPr/>
            </p:nvSpPr>
            <p:spPr>
              <a:xfrm>
                <a:off x="212332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ひし形 194">
                <a:extLst>
                  <a:ext uri="{FF2B5EF4-FFF2-40B4-BE49-F238E27FC236}">
                    <a16:creationId xmlns:a16="http://schemas.microsoft.com/office/drawing/2014/main" id="{1165170F-F754-AA8A-C15A-233DBD9B12CB}"/>
                  </a:ext>
                </a:extLst>
              </p:cNvPr>
              <p:cNvSpPr/>
              <p:nvPr/>
            </p:nvSpPr>
            <p:spPr>
              <a:xfrm>
                <a:off x="2355252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ひし形 195">
                <a:extLst>
                  <a:ext uri="{FF2B5EF4-FFF2-40B4-BE49-F238E27FC236}">
                    <a16:creationId xmlns:a16="http://schemas.microsoft.com/office/drawing/2014/main" id="{18650F36-FC0C-BCA3-5B55-15F4E0ACD1A1}"/>
                  </a:ext>
                </a:extLst>
              </p:cNvPr>
              <p:cNvSpPr/>
              <p:nvPr/>
            </p:nvSpPr>
            <p:spPr>
              <a:xfrm>
                <a:off x="258717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ひし形 196">
                <a:extLst>
                  <a:ext uri="{FF2B5EF4-FFF2-40B4-BE49-F238E27FC236}">
                    <a16:creationId xmlns:a16="http://schemas.microsoft.com/office/drawing/2014/main" id="{E5BAB5EF-669E-32F0-4EEE-9E3D211DC576}"/>
                  </a:ext>
                </a:extLst>
              </p:cNvPr>
              <p:cNvSpPr/>
              <p:nvPr/>
            </p:nvSpPr>
            <p:spPr>
              <a:xfrm>
                <a:off x="2819102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ひし形 197">
                <a:extLst>
                  <a:ext uri="{FF2B5EF4-FFF2-40B4-BE49-F238E27FC236}">
                    <a16:creationId xmlns:a16="http://schemas.microsoft.com/office/drawing/2014/main" id="{46775C1B-B4BD-DD1A-C4AF-1C6FD2804D28}"/>
                  </a:ext>
                </a:extLst>
              </p:cNvPr>
              <p:cNvSpPr/>
              <p:nvPr/>
            </p:nvSpPr>
            <p:spPr>
              <a:xfrm>
                <a:off x="305102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ひし形 198">
                <a:extLst>
                  <a:ext uri="{FF2B5EF4-FFF2-40B4-BE49-F238E27FC236}">
                    <a16:creationId xmlns:a16="http://schemas.microsoft.com/office/drawing/2014/main" id="{2EA2F119-5927-7C0B-3517-23EE9BDB2485}"/>
                  </a:ext>
                </a:extLst>
              </p:cNvPr>
              <p:cNvSpPr/>
              <p:nvPr/>
            </p:nvSpPr>
            <p:spPr>
              <a:xfrm>
                <a:off x="3282950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ED25DDA9-4E1A-0A6B-F114-E56885E83664}"/>
                </a:ext>
              </a:extLst>
            </p:cNvPr>
            <p:cNvGrpSpPr/>
            <p:nvPr/>
          </p:nvGrpSpPr>
          <p:grpSpPr>
            <a:xfrm>
              <a:off x="1506618" y="3455345"/>
              <a:ext cx="1057454" cy="83831"/>
              <a:chOff x="2123082" y="4112752"/>
              <a:chExt cx="1372362" cy="183024"/>
            </a:xfrm>
            <a:solidFill>
              <a:srgbClr val="FFFF00"/>
            </a:solidFill>
          </p:grpSpPr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C89CCC75-40CE-F4A0-4323-1EC00D59000B}"/>
                  </a:ext>
                </a:extLst>
              </p:cNvPr>
              <p:cNvSpPr/>
              <p:nvPr/>
            </p:nvSpPr>
            <p:spPr>
              <a:xfrm>
                <a:off x="2123082" y="4112752"/>
                <a:ext cx="1372361" cy="183023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ひし形 186">
                <a:extLst>
                  <a:ext uri="{FF2B5EF4-FFF2-40B4-BE49-F238E27FC236}">
                    <a16:creationId xmlns:a16="http://schemas.microsoft.com/office/drawing/2014/main" id="{1E668F06-E677-EA0D-4AF1-54C9BFCAEBE1}"/>
                  </a:ext>
                </a:extLst>
              </p:cNvPr>
              <p:cNvSpPr/>
              <p:nvPr/>
            </p:nvSpPr>
            <p:spPr>
              <a:xfrm>
                <a:off x="212332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ひし形 187">
                <a:extLst>
                  <a:ext uri="{FF2B5EF4-FFF2-40B4-BE49-F238E27FC236}">
                    <a16:creationId xmlns:a16="http://schemas.microsoft.com/office/drawing/2014/main" id="{A34D0D17-4638-D78B-4676-B5A6D17E7099}"/>
                  </a:ext>
                </a:extLst>
              </p:cNvPr>
              <p:cNvSpPr/>
              <p:nvPr/>
            </p:nvSpPr>
            <p:spPr>
              <a:xfrm>
                <a:off x="2355252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ひし形 188">
                <a:extLst>
                  <a:ext uri="{FF2B5EF4-FFF2-40B4-BE49-F238E27FC236}">
                    <a16:creationId xmlns:a16="http://schemas.microsoft.com/office/drawing/2014/main" id="{338E1118-C57E-48A7-7503-297AD50AC82A}"/>
                  </a:ext>
                </a:extLst>
              </p:cNvPr>
              <p:cNvSpPr/>
              <p:nvPr/>
            </p:nvSpPr>
            <p:spPr>
              <a:xfrm>
                <a:off x="258717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ひし形 189">
                <a:extLst>
                  <a:ext uri="{FF2B5EF4-FFF2-40B4-BE49-F238E27FC236}">
                    <a16:creationId xmlns:a16="http://schemas.microsoft.com/office/drawing/2014/main" id="{E0D0292B-34DC-0F60-ED9C-D131638D5391}"/>
                  </a:ext>
                </a:extLst>
              </p:cNvPr>
              <p:cNvSpPr/>
              <p:nvPr/>
            </p:nvSpPr>
            <p:spPr>
              <a:xfrm>
                <a:off x="2819102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ひし形 190">
                <a:extLst>
                  <a:ext uri="{FF2B5EF4-FFF2-40B4-BE49-F238E27FC236}">
                    <a16:creationId xmlns:a16="http://schemas.microsoft.com/office/drawing/2014/main" id="{B6E7C0AF-FA86-08D5-26C8-4E11972309D5}"/>
                  </a:ext>
                </a:extLst>
              </p:cNvPr>
              <p:cNvSpPr/>
              <p:nvPr/>
            </p:nvSpPr>
            <p:spPr>
              <a:xfrm>
                <a:off x="305102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ひし形 191">
                <a:extLst>
                  <a:ext uri="{FF2B5EF4-FFF2-40B4-BE49-F238E27FC236}">
                    <a16:creationId xmlns:a16="http://schemas.microsoft.com/office/drawing/2014/main" id="{7677F205-EC59-30CF-50A8-C40F274727AD}"/>
                  </a:ext>
                </a:extLst>
              </p:cNvPr>
              <p:cNvSpPr/>
              <p:nvPr/>
            </p:nvSpPr>
            <p:spPr>
              <a:xfrm>
                <a:off x="3282950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0CD6F1C9-1354-AFCD-A1FB-DE35955B6920}"/>
                </a:ext>
              </a:extLst>
            </p:cNvPr>
            <p:cNvSpPr/>
            <p:nvPr/>
          </p:nvSpPr>
          <p:spPr>
            <a:xfrm>
              <a:off x="1658193" y="2947630"/>
              <a:ext cx="363699" cy="798055"/>
            </a:xfrm>
            <a:custGeom>
              <a:avLst/>
              <a:gdLst>
                <a:gd name="connsiteX0" fmla="*/ 0 w 363699"/>
                <a:gd name="connsiteY0" fmla="*/ 0 h 798055"/>
                <a:gd name="connsiteX1" fmla="*/ 171171 w 363699"/>
                <a:gd name="connsiteY1" fmla="*/ 0 h 798055"/>
                <a:gd name="connsiteX2" fmla="*/ 363699 w 363699"/>
                <a:gd name="connsiteY2" fmla="*/ 552465 h 798055"/>
                <a:gd name="connsiteX3" fmla="*/ 278114 w 363699"/>
                <a:gd name="connsiteY3" fmla="*/ 798055 h 798055"/>
                <a:gd name="connsiteX4" fmla="*/ 0 w 363699"/>
                <a:gd name="connsiteY4" fmla="*/ 0 h 79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699" h="798055">
                  <a:moveTo>
                    <a:pt x="0" y="0"/>
                  </a:moveTo>
                  <a:lnTo>
                    <a:pt x="171171" y="0"/>
                  </a:lnTo>
                  <a:lnTo>
                    <a:pt x="363699" y="552465"/>
                  </a:lnTo>
                  <a:lnTo>
                    <a:pt x="278114" y="7980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E38F8168-E6AF-B72F-315C-3FACE83ADCE2}"/>
                </a:ext>
              </a:extLst>
            </p:cNvPr>
            <p:cNvSpPr/>
            <p:nvPr/>
          </p:nvSpPr>
          <p:spPr>
            <a:xfrm>
              <a:off x="1699468" y="2947630"/>
              <a:ext cx="363699" cy="798055"/>
            </a:xfrm>
            <a:custGeom>
              <a:avLst/>
              <a:gdLst>
                <a:gd name="connsiteX0" fmla="*/ 0 w 363699"/>
                <a:gd name="connsiteY0" fmla="*/ 0 h 798055"/>
                <a:gd name="connsiteX1" fmla="*/ 171171 w 363699"/>
                <a:gd name="connsiteY1" fmla="*/ 0 h 798055"/>
                <a:gd name="connsiteX2" fmla="*/ 363699 w 363699"/>
                <a:gd name="connsiteY2" fmla="*/ 552465 h 798055"/>
                <a:gd name="connsiteX3" fmla="*/ 278114 w 363699"/>
                <a:gd name="connsiteY3" fmla="*/ 798055 h 798055"/>
                <a:gd name="connsiteX4" fmla="*/ 0 w 363699"/>
                <a:gd name="connsiteY4" fmla="*/ 0 h 79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699" h="798055">
                  <a:moveTo>
                    <a:pt x="0" y="0"/>
                  </a:moveTo>
                  <a:lnTo>
                    <a:pt x="171171" y="0"/>
                  </a:lnTo>
                  <a:lnTo>
                    <a:pt x="363699" y="552465"/>
                  </a:lnTo>
                  <a:lnTo>
                    <a:pt x="278114" y="7980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平行四辺形 145">
              <a:extLst>
                <a:ext uri="{FF2B5EF4-FFF2-40B4-BE49-F238E27FC236}">
                  <a16:creationId xmlns:a16="http://schemas.microsoft.com/office/drawing/2014/main" id="{74CA8195-ACEC-DBBD-F29F-260FA0E2913C}"/>
                </a:ext>
              </a:extLst>
            </p:cNvPr>
            <p:cNvSpPr/>
            <p:nvPr/>
          </p:nvSpPr>
          <p:spPr>
            <a:xfrm>
              <a:off x="1900659" y="2941862"/>
              <a:ext cx="484932" cy="906113"/>
            </a:xfrm>
            <a:prstGeom prst="parallelogram">
              <a:avLst>
                <a:gd name="adj" fmla="val 64702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平行四辺形 146">
              <a:extLst>
                <a:ext uri="{FF2B5EF4-FFF2-40B4-BE49-F238E27FC236}">
                  <a16:creationId xmlns:a16="http://schemas.microsoft.com/office/drawing/2014/main" id="{69A78BA3-354C-7D71-CCF8-1D752EE41B79}"/>
                </a:ext>
              </a:extLst>
            </p:cNvPr>
            <p:cNvSpPr/>
            <p:nvPr/>
          </p:nvSpPr>
          <p:spPr>
            <a:xfrm>
              <a:off x="1938759" y="2941862"/>
              <a:ext cx="484932" cy="906113"/>
            </a:xfrm>
            <a:prstGeom prst="parallelogram">
              <a:avLst>
                <a:gd name="adj" fmla="val 64702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D3AA82AA-0A76-81D1-BD8D-5C305EB033C6}"/>
                </a:ext>
              </a:extLst>
            </p:cNvPr>
            <p:cNvGrpSpPr/>
            <p:nvPr/>
          </p:nvGrpSpPr>
          <p:grpSpPr>
            <a:xfrm>
              <a:off x="1097170" y="1719465"/>
              <a:ext cx="1646113" cy="1265036"/>
              <a:chOff x="1097170" y="1719465"/>
              <a:chExt cx="1646113" cy="1265036"/>
            </a:xfrm>
          </p:grpSpPr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1619FCCA-9B12-8CDD-4C66-B2CAC0C635CC}"/>
                  </a:ext>
                </a:extLst>
              </p:cNvPr>
              <p:cNvSpPr/>
              <p:nvPr/>
            </p:nvSpPr>
            <p:spPr>
              <a:xfrm rot="5400000" flipV="1">
                <a:off x="1821601" y="2330952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490EF88A-C963-0EA9-6201-431A64B5D0D1}"/>
                  </a:ext>
                </a:extLst>
              </p:cNvPr>
              <p:cNvSpPr/>
              <p:nvPr/>
            </p:nvSpPr>
            <p:spPr>
              <a:xfrm>
                <a:off x="2207998" y="2321718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13242E81-1F66-046C-F203-B84BD8EEDB3C}"/>
                  </a:ext>
                </a:extLst>
              </p:cNvPr>
              <p:cNvSpPr/>
              <p:nvPr/>
            </p:nvSpPr>
            <p:spPr>
              <a:xfrm>
                <a:off x="2280344" y="2390775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080C6A23-A180-40EC-8234-D3B85DCE83E0}"/>
                  </a:ext>
                </a:extLst>
              </p:cNvPr>
              <p:cNvSpPr/>
              <p:nvPr/>
            </p:nvSpPr>
            <p:spPr>
              <a:xfrm>
                <a:off x="2335821" y="2443162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035DAC8A-E59D-4A56-151C-D72418129F16}"/>
                  </a:ext>
                </a:extLst>
              </p:cNvPr>
              <p:cNvSpPr/>
              <p:nvPr/>
            </p:nvSpPr>
            <p:spPr>
              <a:xfrm>
                <a:off x="2387916" y="2628900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03D4210F-95BB-FC9C-1105-ECED2FDF4F85}"/>
                  </a:ext>
                </a:extLst>
              </p:cNvPr>
              <p:cNvSpPr/>
              <p:nvPr/>
            </p:nvSpPr>
            <p:spPr>
              <a:xfrm>
                <a:off x="2460262" y="2697957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52042DE6-4656-F584-D056-F0D37831AD16}"/>
                  </a:ext>
                </a:extLst>
              </p:cNvPr>
              <p:cNvSpPr/>
              <p:nvPr/>
            </p:nvSpPr>
            <p:spPr>
              <a:xfrm>
                <a:off x="2515739" y="2750344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四角形: 上の 2 つの角を丸める 164">
                <a:extLst>
                  <a:ext uri="{FF2B5EF4-FFF2-40B4-BE49-F238E27FC236}">
                    <a16:creationId xmlns:a16="http://schemas.microsoft.com/office/drawing/2014/main" id="{4E0D264F-3044-D706-E0E1-536D86EB8E9F}"/>
                  </a:ext>
                </a:extLst>
              </p:cNvPr>
              <p:cNvSpPr/>
              <p:nvPr/>
            </p:nvSpPr>
            <p:spPr>
              <a:xfrm>
                <a:off x="1525165" y="2084155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四角形: 上の 2 つの角を丸める 165">
                <a:extLst>
                  <a:ext uri="{FF2B5EF4-FFF2-40B4-BE49-F238E27FC236}">
                    <a16:creationId xmlns:a16="http://schemas.microsoft.com/office/drawing/2014/main" id="{D269B88C-B437-65B8-CB42-D4DCCF5253F4}"/>
                  </a:ext>
                </a:extLst>
              </p:cNvPr>
              <p:cNvSpPr/>
              <p:nvPr/>
            </p:nvSpPr>
            <p:spPr>
              <a:xfrm flipV="1">
                <a:off x="1525165" y="1981200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EEF703D-2A70-6B9A-EC87-F7CB3E63899D}"/>
                  </a:ext>
                </a:extLst>
              </p:cNvPr>
              <p:cNvSpPr/>
              <p:nvPr/>
            </p:nvSpPr>
            <p:spPr>
              <a:xfrm flipH="1">
                <a:off x="1763688" y="1719465"/>
                <a:ext cx="478632" cy="36433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B634AE90-ADB1-6222-C434-FCF9D2999693}"/>
                  </a:ext>
                </a:extLst>
              </p:cNvPr>
              <p:cNvSpPr/>
              <p:nvPr/>
            </p:nvSpPr>
            <p:spPr>
              <a:xfrm>
                <a:off x="2115715" y="2388835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上の 2 つの角を丸める 168">
                <a:extLst>
                  <a:ext uri="{FF2B5EF4-FFF2-40B4-BE49-F238E27FC236}">
                    <a16:creationId xmlns:a16="http://schemas.microsoft.com/office/drawing/2014/main" id="{075F5A3A-EBFD-54CF-0E01-B2FBD2CF58C2}"/>
                  </a:ext>
                </a:extLst>
              </p:cNvPr>
              <p:cNvSpPr/>
              <p:nvPr/>
            </p:nvSpPr>
            <p:spPr>
              <a:xfrm>
                <a:off x="1694630" y="2388835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上の 2 つの角を丸める 74">
                <a:extLst>
                  <a:ext uri="{FF2B5EF4-FFF2-40B4-BE49-F238E27FC236}">
                    <a16:creationId xmlns:a16="http://schemas.microsoft.com/office/drawing/2014/main" id="{588F00B9-0805-D008-345F-934943501443}"/>
                  </a:ext>
                </a:extLst>
              </p:cNvPr>
              <p:cNvSpPr/>
              <p:nvPr/>
            </p:nvSpPr>
            <p:spPr>
              <a:xfrm rot="16200000">
                <a:off x="1895537" y="2481081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台形 170">
                <a:extLst>
                  <a:ext uri="{FF2B5EF4-FFF2-40B4-BE49-F238E27FC236}">
                    <a16:creationId xmlns:a16="http://schemas.microsoft.com/office/drawing/2014/main" id="{95E044A6-051B-4DE8-AE5B-17B89B8B44EE}"/>
                  </a:ext>
                </a:extLst>
              </p:cNvPr>
              <p:cNvSpPr/>
              <p:nvPr/>
            </p:nvSpPr>
            <p:spPr>
              <a:xfrm>
                <a:off x="1801390" y="2727835"/>
                <a:ext cx="412354" cy="152760"/>
              </a:xfrm>
              <a:prstGeom prst="trapezoid">
                <a:avLst>
                  <a:gd name="adj" fmla="val 63642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上の 2 つの角を丸める 171">
                <a:extLst>
                  <a:ext uri="{FF2B5EF4-FFF2-40B4-BE49-F238E27FC236}">
                    <a16:creationId xmlns:a16="http://schemas.microsoft.com/office/drawing/2014/main" id="{E4A2414E-D62B-0FD4-1F75-7490BAA9CAF7}"/>
                  </a:ext>
                </a:extLst>
              </p:cNvPr>
              <p:cNvSpPr/>
              <p:nvPr/>
            </p:nvSpPr>
            <p:spPr>
              <a:xfrm flipV="1">
                <a:off x="2115715" y="2309926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上の 2 つの角を丸める 172">
                <a:extLst>
                  <a:ext uri="{FF2B5EF4-FFF2-40B4-BE49-F238E27FC236}">
                    <a16:creationId xmlns:a16="http://schemas.microsoft.com/office/drawing/2014/main" id="{C7F9ADD9-7F40-89CC-1752-2B99EE30AF8B}"/>
                  </a:ext>
                </a:extLst>
              </p:cNvPr>
              <p:cNvSpPr/>
              <p:nvPr/>
            </p:nvSpPr>
            <p:spPr>
              <a:xfrm flipV="1">
                <a:off x="1694630" y="2309926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上の 2 つの角を丸める 173">
                <a:extLst>
                  <a:ext uri="{FF2B5EF4-FFF2-40B4-BE49-F238E27FC236}">
                    <a16:creationId xmlns:a16="http://schemas.microsoft.com/office/drawing/2014/main" id="{E1C39C5F-FD20-0884-BA7A-2A16A0424BC9}"/>
                  </a:ext>
                </a:extLst>
              </p:cNvPr>
              <p:cNvSpPr/>
              <p:nvPr/>
            </p:nvSpPr>
            <p:spPr>
              <a:xfrm rot="16200000" flipV="1">
                <a:off x="1013350" y="2357989"/>
                <a:ext cx="100243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749D52D3-A79D-99D7-DD60-F9032BDF7108}"/>
                  </a:ext>
                </a:extLst>
              </p:cNvPr>
              <p:cNvSpPr/>
              <p:nvPr/>
            </p:nvSpPr>
            <p:spPr>
              <a:xfrm>
                <a:off x="1451976" y="2628900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EB6D90F2-047F-B734-8282-0EF4EEA50A63}"/>
                  </a:ext>
                </a:extLst>
              </p:cNvPr>
              <p:cNvSpPr/>
              <p:nvPr/>
            </p:nvSpPr>
            <p:spPr>
              <a:xfrm>
                <a:off x="1524322" y="2697957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ED70B063-F6DB-6C33-E1F1-E0441F29DD3B}"/>
                  </a:ext>
                </a:extLst>
              </p:cNvPr>
              <p:cNvSpPr/>
              <p:nvPr/>
            </p:nvSpPr>
            <p:spPr>
              <a:xfrm>
                <a:off x="1579799" y="2750344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EC0F929A-9D94-71B2-9BCB-978867F4792F}"/>
                  </a:ext>
                </a:extLst>
              </p:cNvPr>
              <p:cNvSpPr/>
              <p:nvPr/>
            </p:nvSpPr>
            <p:spPr>
              <a:xfrm>
                <a:off x="1097170" y="2628900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7566BFBB-7905-A3E7-BEEA-6108842A9B72}"/>
                  </a:ext>
                </a:extLst>
              </p:cNvPr>
              <p:cNvSpPr/>
              <p:nvPr/>
            </p:nvSpPr>
            <p:spPr>
              <a:xfrm>
                <a:off x="1169516" y="2697957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899C88B1-9F77-A208-9D13-0CFA7AD77246}"/>
                  </a:ext>
                </a:extLst>
              </p:cNvPr>
              <p:cNvSpPr/>
              <p:nvPr/>
            </p:nvSpPr>
            <p:spPr>
              <a:xfrm>
                <a:off x="1280526" y="2321718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E7334E9B-2FA2-FF0C-DE74-7065A568C235}"/>
                  </a:ext>
                </a:extLst>
              </p:cNvPr>
              <p:cNvSpPr/>
              <p:nvPr/>
            </p:nvSpPr>
            <p:spPr>
              <a:xfrm>
                <a:off x="1352872" y="2390775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080D8849-C5BE-4F54-1302-409F8B9160DE}"/>
                  </a:ext>
                </a:extLst>
              </p:cNvPr>
              <p:cNvSpPr/>
              <p:nvPr/>
            </p:nvSpPr>
            <p:spPr>
              <a:xfrm>
                <a:off x="1408349" y="2443162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3558B926-C106-901F-4536-1849BDC5D9B1}"/>
                  </a:ext>
                </a:extLst>
              </p:cNvPr>
              <p:cNvSpPr/>
              <p:nvPr/>
            </p:nvSpPr>
            <p:spPr>
              <a:xfrm>
                <a:off x="1224993" y="2750344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E00DA3CF-E3BE-FDE7-768F-397F1226ADB4}"/>
                  </a:ext>
                </a:extLst>
              </p:cNvPr>
              <p:cNvSpPr/>
              <p:nvPr/>
            </p:nvSpPr>
            <p:spPr>
              <a:xfrm>
                <a:off x="1801477" y="2392919"/>
                <a:ext cx="76437" cy="7643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3B162AF5-1902-4730-8CEA-39668993B065}"/>
                  </a:ext>
                </a:extLst>
              </p:cNvPr>
              <p:cNvSpPr/>
              <p:nvPr/>
            </p:nvSpPr>
            <p:spPr>
              <a:xfrm>
                <a:off x="2204041" y="2392919"/>
                <a:ext cx="76437" cy="7643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1F56550D-8842-17A2-326E-8600BFFDDA33}"/>
                </a:ext>
              </a:extLst>
            </p:cNvPr>
            <p:cNvSpPr/>
            <p:nvPr/>
          </p:nvSpPr>
          <p:spPr>
            <a:xfrm flipV="1">
              <a:off x="1166450" y="2918241"/>
              <a:ext cx="440532" cy="92973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BE317F32-89B9-B8F9-FBFA-FF5557EF61A4}"/>
                </a:ext>
              </a:extLst>
            </p:cNvPr>
            <p:cNvGrpSpPr/>
            <p:nvPr/>
          </p:nvGrpSpPr>
          <p:grpSpPr>
            <a:xfrm>
              <a:off x="979901" y="2246981"/>
              <a:ext cx="478307" cy="1600994"/>
              <a:chOff x="925320" y="2162888"/>
              <a:chExt cx="503430" cy="1685087"/>
            </a:xfrm>
            <a:solidFill>
              <a:srgbClr val="FFFF00"/>
            </a:solidFill>
          </p:grpSpPr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35CE9D20-9635-B2BA-DC5A-CDE28C9FAAEF}"/>
                  </a:ext>
                </a:extLst>
              </p:cNvPr>
              <p:cNvSpPr/>
              <p:nvPr/>
            </p:nvSpPr>
            <p:spPr>
              <a:xfrm flipV="1">
                <a:off x="950483" y="3199789"/>
                <a:ext cx="440532" cy="64818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94C30C79-8C51-7F03-E5D4-81B823503018}"/>
                  </a:ext>
                </a:extLst>
              </p:cNvPr>
              <p:cNvSpPr/>
              <p:nvPr/>
            </p:nvSpPr>
            <p:spPr>
              <a:xfrm rot="10800000" flipH="1">
                <a:off x="925320" y="3178683"/>
                <a:ext cx="503430" cy="202692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16523C85-1522-0ADD-29B4-93B8AAF83C3E}"/>
                  </a:ext>
                </a:extLst>
              </p:cNvPr>
              <p:cNvSpPr/>
              <p:nvPr/>
            </p:nvSpPr>
            <p:spPr>
              <a:xfrm rot="10800000">
                <a:off x="1098355" y="2603267"/>
                <a:ext cx="150264" cy="1244708"/>
              </a:xfrm>
              <a:prstGeom prst="trapezoi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上の 2 つの角を丸める 153">
                <a:extLst>
                  <a:ext uri="{FF2B5EF4-FFF2-40B4-BE49-F238E27FC236}">
                    <a16:creationId xmlns:a16="http://schemas.microsoft.com/office/drawing/2014/main" id="{86D9B344-4033-61C2-256E-B816C75F7636}"/>
                  </a:ext>
                </a:extLst>
              </p:cNvPr>
              <p:cNvSpPr/>
              <p:nvPr/>
            </p:nvSpPr>
            <p:spPr>
              <a:xfrm rot="5400000" flipV="1">
                <a:off x="976685" y="2936882"/>
                <a:ext cx="376321" cy="287304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333AD1D3-5E50-AC31-007F-C13F8A215ED5}"/>
                  </a:ext>
                </a:extLst>
              </p:cNvPr>
              <p:cNvSpPr/>
              <p:nvPr/>
            </p:nvSpPr>
            <p:spPr>
              <a:xfrm rot="10800000" flipH="1">
                <a:off x="1040905" y="2503460"/>
                <a:ext cx="264020" cy="200970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311EFEC9-A52B-54D1-6D26-5A56F2881A19}"/>
                  </a:ext>
                </a:extLst>
              </p:cNvPr>
              <p:cNvSpPr/>
              <p:nvPr/>
            </p:nvSpPr>
            <p:spPr>
              <a:xfrm>
                <a:off x="975610" y="2162888"/>
                <a:ext cx="398447" cy="398447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2F92497C-87A2-3BEB-AB56-02B12E8F1CD4}"/>
                  </a:ext>
                </a:extLst>
              </p:cNvPr>
              <p:cNvSpPr/>
              <p:nvPr/>
            </p:nvSpPr>
            <p:spPr>
              <a:xfrm>
                <a:off x="1185482" y="2203780"/>
                <a:ext cx="107385" cy="107385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60" name="グループ化 1559">
            <a:extLst>
              <a:ext uri="{FF2B5EF4-FFF2-40B4-BE49-F238E27FC236}">
                <a16:creationId xmlns:a16="http://schemas.microsoft.com/office/drawing/2014/main" id="{CB20179C-827D-E81C-FE30-29552D965D46}"/>
              </a:ext>
            </a:extLst>
          </p:cNvPr>
          <p:cNvGrpSpPr/>
          <p:nvPr/>
        </p:nvGrpSpPr>
        <p:grpSpPr>
          <a:xfrm>
            <a:off x="1153279" y="3995976"/>
            <a:ext cx="1763382" cy="2128511"/>
            <a:chOff x="1153279" y="3995976"/>
            <a:chExt cx="1763382" cy="2128511"/>
          </a:xfrm>
        </p:grpSpPr>
        <p:grpSp>
          <p:nvGrpSpPr>
            <p:cNvPr id="969" name="グループ化 968">
              <a:extLst>
                <a:ext uri="{FF2B5EF4-FFF2-40B4-BE49-F238E27FC236}">
                  <a16:creationId xmlns:a16="http://schemas.microsoft.com/office/drawing/2014/main" id="{9E8DA7B1-E080-5B55-3F86-F55E82E7AAE9}"/>
                </a:ext>
              </a:extLst>
            </p:cNvPr>
            <p:cNvGrpSpPr/>
            <p:nvPr/>
          </p:nvGrpSpPr>
          <p:grpSpPr>
            <a:xfrm>
              <a:off x="1153279" y="3995976"/>
              <a:ext cx="1763382" cy="2128511"/>
              <a:chOff x="979901" y="1719465"/>
              <a:chExt cx="1763382" cy="2128511"/>
            </a:xfrm>
          </p:grpSpPr>
          <p:sp>
            <p:nvSpPr>
              <p:cNvPr id="970" name="四角形: 上の 2 つの角を丸める 969">
                <a:extLst>
                  <a:ext uri="{FF2B5EF4-FFF2-40B4-BE49-F238E27FC236}">
                    <a16:creationId xmlns:a16="http://schemas.microsoft.com/office/drawing/2014/main" id="{14FB04A2-8753-5CFA-7235-044E8A7EF0FC}"/>
                  </a:ext>
                </a:extLst>
              </p:cNvPr>
              <p:cNvSpPr/>
              <p:nvPr/>
            </p:nvSpPr>
            <p:spPr>
              <a:xfrm flipV="1">
                <a:off x="2201810" y="2947629"/>
                <a:ext cx="453258" cy="9003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1" name="四角形: 上の 2 つの角を丸める 970">
                <a:extLst>
                  <a:ext uri="{FF2B5EF4-FFF2-40B4-BE49-F238E27FC236}">
                    <a16:creationId xmlns:a16="http://schemas.microsoft.com/office/drawing/2014/main" id="{B0EE5F58-E087-08EC-A6A4-B75222C120F3}"/>
                  </a:ext>
                </a:extLst>
              </p:cNvPr>
              <p:cNvSpPr/>
              <p:nvPr/>
            </p:nvSpPr>
            <p:spPr>
              <a:xfrm flipV="1">
                <a:off x="1313655" y="2941862"/>
                <a:ext cx="1249709" cy="906112"/>
              </a:xfrm>
              <a:prstGeom prst="round2SameRect">
                <a:avLst>
                  <a:gd name="adj1" fmla="val 0"/>
                  <a:gd name="adj2" fmla="val 17900"/>
                </a:avLst>
              </a:prstGeom>
              <a:solidFill>
                <a:schemeClr val="bg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2" name="グループ化 971">
                <a:extLst>
                  <a:ext uri="{FF2B5EF4-FFF2-40B4-BE49-F238E27FC236}">
                    <a16:creationId xmlns:a16="http://schemas.microsoft.com/office/drawing/2014/main" id="{1649C173-5FA4-1B67-CF9E-166857755BFB}"/>
                  </a:ext>
                </a:extLst>
              </p:cNvPr>
              <p:cNvGrpSpPr/>
              <p:nvPr/>
            </p:nvGrpSpPr>
            <p:grpSpPr>
              <a:xfrm>
                <a:off x="1506618" y="3723100"/>
                <a:ext cx="1057454" cy="83831"/>
                <a:chOff x="2123082" y="4112752"/>
                <a:chExt cx="1372362" cy="183024"/>
              </a:xfrm>
              <a:solidFill>
                <a:srgbClr val="FFFF00"/>
              </a:solidFill>
            </p:grpSpPr>
            <p:sp>
              <p:nvSpPr>
                <p:cNvPr id="1031" name="正方形/長方形 1030">
                  <a:extLst>
                    <a:ext uri="{FF2B5EF4-FFF2-40B4-BE49-F238E27FC236}">
                      <a16:creationId xmlns:a16="http://schemas.microsoft.com/office/drawing/2014/main" id="{64868D0F-CD10-6F81-71B2-742263705299}"/>
                    </a:ext>
                  </a:extLst>
                </p:cNvPr>
                <p:cNvSpPr/>
                <p:nvPr/>
              </p:nvSpPr>
              <p:spPr>
                <a:xfrm>
                  <a:off x="2123082" y="4112752"/>
                  <a:ext cx="1372361" cy="183023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2" name="ひし形 1031">
                  <a:extLst>
                    <a:ext uri="{FF2B5EF4-FFF2-40B4-BE49-F238E27FC236}">
                      <a16:creationId xmlns:a16="http://schemas.microsoft.com/office/drawing/2014/main" id="{374A4A33-AB30-1AC6-BD32-DB835E13832B}"/>
                    </a:ext>
                  </a:extLst>
                </p:cNvPr>
                <p:cNvSpPr/>
                <p:nvPr/>
              </p:nvSpPr>
              <p:spPr>
                <a:xfrm>
                  <a:off x="21233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ひし形 1032">
                  <a:extLst>
                    <a:ext uri="{FF2B5EF4-FFF2-40B4-BE49-F238E27FC236}">
                      <a16:creationId xmlns:a16="http://schemas.microsoft.com/office/drawing/2014/main" id="{ED265FD9-7A4B-8264-CFEC-8F213F943AB3}"/>
                    </a:ext>
                  </a:extLst>
                </p:cNvPr>
                <p:cNvSpPr/>
                <p:nvPr/>
              </p:nvSpPr>
              <p:spPr>
                <a:xfrm>
                  <a:off x="235525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4" name="ひし形 1033">
                  <a:extLst>
                    <a:ext uri="{FF2B5EF4-FFF2-40B4-BE49-F238E27FC236}">
                      <a16:creationId xmlns:a16="http://schemas.microsoft.com/office/drawing/2014/main" id="{A75C4592-B304-9B49-0573-CA5CE27FF7B1}"/>
                    </a:ext>
                  </a:extLst>
                </p:cNvPr>
                <p:cNvSpPr/>
                <p:nvPr/>
              </p:nvSpPr>
              <p:spPr>
                <a:xfrm>
                  <a:off x="258717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5" name="ひし形 1034">
                  <a:extLst>
                    <a:ext uri="{FF2B5EF4-FFF2-40B4-BE49-F238E27FC236}">
                      <a16:creationId xmlns:a16="http://schemas.microsoft.com/office/drawing/2014/main" id="{063A7917-3CE5-3152-B14B-A6FDC2456D0F}"/>
                    </a:ext>
                  </a:extLst>
                </p:cNvPr>
                <p:cNvSpPr/>
                <p:nvPr/>
              </p:nvSpPr>
              <p:spPr>
                <a:xfrm>
                  <a:off x="281910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6" name="ひし形 1035">
                  <a:extLst>
                    <a:ext uri="{FF2B5EF4-FFF2-40B4-BE49-F238E27FC236}">
                      <a16:creationId xmlns:a16="http://schemas.microsoft.com/office/drawing/2014/main" id="{30BE348E-9F77-E99A-3D15-CEE856403D4D}"/>
                    </a:ext>
                  </a:extLst>
                </p:cNvPr>
                <p:cNvSpPr/>
                <p:nvPr/>
              </p:nvSpPr>
              <p:spPr>
                <a:xfrm>
                  <a:off x="30510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7" name="ひし形 1036">
                  <a:extLst>
                    <a:ext uri="{FF2B5EF4-FFF2-40B4-BE49-F238E27FC236}">
                      <a16:creationId xmlns:a16="http://schemas.microsoft.com/office/drawing/2014/main" id="{F252C3E3-3BB1-4D0F-B7C3-E06D5655F1B1}"/>
                    </a:ext>
                  </a:extLst>
                </p:cNvPr>
                <p:cNvSpPr/>
                <p:nvPr/>
              </p:nvSpPr>
              <p:spPr>
                <a:xfrm>
                  <a:off x="3282950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3" name="グループ化 972">
                <a:extLst>
                  <a:ext uri="{FF2B5EF4-FFF2-40B4-BE49-F238E27FC236}">
                    <a16:creationId xmlns:a16="http://schemas.microsoft.com/office/drawing/2014/main" id="{E44AA436-36E3-A68D-4CFE-575904903707}"/>
                  </a:ext>
                </a:extLst>
              </p:cNvPr>
              <p:cNvGrpSpPr/>
              <p:nvPr/>
            </p:nvGrpSpPr>
            <p:grpSpPr>
              <a:xfrm>
                <a:off x="1506618" y="3593458"/>
                <a:ext cx="1057454" cy="83831"/>
                <a:chOff x="2123082" y="4112752"/>
                <a:chExt cx="1372362" cy="183024"/>
              </a:xfrm>
              <a:solidFill>
                <a:srgbClr val="FFFF00"/>
              </a:solidFill>
            </p:grpSpPr>
            <p:sp>
              <p:nvSpPr>
                <p:cNvPr id="1024" name="正方形/長方形 1023">
                  <a:extLst>
                    <a:ext uri="{FF2B5EF4-FFF2-40B4-BE49-F238E27FC236}">
                      <a16:creationId xmlns:a16="http://schemas.microsoft.com/office/drawing/2014/main" id="{5C4C11AB-90D2-D799-E94F-CEC8C0F9D2E5}"/>
                    </a:ext>
                  </a:extLst>
                </p:cNvPr>
                <p:cNvSpPr/>
                <p:nvPr/>
              </p:nvSpPr>
              <p:spPr>
                <a:xfrm>
                  <a:off x="2123082" y="4112752"/>
                  <a:ext cx="1372361" cy="183023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5" name="ひし形 1024">
                  <a:extLst>
                    <a:ext uri="{FF2B5EF4-FFF2-40B4-BE49-F238E27FC236}">
                      <a16:creationId xmlns:a16="http://schemas.microsoft.com/office/drawing/2014/main" id="{373420A8-2FCD-53BF-9632-FB704280A078}"/>
                    </a:ext>
                  </a:extLst>
                </p:cNvPr>
                <p:cNvSpPr/>
                <p:nvPr/>
              </p:nvSpPr>
              <p:spPr>
                <a:xfrm>
                  <a:off x="21233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6" name="ひし形 1025">
                  <a:extLst>
                    <a:ext uri="{FF2B5EF4-FFF2-40B4-BE49-F238E27FC236}">
                      <a16:creationId xmlns:a16="http://schemas.microsoft.com/office/drawing/2014/main" id="{30DAE50F-1259-0CCA-0459-2C62E6D47CB2}"/>
                    </a:ext>
                  </a:extLst>
                </p:cNvPr>
                <p:cNvSpPr/>
                <p:nvPr/>
              </p:nvSpPr>
              <p:spPr>
                <a:xfrm>
                  <a:off x="235525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7" name="ひし形 1026">
                  <a:extLst>
                    <a:ext uri="{FF2B5EF4-FFF2-40B4-BE49-F238E27FC236}">
                      <a16:creationId xmlns:a16="http://schemas.microsoft.com/office/drawing/2014/main" id="{746AE6F9-209C-3C67-1356-F24FC49987B3}"/>
                    </a:ext>
                  </a:extLst>
                </p:cNvPr>
                <p:cNvSpPr/>
                <p:nvPr/>
              </p:nvSpPr>
              <p:spPr>
                <a:xfrm>
                  <a:off x="258717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8" name="ひし形 1027">
                  <a:extLst>
                    <a:ext uri="{FF2B5EF4-FFF2-40B4-BE49-F238E27FC236}">
                      <a16:creationId xmlns:a16="http://schemas.microsoft.com/office/drawing/2014/main" id="{4C14D17E-BA8D-5C74-061A-5955BE5B981B}"/>
                    </a:ext>
                  </a:extLst>
                </p:cNvPr>
                <p:cNvSpPr/>
                <p:nvPr/>
              </p:nvSpPr>
              <p:spPr>
                <a:xfrm>
                  <a:off x="281910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9" name="ひし形 1028">
                  <a:extLst>
                    <a:ext uri="{FF2B5EF4-FFF2-40B4-BE49-F238E27FC236}">
                      <a16:creationId xmlns:a16="http://schemas.microsoft.com/office/drawing/2014/main" id="{326B9F33-52A2-401A-2640-DFD574041DEC}"/>
                    </a:ext>
                  </a:extLst>
                </p:cNvPr>
                <p:cNvSpPr/>
                <p:nvPr/>
              </p:nvSpPr>
              <p:spPr>
                <a:xfrm>
                  <a:off x="30510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0" name="ひし形 1029">
                  <a:extLst>
                    <a:ext uri="{FF2B5EF4-FFF2-40B4-BE49-F238E27FC236}">
                      <a16:creationId xmlns:a16="http://schemas.microsoft.com/office/drawing/2014/main" id="{FA55F233-47F2-B70C-D147-C09DA69DD1B6}"/>
                    </a:ext>
                  </a:extLst>
                </p:cNvPr>
                <p:cNvSpPr/>
                <p:nvPr/>
              </p:nvSpPr>
              <p:spPr>
                <a:xfrm>
                  <a:off x="3282950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74" name="グループ化 973">
                <a:extLst>
                  <a:ext uri="{FF2B5EF4-FFF2-40B4-BE49-F238E27FC236}">
                    <a16:creationId xmlns:a16="http://schemas.microsoft.com/office/drawing/2014/main" id="{FE010AF6-BA52-AF31-45E5-C663C0A082E6}"/>
                  </a:ext>
                </a:extLst>
              </p:cNvPr>
              <p:cNvGrpSpPr/>
              <p:nvPr/>
            </p:nvGrpSpPr>
            <p:grpSpPr>
              <a:xfrm>
                <a:off x="1506618" y="3455345"/>
                <a:ext cx="1057454" cy="83831"/>
                <a:chOff x="2123082" y="4112752"/>
                <a:chExt cx="1372362" cy="183024"/>
              </a:xfrm>
              <a:solidFill>
                <a:srgbClr val="FFFF00"/>
              </a:solidFill>
            </p:grpSpPr>
            <p:sp>
              <p:nvSpPr>
                <p:cNvPr id="1017" name="正方形/長方形 1016">
                  <a:extLst>
                    <a:ext uri="{FF2B5EF4-FFF2-40B4-BE49-F238E27FC236}">
                      <a16:creationId xmlns:a16="http://schemas.microsoft.com/office/drawing/2014/main" id="{5E05D963-849C-EB65-97E3-986E60DCC622}"/>
                    </a:ext>
                  </a:extLst>
                </p:cNvPr>
                <p:cNvSpPr/>
                <p:nvPr/>
              </p:nvSpPr>
              <p:spPr>
                <a:xfrm>
                  <a:off x="2123082" y="4112752"/>
                  <a:ext cx="1372361" cy="183023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8" name="ひし形 1017">
                  <a:extLst>
                    <a:ext uri="{FF2B5EF4-FFF2-40B4-BE49-F238E27FC236}">
                      <a16:creationId xmlns:a16="http://schemas.microsoft.com/office/drawing/2014/main" id="{DEC9FD5E-CFC3-E873-2759-16F65264AB78}"/>
                    </a:ext>
                  </a:extLst>
                </p:cNvPr>
                <p:cNvSpPr/>
                <p:nvPr/>
              </p:nvSpPr>
              <p:spPr>
                <a:xfrm>
                  <a:off x="21233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ひし形 1018">
                  <a:extLst>
                    <a:ext uri="{FF2B5EF4-FFF2-40B4-BE49-F238E27FC236}">
                      <a16:creationId xmlns:a16="http://schemas.microsoft.com/office/drawing/2014/main" id="{9CE263A9-CCFF-47EA-1DA5-36C0097856C5}"/>
                    </a:ext>
                  </a:extLst>
                </p:cNvPr>
                <p:cNvSpPr/>
                <p:nvPr/>
              </p:nvSpPr>
              <p:spPr>
                <a:xfrm>
                  <a:off x="235525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0" name="ひし形 1019">
                  <a:extLst>
                    <a:ext uri="{FF2B5EF4-FFF2-40B4-BE49-F238E27FC236}">
                      <a16:creationId xmlns:a16="http://schemas.microsoft.com/office/drawing/2014/main" id="{E3214DB2-994E-26C4-37E5-7FF022616136}"/>
                    </a:ext>
                  </a:extLst>
                </p:cNvPr>
                <p:cNvSpPr/>
                <p:nvPr/>
              </p:nvSpPr>
              <p:spPr>
                <a:xfrm>
                  <a:off x="258717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ひし形 1020">
                  <a:extLst>
                    <a:ext uri="{FF2B5EF4-FFF2-40B4-BE49-F238E27FC236}">
                      <a16:creationId xmlns:a16="http://schemas.microsoft.com/office/drawing/2014/main" id="{096E49D1-75D3-0594-EDF9-6D6356902115}"/>
                    </a:ext>
                  </a:extLst>
                </p:cNvPr>
                <p:cNvSpPr/>
                <p:nvPr/>
              </p:nvSpPr>
              <p:spPr>
                <a:xfrm>
                  <a:off x="281910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2" name="ひし形 1021">
                  <a:extLst>
                    <a:ext uri="{FF2B5EF4-FFF2-40B4-BE49-F238E27FC236}">
                      <a16:creationId xmlns:a16="http://schemas.microsoft.com/office/drawing/2014/main" id="{5F2A5C2D-0D8D-6BE5-5422-54320EE54A17}"/>
                    </a:ext>
                  </a:extLst>
                </p:cNvPr>
                <p:cNvSpPr/>
                <p:nvPr/>
              </p:nvSpPr>
              <p:spPr>
                <a:xfrm>
                  <a:off x="30510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3" name="ひし形 1022">
                  <a:extLst>
                    <a:ext uri="{FF2B5EF4-FFF2-40B4-BE49-F238E27FC236}">
                      <a16:creationId xmlns:a16="http://schemas.microsoft.com/office/drawing/2014/main" id="{25664A77-3227-B9DA-8306-D7ADF98A9E22}"/>
                    </a:ext>
                  </a:extLst>
                </p:cNvPr>
                <p:cNvSpPr/>
                <p:nvPr/>
              </p:nvSpPr>
              <p:spPr>
                <a:xfrm>
                  <a:off x="3282950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5" name="フリーフォーム: 図形 974">
                <a:extLst>
                  <a:ext uri="{FF2B5EF4-FFF2-40B4-BE49-F238E27FC236}">
                    <a16:creationId xmlns:a16="http://schemas.microsoft.com/office/drawing/2014/main" id="{7138A2EB-AD32-8CD5-6980-74E00AB48FC9}"/>
                  </a:ext>
                </a:extLst>
              </p:cNvPr>
              <p:cNvSpPr/>
              <p:nvPr/>
            </p:nvSpPr>
            <p:spPr>
              <a:xfrm>
                <a:off x="1658193" y="2947630"/>
                <a:ext cx="363699" cy="798055"/>
              </a:xfrm>
              <a:custGeom>
                <a:avLst/>
                <a:gdLst>
                  <a:gd name="connsiteX0" fmla="*/ 0 w 363699"/>
                  <a:gd name="connsiteY0" fmla="*/ 0 h 798055"/>
                  <a:gd name="connsiteX1" fmla="*/ 171171 w 363699"/>
                  <a:gd name="connsiteY1" fmla="*/ 0 h 798055"/>
                  <a:gd name="connsiteX2" fmla="*/ 363699 w 363699"/>
                  <a:gd name="connsiteY2" fmla="*/ 552465 h 798055"/>
                  <a:gd name="connsiteX3" fmla="*/ 278114 w 363699"/>
                  <a:gd name="connsiteY3" fmla="*/ 798055 h 798055"/>
                  <a:gd name="connsiteX4" fmla="*/ 0 w 363699"/>
                  <a:gd name="connsiteY4" fmla="*/ 0 h 798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699" h="798055">
                    <a:moveTo>
                      <a:pt x="0" y="0"/>
                    </a:moveTo>
                    <a:lnTo>
                      <a:pt x="171171" y="0"/>
                    </a:lnTo>
                    <a:lnTo>
                      <a:pt x="363699" y="552465"/>
                    </a:lnTo>
                    <a:lnTo>
                      <a:pt x="278114" y="7980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6" name="フリーフォーム: 図形 975">
                <a:extLst>
                  <a:ext uri="{FF2B5EF4-FFF2-40B4-BE49-F238E27FC236}">
                    <a16:creationId xmlns:a16="http://schemas.microsoft.com/office/drawing/2014/main" id="{70A4F169-6927-E0F7-D965-49CF0BF77471}"/>
                  </a:ext>
                </a:extLst>
              </p:cNvPr>
              <p:cNvSpPr/>
              <p:nvPr/>
            </p:nvSpPr>
            <p:spPr>
              <a:xfrm>
                <a:off x="1699468" y="2947630"/>
                <a:ext cx="363699" cy="798055"/>
              </a:xfrm>
              <a:custGeom>
                <a:avLst/>
                <a:gdLst>
                  <a:gd name="connsiteX0" fmla="*/ 0 w 363699"/>
                  <a:gd name="connsiteY0" fmla="*/ 0 h 798055"/>
                  <a:gd name="connsiteX1" fmla="*/ 171171 w 363699"/>
                  <a:gd name="connsiteY1" fmla="*/ 0 h 798055"/>
                  <a:gd name="connsiteX2" fmla="*/ 363699 w 363699"/>
                  <a:gd name="connsiteY2" fmla="*/ 552465 h 798055"/>
                  <a:gd name="connsiteX3" fmla="*/ 278114 w 363699"/>
                  <a:gd name="connsiteY3" fmla="*/ 798055 h 798055"/>
                  <a:gd name="connsiteX4" fmla="*/ 0 w 363699"/>
                  <a:gd name="connsiteY4" fmla="*/ 0 h 798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699" h="798055">
                    <a:moveTo>
                      <a:pt x="0" y="0"/>
                    </a:moveTo>
                    <a:lnTo>
                      <a:pt x="171171" y="0"/>
                    </a:lnTo>
                    <a:lnTo>
                      <a:pt x="363699" y="552465"/>
                    </a:lnTo>
                    <a:lnTo>
                      <a:pt x="278114" y="7980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7" name="平行四辺形 976">
                <a:extLst>
                  <a:ext uri="{FF2B5EF4-FFF2-40B4-BE49-F238E27FC236}">
                    <a16:creationId xmlns:a16="http://schemas.microsoft.com/office/drawing/2014/main" id="{940916DB-551D-0CF7-D48D-C981A40CE905}"/>
                  </a:ext>
                </a:extLst>
              </p:cNvPr>
              <p:cNvSpPr/>
              <p:nvPr/>
            </p:nvSpPr>
            <p:spPr>
              <a:xfrm>
                <a:off x="1900659" y="2941862"/>
                <a:ext cx="484932" cy="906113"/>
              </a:xfrm>
              <a:prstGeom prst="parallelogram">
                <a:avLst>
                  <a:gd name="adj" fmla="val 64702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8" name="平行四辺形 977">
                <a:extLst>
                  <a:ext uri="{FF2B5EF4-FFF2-40B4-BE49-F238E27FC236}">
                    <a16:creationId xmlns:a16="http://schemas.microsoft.com/office/drawing/2014/main" id="{D277CA64-5A67-CCD4-C529-A7552D2290F1}"/>
                  </a:ext>
                </a:extLst>
              </p:cNvPr>
              <p:cNvSpPr/>
              <p:nvPr/>
            </p:nvSpPr>
            <p:spPr>
              <a:xfrm>
                <a:off x="1938759" y="2941862"/>
                <a:ext cx="484932" cy="906113"/>
              </a:xfrm>
              <a:prstGeom prst="parallelogram">
                <a:avLst>
                  <a:gd name="adj" fmla="val 64702"/>
                </a:avLst>
              </a:pr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9" name="グループ化 978">
                <a:extLst>
                  <a:ext uri="{FF2B5EF4-FFF2-40B4-BE49-F238E27FC236}">
                    <a16:creationId xmlns:a16="http://schemas.microsoft.com/office/drawing/2014/main" id="{0853669D-E416-7DE8-6AAB-177777F65EAD}"/>
                  </a:ext>
                </a:extLst>
              </p:cNvPr>
              <p:cNvGrpSpPr/>
              <p:nvPr/>
            </p:nvGrpSpPr>
            <p:grpSpPr>
              <a:xfrm>
                <a:off x="1097170" y="1719465"/>
                <a:ext cx="1646113" cy="1265036"/>
                <a:chOff x="1097170" y="1719465"/>
                <a:chExt cx="1646113" cy="1265036"/>
              </a:xfrm>
            </p:grpSpPr>
            <p:sp>
              <p:nvSpPr>
                <p:cNvPr id="989" name="四角形: 上の 2 つの角を丸める 988">
                  <a:extLst>
                    <a:ext uri="{FF2B5EF4-FFF2-40B4-BE49-F238E27FC236}">
                      <a16:creationId xmlns:a16="http://schemas.microsoft.com/office/drawing/2014/main" id="{EA4FF003-EFBA-3932-AC97-3781463D70FA}"/>
                    </a:ext>
                  </a:extLst>
                </p:cNvPr>
                <p:cNvSpPr/>
                <p:nvPr/>
              </p:nvSpPr>
              <p:spPr>
                <a:xfrm rot="5400000" flipV="1">
                  <a:off x="1821601" y="2330952"/>
                  <a:ext cx="1002432" cy="30466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楕円 989">
                  <a:extLst>
                    <a:ext uri="{FF2B5EF4-FFF2-40B4-BE49-F238E27FC236}">
                      <a16:creationId xmlns:a16="http://schemas.microsoft.com/office/drawing/2014/main" id="{42F9853C-6A7F-A396-AE70-5261B6424C61}"/>
                    </a:ext>
                  </a:extLst>
                </p:cNvPr>
                <p:cNvSpPr/>
                <p:nvPr/>
              </p:nvSpPr>
              <p:spPr>
                <a:xfrm>
                  <a:off x="2207998" y="2321718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楕円 990">
                  <a:extLst>
                    <a:ext uri="{FF2B5EF4-FFF2-40B4-BE49-F238E27FC236}">
                      <a16:creationId xmlns:a16="http://schemas.microsoft.com/office/drawing/2014/main" id="{305A1E84-EECB-4934-058E-878435808AD3}"/>
                    </a:ext>
                  </a:extLst>
                </p:cNvPr>
                <p:cNvSpPr/>
                <p:nvPr/>
              </p:nvSpPr>
              <p:spPr>
                <a:xfrm>
                  <a:off x="2280344" y="2390775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楕円 991">
                  <a:extLst>
                    <a:ext uri="{FF2B5EF4-FFF2-40B4-BE49-F238E27FC236}">
                      <a16:creationId xmlns:a16="http://schemas.microsoft.com/office/drawing/2014/main" id="{933B4CC6-0279-4FAD-E49E-D520A04C0219}"/>
                    </a:ext>
                  </a:extLst>
                </p:cNvPr>
                <p:cNvSpPr/>
                <p:nvPr/>
              </p:nvSpPr>
              <p:spPr>
                <a:xfrm>
                  <a:off x="2335821" y="2443162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楕円 992">
                  <a:extLst>
                    <a:ext uri="{FF2B5EF4-FFF2-40B4-BE49-F238E27FC236}">
                      <a16:creationId xmlns:a16="http://schemas.microsoft.com/office/drawing/2014/main" id="{60FBAC1C-46A5-752E-0614-5CE54E020C4F}"/>
                    </a:ext>
                  </a:extLst>
                </p:cNvPr>
                <p:cNvSpPr/>
                <p:nvPr/>
              </p:nvSpPr>
              <p:spPr>
                <a:xfrm>
                  <a:off x="2387916" y="2628900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楕円 993">
                  <a:extLst>
                    <a:ext uri="{FF2B5EF4-FFF2-40B4-BE49-F238E27FC236}">
                      <a16:creationId xmlns:a16="http://schemas.microsoft.com/office/drawing/2014/main" id="{972F03BF-BFB7-5CAF-D514-36BCFCF0874A}"/>
                    </a:ext>
                  </a:extLst>
                </p:cNvPr>
                <p:cNvSpPr/>
                <p:nvPr/>
              </p:nvSpPr>
              <p:spPr>
                <a:xfrm>
                  <a:off x="2460262" y="2697957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楕円 994">
                  <a:extLst>
                    <a:ext uri="{FF2B5EF4-FFF2-40B4-BE49-F238E27FC236}">
                      <a16:creationId xmlns:a16="http://schemas.microsoft.com/office/drawing/2014/main" id="{76879FF2-2BE3-FFE1-832E-B24A1665C339}"/>
                    </a:ext>
                  </a:extLst>
                </p:cNvPr>
                <p:cNvSpPr/>
                <p:nvPr/>
              </p:nvSpPr>
              <p:spPr>
                <a:xfrm>
                  <a:off x="2515739" y="2750344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四角形: 上の 2 つの角を丸める 995">
                  <a:extLst>
                    <a:ext uri="{FF2B5EF4-FFF2-40B4-BE49-F238E27FC236}">
                      <a16:creationId xmlns:a16="http://schemas.microsoft.com/office/drawing/2014/main" id="{91E6FF14-2226-7AC6-3F5C-6E70B8861B9D}"/>
                    </a:ext>
                  </a:extLst>
                </p:cNvPr>
                <p:cNvSpPr/>
                <p:nvPr/>
              </p:nvSpPr>
              <p:spPr>
                <a:xfrm>
                  <a:off x="1525165" y="2084155"/>
                  <a:ext cx="898526" cy="900346"/>
                </a:xfrm>
                <a:prstGeom prst="round2SameRect">
                  <a:avLst>
                    <a:gd name="adj1" fmla="val 14811"/>
                    <a:gd name="adj2" fmla="val 2950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四角形: 上の 2 つの角を丸める 996">
                  <a:extLst>
                    <a:ext uri="{FF2B5EF4-FFF2-40B4-BE49-F238E27FC236}">
                      <a16:creationId xmlns:a16="http://schemas.microsoft.com/office/drawing/2014/main" id="{14DB6AC4-E2D2-7A4F-33D9-4D87190366A8}"/>
                    </a:ext>
                  </a:extLst>
                </p:cNvPr>
                <p:cNvSpPr/>
                <p:nvPr/>
              </p:nvSpPr>
              <p:spPr>
                <a:xfrm flipV="1">
                  <a:off x="1525165" y="1981200"/>
                  <a:ext cx="898526" cy="20856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フリーフォーム: 図形 997">
                  <a:extLst>
                    <a:ext uri="{FF2B5EF4-FFF2-40B4-BE49-F238E27FC236}">
                      <a16:creationId xmlns:a16="http://schemas.microsoft.com/office/drawing/2014/main" id="{197CF973-ED79-23C2-BAF8-EC5495901799}"/>
                    </a:ext>
                  </a:extLst>
                </p:cNvPr>
                <p:cNvSpPr/>
                <p:nvPr/>
              </p:nvSpPr>
              <p:spPr>
                <a:xfrm flipH="1">
                  <a:off x="1763688" y="1719465"/>
                  <a:ext cx="478632" cy="364331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9" name="四角形: 上の 2 つの角を丸める 998">
                  <a:extLst>
                    <a:ext uri="{FF2B5EF4-FFF2-40B4-BE49-F238E27FC236}">
                      <a16:creationId xmlns:a16="http://schemas.microsoft.com/office/drawing/2014/main" id="{1BFE0EBC-F82D-E8D9-4EAA-F97019B03526}"/>
                    </a:ext>
                  </a:extLst>
                </p:cNvPr>
                <p:cNvSpPr/>
                <p:nvPr/>
              </p:nvSpPr>
              <p:spPr>
                <a:xfrm>
                  <a:off x="2115715" y="2388835"/>
                  <a:ext cx="251620" cy="8528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0" name="四角形: 上の 2 つの角を丸める 999">
                  <a:extLst>
                    <a:ext uri="{FF2B5EF4-FFF2-40B4-BE49-F238E27FC236}">
                      <a16:creationId xmlns:a16="http://schemas.microsoft.com/office/drawing/2014/main" id="{122D36C0-A1EF-63EE-CC80-FF0FBD167D90}"/>
                    </a:ext>
                  </a:extLst>
                </p:cNvPr>
                <p:cNvSpPr/>
                <p:nvPr/>
              </p:nvSpPr>
              <p:spPr>
                <a:xfrm>
                  <a:off x="1694630" y="2388835"/>
                  <a:ext cx="251620" cy="8528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四角形: 上の 2 つの角を丸める 74">
                  <a:extLst>
                    <a:ext uri="{FF2B5EF4-FFF2-40B4-BE49-F238E27FC236}">
                      <a16:creationId xmlns:a16="http://schemas.microsoft.com/office/drawing/2014/main" id="{B20204C7-D33D-985E-32F9-5809DFD9FF2B}"/>
                    </a:ext>
                  </a:extLst>
                </p:cNvPr>
                <p:cNvSpPr/>
                <p:nvPr/>
              </p:nvSpPr>
              <p:spPr>
                <a:xfrm rot="16200000">
                  <a:off x="1895537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台形 1001">
                  <a:extLst>
                    <a:ext uri="{FF2B5EF4-FFF2-40B4-BE49-F238E27FC236}">
                      <a16:creationId xmlns:a16="http://schemas.microsoft.com/office/drawing/2014/main" id="{1E2A5E91-AF7D-7A74-315B-25FA2B7242CE}"/>
                    </a:ext>
                  </a:extLst>
                </p:cNvPr>
                <p:cNvSpPr/>
                <p:nvPr/>
              </p:nvSpPr>
              <p:spPr>
                <a:xfrm>
                  <a:off x="1801390" y="2727835"/>
                  <a:ext cx="412354" cy="152760"/>
                </a:xfrm>
                <a:prstGeom prst="trapezoid">
                  <a:avLst>
                    <a:gd name="adj" fmla="val 63642"/>
                  </a:avLst>
                </a:pr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四角形: 上の 2 つの角を丸める 1002">
                  <a:extLst>
                    <a:ext uri="{FF2B5EF4-FFF2-40B4-BE49-F238E27FC236}">
                      <a16:creationId xmlns:a16="http://schemas.microsoft.com/office/drawing/2014/main" id="{09186269-58E8-3470-6433-0C13199BC209}"/>
                    </a:ext>
                  </a:extLst>
                </p:cNvPr>
                <p:cNvSpPr/>
                <p:nvPr/>
              </p:nvSpPr>
              <p:spPr>
                <a:xfrm rot="1800000" flipV="1">
                  <a:off x="2115715" y="2234312"/>
                  <a:ext cx="251620" cy="5271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四角形: 上の 2 つの角を丸める 1003">
                  <a:extLst>
                    <a:ext uri="{FF2B5EF4-FFF2-40B4-BE49-F238E27FC236}">
                      <a16:creationId xmlns:a16="http://schemas.microsoft.com/office/drawing/2014/main" id="{8C917DFE-C0CE-72B1-30FD-CE7C48155ACB}"/>
                    </a:ext>
                  </a:extLst>
                </p:cNvPr>
                <p:cNvSpPr/>
                <p:nvPr/>
              </p:nvSpPr>
              <p:spPr>
                <a:xfrm rot="19800000" flipV="1">
                  <a:off x="1694630" y="2234312"/>
                  <a:ext cx="251620" cy="5271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四角形: 上の 2 つの角を丸める 1004">
                  <a:extLst>
                    <a:ext uri="{FF2B5EF4-FFF2-40B4-BE49-F238E27FC236}">
                      <a16:creationId xmlns:a16="http://schemas.microsoft.com/office/drawing/2014/main" id="{1A68D664-C0CE-4C47-A7CA-819B5AE53312}"/>
                    </a:ext>
                  </a:extLst>
                </p:cNvPr>
                <p:cNvSpPr/>
                <p:nvPr/>
              </p:nvSpPr>
              <p:spPr>
                <a:xfrm rot="16200000" flipV="1">
                  <a:off x="1013350" y="2357989"/>
                  <a:ext cx="1002432" cy="25059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楕円 1005">
                  <a:extLst>
                    <a:ext uri="{FF2B5EF4-FFF2-40B4-BE49-F238E27FC236}">
                      <a16:creationId xmlns:a16="http://schemas.microsoft.com/office/drawing/2014/main" id="{704CFD91-AEFB-8961-C392-A47A21750C92}"/>
                    </a:ext>
                  </a:extLst>
                </p:cNvPr>
                <p:cNvSpPr/>
                <p:nvPr/>
              </p:nvSpPr>
              <p:spPr>
                <a:xfrm>
                  <a:off x="1451976" y="2628900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楕円 1006">
                  <a:extLst>
                    <a:ext uri="{FF2B5EF4-FFF2-40B4-BE49-F238E27FC236}">
                      <a16:creationId xmlns:a16="http://schemas.microsoft.com/office/drawing/2014/main" id="{F719AF9A-61C3-A14C-B891-8D1FF46AC3E9}"/>
                    </a:ext>
                  </a:extLst>
                </p:cNvPr>
                <p:cNvSpPr/>
                <p:nvPr/>
              </p:nvSpPr>
              <p:spPr>
                <a:xfrm>
                  <a:off x="1524322" y="2697957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楕円 1007">
                  <a:extLst>
                    <a:ext uri="{FF2B5EF4-FFF2-40B4-BE49-F238E27FC236}">
                      <a16:creationId xmlns:a16="http://schemas.microsoft.com/office/drawing/2014/main" id="{3EA70E68-2261-616A-15BE-B9936FCE02A0}"/>
                    </a:ext>
                  </a:extLst>
                </p:cNvPr>
                <p:cNvSpPr/>
                <p:nvPr/>
              </p:nvSpPr>
              <p:spPr>
                <a:xfrm>
                  <a:off x="1579799" y="2750344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楕円 1008">
                  <a:extLst>
                    <a:ext uri="{FF2B5EF4-FFF2-40B4-BE49-F238E27FC236}">
                      <a16:creationId xmlns:a16="http://schemas.microsoft.com/office/drawing/2014/main" id="{15ED5C70-935B-40F2-B5E1-8734D1862842}"/>
                    </a:ext>
                  </a:extLst>
                </p:cNvPr>
                <p:cNvSpPr/>
                <p:nvPr/>
              </p:nvSpPr>
              <p:spPr>
                <a:xfrm>
                  <a:off x="1097170" y="2628900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楕円 1009">
                  <a:extLst>
                    <a:ext uri="{FF2B5EF4-FFF2-40B4-BE49-F238E27FC236}">
                      <a16:creationId xmlns:a16="http://schemas.microsoft.com/office/drawing/2014/main" id="{C75FAFFA-58CF-40C6-B50E-B8AA1FFB75A2}"/>
                    </a:ext>
                  </a:extLst>
                </p:cNvPr>
                <p:cNvSpPr/>
                <p:nvPr/>
              </p:nvSpPr>
              <p:spPr>
                <a:xfrm>
                  <a:off x="1169516" y="2697957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楕円 1010">
                  <a:extLst>
                    <a:ext uri="{FF2B5EF4-FFF2-40B4-BE49-F238E27FC236}">
                      <a16:creationId xmlns:a16="http://schemas.microsoft.com/office/drawing/2014/main" id="{16409FF8-2280-1917-8C59-0F3D1CA7509C}"/>
                    </a:ext>
                  </a:extLst>
                </p:cNvPr>
                <p:cNvSpPr/>
                <p:nvPr/>
              </p:nvSpPr>
              <p:spPr>
                <a:xfrm>
                  <a:off x="1280526" y="2321718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楕円 1011">
                  <a:extLst>
                    <a:ext uri="{FF2B5EF4-FFF2-40B4-BE49-F238E27FC236}">
                      <a16:creationId xmlns:a16="http://schemas.microsoft.com/office/drawing/2014/main" id="{B227BDB6-1C2F-9A46-7C49-BDCA3F498F11}"/>
                    </a:ext>
                  </a:extLst>
                </p:cNvPr>
                <p:cNvSpPr/>
                <p:nvPr/>
              </p:nvSpPr>
              <p:spPr>
                <a:xfrm>
                  <a:off x="1352872" y="2390775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楕円 1012">
                  <a:extLst>
                    <a:ext uri="{FF2B5EF4-FFF2-40B4-BE49-F238E27FC236}">
                      <a16:creationId xmlns:a16="http://schemas.microsoft.com/office/drawing/2014/main" id="{2AE4CFDA-260F-8B0C-005E-1E658FEEC126}"/>
                    </a:ext>
                  </a:extLst>
                </p:cNvPr>
                <p:cNvSpPr/>
                <p:nvPr/>
              </p:nvSpPr>
              <p:spPr>
                <a:xfrm>
                  <a:off x="1408349" y="2443162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楕円 1013">
                  <a:extLst>
                    <a:ext uri="{FF2B5EF4-FFF2-40B4-BE49-F238E27FC236}">
                      <a16:creationId xmlns:a16="http://schemas.microsoft.com/office/drawing/2014/main" id="{FF99E5BF-BC57-A6DD-A09C-850410ADCE35}"/>
                    </a:ext>
                  </a:extLst>
                </p:cNvPr>
                <p:cNvSpPr/>
                <p:nvPr/>
              </p:nvSpPr>
              <p:spPr>
                <a:xfrm>
                  <a:off x="1224993" y="2750344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5" name="楕円 1014">
                  <a:extLst>
                    <a:ext uri="{FF2B5EF4-FFF2-40B4-BE49-F238E27FC236}">
                      <a16:creationId xmlns:a16="http://schemas.microsoft.com/office/drawing/2014/main" id="{08B1CDBA-81CF-6135-D1E3-F74DD77CD4AF}"/>
                    </a:ext>
                  </a:extLst>
                </p:cNvPr>
                <p:cNvSpPr/>
                <p:nvPr/>
              </p:nvSpPr>
              <p:spPr>
                <a:xfrm>
                  <a:off x="1801477" y="2392919"/>
                  <a:ext cx="76437" cy="7643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6" name="楕円 1015">
                  <a:extLst>
                    <a:ext uri="{FF2B5EF4-FFF2-40B4-BE49-F238E27FC236}">
                      <a16:creationId xmlns:a16="http://schemas.microsoft.com/office/drawing/2014/main" id="{5AB719C5-65F3-36CC-1987-74D01BD2F6D5}"/>
                    </a:ext>
                  </a:extLst>
                </p:cNvPr>
                <p:cNvSpPr/>
                <p:nvPr/>
              </p:nvSpPr>
              <p:spPr>
                <a:xfrm>
                  <a:off x="2204041" y="2392919"/>
                  <a:ext cx="76437" cy="7643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80" name="四角形: 上の 2 つの角を丸める 979">
                <a:extLst>
                  <a:ext uri="{FF2B5EF4-FFF2-40B4-BE49-F238E27FC236}">
                    <a16:creationId xmlns:a16="http://schemas.microsoft.com/office/drawing/2014/main" id="{7D8315EA-899C-FD6E-E0AB-556EDE8ACAB5}"/>
                  </a:ext>
                </a:extLst>
              </p:cNvPr>
              <p:cNvSpPr/>
              <p:nvPr/>
            </p:nvSpPr>
            <p:spPr>
              <a:xfrm flipV="1">
                <a:off x="1166450" y="2918241"/>
                <a:ext cx="440532" cy="92973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1" name="グループ化 980">
                <a:extLst>
                  <a:ext uri="{FF2B5EF4-FFF2-40B4-BE49-F238E27FC236}">
                    <a16:creationId xmlns:a16="http://schemas.microsoft.com/office/drawing/2014/main" id="{C5648975-64BF-B51A-A4FE-A4049D6492E6}"/>
                  </a:ext>
                </a:extLst>
              </p:cNvPr>
              <p:cNvGrpSpPr/>
              <p:nvPr/>
            </p:nvGrpSpPr>
            <p:grpSpPr>
              <a:xfrm>
                <a:off x="979901" y="2246981"/>
                <a:ext cx="478307" cy="1600994"/>
                <a:chOff x="925320" y="2162888"/>
                <a:chExt cx="503430" cy="1685087"/>
              </a:xfrm>
              <a:solidFill>
                <a:srgbClr val="FFFF00"/>
              </a:solidFill>
            </p:grpSpPr>
            <p:sp>
              <p:nvSpPr>
                <p:cNvPr id="982" name="四角形: 上の 2 つの角を丸める 981">
                  <a:extLst>
                    <a:ext uri="{FF2B5EF4-FFF2-40B4-BE49-F238E27FC236}">
                      <a16:creationId xmlns:a16="http://schemas.microsoft.com/office/drawing/2014/main" id="{DEA02FF2-234B-6C4F-04F9-5B15A71FAC59}"/>
                    </a:ext>
                  </a:extLst>
                </p:cNvPr>
                <p:cNvSpPr/>
                <p:nvPr/>
              </p:nvSpPr>
              <p:spPr>
                <a:xfrm flipV="1">
                  <a:off x="950483" y="3199789"/>
                  <a:ext cx="440532" cy="648186"/>
                </a:xfrm>
                <a:prstGeom prst="round2SameRect">
                  <a:avLst>
                    <a:gd name="adj1" fmla="val 50000"/>
                    <a:gd name="adj2" fmla="val 18288"/>
                  </a:avLst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3" name="フリーフォーム: 図形 982">
                  <a:extLst>
                    <a:ext uri="{FF2B5EF4-FFF2-40B4-BE49-F238E27FC236}">
                      <a16:creationId xmlns:a16="http://schemas.microsoft.com/office/drawing/2014/main" id="{B6300BEA-0D9F-98EA-C067-953009204AC4}"/>
                    </a:ext>
                  </a:extLst>
                </p:cNvPr>
                <p:cNvSpPr/>
                <p:nvPr/>
              </p:nvSpPr>
              <p:spPr>
                <a:xfrm rot="10800000" flipH="1">
                  <a:off x="925320" y="3178683"/>
                  <a:ext cx="503430" cy="202692"/>
                </a:xfrm>
                <a:custGeom>
                  <a:avLst/>
                  <a:gdLst>
                    <a:gd name="connsiteX0" fmla="*/ 0 w 528040"/>
                    <a:gd name="connsiteY0" fmla="*/ 200970 h 200970"/>
                    <a:gd name="connsiteX1" fmla="*/ 60423 w 528040"/>
                    <a:gd name="connsiteY1" fmla="*/ 200970 h 200970"/>
                    <a:gd name="connsiteX2" fmla="*/ 203597 w 528040"/>
                    <a:gd name="connsiteY2" fmla="*/ 200970 h 200970"/>
                    <a:gd name="connsiteX3" fmla="*/ 264020 w 528040"/>
                    <a:gd name="connsiteY3" fmla="*/ 200970 h 200970"/>
                    <a:gd name="connsiteX4" fmla="*/ 324443 w 528040"/>
                    <a:gd name="connsiteY4" fmla="*/ 200970 h 200970"/>
                    <a:gd name="connsiteX5" fmla="*/ 467617 w 528040"/>
                    <a:gd name="connsiteY5" fmla="*/ 200970 h 200970"/>
                    <a:gd name="connsiteX6" fmla="*/ 528040 w 528040"/>
                    <a:gd name="connsiteY6" fmla="*/ 200970 h 200970"/>
                    <a:gd name="connsiteX7" fmla="*/ 528040 w 528040"/>
                    <a:gd name="connsiteY7" fmla="*/ 21017 h 200970"/>
                    <a:gd name="connsiteX8" fmla="*/ 453459 w 528040"/>
                    <a:gd name="connsiteY8" fmla="*/ 86937 h 200970"/>
                    <a:gd name="connsiteX9" fmla="*/ 396030 w 528040"/>
                    <a:gd name="connsiteY9" fmla="*/ 0 h 200970"/>
                    <a:gd name="connsiteX10" fmla="*/ 338601 w 528040"/>
                    <a:gd name="connsiteY10" fmla="*/ 86937 h 200970"/>
                    <a:gd name="connsiteX11" fmla="*/ 264020 w 528040"/>
                    <a:gd name="connsiteY11" fmla="*/ 21017 h 200970"/>
                    <a:gd name="connsiteX12" fmla="*/ 189439 w 528040"/>
                    <a:gd name="connsiteY12" fmla="*/ 86937 h 200970"/>
                    <a:gd name="connsiteX13" fmla="*/ 132010 w 528040"/>
                    <a:gd name="connsiteY13" fmla="*/ 0 h 200970"/>
                    <a:gd name="connsiteX14" fmla="*/ 74581 w 528040"/>
                    <a:gd name="connsiteY14" fmla="*/ 86937 h 200970"/>
                    <a:gd name="connsiteX15" fmla="*/ 0 w 528040"/>
                    <a:gd name="connsiteY15" fmla="*/ 21017 h 200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8040" h="200970">
                      <a:moveTo>
                        <a:pt x="0" y="200970"/>
                      </a:moveTo>
                      <a:lnTo>
                        <a:pt x="60423" y="200970"/>
                      </a:lnTo>
                      <a:lnTo>
                        <a:pt x="203597" y="200970"/>
                      </a:lnTo>
                      <a:lnTo>
                        <a:pt x="264020" y="200970"/>
                      </a:lnTo>
                      <a:lnTo>
                        <a:pt x="324443" y="200970"/>
                      </a:lnTo>
                      <a:lnTo>
                        <a:pt x="467617" y="200970"/>
                      </a:lnTo>
                      <a:lnTo>
                        <a:pt x="528040" y="200970"/>
                      </a:lnTo>
                      <a:lnTo>
                        <a:pt x="528040" y="21017"/>
                      </a:lnTo>
                      <a:lnTo>
                        <a:pt x="453459" y="86937"/>
                      </a:lnTo>
                      <a:lnTo>
                        <a:pt x="396030" y="0"/>
                      </a:lnTo>
                      <a:lnTo>
                        <a:pt x="338601" y="86937"/>
                      </a:lnTo>
                      <a:lnTo>
                        <a:pt x="264020" y="21017"/>
                      </a:lnTo>
                      <a:lnTo>
                        <a:pt x="189439" y="86937"/>
                      </a:lnTo>
                      <a:lnTo>
                        <a:pt x="132010" y="0"/>
                      </a:lnTo>
                      <a:lnTo>
                        <a:pt x="74581" y="86937"/>
                      </a:lnTo>
                      <a:lnTo>
                        <a:pt x="0" y="2101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4" name="台形 983">
                  <a:extLst>
                    <a:ext uri="{FF2B5EF4-FFF2-40B4-BE49-F238E27FC236}">
                      <a16:creationId xmlns:a16="http://schemas.microsoft.com/office/drawing/2014/main" id="{86777BEC-5F9D-DFC0-E3C3-F2D35A863237}"/>
                    </a:ext>
                  </a:extLst>
                </p:cNvPr>
                <p:cNvSpPr/>
                <p:nvPr/>
              </p:nvSpPr>
              <p:spPr>
                <a:xfrm rot="10800000">
                  <a:off x="1098355" y="2603267"/>
                  <a:ext cx="150264" cy="1244708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四角形: 上の 2 つの角を丸める 984">
                  <a:extLst>
                    <a:ext uri="{FF2B5EF4-FFF2-40B4-BE49-F238E27FC236}">
                      <a16:creationId xmlns:a16="http://schemas.microsoft.com/office/drawing/2014/main" id="{1C505427-EB82-A428-0071-A3AEE10B999B}"/>
                    </a:ext>
                  </a:extLst>
                </p:cNvPr>
                <p:cNvSpPr/>
                <p:nvPr/>
              </p:nvSpPr>
              <p:spPr>
                <a:xfrm rot="5400000" flipV="1">
                  <a:off x="976685" y="2936882"/>
                  <a:ext cx="376321" cy="287304"/>
                </a:xfrm>
                <a:prstGeom prst="round2SameRect">
                  <a:avLst>
                    <a:gd name="adj1" fmla="val 50000"/>
                    <a:gd name="adj2" fmla="val 18288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1C229331-B117-0AE6-E58A-75F281F4FF0D}"/>
                    </a:ext>
                  </a:extLst>
                </p:cNvPr>
                <p:cNvSpPr/>
                <p:nvPr/>
              </p:nvSpPr>
              <p:spPr>
                <a:xfrm rot="10800000" flipH="1">
                  <a:off x="1040905" y="2503460"/>
                  <a:ext cx="264020" cy="200970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楕円 986">
                  <a:extLst>
                    <a:ext uri="{FF2B5EF4-FFF2-40B4-BE49-F238E27FC236}">
                      <a16:creationId xmlns:a16="http://schemas.microsoft.com/office/drawing/2014/main" id="{D1502A90-583D-2C92-C0CC-E96E736F52E9}"/>
                    </a:ext>
                  </a:extLst>
                </p:cNvPr>
                <p:cNvSpPr/>
                <p:nvPr/>
              </p:nvSpPr>
              <p:spPr>
                <a:xfrm>
                  <a:off x="975610" y="2162888"/>
                  <a:ext cx="398447" cy="39844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8" name="楕円 987">
                  <a:extLst>
                    <a:ext uri="{FF2B5EF4-FFF2-40B4-BE49-F238E27FC236}">
                      <a16:creationId xmlns:a16="http://schemas.microsoft.com/office/drawing/2014/main" id="{B85A179E-D98B-41B0-079D-A96FF65FC6F7}"/>
                    </a:ext>
                  </a:extLst>
                </p:cNvPr>
                <p:cNvSpPr/>
                <p:nvPr/>
              </p:nvSpPr>
              <p:spPr>
                <a:xfrm>
                  <a:off x="1185482" y="2203780"/>
                  <a:ext cx="107385" cy="107385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38" name="楕円 807">
              <a:extLst>
                <a:ext uri="{FF2B5EF4-FFF2-40B4-BE49-F238E27FC236}">
                  <a16:creationId xmlns:a16="http://schemas.microsoft.com/office/drawing/2014/main" id="{5230F91E-2C26-D8CA-DCDE-85309FAA0E41}"/>
                </a:ext>
              </a:extLst>
            </p:cNvPr>
            <p:cNvSpPr/>
            <p:nvPr/>
          </p:nvSpPr>
          <p:spPr>
            <a:xfrm>
              <a:off x="1493126" y="4089214"/>
              <a:ext cx="186600" cy="325465"/>
            </a:xfrm>
            <a:custGeom>
              <a:avLst/>
              <a:gdLst>
                <a:gd name="connsiteX0" fmla="*/ 0 w 307182"/>
                <a:gd name="connsiteY0" fmla="*/ 153591 h 307182"/>
                <a:gd name="connsiteX1" fmla="*/ 153591 w 307182"/>
                <a:gd name="connsiteY1" fmla="*/ 0 h 307182"/>
                <a:gd name="connsiteX2" fmla="*/ 307182 w 307182"/>
                <a:gd name="connsiteY2" fmla="*/ 153591 h 307182"/>
                <a:gd name="connsiteX3" fmla="*/ 153591 w 307182"/>
                <a:gd name="connsiteY3" fmla="*/ 307182 h 307182"/>
                <a:gd name="connsiteX4" fmla="*/ 0 w 307182"/>
                <a:gd name="connsiteY4" fmla="*/ 153591 h 307182"/>
                <a:gd name="connsiteX0" fmla="*/ 0 w 307182"/>
                <a:gd name="connsiteY0" fmla="*/ 382191 h 535782"/>
                <a:gd name="connsiteX1" fmla="*/ 153591 w 307182"/>
                <a:gd name="connsiteY1" fmla="*/ 0 h 535782"/>
                <a:gd name="connsiteX2" fmla="*/ 307182 w 307182"/>
                <a:gd name="connsiteY2" fmla="*/ 382191 h 535782"/>
                <a:gd name="connsiteX3" fmla="*/ 153591 w 307182"/>
                <a:gd name="connsiteY3" fmla="*/ 535782 h 535782"/>
                <a:gd name="connsiteX4" fmla="*/ 0 w 307182"/>
                <a:gd name="connsiteY4" fmla="*/ 382191 h 535782"/>
                <a:gd name="connsiteX0" fmla="*/ 0 w 307182"/>
                <a:gd name="connsiteY0" fmla="*/ 382191 h 535782"/>
                <a:gd name="connsiteX1" fmla="*/ 153591 w 307182"/>
                <a:gd name="connsiteY1" fmla="*/ 0 h 535782"/>
                <a:gd name="connsiteX2" fmla="*/ 307182 w 307182"/>
                <a:gd name="connsiteY2" fmla="*/ 382191 h 535782"/>
                <a:gd name="connsiteX3" fmla="*/ 153591 w 307182"/>
                <a:gd name="connsiteY3" fmla="*/ 535782 h 535782"/>
                <a:gd name="connsiteX4" fmla="*/ 0 w 307182"/>
                <a:gd name="connsiteY4" fmla="*/ 382191 h 535782"/>
                <a:gd name="connsiteX0" fmla="*/ 0 w 307182"/>
                <a:gd name="connsiteY0" fmla="*/ 382191 h 535782"/>
                <a:gd name="connsiteX1" fmla="*/ 153591 w 307182"/>
                <a:gd name="connsiteY1" fmla="*/ 0 h 535782"/>
                <a:gd name="connsiteX2" fmla="*/ 307182 w 307182"/>
                <a:gd name="connsiteY2" fmla="*/ 382191 h 535782"/>
                <a:gd name="connsiteX3" fmla="*/ 153591 w 307182"/>
                <a:gd name="connsiteY3" fmla="*/ 535782 h 535782"/>
                <a:gd name="connsiteX4" fmla="*/ 0 w 307182"/>
                <a:gd name="connsiteY4" fmla="*/ 382191 h 535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7182" h="535782">
                  <a:moveTo>
                    <a:pt x="0" y="382191"/>
                  </a:moveTo>
                  <a:cubicBezTo>
                    <a:pt x="0" y="292894"/>
                    <a:pt x="87815" y="82550"/>
                    <a:pt x="153591" y="0"/>
                  </a:cubicBezTo>
                  <a:cubicBezTo>
                    <a:pt x="251117" y="146050"/>
                    <a:pt x="307182" y="297365"/>
                    <a:pt x="307182" y="382191"/>
                  </a:cubicBezTo>
                  <a:cubicBezTo>
                    <a:pt x="307182" y="467017"/>
                    <a:pt x="238417" y="535782"/>
                    <a:pt x="153591" y="535782"/>
                  </a:cubicBezTo>
                  <a:cubicBezTo>
                    <a:pt x="68765" y="535782"/>
                    <a:pt x="0" y="471488"/>
                    <a:pt x="0" y="3821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7" name="グループ化 1106">
            <a:extLst>
              <a:ext uri="{FF2B5EF4-FFF2-40B4-BE49-F238E27FC236}">
                <a16:creationId xmlns:a16="http://schemas.microsoft.com/office/drawing/2014/main" id="{117267FB-18D9-C323-2188-2AF1D3FDA721}"/>
              </a:ext>
            </a:extLst>
          </p:cNvPr>
          <p:cNvGrpSpPr/>
          <p:nvPr/>
        </p:nvGrpSpPr>
        <p:grpSpPr>
          <a:xfrm>
            <a:off x="7057434" y="1154553"/>
            <a:ext cx="1763382" cy="2128511"/>
            <a:chOff x="4082056" y="3995976"/>
            <a:chExt cx="1763382" cy="2128511"/>
          </a:xfrm>
        </p:grpSpPr>
        <p:sp>
          <p:nvSpPr>
            <p:cNvPr id="1039" name="四角形: 上の 2 つの角を丸める 1038">
              <a:extLst>
                <a:ext uri="{FF2B5EF4-FFF2-40B4-BE49-F238E27FC236}">
                  <a16:creationId xmlns:a16="http://schemas.microsoft.com/office/drawing/2014/main" id="{4C5AE17A-C0F6-DF33-7272-0AD28395BE3A}"/>
                </a:ext>
              </a:extLst>
            </p:cNvPr>
            <p:cNvSpPr/>
            <p:nvPr/>
          </p:nvSpPr>
          <p:spPr>
            <a:xfrm flipV="1">
              <a:off x="5303965" y="5224140"/>
              <a:ext cx="453258" cy="9003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四角形: 上の 2 つの角を丸める 1039">
              <a:extLst>
                <a:ext uri="{FF2B5EF4-FFF2-40B4-BE49-F238E27FC236}">
                  <a16:creationId xmlns:a16="http://schemas.microsoft.com/office/drawing/2014/main" id="{BEA8B651-C91B-CE4C-515A-AA85219921C2}"/>
                </a:ext>
              </a:extLst>
            </p:cNvPr>
            <p:cNvSpPr/>
            <p:nvPr/>
          </p:nvSpPr>
          <p:spPr>
            <a:xfrm flipV="1">
              <a:off x="4415810" y="5218373"/>
              <a:ext cx="1249709" cy="906112"/>
            </a:xfrm>
            <a:prstGeom prst="round2SameRect">
              <a:avLst>
                <a:gd name="adj1" fmla="val 0"/>
                <a:gd name="adj2" fmla="val 17900"/>
              </a:avLst>
            </a:prstGeom>
            <a:solidFill>
              <a:schemeClr val="bg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41" name="グループ化 1040">
              <a:extLst>
                <a:ext uri="{FF2B5EF4-FFF2-40B4-BE49-F238E27FC236}">
                  <a16:creationId xmlns:a16="http://schemas.microsoft.com/office/drawing/2014/main" id="{6950E270-4B0A-E329-6DD1-6D6BFEC93AC5}"/>
                </a:ext>
              </a:extLst>
            </p:cNvPr>
            <p:cNvGrpSpPr/>
            <p:nvPr/>
          </p:nvGrpSpPr>
          <p:grpSpPr>
            <a:xfrm>
              <a:off x="4608773" y="5999611"/>
              <a:ext cx="1057454" cy="83831"/>
              <a:chOff x="2123082" y="4112752"/>
              <a:chExt cx="1372362" cy="183024"/>
            </a:xfrm>
            <a:solidFill>
              <a:srgbClr val="FFFF00"/>
            </a:solidFill>
          </p:grpSpPr>
          <p:sp>
            <p:nvSpPr>
              <p:cNvPr id="1042" name="正方形/長方形 1041">
                <a:extLst>
                  <a:ext uri="{FF2B5EF4-FFF2-40B4-BE49-F238E27FC236}">
                    <a16:creationId xmlns:a16="http://schemas.microsoft.com/office/drawing/2014/main" id="{D1523B58-3C37-6549-ABD7-2B71ACE3208C}"/>
                  </a:ext>
                </a:extLst>
              </p:cNvPr>
              <p:cNvSpPr/>
              <p:nvPr/>
            </p:nvSpPr>
            <p:spPr>
              <a:xfrm>
                <a:off x="2123082" y="4112752"/>
                <a:ext cx="1372361" cy="183023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43" name="ひし形 1042">
                <a:extLst>
                  <a:ext uri="{FF2B5EF4-FFF2-40B4-BE49-F238E27FC236}">
                    <a16:creationId xmlns:a16="http://schemas.microsoft.com/office/drawing/2014/main" id="{DB4E874B-B3A8-558D-6795-C17DCC1B9499}"/>
                  </a:ext>
                </a:extLst>
              </p:cNvPr>
              <p:cNvSpPr/>
              <p:nvPr/>
            </p:nvSpPr>
            <p:spPr>
              <a:xfrm>
                <a:off x="212332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ひし形 1043">
                <a:extLst>
                  <a:ext uri="{FF2B5EF4-FFF2-40B4-BE49-F238E27FC236}">
                    <a16:creationId xmlns:a16="http://schemas.microsoft.com/office/drawing/2014/main" id="{C673BDC8-A0E8-C64F-C9C5-90C10CA17A29}"/>
                  </a:ext>
                </a:extLst>
              </p:cNvPr>
              <p:cNvSpPr/>
              <p:nvPr/>
            </p:nvSpPr>
            <p:spPr>
              <a:xfrm>
                <a:off x="2355252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ひし形 1044">
                <a:extLst>
                  <a:ext uri="{FF2B5EF4-FFF2-40B4-BE49-F238E27FC236}">
                    <a16:creationId xmlns:a16="http://schemas.microsoft.com/office/drawing/2014/main" id="{35603074-1918-CC6D-B95A-9F8385882DEB}"/>
                  </a:ext>
                </a:extLst>
              </p:cNvPr>
              <p:cNvSpPr/>
              <p:nvPr/>
            </p:nvSpPr>
            <p:spPr>
              <a:xfrm>
                <a:off x="258717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ひし形 1045">
                <a:extLst>
                  <a:ext uri="{FF2B5EF4-FFF2-40B4-BE49-F238E27FC236}">
                    <a16:creationId xmlns:a16="http://schemas.microsoft.com/office/drawing/2014/main" id="{325A472F-B341-F44C-A090-443FE53C7AC2}"/>
                  </a:ext>
                </a:extLst>
              </p:cNvPr>
              <p:cNvSpPr/>
              <p:nvPr/>
            </p:nvSpPr>
            <p:spPr>
              <a:xfrm>
                <a:off x="2819102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ひし形 1046">
                <a:extLst>
                  <a:ext uri="{FF2B5EF4-FFF2-40B4-BE49-F238E27FC236}">
                    <a16:creationId xmlns:a16="http://schemas.microsoft.com/office/drawing/2014/main" id="{E4050C2D-6231-8CC5-F317-A3CA325C2458}"/>
                  </a:ext>
                </a:extLst>
              </p:cNvPr>
              <p:cNvSpPr/>
              <p:nvPr/>
            </p:nvSpPr>
            <p:spPr>
              <a:xfrm>
                <a:off x="305102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ひし形 1047">
                <a:extLst>
                  <a:ext uri="{FF2B5EF4-FFF2-40B4-BE49-F238E27FC236}">
                    <a16:creationId xmlns:a16="http://schemas.microsoft.com/office/drawing/2014/main" id="{8066270A-28CE-E7C1-317D-E6536DA47408}"/>
                  </a:ext>
                </a:extLst>
              </p:cNvPr>
              <p:cNvSpPr/>
              <p:nvPr/>
            </p:nvSpPr>
            <p:spPr>
              <a:xfrm>
                <a:off x="3282950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9" name="グループ化 1048">
              <a:extLst>
                <a:ext uri="{FF2B5EF4-FFF2-40B4-BE49-F238E27FC236}">
                  <a16:creationId xmlns:a16="http://schemas.microsoft.com/office/drawing/2014/main" id="{B1600BD0-D0EF-AADA-5543-28442E2A8C0C}"/>
                </a:ext>
              </a:extLst>
            </p:cNvPr>
            <p:cNvGrpSpPr/>
            <p:nvPr/>
          </p:nvGrpSpPr>
          <p:grpSpPr>
            <a:xfrm>
              <a:off x="4608773" y="5869969"/>
              <a:ext cx="1057454" cy="83831"/>
              <a:chOff x="2123082" y="4112752"/>
              <a:chExt cx="1372362" cy="183024"/>
            </a:xfrm>
            <a:solidFill>
              <a:srgbClr val="FFFF00"/>
            </a:solidFill>
          </p:grpSpPr>
          <p:sp>
            <p:nvSpPr>
              <p:cNvPr id="1050" name="正方形/長方形 1049">
                <a:extLst>
                  <a:ext uri="{FF2B5EF4-FFF2-40B4-BE49-F238E27FC236}">
                    <a16:creationId xmlns:a16="http://schemas.microsoft.com/office/drawing/2014/main" id="{DA27DF4C-A843-3918-396C-F8698C89BCF0}"/>
                  </a:ext>
                </a:extLst>
              </p:cNvPr>
              <p:cNvSpPr/>
              <p:nvPr/>
            </p:nvSpPr>
            <p:spPr>
              <a:xfrm>
                <a:off x="2123082" y="4112752"/>
                <a:ext cx="1372361" cy="183023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51" name="ひし形 1050">
                <a:extLst>
                  <a:ext uri="{FF2B5EF4-FFF2-40B4-BE49-F238E27FC236}">
                    <a16:creationId xmlns:a16="http://schemas.microsoft.com/office/drawing/2014/main" id="{8AE6C4B3-609A-6FE7-50F5-37770F525DFE}"/>
                  </a:ext>
                </a:extLst>
              </p:cNvPr>
              <p:cNvSpPr/>
              <p:nvPr/>
            </p:nvSpPr>
            <p:spPr>
              <a:xfrm>
                <a:off x="212332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ひし形 1051">
                <a:extLst>
                  <a:ext uri="{FF2B5EF4-FFF2-40B4-BE49-F238E27FC236}">
                    <a16:creationId xmlns:a16="http://schemas.microsoft.com/office/drawing/2014/main" id="{E69A99DA-65AA-8970-15CF-DAD7F52255E7}"/>
                  </a:ext>
                </a:extLst>
              </p:cNvPr>
              <p:cNvSpPr/>
              <p:nvPr/>
            </p:nvSpPr>
            <p:spPr>
              <a:xfrm>
                <a:off x="2355252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ひし形 1052">
                <a:extLst>
                  <a:ext uri="{FF2B5EF4-FFF2-40B4-BE49-F238E27FC236}">
                    <a16:creationId xmlns:a16="http://schemas.microsoft.com/office/drawing/2014/main" id="{93805753-89D3-BCAE-4396-898E2F0A59F0}"/>
                  </a:ext>
                </a:extLst>
              </p:cNvPr>
              <p:cNvSpPr/>
              <p:nvPr/>
            </p:nvSpPr>
            <p:spPr>
              <a:xfrm>
                <a:off x="258717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ひし形 1053">
                <a:extLst>
                  <a:ext uri="{FF2B5EF4-FFF2-40B4-BE49-F238E27FC236}">
                    <a16:creationId xmlns:a16="http://schemas.microsoft.com/office/drawing/2014/main" id="{A5ED3A2A-9AEE-0F24-4D16-80C448092890}"/>
                  </a:ext>
                </a:extLst>
              </p:cNvPr>
              <p:cNvSpPr/>
              <p:nvPr/>
            </p:nvSpPr>
            <p:spPr>
              <a:xfrm>
                <a:off x="2819102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ひし形 1054">
                <a:extLst>
                  <a:ext uri="{FF2B5EF4-FFF2-40B4-BE49-F238E27FC236}">
                    <a16:creationId xmlns:a16="http://schemas.microsoft.com/office/drawing/2014/main" id="{218E7777-EF84-54F6-A1C7-3DD01749A2F0}"/>
                  </a:ext>
                </a:extLst>
              </p:cNvPr>
              <p:cNvSpPr/>
              <p:nvPr/>
            </p:nvSpPr>
            <p:spPr>
              <a:xfrm>
                <a:off x="305102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ひし形 1055">
                <a:extLst>
                  <a:ext uri="{FF2B5EF4-FFF2-40B4-BE49-F238E27FC236}">
                    <a16:creationId xmlns:a16="http://schemas.microsoft.com/office/drawing/2014/main" id="{3893B66A-67F3-6B84-CF05-93A15C1D492E}"/>
                  </a:ext>
                </a:extLst>
              </p:cNvPr>
              <p:cNvSpPr/>
              <p:nvPr/>
            </p:nvSpPr>
            <p:spPr>
              <a:xfrm>
                <a:off x="3282950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7" name="グループ化 1056">
              <a:extLst>
                <a:ext uri="{FF2B5EF4-FFF2-40B4-BE49-F238E27FC236}">
                  <a16:creationId xmlns:a16="http://schemas.microsoft.com/office/drawing/2014/main" id="{805F91C9-CAF0-B21A-84CD-0B22A5FF39AC}"/>
                </a:ext>
              </a:extLst>
            </p:cNvPr>
            <p:cNvGrpSpPr/>
            <p:nvPr/>
          </p:nvGrpSpPr>
          <p:grpSpPr>
            <a:xfrm>
              <a:off x="4608773" y="5731856"/>
              <a:ext cx="1057454" cy="83831"/>
              <a:chOff x="2123082" y="4112752"/>
              <a:chExt cx="1372362" cy="183024"/>
            </a:xfrm>
            <a:solidFill>
              <a:srgbClr val="FFFF00"/>
            </a:solidFill>
          </p:grpSpPr>
          <p:sp>
            <p:nvSpPr>
              <p:cNvPr id="1058" name="正方形/長方形 1057">
                <a:extLst>
                  <a:ext uri="{FF2B5EF4-FFF2-40B4-BE49-F238E27FC236}">
                    <a16:creationId xmlns:a16="http://schemas.microsoft.com/office/drawing/2014/main" id="{5C6DF8BC-26D9-2750-7312-58E679000A3E}"/>
                  </a:ext>
                </a:extLst>
              </p:cNvPr>
              <p:cNvSpPr/>
              <p:nvPr/>
            </p:nvSpPr>
            <p:spPr>
              <a:xfrm>
                <a:off x="2123082" y="4112752"/>
                <a:ext cx="1372361" cy="183023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ひし形 1058">
                <a:extLst>
                  <a:ext uri="{FF2B5EF4-FFF2-40B4-BE49-F238E27FC236}">
                    <a16:creationId xmlns:a16="http://schemas.microsoft.com/office/drawing/2014/main" id="{1A55280C-932E-BC5B-D622-6A75B8BD8F92}"/>
                  </a:ext>
                </a:extLst>
              </p:cNvPr>
              <p:cNvSpPr/>
              <p:nvPr/>
            </p:nvSpPr>
            <p:spPr>
              <a:xfrm>
                <a:off x="212332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ひし形 1059">
                <a:extLst>
                  <a:ext uri="{FF2B5EF4-FFF2-40B4-BE49-F238E27FC236}">
                    <a16:creationId xmlns:a16="http://schemas.microsoft.com/office/drawing/2014/main" id="{1439CB81-67DE-0D3B-5C6A-0C09A2C9F5EB}"/>
                  </a:ext>
                </a:extLst>
              </p:cNvPr>
              <p:cNvSpPr/>
              <p:nvPr/>
            </p:nvSpPr>
            <p:spPr>
              <a:xfrm>
                <a:off x="2355252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ひし形 1060">
                <a:extLst>
                  <a:ext uri="{FF2B5EF4-FFF2-40B4-BE49-F238E27FC236}">
                    <a16:creationId xmlns:a16="http://schemas.microsoft.com/office/drawing/2014/main" id="{95309C41-3404-236F-77EB-E974EF4480E1}"/>
                  </a:ext>
                </a:extLst>
              </p:cNvPr>
              <p:cNvSpPr/>
              <p:nvPr/>
            </p:nvSpPr>
            <p:spPr>
              <a:xfrm>
                <a:off x="258717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ひし形 1061">
                <a:extLst>
                  <a:ext uri="{FF2B5EF4-FFF2-40B4-BE49-F238E27FC236}">
                    <a16:creationId xmlns:a16="http://schemas.microsoft.com/office/drawing/2014/main" id="{8118FBA0-E35F-42B4-46FD-D19B205DBCDF}"/>
                  </a:ext>
                </a:extLst>
              </p:cNvPr>
              <p:cNvSpPr/>
              <p:nvPr/>
            </p:nvSpPr>
            <p:spPr>
              <a:xfrm>
                <a:off x="2819102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ひし形 1062">
                <a:extLst>
                  <a:ext uri="{FF2B5EF4-FFF2-40B4-BE49-F238E27FC236}">
                    <a16:creationId xmlns:a16="http://schemas.microsoft.com/office/drawing/2014/main" id="{207ACF58-DCD8-0ED9-D9D1-A07BF9EE724D}"/>
                  </a:ext>
                </a:extLst>
              </p:cNvPr>
              <p:cNvSpPr/>
              <p:nvPr/>
            </p:nvSpPr>
            <p:spPr>
              <a:xfrm>
                <a:off x="3051027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ひし形 1063">
                <a:extLst>
                  <a:ext uri="{FF2B5EF4-FFF2-40B4-BE49-F238E27FC236}">
                    <a16:creationId xmlns:a16="http://schemas.microsoft.com/office/drawing/2014/main" id="{46A11508-44FF-FC60-CED9-6872200E3949}"/>
                  </a:ext>
                </a:extLst>
              </p:cNvPr>
              <p:cNvSpPr/>
              <p:nvPr/>
            </p:nvSpPr>
            <p:spPr>
              <a:xfrm>
                <a:off x="3282950" y="4112752"/>
                <a:ext cx="212494" cy="183024"/>
              </a:xfrm>
              <a:prstGeom prst="diamon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65" name="フリーフォーム: 図形 1064">
              <a:extLst>
                <a:ext uri="{FF2B5EF4-FFF2-40B4-BE49-F238E27FC236}">
                  <a16:creationId xmlns:a16="http://schemas.microsoft.com/office/drawing/2014/main" id="{AAFAAC2E-7075-F479-D8BD-626C744A7FF0}"/>
                </a:ext>
              </a:extLst>
            </p:cNvPr>
            <p:cNvSpPr/>
            <p:nvPr/>
          </p:nvSpPr>
          <p:spPr>
            <a:xfrm>
              <a:off x="4760348" y="5224141"/>
              <a:ext cx="363699" cy="798055"/>
            </a:xfrm>
            <a:custGeom>
              <a:avLst/>
              <a:gdLst>
                <a:gd name="connsiteX0" fmla="*/ 0 w 363699"/>
                <a:gd name="connsiteY0" fmla="*/ 0 h 798055"/>
                <a:gd name="connsiteX1" fmla="*/ 171171 w 363699"/>
                <a:gd name="connsiteY1" fmla="*/ 0 h 798055"/>
                <a:gd name="connsiteX2" fmla="*/ 363699 w 363699"/>
                <a:gd name="connsiteY2" fmla="*/ 552465 h 798055"/>
                <a:gd name="connsiteX3" fmla="*/ 278114 w 363699"/>
                <a:gd name="connsiteY3" fmla="*/ 798055 h 798055"/>
                <a:gd name="connsiteX4" fmla="*/ 0 w 363699"/>
                <a:gd name="connsiteY4" fmla="*/ 0 h 79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699" h="798055">
                  <a:moveTo>
                    <a:pt x="0" y="0"/>
                  </a:moveTo>
                  <a:lnTo>
                    <a:pt x="171171" y="0"/>
                  </a:lnTo>
                  <a:lnTo>
                    <a:pt x="363699" y="552465"/>
                  </a:lnTo>
                  <a:lnTo>
                    <a:pt x="278114" y="7980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フリーフォーム: 図形 1065">
              <a:extLst>
                <a:ext uri="{FF2B5EF4-FFF2-40B4-BE49-F238E27FC236}">
                  <a16:creationId xmlns:a16="http://schemas.microsoft.com/office/drawing/2014/main" id="{B2202A28-EE38-C9EB-5BE8-67FE321D2B1E}"/>
                </a:ext>
              </a:extLst>
            </p:cNvPr>
            <p:cNvSpPr/>
            <p:nvPr/>
          </p:nvSpPr>
          <p:spPr>
            <a:xfrm>
              <a:off x="4801623" y="5224141"/>
              <a:ext cx="363699" cy="798055"/>
            </a:xfrm>
            <a:custGeom>
              <a:avLst/>
              <a:gdLst>
                <a:gd name="connsiteX0" fmla="*/ 0 w 363699"/>
                <a:gd name="connsiteY0" fmla="*/ 0 h 798055"/>
                <a:gd name="connsiteX1" fmla="*/ 171171 w 363699"/>
                <a:gd name="connsiteY1" fmla="*/ 0 h 798055"/>
                <a:gd name="connsiteX2" fmla="*/ 363699 w 363699"/>
                <a:gd name="connsiteY2" fmla="*/ 552465 h 798055"/>
                <a:gd name="connsiteX3" fmla="*/ 278114 w 363699"/>
                <a:gd name="connsiteY3" fmla="*/ 798055 h 798055"/>
                <a:gd name="connsiteX4" fmla="*/ 0 w 363699"/>
                <a:gd name="connsiteY4" fmla="*/ 0 h 79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699" h="798055">
                  <a:moveTo>
                    <a:pt x="0" y="0"/>
                  </a:moveTo>
                  <a:lnTo>
                    <a:pt x="171171" y="0"/>
                  </a:lnTo>
                  <a:lnTo>
                    <a:pt x="363699" y="552465"/>
                  </a:lnTo>
                  <a:lnTo>
                    <a:pt x="278114" y="7980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7" name="平行四辺形 1066">
              <a:extLst>
                <a:ext uri="{FF2B5EF4-FFF2-40B4-BE49-F238E27FC236}">
                  <a16:creationId xmlns:a16="http://schemas.microsoft.com/office/drawing/2014/main" id="{3A009976-87FC-D5A4-80A1-F157B2A1FD8D}"/>
                </a:ext>
              </a:extLst>
            </p:cNvPr>
            <p:cNvSpPr/>
            <p:nvPr/>
          </p:nvSpPr>
          <p:spPr>
            <a:xfrm>
              <a:off x="5002814" y="5218373"/>
              <a:ext cx="484932" cy="906113"/>
            </a:xfrm>
            <a:prstGeom prst="parallelogram">
              <a:avLst>
                <a:gd name="adj" fmla="val 64702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平行四辺形 1067">
              <a:extLst>
                <a:ext uri="{FF2B5EF4-FFF2-40B4-BE49-F238E27FC236}">
                  <a16:creationId xmlns:a16="http://schemas.microsoft.com/office/drawing/2014/main" id="{607117F7-FF39-D109-A636-FAE8A1889421}"/>
                </a:ext>
              </a:extLst>
            </p:cNvPr>
            <p:cNvSpPr/>
            <p:nvPr/>
          </p:nvSpPr>
          <p:spPr>
            <a:xfrm>
              <a:off x="5040914" y="5218373"/>
              <a:ext cx="484932" cy="906113"/>
            </a:xfrm>
            <a:prstGeom prst="parallelogram">
              <a:avLst>
                <a:gd name="adj" fmla="val 64702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四角形: 上の 2 つの角を丸める 1068">
              <a:extLst>
                <a:ext uri="{FF2B5EF4-FFF2-40B4-BE49-F238E27FC236}">
                  <a16:creationId xmlns:a16="http://schemas.microsoft.com/office/drawing/2014/main" id="{A551D901-3C24-0D19-0C2E-E32C0B5E49BD}"/>
                </a:ext>
              </a:extLst>
            </p:cNvPr>
            <p:cNvSpPr/>
            <p:nvPr/>
          </p:nvSpPr>
          <p:spPr>
            <a:xfrm rot="5400000" flipV="1">
              <a:off x="4923756" y="4607463"/>
              <a:ext cx="1002432" cy="30466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楕円 1069">
              <a:extLst>
                <a:ext uri="{FF2B5EF4-FFF2-40B4-BE49-F238E27FC236}">
                  <a16:creationId xmlns:a16="http://schemas.microsoft.com/office/drawing/2014/main" id="{0215DB03-1873-018E-679C-D8B296613CB9}"/>
                </a:ext>
              </a:extLst>
            </p:cNvPr>
            <p:cNvSpPr/>
            <p:nvPr/>
          </p:nvSpPr>
          <p:spPr>
            <a:xfrm>
              <a:off x="5310153" y="4598229"/>
              <a:ext cx="355367" cy="355367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楕円 1070">
              <a:extLst>
                <a:ext uri="{FF2B5EF4-FFF2-40B4-BE49-F238E27FC236}">
                  <a16:creationId xmlns:a16="http://schemas.microsoft.com/office/drawing/2014/main" id="{EF305AFE-9725-1426-22CF-966DC030ACFD}"/>
                </a:ext>
              </a:extLst>
            </p:cNvPr>
            <p:cNvSpPr/>
            <p:nvPr/>
          </p:nvSpPr>
          <p:spPr>
            <a:xfrm>
              <a:off x="5382499" y="4667286"/>
              <a:ext cx="212494" cy="212492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楕円 1071">
              <a:extLst>
                <a:ext uri="{FF2B5EF4-FFF2-40B4-BE49-F238E27FC236}">
                  <a16:creationId xmlns:a16="http://schemas.microsoft.com/office/drawing/2014/main" id="{1B169682-E21C-DC14-504F-C282465D7A9B}"/>
                </a:ext>
              </a:extLst>
            </p:cNvPr>
            <p:cNvSpPr/>
            <p:nvPr/>
          </p:nvSpPr>
          <p:spPr>
            <a:xfrm>
              <a:off x="5437976" y="4719673"/>
              <a:ext cx="107720" cy="107718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楕円 1072">
              <a:extLst>
                <a:ext uri="{FF2B5EF4-FFF2-40B4-BE49-F238E27FC236}">
                  <a16:creationId xmlns:a16="http://schemas.microsoft.com/office/drawing/2014/main" id="{F10394BD-9048-6003-3C53-D892AEB0B25E}"/>
                </a:ext>
              </a:extLst>
            </p:cNvPr>
            <p:cNvSpPr/>
            <p:nvPr/>
          </p:nvSpPr>
          <p:spPr>
            <a:xfrm>
              <a:off x="5490071" y="4905411"/>
              <a:ext cx="355367" cy="355367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楕円 1073">
              <a:extLst>
                <a:ext uri="{FF2B5EF4-FFF2-40B4-BE49-F238E27FC236}">
                  <a16:creationId xmlns:a16="http://schemas.microsoft.com/office/drawing/2014/main" id="{7C2D4F10-D6D6-A1B2-CC32-3E8E94029596}"/>
                </a:ext>
              </a:extLst>
            </p:cNvPr>
            <p:cNvSpPr/>
            <p:nvPr/>
          </p:nvSpPr>
          <p:spPr>
            <a:xfrm>
              <a:off x="5562417" y="4974468"/>
              <a:ext cx="212494" cy="212492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楕円 1074">
              <a:extLst>
                <a:ext uri="{FF2B5EF4-FFF2-40B4-BE49-F238E27FC236}">
                  <a16:creationId xmlns:a16="http://schemas.microsoft.com/office/drawing/2014/main" id="{C5E6EC2D-96FD-A2F0-3D2C-2EADBCA0DC9C}"/>
                </a:ext>
              </a:extLst>
            </p:cNvPr>
            <p:cNvSpPr/>
            <p:nvPr/>
          </p:nvSpPr>
          <p:spPr>
            <a:xfrm>
              <a:off x="5617894" y="5026855"/>
              <a:ext cx="107720" cy="107718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フリーフォーム: 図形 1075">
              <a:extLst>
                <a:ext uri="{FF2B5EF4-FFF2-40B4-BE49-F238E27FC236}">
                  <a16:creationId xmlns:a16="http://schemas.microsoft.com/office/drawing/2014/main" id="{67C091CF-9D26-6C4A-C8CA-313D5DCAA676}"/>
                </a:ext>
              </a:extLst>
            </p:cNvPr>
            <p:cNvSpPr/>
            <p:nvPr/>
          </p:nvSpPr>
          <p:spPr>
            <a:xfrm>
              <a:off x="4627320" y="4360666"/>
              <a:ext cx="898526" cy="1033927"/>
            </a:xfrm>
            <a:custGeom>
              <a:avLst/>
              <a:gdLst>
                <a:gd name="connsiteX0" fmla="*/ 133081 w 898526"/>
                <a:gd name="connsiteY0" fmla="*/ 0 h 1033927"/>
                <a:gd name="connsiteX1" fmla="*/ 765445 w 898526"/>
                <a:gd name="connsiteY1" fmla="*/ 0 h 1033927"/>
                <a:gd name="connsiteX2" fmla="*/ 898526 w 898526"/>
                <a:gd name="connsiteY2" fmla="*/ 133081 h 1033927"/>
                <a:gd name="connsiteX3" fmla="*/ 898526 w 898526"/>
                <a:gd name="connsiteY3" fmla="*/ 635272 h 1033927"/>
                <a:gd name="connsiteX4" fmla="*/ 686874 w 898526"/>
                <a:gd name="connsiteY4" fmla="*/ 894961 h 1033927"/>
                <a:gd name="connsiteX5" fmla="*/ 682868 w 898526"/>
                <a:gd name="connsiteY5" fmla="*/ 895365 h 1033927"/>
                <a:gd name="connsiteX6" fmla="*/ 682868 w 898526"/>
                <a:gd name="connsiteY6" fmla="*/ 954618 h 1033927"/>
                <a:gd name="connsiteX7" fmla="*/ 603559 w 898526"/>
                <a:gd name="connsiteY7" fmla="*/ 1033927 h 1033927"/>
                <a:gd name="connsiteX8" fmla="*/ 404595 w 898526"/>
                <a:gd name="connsiteY8" fmla="*/ 1033927 h 1033927"/>
                <a:gd name="connsiteX9" fmla="*/ 325286 w 898526"/>
                <a:gd name="connsiteY9" fmla="*/ 954618 h 1033927"/>
                <a:gd name="connsiteX10" fmla="*/ 325286 w 898526"/>
                <a:gd name="connsiteY10" fmla="*/ 900346 h 1033927"/>
                <a:gd name="connsiteX11" fmla="*/ 265074 w 898526"/>
                <a:gd name="connsiteY11" fmla="*/ 900346 h 1033927"/>
                <a:gd name="connsiteX12" fmla="*/ 0 w 898526"/>
                <a:gd name="connsiteY12" fmla="*/ 635272 h 1033927"/>
                <a:gd name="connsiteX13" fmla="*/ 0 w 898526"/>
                <a:gd name="connsiteY13" fmla="*/ 133081 h 1033927"/>
                <a:gd name="connsiteX14" fmla="*/ 133081 w 898526"/>
                <a:gd name="connsiteY14" fmla="*/ 0 h 1033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98526" h="1033927">
                  <a:moveTo>
                    <a:pt x="133081" y="0"/>
                  </a:moveTo>
                  <a:lnTo>
                    <a:pt x="765445" y="0"/>
                  </a:lnTo>
                  <a:cubicBezTo>
                    <a:pt x="838944" y="0"/>
                    <a:pt x="898526" y="59582"/>
                    <a:pt x="898526" y="133081"/>
                  </a:cubicBezTo>
                  <a:lnTo>
                    <a:pt x="898526" y="635272"/>
                  </a:lnTo>
                  <a:cubicBezTo>
                    <a:pt x="898526" y="763369"/>
                    <a:pt x="807663" y="870244"/>
                    <a:pt x="686874" y="894961"/>
                  </a:cubicBezTo>
                  <a:lnTo>
                    <a:pt x="682868" y="895365"/>
                  </a:lnTo>
                  <a:lnTo>
                    <a:pt x="682868" y="954618"/>
                  </a:lnTo>
                  <a:cubicBezTo>
                    <a:pt x="682868" y="998419"/>
                    <a:pt x="647360" y="1033927"/>
                    <a:pt x="603559" y="1033927"/>
                  </a:cubicBezTo>
                  <a:lnTo>
                    <a:pt x="404595" y="1033927"/>
                  </a:lnTo>
                  <a:cubicBezTo>
                    <a:pt x="360794" y="1033927"/>
                    <a:pt x="325286" y="998419"/>
                    <a:pt x="325286" y="954618"/>
                  </a:cubicBezTo>
                  <a:lnTo>
                    <a:pt x="325286" y="900346"/>
                  </a:lnTo>
                  <a:lnTo>
                    <a:pt x="265074" y="900346"/>
                  </a:lnTo>
                  <a:cubicBezTo>
                    <a:pt x="118678" y="900346"/>
                    <a:pt x="0" y="781668"/>
                    <a:pt x="0" y="635272"/>
                  </a:cubicBezTo>
                  <a:lnTo>
                    <a:pt x="0" y="133081"/>
                  </a:lnTo>
                  <a:cubicBezTo>
                    <a:pt x="0" y="59582"/>
                    <a:pt x="59582" y="0"/>
                    <a:pt x="13308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四角形: 上の 2 つの角を丸める 1076">
              <a:extLst>
                <a:ext uri="{FF2B5EF4-FFF2-40B4-BE49-F238E27FC236}">
                  <a16:creationId xmlns:a16="http://schemas.microsoft.com/office/drawing/2014/main" id="{44B0B106-8331-CF33-0664-515A26B7965F}"/>
                </a:ext>
              </a:extLst>
            </p:cNvPr>
            <p:cNvSpPr/>
            <p:nvPr/>
          </p:nvSpPr>
          <p:spPr>
            <a:xfrm flipV="1">
              <a:off x="4627320" y="4257711"/>
              <a:ext cx="898526" cy="20856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フリーフォーム: 図形 1077">
              <a:extLst>
                <a:ext uri="{FF2B5EF4-FFF2-40B4-BE49-F238E27FC236}">
                  <a16:creationId xmlns:a16="http://schemas.microsoft.com/office/drawing/2014/main" id="{D7F0FE4E-ACCD-873C-838F-4142C5CD26AC}"/>
                </a:ext>
              </a:extLst>
            </p:cNvPr>
            <p:cNvSpPr/>
            <p:nvPr/>
          </p:nvSpPr>
          <p:spPr>
            <a:xfrm flipH="1">
              <a:off x="4865843" y="3995976"/>
              <a:ext cx="478632" cy="364331"/>
            </a:xfrm>
            <a:custGeom>
              <a:avLst/>
              <a:gdLst>
                <a:gd name="connsiteX0" fmla="*/ 239316 w 478632"/>
                <a:gd name="connsiteY0" fmla="*/ 0 h 364331"/>
                <a:gd name="connsiteX1" fmla="*/ 135205 w 478632"/>
                <a:gd name="connsiteY1" fmla="*/ 157604 h 364331"/>
                <a:gd name="connsiteX2" fmla="*/ 0 w 478632"/>
                <a:gd name="connsiteY2" fmla="*/ 38100 h 364331"/>
                <a:gd name="connsiteX3" fmla="*/ 0 w 478632"/>
                <a:gd name="connsiteY3" fmla="*/ 364331 h 364331"/>
                <a:gd name="connsiteX4" fmla="*/ 109538 w 478632"/>
                <a:gd name="connsiteY4" fmla="*/ 364331 h 364331"/>
                <a:gd name="connsiteX5" fmla="*/ 369094 w 478632"/>
                <a:gd name="connsiteY5" fmla="*/ 364331 h 364331"/>
                <a:gd name="connsiteX6" fmla="*/ 478632 w 478632"/>
                <a:gd name="connsiteY6" fmla="*/ 364331 h 364331"/>
                <a:gd name="connsiteX7" fmla="*/ 478632 w 478632"/>
                <a:gd name="connsiteY7" fmla="*/ 38100 h 364331"/>
                <a:gd name="connsiteX8" fmla="*/ 343427 w 478632"/>
                <a:gd name="connsiteY8" fmla="*/ 157604 h 364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8632" h="364331">
                  <a:moveTo>
                    <a:pt x="239316" y="0"/>
                  </a:moveTo>
                  <a:lnTo>
                    <a:pt x="135205" y="157604"/>
                  </a:lnTo>
                  <a:lnTo>
                    <a:pt x="0" y="38100"/>
                  </a:lnTo>
                  <a:lnTo>
                    <a:pt x="0" y="364331"/>
                  </a:lnTo>
                  <a:lnTo>
                    <a:pt x="109538" y="364331"/>
                  </a:lnTo>
                  <a:lnTo>
                    <a:pt x="369094" y="364331"/>
                  </a:lnTo>
                  <a:lnTo>
                    <a:pt x="478632" y="364331"/>
                  </a:lnTo>
                  <a:lnTo>
                    <a:pt x="478632" y="38100"/>
                  </a:lnTo>
                  <a:lnTo>
                    <a:pt x="343427" y="157604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四角形: 上の 2 つの角を丸める 1078">
              <a:extLst>
                <a:ext uri="{FF2B5EF4-FFF2-40B4-BE49-F238E27FC236}">
                  <a16:creationId xmlns:a16="http://schemas.microsoft.com/office/drawing/2014/main" id="{83893EDD-C883-3765-3B26-5F6F89812C16}"/>
                </a:ext>
              </a:extLst>
            </p:cNvPr>
            <p:cNvSpPr/>
            <p:nvPr/>
          </p:nvSpPr>
          <p:spPr>
            <a:xfrm>
              <a:off x="5217870" y="4613910"/>
              <a:ext cx="251620" cy="18815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四角形: 上の 2 つの角を丸める 1079">
              <a:extLst>
                <a:ext uri="{FF2B5EF4-FFF2-40B4-BE49-F238E27FC236}">
                  <a16:creationId xmlns:a16="http://schemas.microsoft.com/office/drawing/2014/main" id="{E0F41B8A-7B2F-1DF6-1DE6-95D15A1506BB}"/>
                </a:ext>
              </a:extLst>
            </p:cNvPr>
            <p:cNvSpPr/>
            <p:nvPr/>
          </p:nvSpPr>
          <p:spPr>
            <a:xfrm>
              <a:off x="4796785" y="4613910"/>
              <a:ext cx="251620" cy="18815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四角形: 上の 2 つの角を丸める 74">
              <a:extLst>
                <a:ext uri="{FF2B5EF4-FFF2-40B4-BE49-F238E27FC236}">
                  <a16:creationId xmlns:a16="http://schemas.microsoft.com/office/drawing/2014/main" id="{98D31B4B-E096-24AE-DEDF-E21699727BDE}"/>
                </a:ext>
              </a:extLst>
            </p:cNvPr>
            <p:cNvSpPr/>
            <p:nvPr/>
          </p:nvSpPr>
          <p:spPr>
            <a:xfrm rot="16200000">
              <a:off x="4997692" y="4757592"/>
              <a:ext cx="270892" cy="169465"/>
            </a:xfrm>
            <a:custGeom>
              <a:avLst/>
              <a:gdLst>
                <a:gd name="connsiteX0" fmla="*/ 0 w 251620"/>
                <a:gd name="connsiteY0" fmla="*/ 0 h 119904"/>
                <a:gd name="connsiteX1" fmla="*/ 251620 w 251620"/>
                <a:gd name="connsiteY1" fmla="*/ 0 h 119904"/>
                <a:gd name="connsiteX2" fmla="*/ 251620 w 251620"/>
                <a:gd name="connsiteY2" fmla="*/ 0 h 119904"/>
                <a:gd name="connsiteX3" fmla="*/ 251620 w 251620"/>
                <a:gd name="connsiteY3" fmla="*/ 59952 h 119904"/>
                <a:gd name="connsiteX4" fmla="*/ 191668 w 251620"/>
                <a:gd name="connsiteY4" fmla="*/ 119904 h 119904"/>
                <a:gd name="connsiteX5" fmla="*/ 59952 w 251620"/>
                <a:gd name="connsiteY5" fmla="*/ 119904 h 119904"/>
                <a:gd name="connsiteX6" fmla="*/ 0 w 251620"/>
                <a:gd name="connsiteY6" fmla="*/ 59952 h 119904"/>
                <a:gd name="connsiteX7" fmla="*/ 0 w 251620"/>
                <a:gd name="connsiteY7" fmla="*/ 0 h 119904"/>
                <a:gd name="connsiteX8" fmla="*/ 0 w 251620"/>
                <a:gd name="connsiteY8" fmla="*/ 0 h 119904"/>
                <a:gd name="connsiteX0" fmla="*/ 251620 w 343060"/>
                <a:gd name="connsiteY0" fmla="*/ 0 h 119904"/>
                <a:gd name="connsiteX1" fmla="*/ 251620 w 343060"/>
                <a:gd name="connsiteY1" fmla="*/ 59952 h 119904"/>
                <a:gd name="connsiteX2" fmla="*/ 191668 w 343060"/>
                <a:gd name="connsiteY2" fmla="*/ 119904 h 119904"/>
                <a:gd name="connsiteX3" fmla="*/ 59952 w 343060"/>
                <a:gd name="connsiteY3" fmla="*/ 119904 h 119904"/>
                <a:gd name="connsiteX4" fmla="*/ 0 w 343060"/>
                <a:gd name="connsiteY4" fmla="*/ 59952 h 119904"/>
                <a:gd name="connsiteX5" fmla="*/ 0 w 343060"/>
                <a:gd name="connsiteY5" fmla="*/ 0 h 119904"/>
                <a:gd name="connsiteX6" fmla="*/ 0 w 343060"/>
                <a:gd name="connsiteY6" fmla="*/ 0 h 119904"/>
                <a:gd name="connsiteX7" fmla="*/ 251620 w 343060"/>
                <a:gd name="connsiteY7" fmla="*/ 0 h 119904"/>
                <a:gd name="connsiteX8" fmla="*/ 343060 w 343060"/>
                <a:gd name="connsiteY8" fmla="*/ 91440 h 119904"/>
                <a:gd name="connsiteX0" fmla="*/ 251620 w 343060"/>
                <a:gd name="connsiteY0" fmla="*/ 0 h 119904"/>
                <a:gd name="connsiteX1" fmla="*/ 251620 w 343060"/>
                <a:gd name="connsiteY1" fmla="*/ 59952 h 119904"/>
                <a:gd name="connsiteX2" fmla="*/ 191668 w 343060"/>
                <a:gd name="connsiteY2" fmla="*/ 119904 h 119904"/>
                <a:gd name="connsiteX3" fmla="*/ 59952 w 343060"/>
                <a:gd name="connsiteY3" fmla="*/ 119904 h 119904"/>
                <a:gd name="connsiteX4" fmla="*/ 0 w 343060"/>
                <a:gd name="connsiteY4" fmla="*/ 59952 h 119904"/>
                <a:gd name="connsiteX5" fmla="*/ 0 w 343060"/>
                <a:gd name="connsiteY5" fmla="*/ 0 h 119904"/>
                <a:gd name="connsiteX6" fmla="*/ 0 w 343060"/>
                <a:gd name="connsiteY6" fmla="*/ 0 h 119904"/>
                <a:gd name="connsiteX7" fmla="*/ 343060 w 343060"/>
                <a:gd name="connsiteY7" fmla="*/ 91440 h 119904"/>
                <a:gd name="connsiteX0" fmla="*/ 251620 w 343060"/>
                <a:gd name="connsiteY0" fmla="*/ 59952 h 119904"/>
                <a:gd name="connsiteX1" fmla="*/ 191668 w 343060"/>
                <a:gd name="connsiteY1" fmla="*/ 119904 h 119904"/>
                <a:gd name="connsiteX2" fmla="*/ 59952 w 343060"/>
                <a:gd name="connsiteY2" fmla="*/ 119904 h 119904"/>
                <a:gd name="connsiteX3" fmla="*/ 0 w 343060"/>
                <a:gd name="connsiteY3" fmla="*/ 59952 h 119904"/>
                <a:gd name="connsiteX4" fmla="*/ 0 w 343060"/>
                <a:gd name="connsiteY4" fmla="*/ 0 h 119904"/>
                <a:gd name="connsiteX5" fmla="*/ 0 w 343060"/>
                <a:gd name="connsiteY5" fmla="*/ 0 h 119904"/>
                <a:gd name="connsiteX6" fmla="*/ 343060 w 343060"/>
                <a:gd name="connsiteY6" fmla="*/ 91440 h 119904"/>
                <a:gd name="connsiteX0" fmla="*/ 191668 w 343060"/>
                <a:gd name="connsiteY0" fmla="*/ 119904 h 119904"/>
                <a:gd name="connsiteX1" fmla="*/ 59952 w 343060"/>
                <a:gd name="connsiteY1" fmla="*/ 119904 h 119904"/>
                <a:gd name="connsiteX2" fmla="*/ 0 w 343060"/>
                <a:gd name="connsiteY2" fmla="*/ 59952 h 119904"/>
                <a:gd name="connsiteX3" fmla="*/ 0 w 343060"/>
                <a:gd name="connsiteY3" fmla="*/ 0 h 119904"/>
                <a:gd name="connsiteX4" fmla="*/ 0 w 343060"/>
                <a:gd name="connsiteY4" fmla="*/ 0 h 119904"/>
                <a:gd name="connsiteX5" fmla="*/ 343060 w 343060"/>
                <a:gd name="connsiteY5" fmla="*/ 91440 h 119904"/>
                <a:gd name="connsiteX0" fmla="*/ 191668 w 191668"/>
                <a:gd name="connsiteY0" fmla="*/ 119904 h 119904"/>
                <a:gd name="connsiteX1" fmla="*/ 59952 w 191668"/>
                <a:gd name="connsiteY1" fmla="*/ 119904 h 119904"/>
                <a:gd name="connsiteX2" fmla="*/ 0 w 191668"/>
                <a:gd name="connsiteY2" fmla="*/ 59952 h 119904"/>
                <a:gd name="connsiteX3" fmla="*/ 0 w 191668"/>
                <a:gd name="connsiteY3" fmla="*/ 0 h 119904"/>
                <a:gd name="connsiteX4" fmla="*/ 0 w 191668"/>
                <a:gd name="connsiteY4" fmla="*/ 0 h 11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668" h="119904">
                  <a:moveTo>
                    <a:pt x="191668" y="119904"/>
                  </a:moveTo>
                  <a:lnTo>
                    <a:pt x="59952" y="119904"/>
                  </a:lnTo>
                  <a:cubicBezTo>
                    <a:pt x="26841" y="119904"/>
                    <a:pt x="0" y="93063"/>
                    <a:pt x="0" y="59952"/>
                  </a:cubicBez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四角形: 上の 2 つの角を丸める 1081">
              <a:extLst>
                <a:ext uri="{FF2B5EF4-FFF2-40B4-BE49-F238E27FC236}">
                  <a16:creationId xmlns:a16="http://schemas.microsoft.com/office/drawing/2014/main" id="{34DC641D-C33E-339E-B080-E2222BC5C370}"/>
                </a:ext>
              </a:extLst>
            </p:cNvPr>
            <p:cNvSpPr/>
            <p:nvPr/>
          </p:nvSpPr>
          <p:spPr>
            <a:xfrm rot="19800000" flipV="1">
              <a:off x="5217870" y="4461303"/>
              <a:ext cx="251620" cy="5271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四角形: 上の 2 つの角を丸める 1082">
              <a:extLst>
                <a:ext uri="{FF2B5EF4-FFF2-40B4-BE49-F238E27FC236}">
                  <a16:creationId xmlns:a16="http://schemas.microsoft.com/office/drawing/2014/main" id="{99CE9944-7137-E196-5189-79014ACAC9B7}"/>
                </a:ext>
              </a:extLst>
            </p:cNvPr>
            <p:cNvSpPr/>
            <p:nvPr/>
          </p:nvSpPr>
          <p:spPr>
            <a:xfrm rot="900000" flipV="1">
              <a:off x="4796785" y="4465251"/>
              <a:ext cx="251620" cy="5271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四角形: 上の 2 つの角を丸める 1083">
              <a:extLst>
                <a:ext uri="{FF2B5EF4-FFF2-40B4-BE49-F238E27FC236}">
                  <a16:creationId xmlns:a16="http://schemas.microsoft.com/office/drawing/2014/main" id="{8FC1D423-12E3-298B-10A5-673E06327050}"/>
                </a:ext>
              </a:extLst>
            </p:cNvPr>
            <p:cNvSpPr/>
            <p:nvPr/>
          </p:nvSpPr>
          <p:spPr>
            <a:xfrm rot="16200000" flipV="1">
              <a:off x="4115505" y="4634500"/>
              <a:ext cx="1002432" cy="25059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5" name="楕円 1084">
              <a:extLst>
                <a:ext uri="{FF2B5EF4-FFF2-40B4-BE49-F238E27FC236}">
                  <a16:creationId xmlns:a16="http://schemas.microsoft.com/office/drawing/2014/main" id="{F06E4C9B-4619-2573-54F3-03D413EAC19D}"/>
                </a:ext>
              </a:extLst>
            </p:cNvPr>
            <p:cNvSpPr/>
            <p:nvPr/>
          </p:nvSpPr>
          <p:spPr>
            <a:xfrm>
              <a:off x="4554131" y="4905411"/>
              <a:ext cx="355367" cy="355367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6" name="楕円 1085">
              <a:extLst>
                <a:ext uri="{FF2B5EF4-FFF2-40B4-BE49-F238E27FC236}">
                  <a16:creationId xmlns:a16="http://schemas.microsoft.com/office/drawing/2014/main" id="{8BC11C1B-2843-8EE7-67F5-DC297E27C706}"/>
                </a:ext>
              </a:extLst>
            </p:cNvPr>
            <p:cNvSpPr/>
            <p:nvPr/>
          </p:nvSpPr>
          <p:spPr>
            <a:xfrm>
              <a:off x="4626477" y="4974468"/>
              <a:ext cx="212494" cy="212492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楕円 1086">
              <a:extLst>
                <a:ext uri="{FF2B5EF4-FFF2-40B4-BE49-F238E27FC236}">
                  <a16:creationId xmlns:a16="http://schemas.microsoft.com/office/drawing/2014/main" id="{DCAAD557-2745-6304-7665-39DBFF86375A}"/>
                </a:ext>
              </a:extLst>
            </p:cNvPr>
            <p:cNvSpPr/>
            <p:nvPr/>
          </p:nvSpPr>
          <p:spPr>
            <a:xfrm>
              <a:off x="4681954" y="5026855"/>
              <a:ext cx="107720" cy="107718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楕円 1087">
              <a:extLst>
                <a:ext uri="{FF2B5EF4-FFF2-40B4-BE49-F238E27FC236}">
                  <a16:creationId xmlns:a16="http://schemas.microsoft.com/office/drawing/2014/main" id="{B7078D86-9F04-CB81-DBBE-A7E46F7E93B9}"/>
                </a:ext>
              </a:extLst>
            </p:cNvPr>
            <p:cNvSpPr/>
            <p:nvPr/>
          </p:nvSpPr>
          <p:spPr>
            <a:xfrm>
              <a:off x="4199325" y="4905411"/>
              <a:ext cx="355367" cy="355367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楕円 1088">
              <a:extLst>
                <a:ext uri="{FF2B5EF4-FFF2-40B4-BE49-F238E27FC236}">
                  <a16:creationId xmlns:a16="http://schemas.microsoft.com/office/drawing/2014/main" id="{90A560CD-86B7-1777-7B2A-9B16CA651E47}"/>
                </a:ext>
              </a:extLst>
            </p:cNvPr>
            <p:cNvSpPr/>
            <p:nvPr/>
          </p:nvSpPr>
          <p:spPr>
            <a:xfrm>
              <a:off x="4271671" y="4974468"/>
              <a:ext cx="212494" cy="212492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楕円 1089">
              <a:extLst>
                <a:ext uri="{FF2B5EF4-FFF2-40B4-BE49-F238E27FC236}">
                  <a16:creationId xmlns:a16="http://schemas.microsoft.com/office/drawing/2014/main" id="{5D97CC11-ED74-859A-E8F8-AFB56298B286}"/>
                </a:ext>
              </a:extLst>
            </p:cNvPr>
            <p:cNvSpPr/>
            <p:nvPr/>
          </p:nvSpPr>
          <p:spPr>
            <a:xfrm>
              <a:off x="4382681" y="4598229"/>
              <a:ext cx="355367" cy="355367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楕円 1090">
              <a:extLst>
                <a:ext uri="{FF2B5EF4-FFF2-40B4-BE49-F238E27FC236}">
                  <a16:creationId xmlns:a16="http://schemas.microsoft.com/office/drawing/2014/main" id="{1449FB35-6830-4BDB-99CE-010899F8297B}"/>
                </a:ext>
              </a:extLst>
            </p:cNvPr>
            <p:cNvSpPr/>
            <p:nvPr/>
          </p:nvSpPr>
          <p:spPr>
            <a:xfrm>
              <a:off x="4455027" y="4667286"/>
              <a:ext cx="212494" cy="212492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楕円 1091">
              <a:extLst>
                <a:ext uri="{FF2B5EF4-FFF2-40B4-BE49-F238E27FC236}">
                  <a16:creationId xmlns:a16="http://schemas.microsoft.com/office/drawing/2014/main" id="{FDC2C899-9C71-D29E-E6C4-52804825472E}"/>
                </a:ext>
              </a:extLst>
            </p:cNvPr>
            <p:cNvSpPr/>
            <p:nvPr/>
          </p:nvSpPr>
          <p:spPr>
            <a:xfrm>
              <a:off x="4510504" y="4719673"/>
              <a:ext cx="107720" cy="107718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楕円 1092">
              <a:extLst>
                <a:ext uri="{FF2B5EF4-FFF2-40B4-BE49-F238E27FC236}">
                  <a16:creationId xmlns:a16="http://schemas.microsoft.com/office/drawing/2014/main" id="{96CA6EEB-5665-9ECE-F095-9C383B7E8F8E}"/>
                </a:ext>
              </a:extLst>
            </p:cNvPr>
            <p:cNvSpPr/>
            <p:nvPr/>
          </p:nvSpPr>
          <p:spPr>
            <a:xfrm>
              <a:off x="4327148" y="5026855"/>
              <a:ext cx="107720" cy="107718"/>
            </a:xfrm>
            <a:prstGeom prst="ellipse">
              <a:avLst/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楕円 1093">
              <a:extLst>
                <a:ext uri="{FF2B5EF4-FFF2-40B4-BE49-F238E27FC236}">
                  <a16:creationId xmlns:a16="http://schemas.microsoft.com/office/drawing/2014/main" id="{D8F4A200-F9AD-F9F5-C76C-F42A71131BF2}"/>
                </a:ext>
              </a:extLst>
            </p:cNvPr>
            <p:cNvSpPr/>
            <p:nvPr/>
          </p:nvSpPr>
          <p:spPr>
            <a:xfrm>
              <a:off x="4903632" y="4669430"/>
              <a:ext cx="76437" cy="76437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楕円 1094">
              <a:extLst>
                <a:ext uri="{FF2B5EF4-FFF2-40B4-BE49-F238E27FC236}">
                  <a16:creationId xmlns:a16="http://schemas.microsoft.com/office/drawing/2014/main" id="{F73AB0BF-F03E-CFE3-9129-D0FACC344BF5}"/>
                </a:ext>
              </a:extLst>
            </p:cNvPr>
            <p:cNvSpPr/>
            <p:nvPr/>
          </p:nvSpPr>
          <p:spPr>
            <a:xfrm>
              <a:off x="5306196" y="4669430"/>
              <a:ext cx="76437" cy="76437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四角形: 上の 2 つの角を丸める 1095">
              <a:extLst>
                <a:ext uri="{FF2B5EF4-FFF2-40B4-BE49-F238E27FC236}">
                  <a16:creationId xmlns:a16="http://schemas.microsoft.com/office/drawing/2014/main" id="{6C821710-AF4C-1385-6EAC-A78386D76A74}"/>
                </a:ext>
              </a:extLst>
            </p:cNvPr>
            <p:cNvSpPr/>
            <p:nvPr/>
          </p:nvSpPr>
          <p:spPr>
            <a:xfrm flipV="1">
              <a:off x="5005587" y="5098983"/>
              <a:ext cx="251620" cy="241375"/>
            </a:xfrm>
            <a:prstGeom prst="round2SameRect">
              <a:avLst>
                <a:gd name="adj1" fmla="val 17758"/>
                <a:gd name="adj2" fmla="val 12512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四角形: 上の 2 つの角を丸める 1096">
              <a:extLst>
                <a:ext uri="{FF2B5EF4-FFF2-40B4-BE49-F238E27FC236}">
                  <a16:creationId xmlns:a16="http://schemas.microsoft.com/office/drawing/2014/main" id="{7204F75C-804C-3D62-4CE0-7FF84C8A0835}"/>
                </a:ext>
              </a:extLst>
            </p:cNvPr>
            <p:cNvSpPr/>
            <p:nvPr/>
          </p:nvSpPr>
          <p:spPr>
            <a:xfrm flipV="1">
              <a:off x="4268605" y="5194752"/>
              <a:ext cx="440532" cy="92973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8" name="グループ化 1097">
              <a:extLst>
                <a:ext uri="{FF2B5EF4-FFF2-40B4-BE49-F238E27FC236}">
                  <a16:creationId xmlns:a16="http://schemas.microsoft.com/office/drawing/2014/main" id="{B1BB9EA0-F209-B5CE-20BA-7FA81506DE2A}"/>
                </a:ext>
              </a:extLst>
            </p:cNvPr>
            <p:cNvGrpSpPr/>
            <p:nvPr/>
          </p:nvGrpSpPr>
          <p:grpSpPr>
            <a:xfrm>
              <a:off x="4082056" y="4523492"/>
              <a:ext cx="478307" cy="1600994"/>
              <a:chOff x="925320" y="2162888"/>
              <a:chExt cx="503430" cy="1685087"/>
            </a:xfrm>
            <a:solidFill>
              <a:srgbClr val="FFFF00"/>
            </a:solidFill>
          </p:grpSpPr>
          <p:sp>
            <p:nvSpPr>
              <p:cNvPr id="1099" name="四角形: 上の 2 つの角を丸める 1098">
                <a:extLst>
                  <a:ext uri="{FF2B5EF4-FFF2-40B4-BE49-F238E27FC236}">
                    <a16:creationId xmlns:a16="http://schemas.microsoft.com/office/drawing/2014/main" id="{8390BD57-B7F0-D71F-FD56-AA86FB9D0F4E}"/>
                  </a:ext>
                </a:extLst>
              </p:cNvPr>
              <p:cNvSpPr/>
              <p:nvPr/>
            </p:nvSpPr>
            <p:spPr>
              <a:xfrm flipV="1">
                <a:off x="950483" y="3199789"/>
                <a:ext cx="440532" cy="64818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0" name="フリーフォーム: 図形 1099">
                <a:extLst>
                  <a:ext uri="{FF2B5EF4-FFF2-40B4-BE49-F238E27FC236}">
                    <a16:creationId xmlns:a16="http://schemas.microsoft.com/office/drawing/2014/main" id="{708E5B67-3E56-D6FE-BFFC-661EF0A1BFC4}"/>
                  </a:ext>
                </a:extLst>
              </p:cNvPr>
              <p:cNvSpPr/>
              <p:nvPr/>
            </p:nvSpPr>
            <p:spPr>
              <a:xfrm rot="10800000" flipH="1">
                <a:off x="925320" y="3178683"/>
                <a:ext cx="503430" cy="202692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台形 1100">
                <a:extLst>
                  <a:ext uri="{FF2B5EF4-FFF2-40B4-BE49-F238E27FC236}">
                    <a16:creationId xmlns:a16="http://schemas.microsoft.com/office/drawing/2014/main" id="{9C26981A-CA15-65C5-7CDA-BC7B1DE3CCE7}"/>
                  </a:ext>
                </a:extLst>
              </p:cNvPr>
              <p:cNvSpPr/>
              <p:nvPr/>
            </p:nvSpPr>
            <p:spPr>
              <a:xfrm rot="10800000">
                <a:off x="1098355" y="2603267"/>
                <a:ext cx="150264" cy="1244708"/>
              </a:xfrm>
              <a:prstGeom prst="trapezoi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2" name="四角形: 上の 2 つの角を丸める 1101">
                <a:extLst>
                  <a:ext uri="{FF2B5EF4-FFF2-40B4-BE49-F238E27FC236}">
                    <a16:creationId xmlns:a16="http://schemas.microsoft.com/office/drawing/2014/main" id="{2B8716C3-7945-8A13-801F-9C1BA0574C73}"/>
                  </a:ext>
                </a:extLst>
              </p:cNvPr>
              <p:cNvSpPr/>
              <p:nvPr/>
            </p:nvSpPr>
            <p:spPr>
              <a:xfrm rot="5400000" flipV="1">
                <a:off x="976685" y="2936882"/>
                <a:ext cx="376321" cy="287304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フリーフォーム: 図形 1102">
                <a:extLst>
                  <a:ext uri="{FF2B5EF4-FFF2-40B4-BE49-F238E27FC236}">
                    <a16:creationId xmlns:a16="http://schemas.microsoft.com/office/drawing/2014/main" id="{E4320A99-8E75-EE9B-B410-E024F8544775}"/>
                  </a:ext>
                </a:extLst>
              </p:cNvPr>
              <p:cNvSpPr/>
              <p:nvPr/>
            </p:nvSpPr>
            <p:spPr>
              <a:xfrm rot="10800000" flipH="1">
                <a:off x="1040905" y="2503460"/>
                <a:ext cx="264020" cy="200970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4" name="楕円 1103">
                <a:extLst>
                  <a:ext uri="{FF2B5EF4-FFF2-40B4-BE49-F238E27FC236}">
                    <a16:creationId xmlns:a16="http://schemas.microsoft.com/office/drawing/2014/main" id="{0CC5BD4B-6D3E-C2F6-0D69-1287647DE55B}"/>
                  </a:ext>
                </a:extLst>
              </p:cNvPr>
              <p:cNvSpPr/>
              <p:nvPr/>
            </p:nvSpPr>
            <p:spPr>
              <a:xfrm>
                <a:off x="975610" y="2162888"/>
                <a:ext cx="398447" cy="398447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楕円 1104">
                <a:extLst>
                  <a:ext uri="{FF2B5EF4-FFF2-40B4-BE49-F238E27FC236}">
                    <a16:creationId xmlns:a16="http://schemas.microsoft.com/office/drawing/2014/main" id="{5A4C70E3-9843-6CE7-104D-98E4B2E24D81}"/>
                  </a:ext>
                </a:extLst>
              </p:cNvPr>
              <p:cNvSpPr/>
              <p:nvPr/>
            </p:nvSpPr>
            <p:spPr>
              <a:xfrm>
                <a:off x="1185482" y="2203780"/>
                <a:ext cx="107385" cy="107385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06" name="台形 1105">
              <a:extLst>
                <a:ext uri="{FF2B5EF4-FFF2-40B4-BE49-F238E27FC236}">
                  <a16:creationId xmlns:a16="http://schemas.microsoft.com/office/drawing/2014/main" id="{318C042A-4FC4-0999-7F37-D6960B037B55}"/>
                </a:ext>
              </a:extLst>
            </p:cNvPr>
            <p:cNvSpPr/>
            <p:nvPr/>
          </p:nvSpPr>
          <p:spPr>
            <a:xfrm>
              <a:off x="4903545" y="5004346"/>
              <a:ext cx="412354" cy="152760"/>
            </a:xfrm>
            <a:prstGeom prst="trapezoid">
              <a:avLst>
                <a:gd name="adj" fmla="val 63642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59" name="グループ化 1558">
            <a:extLst>
              <a:ext uri="{FF2B5EF4-FFF2-40B4-BE49-F238E27FC236}">
                <a16:creationId xmlns:a16="http://schemas.microsoft.com/office/drawing/2014/main" id="{135E093B-B9B6-6EAE-1AF5-E00A5846E171}"/>
              </a:ext>
            </a:extLst>
          </p:cNvPr>
          <p:cNvGrpSpPr/>
          <p:nvPr/>
        </p:nvGrpSpPr>
        <p:grpSpPr>
          <a:xfrm>
            <a:off x="3891005" y="1115616"/>
            <a:ext cx="2093695" cy="2128511"/>
            <a:chOff x="3891005" y="1115616"/>
            <a:chExt cx="2093695" cy="2128511"/>
          </a:xfrm>
        </p:grpSpPr>
        <p:sp>
          <p:nvSpPr>
            <p:cNvPr id="1185" name="フリーフォーム: 図形 1184">
              <a:extLst>
                <a:ext uri="{FF2B5EF4-FFF2-40B4-BE49-F238E27FC236}">
                  <a16:creationId xmlns:a16="http://schemas.microsoft.com/office/drawing/2014/main" id="{3345E43A-E4E2-AC9F-173E-D450DAFED1C4}"/>
                </a:ext>
              </a:extLst>
            </p:cNvPr>
            <p:cNvSpPr/>
            <p:nvPr/>
          </p:nvSpPr>
          <p:spPr>
            <a:xfrm>
              <a:off x="5514089" y="1151853"/>
              <a:ext cx="470611" cy="793305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8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8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88" name="グループ化 1187">
              <a:extLst>
                <a:ext uri="{FF2B5EF4-FFF2-40B4-BE49-F238E27FC236}">
                  <a16:creationId xmlns:a16="http://schemas.microsoft.com/office/drawing/2014/main" id="{6B3B2595-1379-46D1-B6D6-0D1FC1849623}"/>
                </a:ext>
              </a:extLst>
            </p:cNvPr>
            <p:cNvGrpSpPr/>
            <p:nvPr/>
          </p:nvGrpSpPr>
          <p:grpSpPr>
            <a:xfrm>
              <a:off x="3891005" y="1115616"/>
              <a:ext cx="1763382" cy="2128511"/>
              <a:chOff x="979901" y="1719465"/>
              <a:chExt cx="1763382" cy="2128511"/>
            </a:xfrm>
          </p:grpSpPr>
          <p:sp>
            <p:nvSpPr>
              <p:cNvPr id="1189" name="四角形: 上の 2 つの角を丸める 1188">
                <a:extLst>
                  <a:ext uri="{FF2B5EF4-FFF2-40B4-BE49-F238E27FC236}">
                    <a16:creationId xmlns:a16="http://schemas.microsoft.com/office/drawing/2014/main" id="{43F00D26-BD24-57F6-78C0-CFCE4C3739A1}"/>
                  </a:ext>
                </a:extLst>
              </p:cNvPr>
              <p:cNvSpPr/>
              <p:nvPr/>
            </p:nvSpPr>
            <p:spPr>
              <a:xfrm flipV="1">
                <a:off x="2201810" y="2947629"/>
                <a:ext cx="453258" cy="9003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四角形: 上の 2 つの角を丸める 1189">
                <a:extLst>
                  <a:ext uri="{FF2B5EF4-FFF2-40B4-BE49-F238E27FC236}">
                    <a16:creationId xmlns:a16="http://schemas.microsoft.com/office/drawing/2014/main" id="{7758FC5D-8E3B-4942-0F2B-B3926A3C309A}"/>
                  </a:ext>
                </a:extLst>
              </p:cNvPr>
              <p:cNvSpPr/>
              <p:nvPr/>
            </p:nvSpPr>
            <p:spPr>
              <a:xfrm flipV="1">
                <a:off x="1313655" y="2941862"/>
                <a:ext cx="1249709" cy="906112"/>
              </a:xfrm>
              <a:prstGeom prst="round2SameRect">
                <a:avLst>
                  <a:gd name="adj1" fmla="val 0"/>
                  <a:gd name="adj2" fmla="val 17900"/>
                </a:avLst>
              </a:prstGeom>
              <a:solidFill>
                <a:schemeClr val="bg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91" name="グループ化 1190">
                <a:extLst>
                  <a:ext uri="{FF2B5EF4-FFF2-40B4-BE49-F238E27FC236}">
                    <a16:creationId xmlns:a16="http://schemas.microsoft.com/office/drawing/2014/main" id="{3C889EF2-F223-12DB-2CAA-B77BEDBE8D7B}"/>
                  </a:ext>
                </a:extLst>
              </p:cNvPr>
              <p:cNvGrpSpPr/>
              <p:nvPr/>
            </p:nvGrpSpPr>
            <p:grpSpPr>
              <a:xfrm>
                <a:off x="1506618" y="3723100"/>
                <a:ext cx="1057454" cy="83831"/>
                <a:chOff x="2123082" y="4112752"/>
                <a:chExt cx="1372362" cy="183024"/>
              </a:xfrm>
              <a:solidFill>
                <a:srgbClr val="FFFF00"/>
              </a:solidFill>
            </p:grpSpPr>
            <p:sp>
              <p:nvSpPr>
                <p:cNvPr id="1250" name="正方形/長方形 1249">
                  <a:extLst>
                    <a:ext uri="{FF2B5EF4-FFF2-40B4-BE49-F238E27FC236}">
                      <a16:creationId xmlns:a16="http://schemas.microsoft.com/office/drawing/2014/main" id="{C2DDB4EB-E9E4-2245-00D8-3FA14CE40042}"/>
                    </a:ext>
                  </a:extLst>
                </p:cNvPr>
                <p:cNvSpPr/>
                <p:nvPr/>
              </p:nvSpPr>
              <p:spPr>
                <a:xfrm>
                  <a:off x="2123082" y="4112752"/>
                  <a:ext cx="1372361" cy="183023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51" name="ひし形 1250">
                  <a:extLst>
                    <a:ext uri="{FF2B5EF4-FFF2-40B4-BE49-F238E27FC236}">
                      <a16:creationId xmlns:a16="http://schemas.microsoft.com/office/drawing/2014/main" id="{64FF4052-F6C7-320B-08D9-68BAD576EA29}"/>
                    </a:ext>
                  </a:extLst>
                </p:cNvPr>
                <p:cNvSpPr/>
                <p:nvPr/>
              </p:nvSpPr>
              <p:spPr>
                <a:xfrm>
                  <a:off x="21233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2" name="ひし形 1251">
                  <a:extLst>
                    <a:ext uri="{FF2B5EF4-FFF2-40B4-BE49-F238E27FC236}">
                      <a16:creationId xmlns:a16="http://schemas.microsoft.com/office/drawing/2014/main" id="{CEBA5730-278C-4B80-0B7F-60217E71710A}"/>
                    </a:ext>
                  </a:extLst>
                </p:cNvPr>
                <p:cNvSpPr/>
                <p:nvPr/>
              </p:nvSpPr>
              <p:spPr>
                <a:xfrm>
                  <a:off x="235525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3" name="ひし形 1252">
                  <a:extLst>
                    <a:ext uri="{FF2B5EF4-FFF2-40B4-BE49-F238E27FC236}">
                      <a16:creationId xmlns:a16="http://schemas.microsoft.com/office/drawing/2014/main" id="{9D0EE3A5-89C7-E204-45A6-B737C5547CAA}"/>
                    </a:ext>
                  </a:extLst>
                </p:cNvPr>
                <p:cNvSpPr/>
                <p:nvPr/>
              </p:nvSpPr>
              <p:spPr>
                <a:xfrm>
                  <a:off x="258717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4" name="ひし形 1253">
                  <a:extLst>
                    <a:ext uri="{FF2B5EF4-FFF2-40B4-BE49-F238E27FC236}">
                      <a16:creationId xmlns:a16="http://schemas.microsoft.com/office/drawing/2014/main" id="{707A6D6F-9915-851E-6D54-99C56B3F7EC6}"/>
                    </a:ext>
                  </a:extLst>
                </p:cNvPr>
                <p:cNvSpPr/>
                <p:nvPr/>
              </p:nvSpPr>
              <p:spPr>
                <a:xfrm>
                  <a:off x="281910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5" name="ひし形 1254">
                  <a:extLst>
                    <a:ext uri="{FF2B5EF4-FFF2-40B4-BE49-F238E27FC236}">
                      <a16:creationId xmlns:a16="http://schemas.microsoft.com/office/drawing/2014/main" id="{985CBC0F-EFEF-EE71-5DC5-FCEBD0D6588D}"/>
                    </a:ext>
                  </a:extLst>
                </p:cNvPr>
                <p:cNvSpPr/>
                <p:nvPr/>
              </p:nvSpPr>
              <p:spPr>
                <a:xfrm>
                  <a:off x="30510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6" name="ひし形 1255">
                  <a:extLst>
                    <a:ext uri="{FF2B5EF4-FFF2-40B4-BE49-F238E27FC236}">
                      <a16:creationId xmlns:a16="http://schemas.microsoft.com/office/drawing/2014/main" id="{09AECD3E-682F-45A7-F343-2F1B193FB08C}"/>
                    </a:ext>
                  </a:extLst>
                </p:cNvPr>
                <p:cNvSpPr/>
                <p:nvPr/>
              </p:nvSpPr>
              <p:spPr>
                <a:xfrm>
                  <a:off x="3282950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2" name="グループ化 1191">
                <a:extLst>
                  <a:ext uri="{FF2B5EF4-FFF2-40B4-BE49-F238E27FC236}">
                    <a16:creationId xmlns:a16="http://schemas.microsoft.com/office/drawing/2014/main" id="{E059D665-EE2E-518E-DDB7-018F9697AF1F}"/>
                  </a:ext>
                </a:extLst>
              </p:cNvPr>
              <p:cNvGrpSpPr/>
              <p:nvPr/>
            </p:nvGrpSpPr>
            <p:grpSpPr>
              <a:xfrm>
                <a:off x="1506618" y="3593458"/>
                <a:ext cx="1057454" cy="83831"/>
                <a:chOff x="2123082" y="4112752"/>
                <a:chExt cx="1372362" cy="183024"/>
              </a:xfrm>
              <a:solidFill>
                <a:srgbClr val="FFFF00"/>
              </a:solidFill>
            </p:grpSpPr>
            <p:sp>
              <p:nvSpPr>
                <p:cNvPr id="1243" name="正方形/長方形 1242">
                  <a:extLst>
                    <a:ext uri="{FF2B5EF4-FFF2-40B4-BE49-F238E27FC236}">
                      <a16:creationId xmlns:a16="http://schemas.microsoft.com/office/drawing/2014/main" id="{D8171896-1880-63D2-DB28-431332AD899B}"/>
                    </a:ext>
                  </a:extLst>
                </p:cNvPr>
                <p:cNvSpPr/>
                <p:nvPr/>
              </p:nvSpPr>
              <p:spPr>
                <a:xfrm>
                  <a:off x="2123082" y="4112752"/>
                  <a:ext cx="1372361" cy="183023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44" name="ひし形 1243">
                  <a:extLst>
                    <a:ext uri="{FF2B5EF4-FFF2-40B4-BE49-F238E27FC236}">
                      <a16:creationId xmlns:a16="http://schemas.microsoft.com/office/drawing/2014/main" id="{F877CB1C-0020-5D4F-8D8A-E48DA37E436F}"/>
                    </a:ext>
                  </a:extLst>
                </p:cNvPr>
                <p:cNvSpPr/>
                <p:nvPr/>
              </p:nvSpPr>
              <p:spPr>
                <a:xfrm>
                  <a:off x="21233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5" name="ひし形 1244">
                  <a:extLst>
                    <a:ext uri="{FF2B5EF4-FFF2-40B4-BE49-F238E27FC236}">
                      <a16:creationId xmlns:a16="http://schemas.microsoft.com/office/drawing/2014/main" id="{F1B8421B-CF19-79A1-413A-7EFD8B6C3716}"/>
                    </a:ext>
                  </a:extLst>
                </p:cNvPr>
                <p:cNvSpPr/>
                <p:nvPr/>
              </p:nvSpPr>
              <p:spPr>
                <a:xfrm>
                  <a:off x="235525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6" name="ひし形 1245">
                  <a:extLst>
                    <a:ext uri="{FF2B5EF4-FFF2-40B4-BE49-F238E27FC236}">
                      <a16:creationId xmlns:a16="http://schemas.microsoft.com/office/drawing/2014/main" id="{4235A7FD-0F10-2F61-19A6-244C6626D965}"/>
                    </a:ext>
                  </a:extLst>
                </p:cNvPr>
                <p:cNvSpPr/>
                <p:nvPr/>
              </p:nvSpPr>
              <p:spPr>
                <a:xfrm>
                  <a:off x="258717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7" name="ひし形 1246">
                  <a:extLst>
                    <a:ext uri="{FF2B5EF4-FFF2-40B4-BE49-F238E27FC236}">
                      <a16:creationId xmlns:a16="http://schemas.microsoft.com/office/drawing/2014/main" id="{D939E3F8-9EFD-FD96-91D0-DB084EA9B6FD}"/>
                    </a:ext>
                  </a:extLst>
                </p:cNvPr>
                <p:cNvSpPr/>
                <p:nvPr/>
              </p:nvSpPr>
              <p:spPr>
                <a:xfrm>
                  <a:off x="281910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8" name="ひし形 1247">
                  <a:extLst>
                    <a:ext uri="{FF2B5EF4-FFF2-40B4-BE49-F238E27FC236}">
                      <a16:creationId xmlns:a16="http://schemas.microsoft.com/office/drawing/2014/main" id="{3065C382-EA9D-3A2C-85EF-65108E6B84CA}"/>
                    </a:ext>
                  </a:extLst>
                </p:cNvPr>
                <p:cNvSpPr/>
                <p:nvPr/>
              </p:nvSpPr>
              <p:spPr>
                <a:xfrm>
                  <a:off x="30510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9" name="ひし形 1248">
                  <a:extLst>
                    <a:ext uri="{FF2B5EF4-FFF2-40B4-BE49-F238E27FC236}">
                      <a16:creationId xmlns:a16="http://schemas.microsoft.com/office/drawing/2014/main" id="{444E45F4-CC41-52F7-7A04-99F386727455}"/>
                    </a:ext>
                  </a:extLst>
                </p:cNvPr>
                <p:cNvSpPr/>
                <p:nvPr/>
              </p:nvSpPr>
              <p:spPr>
                <a:xfrm>
                  <a:off x="3282950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3" name="グループ化 1192">
                <a:extLst>
                  <a:ext uri="{FF2B5EF4-FFF2-40B4-BE49-F238E27FC236}">
                    <a16:creationId xmlns:a16="http://schemas.microsoft.com/office/drawing/2014/main" id="{18FDBE53-D51E-518E-6F06-14B92413C379}"/>
                  </a:ext>
                </a:extLst>
              </p:cNvPr>
              <p:cNvGrpSpPr/>
              <p:nvPr/>
            </p:nvGrpSpPr>
            <p:grpSpPr>
              <a:xfrm>
                <a:off x="1506618" y="3455345"/>
                <a:ext cx="1057454" cy="83831"/>
                <a:chOff x="2123082" y="4112752"/>
                <a:chExt cx="1372362" cy="183024"/>
              </a:xfrm>
              <a:solidFill>
                <a:srgbClr val="FFFF00"/>
              </a:solidFill>
            </p:grpSpPr>
            <p:sp>
              <p:nvSpPr>
                <p:cNvPr id="1236" name="正方形/長方形 1235">
                  <a:extLst>
                    <a:ext uri="{FF2B5EF4-FFF2-40B4-BE49-F238E27FC236}">
                      <a16:creationId xmlns:a16="http://schemas.microsoft.com/office/drawing/2014/main" id="{AA199BEF-947C-5EBF-2FB5-7FA44AF5024E}"/>
                    </a:ext>
                  </a:extLst>
                </p:cNvPr>
                <p:cNvSpPr/>
                <p:nvPr/>
              </p:nvSpPr>
              <p:spPr>
                <a:xfrm>
                  <a:off x="2123082" y="4112752"/>
                  <a:ext cx="1372361" cy="183023"/>
                </a:xfrm>
                <a:prstGeom prst="rect">
                  <a:avLst/>
                </a:pr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7" name="ひし形 1236">
                  <a:extLst>
                    <a:ext uri="{FF2B5EF4-FFF2-40B4-BE49-F238E27FC236}">
                      <a16:creationId xmlns:a16="http://schemas.microsoft.com/office/drawing/2014/main" id="{92A0B8D5-2BB6-0139-6DFE-F4233E9E2D45}"/>
                    </a:ext>
                  </a:extLst>
                </p:cNvPr>
                <p:cNvSpPr/>
                <p:nvPr/>
              </p:nvSpPr>
              <p:spPr>
                <a:xfrm>
                  <a:off x="21233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8" name="ひし形 1237">
                  <a:extLst>
                    <a:ext uri="{FF2B5EF4-FFF2-40B4-BE49-F238E27FC236}">
                      <a16:creationId xmlns:a16="http://schemas.microsoft.com/office/drawing/2014/main" id="{4509559A-2BF4-9BE5-8D61-EBF3F6B58DA4}"/>
                    </a:ext>
                  </a:extLst>
                </p:cNvPr>
                <p:cNvSpPr/>
                <p:nvPr/>
              </p:nvSpPr>
              <p:spPr>
                <a:xfrm>
                  <a:off x="235525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9" name="ひし形 1238">
                  <a:extLst>
                    <a:ext uri="{FF2B5EF4-FFF2-40B4-BE49-F238E27FC236}">
                      <a16:creationId xmlns:a16="http://schemas.microsoft.com/office/drawing/2014/main" id="{720569DC-34F1-0B9E-7183-B36E65437388}"/>
                    </a:ext>
                  </a:extLst>
                </p:cNvPr>
                <p:cNvSpPr/>
                <p:nvPr/>
              </p:nvSpPr>
              <p:spPr>
                <a:xfrm>
                  <a:off x="258717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0" name="ひし形 1239">
                  <a:extLst>
                    <a:ext uri="{FF2B5EF4-FFF2-40B4-BE49-F238E27FC236}">
                      <a16:creationId xmlns:a16="http://schemas.microsoft.com/office/drawing/2014/main" id="{6E2505EB-2BBA-6236-391C-E3D535F27CEC}"/>
                    </a:ext>
                  </a:extLst>
                </p:cNvPr>
                <p:cNvSpPr/>
                <p:nvPr/>
              </p:nvSpPr>
              <p:spPr>
                <a:xfrm>
                  <a:off x="2819102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1" name="ひし形 1240">
                  <a:extLst>
                    <a:ext uri="{FF2B5EF4-FFF2-40B4-BE49-F238E27FC236}">
                      <a16:creationId xmlns:a16="http://schemas.microsoft.com/office/drawing/2014/main" id="{27E56400-EE0F-39E1-416C-1566CA036152}"/>
                    </a:ext>
                  </a:extLst>
                </p:cNvPr>
                <p:cNvSpPr/>
                <p:nvPr/>
              </p:nvSpPr>
              <p:spPr>
                <a:xfrm>
                  <a:off x="3051027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2" name="ひし形 1241">
                  <a:extLst>
                    <a:ext uri="{FF2B5EF4-FFF2-40B4-BE49-F238E27FC236}">
                      <a16:creationId xmlns:a16="http://schemas.microsoft.com/office/drawing/2014/main" id="{7A48400B-37DB-4746-0CA4-2CD3C7F64AC8}"/>
                    </a:ext>
                  </a:extLst>
                </p:cNvPr>
                <p:cNvSpPr/>
                <p:nvPr/>
              </p:nvSpPr>
              <p:spPr>
                <a:xfrm>
                  <a:off x="3282950" y="4112752"/>
                  <a:ext cx="212494" cy="183024"/>
                </a:xfrm>
                <a:prstGeom prst="diamon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77752E04-2030-D089-05F1-29740CDE0026}"/>
                  </a:ext>
                </a:extLst>
              </p:cNvPr>
              <p:cNvSpPr/>
              <p:nvPr/>
            </p:nvSpPr>
            <p:spPr>
              <a:xfrm>
                <a:off x="1658193" y="2947630"/>
                <a:ext cx="363699" cy="798055"/>
              </a:xfrm>
              <a:custGeom>
                <a:avLst/>
                <a:gdLst>
                  <a:gd name="connsiteX0" fmla="*/ 0 w 363699"/>
                  <a:gd name="connsiteY0" fmla="*/ 0 h 798055"/>
                  <a:gd name="connsiteX1" fmla="*/ 171171 w 363699"/>
                  <a:gd name="connsiteY1" fmla="*/ 0 h 798055"/>
                  <a:gd name="connsiteX2" fmla="*/ 363699 w 363699"/>
                  <a:gd name="connsiteY2" fmla="*/ 552465 h 798055"/>
                  <a:gd name="connsiteX3" fmla="*/ 278114 w 363699"/>
                  <a:gd name="connsiteY3" fmla="*/ 798055 h 798055"/>
                  <a:gd name="connsiteX4" fmla="*/ 0 w 363699"/>
                  <a:gd name="connsiteY4" fmla="*/ 0 h 798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699" h="798055">
                    <a:moveTo>
                      <a:pt x="0" y="0"/>
                    </a:moveTo>
                    <a:lnTo>
                      <a:pt x="171171" y="0"/>
                    </a:lnTo>
                    <a:lnTo>
                      <a:pt x="363699" y="552465"/>
                    </a:lnTo>
                    <a:lnTo>
                      <a:pt x="278114" y="7980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8B32CCC0-A06D-7DED-A91C-8607412E8E8F}"/>
                  </a:ext>
                </a:extLst>
              </p:cNvPr>
              <p:cNvSpPr/>
              <p:nvPr/>
            </p:nvSpPr>
            <p:spPr>
              <a:xfrm>
                <a:off x="1699468" y="2947630"/>
                <a:ext cx="363699" cy="798055"/>
              </a:xfrm>
              <a:custGeom>
                <a:avLst/>
                <a:gdLst>
                  <a:gd name="connsiteX0" fmla="*/ 0 w 363699"/>
                  <a:gd name="connsiteY0" fmla="*/ 0 h 798055"/>
                  <a:gd name="connsiteX1" fmla="*/ 171171 w 363699"/>
                  <a:gd name="connsiteY1" fmla="*/ 0 h 798055"/>
                  <a:gd name="connsiteX2" fmla="*/ 363699 w 363699"/>
                  <a:gd name="connsiteY2" fmla="*/ 552465 h 798055"/>
                  <a:gd name="connsiteX3" fmla="*/ 278114 w 363699"/>
                  <a:gd name="connsiteY3" fmla="*/ 798055 h 798055"/>
                  <a:gd name="connsiteX4" fmla="*/ 0 w 363699"/>
                  <a:gd name="connsiteY4" fmla="*/ 0 h 798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699" h="798055">
                    <a:moveTo>
                      <a:pt x="0" y="0"/>
                    </a:moveTo>
                    <a:lnTo>
                      <a:pt x="171171" y="0"/>
                    </a:lnTo>
                    <a:lnTo>
                      <a:pt x="363699" y="552465"/>
                    </a:lnTo>
                    <a:lnTo>
                      <a:pt x="278114" y="7980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平行四辺形 1195">
                <a:extLst>
                  <a:ext uri="{FF2B5EF4-FFF2-40B4-BE49-F238E27FC236}">
                    <a16:creationId xmlns:a16="http://schemas.microsoft.com/office/drawing/2014/main" id="{7B28A649-2C0F-B22D-6E73-D9DCA3990184}"/>
                  </a:ext>
                </a:extLst>
              </p:cNvPr>
              <p:cNvSpPr/>
              <p:nvPr/>
            </p:nvSpPr>
            <p:spPr>
              <a:xfrm>
                <a:off x="1900659" y="2941862"/>
                <a:ext cx="484932" cy="906113"/>
              </a:xfrm>
              <a:prstGeom prst="parallelogram">
                <a:avLst>
                  <a:gd name="adj" fmla="val 64702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平行四辺形 1196">
                <a:extLst>
                  <a:ext uri="{FF2B5EF4-FFF2-40B4-BE49-F238E27FC236}">
                    <a16:creationId xmlns:a16="http://schemas.microsoft.com/office/drawing/2014/main" id="{5B78CDA5-31B5-1B9B-E194-608AA36138E9}"/>
                  </a:ext>
                </a:extLst>
              </p:cNvPr>
              <p:cNvSpPr/>
              <p:nvPr/>
            </p:nvSpPr>
            <p:spPr>
              <a:xfrm>
                <a:off x="1938759" y="2941862"/>
                <a:ext cx="484932" cy="906113"/>
              </a:xfrm>
              <a:prstGeom prst="parallelogram">
                <a:avLst>
                  <a:gd name="adj" fmla="val 64702"/>
                </a:avLst>
              </a:pr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98" name="グループ化 1197">
                <a:extLst>
                  <a:ext uri="{FF2B5EF4-FFF2-40B4-BE49-F238E27FC236}">
                    <a16:creationId xmlns:a16="http://schemas.microsoft.com/office/drawing/2014/main" id="{86FB619D-3BA1-00BE-E4C3-4978739B9AEB}"/>
                  </a:ext>
                </a:extLst>
              </p:cNvPr>
              <p:cNvGrpSpPr/>
              <p:nvPr/>
            </p:nvGrpSpPr>
            <p:grpSpPr>
              <a:xfrm>
                <a:off x="1097170" y="1719465"/>
                <a:ext cx="1646113" cy="1265036"/>
                <a:chOff x="1097170" y="1719465"/>
                <a:chExt cx="1646113" cy="1265036"/>
              </a:xfrm>
            </p:grpSpPr>
            <p:sp>
              <p:nvSpPr>
                <p:cNvPr id="1208" name="四角形: 上の 2 つの角を丸める 1207">
                  <a:extLst>
                    <a:ext uri="{FF2B5EF4-FFF2-40B4-BE49-F238E27FC236}">
                      <a16:creationId xmlns:a16="http://schemas.microsoft.com/office/drawing/2014/main" id="{7EFD6663-D54D-8719-CDF1-081B1528AFFD}"/>
                    </a:ext>
                  </a:extLst>
                </p:cNvPr>
                <p:cNvSpPr/>
                <p:nvPr/>
              </p:nvSpPr>
              <p:spPr>
                <a:xfrm rot="5400000" flipV="1">
                  <a:off x="1821601" y="2330952"/>
                  <a:ext cx="1002432" cy="30466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楕円 1208">
                  <a:extLst>
                    <a:ext uri="{FF2B5EF4-FFF2-40B4-BE49-F238E27FC236}">
                      <a16:creationId xmlns:a16="http://schemas.microsoft.com/office/drawing/2014/main" id="{23D437DC-963E-6D0C-5052-A65044009AD7}"/>
                    </a:ext>
                  </a:extLst>
                </p:cNvPr>
                <p:cNvSpPr/>
                <p:nvPr/>
              </p:nvSpPr>
              <p:spPr>
                <a:xfrm>
                  <a:off x="2207998" y="2321718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0" name="楕円 1209">
                  <a:extLst>
                    <a:ext uri="{FF2B5EF4-FFF2-40B4-BE49-F238E27FC236}">
                      <a16:creationId xmlns:a16="http://schemas.microsoft.com/office/drawing/2014/main" id="{D38C25EB-5E90-9C49-5D3E-67160AB74004}"/>
                    </a:ext>
                  </a:extLst>
                </p:cNvPr>
                <p:cNvSpPr/>
                <p:nvPr/>
              </p:nvSpPr>
              <p:spPr>
                <a:xfrm>
                  <a:off x="2280344" y="2390775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楕円 1210">
                  <a:extLst>
                    <a:ext uri="{FF2B5EF4-FFF2-40B4-BE49-F238E27FC236}">
                      <a16:creationId xmlns:a16="http://schemas.microsoft.com/office/drawing/2014/main" id="{96F87A98-1D7F-42CC-06F4-7A60947261F2}"/>
                    </a:ext>
                  </a:extLst>
                </p:cNvPr>
                <p:cNvSpPr/>
                <p:nvPr/>
              </p:nvSpPr>
              <p:spPr>
                <a:xfrm>
                  <a:off x="2335821" y="2443162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楕円 1211">
                  <a:extLst>
                    <a:ext uri="{FF2B5EF4-FFF2-40B4-BE49-F238E27FC236}">
                      <a16:creationId xmlns:a16="http://schemas.microsoft.com/office/drawing/2014/main" id="{E4D728B4-68A4-BC8C-E797-6D60B26A88EA}"/>
                    </a:ext>
                  </a:extLst>
                </p:cNvPr>
                <p:cNvSpPr/>
                <p:nvPr/>
              </p:nvSpPr>
              <p:spPr>
                <a:xfrm>
                  <a:off x="2387916" y="2628900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3" name="楕円 1212">
                  <a:extLst>
                    <a:ext uri="{FF2B5EF4-FFF2-40B4-BE49-F238E27FC236}">
                      <a16:creationId xmlns:a16="http://schemas.microsoft.com/office/drawing/2014/main" id="{17BE27FB-037D-4E17-DA09-6A5D0293D792}"/>
                    </a:ext>
                  </a:extLst>
                </p:cNvPr>
                <p:cNvSpPr/>
                <p:nvPr/>
              </p:nvSpPr>
              <p:spPr>
                <a:xfrm>
                  <a:off x="2460262" y="2697957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4" name="楕円 1213">
                  <a:extLst>
                    <a:ext uri="{FF2B5EF4-FFF2-40B4-BE49-F238E27FC236}">
                      <a16:creationId xmlns:a16="http://schemas.microsoft.com/office/drawing/2014/main" id="{C15A1A81-F6C1-AE2F-D439-65FB16F336EA}"/>
                    </a:ext>
                  </a:extLst>
                </p:cNvPr>
                <p:cNvSpPr/>
                <p:nvPr/>
              </p:nvSpPr>
              <p:spPr>
                <a:xfrm>
                  <a:off x="2515739" y="2750344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5" name="四角形: 上の 2 つの角を丸める 1214">
                  <a:extLst>
                    <a:ext uri="{FF2B5EF4-FFF2-40B4-BE49-F238E27FC236}">
                      <a16:creationId xmlns:a16="http://schemas.microsoft.com/office/drawing/2014/main" id="{6A70D965-084C-3AEA-703D-E95645867FE2}"/>
                    </a:ext>
                  </a:extLst>
                </p:cNvPr>
                <p:cNvSpPr/>
                <p:nvPr/>
              </p:nvSpPr>
              <p:spPr>
                <a:xfrm>
                  <a:off x="1525165" y="2084155"/>
                  <a:ext cx="898526" cy="900346"/>
                </a:xfrm>
                <a:prstGeom prst="round2SameRect">
                  <a:avLst>
                    <a:gd name="adj1" fmla="val 14811"/>
                    <a:gd name="adj2" fmla="val 2950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6" name="四角形: 上の 2 つの角を丸める 1215">
                  <a:extLst>
                    <a:ext uri="{FF2B5EF4-FFF2-40B4-BE49-F238E27FC236}">
                      <a16:creationId xmlns:a16="http://schemas.microsoft.com/office/drawing/2014/main" id="{4B31AA98-AD08-FD9B-5CA2-55C0135E7582}"/>
                    </a:ext>
                  </a:extLst>
                </p:cNvPr>
                <p:cNvSpPr/>
                <p:nvPr/>
              </p:nvSpPr>
              <p:spPr>
                <a:xfrm flipV="1">
                  <a:off x="1525165" y="1981200"/>
                  <a:ext cx="898526" cy="20856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フリーフォーム: 図形 1216">
                  <a:extLst>
                    <a:ext uri="{FF2B5EF4-FFF2-40B4-BE49-F238E27FC236}">
                      <a16:creationId xmlns:a16="http://schemas.microsoft.com/office/drawing/2014/main" id="{0E8334E7-65C8-CAED-BF14-3F206F748EE9}"/>
                    </a:ext>
                  </a:extLst>
                </p:cNvPr>
                <p:cNvSpPr/>
                <p:nvPr/>
              </p:nvSpPr>
              <p:spPr>
                <a:xfrm flipH="1">
                  <a:off x="1763688" y="1719465"/>
                  <a:ext cx="478632" cy="364331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8" name="四角形: 上の 2 つの角を丸める 1217">
                  <a:extLst>
                    <a:ext uri="{FF2B5EF4-FFF2-40B4-BE49-F238E27FC236}">
                      <a16:creationId xmlns:a16="http://schemas.microsoft.com/office/drawing/2014/main" id="{B5C7C2EC-8D90-3265-44E4-6CCB02C55F8D}"/>
                    </a:ext>
                  </a:extLst>
                </p:cNvPr>
                <p:cNvSpPr/>
                <p:nvPr/>
              </p:nvSpPr>
              <p:spPr>
                <a:xfrm>
                  <a:off x="2115715" y="2388835"/>
                  <a:ext cx="251620" cy="8528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9" name="四角形: 上の 2 つの角を丸める 1218">
                  <a:extLst>
                    <a:ext uri="{FF2B5EF4-FFF2-40B4-BE49-F238E27FC236}">
                      <a16:creationId xmlns:a16="http://schemas.microsoft.com/office/drawing/2014/main" id="{35688189-A4AF-5197-204B-B055D56338EB}"/>
                    </a:ext>
                  </a:extLst>
                </p:cNvPr>
                <p:cNvSpPr/>
                <p:nvPr/>
              </p:nvSpPr>
              <p:spPr>
                <a:xfrm>
                  <a:off x="1694630" y="2388835"/>
                  <a:ext cx="251620" cy="8528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0" name="四角形: 上の 2 つの角を丸める 74">
                  <a:extLst>
                    <a:ext uri="{FF2B5EF4-FFF2-40B4-BE49-F238E27FC236}">
                      <a16:creationId xmlns:a16="http://schemas.microsoft.com/office/drawing/2014/main" id="{61D69CCD-AD98-31B7-6A14-6BD464041D9C}"/>
                    </a:ext>
                  </a:extLst>
                </p:cNvPr>
                <p:cNvSpPr/>
                <p:nvPr/>
              </p:nvSpPr>
              <p:spPr>
                <a:xfrm rot="16200000">
                  <a:off x="1895537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1" name="台形 1220">
                  <a:extLst>
                    <a:ext uri="{FF2B5EF4-FFF2-40B4-BE49-F238E27FC236}">
                      <a16:creationId xmlns:a16="http://schemas.microsoft.com/office/drawing/2014/main" id="{67DEBA08-D3F6-2090-0E1E-CB91386C1A7E}"/>
                    </a:ext>
                  </a:extLst>
                </p:cNvPr>
                <p:cNvSpPr/>
                <p:nvPr/>
              </p:nvSpPr>
              <p:spPr>
                <a:xfrm>
                  <a:off x="1801390" y="2727835"/>
                  <a:ext cx="412354" cy="152760"/>
                </a:xfrm>
                <a:prstGeom prst="trapezoid">
                  <a:avLst>
                    <a:gd name="adj" fmla="val 63642"/>
                  </a:avLst>
                </a:pr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2" name="四角形: 上の 2 つの角を丸める 1221">
                  <a:extLst>
                    <a:ext uri="{FF2B5EF4-FFF2-40B4-BE49-F238E27FC236}">
                      <a16:creationId xmlns:a16="http://schemas.microsoft.com/office/drawing/2014/main" id="{63189004-3A60-333E-098D-41843C997060}"/>
                    </a:ext>
                  </a:extLst>
                </p:cNvPr>
                <p:cNvSpPr/>
                <p:nvPr/>
              </p:nvSpPr>
              <p:spPr>
                <a:xfrm flipV="1">
                  <a:off x="2115715" y="2309926"/>
                  <a:ext cx="251620" cy="5271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3" name="四角形: 上の 2 つの角を丸める 1222">
                  <a:extLst>
                    <a:ext uri="{FF2B5EF4-FFF2-40B4-BE49-F238E27FC236}">
                      <a16:creationId xmlns:a16="http://schemas.microsoft.com/office/drawing/2014/main" id="{CCFA0353-EA33-3037-7D84-6F9FA33267BA}"/>
                    </a:ext>
                  </a:extLst>
                </p:cNvPr>
                <p:cNvSpPr/>
                <p:nvPr/>
              </p:nvSpPr>
              <p:spPr>
                <a:xfrm flipV="1">
                  <a:off x="1694630" y="2309926"/>
                  <a:ext cx="251620" cy="5271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4" name="四角形: 上の 2 つの角を丸める 1223">
                  <a:extLst>
                    <a:ext uri="{FF2B5EF4-FFF2-40B4-BE49-F238E27FC236}">
                      <a16:creationId xmlns:a16="http://schemas.microsoft.com/office/drawing/2014/main" id="{9B822B82-A11A-F28E-9506-1F7B2F2469A9}"/>
                    </a:ext>
                  </a:extLst>
                </p:cNvPr>
                <p:cNvSpPr/>
                <p:nvPr/>
              </p:nvSpPr>
              <p:spPr>
                <a:xfrm rot="16200000" flipV="1">
                  <a:off x="1013350" y="2357989"/>
                  <a:ext cx="1002432" cy="25059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5" name="楕円 1224">
                  <a:extLst>
                    <a:ext uri="{FF2B5EF4-FFF2-40B4-BE49-F238E27FC236}">
                      <a16:creationId xmlns:a16="http://schemas.microsoft.com/office/drawing/2014/main" id="{17178C90-6EA2-CD04-3410-B072E2F42671}"/>
                    </a:ext>
                  </a:extLst>
                </p:cNvPr>
                <p:cNvSpPr/>
                <p:nvPr/>
              </p:nvSpPr>
              <p:spPr>
                <a:xfrm>
                  <a:off x="1451976" y="2628900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6" name="楕円 1225">
                  <a:extLst>
                    <a:ext uri="{FF2B5EF4-FFF2-40B4-BE49-F238E27FC236}">
                      <a16:creationId xmlns:a16="http://schemas.microsoft.com/office/drawing/2014/main" id="{98206A16-3BD2-0A0B-5909-5F956D8C92EC}"/>
                    </a:ext>
                  </a:extLst>
                </p:cNvPr>
                <p:cNvSpPr/>
                <p:nvPr/>
              </p:nvSpPr>
              <p:spPr>
                <a:xfrm>
                  <a:off x="1524322" y="2697957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楕円 1226">
                  <a:extLst>
                    <a:ext uri="{FF2B5EF4-FFF2-40B4-BE49-F238E27FC236}">
                      <a16:creationId xmlns:a16="http://schemas.microsoft.com/office/drawing/2014/main" id="{B32B999A-AD01-20C5-5071-F4006F761583}"/>
                    </a:ext>
                  </a:extLst>
                </p:cNvPr>
                <p:cNvSpPr/>
                <p:nvPr/>
              </p:nvSpPr>
              <p:spPr>
                <a:xfrm>
                  <a:off x="1579799" y="2750344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8" name="楕円 1227">
                  <a:extLst>
                    <a:ext uri="{FF2B5EF4-FFF2-40B4-BE49-F238E27FC236}">
                      <a16:creationId xmlns:a16="http://schemas.microsoft.com/office/drawing/2014/main" id="{26F9C68B-A847-839C-9703-0EBE0B9093AB}"/>
                    </a:ext>
                  </a:extLst>
                </p:cNvPr>
                <p:cNvSpPr/>
                <p:nvPr/>
              </p:nvSpPr>
              <p:spPr>
                <a:xfrm>
                  <a:off x="1097170" y="2628900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9" name="楕円 1228">
                  <a:extLst>
                    <a:ext uri="{FF2B5EF4-FFF2-40B4-BE49-F238E27FC236}">
                      <a16:creationId xmlns:a16="http://schemas.microsoft.com/office/drawing/2014/main" id="{70A8E500-DD26-F418-EB5F-23EA366BF604}"/>
                    </a:ext>
                  </a:extLst>
                </p:cNvPr>
                <p:cNvSpPr/>
                <p:nvPr/>
              </p:nvSpPr>
              <p:spPr>
                <a:xfrm>
                  <a:off x="1169516" y="2697957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0" name="楕円 1229">
                  <a:extLst>
                    <a:ext uri="{FF2B5EF4-FFF2-40B4-BE49-F238E27FC236}">
                      <a16:creationId xmlns:a16="http://schemas.microsoft.com/office/drawing/2014/main" id="{FCB3DB76-F0DF-6F8C-37B7-FC4A3F93CBE6}"/>
                    </a:ext>
                  </a:extLst>
                </p:cNvPr>
                <p:cNvSpPr/>
                <p:nvPr/>
              </p:nvSpPr>
              <p:spPr>
                <a:xfrm>
                  <a:off x="1280526" y="2321718"/>
                  <a:ext cx="355367" cy="355367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1" name="楕円 1230">
                  <a:extLst>
                    <a:ext uri="{FF2B5EF4-FFF2-40B4-BE49-F238E27FC236}">
                      <a16:creationId xmlns:a16="http://schemas.microsoft.com/office/drawing/2014/main" id="{D2ACB7C4-1F5C-84C8-5600-601E3C352038}"/>
                    </a:ext>
                  </a:extLst>
                </p:cNvPr>
                <p:cNvSpPr/>
                <p:nvPr/>
              </p:nvSpPr>
              <p:spPr>
                <a:xfrm>
                  <a:off x="1352872" y="2390775"/>
                  <a:ext cx="212494" cy="212492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2" name="楕円 1231">
                  <a:extLst>
                    <a:ext uri="{FF2B5EF4-FFF2-40B4-BE49-F238E27FC236}">
                      <a16:creationId xmlns:a16="http://schemas.microsoft.com/office/drawing/2014/main" id="{DF238C0E-FA1A-068B-0D8E-5AC2F3578A91}"/>
                    </a:ext>
                  </a:extLst>
                </p:cNvPr>
                <p:cNvSpPr/>
                <p:nvPr/>
              </p:nvSpPr>
              <p:spPr>
                <a:xfrm>
                  <a:off x="1408349" y="2443162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3" name="楕円 1232">
                  <a:extLst>
                    <a:ext uri="{FF2B5EF4-FFF2-40B4-BE49-F238E27FC236}">
                      <a16:creationId xmlns:a16="http://schemas.microsoft.com/office/drawing/2014/main" id="{CCD1FDCC-6038-F21A-20CC-AE570DC8F769}"/>
                    </a:ext>
                  </a:extLst>
                </p:cNvPr>
                <p:cNvSpPr/>
                <p:nvPr/>
              </p:nvSpPr>
              <p:spPr>
                <a:xfrm>
                  <a:off x="1224993" y="2750344"/>
                  <a:ext cx="107720" cy="107718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楕円 1233">
                  <a:extLst>
                    <a:ext uri="{FF2B5EF4-FFF2-40B4-BE49-F238E27FC236}">
                      <a16:creationId xmlns:a16="http://schemas.microsoft.com/office/drawing/2014/main" id="{6600BD08-0C84-4D71-2A11-1B704873C91D}"/>
                    </a:ext>
                  </a:extLst>
                </p:cNvPr>
                <p:cNvSpPr/>
                <p:nvPr/>
              </p:nvSpPr>
              <p:spPr>
                <a:xfrm>
                  <a:off x="1801477" y="2392919"/>
                  <a:ext cx="76437" cy="7643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5" name="楕円 1234">
                  <a:extLst>
                    <a:ext uri="{FF2B5EF4-FFF2-40B4-BE49-F238E27FC236}">
                      <a16:creationId xmlns:a16="http://schemas.microsoft.com/office/drawing/2014/main" id="{811ED2E6-701C-D250-CA44-F9E2203F2690}"/>
                    </a:ext>
                  </a:extLst>
                </p:cNvPr>
                <p:cNvSpPr/>
                <p:nvPr/>
              </p:nvSpPr>
              <p:spPr>
                <a:xfrm>
                  <a:off x="2204041" y="2392919"/>
                  <a:ext cx="76437" cy="7643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99" name="四角形: 上の 2 つの角を丸める 1198">
                <a:extLst>
                  <a:ext uri="{FF2B5EF4-FFF2-40B4-BE49-F238E27FC236}">
                    <a16:creationId xmlns:a16="http://schemas.microsoft.com/office/drawing/2014/main" id="{52BC6AAC-342C-4EF5-AA2A-9264916B9E8B}"/>
                  </a:ext>
                </a:extLst>
              </p:cNvPr>
              <p:cNvSpPr/>
              <p:nvPr/>
            </p:nvSpPr>
            <p:spPr>
              <a:xfrm flipV="1">
                <a:off x="1166450" y="2918241"/>
                <a:ext cx="440532" cy="92973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00" name="グループ化 1199">
                <a:extLst>
                  <a:ext uri="{FF2B5EF4-FFF2-40B4-BE49-F238E27FC236}">
                    <a16:creationId xmlns:a16="http://schemas.microsoft.com/office/drawing/2014/main" id="{C40A0A91-3E83-61E4-E360-9C77D4C94250}"/>
                  </a:ext>
                </a:extLst>
              </p:cNvPr>
              <p:cNvGrpSpPr/>
              <p:nvPr/>
            </p:nvGrpSpPr>
            <p:grpSpPr>
              <a:xfrm>
                <a:off x="979901" y="2246981"/>
                <a:ext cx="478307" cy="1600994"/>
                <a:chOff x="925320" y="2162888"/>
                <a:chExt cx="503430" cy="1685087"/>
              </a:xfrm>
              <a:solidFill>
                <a:srgbClr val="FFFF00"/>
              </a:solidFill>
            </p:grpSpPr>
            <p:sp>
              <p:nvSpPr>
                <p:cNvPr id="1201" name="四角形: 上の 2 つの角を丸める 1200">
                  <a:extLst>
                    <a:ext uri="{FF2B5EF4-FFF2-40B4-BE49-F238E27FC236}">
                      <a16:creationId xmlns:a16="http://schemas.microsoft.com/office/drawing/2014/main" id="{91704EB3-A5B9-BBB9-9BA9-7BC885D7B391}"/>
                    </a:ext>
                  </a:extLst>
                </p:cNvPr>
                <p:cNvSpPr/>
                <p:nvPr/>
              </p:nvSpPr>
              <p:spPr>
                <a:xfrm flipV="1">
                  <a:off x="950483" y="3199789"/>
                  <a:ext cx="440532" cy="648186"/>
                </a:xfrm>
                <a:prstGeom prst="round2SameRect">
                  <a:avLst>
                    <a:gd name="adj1" fmla="val 50000"/>
                    <a:gd name="adj2" fmla="val 18288"/>
                  </a:avLst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2" name="フリーフォーム: 図形 1201">
                  <a:extLst>
                    <a:ext uri="{FF2B5EF4-FFF2-40B4-BE49-F238E27FC236}">
                      <a16:creationId xmlns:a16="http://schemas.microsoft.com/office/drawing/2014/main" id="{4726333F-2F7B-749B-95F1-18C04FBD1225}"/>
                    </a:ext>
                  </a:extLst>
                </p:cNvPr>
                <p:cNvSpPr/>
                <p:nvPr/>
              </p:nvSpPr>
              <p:spPr>
                <a:xfrm rot="10800000" flipH="1">
                  <a:off x="925320" y="3178683"/>
                  <a:ext cx="503430" cy="202692"/>
                </a:xfrm>
                <a:custGeom>
                  <a:avLst/>
                  <a:gdLst>
                    <a:gd name="connsiteX0" fmla="*/ 0 w 528040"/>
                    <a:gd name="connsiteY0" fmla="*/ 200970 h 200970"/>
                    <a:gd name="connsiteX1" fmla="*/ 60423 w 528040"/>
                    <a:gd name="connsiteY1" fmla="*/ 200970 h 200970"/>
                    <a:gd name="connsiteX2" fmla="*/ 203597 w 528040"/>
                    <a:gd name="connsiteY2" fmla="*/ 200970 h 200970"/>
                    <a:gd name="connsiteX3" fmla="*/ 264020 w 528040"/>
                    <a:gd name="connsiteY3" fmla="*/ 200970 h 200970"/>
                    <a:gd name="connsiteX4" fmla="*/ 324443 w 528040"/>
                    <a:gd name="connsiteY4" fmla="*/ 200970 h 200970"/>
                    <a:gd name="connsiteX5" fmla="*/ 467617 w 528040"/>
                    <a:gd name="connsiteY5" fmla="*/ 200970 h 200970"/>
                    <a:gd name="connsiteX6" fmla="*/ 528040 w 528040"/>
                    <a:gd name="connsiteY6" fmla="*/ 200970 h 200970"/>
                    <a:gd name="connsiteX7" fmla="*/ 528040 w 528040"/>
                    <a:gd name="connsiteY7" fmla="*/ 21017 h 200970"/>
                    <a:gd name="connsiteX8" fmla="*/ 453459 w 528040"/>
                    <a:gd name="connsiteY8" fmla="*/ 86937 h 200970"/>
                    <a:gd name="connsiteX9" fmla="*/ 396030 w 528040"/>
                    <a:gd name="connsiteY9" fmla="*/ 0 h 200970"/>
                    <a:gd name="connsiteX10" fmla="*/ 338601 w 528040"/>
                    <a:gd name="connsiteY10" fmla="*/ 86937 h 200970"/>
                    <a:gd name="connsiteX11" fmla="*/ 264020 w 528040"/>
                    <a:gd name="connsiteY11" fmla="*/ 21017 h 200970"/>
                    <a:gd name="connsiteX12" fmla="*/ 189439 w 528040"/>
                    <a:gd name="connsiteY12" fmla="*/ 86937 h 200970"/>
                    <a:gd name="connsiteX13" fmla="*/ 132010 w 528040"/>
                    <a:gd name="connsiteY13" fmla="*/ 0 h 200970"/>
                    <a:gd name="connsiteX14" fmla="*/ 74581 w 528040"/>
                    <a:gd name="connsiteY14" fmla="*/ 86937 h 200970"/>
                    <a:gd name="connsiteX15" fmla="*/ 0 w 528040"/>
                    <a:gd name="connsiteY15" fmla="*/ 21017 h 200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8040" h="200970">
                      <a:moveTo>
                        <a:pt x="0" y="200970"/>
                      </a:moveTo>
                      <a:lnTo>
                        <a:pt x="60423" y="200970"/>
                      </a:lnTo>
                      <a:lnTo>
                        <a:pt x="203597" y="200970"/>
                      </a:lnTo>
                      <a:lnTo>
                        <a:pt x="264020" y="200970"/>
                      </a:lnTo>
                      <a:lnTo>
                        <a:pt x="324443" y="200970"/>
                      </a:lnTo>
                      <a:lnTo>
                        <a:pt x="467617" y="200970"/>
                      </a:lnTo>
                      <a:lnTo>
                        <a:pt x="528040" y="200970"/>
                      </a:lnTo>
                      <a:lnTo>
                        <a:pt x="528040" y="21017"/>
                      </a:lnTo>
                      <a:lnTo>
                        <a:pt x="453459" y="86937"/>
                      </a:lnTo>
                      <a:lnTo>
                        <a:pt x="396030" y="0"/>
                      </a:lnTo>
                      <a:lnTo>
                        <a:pt x="338601" y="86937"/>
                      </a:lnTo>
                      <a:lnTo>
                        <a:pt x="264020" y="21017"/>
                      </a:lnTo>
                      <a:lnTo>
                        <a:pt x="189439" y="86937"/>
                      </a:lnTo>
                      <a:lnTo>
                        <a:pt x="132010" y="0"/>
                      </a:lnTo>
                      <a:lnTo>
                        <a:pt x="74581" y="86937"/>
                      </a:lnTo>
                      <a:lnTo>
                        <a:pt x="0" y="21017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3" name="台形 1202">
                  <a:extLst>
                    <a:ext uri="{FF2B5EF4-FFF2-40B4-BE49-F238E27FC236}">
                      <a16:creationId xmlns:a16="http://schemas.microsoft.com/office/drawing/2014/main" id="{52336BD5-E840-1326-F345-E5F31EF63BA6}"/>
                    </a:ext>
                  </a:extLst>
                </p:cNvPr>
                <p:cNvSpPr/>
                <p:nvPr/>
              </p:nvSpPr>
              <p:spPr>
                <a:xfrm rot="10800000">
                  <a:off x="1098355" y="2603267"/>
                  <a:ext cx="150264" cy="1244708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4" name="四角形: 上の 2 つの角を丸める 1203">
                  <a:extLst>
                    <a:ext uri="{FF2B5EF4-FFF2-40B4-BE49-F238E27FC236}">
                      <a16:creationId xmlns:a16="http://schemas.microsoft.com/office/drawing/2014/main" id="{8863393F-573D-C620-9BAA-03F41831A53D}"/>
                    </a:ext>
                  </a:extLst>
                </p:cNvPr>
                <p:cNvSpPr/>
                <p:nvPr/>
              </p:nvSpPr>
              <p:spPr>
                <a:xfrm rot="5400000" flipV="1">
                  <a:off x="976685" y="2936882"/>
                  <a:ext cx="376321" cy="287304"/>
                </a:xfrm>
                <a:prstGeom prst="round2SameRect">
                  <a:avLst>
                    <a:gd name="adj1" fmla="val 50000"/>
                    <a:gd name="adj2" fmla="val 18288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5" name="フリーフォーム: 図形 1204">
                  <a:extLst>
                    <a:ext uri="{FF2B5EF4-FFF2-40B4-BE49-F238E27FC236}">
                      <a16:creationId xmlns:a16="http://schemas.microsoft.com/office/drawing/2014/main" id="{08C5053A-117D-80B0-FD48-E05C8218B3DC}"/>
                    </a:ext>
                  </a:extLst>
                </p:cNvPr>
                <p:cNvSpPr/>
                <p:nvPr/>
              </p:nvSpPr>
              <p:spPr>
                <a:xfrm rot="10800000" flipH="1">
                  <a:off x="1040905" y="2503460"/>
                  <a:ext cx="264020" cy="200970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6" name="楕円 1205">
                  <a:extLst>
                    <a:ext uri="{FF2B5EF4-FFF2-40B4-BE49-F238E27FC236}">
                      <a16:creationId xmlns:a16="http://schemas.microsoft.com/office/drawing/2014/main" id="{0B16E70A-182E-4348-0880-85BDB71FA56B}"/>
                    </a:ext>
                  </a:extLst>
                </p:cNvPr>
                <p:cNvSpPr/>
                <p:nvPr/>
              </p:nvSpPr>
              <p:spPr>
                <a:xfrm>
                  <a:off x="975610" y="2162888"/>
                  <a:ext cx="398447" cy="39844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7" name="楕円 1206">
                  <a:extLst>
                    <a:ext uri="{FF2B5EF4-FFF2-40B4-BE49-F238E27FC236}">
                      <a16:creationId xmlns:a16="http://schemas.microsoft.com/office/drawing/2014/main" id="{826E5EA0-030B-5F36-C106-370C65462408}"/>
                    </a:ext>
                  </a:extLst>
                </p:cNvPr>
                <p:cNvSpPr/>
                <p:nvPr/>
              </p:nvSpPr>
              <p:spPr>
                <a:xfrm>
                  <a:off x="1185482" y="2203780"/>
                  <a:ext cx="107385" cy="107385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26" name="グループ化 1325">
            <a:extLst>
              <a:ext uri="{FF2B5EF4-FFF2-40B4-BE49-F238E27FC236}">
                <a16:creationId xmlns:a16="http://schemas.microsoft.com/office/drawing/2014/main" id="{241B602A-AB99-E7AE-C744-7EFD419B13FE}"/>
              </a:ext>
            </a:extLst>
          </p:cNvPr>
          <p:cNvGrpSpPr/>
          <p:nvPr/>
        </p:nvGrpSpPr>
        <p:grpSpPr>
          <a:xfrm>
            <a:off x="4483164" y="4006185"/>
            <a:ext cx="1050951" cy="2177616"/>
            <a:chOff x="246315" y="1115616"/>
            <a:chExt cx="1763382" cy="3653803"/>
          </a:xfrm>
        </p:grpSpPr>
        <p:grpSp>
          <p:nvGrpSpPr>
            <p:cNvPr id="1327" name="グループ化 1326">
              <a:extLst>
                <a:ext uri="{FF2B5EF4-FFF2-40B4-BE49-F238E27FC236}">
                  <a16:creationId xmlns:a16="http://schemas.microsoft.com/office/drawing/2014/main" id="{75A9AD30-498E-57BC-55CF-2F885B56C76C}"/>
                </a:ext>
              </a:extLst>
            </p:cNvPr>
            <p:cNvGrpSpPr/>
            <p:nvPr/>
          </p:nvGrpSpPr>
          <p:grpSpPr>
            <a:xfrm>
              <a:off x="246315" y="1115616"/>
              <a:ext cx="1763382" cy="2067204"/>
              <a:chOff x="246315" y="1115616"/>
              <a:chExt cx="1763382" cy="2067204"/>
            </a:xfrm>
          </p:grpSpPr>
          <p:sp>
            <p:nvSpPr>
              <p:cNvPr id="1374" name="フリーフォーム: 図形 1373">
                <a:extLst>
                  <a:ext uri="{FF2B5EF4-FFF2-40B4-BE49-F238E27FC236}">
                    <a16:creationId xmlns:a16="http://schemas.microsoft.com/office/drawing/2014/main" id="{D61298B4-E362-E4D5-482F-A6C9F8207BCD}"/>
                  </a:ext>
                </a:extLst>
              </p:cNvPr>
              <p:cNvSpPr/>
              <p:nvPr/>
            </p:nvSpPr>
            <p:spPr>
              <a:xfrm flipV="1">
                <a:off x="1468224" y="2343781"/>
                <a:ext cx="453258" cy="496941"/>
              </a:xfrm>
              <a:custGeom>
                <a:avLst/>
                <a:gdLst>
                  <a:gd name="connsiteX0" fmla="*/ 226629 w 453258"/>
                  <a:gd name="connsiteY0" fmla="*/ 496941 h 496941"/>
                  <a:gd name="connsiteX1" fmla="*/ 453258 w 453258"/>
                  <a:gd name="connsiteY1" fmla="*/ 270312 h 496941"/>
                  <a:gd name="connsiteX2" fmla="*/ 453258 w 453258"/>
                  <a:gd name="connsiteY2" fmla="*/ 135703 h 496941"/>
                  <a:gd name="connsiteX3" fmla="*/ 0 w 453258"/>
                  <a:gd name="connsiteY3" fmla="*/ 0 h 496941"/>
                  <a:gd name="connsiteX4" fmla="*/ 0 w 453258"/>
                  <a:gd name="connsiteY4" fmla="*/ 270312 h 496941"/>
                  <a:gd name="connsiteX5" fmla="*/ 226629 w 453258"/>
                  <a:gd name="connsiteY5" fmla="*/ 496941 h 49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258" h="496941">
                    <a:moveTo>
                      <a:pt x="226629" y="496941"/>
                    </a:moveTo>
                    <a:cubicBezTo>
                      <a:pt x="351793" y="496941"/>
                      <a:pt x="453258" y="395476"/>
                      <a:pt x="453258" y="270312"/>
                    </a:cubicBezTo>
                    <a:lnTo>
                      <a:pt x="453258" y="135703"/>
                    </a:lnTo>
                    <a:lnTo>
                      <a:pt x="0" y="0"/>
                    </a:lnTo>
                    <a:lnTo>
                      <a:pt x="0" y="270312"/>
                    </a:lnTo>
                    <a:cubicBezTo>
                      <a:pt x="0" y="395476"/>
                      <a:pt x="101465" y="496941"/>
                      <a:pt x="226629" y="49694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5" name="フリーフォーム: 図形 1374">
                <a:extLst>
                  <a:ext uri="{FF2B5EF4-FFF2-40B4-BE49-F238E27FC236}">
                    <a16:creationId xmlns:a16="http://schemas.microsoft.com/office/drawing/2014/main" id="{DDC9BA49-C652-9C91-D88A-F102E2EF647C}"/>
                  </a:ext>
                </a:extLst>
              </p:cNvPr>
              <p:cNvSpPr/>
              <p:nvPr/>
            </p:nvSpPr>
            <p:spPr>
              <a:xfrm flipV="1">
                <a:off x="580069" y="2338014"/>
                <a:ext cx="1249709" cy="770389"/>
              </a:xfrm>
              <a:custGeom>
                <a:avLst/>
                <a:gdLst>
                  <a:gd name="connsiteX0" fmla="*/ 162194 w 1249709"/>
                  <a:gd name="connsiteY0" fmla="*/ 770389 h 770389"/>
                  <a:gd name="connsiteX1" fmla="*/ 1087515 w 1249709"/>
                  <a:gd name="connsiteY1" fmla="*/ 770389 h 770389"/>
                  <a:gd name="connsiteX2" fmla="*/ 1249709 w 1249709"/>
                  <a:gd name="connsiteY2" fmla="*/ 608195 h 770389"/>
                  <a:gd name="connsiteX3" fmla="*/ 1249709 w 1249709"/>
                  <a:gd name="connsiteY3" fmla="*/ 374157 h 770389"/>
                  <a:gd name="connsiteX4" fmla="*/ 0 w 1249709"/>
                  <a:gd name="connsiteY4" fmla="*/ 0 h 770389"/>
                  <a:gd name="connsiteX5" fmla="*/ 0 w 1249709"/>
                  <a:gd name="connsiteY5" fmla="*/ 608195 h 770389"/>
                  <a:gd name="connsiteX6" fmla="*/ 162194 w 1249709"/>
                  <a:gd name="connsiteY6" fmla="*/ 770389 h 77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709" h="770389">
                    <a:moveTo>
                      <a:pt x="162194" y="770389"/>
                    </a:moveTo>
                    <a:lnTo>
                      <a:pt x="1087515" y="770389"/>
                    </a:lnTo>
                    <a:cubicBezTo>
                      <a:pt x="1177092" y="770389"/>
                      <a:pt x="1249709" y="697772"/>
                      <a:pt x="1249709" y="608195"/>
                    </a:cubicBezTo>
                    <a:lnTo>
                      <a:pt x="1249709" y="374157"/>
                    </a:lnTo>
                    <a:lnTo>
                      <a:pt x="0" y="0"/>
                    </a:lnTo>
                    <a:lnTo>
                      <a:pt x="0" y="608195"/>
                    </a:lnTo>
                    <a:cubicBezTo>
                      <a:pt x="0" y="697772"/>
                      <a:pt x="72617" y="770389"/>
                      <a:pt x="162194" y="770389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6" name="フリーフォーム: 図形 1375">
                <a:extLst>
                  <a:ext uri="{FF2B5EF4-FFF2-40B4-BE49-F238E27FC236}">
                    <a16:creationId xmlns:a16="http://schemas.microsoft.com/office/drawing/2014/main" id="{73A0430E-E186-A405-9F40-D6FEA3F6E474}"/>
                  </a:ext>
                </a:extLst>
              </p:cNvPr>
              <p:cNvSpPr/>
              <p:nvPr/>
            </p:nvSpPr>
            <p:spPr>
              <a:xfrm>
                <a:off x="773032" y="2851496"/>
                <a:ext cx="666452" cy="199533"/>
              </a:xfrm>
              <a:custGeom>
                <a:avLst/>
                <a:gdLst>
                  <a:gd name="connsiteX0" fmla="*/ 0 w 666452"/>
                  <a:gd name="connsiteY0" fmla="*/ 138113 h 199533"/>
                  <a:gd name="connsiteX1" fmla="*/ 205146 w 666452"/>
                  <a:gd name="connsiteY1" fmla="*/ 138113 h 199533"/>
                  <a:gd name="connsiteX2" fmla="*/ 0 w 666452"/>
                  <a:gd name="connsiteY2" fmla="*/ 199533 h 199533"/>
                  <a:gd name="connsiteX3" fmla="*/ 0 w 666452"/>
                  <a:gd name="connsiteY3" fmla="*/ 0 h 199533"/>
                  <a:gd name="connsiteX4" fmla="*/ 666452 w 666452"/>
                  <a:gd name="connsiteY4" fmla="*/ 0 h 199533"/>
                  <a:gd name="connsiteX5" fmla="*/ 386451 w 666452"/>
                  <a:gd name="connsiteY5" fmla="*/ 83831 h 199533"/>
                  <a:gd name="connsiteX6" fmla="*/ 0 w 666452"/>
                  <a:gd name="connsiteY6" fmla="*/ 83831 h 19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452" h="199533">
                    <a:moveTo>
                      <a:pt x="0" y="138113"/>
                    </a:moveTo>
                    <a:lnTo>
                      <a:pt x="205146" y="138113"/>
                    </a:lnTo>
                    <a:lnTo>
                      <a:pt x="0" y="199533"/>
                    </a:lnTo>
                    <a:close/>
                    <a:moveTo>
                      <a:pt x="0" y="0"/>
                    </a:moveTo>
                    <a:lnTo>
                      <a:pt x="666452" y="0"/>
                    </a:lnTo>
                    <a:lnTo>
                      <a:pt x="386451" y="83831"/>
                    </a:lnTo>
                    <a:lnTo>
                      <a:pt x="0" y="83831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7" name="ひし形 1376">
                <a:extLst>
                  <a:ext uri="{FF2B5EF4-FFF2-40B4-BE49-F238E27FC236}">
                    <a16:creationId xmlns:a16="http://schemas.microsoft.com/office/drawing/2014/main" id="{9137223B-5935-80EB-5AD9-1DE9598F2435}"/>
                  </a:ext>
                </a:extLst>
              </p:cNvPr>
              <p:cNvSpPr/>
              <p:nvPr/>
            </p:nvSpPr>
            <p:spPr>
              <a:xfrm>
                <a:off x="773221" y="2851496"/>
                <a:ext cx="163734" cy="83831"/>
              </a:xfrm>
              <a:prstGeom prst="diamond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8" name="ひし形 1377">
                <a:extLst>
                  <a:ext uri="{FF2B5EF4-FFF2-40B4-BE49-F238E27FC236}">
                    <a16:creationId xmlns:a16="http://schemas.microsoft.com/office/drawing/2014/main" id="{D2C58B7F-54D4-98ED-5BDD-45F0099642B4}"/>
                  </a:ext>
                </a:extLst>
              </p:cNvPr>
              <p:cNvSpPr/>
              <p:nvPr/>
            </p:nvSpPr>
            <p:spPr>
              <a:xfrm>
                <a:off x="951927" y="2851496"/>
                <a:ext cx="163734" cy="83831"/>
              </a:xfrm>
              <a:prstGeom prst="diamond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9" name="フリーフォーム: 図形 1378">
                <a:extLst>
                  <a:ext uri="{FF2B5EF4-FFF2-40B4-BE49-F238E27FC236}">
                    <a16:creationId xmlns:a16="http://schemas.microsoft.com/office/drawing/2014/main" id="{365D2689-F648-ED5B-D53C-332D84B643A3}"/>
                  </a:ext>
                </a:extLst>
              </p:cNvPr>
              <p:cNvSpPr/>
              <p:nvPr/>
            </p:nvSpPr>
            <p:spPr>
              <a:xfrm>
                <a:off x="924607" y="2343781"/>
                <a:ext cx="363503" cy="598308"/>
              </a:xfrm>
              <a:custGeom>
                <a:avLst/>
                <a:gdLst>
                  <a:gd name="connsiteX0" fmla="*/ 0 w 363503"/>
                  <a:gd name="connsiteY0" fmla="*/ 0 h 598308"/>
                  <a:gd name="connsiteX1" fmla="*/ 171171 w 363503"/>
                  <a:gd name="connsiteY1" fmla="*/ 0 h 598308"/>
                  <a:gd name="connsiteX2" fmla="*/ 363503 w 363503"/>
                  <a:gd name="connsiteY2" fmla="*/ 551902 h 598308"/>
                  <a:gd name="connsiteX3" fmla="*/ 208504 w 363503"/>
                  <a:gd name="connsiteY3" fmla="*/ 598308 h 59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503" h="598308">
                    <a:moveTo>
                      <a:pt x="0" y="0"/>
                    </a:moveTo>
                    <a:lnTo>
                      <a:pt x="171171" y="0"/>
                    </a:lnTo>
                    <a:lnTo>
                      <a:pt x="363503" y="551902"/>
                    </a:lnTo>
                    <a:lnTo>
                      <a:pt x="208504" y="59830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0" name="フリーフォーム: 図形 1379">
                <a:extLst>
                  <a:ext uri="{FF2B5EF4-FFF2-40B4-BE49-F238E27FC236}">
                    <a16:creationId xmlns:a16="http://schemas.microsoft.com/office/drawing/2014/main" id="{BA43331B-71A4-5885-79DB-88C637E11581}"/>
                  </a:ext>
                </a:extLst>
              </p:cNvPr>
              <p:cNvSpPr/>
              <p:nvPr/>
            </p:nvSpPr>
            <p:spPr>
              <a:xfrm>
                <a:off x="965882" y="2343781"/>
                <a:ext cx="359518" cy="586872"/>
              </a:xfrm>
              <a:custGeom>
                <a:avLst/>
                <a:gdLst>
                  <a:gd name="connsiteX0" fmla="*/ 0 w 359518"/>
                  <a:gd name="connsiteY0" fmla="*/ 0 h 586872"/>
                  <a:gd name="connsiteX1" fmla="*/ 171171 w 359518"/>
                  <a:gd name="connsiteY1" fmla="*/ 0 h 586872"/>
                  <a:gd name="connsiteX2" fmla="*/ 359518 w 359518"/>
                  <a:gd name="connsiteY2" fmla="*/ 540466 h 586872"/>
                  <a:gd name="connsiteX3" fmla="*/ 204519 w 359518"/>
                  <a:gd name="connsiteY3" fmla="*/ 586872 h 586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9518" h="586872">
                    <a:moveTo>
                      <a:pt x="0" y="0"/>
                    </a:moveTo>
                    <a:lnTo>
                      <a:pt x="171171" y="0"/>
                    </a:lnTo>
                    <a:lnTo>
                      <a:pt x="359518" y="540466"/>
                    </a:lnTo>
                    <a:lnTo>
                      <a:pt x="204519" y="586872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1" name="フリーフォーム: 図形 1380">
                <a:extLst>
                  <a:ext uri="{FF2B5EF4-FFF2-40B4-BE49-F238E27FC236}">
                    <a16:creationId xmlns:a16="http://schemas.microsoft.com/office/drawing/2014/main" id="{AE5DBB21-7651-E02B-7CF1-B0E1C8279518}"/>
                  </a:ext>
                </a:extLst>
              </p:cNvPr>
              <p:cNvSpPr/>
              <p:nvPr/>
            </p:nvSpPr>
            <p:spPr>
              <a:xfrm>
                <a:off x="1287685" y="2338013"/>
                <a:ext cx="364320" cy="557797"/>
              </a:xfrm>
              <a:custGeom>
                <a:avLst/>
                <a:gdLst>
                  <a:gd name="connsiteX0" fmla="*/ 193149 w 364320"/>
                  <a:gd name="connsiteY0" fmla="*/ 0 h 557797"/>
                  <a:gd name="connsiteX1" fmla="*/ 364320 w 364320"/>
                  <a:gd name="connsiteY1" fmla="*/ 0 h 557797"/>
                  <a:gd name="connsiteX2" fmla="*/ 190969 w 364320"/>
                  <a:gd name="connsiteY2" fmla="*/ 500622 h 557797"/>
                  <a:gd name="connsiteX3" fmla="*/ 0 w 364320"/>
                  <a:gd name="connsiteY3" fmla="*/ 557797 h 557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320" h="557797">
                    <a:moveTo>
                      <a:pt x="193149" y="0"/>
                    </a:moveTo>
                    <a:lnTo>
                      <a:pt x="364320" y="0"/>
                    </a:lnTo>
                    <a:lnTo>
                      <a:pt x="190969" y="500622"/>
                    </a:lnTo>
                    <a:lnTo>
                      <a:pt x="0" y="55779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2" name="フリーフォーム: 図形 1381">
                <a:extLst>
                  <a:ext uri="{FF2B5EF4-FFF2-40B4-BE49-F238E27FC236}">
                    <a16:creationId xmlns:a16="http://schemas.microsoft.com/office/drawing/2014/main" id="{5C14CEB3-6E20-098A-D10D-3CC442854B59}"/>
                  </a:ext>
                </a:extLst>
              </p:cNvPr>
              <p:cNvSpPr/>
              <p:nvPr/>
            </p:nvSpPr>
            <p:spPr>
              <a:xfrm>
                <a:off x="1329909" y="2338013"/>
                <a:ext cx="360197" cy="545891"/>
              </a:xfrm>
              <a:custGeom>
                <a:avLst/>
                <a:gdLst>
                  <a:gd name="connsiteX0" fmla="*/ 189026 w 360197"/>
                  <a:gd name="connsiteY0" fmla="*/ 0 h 545891"/>
                  <a:gd name="connsiteX1" fmla="*/ 360197 w 360197"/>
                  <a:gd name="connsiteY1" fmla="*/ 0 h 545891"/>
                  <a:gd name="connsiteX2" fmla="*/ 190969 w 360197"/>
                  <a:gd name="connsiteY2" fmla="*/ 488716 h 545891"/>
                  <a:gd name="connsiteX3" fmla="*/ 0 w 360197"/>
                  <a:gd name="connsiteY3" fmla="*/ 545891 h 545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197" h="545891">
                    <a:moveTo>
                      <a:pt x="189026" y="0"/>
                    </a:moveTo>
                    <a:lnTo>
                      <a:pt x="360197" y="0"/>
                    </a:lnTo>
                    <a:lnTo>
                      <a:pt x="190969" y="488716"/>
                    </a:lnTo>
                    <a:lnTo>
                      <a:pt x="0" y="545891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3" name="四角形: 上の 2 つの角を丸める 1382">
                <a:extLst>
                  <a:ext uri="{FF2B5EF4-FFF2-40B4-BE49-F238E27FC236}">
                    <a16:creationId xmlns:a16="http://schemas.microsoft.com/office/drawing/2014/main" id="{893ABC17-5A73-0BB7-F6CC-CB4CE789B9A2}"/>
                  </a:ext>
                </a:extLst>
              </p:cNvPr>
              <p:cNvSpPr/>
              <p:nvPr/>
            </p:nvSpPr>
            <p:spPr>
              <a:xfrm rot="5400000" flipV="1">
                <a:off x="1088015" y="1727103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4" name="楕円 1383">
                <a:extLst>
                  <a:ext uri="{FF2B5EF4-FFF2-40B4-BE49-F238E27FC236}">
                    <a16:creationId xmlns:a16="http://schemas.microsoft.com/office/drawing/2014/main" id="{057149D9-652E-6386-9079-D5FEE0ED54AD}"/>
                  </a:ext>
                </a:extLst>
              </p:cNvPr>
              <p:cNvSpPr/>
              <p:nvPr/>
            </p:nvSpPr>
            <p:spPr>
              <a:xfrm>
                <a:off x="1474412" y="1717869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5" name="楕円 1384">
                <a:extLst>
                  <a:ext uri="{FF2B5EF4-FFF2-40B4-BE49-F238E27FC236}">
                    <a16:creationId xmlns:a16="http://schemas.microsoft.com/office/drawing/2014/main" id="{28EA25AE-F337-7020-76FD-DACDF94B003C}"/>
                  </a:ext>
                </a:extLst>
              </p:cNvPr>
              <p:cNvSpPr/>
              <p:nvPr/>
            </p:nvSpPr>
            <p:spPr>
              <a:xfrm>
                <a:off x="1546758" y="1786926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6" name="楕円 1385">
                <a:extLst>
                  <a:ext uri="{FF2B5EF4-FFF2-40B4-BE49-F238E27FC236}">
                    <a16:creationId xmlns:a16="http://schemas.microsoft.com/office/drawing/2014/main" id="{B80561D7-DBA3-1F51-912A-A671B750D463}"/>
                  </a:ext>
                </a:extLst>
              </p:cNvPr>
              <p:cNvSpPr/>
              <p:nvPr/>
            </p:nvSpPr>
            <p:spPr>
              <a:xfrm>
                <a:off x="1602235" y="1839313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7" name="楕円 1386">
                <a:extLst>
                  <a:ext uri="{FF2B5EF4-FFF2-40B4-BE49-F238E27FC236}">
                    <a16:creationId xmlns:a16="http://schemas.microsoft.com/office/drawing/2014/main" id="{AA2B3C05-B117-EF42-20A5-B89062CAB784}"/>
                  </a:ext>
                </a:extLst>
              </p:cNvPr>
              <p:cNvSpPr/>
              <p:nvPr/>
            </p:nvSpPr>
            <p:spPr>
              <a:xfrm>
                <a:off x="1654330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8" name="楕円 1387">
                <a:extLst>
                  <a:ext uri="{FF2B5EF4-FFF2-40B4-BE49-F238E27FC236}">
                    <a16:creationId xmlns:a16="http://schemas.microsoft.com/office/drawing/2014/main" id="{28AF2B6E-6EAD-E642-9DB0-B7BD291345DF}"/>
                  </a:ext>
                </a:extLst>
              </p:cNvPr>
              <p:cNvSpPr/>
              <p:nvPr/>
            </p:nvSpPr>
            <p:spPr>
              <a:xfrm>
                <a:off x="1726676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9" name="楕円 1388">
                <a:extLst>
                  <a:ext uri="{FF2B5EF4-FFF2-40B4-BE49-F238E27FC236}">
                    <a16:creationId xmlns:a16="http://schemas.microsoft.com/office/drawing/2014/main" id="{3B415B75-5C9E-B803-E0C4-FBB94DAF5909}"/>
                  </a:ext>
                </a:extLst>
              </p:cNvPr>
              <p:cNvSpPr/>
              <p:nvPr/>
            </p:nvSpPr>
            <p:spPr>
              <a:xfrm>
                <a:off x="1782153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0" name="四角形: 上の 2 つの角を丸める 1389">
                <a:extLst>
                  <a:ext uri="{FF2B5EF4-FFF2-40B4-BE49-F238E27FC236}">
                    <a16:creationId xmlns:a16="http://schemas.microsoft.com/office/drawing/2014/main" id="{E67A2DF5-DD30-BCC6-F9CE-D52F8621A148}"/>
                  </a:ext>
                </a:extLst>
              </p:cNvPr>
              <p:cNvSpPr/>
              <p:nvPr/>
            </p:nvSpPr>
            <p:spPr>
              <a:xfrm>
                <a:off x="791579" y="1480306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1" name="四角形: 上の 2 つの角を丸める 1390">
                <a:extLst>
                  <a:ext uri="{FF2B5EF4-FFF2-40B4-BE49-F238E27FC236}">
                    <a16:creationId xmlns:a16="http://schemas.microsoft.com/office/drawing/2014/main" id="{3699ABE8-578C-9A13-671B-5DB3A8B0D5FE}"/>
                  </a:ext>
                </a:extLst>
              </p:cNvPr>
              <p:cNvSpPr/>
              <p:nvPr/>
            </p:nvSpPr>
            <p:spPr>
              <a:xfrm flipV="1">
                <a:off x="791579" y="1377351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2" name="フリーフォーム: 図形 1391">
                <a:extLst>
                  <a:ext uri="{FF2B5EF4-FFF2-40B4-BE49-F238E27FC236}">
                    <a16:creationId xmlns:a16="http://schemas.microsoft.com/office/drawing/2014/main" id="{10CE04D4-DC6A-58AF-B59C-A45EA05FA7D2}"/>
                  </a:ext>
                </a:extLst>
              </p:cNvPr>
              <p:cNvSpPr/>
              <p:nvPr/>
            </p:nvSpPr>
            <p:spPr>
              <a:xfrm flipH="1">
                <a:off x="1030102" y="1115616"/>
                <a:ext cx="478632" cy="36433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3" name="四角形: 上の 2 つの角を丸める 1392">
                <a:extLst>
                  <a:ext uri="{FF2B5EF4-FFF2-40B4-BE49-F238E27FC236}">
                    <a16:creationId xmlns:a16="http://schemas.microsoft.com/office/drawing/2014/main" id="{3AB733CD-CDE1-844F-300A-EA1C2BFCFD87}"/>
                  </a:ext>
                </a:extLst>
              </p:cNvPr>
              <p:cNvSpPr/>
              <p:nvPr/>
            </p:nvSpPr>
            <p:spPr>
              <a:xfrm>
                <a:off x="1382129" y="1784986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4" name="四角形: 上の 2 つの角を丸める 1393">
                <a:extLst>
                  <a:ext uri="{FF2B5EF4-FFF2-40B4-BE49-F238E27FC236}">
                    <a16:creationId xmlns:a16="http://schemas.microsoft.com/office/drawing/2014/main" id="{AD68E17E-1EB2-B6B2-BCE1-8826D837E0E2}"/>
                  </a:ext>
                </a:extLst>
              </p:cNvPr>
              <p:cNvSpPr/>
              <p:nvPr/>
            </p:nvSpPr>
            <p:spPr>
              <a:xfrm>
                <a:off x="961044" y="1784986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5" name="四角形: 上の 2 つの角を丸める 74">
                <a:extLst>
                  <a:ext uri="{FF2B5EF4-FFF2-40B4-BE49-F238E27FC236}">
                    <a16:creationId xmlns:a16="http://schemas.microsoft.com/office/drawing/2014/main" id="{840D9A34-BB92-0C10-D3B9-4819580C1EAC}"/>
                  </a:ext>
                </a:extLst>
              </p:cNvPr>
              <p:cNvSpPr/>
              <p:nvPr/>
            </p:nvSpPr>
            <p:spPr>
              <a:xfrm rot="16200000">
                <a:off x="1161951" y="1877232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6" name="台形 1395">
                <a:extLst>
                  <a:ext uri="{FF2B5EF4-FFF2-40B4-BE49-F238E27FC236}">
                    <a16:creationId xmlns:a16="http://schemas.microsoft.com/office/drawing/2014/main" id="{9A2A085E-6D74-3BF5-E74C-C8C17468DFAD}"/>
                  </a:ext>
                </a:extLst>
              </p:cNvPr>
              <p:cNvSpPr/>
              <p:nvPr/>
            </p:nvSpPr>
            <p:spPr>
              <a:xfrm>
                <a:off x="1067804" y="2123986"/>
                <a:ext cx="412354" cy="152760"/>
              </a:xfrm>
              <a:prstGeom prst="trapezoid">
                <a:avLst>
                  <a:gd name="adj" fmla="val 63642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7" name="四角形: 上の 2 つの角を丸める 1396">
                <a:extLst>
                  <a:ext uri="{FF2B5EF4-FFF2-40B4-BE49-F238E27FC236}">
                    <a16:creationId xmlns:a16="http://schemas.microsoft.com/office/drawing/2014/main" id="{461C1147-CC19-3979-7237-EE7FED9B0B87}"/>
                  </a:ext>
                </a:extLst>
              </p:cNvPr>
              <p:cNvSpPr/>
              <p:nvPr/>
            </p:nvSpPr>
            <p:spPr>
              <a:xfrm flipV="1">
                <a:off x="1382129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8" name="四角形: 上の 2 つの角を丸める 1397">
                <a:extLst>
                  <a:ext uri="{FF2B5EF4-FFF2-40B4-BE49-F238E27FC236}">
                    <a16:creationId xmlns:a16="http://schemas.microsoft.com/office/drawing/2014/main" id="{A5898E5B-ACE1-EA18-5DF6-656E84754D60}"/>
                  </a:ext>
                </a:extLst>
              </p:cNvPr>
              <p:cNvSpPr/>
              <p:nvPr/>
            </p:nvSpPr>
            <p:spPr>
              <a:xfrm flipV="1">
                <a:off x="961044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9" name="四角形: 上の 2 つの角を丸める 1398">
                <a:extLst>
                  <a:ext uri="{FF2B5EF4-FFF2-40B4-BE49-F238E27FC236}">
                    <a16:creationId xmlns:a16="http://schemas.microsoft.com/office/drawing/2014/main" id="{C88C9A7E-0F44-8289-F438-19D170268A38}"/>
                  </a:ext>
                </a:extLst>
              </p:cNvPr>
              <p:cNvSpPr/>
              <p:nvPr/>
            </p:nvSpPr>
            <p:spPr>
              <a:xfrm rot="16200000" flipV="1">
                <a:off x="279764" y="1754140"/>
                <a:ext cx="100243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0" name="楕円 1399">
                <a:extLst>
                  <a:ext uri="{FF2B5EF4-FFF2-40B4-BE49-F238E27FC236}">
                    <a16:creationId xmlns:a16="http://schemas.microsoft.com/office/drawing/2014/main" id="{8348AACA-3AEA-431B-406C-EB07C0442404}"/>
                  </a:ext>
                </a:extLst>
              </p:cNvPr>
              <p:cNvSpPr/>
              <p:nvPr/>
            </p:nvSpPr>
            <p:spPr>
              <a:xfrm>
                <a:off x="718390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1" name="楕円 1400">
                <a:extLst>
                  <a:ext uri="{FF2B5EF4-FFF2-40B4-BE49-F238E27FC236}">
                    <a16:creationId xmlns:a16="http://schemas.microsoft.com/office/drawing/2014/main" id="{D3C89018-4D73-859B-D0BD-87D2331C93CA}"/>
                  </a:ext>
                </a:extLst>
              </p:cNvPr>
              <p:cNvSpPr/>
              <p:nvPr/>
            </p:nvSpPr>
            <p:spPr>
              <a:xfrm>
                <a:off x="790736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2" name="楕円 1401">
                <a:extLst>
                  <a:ext uri="{FF2B5EF4-FFF2-40B4-BE49-F238E27FC236}">
                    <a16:creationId xmlns:a16="http://schemas.microsoft.com/office/drawing/2014/main" id="{FBABC705-1071-1548-457B-57A3D8B8D8CB}"/>
                  </a:ext>
                </a:extLst>
              </p:cNvPr>
              <p:cNvSpPr/>
              <p:nvPr/>
            </p:nvSpPr>
            <p:spPr>
              <a:xfrm>
                <a:off x="846213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3" name="楕円 1402">
                <a:extLst>
                  <a:ext uri="{FF2B5EF4-FFF2-40B4-BE49-F238E27FC236}">
                    <a16:creationId xmlns:a16="http://schemas.microsoft.com/office/drawing/2014/main" id="{FC38F175-5D94-4D4F-7360-83A8066A048C}"/>
                  </a:ext>
                </a:extLst>
              </p:cNvPr>
              <p:cNvSpPr/>
              <p:nvPr/>
            </p:nvSpPr>
            <p:spPr>
              <a:xfrm>
                <a:off x="363584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4" name="楕円 1403">
                <a:extLst>
                  <a:ext uri="{FF2B5EF4-FFF2-40B4-BE49-F238E27FC236}">
                    <a16:creationId xmlns:a16="http://schemas.microsoft.com/office/drawing/2014/main" id="{6AAAFAE2-B29D-9E16-96DD-135F0BDED084}"/>
                  </a:ext>
                </a:extLst>
              </p:cNvPr>
              <p:cNvSpPr/>
              <p:nvPr/>
            </p:nvSpPr>
            <p:spPr>
              <a:xfrm>
                <a:off x="435930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5" name="楕円 1404">
                <a:extLst>
                  <a:ext uri="{FF2B5EF4-FFF2-40B4-BE49-F238E27FC236}">
                    <a16:creationId xmlns:a16="http://schemas.microsoft.com/office/drawing/2014/main" id="{B8BA39E1-F721-7DAB-3BF3-97791286C798}"/>
                  </a:ext>
                </a:extLst>
              </p:cNvPr>
              <p:cNvSpPr/>
              <p:nvPr/>
            </p:nvSpPr>
            <p:spPr>
              <a:xfrm>
                <a:off x="546940" y="1717869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6" name="楕円 1405">
                <a:extLst>
                  <a:ext uri="{FF2B5EF4-FFF2-40B4-BE49-F238E27FC236}">
                    <a16:creationId xmlns:a16="http://schemas.microsoft.com/office/drawing/2014/main" id="{41994D72-13B6-B727-7A88-A4AC9089E975}"/>
                  </a:ext>
                </a:extLst>
              </p:cNvPr>
              <p:cNvSpPr/>
              <p:nvPr/>
            </p:nvSpPr>
            <p:spPr>
              <a:xfrm>
                <a:off x="619286" y="1786926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7" name="楕円 1406">
                <a:extLst>
                  <a:ext uri="{FF2B5EF4-FFF2-40B4-BE49-F238E27FC236}">
                    <a16:creationId xmlns:a16="http://schemas.microsoft.com/office/drawing/2014/main" id="{5A0D32A2-1977-8069-5319-EC9CE2E43D11}"/>
                  </a:ext>
                </a:extLst>
              </p:cNvPr>
              <p:cNvSpPr/>
              <p:nvPr/>
            </p:nvSpPr>
            <p:spPr>
              <a:xfrm>
                <a:off x="674763" y="1839313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8" name="楕円 1407">
                <a:extLst>
                  <a:ext uri="{FF2B5EF4-FFF2-40B4-BE49-F238E27FC236}">
                    <a16:creationId xmlns:a16="http://schemas.microsoft.com/office/drawing/2014/main" id="{BCD317BA-6D44-5B3B-1B46-A4000E06C1E2}"/>
                  </a:ext>
                </a:extLst>
              </p:cNvPr>
              <p:cNvSpPr/>
              <p:nvPr/>
            </p:nvSpPr>
            <p:spPr>
              <a:xfrm>
                <a:off x="491407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9" name="楕円 1408">
                <a:extLst>
                  <a:ext uri="{FF2B5EF4-FFF2-40B4-BE49-F238E27FC236}">
                    <a16:creationId xmlns:a16="http://schemas.microsoft.com/office/drawing/2014/main" id="{D29FB5CD-DC31-E693-3380-3FD86C8E8E2B}"/>
                  </a:ext>
                </a:extLst>
              </p:cNvPr>
              <p:cNvSpPr/>
              <p:nvPr/>
            </p:nvSpPr>
            <p:spPr>
              <a:xfrm>
                <a:off x="1067891" y="1789070"/>
                <a:ext cx="76437" cy="7643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0" name="楕円 1409">
                <a:extLst>
                  <a:ext uri="{FF2B5EF4-FFF2-40B4-BE49-F238E27FC236}">
                    <a16:creationId xmlns:a16="http://schemas.microsoft.com/office/drawing/2014/main" id="{D2154870-0E9F-68EC-6B0C-20DCD45F6B5F}"/>
                  </a:ext>
                </a:extLst>
              </p:cNvPr>
              <p:cNvSpPr/>
              <p:nvPr/>
            </p:nvSpPr>
            <p:spPr>
              <a:xfrm>
                <a:off x="1470455" y="1789070"/>
                <a:ext cx="76437" cy="7643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1" name="フリーフォーム: 図形 1410">
                <a:extLst>
                  <a:ext uri="{FF2B5EF4-FFF2-40B4-BE49-F238E27FC236}">
                    <a16:creationId xmlns:a16="http://schemas.microsoft.com/office/drawing/2014/main" id="{24902635-717F-73E4-68CF-1B485E8F19FD}"/>
                  </a:ext>
                </a:extLst>
              </p:cNvPr>
              <p:cNvSpPr/>
              <p:nvPr/>
            </p:nvSpPr>
            <p:spPr>
              <a:xfrm flipV="1">
                <a:off x="432864" y="2314392"/>
                <a:ext cx="440532" cy="837347"/>
              </a:xfrm>
              <a:custGeom>
                <a:avLst/>
                <a:gdLst>
                  <a:gd name="connsiteX0" fmla="*/ 220266 w 440532"/>
                  <a:gd name="connsiteY0" fmla="*/ 837347 h 837347"/>
                  <a:gd name="connsiteX1" fmla="*/ 440532 w 440532"/>
                  <a:gd name="connsiteY1" fmla="*/ 617081 h 837347"/>
                  <a:gd name="connsiteX2" fmla="*/ 440532 w 440532"/>
                  <a:gd name="connsiteY2" fmla="*/ 131893 h 837347"/>
                  <a:gd name="connsiteX3" fmla="*/ 0 w 440532"/>
                  <a:gd name="connsiteY3" fmla="*/ 0 h 837347"/>
                  <a:gd name="connsiteX4" fmla="*/ 0 w 440532"/>
                  <a:gd name="connsiteY4" fmla="*/ 617081 h 837347"/>
                  <a:gd name="connsiteX5" fmla="*/ 220266 w 440532"/>
                  <a:gd name="connsiteY5" fmla="*/ 837347 h 837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532" h="837347">
                    <a:moveTo>
                      <a:pt x="220266" y="837347"/>
                    </a:moveTo>
                    <a:cubicBezTo>
                      <a:pt x="341916" y="837347"/>
                      <a:pt x="440532" y="738731"/>
                      <a:pt x="440532" y="617081"/>
                    </a:cubicBezTo>
                    <a:lnTo>
                      <a:pt x="440532" y="131893"/>
                    </a:lnTo>
                    <a:lnTo>
                      <a:pt x="0" y="0"/>
                    </a:lnTo>
                    <a:lnTo>
                      <a:pt x="0" y="617081"/>
                    </a:lnTo>
                    <a:cubicBezTo>
                      <a:pt x="0" y="738731"/>
                      <a:pt x="98616" y="837347"/>
                      <a:pt x="220266" y="83734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2" name="フリーフォーム: 図形 1411">
                <a:extLst>
                  <a:ext uri="{FF2B5EF4-FFF2-40B4-BE49-F238E27FC236}">
                    <a16:creationId xmlns:a16="http://schemas.microsoft.com/office/drawing/2014/main" id="{74967298-B931-4D43-AD87-400DC78C64F8}"/>
                  </a:ext>
                </a:extLst>
              </p:cNvPr>
              <p:cNvSpPr/>
              <p:nvPr/>
            </p:nvSpPr>
            <p:spPr>
              <a:xfrm flipV="1">
                <a:off x="270222" y="2628287"/>
                <a:ext cx="418548" cy="554533"/>
              </a:xfrm>
              <a:custGeom>
                <a:avLst/>
                <a:gdLst>
                  <a:gd name="connsiteX0" fmla="*/ 76544 w 418548"/>
                  <a:gd name="connsiteY0" fmla="*/ 554533 h 554533"/>
                  <a:gd name="connsiteX1" fmla="*/ 342004 w 418548"/>
                  <a:gd name="connsiteY1" fmla="*/ 554533 h 554533"/>
                  <a:gd name="connsiteX2" fmla="*/ 418548 w 418548"/>
                  <a:gd name="connsiteY2" fmla="*/ 477989 h 554533"/>
                  <a:gd name="connsiteX3" fmla="*/ 418548 w 418548"/>
                  <a:gd name="connsiteY3" fmla="*/ 147968 h 554533"/>
                  <a:gd name="connsiteX4" fmla="*/ 409737 w 418548"/>
                  <a:gd name="connsiteY4" fmla="*/ 104324 h 554533"/>
                  <a:gd name="connsiteX5" fmla="*/ 61287 w 418548"/>
                  <a:gd name="connsiteY5" fmla="*/ 0 h 554533"/>
                  <a:gd name="connsiteX6" fmla="*/ 16446 w 418548"/>
                  <a:gd name="connsiteY6" fmla="*/ 66509 h 554533"/>
                  <a:gd name="connsiteX7" fmla="*/ 0 w 418548"/>
                  <a:gd name="connsiteY7" fmla="*/ 147968 h 554533"/>
                  <a:gd name="connsiteX8" fmla="*/ 0 w 418548"/>
                  <a:gd name="connsiteY8" fmla="*/ 477989 h 554533"/>
                  <a:gd name="connsiteX9" fmla="*/ 76544 w 418548"/>
                  <a:gd name="connsiteY9" fmla="*/ 554533 h 554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8548" h="554533">
                    <a:moveTo>
                      <a:pt x="76544" y="554533"/>
                    </a:moveTo>
                    <a:lnTo>
                      <a:pt x="342004" y="554533"/>
                    </a:lnTo>
                    <a:cubicBezTo>
                      <a:pt x="384278" y="554533"/>
                      <a:pt x="418548" y="520263"/>
                      <a:pt x="418548" y="477989"/>
                    </a:cubicBezTo>
                    <a:lnTo>
                      <a:pt x="418548" y="147968"/>
                    </a:lnTo>
                    <a:lnTo>
                      <a:pt x="409737" y="104324"/>
                    </a:lnTo>
                    <a:lnTo>
                      <a:pt x="61287" y="0"/>
                    </a:lnTo>
                    <a:lnTo>
                      <a:pt x="16446" y="66509"/>
                    </a:lnTo>
                    <a:cubicBezTo>
                      <a:pt x="5856" y="91546"/>
                      <a:pt x="0" y="119073"/>
                      <a:pt x="0" y="147968"/>
                    </a:cubicBezTo>
                    <a:lnTo>
                      <a:pt x="0" y="477989"/>
                    </a:lnTo>
                    <a:cubicBezTo>
                      <a:pt x="0" y="520263"/>
                      <a:pt x="34270" y="554533"/>
                      <a:pt x="76544" y="5545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3" name="フリーフォーム: 図形 1412">
                <a:extLst>
                  <a:ext uri="{FF2B5EF4-FFF2-40B4-BE49-F238E27FC236}">
                    <a16:creationId xmlns:a16="http://schemas.microsoft.com/office/drawing/2014/main" id="{37AEBAC8-B386-C52C-84B2-89EB3AC309FF}"/>
                  </a:ext>
                </a:extLst>
              </p:cNvPr>
              <p:cNvSpPr/>
              <p:nvPr/>
            </p:nvSpPr>
            <p:spPr>
              <a:xfrm rot="10800000" flipH="1">
                <a:off x="246315" y="2608235"/>
                <a:ext cx="478307" cy="192577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4" name="フリーフォーム: 図形 1413">
                <a:extLst>
                  <a:ext uri="{FF2B5EF4-FFF2-40B4-BE49-F238E27FC236}">
                    <a16:creationId xmlns:a16="http://schemas.microsoft.com/office/drawing/2014/main" id="{C98D11BB-17BA-D725-978B-AC83945DD23B}"/>
                  </a:ext>
                </a:extLst>
              </p:cNvPr>
              <p:cNvSpPr/>
              <p:nvPr/>
            </p:nvSpPr>
            <p:spPr>
              <a:xfrm rot="10800000">
                <a:off x="410715" y="2061534"/>
                <a:ext cx="142765" cy="1087743"/>
              </a:xfrm>
              <a:custGeom>
                <a:avLst/>
                <a:gdLst>
                  <a:gd name="connsiteX0" fmla="*/ 142765 w 142765"/>
                  <a:gd name="connsiteY0" fmla="*/ 1087743 h 1087743"/>
                  <a:gd name="connsiteX1" fmla="*/ 0 w 142765"/>
                  <a:gd name="connsiteY1" fmla="*/ 1087743 h 1087743"/>
                  <a:gd name="connsiteX2" fmla="*/ 32125 w 142765"/>
                  <a:gd name="connsiteY2" fmla="*/ 23296 h 1087743"/>
                  <a:gd name="connsiteX3" fmla="*/ 109937 w 142765"/>
                  <a:gd name="connsiteY3" fmla="*/ 0 h 1087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765" h="1087743">
                    <a:moveTo>
                      <a:pt x="142765" y="1087743"/>
                    </a:moveTo>
                    <a:lnTo>
                      <a:pt x="0" y="1087743"/>
                    </a:lnTo>
                    <a:lnTo>
                      <a:pt x="32125" y="23296"/>
                    </a:lnTo>
                    <a:lnTo>
                      <a:pt x="109937" y="0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5" name="四角形: 上の 2 つの角を丸める 1414">
                <a:extLst>
                  <a:ext uri="{FF2B5EF4-FFF2-40B4-BE49-F238E27FC236}">
                    <a16:creationId xmlns:a16="http://schemas.microsoft.com/office/drawing/2014/main" id="{42491CB0-AECE-1345-8B8F-CAF21059CC64}"/>
                  </a:ext>
                </a:extLst>
              </p:cNvPr>
              <p:cNvSpPr/>
              <p:nvPr/>
            </p:nvSpPr>
            <p:spPr>
              <a:xfrm rot="5400000" flipV="1">
                <a:off x="295117" y="2378500"/>
                <a:ext cx="357541" cy="27296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6" name="フリーフォーム: 図形 1415">
                <a:extLst>
                  <a:ext uri="{FF2B5EF4-FFF2-40B4-BE49-F238E27FC236}">
                    <a16:creationId xmlns:a16="http://schemas.microsoft.com/office/drawing/2014/main" id="{9CA73175-423E-FFDA-4A98-6094F19A67C8}"/>
                  </a:ext>
                </a:extLst>
              </p:cNvPr>
              <p:cNvSpPr/>
              <p:nvPr/>
            </p:nvSpPr>
            <p:spPr>
              <a:xfrm rot="10800000" flipH="1">
                <a:off x="356132" y="1966708"/>
                <a:ext cx="250844" cy="19094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7" name="楕円 1416">
                <a:extLst>
                  <a:ext uri="{FF2B5EF4-FFF2-40B4-BE49-F238E27FC236}">
                    <a16:creationId xmlns:a16="http://schemas.microsoft.com/office/drawing/2014/main" id="{67A33DCA-A826-A534-3E47-921BE0DC98A4}"/>
                  </a:ext>
                </a:extLst>
              </p:cNvPr>
              <p:cNvSpPr/>
              <p:nvPr/>
            </p:nvSpPr>
            <p:spPr>
              <a:xfrm>
                <a:off x="294095" y="1643132"/>
                <a:ext cx="378563" cy="378563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8" name="楕円 1417">
                <a:extLst>
                  <a:ext uri="{FF2B5EF4-FFF2-40B4-BE49-F238E27FC236}">
                    <a16:creationId xmlns:a16="http://schemas.microsoft.com/office/drawing/2014/main" id="{A665E5D0-1B33-BE34-7A34-8EBE15DB40A6}"/>
                  </a:ext>
                </a:extLst>
              </p:cNvPr>
              <p:cNvSpPr/>
              <p:nvPr/>
            </p:nvSpPr>
            <p:spPr>
              <a:xfrm>
                <a:off x="493494" y="1681983"/>
                <a:ext cx="102026" cy="10202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8" name="グループ化 1327">
              <a:extLst>
                <a:ext uri="{FF2B5EF4-FFF2-40B4-BE49-F238E27FC236}">
                  <a16:creationId xmlns:a16="http://schemas.microsoft.com/office/drawing/2014/main" id="{E5499EDC-8098-253D-7BD9-5CA0C2332A2E}"/>
                </a:ext>
              </a:extLst>
            </p:cNvPr>
            <p:cNvGrpSpPr/>
            <p:nvPr/>
          </p:nvGrpSpPr>
          <p:grpSpPr>
            <a:xfrm rot="10800000">
              <a:off x="246315" y="2702215"/>
              <a:ext cx="1763382" cy="2067204"/>
              <a:chOff x="246315" y="1115616"/>
              <a:chExt cx="1763382" cy="2067204"/>
            </a:xfrm>
          </p:grpSpPr>
          <p:sp>
            <p:nvSpPr>
              <p:cNvPr id="1329" name="フリーフォーム: 図形 1328">
                <a:extLst>
                  <a:ext uri="{FF2B5EF4-FFF2-40B4-BE49-F238E27FC236}">
                    <a16:creationId xmlns:a16="http://schemas.microsoft.com/office/drawing/2014/main" id="{B2DF8B94-CCD5-7AB8-D53D-D53DF63AD25E}"/>
                  </a:ext>
                </a:extLst>
              </p:cNvPr>
              <p:cNvSpPr/>
              <p:nvPr/>
            </p:nvSpPr>
            <p:spPr>
              <a:xfrm flipV="1">
                <a:off x="1468224" y="2343781"/>
                <a:ext cx="453258" cy="496941"/>
              </a:xfrm>
              <a:custGeom>
                <a:avLst/>
                <a:gdLst>
                  <a:gd name="connsiteX0" fmla="*/ 226629 w 453258"/>
                  <a:gd name="connsiteY0" fmla="*/ 496941 h 496941"/>
                  <a:gd name="connsiteX1" fmla="*/ 453258 w 453258"/>
                  <a:gd name="connsiteY1" fmla="*/ 270312 h 496941"/>
                  <a:gd name="connsiteX2" fmla="*/ 453258 w 453258"/>
                  <a:gd name="connsiteY2" fmla="*/ 135703 h 496941"/>
                  <a:gd name="connsiteX3" fmla="*/ 0 w 453258"/>
                  <a:gd name="connsiteY3" fmla="*/ 0 h 496941"/>
                  <a:gd name="connsiteX4" fmla="*/ 0 w 453258"/>
                  <a:gd name="connsiteY4" fmla="*/ 270312 h 496941"/>
                  <a:gd name="connsiteX5" fmla="*/ 226629 w 453258"/>
                  <a:gd name="connsiteY5" fmla="*/ 496941 h 49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258" h="496941">
                    <a:moveTo>
                      <a:pt x="226629" y="496941"/>
                    </a:moveTo>
                    <a:cubicBezTo>
                      <a:pt x="351793" y="496941"/>
                      <a:pt x="453258" y="395476"/>
                      <a:pt x="453258" y="270312"/>
                    </a:cubicBezTo>
                    <a:lnTo>
                      <a:pt x="453258" y="135703"/>
                    </a:lnTo>
                    <a:lnTo>
                      <a:pt x="0" y="0"/>
                    </a:lnTo>
                    <a:lnTo>
                      <a:pt x="0" y="270312"/>
                    </a:lnTo>
                    <a:cubicBezTo>
                      <a:pt x="0" y="395476"/>
                      <a:pt x="101465" y="496941"/>
                      <a:pt x="226629" y="49694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0" name="フリーフォーム: 図形 1329">
                <a:extLst>
                  <a:ext uri="{FF2B5EF4-FFF2-40B4-BE49-F238E27FC236}">
                    <a16:creationId xmlns:a16="http://schemas.microsoft.com/office/drawing/2014/main" id="{4039C680-5A99-90E0-FC57-8B1434614B42}"/>
                  </a:ext>
                </a:extLst>
              </p:cNvPr>
              <p:cNvSpPr/>
              <p:nvPr/>
            </p:nvSpPr>
            <p:spPr>
              <a:xfrm flipV="1">
                <a:off x="580069" y="2338014"/>
                <a:ext cx="1249709" cy="770389"/>
              </a:xfrm>
              <a:custGeom>
                <a:avLst/>
                <a:gdLst>
                  <a:gd name="connsiteX0" fmla="*/ 162194 w 1249709"/>
                  <a:gd name="connsiteY0" fmla="*/ 770389 h 770389"/>
                  <a:gd name="connsiteX1" fmla="*/ 1087515 w 1249709"/>
                  <a:gd name="connsiteY1" fmla="*/ 770389 h 770389"/>
                  <a:gd name="connsiteX2" fmla="*/ 1249709 w 1249709"/>
                  <a:gd name="connsiteY2" fmla="*/ 608195 h 770389"/>
                  <a:gd name="connsiteX3" fmla="*/ 1249709 w 1249709"/>
                  <a:gd name="connsiteY3" fmla="*/ 374157 h 770389"/>
                  <a:gd name="connsiteX4" fmla="*/ 0 w 1249709"/>
                  <a:gd name="connsiteY4" fmla="*/ 0 h 770389"/>
                  <a:gd name="connsiteX5" fmla="*/ 0 w 1249709"/>
                  <a:gd name="connsiteY5" fmla="*/ 608195 h 770389"/>
                  <a:gd name="connsiteX6" fmla="*/ 162194 w 1249709"/>
                  <a:gd name="connsiteY6" fmla="*/ 770389 h 77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709" h="770389">
                    <a:moveTo>
                      <a:pt x="162194" y="770389"/>
                    </a:moveTo>
                    <a:lnTo>
                      <a:pt x="1087515" y="770389"/>
                    </a:lnTo>
                    <a:cubicBezTo>
                      <a:pt x="1177092" y="770389"/>
                      <a:pt x="1249709" y="697772"/>
                      <a:pt x="1249709" y="608195"/>
                    </a:cubicBezTo>
                    <a:lnTo>
                      <a:pt x="1249709" y="374157"/>
                    </a:lnTo>
                    <a:lnTo>
                      <a:pt x="0" y="0"/>
                    </a:lnTo>
                    <a:lnTo>
                      <a:pt x="0" y="608195"/>
                    </a:lnTo>
                    <a:cubicBezTo>
                      <a:pt x="0" y="697772"/>
                      <a:pt x="72617" y="770389"/>
                      <a:pt x="162194" y="770389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1" name="フリーフォーム: 図形 1330">
                <a:extLst>
                  <a:ext uri="{FF2B5EF4-FFF2-40B4-BE49-F238E27FC236}">
                    <a16:creationId xmlns:a16="http://schemas.microsoft.com/office/drawing/2014/main" id="{D8A4D591-4B2E-C4DA-940D-BFB58D7133A7}"/>
                  </a:ext>
                </a:extLst>
              </p:cNvPr>
              <p:cNvSpPr/>
              <p:nvPr/>
            </p:nvSpPr>
            <p:spPr>
              <a:xfrm>
                <a:off x="773032" y="2851496"/>
                <a:ext cx="666452" cy="199533"/>
              </a:xfrm>
              <a:custGeom>
                <a:avLst/>
                <a:gdLst>
                  <a:gd name="connsiteX0" fmla="*/ 0 w 666452"/>
                  <a:gd name="connsiteY0" fmla="*/ 138113 h 199533"/>
                  <a:gd name="connsiteX1" fmla="*/ 205146 w 666452"/>
                  <a:gd name="connsiteY1" fmla="*/ 138113 h 199533"/>
                  <a:gd name="connsiteX2" fmla="*/ 0 w 666452"/>
                  <a:gd name="connsiteY2" fmla="*/ 199533 h 199533"/>
                  <a:gd name="connsiteX3" fmla="*/ 0 w 666452"/>
                  <a:gd name="connsiteY3" fmla="*/ 0 h 199533"/>
                  <a:gd name="connsiteX4" fmla="*/ 666452 w 666452"/>
                  <a:gd name="connsiteY4" fmla="*/ 0 h 199533"/>
                  <a:gd name="connsiteX5" fmla="*/ 386451 w 666452"/>
                  <a:gd name="connsiteY5" fmla="*/ 83831 h 199533"/>
                  <a:gd name="connsiteX6" fmla="*/ 0 w 666452"/>
                  <a:gd name="connsiteY6" fmla="*/ 83831 h 19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452" h="199533">
                    <a:moveTo>
                      <a:pt x="0" y="138113"/>
                    </a:moveTo>
                    <a:lnTo>
                      <a:pt x="205146" y="138113"/>
                    </a:lnTo>
                    <a:lnTo>
                      <a:pt x="0" y="199533"/>
                    </a:lnTo>
                    <a:close/>
                    <a:moveTo>
                      <a:pt x="0" y="0"/>
                    </a:moveTo>
                    <a:lnTo>
                      <a:pt x="666452" y="0"/>
                    </a:lnTo>
                    <a:lnTo>
                      <a:pt x="386451" y="83831"/>
                    </a:lnTo>
                    <a:lnTo>
                      <a:pt x="0" y="83831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2" name="ひし形 1331">
                <a:extLst>
                  <a:ext uri="{FF2B5EF4-FFF2-40B4-BE49-F238E27FC236}">
                    <a16:creationId xmlns:a16="http://schemas.microsoft.com/office/drawing/2014/main" id="{2C589460-15C1-E580-2930-B02217C6F8EE}"/>
                  </a:ext>
                </a:extLst>
              </p:cNvPr>
              <p:cNvSpPr/>
              <p:nvPr/>
            </p:nvSpPr>
            <p:spPr>
              <a:xfrm>
                <a:off x="773221" y="2851496"/>
                <a:ext cx="163734" cy="83831"/>
              </a:xfrm>
              <a:prstGeom prst="diamond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3" name="ひし形 1332">
                <a:extLst>
                  <a:ext uri="{FF2B5EF4-FFF2-40B4-BE49-F238E27FC236}">
                    <a16:creationId xmlns:a16="http://schemas.microsoft.com/office/drawing/2014/main" id="{F8BFE75C-2553-6F96-4E67-38C10FABFFD5}"/>
                  </a:ext>
                </a:extLst>
              </p:cNvPr>
              <p:cNvSpPr/>
              <p:nvPr/>
            </p:nvSpPr>
            <p:spPr>
              <a:xfrm>
                <a:off x="951927" y="2851496"/>
                <a:ext cx="163734" cy="83831"/>
              </a:xfrm>
              <a:prstGeom prst="diamond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4" name="フリーフォーム: 図形 1333">
                <a:extLst>
                  <a:ext uri="{FF2B5EF4-FFF2-40B4-BE49-F238E27FC236}">
                    <a16:creationId xmlns:a16="http://schemas.microsoft.com/office/drawing/2014/main" id="{D328BEA6-C533-BB10-6B53-B135CDF38AD1}"/>
                  </a:ext>
                </a:extLst>
              </p:cNvPr>
              <p:cNvSpPr/>
              <p:nvPr/>
            </p:nvSpPr>
            <p:spPr>
              <a:xfrm>
                <a:off x="924607" y="2343781"/>
                <a:ext cx="363503" cy="598308"/>
              </a:xfrm>
              <a:custGeom>
                <a:avLst/>
                <a:gdLst>
                  <a:gd name="connsiteX0" fmla="*/ 0 w 363503"/>
                  <a:gd name="connsiteY0" fmla="*/ 0 h 598308"/>
                  <a:gd name="connsiteX1" fmla="*/ 171171 w 363503"/>
                  <a:gd name="connsiteY1" fmla="*/ 0 h 598308"/>
                  <a:gd name="connsiteX2" fmla="*/ 363503 w 363503"/>
                  <a:gd name="connsiteY2" fmla="*/ 551902 h 598308"/>
                  <a:gd name="connsiteX3" fmla="*/ 208504 w 363503"/>
                  <a:gd name="connsiteY3" fmla="*/ 598308 h 59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503" h="598308">
                    <a:moveTo>
                      <a:pt x="0" y="0"/>
                    </a:moveTo>
                    <a:lnTo>
                      <a:pt x="171171" y="0"/>
                    </a:lnTo>
                    <a:lnTo>
                      <a:pt x="363503" y="551902"/>
                    </a:lnTo>
                    <a:lnTo>
                      <a:pt x="208504" y="59830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5" name="フリーフォーム: 図形 1334">
                <a:extLst>
                  <a:ext uri="{FF2B5EF4-FFF2-40B4-BE49-F238E27FC236}">
                    <a16:creationId xmlns:a16="http://schemas.microsoft.com/office/drawing/2014/main" id="{5FA1E65E-E460-5849-0DA2-E2AAD666FFBE}"/>
                  </a:ext>
                </a:extLst>
              </p:cNvPr>
              <p:cNvSpPr/>
              <p:nvPr/>
            </p:nvSpPr>
            <p:spPr>
              <a:xfrm>
                <a:off x="965882" y="2343781"/>
                <a:ext cx="359518" cy="586872"/>
              </a:xfrm>
              <a:custGeom>
                <a:avLst/>
                <a:gdLst>
                  <a:gd name="connsiteX0" fmla="*/ 0 w 359518"/>
                  <a:gd name="connsiteY0" fmla="*/ 0 h 586872"/>
                  <a:gd name="connsiteX1" fmla="*/ 171171 w 359518"/>
                  <a:gd name="connsiteY1" fmla="*/ 0 h 586872"/>
                  <a:gd name="connsiteX2" fmla="*/ 359518 w 359518"/>
                  <a:gd name="connsiteY2" fmla="*/ 540466 h 586872"/>
                  <a:gd name="connsiteX3" fmla="*/ 204519 w 359518"/>
                  <a:gd name="connsiteY3" fmla="*/ 586872 h 586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9518" h="586872">
                    <a:moveTo>
                      <a:pt x="0" y="0"/>
                    </a:moveTo>
                    <a:lnTo>
                      <a:pt x="171171" y="0"/>
                    </a:lnTo>
                    <a:lnTo>
                      <a:pt x="359518" y="540466"/>
                    </a:lnTo>
                    <a:lnTo>
                      <a:pt x="204519" y="586872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6" name="フリーフォーム: 図形 1335">
                <a:extLst>
                  <a:ext uri="{FF2B5EF4-FFF2-40B4-BE49-F238E27FC236}">
                    <a16:creationId xmlns:a16="http://schemas.microsoft.com/office/drawing/2014/main" id="{2CA1E605-2E4B-B678-6C49-C44132EA0EA3}"/>
                  </a:ext>
                </a:extLst>
              </p:cNvPr>
              <p:cNvSpPr/>
              <p:nvPr/>
            </p:nvSpPr>
            <p:spPr>
              <a:xfrm>
                <a:off x="1287685" y="2338013"/>
                <a:ext cx="364320" cy="557797"/>
              </a:xfrm>
              <a:custGeom>
                <a:avLst/>
                <a:gdLst>
                  <a:gd name="connsiteX0" fmla="*/ 193149 w 364320"/>
                  <a:gd name="connsiteY0" fmla="*/ 0 h 557797"/>
                  <a:gd name="connsiteX1" fmla="*/ 364320 w 364320"/>
                  <a:gd name="connsiteY1" fmla="*/ 0 h 557797"/>
                  <a:gd name="connsiteX2" fmla="*/ 190969 w 364320"/>
                  <a:gd name="connsiteY2" fmla="*/ 500622 h 557797"/>
                  <a:gd name="connsiteX3" fmla="*/ 0 w 364320"/>
                  <a:gd name="connsiteY3" fmla="*/ 557797 h 557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320" h="557797">
                    <a:moveTo>
                      <a:pt x="193149" y="0"/>
                    </a:moveTo>
                    <a:lnTo>
                      <a:pt x="364320" y="0"/>
                    </a:lnTo>
                    <a:lnTo>
                      <a:pt x="190969" y="500622"/>
                    </a:lnTo>
                    <a:lnTo>
                      <a:pt x="0" y="55779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7" name="フリーフォーム: 図形 1336">
                <a:extLst>
                  <a:ext uri="{FF2B5EF4-FFF2-40B4-BE49-F238E27FC236}">
                    <a16:creationId xmlns:a16="http://schemas.microsoft.com/office/drawing/2014/main" id="{C17B1D7F-8CA8-C41F-3D73-B515D16E6391}"/>
                  </a:ext>
                </a:extLst>
              </p:cNvPr>
              <p:cNvSpPr/>
              <p:nvPr/>
            </p:nvSpPr>
            <p:spPr>
              <a:xfrm>
                <a:off x="1329909" y="2338013"/>
                <a:ext cx="360197" cy="545891"/>
              </a:xfrm>
              <a:custGeom>
                <a:avLst/>
                <a:gdLst>
                  <a:gd name="connsiteX0" fmla="*/ 189026 w 360197"/>
                  <a:gd name="connsiteY0" fmla="*/ 0 h 545891"/>
                  <a:gd name="connsiteX1" fmla="*/ 360197 w 360197"/>
                  <a:gd name="connsiteY1" fmla="*/ 0 h 545891"/>
                  <a:gd name="connsiteX2" fmla="*/ 190969 w 360197"/>
                  <a:gd name="connsiteY2" fmla="*/ 488716 h 545891"/>
                  <a:gd name="connsiteX3" fmla="*/ 0 w 360197"/>
                  <a:gd name="connsiteY3" fmla="*/ 545891 h 545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197" h="545891">
                    <a:moveTo>
                      <a:pt x="189026" y="0"/>
                    </a:moveTo>
                    <a:lnTo>
                      <a:pt x="360197" y="0"/>
                    </a:lnTo>
                    <a:lnTo>
                      <a:pt x="190969" y="488716"/>
                    </a:lnTo>
                    <a:lnTo>
                      <a:pt x="0" y="545891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8" name="四角形: 上の 2 つの角を丸める 1337">
                <a:extLst>
                  <a:ext uri="{FF2B5EF4-FFF2-40B4-BE49-F238E27FC236}">
                    <a16:creationId xmlns:a16="http://schemas.microsoft.com/office/drawing/2014/main" id="{81BE871D-1F05-2C06-DF9E-70894877308A}"/>
                  </a:ext>
                </a:extLst>
              </p:cNvPr>
              <p:cNvSpPr/>
              <p:nvPr/>
            </p:nvSpPr>
            <p:spPr>
              <a:xfrm rot="5400000" flipV="1">
                <a:off x="1088015" y="1727103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9" name="楕円 1338">
                <a:extLst>
                  <a:ext uri="{FF2B5EF4-FFF2-40B4-BE49-F238E27FC236}">
                    <a16:creationId xmlns:a16="http://schemas.microsoft.com/office/drawing/2014/main" id="{9CC8C175-4B9F-3310-E0E9-C2F1DE9A7174}"/>
                  </a:ext>
                </a:extLst>
              </p:cNvPr>
              <p:cNvSpPr/>
              <p:nvPr/>
            </p:nvSpPr>
            <p:spPr>
              <a:xfrm>
                <a:off x="1474412" y="1717869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0" name="楕円 1339">
                <a:extLst>
                  <a:ext uri="{FF2B5EF4-FFF2-40B4-BE49-F238E27FC236}">
                    <a16:creationId xmlns:a16="http://schemas.microsoft.com/office/drawing/2014/main" id="{60FB0EF9-3173-7A6D-9D01-3D68F3EC2D4F}"/>
                  </a:ext>
                </a:extLst>
              </p:cNvPr>
              <p:cNvSpPr/>
              <p:nvPr/>
            </p:nvSpPr>
            <p:spPr>
              <a:xfrm>
                <a:off x="1546758" y="1786926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1" name="楕円 1340">
                <a:extLst>
                  <a:ext uri="{FF2B5EF4-FFF2-40B4-BE49-F238E27FC236}">
                    <a16:creationId xmlns:a16="http://schemas.microsoft.com/office/drawing/2014/main" id="{730DEDA9-65EA-A270-0C1E-0FCEB8E96953}"/>
                  </a:ext>
                </a:extLst>
              </p:cNvPr>
              <p:cNvSpPr/>
              <p:nvPr/>
            </p:nvSpPr>
            <p:spPr>
              <a:xfrm>
                <a:off x="1602235" y="1839313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2" name="楕円 1341">
                <a:extLst>
                  <a:ext uri="{FF2B5EF4-FFF2-40B4-BE49-F238E27FC236}">
                    <a16:creationId xmlns:a16="http://schemas.microsoft.com/office/drawing/2014/main" id="{D8FACE23-04AD-4EF2-7488-FB0C1EFB6663}"/>
                  </a:ext>
                </a:extLst>
              </p:cNvPr>
              <p:cNvSpPr/>
              <p:nvPr/>
            </p:nvSpPr>
            <p:spPr>
              <a:xfrm>
                <a:off x="1654330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3" name="楕円 1342">
                <a:extLst>
                  <a:ext uri="{FF2B5EF4-FFF2-40B4-BE49-F238E27FC236}">
                    <a16:creationId xmlns:a16="http://schemas.microsoft.com/office/drawing/2014/main" id="{3D6DEACE-0694-9744-E00F-3FA3F7AC65BA}"/>
                  </a:ext>
                </a:extLst>
              </p:cNvPr>
              <p:cNvSpPr/>
              <p:nvPr/>
            </p:nvSpPr>
            <p:spPr>
              <a:xfrm>
                <a:off x="1726676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4" name="楕円 1343">
                <a:extLst>
                  <a:ext uri="{FF2B5EF4-FFF2-40B4-BE49-F238E27FC236}">
                    <a16:creationId xmlns:a16="http://schemas.microsoft.com/office/drawing/2014/main" id="{E06C287F-0682-046C-61FE-E6CD2642725A}"/>
                  </a:ext>
                </a:extLst>
              </p:cNvPr>
              <p:cNvSpPr/>
              <p:nvPr/>
            </p:nvSpPr>
            <p:spPr>
              <a:xfrm>
                <a:off x="1782153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四角形: 上の 2 つの角を丸める 1344">
                <a:extLst>
                  <a:ext uri="{FF2B5EF4-FFF2-40B4-BE49-F238E27FC236}">
                    <a16:creationId xmlns:a16="http://schemas.microsoft.com/office/drawing/2014/main" id="{9F537C6D-0AB5-DE99-61A6-DFE98DFC9ED8}"/>
                  </a:ext>
                </a:extLst>
              </p:cNvPr>
              <p:cNvSpPr/>
              <p:nvPr/>
            </p:nvSpPr>
            <p:spPr>
              <a:xfrm>
                <a:off x="791579" y="1480306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6" name="四角形: 上の 2 つの角を丸める 1345">
                <a:extLst>
                  <a:ext uri="{FF2B5EF4-FFF2-40B4-BE49-F238E27FC236}">
                    <a16:creationId xmlns:a16="http://schemas.microsoft.com/office/drawing/2014/main" id="{3ED9EA55-F213-2830-9683-665B444667AD}"/>
                  </a:ext>
                </a:extLst>
              </p:cNvPr>
              <p:cNvSpPr/>
              <p:nvPr/>
            </p:nvSpPr>
            <p:spPr>
              <a:xfrm flipV="1">
                <a:off x="791579" y="1377351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7" name="フリーフォーム: 図形 1346">
                <a:extLst>
                  <a:ext uri="{FF2B5EF4-FFF2-40B4-BE49-F238E27FC236}">
                    <a16:creationId xmlns:a16="http://schemas.microsoft.com/office/drawing/2014/main" id="{BEC31C3C-2672-DA51-B5F9-82C7B04C5C57}"/>
                  </a:ext>
                </a:extLst>
              </p:cNvPr>
              <p:cNvSpPr/>
              <p:nvPr/>
            </p:nvSpPr>
            <p:spPr>
              <a:xfrm flipH="1">
                <a:off x="1030102" y="1115616"/>
                <a:ext cx="478632" cy="36433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8" name="四角形: 上の 2 つの角を丸める 1347">
                <a:extLst>
                  <a:ext uri="{FF2B5EF4-FFF2-40B4-BE49-F238E27FC236}">
                    <a16:creationId xmlns:a16="http://schemas.microsoft.com/office/drawing/2014/main" id="{51A2220A-0993-0CF4-BF30-2B64E7FF2B46}"/>
                  </a:ext>
                </a:extLst>
              </p:cNvPr>
              <p:cNvSpPr/>
              <p:nvPr/>
            </p:nvSpPr>
            <p:spPr>
              <a:xfrm>
                <a:off x="1382129" y="1784986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9" name="四角形: 上の 2 つの角を丸める 1348">
                <a:extLst>
                  <a:ext uri="{FF2B5EF4-FFF2-40B4-BE49-F238E27FC236}">
                    <a16:creationId xmlns:a16="http://schemas.microsoft.com/office/drawing/2014/main" id="{72C798CB-D866-880A-3AC9-B7F1CCED378E}"/>
                  </a:ext>
                </a:extLst>
              </p:cNvPr>
              <p:cNvSpPr/>
              <p:nvPr/>
            </p:nvSpPr>
            <p:spPr>
              <a:xfrm>
                <a:off x="961044" y="1784986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0" name="四角形: 上の 2 つの角を丸める 74">
                <a:extLst>
                  <a:ext uri="{FF2B5EF4-FFF2-40B4-BE49-F238E27FC236}">
                    <a16:creationId xmlns:a16="http://schemas.microsoft.com/office/drawing/2014/main" id="{54D01D7F-58E7-F80A-FE20-E2541B86F3CF}"/>
                  </a:ext>
                </a:extLst>
              </p:cNvPr>
              <p:cNvSpPr/>
              <p:nvPr/>
            </p:nvSpPr>
            <p:spPr>
              <a:xfrm rot="16200000">
                <a:off x="1161951" y="1877232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1" name="台形 1350">
                <a:extLst>
                  <a:ext uri="{FF2B5EF4-FFF2-40B4-BE49-F238E27FC236}">
                    <a16:creationId xmlns:a16="http://schemas.microsoft.com/office/drawing/2014/main" id="{5190BD6E-90A8-5014-4155-652BC34C1BDE}"/>
                  </a:ext>
                </a:extLst>
              </p:cNvPr>
              <p:cNvSpPr/>
              <p:nvPr/>
            </p:nvSpPr>
            <p:spPr>
              <a:xfrm>
                <a:off x="1067804" y="2123986"/>
                <a:ext cx="412354" cy="152760"/>
              </a:xfrm>
              <a:prstGeom prst="trapezoid">
                <a:avLst>
                  <a:gd name="adj" fmla="val 63642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2" name="四角形: 上の 2 つの角を丸める 1351">
                <a:extLst>
                  <a:ext uri="{FF2B5EF4-FFF2-40B4-BE49-F238E27FC236}">
                    <a16:creationId xmlns:a16="http://schemas.microsoft.com/office/drawing/2014/main" id="{8CBC5EBF-D21D-9F28-6DD3-D03B615B4FD2}"/>
                  </a:ext>
                </a:extLst>
              </p:cNvPr>
              <p:cNvSpPr/>
              <p:nvPr/>
            </p:nvSpPr>
            <p:spPr>
              <a:xfrm flipV="1">
                <a:off x="1382129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3" name="四角形: 上の 2 つの角を丸める 1352">
                <a:extLst>
                  <a:ext uri="{FF2B5EF4-FFF2-40B4-BE49-F238E27FC236}">
                    <a16:creationId xmlns:a16="http://schemas.microsoft.com/office/drawing/2014/main" id="{7EE62E01-54C7-C0B7-1AB4-3C27626EEB9F}"/>
                  </a:ext>
                </a:extLst>
              </p:cNvPr>
              <p:cNvSpPr/>
              <p:nvPr/>
            </p:nvSpPr>
            <p:spPr>
              <a:xfrm flipV="1">
                <a:off x="961044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4" name="四角形: 上の 2 つの角を丸める 1353">
                <a:extLst>
                  <a:ext uri="{FF2B5EF4-FFF2-40B4-BE49-F238E27FC236}">
                    <a16:creationId xmlns:a16="http://schemas.microsoft.com/office/drawing/2014/main" id="{13AE37A8-FB51-BD02-064C-B7F8CC466331}"/>
                  </a:ext>
                </a:extLst>
              </p:cNvPr>
              <p:cNvSpPr/>
              <p:nvPr/>
            </p:nvSpPr>
            <p:spPr>
              <a:xfrm rot="16200000" flipV="1">
                <a:off x="279764" y="1754140"/>
                <a:ext cx="100243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5" name="楕円 1354">
                <a:extLst>
                  <a:ext uri="{FF2B5EF4-FFF2-40B4-BE49-F238E27FC236}">
                    <a16:creationId xmlns:a16="http://schemas.microsoft.com/office/drawing/2014/main" id="{BD7C1ADC-006F-DA44-3546-C11DA5D0CE0D}"/>
                  </a:ext>
                </a:extLst>
              </p:cNvPr>
              <p:cNvSpPr/>
              <p:nvPr/>
            </p:nvSpPr>
            <p:spPr>
              <a:xfrm>
                <a:off x="718390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6" name="楕円 1355">
                <a:extLst>
                  <a:ext uri="{FF2B5EF4-FFF2-40B4-BE49-F238E27FC236}">
                    <a16:creationId xmlns:a16="http://schemas.microsoft.com/office/drawing/2014/main" id="{20B3058B-8C94-905F-62B0-D0D50F879050}"/>
                  </a:ext>
                </a:extLst>
              </p:cNvPr>
              <p:cNvSpPr/>
              <p:nvPr/>
            </p:nvSpPr>
            <p:spPr>
              <a:xfrm>
                <a:off x="790736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7" name="楕円 1356">
                <a:extLst>
                  <a:ext uri="{FF2B5EF4-FFF2-40B4-BE49-F238E27FC236}">
                    <a16:creationId xmlns:a16="http://schemas.microsoft.com/office/drawing/2014/main" id="{D3C158F1-C257-53B2-2720-6820607311A0}"/>
                  </a:ext>
                </a:extLst>
              </p:cNvPr>
              <p:cNvSpPr/>
              <p:nvPr/>
            </p:nvSpPr>
            <p:spPr>
              <a:xfrm>
                <a:off x="846213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8" name="楕円 1357">
                <a:extLst>
                  <a:ext uri="{FF2B5EF4-FFF2-40B4-BE49-F238E27FC236}">
                    <a16:creationId xmlns:a16="http://schemas.microsoft.com/office/drawing/2014/main" id="{C1D4CF21-6633-AB13-C880-822B4EC4CCBD}"/>
                  </a:ext>
                </a:extLst>
              </p:cNvPr>
              <p:cNvSpPr/>
              <p:nvPr/>
            </p:nvSpPr>
            <p:spPr>
              <a:xfrm>
                <a:off x="363584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9" name="楕円 1358">
                <a:extLst>
                  <a:ext uri="{FF2B5EF4-FFF2-40B4-BE49-F238E27FC236}">
                    <a16:creationId xmlns:a16="http://schemas.microsoft.com/office/drawing/2014/main" id="{0E88B934-42FB-FEBB-C759-2761C801BFD4}"/>
                  </a:ext>
                </a:extLst>
              </p:cNvPr>
              <p:cNvSpPr/>
              <p:nvPr/>
            </p:nvSpPr>
            <p:spPr>
              <a:xfrm>
                <a:off x="435930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0" name="楕円 1359">
                <a:extLst>
                  <a:ext uri="{FF2B5EF4-FFF2-40B4-BE49-F238E27FC236}">
                    <a16:creationId xmlns:a16="http://schemas.microsoft.com/office/drawing/2014/main" id="{646EE633-6EF9-2079-6C42-A5EF069998F3}"/>
                  </a:ext>
                </a:extLst>
              </p:cNvPr>
              <p:cNvSpPr/>
              <p:nvPr/>
            </p:nvSpPr>
            <p:spPr>
              <a:xfrm>
                <a:off x="546940" y="1717869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1" name="楕円 1360">
                <a:extLst>
                  <a:ext uri="{FF2B5EF4-FFF2-40B4-BE49-F238E27FC236}">
                    <a16:creationId xmlns:a16="http://schemas.microsoft.com/office/drawing/2014/main" id="{5EE17A45-A0DB-2BE1-8F2E-8A290E2E4877}"/>
                  </a:ext>
                </a:extLst>
              </p:cNvPr>
              <p:cNvSpPr/>
              <p:nvPr/>
            </p:nvSpPr>
            <p:spPr>
              <a:xfrm>
                <a:off x="619286" y="1786926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2" name="楕円 1361">
                <a:extLst>
                  <a:ext uri="{FF2B5EF4-FFF2-40B4-BE49-F238E27FC236}">
                    <a16:creationId xmlns:a16="http://schemas.microsoft.com/office/drawing/2014/main" id="{F5A6AF1A-2A09-9DB5-0656-2382CF910B53}"/>
                  </a:ext>
                </a:extLst>
              </p:cNvPr>
              <p:cNvSpPr/>
              <p:nvPr/>
            </p:nvSpPr>
            <p:spPr>
              <a:xfrm>
                <a:off x="674763" y="1839313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3" name="楕円 1362">
                <a:extLst>
                  <a:ext uri="{FF2B5EF4-FFF2-40B4-BE49-F238E27FC236}">
                    <a16:creationId xmlns:a16="http://schemas.microsoft.com/office/drawing/2014/main" id="{879F127D-756B-2615-C350-0709C967C807}"/>
                  </a:ext>
                </a:extLst>
              </p:cNvPr>
              <p:cNvSpPr/>
              <p:nvPr/>
            </p:nvSpPr>
            <p:spPr>
              <a:xfrm>
                <a:off x="491407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4" name="楕円 1363">
                <a:extLst>
                  <a:ext uri="{FF2B5EF4-FFF2-40B4-BE49-F238E27FC236}">
                    <a16:creationId xmlns:a16="http://schemas.microsoft.com/office/drawing/2014/main" id="{A6BF134A-13E0-E0CA-2282-2A5D62B697F2}"/>
                  </a:ext>
                </a:extLst>
              </p:cNvPr>
              <p:cNvSpPr/>
              <p:nvPr/>
            </p:nvSpPr>
            <p:spPr>
              <a:xfrm>
                <a:off x="1067891" y="1789070"/>
                <a:ext cx="76437" cy="7643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5" name="楕円 1364">
                <a:extLst>
                  <a:ext uri="{FF2B5EF4-FFF2-40B4-BE49-F238E27FC236}">
                    <a16:creationId xmlns:a16="http://schemas.microsoft.com/office/drawing/2014/main" id="{B8057511-495B-1E6C-8686-9577DE8A03F5}"/>
                  </a:ext>
                </a:extLst>
              </p:cNvPr>
              <p:cNvSpPr/>
              <p:nvPr/>
            </p:nvSpPr>
            <p:spPr>
              <a:xfrm>
                <a:off x="1470455" y="1789070"/>
                <a:ext cx="76437" cy="7643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6" name="フリーフォーム: 図形 1365">
                <a:extLst>
                  <a:ext uri="{FF2B5EF4-FFF2-40B4-BE49-F238E27FC236}">
                    <a16:creationId xmlns:a16="http://schemas.microsoft.com/office/drawing/2014/main" id="{C21AC240-B3F3-3B8F-B474-DC9C16F023AC}"/>
                  </a:ext>
                </a:extLst>
              </p:cNvPr>
              <p:cNvSpPr/>
              <p:nvPr/>
            </p:nvSpPr>
            <p:spPr>
              <a:xfrm flipV="1">
                <a:off x="432864" y="2314392"/>
                <a:ext cx="440532" cy="837347"/>
              </a:xfrm>
              <a:custGeom>
                <a:avLst/>
                <a:gdLst>
                  <a:gd name="connsiteX0" fmla="*/ 220266 w 440532"/>
                  <a:gd name="connsiteY0" fmla="*/ 837347 h 837347"/>
                  <a:gd name="connsiteX1" fmla="*/ 440532 w 440532"/>
                  <a:gd name="connsiteY1" fmla="*/ 617081 h 837347"/>
                  <a:gd name="connsiteX2" fmla="*/ 440532 w 440532"/>
                  <a:gd name="connsiteY2" fmla="*/ 131893 h 837347"/>
                  <a:gd name="connsiteX3" fmla="*/ 0 w 440532"/>
                  <a:gd name="connsiteY3" fmla="*/ 0 h 837347"/>
                  <a:gd name="connsiteX4" fmla="*/ 0 w 440532"/>
                  <a:gd name="connsiteY4" fmla="*/ 617081 h 837347"/>
                  <a:gd name="connsiteX5" fmla="*/ 220266 w 440532"/>
                  <a:gd name="connsiteY5" fmla="*/ 837347 h 837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532" h="837347">
                    <a:moveTo>
                      <a:pt x="220266" y="837347"/>
                    </a:moveTo>
                    <a:cubicBezTo>
                      <a:pt x="341916" y="837347"/>
                      <a:pt x="440532" y="738731"/>
                      <a:pt x="440532" y="617081"/>
                    </a:cubicBezTo>
                    <a:lnTo>
                      <a:pt x="440532" y="131893"/>
                    </a:lnTo>
                    <a:lnTo>
                      <a:pt x="0" y="0"/>
                    </a:lnTo>
                    <a:lnTo>
                      <a:pt x="0" y="617081"/>
                    </a:lnTo>
                    <a:cubicBezTo>
                      <a:pt x="0" y="738731"/>
                      <a:pt x="98616" y="837347"/>
                      <a:pt x="220266" y="83734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7" name="フリーフォーム: 図形 1366">
                <a:extLst>
                  <a:ext uri="{FF2B5EF4-FFF2-40B4-BE49-F238E27FC236}">
                    <a16:creationId xmlns:a16="http://schemas.microsoft.com/office/drawing/2014/main" id="{D3BC1815-BDCA-7793-1578-43F1AAD8666C}"/>
                  </a:ext>
                </a:extLst>
              </p:cNvPr>
              <p:cNvSpPr/>
              <p:nvPr/>
            </p:nvSpPr>
            <p:spPr>
              <a:xfrm flipV="1">
                <a:off x="270222" y="2628287"/>
                <a:ext cx="418548" cy="554533"/>
              </a:xfrm>
              <a:custGeom>
                <a:avLst/>
                <a:gdLst>
                  <a:gd name="connsiteX0" fmla="*/ 76544 w 418548"/>
                  <a:gd name="connsiteY0" fmla="*/ 554533 h 554533"/>
                  <a:gd name="connsiteX1" fmla="*/ 342004 w 418548"/>
                  <a:gd name="connsiteY1" fmla="*/ 554533 h 554533"/>
                  <a:gd name="connsiteX2" fmla="*/ 418548 w 418548"/>
                  <a:gd name="connsiteY2" fmla="*/ 477989 h 554533"/>
                  <a:gd name="connsiteX3" fmla="*/ 418548 w 418548"/>
                  <a:gd name="connsiteY3" fmla="*/ 147968 h 554533"/>
                  <a:gd name="connsiteX4" fmla="*/ 409737 w 418548"/>
                  <a:gd name="connsiteY4" fmla="*/ 104324 h 554533"/>
                  <a:gd name="connsiteX5" fmla="*/ 61287 w 418548"/>
                  <a:gd name="connsiteY5" fmla="*/ 0 h 554533"/>
                  <a:gd name="connsiteX6" fmla="*/ 16446 w 418548"/>
                  <a:gd name="connsiteY6" fmla="*/ 66509 h 554533"/>
                  <a:gd name="connsiteX7" fmla="*/ 0 w 418548"/>
                  <a:gd name="connsiteY7" fmla="*/ 147968 h 554533"/>
                  <a:gd name="connsiteX8" fmla="*/ 0 w 418548"/>
                  <a:gd name="connsiteY8" fmla="*/ 477989 h 554533"/>
                  <a:gd name="connsiteX9" fmla="*/ 76544 w 418548"/>
                  <a:gd name="connsiteY9" fmla="*/ 554533 h 554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8548" h="554533">
                    <a:moveTo>
                      <a:pt x="76544" y="554533"/>
                    </a:moveTo>
                    <a:lnTo>
                      <a:pt x="342004" y="554533"/>
                    </a:lnTo>
                    <a:cubicBezTo>
                      <a:pt x="384278" y="554533"/>
                      <a:pt x="418548" y="520263"/>
                      <a:pt x="418548" y="477989"/>
                    </a:cubicBezTo>
                    <a:lnTo>
                      <a:pt x="418548" y="147968"/>
                    </a:lnTo>
                    <a:lnTo>
                      <a:pt x="409737" y="104324"/>
                    </a:lnTo>
                    <a:lnTo>
                      <a:pt x="61287" y="0"/>
                    </a:lnTo>
                    <a:lnTo>
                      <a:pt x="16446" y="66509"/>
                    </a:lnTo>
                    <a:cubicBezTo>
                      <a:pt x="5856" y="91546"/>
                      <a:pt x="0" y="119073"/>
                      <a:pt x="0" y="147968"/>
                    </a:cubicBezTo>
                    <a:lnTo>
                      <a:pt x="0" y="477989"/>
                    </a:lnTo>
                    <a:cubicBezTo>
                      <a:pt x="0" y="520263"/>
                      <a:pt x="34270" y="554533"/>
                      <a:pt x="76544" y="5545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8" name="フリーフォーム: 図形 1367">
                <a:extLst>
                  <a:ext uri="{FF2B5EF4-FFF2-40B4-BE49-F238E27FC236}">
                    <a16:creationId xmlns:a16="http://schemas.microsoft.com/office/drawing/2014/main" id="{A6EE065B-9865-0DC6-93B4-1FF030A908F4}"/>
                  </a:ext>
                </a:extLst>
              </p:cNvPr>
              <p:cNvSpPr/>
              <p:nvPr/>
            </p:nvSpPr>
            <p:spPr>
              <a:xfrm rot="10800000" flipH="1">
                <a:off x="246315" y="2608235"/>
                <a:ext cx="478307" cy="192577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9" name="フリーフォーム: 図形 1368">
                <a:extLst>
                  <a:ext uri="{FF2B5EF4-FFF2-40B4-BE49-F238E27FC236}">
                    <a16:creationId xmlns:a16="http://schemas.microsoft.com/office/drawing/2014/main" id="{4D25ED44-3492-F951-C18C-EA4EA0FF6C0F}"/>
                  </a:ext>
                </a:extLst>
              </p:cNvPr>
              <p:cNvSpPr/>
              <p:nvPr/>
            </p:nvSpPr>
            <p:spPr>
              <a:xfrm rot="10800000">
                <a:off x="410715" y="2061534"/>
                <a:ext cx="142765" cy="1087743"/>
              </a:xfrm>
              <a:custGeom>
                <a:avLst/>
                <a:gdLst>
                  <a:gd name="connsiteX0" fmla="*/ 142765 w 142765"/>
                  <a:gd name="connsiteY0" fmla="*/ 1087743 h 1087743"/>
                  <a:gd name="connsiteX1" fmla="*/ 0 w 142765"/>
                  <a:gd name="connsiteY1" fmla="*/ 1087743 h 1087743"/>
                  <a:gd name="connsiteX2" fmla="*/ 32125 w 142765"/>
                  <a:gd name="connsiteY2" fmla="*/ 23296 h 1087743"/>
                  <a:gd name="connsiteX3" fmla="*/ 109937 w 142765"/>
                  <a:gd name="connsiteY3" fmla="*/ 0 h 1087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765" h="1087743">
                    <a:moveTo>
                      <a:pt x="142765" y="1087743"/>
                    </a:moveTo>
                    <a:lnTo>
                      <a:pt x="0" y="1087743"/>
                    </a:lnTo>
                    <a:lnTo>
                      <a:pt x="32125" y="23296"/>
                    </a:lnTo>
                    <a:lnTo>
                      <a:pt x="109937" y="0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0" name="四角形: 上の 2 つの角を丸める 1369">
                <a:extLst>
                  <a:ext uri="{FF2B5EF4-FFF2-40B4-BE49-F238E27FC236}">
                    <a16:creationId xmlns:a16="http://schemas.microsoft.com/office/drawing/2014/main" id="{6AC60904-5783-932F-917D-5BEB466D1104}"/>
                  </a:ext>
                </a:extLst>
              </p:cNvPr>
              <p:cNvSpPr/>
              <p:nvPr/>
            </p:nvSpPr>
            <p:spPr>
              <a:xfrm rot="5400000" flipV="1">
                <a:off x="295117" y="2378500"/>
                <a:ext cx="357541" cy="27296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1" name="フリーフォーム: 図形 1370">
                <a:extLst>
                  <a:ext uri="{FF2B5EF4-FFF2-40B4-BE49-F238E27FC236}">
                    <a16:creationId xmlns:a16="http://schemas.microsoft.com/office/drawing/2014/main" id="{C0AE1CA9-3601-45DB-9AF9-BD2FD683159A}"/>
                  </a:ext>
                </a:extLst>
              </p:cNvPr>
              <p:cNvSpPr/>
              <p:nvPr/>
            </p:nvSpPr>
            <p:spPr>
              <a:xfrm rot="10800000" flipH="1">
                <a:off x="356132" y="1966708"/>
                <a:ext cx="250844" cy="19094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2" name="楕円 1371">
                <a:extLst>
                  <a:ext uri="{FF2B5EF4-FFF2-40B4-BE49-F238E27FC236}">
                    <a16:creationId xmlns:a16="http://schemas.microsoft.com/office/drawing/2014/main" id="{80FAA543-99C0-7C93-546E-D4BC5BEE2AA2}"/>
                  </a:ext>
                </a:extLst>
              </p:cNvPr>
              <p:cNvSpPr/>
              <p:nvPr/>
            </p:nvSpPr>
            <p:spPr>
              <a:xfrm>
                <a:off x="294095" y="1643132"/>
                <a:ext cx="378563" cy="378563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3" name="楕円 1372">
                <a:extLst>
                  <a:ext uri="{FF2B5EF4-FFF2-40B4-BE49-F238E27FC236}">
                    <a16:creationId xmlns:a16="http://schemas.microsoft.com/office/drawing/2014/main" id="{3768B249-9A75-6BD3-C9D1-1577A79A5D85}"/>
                  </a:ext>
                </a:extLst>
              </p:cNvPr>
              <p:cNvSpPr/>
              <p:nvPr/>
            </p:nvSpPr>
            <p:spPr>
              <a:xfrm>
                <a:off x="493494" y="1681983"/>
                <a:ext cx="102026" cy="10202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61" name="グループ化 1560">
            <a:extLst>
              <a:ext uri="{FF2B5EF4-FFF2-40B4-BE49-F238E27FC236}">
                <a16:creationId xmlns:a16="http://schemas.microsoft.com/office/drawing/2014/main" id="{8792FCE9-CDEE-AB8A-F991-CE0598AFF9FF}"/>
              </a:ext>
            </a:extLst>
          </p:cNvPr>
          <p:cNvGrpSpPr/>
          <p:nvPr/>
        </p:nvGrpSpPr>
        <p:grpSpPr>
          <a:xfrm>
            <a:off x="7344190" y="4006185"/>
            <a:ext cx="1053775" cy="2177617"/>
            <a:chOff x="7344190" y="4006185"/>
            <a:chExt cx="1053775" cy="2177617"/>
          </a:xfrm>
        </p:grpSpPr>
        <p:grpSp>
          <p:nvGrpSpPr>
            <p:cNvPr id="1420" name="グループ化 1419">
              <a:extLst>
                <a:ext uri="{FF2B5EF4-FFF2-40B4-BE49-F238E27FC236}">
                  <a16:creationId xmlns:a16="http://schemas.microsoft.com/office/drawing/2014/main" id="{CB76C706-9091-5D59-AF81-DD53AD28CAF9}"/>
                </a:ext>
              </a:extLst>
            </p:cNvPr>
            <p:cNvGrpSpPr/>
            <p:nvPr/>
          </p:nvGrpSpPr>
          <p:grpSpPr>
            <a:xfrm>
              <a:off x="7347014" y="4006185"/>
              <a:ext cx="1050951" cy="1232025"/>
              <a:chOff x="246315" y="1115616"/>
              <a:chExt cx="1763382" cy="2067204"/>
            </a:xfrm>
          </p:grpSpPr>
          <p:sp>
            <p:nvSpPr>
              <p:cNvPr id="1467" name="フリーフォーム: 図形 1466">
                <a:extLst>
                  <a:ext uri="{FF2B5EF4-FFF2-40B4-BE49-F238E27FC236}">
                    <a16:creationId xmlns:a16="http://schemas.microsoft.com/office/drawing/2014/main" id="{9FF7C32E-3084-9C8C-CBAE-CA95FD8D697E}"/>
                  </a:ext>
                </a:extLst>
              </p:cNvPr>
              <p:cNvSpPr/>
              <p:nvPr/>
            </p:nvSpPr>
            <p:spPr>
              <a:xfrm flipV="1">
                <a:off x="1468224" y="2343781"/>
                <a:ext cx="453258" cy="496941"/>
              </a:xfrm>
              <a:custGeom>
                <a:avLst/>
                <a:gdLst>
                  <a:gd name="connsiteX0" fmla="*/ 226629 w 453258"/>
                  <a:gd name="connsiteY0" fmla="*/ 496941 h 496941"/>
                  <a:gd name="connsiteX1" fmla="*/ 453258 w 453258"/>
                  <a:gd name="connsiteY1" fmla="*/ 270312 h 496941"/>
                  <a:gd name="connsiteX2" fmla="*/ 453258 w 453258"/>
                  <a:gd name="connsiteY2" fmla="*/ 135703 h 496941"/>
                  <a:gd name="connsiteX3" fmla="*/ 0 w 453258"/>
                  <a:gd name="connsiteY3" fmla="*/ 0 h 496941"/>
                  <a:gd name="connsiteX4" fmla="*/ 0 w 453258"/>
                  <a:gd name="connsiteY4" fmla="*/ 270312 h 496941"/>
                  <a:gd name="connsiteX5" fmla="*/ 226629 w 453258"/>
                  <a:gd name="connsiteY5" fmla="*/ 496941 h 49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258" h="496941">
                    <a:moveTo>
                      <a:pt x="226629" y="496941"/>
                    </a:moveTo>
                    <a:cubicBezTo>
                      <a:pt x="351793" y="496941"/>
                      <a:pt x="453258" y="395476"/>
                      <a:pt x="453258" y="270312"/>
                    </a:cubicBezTo>
                    <a:lnTo>
                      <a:pt x="453258" y="135703"/>
                    </a:lnTo>
                    <a:lnTo>
                      <a:pt x="0" y="0"/>
                    </a:lnTo>
                    <a:lnTo>
                      <a:pt x="0" y="270312"/>
                    </a:lnTo>
                    <a:cubicBezTo>
                      <a:pt x="0" y="395476"/>
                      <a:pt x="101465" y="496941"/>
                      <a:pt x="226629" y="49694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8" name="フリーフォーム: 図形 1467">
                <a:extLst>
                  <a:ext uri="{FF2B5EF4-FFF2-40B4-BE49-F238E27FC236}">
                    <a16:creationId xmlns:a16="http://schemas.microsoft.com/office/drawing/2014/main" id="{ED1FF2FB-592C-7205-8601-9ADE6AECBE7D}"/>
                  </a:ext>
                </a:extLst>
              </p:cNvPr>
              <p:cNvSpPr/>
              <p:nvPr/>
            </p:nvSpPr>
            <p:spPr>
              <a:xfrm flipV="1">
                <a:off x="580069" y="2338014"/>
                <a:ext cx="1249709" cy="770389"/>
              </a:xfrm>
              <a:custGeom>
                <a:avLst/>
                <a:gdLst>
                  <a:gd name="connsiteX0" fmla="*/ 162194 w 1249709"/>
                  <a:gd name="connsiteY0" fmla="*/ 770389 h 770389"/>
                  <a:gd name="connsiteX1" fmla="*/ 1087515 w 1249709"/>
                  <a:gd name="connsiteY1" fmla="*/ 770389 h 770389"/>
                  <a:gd name="connsiteX2" fmla="*/ 1249709 w 1249709"/>
                  <a:gd name="connsiteY2" fmla="*/ 608195 h 770389"/>
                  <a:gd name="connsiteX3" fmla="*/ 1249709 w 1249709"/>
                  <a:gd name="connsiteY3" fmla="*/ 374157 h 770389"/>
                  <a:gd name="connsiteX4" fmla="*/ 0 w 1249709"/>
                  <a:gd name="connsiteY4" fmla="*/ 0 h 770389"/>
                  <a:gd name="connsiteX5" fmla="*/ 0 w 1249709"/>
                  <a:gd name="connsiteY5" fmla="*/ 608195 h 770389"/>
                  <a:gd name="connsiteX6" fmla="*/ 162194 w 1249709"/>
                  <a:gd name="connsiteY6" fmla="*/ 770389 h 77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709" h="770389">
                    <a:moveTo>
                      <a:pt x="162194" y="770389"/>
                    </a:moveTo>
                    <a:lnTo>
                      <a:pt x="1087515" y="770389"/>
                    </a:lnTo>
                    <a:cubicBezTo>
                      <a:pt x="1177092" y="770389"/>
                      <a:pt x="1249709" y="697772"/>
                      <a:pt x="1249709" y="608195"/>
                    </a:cubicBezTo>
                    <a:lnTo>
                      <a:pt x="1249709" y="374157"/>
                    </a:lnTo>
                    <a:lnTo>
                      <a:pt x="0" y="0"/>
                    </a:lnTo>
                    <a:lnTo>
                      <a:pt x="0" y="608195"/>
                    </a:lnTo>
                    <a:cubicBezTo>
                      <a:pt x="0" y="697772"/>
                      <a:pt x="72617" y="770389"/>
                      <a:pt x="162194" y="770389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9" name="フリーフォーム: 図形 1468">
                <a:extLst>
                  <a:ext uri="{FF2B5EF4-FFF2-40B4-BE49-F238E27FC236}">
                    <a16:creationId xmlns:a16="http://schemas.microsoft.com/office/drawing/2014/main" id="{252A57AC-41E1-022C-A2C0-7CEE424621A1}"/>
                  </a:ext>
                </a:extLst>
              </p:cNvPr>
              <p:cNvSpPr/>
              <p:nvPr/>
            </p:nvSpPr>
            <p:spPr>
              <a:xfrm>
                <a:off x="773032" y="2851496"/>
                <a:ext cx="666452" cy="199533"/>
              </a:xfrm>
              <a:custGeom>
                <a:avLst/>
                <a:gdLst>
                  <a:gd name="connsiteX0" fmla="*/ 0 w 666452"/>
                  <a:gd name="connsiteY0" fmla="*/ 138113 h 199533"/>
                  <a:gd name="connsiteX1" fmla="*/ 205146 w 666452"/>
                  <a:gd name="connsiteY1" fmla="*/ 138113 h 199533"/>
                  <a:gd name="connsiteX2" fmla="*/ 0 w 666452"/>
                  <a:gd name="connsiteY2" fmla="*/ 199533 h 199533"/>
                  <a:gd name="connsiteX3" fmla="*/ 0 w 666452"/>
                  <a:gd name="connsiteY3" fmla="*/ 0 h 199533"/>
                  <a:gd name="connsiteX4" fmla="*/ 666452 w 666452"/>
                  <a:gd name="connsiteY4" fmla="*/ 0 h 199533"/>
                  <a:gd name="connsiteX5" fmla="*/ 386451 w 666452"/>
                  <a:gd name="connsiteY5" fmla="*/ 83831 h 199533"/>
                  <a:gd name="connsiteX6" fmla="*/ 0 w 666452"/>
                  <a:gd name="connsiteY6" fmla="*/ 83831 h 19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452" h="199533">
                    <a:moveTo>
                      <a:pt x="0" y="138113"/>
                    </a:moveTo>
                    <a:lnTo>
                      <a:pt x="205146" y="138113"/>
                    </a:lnTo>
                    <a:lnTo>
                      <a:pt x="0" y="199533"/>
                    </a:lnTo>
                    <a:close/>
                    <a:moveTo>
                      <a:pt x="0" y="0"/>
                    </a:moveTo>
                    <a:lnTo>
                      <a:pt x="666452" y="0"/>
                    </a:lnTo>
                    <a:lnTo>
                      <a:pt x="386451" y="83831"/>
                    </a:lnTo>
                    <a:lnTo>
                      <a:pt x="0" y="83831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0" name="ひし形 1469">
                <a:extLst>
                  <a:ext uri="{FF2B5EF4-FFF2-40B4-BE49-F238E27FC236}">
                    <a16:creationId xmlns:a16="http://schemas.microsoft.com/office/drawing/2014/main" id="{8E4C1ED3-1912-BE2C-7673-8CCAC77F3AA3}"/>
                  </a:ext>
                </a:extLst>
              </p:cNvPr>
              <p:cNvSpPr/>
              <p:nvPr/>
            </p:nvSpPr>
            <p:spPr>
              <a:xfrm>
                <a:off x="773221" y="2851496"/>
                <a:ext cx="163734" cy="83831"/>
              </a:xfrm>
              <a:prstGeom prst="diamond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1" name="ひし形 1470">
                <a:extLst>
                  <a:ext uri="{FF2B5EF4-FFF2-40B4-BE49-F238E27FC236}">
                    <a16:creationId xmlns:a16="http://schemas.microsoft.com/office/drawing/2014/main" id="{7FA5925B-C1CD-D121-6F62-932B6388E01A}"/>
                  </a:ext>
                </a:extLst>
              </p:cNvPr>
              <p:cNvSpPr/>
              <p:nvPr/>
            </p:nvSpPr>
            <p:spPr>
              <a:xfrm>
                <a:off x="951927" y="2851496"/>
                <a:ext cx="163734" cy="83831"/>
              </a:xfrm>
              <a:prstGeom prst="diamond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2" name="フリーフォーム: 図形 1471">
                <a:extLst>
                  <a:ext uri="{FF2B5EF4-FFF2-40B4-BE49-F238E27FC236}">
                    <a16:creationId xmlns:a16="http://schemas.microsoft.com/office/drawing/2014/main" id="{E755059A-66CB-B38B-7A95-755042504D12}"/>
                  </a:ext>
                </a:extLst>
              </p:cNvPr>
              <p:cNvSpPr/>
              <p:nvPr/>
            </p:nvSpPr>
            <p:spPr>
              <a:xfrm>
                <a:off x="924607" y="2343781"/>
                <a:ext cx="363503" cy="598308"/>
              </a:xfrm>
              <a:custGeom>
                <a:avLst/>
                <a:gdLst>
                  <a:gd name="connsiteX0" fmla="*/ 0 w 363503"/>
                  <a:gd name="connsiteY0" fmla="*/ 0 h 598308"/>
                  <a:gd name="connsiteX1" fmla="*/ 171171 w 363503"/>
                  <a:gd name="connsiteY1" fmla="*/ 0 h 598308"/>
                  <a:gd name="connsiteX2" fmla="*/ 363503 w 363503"/>
                  <a:gd name="connsiteY2" fmla="*/ 551902 h 598308"/>
                  <a:gd name="connsiteX3" fmla="*/ 208504 w 363503"/>
                  <a:gd name="connsiteY3" fmla="*/ 598308 h 59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503" h="598308">
                    <a:moveTo>
                      <a:pt x="0" y="0"/>
                    </a:moveTo>
                    <a:lnTo>
                      <a:pt x="171171" y="0"/>
                    </a:lnTo>
                    <a:lnTo>
                      <a:pt x="363503" y="551902"/>
                    </a:lnTo>
                    <a:lnTo>
                      <a:pt x="208504" y="59830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3" name="フリーフォーム: 図形 1472">
                <a:extLst>
                  <a:ext uri="{FF2B5EF4-FFF2-40B4-BE49-F238E27FC236}">
                    <a16:creationId xmlns:a16="http://schemas.microsoft.com/office/drawing/2014/main" id="{8E09C74C-A9EC-45AA-168D-EAFBAEAB7763}"/>
                  </a:ext>
                </a:extLst>
              </p:cNvPr>
              <p:cNvSpPr/>
              <p:nvPr/>
            </p:nvSpPr>
            <p:spPr>
              <a:xfrm>
                <a:off x="965882" y="2343781"/>
                <a:ext cx="359518" cy="586872"/>
              </a:xfrm>
              <a:custGeom>
                <a:avLst/>
                <a:gdLst>
                  <a:gd name="connsiteX0" fmla="*/ 0 w 359518"/>
                  <a:gd name="connsiteY0" fmla="*/ 0 h 586872"/>
                  <a:gd name="connsiteX1" fmla="*/ 171171 w 359518"/>
                  <a:gd name="connsiteY1" fmla="*/ 0 h 586872"/>
                  <a:gd name="connsiteX2" fmla="*/ 359518 w 359518"/>
                  <a:gd name="connsiteY2" fmla="*/ 540466 h 586872"/>
                  <a:gd name="connsiteX3" fmla="*/ 204519 w 359518"/>
                  <a:gd name="connsiteY3" fmla="*/ 586872 h 586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9518" h="586872">
                    <a:moveTo>
                      <a:pt x="0" y="0"/>
                    </a:moveTo>
                    <a:lnTo>
                      <a:pt x="171171" y="0"/>
                    </a:lnTo>
                    <a:lnTo>
                      <a:pt x="359518" y="540466"/>
                    </a:lnTo>
                    <a:lnTo>
                      <a:pt x="204519" y="586872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4" name="フリーフォーム: 図形 1473">
                <a:extLst>
                  <a:ext uri="{FF2B5EF4-FFF2-40B4-BE49-F238E27FC236}">
                    <a16:creationId xmlns:a16="http://schemas.microsoft.com/office/drawing/2014/main" id="{3ADAA237-2B62-412E-3C93-E66A5E48C8F1}"/>
                  </a:ext>
                </a:extLst>
              </p:cNvPr>
              <p:cNvSpPr/>
              <p:nvPr/>
            </p:nvSpPr>
            <p:spPr>
              <a:xfrm>
                <a:off x="1287685" y="2338013"/>
                <a:ext cx="364320" cy="557797"/>
              </a:xfrm>
              <a:custGeom>
                <a:avLst/>
                <a:gdLst>
                  <a:gd name="connsiteX0" fmla="*/ 193149 w 364320"/>
                  <a:gd name="connsiteY0" fmla="*/ 0 h 557797"/>
                  <a:gd name="connsiteX1" fmla="*/ 364320 w 364320"/>
                  <a:gd name="connsiteY1" fmla="*/ 0 h 557797"/>
                  <a:gd name="connsiteX2" fmla="*/ 190969 w 364320"/>
                  <a:gd name="connsiteY2" fmla="*/ 500622 h 557797"/>
                  <a:gd name="connsiteX3" fmla="*/ 0 w 364320"/>
                  <a:gd name="connsiteY3" fmla="*/ 557797 h 557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320" h="557797">
                    <a:moveTo>
                      <a:pt x="193149" y="0"/>
                    </a:moveTo>
                    <a:lnTo>
                      <a:pt x="364320" y="0"/>
                    </a:lnTo>
                    <a:lnTo>
                      <a:pt x="190969" y="500622"/>
                    </a:lnTo>
                    <a:lnTo>
                      <a:pt x="0" y="55779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5" name="フリーフォーム: 図形 1474">
                <a:extLst>
                  <a:ext uri="{FF2B5EF4-FFF2-40B4-BE49-F238E27FC236}">
                    <a16:creationId xmlns:a16="http://schemas.microsoft.com/office/drawing/2014/main" id="{0D80DD1A-1CFC-DC19-70BF-5B33D52204B9}"/>
                  </a:ext>
                </a:extLst>
              </p:cNvPr>
              <p:cNvSpPr/>
              <p:nvPr/>
            </p:nvSpPr>
            <p:spPr>
              <a:xfrm>
                <a:off x="1329909" y="2338013"/>
                <a:ext cx="360197" cy="545891"/>
              </a:xfrm>
              <a:custGeom>
                <a:avLst/>
                <a:gdLst>
                  <a:gd name="connsiteX0" fmla="*/ 189026 w 360197"/>
                  <a:gd name="connsiteY0" fmla="*/ 0 h 545891"/>
                  <a:gd name="connsiteX1" fmla="*/ 360197 w 360197"/>
                  <a:gd name="connsiteY1" fmla="*/ 0 h 545891"/>
                  <a:gd name="connsiteX2" fmla="*/ 190969 w 360197"/>
                  <a:gd name="connsiteY2" fmla="*/ 488716 h 545891"/>
                  <a:gd name="connsiteX3" fmla="*/ 0 w 360197"/>
                  <a:gd name="connsiteY3" fmla="*/ 545891 h 545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197" h="545891">
                    <a:moveTo>
                      <a:pt x="189026" y="0"/>
                    </a:moveTo>
                    <a:lnTo>
                      <a:pt x="360197" y="0"/>
                    </a:lnTo>
                    <a:lnTo>
                      <a:pt x="190969" y="488716"/>
                    </a:lnTo>
                    <a:lnTo>
                      <a:pt x="0" y="545891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6" name="四角形: 上の 2 つの角を丸める 1475">
                <a:extLst>
                  <a:ext uri="{FF2B5EF4-FFF2-40B4-BE49-F238E27FC236}">
                    <a16:creationId xmlns:a16="http://schemas.microsoft.com/office/drawing/2014/main" id="{EB4E649A-C05F-A845-891C-09294E0FBB1C}"/>
                  </a:ext>
                </a:extLst>
              </p:cNvPr>
              <p:cNvSpPr/>
              <p:nvPr/>
            </p:nvSpPr>
            <p:spPr>
              <a:xfrm rot="5400000" flipV="1">
                <a:off x="1088015" y="1727103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7" name="楕円 1476">
                <a:extLst>
                  <a:ext uri="{FF2B5EF4-FFF2-40B4-BE49-F238E27FC236}">
                    <a16:creationId xmlns:a16="http://schemas.microsoft.com/office/drawing/2014/main" id="{F4DD2239-D856-4B93-ABB1-945776AC1EB6}"/>
                  </a:ext>
                </a:extLst>
              </p:cNvPr>
              <p:cNvSpPr/>
              <p:nvPr/>
            </p:nvSpPr>
            <p:spPr>
              <a:xfrm>
                <a:off x="1474412" y="1717869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8" name="楕円 1477">
                <a:extLst>
                  <a:ext uri="{FF2B5EF4-FFF2-40B4-BE49-F238E27FC236}">
                    <a16:creationId xmlns:a16="http://schemas.microsoft.com/office/drawing/2014/main" id="{338F33A5-0EA1-2C43-1E96-FA3DA5CED6FA}"/>
                  </a:ext>
                </a:extLst>
              </p:cNvPr>
              <p:cNvSpPr/>
              <p:nvPr/>
            </p:nvSpPr>
            <p:spPr>
              <a:xfrm>
                <a:off x="1546758" y="1786926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9" name="楕円 1478">
                <a:extLst>
                  <a:ext uri="{FF2B5EF4-FFF2-40B4-BE49-F238E27FC236}">
                    <a16:creationId xmlns:a16="http://schemas.microsoft.com/office/drawing/2014/main" id="{24E9AB91-2081-3A6A-DE14-6A61EFD92396}"/>
                  </a:ext>
                </a:extLst>
              </p:cNvPr>
              <p:cNvSpPr/>
              <p:nvPr/>
            </p:nvSpPr>
            <p:spPr>
              <a:xfrm>
                <a:off x="1602235" y="1839313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0" name="楕円 1479">
                <a:extLst>
                  <a:ext uri="{FF2B5EF4-FFF2-40B4-BE49-F238E27FC236}">
                    <a16:creationId xmlns:a16="http://schemas.microsoft.com/office/drawing/2014/main" id="{F89A1610-8C0B-746E-6DCD-44F29B6BD047}"/>
                  </a:ext>
                </a:extLst>
              </p:cNvPr>
              <p:cNvSpPr/>
              <p:nvPr/>
            </p:nvSpPr>
            <p:spPr>
              <a:xfrm>
                <a:off x="1654330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1" name="楕円 1480">
                <a:extLst>
                  <a:ext uri="{FF2B5EF4-FFF2-40B4-BE49-F238E27FC236}">
                    <a16:creationId xmlns:a16="http://schemas.microsoft.com/office/drawing/2014/main" id="{783237EB-A126-8E24-F5DE-EB0528090E1A}"/>
                  </a:ext>
                </a:extLst>
              </p:cNvPr>
              <p:cNvSpPr/>
              <p:nvPr/>
            </p:nvSpPr>
            <p:spPr>
              <a:xfrm>
                <a:off x="1726676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2" name="楕円 1481">
                <a:extLst>
                  <a:ext uri="{FF2B5EF4-FFF2-40B4-BE49-F238E27FC236}">
                    <a16:creationId xmlns:a16="http://schemas.microsoft.com/office/drawing/2014/main" id="{40D3273C-AE83-0324-ABC6-B0C56A0AAC13}"/>
                  </a:ext>
                </a:extLst>
              </p:cNvPr>
              <p:cNvSpPr/>
              <p:nvPr/>
            </p:nvSpPr>
            <p:spPr>
              <a:xfrm>
                <a:off x="1782153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3" name="四角形: 上の 2 つの角を丸める 1482">
                <a:extLst>
                  <a:ext uri="{FF2B5EF4-FFF2-40B4-BE49-F238E27FC236}">
                    <a16:creationId xmlns:a16="http://schemas.microsoft.com/office/drawing/2014/main" id="{684D5206-BF13-1542-1C55-19FE0BB2718C}"/>
                  </a:ext>
                </a:extLst>
              </p:cNvPr>
              <p:cNvSpPr/>
              <p:nvPr/>
            </p:nvSpPr>
            <p:spPr>
              <a:xfrm>
                <a:off x="791579" y="1480306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4" name="四角形: 上の 2 つの角を丸める 1483">
                <a:extLst>
                  <a:ext uri="{FF2B5EF4-FFF2-40B4-BE49-F238E27FC236}">
                    <a16:creationId xmlns:a16="http://schemas.microsoft.com/office/drawing/2014/main" id="{E3FE34D2-9264-C9EA-93DB-6FBC661E43E2}"/>
                  </a:ext>
                </a:extLst>
              </p:cNvPr>
              <p:cNvSpPr/>
              <p:nvPr/>
            </p:nvSpPr>
            <p:spPr>
              <a:xfrm flipV="1">
                <a:off x="791579" y="1377351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5" name="フリーフォーム: 図形 1484">
                <a:extLst>
                  <a:ext uri="{FF2B5EF4-FFF2-40B4-BE49-F238E27FC236}">
                    <a16:creationId xmlns:a16="http://schemas.microsoft.com/office/drawing/2014/main" id="{F22E9772-35C4-C990-D3A3-0A5B8FD85570}"/>
                  </a:ext>
                </a:extLst>
              </p:cNvPr>
              <p:cNvSpPr/>
              <p:nvPr/>
            </p:nvSpPr>
            <p:spPr>
              <a:xfrm flipH="1">
                <a:off x="1030102" y="1115616"/>
                <a:ext cx="478632" cy="36433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6" name="四角形: 上の 2 つの角を丸める 1485">
                <a:extLst>
                  <a:ext uri="{FF2B5EF4-FFF2-40B4-BE49-F238E27FC236}">
                    <a16:creationId xmlns:a16="http://schemas.microsoft.com/office/drawing/2014/main" id="{237AD943-4690-AEBC-2910-46AE4F787010}"/>
                  </a:ext>
                </a:extLst>
              </p:cNvPr>
              <p:cNvSpPr/>
              <p:nvPr/>
            </p:nvSpPr>
            <p:spPr>
              <a:xfrm>
                <a:off x="1382129" y="1784986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7" name="四角形: 上の 2 つの角を丸める 1486">
                <a:extLst>
                  <a:ext uri="{FF2B5EF4-FFF2-40B4-BE49-F238E27FC236}">
                    <a16:creationId xmlns:a16="http://schemas.microsoft.com/office/drawing/2014/main" id="{A68F7E1F-FF3F-98CA-0D89-59FD135C016E}"/>
                  </a:ext>
                </a:extLst>
              </p:cNvPr>
              <p:cNvSpPr/>
              <p:nvPr/>
            </p:nvSpPr>
            <p:spPr>
              <a:xfrm>
                <a:off x="961044" y="1784986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8" name="四角形: 上の 2 つの角を丸める 74">
                <a:extLst>
                  <a:ext uri="{FF2B5EF4-FFF2-40B4-BE49-F238E27FC236}">
                    <a16:creationId xmlns:a16="http://schemas.microsoft.com/office/drawing/2014/main" id="{3486AA7F-5E05-6306-70B6-1FF29F2244E6}"/>
                  </a:ext>
                </a:extLst>
              </p:cNvPr>
              <p:cNvSpPr/>
              <p:nvPr/>
            </p:nvSpPr>
            <p:spPr>
              <a:xfrm rot="16200000">
                <a:off x="1161951" y="1877232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9" name="台形 1488">
                <a:extLst>
                  <a:ext uri="{FF2B5EF4-FFF2-40B4-BE49-F238E27FC236}">
                    <a16:creationId xmlns:a16="http://schemas.microsoft.com/office/drawing/2014/main" id="{3605F1CF-F32D-4712-6E10-EFB14B63A5BB}"/>
                  </a:ext>
                </a:extLst>
              </p:cNvPr>
              <p:cNvSpPr/>
              <p:nvPr/>
            </p:nvSpPr>
            <p:spPr>
              <a:xfrm>
                <a:off x="1067804" y="2123986"/>
                <a:ext cx="412354" cy="152760"/>
              </a:xfrm>
              <a:prstGeom prst="trapezoid">
                <a:avLst>
                  <a:gd name="adj" fmla="val 63642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0" name="四角形: 上の 2 つの角を丸める 1489">
                <a:extLst>
                  <a:ext uri="{FF2B5EF4-FFF2-40B4-BE49-F238E27FC236}">
                    <a16:creationId xmlns:a16="http://schemas.microsoft.com/office/drawing/2014/main" id="{D005433E-5FA5-E7FA-3F34-73961248367B}"/>
                  </a:ext>
                </a:extLst>
              </p:cNvPr>
              <p:cNvSpPr/>
              <p:nvPr/>
            </p:nvSpPr>
            <p:spPr>
              <a:xfrm flipV="1">
                <a:off x="1382129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1" name="四角形: 上の 2 つの角を丸める 1490">
                <a:extLst>
                  <a:ext uri="{FF2B5EF4-FFF2-40B4-BE49-F238E27FC236}">
                    <a16:creationId xmlns:a16="http://schemas.microsoft.com/office/drawing/2014/main" id="{C627501C-22D5-F6F3-F420-F7ED8B75A52C}"/>
                  </a:ext>
                </a:extLst>
              </p:cNvPr>
              <p:cNvSpPr/>
              <p:nvPr/>
            </p:nvSpPr>
            <p:spPr>
              <a:xfrm flipV="1">
                <a:off x="961044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2" name="四角形: 上の 2 つの角を丸める 1491">
                <a:extLst>
                  <a:ext uri="{FF2B5EF4-FFF2-40B4-BE49-F238E27FC236}">
                    <a16:creationId xmlns:a16="http://schemas.microsoft.com/office/drawing/2014/main" id="{2BD9B3CE-3FF9-2693-C482-0846D5B9EF4B}"/>
                  </a:ext>
                </a:extLst>
              </p:cNvPr>
              <p:cNvSpPr/>
              <p:nvPr/>
            </p:nvSpPr>
            <p:spPr>
              <a:xfrm rot="16200000" flipV="1">
                <a:off x="279764" y="1754140"/>
                <a:ext cx="100243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3" name="楕円 1492">
                <a:extLst>
                  <a:ext uri="{FF2B5EF4-FFF2-40B4-BE49-F238E27FC236}">
                    <a16:creationId xmlns:a16="http://schemas.microsoft.com/office/drawing/2014/main" id="{83FDF2F4-4BA5-7403-DCC3-FEEBEE1C350E}"/>
                  </a:ext>
                </a:extLst>
              </p:cNvPr>
              <p:cNvSpPr/>
              <p:nvPr/>
            </p:nvSpPr>
            <p:spPr>
              <a:xfrm>
                <a:off x="718390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4" name="楕円 1493">
                <a:extLst>
                  <a:ext uri="{FF2B5EF4-FFF2-40B4-BE49-F238E27FC236}">
                    <a16:creationId xmlns:a16="http://schemas.microsoft.com/office/drawing/2014/main" id="{5A93B8D0-A675-02D1-E7CF-34266DD95DEA}"/>
                  </a:ext>
                </a:extLst>
              </p:cNvPr>
              <p:cNvSpPr/>
              <p:nvPr/>
            </p:nvSpPr>
            <p:spPr>
              <a:xfrm>
                <a:off x="790736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5" name="楕円 1494">
                <a:extLst>
                  <a:ext uri="{FF2B5EF4-FFF2-40B4-BE49-F238E27FC236}">
                    <a16:creationId xmlns:a16="http://schemas.microsoft.com/office/drawing/2014/main" id="{7789659F-3090-3A81-F5FC-F78213DDCCAC}"/>
                  </a:ext>
                </a:extLst>
              </p:cNvPr>
              <p:cNvSpPr/>
              <p:nvPr/>
            </p:nvSpPr>
            <p:spPr>
              <a:xfrm>
                <a:off x="846213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6" name="楕円 1495">
                <a:extLst>
                  <a:ext uri="{FF2B5EF4-FFF2-40B4-BE49-F238E27FC236}">
                    <a16:creationId xmlns:a16="http://schemas.microsoft.com/office/drawing/2014/main" id="{69EB0A5C-9374-6BEB-BBFD-FD8BF484605F}"/>
                  </a:ext>
                </a:extLst>
              </p:cNvPr>
              <p:cNvSpPr/>
              <p:nvPr/>
            </p:nvSpPr>
            <p:spPr>
              <a:xfrm>
                <a:off x="363584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7" name="楕円 1496">
                <a:extLst>
                  <a:ext uri="{FF2B5EF4-FFF2-40B4-BE49-F238E27FC236}">
                    <a16:creationId xmlns:a16="http://schemas.microsoft.com/office/drawing/2014/main" id="{3F21222E-82BB-29F2-19B3-74AAFD71C12B}"/>
                  </a:ext>
                </a:extLst>
              </p:cNvPr>
              <p:cNvSpPr/>
              <p:nvPr/>
            </p:nvSpPr>
            <p:spPr>
              <a:xfrm>
                <a:off x="435930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8" name="楕円 1497">
                <a:extLst>
                  <a:ext uri="{FF2B5EF4-FFF2-40B4-BE49-F238E27FC236}">
                    <a16:creationId xmlns:a16="http://schemas.microsoft.com/office/drawing/2014/main" id="{054D7DBC-49B7-9751-18FC-DD8AFA7463BE}"/>
                  </a:ext>
                </a:extLst>
              </p:cNvPr>
              <p:cNvSpPr/>
              <p:nvPr/>
            </p:nvSpPr>
            <p:spPr>
              <a:xfrm>
                <a:off x="546940" y="1717869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9" name="楕円 1498">
                <a:extLst>
                  <a:ext uri="{FF2B5EF4-FFF2-40B4-BE49-F238E27FC236}">
                    <a16:creationId xmlns:a16="http://schemas.microsoft.com/office/drawing/2014/main" id="{AE3D352C-E2AE-E808-47E2-61A4565B3B8A}"/>
                  </a:ext>
                </a:extLst>
              </p:cNvPr>
              <p:cNvSpPr/>
              <p:nvPr/>
            </p:nvSpPr>
            <p:spPr>
              <a:xfrm>
                <a:off x="619286" y="1786926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0" name="楕円 1499">
                <a:extLst>
                  <a:ext uri="{FF2B5EF4-FFF2-40B4-BE49-F238E27FC236}">
                    <a16:creationId xmlns:a16="http://schemas.microsoft.com/office/drawing/2014/main" id="{A21A5CD9-AC28-5C01-8678-94E77CC787E7}"/>
                  </a:ext>
                </a:extLst>
              </p:cNvPr>
              <p:cNvSpPr/>
              <p:nvPr/>
            </p:nvSpPr>
            <p:spPr>
              <a:xfrm>
                <a:off x="674763" y="1839313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1" name="楕円 1500">
                <a:extLst>
                  <a:ext uri="{FF2B5EF4-FFF2-40B4-BE49-F238E27FC236}">
                    <a16:creationId xmlns:a16="http://schemas.microsoft.com/office/drawing/2014/main" id="{DC7C9723-3CC0-D1C7-F577-59AE06958A59}"/>
                  </a:ext>
                </a:extLst>
              </p:cNvPr>
              <p:cNvSpPr/>
              <p:nvPr/>
            </p:nvSpPr>
            <p:spPr>
              <a:xfrm>
                <a:off x="491407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2" name="楕円 1501">
                <a:extLst>
                  <a:ext uri="{FF2B5EF4-FFF2-40B4-BE49-F238E27FC236}">
                    <a16:creationId xmlns:a16="http://schemas.microsoft.com/office/drawing/2014/main" id="{37EA11D8-4850-10A1-0452-B23F0B54861E}"/>
                  </a:ext>
                </a:extLst>
              </p:cNvPr>
              <p:cNvSpPr/>
              <p:nvPr/>
            </p:nvSpPr>
            <p:spPr>
              <a:xfrm>
                <a:off x="1067891" y="1789070"/>
                <a:ext cx="76437" cy="7643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3" name="楕円 1502">
                <a:extLst>
                  <a:ext uri="{FF2B5EF4-FFF2-40B4-BE49-F238E27FC236}">
                    <a16:creationId xmlns:a16="http://schemas.microsoft.com/office/drawing/2014/main" id="{74CC765D-529C-ECD0-BD7B-DE9F9F90BA56}"/>
                  </a:ext>
                </a:extLst>
              </p:cNvPr>
              <p:cNvSpPr/>
              <p:nvPr/>
            </p:nvSpPr>
            <p:spPr>
              <a:xfrm>
                <a:off x="1470455" y="1789070"/>
                <a:ext cx="76437" cy="7643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4" name="フリーフォーム: 図形 1503">
                <a:extLst>
                  <a:ext uri="{FF2B5EF4-FFF2-40B4-BE49-F238E27FC236}">
                    <a16:creationId xmlns:a16="http://schemas.microsoft.com/office/drawing/2014/main" id="{EC93176F-A438-4A19-A85C-F719F5F50D8D}"/>
                  </a:ext>
                </a:extLst>
              </p:cNvPr>
              <p:cNvSpPr/>
              <p:nvPr/>
            </p:nvSpPr>
            <p:spPr>
              <a:xfrm flipV="1">
                <a:off x="432864" y="2314392"/>
                <a:ext cx="440532" cy="837347"/>
              </a:xfrm>
              <a:custGeom>
                <a:avLst/>
                <a:gdLst>
                  <a:gd name="connsiteX0" fmla="*/ 220266 w 440532"/>
                  <a:gd name="connsiteY0" fmla="*/ 837347 h 837347"/>
                  <a:gd name="connsiteX1" fmla="*/ 440532 w 440532"/>
                  <a:gd name="connsiteY1" fmla="*/ 617081 h 837347"/>
                  <a:gd name="connsiteX2" fmla="*/ 440532 w 440532"/>
                  <a:gd name="connsiteY2" fmla="*/ 131893 h 837347"/>
                  <a:gd name="connsiteX3" fmla="*/ 0 w 440532"/>
                  <a:gd name="connsiteY3" fmla="*/ 0 h 837347"/>
                  <a:gd name="connsiteX4" fmla="*/ 0 w 440532"/>
                  <a:gd name="connsiteY4" fmla="*/ 617081 h 837347"/>
                  <a:gd name="connsiteX5" fmla="*/ 220266 w 440532"/>
                  <a:gd name="connsiteY5" fmla="*/ 837347 h 837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532" h="837347">
                    <a:moveTo>
                      <a:pt x="220266" y="837347"/>
                    </a:moveTo>
                    <a:cubicBezTo>
                      <a:pt x="341916" y="837347"/>
                      <a:pt x="440532" y="738731"/>
                      <a:pt x="440532" y="617081"/>
                    </a:cubicBezTo>
                    <a:lnTo>
                      <a:pt x="440532" y="131893"/>
                    </a:lnTo>
                    <a:lnTo>
                      <a:pt x="0" y="0"/>
                    </a:lnTo>
                    <a:lnTo>
                      <a:pt x="0" y="617081"/>
                    </a:lnTo>
                    <a:cubicBezTo>
                      <a:pt x="0" y="738731"/>
                      <a:pt x="98616" y="837347"/>
                      <a:pt x="220266" y="83734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5" name="フリーフォーム: 図形 1504">
                <a:extLst>
                  <a:ext uri="{FF2B5EF4-FFF2-40B4-BE49-F238E27FC236}">
                    <a16:creationId xmlns:a16="http://schemas.microsoft.com/office/drawing/2014/main" id="{09C8EB67-AAE0-A709-BF63-B5906A37FCC8}"/>
                  </a:ext>
                </a:extLst>
              </p:cNvPr>
              <p:cNvSpPr/>
              <p:nvPr/>
            </p:nvSpPr>
            <p:spPr>
              <a:xfrm flipV="1">
                <a:off x="270222" y="2628287"/>
                <a:ext cx="418548" cy="554533"/>
              </a:xfrm>
              <a:custGeom>
                <a:avLst/>
                <a:gdLst>
                  <a:gd name="connsiteX0" fmla="*/ 76544 w 418548"/>
                  <a:gd name="connsiteY0" fmla="*/ 554533 h 554533"/>
                  <a:gd name="connsiteX1" fmla="*/ 342004 w 418548"/>
                  <a:gd name="connsiteY1" fmla="*/ 554533 h 554533"/>
                  <a:gd name="connsiteX2" fmla="*/ 418548 w 418548"/>
                  <a:gd name="connsiteY2" fmla="*/ 477989 h 554533"/>
                  <a:gd name="connsiteX3" fmla="*/ 418548 w 418548"/>
                  <a:gd name="connsiteY3" fmla="*/ 147968 h 554533"/>
                  <a:gd name="connsiteX4" fmla="*/ 409737 w 418548"/>
                  <a:gd name="connsiteY4" fmla="*/ 104324 h 554533"/>
                  <a:gd name="connsiteX5" fmla="*/ 61287 w 418548"/>
                  <a:gd name="connsiteY5" fmla="*/ 0 h 554533"/>
                  <a:gd name="connsiteX6" fmla="*/ 16446 w 418548"/>
                  <a:gd name="connsiteY6" fmla="*/ 66509 h 554533"/>
                  <a:gd name="connsiteX7" fmla="*/ 0 w 418548"/>
                  <a:gd name="connsiteY7" fmla="*/ 147968 h 554533"/>
                  <a:gd name="connsiteX8" fmla="*/ 0 w 418548"/>
                  <a:gd name="connsiteY8" fmla="*/ 477989 h 554533"/>
                  <a:gd name="connsiteX9" fmla="*/ 76544 w 418548"/>
                  <a:gd name="connsiteY9" fmla="*/ 554533 h 554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8548" h="554533">
                    <a:moveTo>
                      <a:pt x="76544" y="554533"/>
                    </a:moveTo>
                    <a:lnTo>
                      <a:pt x="342004" y="554533"/>
                    </a:lnTo>
                    <a:cubicBezTo>
                      <a:pt x="384278" y="554533"/>
                      <a:pt x="418548" y="520263"/>
                      <a:pt x="418548" y="477989"/>
                    </a:cubicBezTo>
                    <a:lnTo>
                      <a:pt x="418548" y="147968"/>
                    </a:lnTo>
                    <a:lnTo>
                      <a:pt x="409737" y="104324"/>
                    </a:lnTo>
                    <a:lnTo>
                      <a:pt x="61287" y="0"/>
                    </a:lnTo>
                    <a:lnTo>
                      <a:pt x="16446" y="66509"/>
                    </a:lnTo>
                    <a:cubicBezTo>
                      <a:pt x="5856" y="91546"/>
                      <a:pt x="0" y="119073"/>
                      <a:pt x="0" y="147968"/>
                    </a:cubicBezTo>
                    <a:lnTo>
                      <a:pt x="0" y="477989"/>
                    </a:lnTo>
                    <a:cubicBezTo>
                      <a:pt x="0" y="520263"/>
                      <a:pt x="34270" y="554533"/>
                      <a:pt x="76544" y="5545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6" name="フリーフォーム: 図形 1505">
                <a:extLst>
                  <a:ext uri="{FF2B5EF4-FFF2-40B4-BE49-F238E27FC236}">
                    <a16:creationId xmlns:a16="http://schemas.microsoft.com/office/drawing/2014/main" id="{77D25FBF-69C2-54A6-CFF3-8C0A46A18916}"/>
                  </a:ext>
                </a:extLst>
              </p:cNvPr>
              <p:cNvSpPr/>
              <p:nvPr/>
            </p:nvSpPr>
            <p:spPr>
              <a:xfrm rot="10800000" flipH="1">
                <a:off x="246315" y="2608235"/>
                <a:ext cx="478307" cy="192577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7" name="フリーフォーム: 図形 1506">
                <a:extLst>
                  <a:ext uri="{FF2B5EF4-FFF2-40B4-BE49-F238E27FC236}">
                    <a16:creationId xmlns:a16="http://schemas.microsoft.com/office/drawing/2014/main" id="{6803914B-442C-7F92-2D4B-3F13E1C54D59}"/>
                  </a:ext>
                </a:extLst>
              </p:cNvPr>
              <p:cNvSpPr/>
              <p:nvPr/>
            </p:nvSpPr>
            <p:spPr>
              <a:xfrm rot="10800000">
                <a:off x="410715" y="2061534"/>
                <a:ext cx="142765" cy="1087743"/>
              </a:xfrm>
              <a:custGeom>
                <a:avLst/>
                <a:gdLst>
                  <a:gd name="connsiteX0" fmla="*/ 142765 w 142765"/>
                  <a:gd name="connsiteY0" fmla="*/ 1087743 h 1087743"/>
                  <a:gd name="connsiteX1" fmla="*/ 0 w 142765"/>
                  <a:gd name="connsiteY1" fmla="*/ 1087743 h 1087743"/>
                  <a:gd name="connsiteX2" fmla="*/ 32125 w 142765"/>
                  <a:gd name="connsiteY2" fmla="*/ 23296 h 1087743"/>
                  <a:gd name="connsiteX3" fmla="*/ 109937 w 142765"/>
                  <a:gd name="connsiteY3" fmla="*/ 0 h 1087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765" h="1087743">
                    <a:moveTo>
                      <a:pt x="142765" y="1087743"/>
                    </a:moveTo>
                    <a:lnTo>
                      <a:pt x="0" y="1087743"/>
                    </a:lnTo>
                    <a:lnTo>
                      <a:pt x="32125" y="23296"/>
                    </a:lnTo>
                    <a:lnTo>
                      <a:pt x="109937" y="0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8" name="四角形: 上の 2 つの角を丸める 1507">
                <a:extLst>
                  <a:ext uri="{FF2B5EF4-FFF2-40B4-BE49-F238E27FC236}">
                    <a16:creationId xmlns:a16="http://schemas.microsoft.com/office/drawing/2014/main" id="{1359B822-A1C4-AED3-12E6-0F4CCDAB0B99}"/>
                  </a:ext>
                </a:extLst>
              </p:cNvPr>
              <p:cNvSpPr/>
              <p:nvPr/>
            </p:nvSpPr>
            <p:spPr>
              <a:xfrm rot="5400000" flipV="1">
                <a:off x="295117" y="2378500"/>
                <a:ext cx="357541" cy="27296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9" name="フリーフォーム: 図形 1508">
                <a:extLst>
                  <a:ext uri="{FF2B5EF4-FFF2-40B4-BE49-F238E27FC236}">
                    <a16:creationId xmlns:a16="http://schemas.microsoft.com/office/drawing/2014/main" id="{4B87A9C0-6543-5B4C-57BA-24AC478EE8B6}"/>
                  </a:ext>
                </a:extLst>
              </p:cNvPr>
              <p:cNvSpPr/>
              <p:nvPr/>
            </p:nvSpPr>
            <p:spPr>
              <a:xfrm rot="10800000" flipH="1">
                <a:off x="356132" y="1966708"/>
                <a:ext cx="250844" cy="19094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0" name="楕円 1509">
                <a:extLst>
                  <a:ext uri="{FF2B5EF4-FFF2-40B4-BE49-F238E27FC236}">
                    <a16:creationId xmlns:a16="http://schemas.microsoft.com/office/drawing/2014/main" id="{C0DFCD52-43EA-AE95-3EBF-6C4935AB5116}"/>
                  </a:ext>
                </a:extLst>
              </p:cNvPr>
              <p:cNvSpPr/>
              <p:nvPr/>
            </p:nvSpPr>
            <p:spPr>
              <a:xfrm>
                <a:off x="294095" y="1643132"/>
                <a:ext cx="378563" cy="378563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1" name="楕円 1510">
                <a:extLst>
                  <a:ext uri="{FF2B5EF4-FFF2-40B4-BE49-F238E27FC236}">
                    <a16:creationId xmlns:a16="http://schemas.microsoft.com/office/drawing/2014/main" id="{BF8DA362-237F-4BF9-4E6B-E2F1052C4B82}"/>
                  </a:ext>
                </a:extLst>
              </p:cNvPr>
              <p:cNvSpPr/>
              <p:nvPr/>
            </p:nvSpPr>
            <p:spPr>
              <a:xfrm>
                <a:off x="493494" y="1681983"/>
                <a:ext cx="102026" cy="10202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1" name="グループ化 1420">
              <a:extLst>
                <a:ext uri="{FF2B5EF4-FFF2-40B4-BE49-F238E27FC236}">
                  <a16:creationId xmlns:a16="http://schemas.microsoft.com/office/drawing/2014/main" id="{1DEB088B-557B-DE32-400C-33CF80F3D6F1}"/>
                </a:ext>
              </a:extLst>
            </p:cNvPr>
            <p:cNvGrpSpPr/>
            <p:nvPr/>
          </p:nvGrpSpPr>
          <p:grpSpPr>
            <a:xfrm rot="10800000">
              <a:off x="7347014" y="4951776"/>
              <a:ext cx="1050951" cy="1232025"/>
              <a:chOff x="246315" y="1115616"/>
              <a:chExt cx="1763382" cy="2067204"/>
            </a:xfrm>
          </p:grpSpPr>
          <p:sp>
            <p:nvSpPr>
              <p:cNvPr id="1422" name="フリーフォーム: 図形 1421">
                <a:extLst>
                  <a:ext uri="{FF2B5EF4-FFF2-40B4-BE49-F238E27FC236}">
                    <a16:creationId xmlns:a16="http://schemas.microsoft.com/office/drawing/2014/main" id="{4B8B013B-793A-9D3D-23B0-9E071C740C38}"/>
                  </a:ext>
                </a:extLst>
              </p:cNvPr>
              <p:cNvSpPr/>
              <p:nvPr/>
            </p:nvSpPr>
            <p:spPr>
              <a:xfrm flipV="1">
                <a:off x="1468224" y="2343781"/>
                <a:ext cx="453258" cy="496941"/>
              </a:xfrm>
              <a:custGeom>
                <a:avLst/>
                <a:gdLst>
                  <a:gd name="connsiteX0" fmla="*/ 226629 w 453258"/>
                  <a:gd name="connsiteY0" fmla="*/ 496941 h 496941"/>
                  <a:gd name="connsiteX1" fmla="*/ 453258 w 453258"/>
                  <a:gd name="connsiteY1" fmla="*/ 270312 h 496941"/>
                  <a:gd name="connsiteX2" fmla="*/ 453258 w 453258"/>
                  <a:gd name="connsiteY2" fmla="*/ 135703 h 496941"/>
                  <a:gd name="connsiteX3" fmla="*/ 0 w 453258"/>
                  <a:gd name="connsiteY3" fmla="*/ 0 h 496941"/>
                  <a:gd name="connsiteX4" fmla="*/ 0 w 453258"/>
                  <a:gd name="connsiteY4" fmla="*/ 270312 h 496941"/>
                  <a:gd name="connsiteX5" fmla="*/ 226629 w 453258"/>
                  <a:gd name="connsiteY5" fmla="*/ 496941 h 49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258" h="496941">
                    <a:moveTo>
                      <a:pt x="226629" y="496941"/>
                    </a:moveTo>
                    <a:cubicBezTo>
                      <a:pt x="351793" y="496941"/>
                      <a:pt x="453258" y="395476"/>
                      <a:pt x="453258" y="270312"/>
                    </a:cubicBezTo>
                    <a:lnTo>
                      <a:pt x="453258" y="135703"/>
                    </a:lnTo>
                    <a:lnTo>
                      <a:pt x="0" y="0"/>
                    </a:lnTo>
                    <a:lnTo>
                      <a:pt x="0" y="270312"/>
                    </a:lnTo>
                    <a:cubicBezTo>
                      <a:pt x="0" y="395476"/>
                      <a:pt x="101465" y="496941"/>
                      <a:pt x="226629" y="496941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3" name="フリーフォーム: 図形 1422">
                <a:extLst>
                  <a:ext uri="{FF2B5EF4-FFF2-40B4-BE49-F238E27FC236}">
                    <a16:creationId xmlns:a16="http://schemas.microsoft.com/office/drawing/2014/main" id="{A90F58C5-D4A7-0104-9C45-3E2156A26147}"/>
                  </a:ext>
                </a:extLst>
              </p:cNvPr>
              <p:cNvSpPr/>
              <p:nvPr/>
            </p:nvSpPr>
            <p:spPr>
              <a:xfrm flipV="1">
                <a:off x="580069" y="2338014"/>
                <a:ext cx="1249709" cy="770389"/>
              </a:xfrm>
              <a:custGeom>
                <a:avLst/>
                <a:gdLst>
                  <a:gd name="connsiteX0" fmla="*/ 162194 w 1249709"/>
                  <a:gd name="connsiteY0" fmla="*/ 770389 h 770389"/>
                  <a:gd name="connsiteX1" fmla="*/ 1087515 w 1249709"/>
                  <a:gd name="connsiteY1" fmla="*/ 770389 h 770389"/>
                  <a:gd name="connsiteX2" fmla="*/ 1249709 w 1249709"/>
                  <a:gd name="connsiteY2" fmla="*/ 608195 h 770389"/>
                  <a:gd name="connsiteX3" fmla="*/ 1249709 w 1249709"/>
                  <a:gd name="connsiteY3" fmla="*/ 374157 h 770389"/>
                  <a:gd name="connsiteX4" fmla="*/ 0 w 1249709"/>
                  <a:gd name="connsiteY4" fmla="*/ 0 h 770389"/>
                  <a:gd name="connsiteX5" fmla="*/ 0 w 1249709"/>
                  <a:gd name="connsiteY5" fmla="*/ 608195 h 770389"/>
                  <a:gd name="connsiteX6" fmla="*/ 162194 w 1249709"/>
                  <a:gd name="connsiteY6" fmla="*/ 770389 h 770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9709" h="770389">
                    <a:moveTo>
                      <a:pt x="162194" y="770389"/>
                    </a:moveTo>
                    <a:lnTo>
                      <a:pt x="1087515" y="770389"/>
                    </a:lnTo>
                    <a:cubicBezTo>
                      <a:pt x="1177092" y="770389"/>
                      <a:pt x="1249709" y="697772"/>
                      <a:pt x="1249709" y="608195"/>
                    </a:cubicBezTo>
                    <a:lnTo>
                      <a:pt x="1249709" y="374157"/>
                    </a:lnTo>
                    <a:lnTo>
                      <a:pt x="0" y="0"/>
                    </a:lnTo>
                    <a:lnTo>
                      <a:pt x="0" y="608195"/>
                    </a:lnTo>
                    <a:cubicBezTo>
                      <a:pt x="0" y="697772"/>
                      <a:pt x="72617" y="770389"/>
                      <a:pt x="162194" y="770389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4" name="フリーフォーム: 図形 1423">
                <a:extLst>
                  <a:ext uri="{FF2B5EF4-FFF2-40B4-BE49-F238E27FC236}">
                    <a16:creationId xmlns:a16="http://schemas.microsoft.com/office/drawing/2014/main" id="{7FFDAF00-6C6C-5427-E1D1-B3635680F95E}"/>
                  </a:ext>
                </a:extLst>
              </p:cNvPr>
              <p:cNvSpPr/>
              <p:nvPr/>
            </p:nvSpPr>
            <p:spPr>
              <a:xfrm>
                <a:off x="773032" y="2851496"/>
                <a:ext cx="666452" cy="199533"/>
              </a:xfrm>
              <a:custGeom>
                <a:avLst/>
                <a:gdLst>
                  <a:gd name="connsiteX0" fmla="*/ 0 w 666452"/>
                  <a:gd name="connsiteY0" fmla="*/ 138113 h 199533"/>
                  <a:gd name="connsiteX1" fmla="*/ 205146 w 666452"/>
                  <a:gd name="connsiteY1" fmla="*/ 138113 h 199533"/>
                  <a:gd name="connsiteX2" fmla="*/ 0 w 666452"/>
                  <a:gd name="connsiteY2" fmla="*/ 199533 h 199533"/>
                  <a:gd name="connsiteX3" fmla="*/ 0 w 666452"/>
                  <a:gd name="connsiteY3" fmla="*/ 0 h 199533"/>
                  <a:gd name="connsiteX4" fmla="*/ 666452 w 666452"/>
                  <a:gd name="connsiteY4" fmla="*/ 0 h 199533"/>
                  <a:gd name="connsiteX5" fmla="*/ 386451 w 666452"/>
                  <a:gd name="connsiteY5" fmla="*/ 83831 h 199533"/>
                  <a:gd name="connsiteX6" fmla="*/ 0 w 666452"/>
                  <a:gd name="connsiteY6" fmla="*/ 83831 h 19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452" h="199533">
                    <a:moveTo>
                      <a:pt x="0" y="138113"/>
                    </a:moveTo>
                    <a:lnTo>
                      <a:pt x="205146" y="138113"/>
                    </a:lnTo>
                    <a:lnTo>
                      <a:pt x="0" y="199533"/>
                    </a:lnTo>
                    <a:close/>
                    <a:moveTo>
                      <a:pt x="0" y="0"/>
                    </a:moveTo>
                    <a:lnTo>
                      <a:pt x="666452" y="0"/>
                    </a:lnTo>
                    <a:lnTo>
                      <a:pt x="386451" y="83831"/>
                    </a:lnTo>
                    <a:lnTo>
                      <a:pt x="0" y="83831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5" name="ひし形 1424">
                <a:extLst>
                  <a:ext uri="{FF2B5EF4-FFF2-40B4-BE49-F238E27FC236}">
                    <a16:creationId xmlns:a16="http://schemas.microsoft.com/office/drawing/2014/main" id="{9D1BC87E-15FE-0802-B26C-40B25E587AD0}"/>
                  </a:ext>
                </a:extLst>
              </p:cNvPr>
              <p:cNvSpPr/>
              <p:nvPr/>
            </p:nvSpPr>
            <p:spPr>
              <a:xfrm>
                <a:off x="773221" y="2851496"/>
                <a:ext cx="163734" cy="83831"/>
              </a:xfrm>
              <a:prstGeom prst="diamond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6" name="ひし形 1425">
                <a:extLst>
                  <a:ext uri="{FF2B5EF4-FFF2-40B4-BE49-F238E27FC236}">
                    <a16:creationId xmlns:a16="http://schemas.microsoft.com/office/drawing/2014/main" id="{13090D6B-21FB-424F-69AE-ABE2F62D0C96}"/>
                  </a:ext>
                </a:extLst>
              </p:cNvPr>
              <p:cNvSpPr/>
              <p:nvPr/>
            </p:nvSpPr>
            <p:spPr>
              <a:xfrm>
                <a:off x="951927" y="2851496"/>
                <a:ext cx="163734" cy="83831"/>
              </a:xfrm>
              <a:prstGeom prst="diamond">
                <a:avLst/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7" name="フリーフォーム: 図形 1426">
                <a:extLst>
                  <a:ext uri="{FF2B5EF4-FFF2-40B4-BE49-F238E27FC236}">
                    <a16:creationId xmlns:a16="http://schemas.microsoft.com/office/drawing/2014/main" id="{29B6D9B0-F897-1F44-DCFF-92D47A878C18}"/>
                  </a:ext>
                </a:extLst>
              </p:cNvPr>
              <p:cNvSpPr/>
              <p:nvPr/>
            </p:nvSpPr>
            <p:spPr>
              <a:xfrm>
                <a:off x="924607" y="2343781"/>
                <a:ext cx="363503" cy="598308"/>
              </a:xfrm>
              <a:custGeom>
                <a:avLst/>
                <a:gdLst>
                  <a:gd name="connsiteX0" fmla="*/ 0 w 363503"/>
                  <a:gd name="connsiteY0" fmla="*/ 0 h 598308"/>
                  <a:gd name="connsiteX1" fmla="*/ 171171 w 363503"/>
                  <a:gd name="connsiteY1" fmla="*/ 0 h 598308"/>
                  <a:gd name="connsiteX2" fmla="*/ 363503 w 363503"/>
                  <a:gd name="connsiteY2" fmla="*/ 551902 h 598308"/>
                  <a:gd name="connsiteX3" fmla="*/ 208504 w 363503"/>
                  <a:gd name="connsiteY3" fmla="*/ 598308 h 59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503" h="598308">
                    <a:moveTo>
                      <a:pt x="0" y="0"/>
                    </a:moveTo>
                    <a:lnTo>
                      <a:pt x="171171" y="0"/>
                    </a:lnTo>
                    <a:lnTo>
                      <a:pt x="363503" y="551902"/>
                    </a:lnTo>
                    <a:lnTo>
                      <a:pt x="208504" y="59830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8" name="フリーフォーム: 図形 1427">
                <a:extLst>
                  <a:ext uri="{FF2B5EF4-FFF2-40B4-BE49-F238E27FC236}">
                    <a16:creationId xmlns:a16="http://schemas.microsoft.com/office/drawing/2014/main" id="{EFB5C2F1-2A02-AF9F-2815-DF5C5148B946}"/>
                  </a:ext>
                </a:extLst>
              </p:cNvPr>
              <p:cNvSpPr/>
              <p:nvPr/>
            </p:nvSpPr>
            <p:spPr>
              <a:xfrm>
                <a:off x="965882" y="2343781"/>
                <a:ext cx="359518" cy="586872"/>
              </a:xfrm>
              <a:custGeom>
                <a:avLst/>
                <a:gdLst>
                  <a:gd name="connsiteX0" fmla="*/ 0 w 359518"/>
                  <a:gd name="connsiteY0" fmla="*/ 0 h 586872"/>
                  <a:gd name="connsiteX1" fmla="*/ 171171 w 359518"/>
                  <a:gd name="connsiteY1" fmla="*/ 0 h 586872"/>
                  <a:gd name="connsiteX2" fmla="*/ 359518 w 359518"/>
                  <a:gd name="connsiteY2" fmla="*/ 540466 h 586872"/>
                  <a:gd name="connsiteX3" fmla="*/ 204519 w 359518"/>
                  <a:gd name="connsiteY3" fmla="*/ 586872 h 586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9518" h="586872">
                    <a:moveTo>
                      <a:pt x="0" y="0"/>
                    </a:moveTo>
                    <a:lnTo>
                      <a:pt x="171171" y="0"/>
                    </a:lnTo>
                    <a:lnTo>
                      <a:pt x="359518" y="540466"/>
                    </a:lnTo>
                    <a:lnTo>
                      <a:pt x="204519" y="586872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9" name="フリーフォーム: 図形 1428">
                <a:extLst>
                  <a:ext uri="{FF2B5EF4-FFF2-40B4-BE49-F238E27FC236}">
                    <a16:creationId xmlns:a16="http://schemas.microsoft.com/office/drawing/2014/main" id="{B232DE29-FFEC-FB5B-E260-5C0F79582197}"/>
                  </a:ext>
                </a:extLst>
              </p:cNvPr>
              <p:cNvSpPr/>
              <p:nvPr/>
            </p:nvSpPr>
            <p:spPr>
              <a:xfrm>
                <a:off x="1287685" y="2338013"/>
                <a:ext cx="364320" cy="557797"/>
              </a:xfrm>
              <a:custGeom>
                <a:avLst/>
                <a:gdLst>
                  <a:gd name="connsiteX0" fmla="*/ 193149 w 364320"/>
                  <a:gd name="connsiteY0" fmla="*/ 0 h 557797"/>
                  <a:gd name="connsiteX1" fmla="*/ 364320 w 364320"/>
                  <a:gd name="connsiteY1" fmla="*/ 0 h 557797"/>
                  <a:gd name="connsiteX2" fmla="*/ 190969 w 364320"/>
                  <a:gd name="connsiteY2" fmla="*/ 500622 h 557797"/>
                  <a:gd name="connsiteX3" fmla="*/ 0 w 364320"/>
                  <a:gd name="connsiteY3" fmla="*/ 557797 h 557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4320" h="557797">
                    <a:moveTo>
                      <a:pt x="193149" y="0"/>
                    </a:moveTo>
                    <a:lnTo>
                      <a:pt x="364320" y="0"/>
                    </a:lnTo>
                    <a:lnTo>
                      <a:pt x="190969" y="500622"/>
                    </a:lnTo>
                    <a:lnTo>
                      <a:pt x="0" y="55779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0" name="フリーフォーム: 図形 1429">
                <a:extLst>
                  <a:ext uri="{FF2B5EF4-FFF2-40B4-BE49-F238E27FC236}">
                    <a16:creationId xmlns:a16="http://schemas.microsoft.com/office/drawing/2014/main" id="{B58C8C21-2F73-5171-CBF9-80FA21162E3A}"/>
                  </a:ext>
                </a:extLst>
              </p:cNvPr>
              <p:cNvSpPr/>
              <p:nvPr/>
            </p:nvSpPr>
            <p:spPr>
              <a:xfrm>
                <a:off x="1329909" y="2338013"/>
                <a:ext cx="360197" cy="545891"/>
              </a:xfrm>
              <a:custGeom>
                <a:avLst/>
                <a:gdLst>
                  <a:gd name="connsiteX0" fmla="*/ 189026 w 360197"/>
                  <a:gd name="connsiteY0" fmla="*/ 0 h 545891"/>
                  <a:gd name="connsiteX1" fmla="*/ 360197 w 360197"/>
                  <a:gd name="connsiteY1" fmla="*/ 0 h 545891"/>
                  <a:gd name="connsiteX2" fmla="*/ 190969 w 360197"/>
                  <a:gd name="connsiteY2" fmla="*/ 488716 h 545891"/>
                  <a:gd name="connsiteX3" fmla="*/ 0 w 360197"/>
                  <a:gd name="connsiteY3" fmla="*/ 545891 h 545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197" h="545891">
                    <a:moveTo>
                      <a:pt x="189026" y="0"/>
                    </a:moveTo>
                    <a:lnTo>
                      <a:pt x="360197" y="0"/>
                    </a:lnTo>
                    <a:lnTo>
                      <a:pt x="190969" y="488716"/>
                    </a:lnTo>
                    <a:lnTo>
                      <a:pt x="0" y="545891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1" name="四角形: 上の 2 つの角を丸める 1430">
                <a:extLst>
                  <a:ext uri="{FF2B5EF4-FFF2-40B4-BE49-F238E27FC236}">
                    <a16:creationId xmlns:a16="http://schemas.microsoft.com/office/drawing/2014/main" id="{E851F3ED-D0F8-3647-3F07-7852E3BF5DD3}"/>
                  </a:ext>
                </a:extLst>
              </p:cNvPr>
              <p:cNvSpPr/>
              <p:nvPr/>
            </p:nvSpPr>
            <p:spPr>
              <a:xfrm rot="5400000" flipV="1">
                <a:off x="1088015" y="1727103"/>
                <a:ext cx="1002432" cy="3046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2" name="楕円 1431">
                <a:extLst>
                  <a:ext uri="{FF2B5EF4-FFF2-40B4-BE49-F238E27FC236}">
                    <a16:creationId xmlns:a16="http://schemas.microsoft.com/office/drawing/2014/main" id="{D81F93BE-8E76-3BD8-C675-4AECD28DCFB1}"/>
                  </a:ext>
                </a:extLst>
              </p:cNvPr>
              <p:cNvSpPr/>
              <p:nvPr/>
            </p:nvSpPr>
            <p:spPr>
              <a:xfrm>
                <a:off x="1474412" y="1717869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3" name="楕円 1432">
                <a:extLst>
                  <a:ext uri="{FF2B5EF4-FFF2-40B4-BE49-F238E27FC236}">
                    <a16:creationId xmlns:a16="http://schemas.microsoft.com/office/drawing/2014/main" id="{7D48F6C1-021D-4D19-11CE-AD4EFB8E5765}"/>
                  </a:ext>
                </a:extLst>
              </p:cNvPr>
              <p:cNvSpPr/>
              <p:nvPr/>
            </p:nvSpPr>
            <p:spPr>
              <a:xfrm>
                <a:off x="1546758" y="1786926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4" name="楕円 1433">
                <a:extLst>
                  <a:ext uri="{FF2B5EF4-FFF2-40B4-BE49-F238E27FC236}">
                    <a16:creationId xmlns:a16="http://schemas.microsoft.com/office/drawing/2014/main" id="{559EDC9C-5AEE-B6E8-45FD-8BE9F399D9B5}"/>
                  </a:ext>
                </a:extLst>
              </p:cNvPr>
              <p:cNvSpPr/>
              <p:nvPr/>
            </p:nvSpPr>
            <p:spPr>
              <a:xfrm>
                <a:off x="1602235" y="1839313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5" name="楕円 1434">
                <a:extLst>
                  <a:ext uri="{FF2B5EF4-FFF2-40B4-BE49-F238E27FC236}">
                    <a16:creationId xmlns:a16="http://schemas.microsoft.com/office/drawing/2014/main" id="{0759BF83-7E22-D885-0FB7-EE3A02E68DA7}"/>
                  </a:ext>
                </a:extLst>
              </p:cNvPr>
              <p:cNvSpPr/>
              <p:nvPr/>
            </p:nvSpPr>
            <p:spPr>
              <a:xfrm>
                <a:off x="1654330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6" name="楕円 1435">
                <a:extLst>
                  <a:ext uri="{FF2B5EF4-FFF2-40B4-BE49-F238E27FC236}">
                    <a16:creationId xmlns:a16="http://schemas.microsoft.com/office/drawing/2014/main" id="{0B504390-5786-B58E-A5B2-19FBEED06EEC}"/>
                  </a:ext>
                </a:extLst>
              </p:cNvPr>
              <p:cNvSpPr/>
              <p:nvPr/>
            </p:nvSpPr>
            <p:spPr>
              <a:xfrm>
                <a:off x="1726676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7" name="楕円 1436">
                <a:extLst>
                  <a:ext uri="{FF2B5EF4-FFF2-40B4-BE49-F238E27FC236}">
                    <a16:creationId xmlns:a16="http://schemas.microsoft.com/office/drawing/2014/main" id="{D80756C7-B295-B33F-7EE4-FE22E300FAE6}"/>
                  </a:ext>
                </a:extLst>
              </p:cNvPr>
              <p:cNvSpPr/>
              <p:nvPr/>
            </p:nvSpPr>
            <p:spPr>
              <a:xfrm>
                <a:off x="1782153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8" name="四角形: 上の 2 つの角を丸める 1437">
                <a:extLst>
                  <a:ext uri="{FF2B5EF4-FFF2-40B4-BE49-F238E27FC236}">
                    <a16:creationId xmlns:a16="http://schemas.microsoft.com/office/drawing/2014/main" id="{DC72C96A-EA3D-2C47-F00F-B6344868F2C2}"/>
                  </a:ext>
                </a:extLst>
              </p:cNvPr>
              <p:cNvSpPr/>
              <p:nvPr/>
            </p:nvSpPr>
            <p:spPr>
              <a:xfrm>
                <a:off x="791579" y="1480306"/>
                <a:ext cx="898526" cy="900346"/>
              </a:xfrm>
              <a:prstGeom prst="round2SameRect">
                <a:avLst>
                  <a:gd name="adj1" fmla="val 14811"/>
                  <a:gd name="adj2" fmla="val 2950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9" name="四角形: 上の 2 つの角を丸める 1438">
                <a:extLst>
                  <a:ext uri="{FF2B5EF4-FFF2-40B4-BE49-F238E27FC236}">
                    <a16:creationId xmlns:a16="http://schemas.microsoft.com/office/drawing/2014/main" id="{B9BFD60B-31E6-2A97-85ED-92E036FADB7C}"/>
                  </a:ext>
                </a:extLst>
              </p:cNvPr>
              <p:cNvSpPr/>
              <p:nvPr/>
            </p:nvSpPr>
            <p:spPr>
              <a:xfrm flipV="1">
                <a:off x="791579" y="1377351"/>
                <a:ext cx="898526" cy="20856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0" name="フリーフォーム: 図形 1439">
                <a:extLst>
                  <a:ext uri="{FF2B5EF4-FFF2-40B4-BE49-F238E27FC236}">
                    <a16:creationId xmlns:a16="http://schemas.microsoft.com/office/drawing/2014/main" id="{0EDEC4E5-85FA-7795-FF50-C4BF02CE46C5}"/>
                  </a:ext>
                </a:extLst>
              </p:cNvPr>
              <p:cNvSpPr/>
              <p:nvPr/>
            </p:nvSpPr>
            <p:spPr>
              <a:xfrm flipH="1">
                <a:off x="1030102" y="1115616"/>
                <a:ext cx="478632" cy="36433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1" name="四角形: 上の 2 つの角を丸める 1440">
                <a:extLst>
                  <a:ext uri="{FF2B5EF4-FFF2-40B4-BE49-F238E27FC236}">
                    <a16:creationId xmlns:a16="http://schemas.microsoft.com/office/drawing/2014/main" id="{2DCA745E-AA64-44F9-25E3-8CBD27D22D68}"/>
                  </a:ext>
                </a:extLst>
              </p:cNvPr>
              <p:cNvSpPr/>
              <p:nvPr/>
            </p:nvSpPr>
            <p:spPr>
              <a:xfrm>
                <a:off x="1382129" y="1784986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2" name="四角形: 上の 2 つの角を丸める 1441">
                <a:extLst>
                  <a:ext uri="{FF2B5EF4-FFF2-40B4-BE49-F238E27FC236}">
                    <a16:creationId xmlns:a16="http://schemas.microsoft.com/office/drawing/2014/main" id="{7190C74F-3A4E-19FA-C1CF-8B32EC2AC90B}"/>
                  </a:ext>
                </a:extLst>
              </p:cNvPr>
              <p:cNvSpPr/>
              <p:nvPr/>
            </p:nvSpPr>
            <p:spPr>
              <a:xfrm>
                <a:off x="961044" y="1784986"/>
                <a:ext cx="251620" cy="85284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3" name="四角形: 上の 2 つの角を丸める 74">
                <a:extLst>
                  <a:ext uri="{FF2B5EF4-FFF2-40B4-BE49-F238E27FC236}">
                    <a16:creationId xmlns:a16="http://schemas.microsoft.com/office/drawing/2014/main" id="{0C0EFFDE-C9E7-D138-EFB9-4B1AD8A2E345}"/>
                  </a:ext>
                </a:extLst>
              </p:cNvPr>
              <p:cNvSpPr/>
              <p:nvPr/>
            </p:nvSpPr>
            <p:spPr>
              <a:xfrm rot="16200000">
                <a:off x="1161951" y="1877232"/>
                <a:ext cx="270892" cy="169465"/>
              </a:xfrm>
              <a:custGeom>
                <a:avLst/>
                <a:gdLst>
                  <a:gd name="connsiteX0" fmla="*/ 0 w 251620"/>
                  <a:gd name="connsiteY0" fmla="*/ 0 h 119904"/>
                  <a:gd name="connsiteX1" fmla="*/ 251620 w 251620"/>
                  <a:gd name="connsiteY1" fmla="*/ 0 h 119904"/>
                  <a:gd name="connsiteX2" fmla="*/ 251620 w 251620"/>
                  <a:gd name="connsiteY2" fmla="*/ 0 h 119904"/>
                  <a:gd name="connsiteX3" fmla="*/ 251620 w 251620"/>
                  <a:gd name="connsiteY3" fmla="*/ 59952 h 119904"/>
                  <a:gd name="connsiteX4" fmla="*/ 191668 w 251620"/>
                  <a:gd name="connsiteY4" fmla="*/ 119904 h 119904"/>
                  <a:gd name="connsiteX5" fmla="*/ 59952 w 251620"/>
                  <a:gd name="connsiteY5" fmla="*/ 119904 h 119904"/>
                  <a:gd name="connsiteX6" fmla="*/ 0 w 251620"/>
                  <a:gd name="connsiteY6" fmla="*/ 59952 h 119904"/>
                  <a:gd name="connsiteX7" fmla="*/ 0 w 251620"/>
                  <a:gd name="connsiteY7" fmla="*/ 0 h 119904"/>
                  <a:gd name="connsiteX8" fmla="*/ 0 w 251620"/>
                  <a:gd name="connsiteY8" fmla="*/ 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251620 w 343060"/>
                  <a:gd name="connsiteY7" fmla="*/ 0 h 119904"/>
                  <a:gd name="connsiteX8" fmla="*/ 343060 w 343060"/>
                  <a:gd name="connsiteY8" fmla="*/ 91440 h 119904"/>
                  <a:gd name="connsiteX0" fmla="*/ 251620 w 343060"/>
                  <a:gd name="connsiteY0" fmla="*/ 0 h 119904"/>
                  <a:gd name="connsiteX1" fmla="*/ 251620 w 343060"/>
                  <a:gd name="connsiteY1" fmla="*/ 59952 h 119904"/>
                  <a:gd name="connsiteX2" fmla="*/ 191668 w 343060"/>
                  <a:gd name="connsiteY2" fmla="*/ 119904 h 119904"/>
                  <a:gd name="connsiteX3" fmla="*/ 59952 w 343060"/>
                  <a:gd name="connsiteY3" fmla="*/ 119904 h 119904"/>
                  <a:gd name="connsiteX4" fmla="*/ 0 w 343060"/>
                  <a:gd name="connsiteY4" fmla="*/ 59952 h 119904"/>
                  <a:gd name="connsiteX5" fmla="*/ 0 w 343060"/>
                  <a:gd name="connsiteY5" fmla="*/ 0 h 119904"/>
                  <a:gd name="connsiteX6" fmla="*/ 0 w 343060"/>
                  <a:gd name="connsiteY6" fmla="*/ 0 h 119904"/>
                  <a:gd name="connsiteX7" fmla="*/ 343060 w 343060"/>
                  <a:gd name="connsiteY7" fmla="*/ 91440 h 119904"/>
                  <a:gd name="connsiteX0" fmla="*/ 251620 w 343060"/>
                  <a:gd name="connsiteY0" fmla="*/ 59952 h 119904"/>
                  <a:gd name="connsiteX1" fmla="*/ 191668 w 343060"/>
                  <a:gd name="connsiteY1" fmla="*/ 119904 h 119904"/>
                  <a:gd name="connsiteX2" fmla="*/ 59952 w 343060"/>
                  <a:gd name="connsiteY2" fmla="*/ 119904 h 119904"/>
                  <a:gd name="connsiteX3" fmla="*/ 0 w 343060"/>
                  <a:gd name="connsiteY3" fmla="*/ 59952 h 119904"/>
                  <a:gd name="connsiteX4" fmla="*/ 0 w 343060"/>
                  <a:gd name="connsiteY4" fmla="*/ 0 h 119904"/>
                  <a:gd name="connsiteX5" fmla="*/ 0 w 343060"/>
                  <a:gd name="connsiteY5" fmla="*/ 0 h 119904"/>
                  <a:gd name="connsiteX6" fmla="*/ 343060 w 343060"/>
                  <a:gd name="connsiteY6" fmla="*/ 91440 h 119904"/>
                  <a:gd name="connsiteX0" fmla="*/ 191668 w 343060"/>
                  <a:gd name="connsiteY0" fmla="*/ 119904 h 119904"/>
                  <a:gd name="connsiteX1" fmla="*/ 59952 w 343060"/>
                  <a:gd name="connsiteY1" fmla="*/ 119904 h 119904"/>
                  <a:gd name="connsiteX2" fmla="*/ 0 w 343060"/>
                  <a:gd name="connsiteY2" fmla="*/ 59952 h 119904"/>
                  <a:gd name="connsiteX3" fmla="*/ 0 w 343060"/>
                  <a:gd name="connsiteY3" fmla="*/ 0 h 119904"/>
                  <a:gd name="connsiteX4" fmla="*/ 0 w 343060"/>
                  <a:gd name="connsiteY4" fmla="*/ 0 h 119904"/>
                  <a:gd name="connsiteX5" fmla="*/ 343060 w 343060"/>
                  <a:gd name="connsiteY5" fmla="*/ 91440 h 119904"/>
                  <a:gd name="connsiteX0" fmla="*/ 191668 w 191668"/>
                  <a:gd name="connsiteY0" fmla="*/ 119904 h 119904"/>
                  <a:gd name="connsiteX1" fmla="*/ 59952 w 191668"/>
                  <a:gd name="connsiteY1" fmla="*/ 119904 h 119904"/>
                  <a:gd name="connsiteX2" fmla="*/ 0 w 191668"/>
                  <a:gd name="connsiteY2" fmla="*/ 59952 h 119904"/>
                  <a:gd name="connsiteX3" fmla="*/ 0 w 191668"/>
                  <a:gd name="connsiteY3" fmla="*/ 0 h 119904"/>
                  <a:gd name="connsiteX4" fmla="*/ 0 w 191668"/>
                  <a:gd name="connsiteY4" fmla="*/ 0 h 11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668" h="119904">
                    <a:moveTo>
                      <a:pt x="191668" y="119904"/>
                    </a:moveTo>
                    <a:lnTo>
                      <a:pt x="59952" y="119904"/>
                    </a:lnTo>
                    <a:cubicBezTo>
                      <a:pt x="26841" y="119904"/>
                      <a:pt x="0" y="93063"/>
                      <a:pt x="0" y="59952"/>
                    </a:cubicBez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4" name="台形 1443">
                <a:extLst>
                  <a:ext uri="{FF2B5EF4-FFF2-40B4-BE49-F238E27FC236}">
                    <a16:creationId xmlns:a16="http://schemas.microsoft.com/office/drawing/2014/main" id="{7C918038-9051-7408-1C7E-2D8D922D9BB7}"/>
                  </a:ext>
                </a:extLst>
              </p:cNvPr>
              <p:cNvSpPr/>
              <p:nvPr/>
            </p:nvSpPr>
            <p:spPr>
              <a:xfrm>
                <a:off x="1067804" y="2123986"/>
                <a:ext cx="412354" cy="152760"/>
              </a:xfrm>
              <a:prstGeom prst="trapezoid">
                <a:avLst>
                  <a:gd name="adj" fmla="val 63642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5" name="四角形: 上の 2 つの角を丸める 1444">
                <a:extLst>
                  <a:ext uri="{FF2B5EF4-FFF2-40B4-BE49-F238E27FC236}">
                    <a16:creationId xmlns:a16="http://schemas.microsoft.com/office/drawing/2014/main" id="{0342545E-DE6F-F519-52DE-C79E4040DE8F}"/>
                  </a:ext>
                </a:extLst>
              </p:cNvPr>
              <p:cNvSpPr/>
              <p:nvPr/>
            </p:nvSpPr>
            <p:spPr>
              <a:xfrm flipV="1">
                <a:off x="1382129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6" name="四角形: 上の 2 つの角を丸める 1445">
                <a:extLst>
                  <a:ext uri="{FF2B5EF4-FFF2-40B4-BE49-F238E27FC236}">
                    <a16:creationId xmlns:a16="http://schemas.microsoft.com/office/drawing/2014/main" id="{9E40CBFF-DAC4-A219-3962-C28723B48D84}"/>
                  </a:ext>
                </a:extLst>
              </p:cNvPr>
              <p:cNvSpPr/>
              <p:nvPr/>
            </p:nvSpPr>
            <p:spPr>
              <a:xfrm flipV="1">
                <a:off x="961044" y="1706077"/>
                <a:ext cx="251620" cy="52715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7" name="四角形: 上の 2 つの角を丸める 1446">
                <a:extLst>
                  <a:ext uri="{FF2B5EF4-FFF2-40B4-BE49-F238E27FC236}">
                    <a16:creationId xmlns:a16="http://schemas.microsoft.com/office/drawing/2014/main" id="{48951A47-1F82-85F2-6A71-DB24196FA258}"/>
                  </a:ext>
                </a:extLst>
              </p:cNvPr>
              <p:cNvSpPr/>
              <p:nvPr/>
            </p:nvSpPr>
            <p:spPr>
              <a:xfrm rot="16200000" flipV="1">
                <a:off x="279764" y="1754140"/>
                <a:ext cx="1002432" cy="250592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8" name="楕円 1447">
                <a:extLst>
                  <a:ext uri="{FF2B5EF4-FFF2-40B4-BE49-F238E27FC236}">
                    <a16:creationId xmlns:a16="http://schemas.microsoft.com/office/drawing/2014/main" id="{5BAE8F1D-7A84-EA10-A838-DB3EF1003B53}"/>
                  </a:ext>
                </a:extLst>
              </p:cNvPr>
              <p:cNvSpPr/>
              <p:nvPr/>
            </p:nvSpPr>
            <p:spPr>
              <a:xfrm>
                <a:off x="718390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9" name="楕円 1448">
                <a:extLst>
                  <a:ext uri="{FF2B5EF4-FFF2-40B4-BE49-F238E27FC236}">
                    <a16:creationId xmlns:a16="http://schemas.microsoft.com/office/drawing/2014/main" id="{38CFB4A4-FDE5-FCD0-EB3D-4CAC300D4D5B}"/>
                  </a:ext>
                </a:extLst>
              </p:cNvPr>
              <p:cNvSpPr/>
              <p:nvPr/>
            </p:nvSpPr>
            <p:spPr>
              <a:xfrm>
                <a:off x="790736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0" name="楕円 1449">
                <a:extLst>
                  <a:ext uri="{FF2B5EF4-FFF2-40B4-BE49-F238E27FC236}">
                    <a16:creationId xmlns:a16="http://schemas.microsoft.com/office/drawing/2014/main" id="{8633DC7B-8917-563C-433D-ABC84733966B}"/>
                  </a:ext>
                </a:extLst>
              </p:cNvPr>
              <p:cNvSpPr/>
              <p:nvPr/>
            </p:nvSpPr>
            <p:spPr>
              <a:xfrm>
                <a:off x="846213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1" name="楕円 1450">
                <a:extLst>
                  <a:ext uri="{FF2B5EF4-FFF2-40B4-BE49-F238E27FC236}">
                    <a16:creationId xmlns:a16="http://schemas.microsoft.com/office/drawing/2014/main" id="{C3EA849E-2603-985B-E9C7-76071247BEEB}"/>
                  </a:ext>
                </a:extLst>
              </p:cNvPr>
              <p:cNvSpPr/>
              <p:nvPr/>
            </p:nvSpPr>
            <p:spPr>
              <a:xfrm>
                <a:off x="363584" y="2025051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2" name="楕円 1451">
                <a:extLst>
                  <a:ext uri="{FF2B5EF4-FFF2-40B4-BE49-F238E27FC236}">
                    <a16:creationId xmlns:a16="http://schemas.microsoft.com/office/drawing/2014/main" id="{7D1E4730-49FB-841D-26F8-6739DEDB0879}"/>
                  </a:ext>
                </a:extLst>
              </p:cNvPr>
              <p:cNvSpPr/>
              <p:nvPr/>
            </p:nvSpPr>
            <p:spPr>
              <a:xfrm>
                <a:off x="435930" y="2094108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3" name="楕円 1452">
                <a:extLst>
                  <a:ext uri="{FF2B5EF4-FFF2-40B4-BE49-F238E27FC236}">
                    <a16:creationId xmlns:a16="http://schemas.microsoft.com/office/drawing/2014/main" id="{805BA3E0-FDF7-9845-F031-0A2E79172E44}"/>
                  </a:ext>
                </a:extLst>
              </p:cNvPr>
              <p:cNvSpPr/>
              <p:nvPr/>
            </p:nvSpPr>
            <p:spPr>
              <a:xfrm>
                <a:off x="546940" y="1717869"/>
                <a:ext cx="355367" cy="355367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4" name="楕円 1453">
                <a:extLst>
                  <a:ext uri="{FF2B5EF4-FFF2-40B4-BE49-F238E27FC236}">
                    <a16:creationId xmlns:a16="http://schemas.microsoft.com/office/drawing/2014/main" id="{A773E8E0-63F2-89CF-3750-1C4D1551CD62}"/>
                  </a:ext>
                </a:extLst>
              </p:cNvPr>
              <p:cNvSpPr/>
              <p:nvPr/>
            </p:nvSpPr>
            <p:spPr>
              <a:xfrm>
                <a:off x="619286" y="1786926"/>
                <a:ext cx="212494" cy="212492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5" name="楕円 1454">
                <a:extLst>
                  <a:ext uri="{FF2B5EF4-FFF2-40B4-BE49-F238E27FC236}">
                    <a16:creationId xmlns:a16="http://schemas.microsoft.com/office/drawing/2014/main" id="{AE149D65-1F93-4682-7443-3156172EBA23}"/>
                  </a:ext>
                </a:extLst>
              </p:cNvPr>
              <p:cNvSpPr/>
              <p:nvPr/>
            </p:nvSpPr>
            <p:spPr>
              <a:xfrm>
                <a:off x="674763" y="1839313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6" name="楕円 1455">
                <a:extLst>
                  <a:ext uri="{FF2B5EF4-FFF2-40B4-BE49-F238E27FC236}">
                    <a16:creationId xmlns:a16="http://schemas.microsoft.com/office/drawing/2014/main" id="{D7FE62A5-267E-8D38-A877-6538ACBAF872}"/>
                  </a:ext>
                </a:extLst>
              </p:cNvPr>
              <p:cNvSpPr/>
              <p:nvPr/>
            </p:nvSpPr>
            <p:spPr>
              <a:xfrm>
                <a:off x="491407" y="2146495"/>
                <a:ext cx="107720" cy="107718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9" name="フリーフォーム: 図形 1458">
                <a:extLst>
                  <a:ext uri="{FF2B5EF4-FFF2-40B4-BE49-F238E27FC236}">
                    <a16:creationId xmlns:a16="http://schemas.microsoft.com/office/drawing/2014/main" id="{FC3ADCBE-4D00-08C5-F91B-9C18A9D906E6}"/>
                  </a:ext>
                </a:extLst>
              </p:cNvPr>
              <p:cNvSpPr/>
              <p:nvPr/>
            </p:nvSpPr>
            <p:spPr>
              <a:xfrm flipV="1">
                <a:off x="432864" y="2314392"/>
                <a:ext cx="440532" cy="837347"/>
              </a:xfrm>
              <a:custGeom>
                <a:avLst/>
                <a:gdLst>
                  <a:gd name="connsiteX0" fmla="*/ 220266 w 440532"/>
                  <a:gd name="connsiteY0" fmla="*/ 837347 h 837347"/>
                  <a:gd name="connsiteX1" fmla="*/ 440532 w 440532"/>
                  <a:gd name="connsiteY1" fmla="*/ 617081 h 837347"/>
                  <a:gd name="connsiteX2" fmla="*/ 440532 w 440532"/>
                  <a:gd name="connsiteY2" fmla="*/ 131893 h 837347"/>
                  <a:gd name="connsiteX3" fmla="*/ 0 w 440532"/>
                  <a:gd name="connsiteY3" fmla="*/ 0 h 837347"/>
                  <a:gd name="connsiteX4" fmla="*/ 0 w 440532"/>
                  <a:gd name="connsiteY4" fmla="*/ 617081 h 837347"/>
                  <a:gd name="connsiteX5" fmla="*/ 220266 w 440532"/>
                  <a:gd name="connsiteY5" fmla="*/ 837347 h 837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0532" h="837347">
                    <a:moveTo>
                      <a:pt x="220266" y="837347"/>
                    </a:moveTo>
                    <a:cubicBezTo>
                      <a:pt x="341916" y="837347"/>
                      <a:pt x="440532" y="738731"/>
                      <a:pt x="440532" y="617081"/>
                    </a:cubicBezTo>
                    <a:lnTo>
                      <a:pt x="440532" y="131893"/>
                    </a:lnTo>
                    <a:lnTo>
                      <a:pt x="0" y="0"/>
                    </a:lnTo>
                    <a:lnTo>
                      <a:pt x="0" y="617081"/>
                    </a:lnTo>
                    <a:cubicBezTo>
                      <a:pt x="0" y="738731"/>
                      <a:pt x="98616" y="837347"/>
                      <a:pt x="220266" y="83734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0" name="フリーフォーム: 図形 1459">
                <a:extLst>
                  <a:ext uri="{FF2B5EF4-FFF2-40B4-BE49-F238E27FC236}">
                    <a16:creationId xmlns:a16="http://schemas.microsoft.com/office/drawing/2014/main" id="{44CCACB9-EEB3-D69D-A8E1-2B1B86D8A229}"/>
                  </a:ext>
                </a:extLst>
              </p:cNvPr>
              <p:cNvSpPr/>
              <p:nvPr/>
            </p:nvSpPr>
            <p:spPr>
              <a:xfrm flipV="1">
                <a:off x="270222" y="2628287"/>
                <a:ext cx="418548" cy="554533"/>
              </a:xfrm>
              <a:custGeom>
                <a:avLst/>
                <a:gdLst>
                  <a:gd name="connsiteX0" fmla="*/ 76544 w 418548"/>
                  <a:gd name="connsiteY0" fmla="*/ 554533 h 554533"/>
                  <a:gd name="connsiteX1" fmla="*/ 342004 w 418548"/>
                  <a:gd name="connsiteY1" fmla="*/ 554533 h 554533"/>
                  <a:gd name="connsiteX2" fmla="*/ 418548 w 418548"/>
                  <a:gd name="connsiteY2" fmla="*/ 477989 h 554533"/>
                  <a:gd name="connsiteX3" fmla="*/ 418548 w 418548"/>
                  <a:gd name="connsiteY3" fmla="*/ 147968 h 554533"/>
                  <a:gd name="connsiteX4" fmla="*/ 409737 w 418548"/>
                  <a:gd name="connsiteY4" fmla="*/ 104324 h 554533"/>
                  <a:gd name="connsiteX5" fmla="*/ 61287 w 418548"/>
                  <a:gd name="connsiteY5" fmla="*/ 0 h 554533"/>
                  <a:gd name="connsiteX6" fmla="*/ 16446 w 418548"/>
                  <a:gd name="connsiteY6" fmla="*/ 66509 h 554533"/>
                  <a:gd name="connsiteX7" fmla="*/ 0 w 418548"/>
                  <a:gd name="connsiteY7" fmla="*/ 147968 h 554533"/>
                  <a:gd name="connsiteX8" fmla="*/ 0 w 418548"/>
                  <a:gd name="connsiteY8" fmla="*/ 477989 h 554533"/>
                  <a:gd name="connsiteX9" fmla="*/ 76544 w 418548"/>
                  <a:gd name="connsiteY9" fmla="*/ 554533 h 554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8548" h="554533">
                    <a:moveTo>
                      <a:pt x="76544" y="554533"/>
                    </a:moveTo>
                    <a:lnTo>
                      <a:pt x="342004" y="554533"/>
                    </a:lnTo>
                    <a:cubicBezTo>
                      <a:pt x="384278" y="554533"/>
                      <a:pt x="418548" y="520263"/>
                      <a:pt x="418548" y="477989"/>
                    </a:cubicBezTo>
                    <a:lnTo>
                      <a:pt x="418548" y="147968"/>
                    </a:lnTo>
                    <a:lnTo>
                      <a:pt x="409737" y="104324"/>
                    </a:lnTo>
                    <a:lnTo>
                      <a:pt x="61287" y="0"/>
                    </a:lnTo>
                    <a:lnTo>
                      <a:pt x="16446" y="66509"/>
                    </a:lnTo>
                    <a:cubicBezTo>
                      <a:pt x="5856" y="91546"/>
                      <a:pt x="0" y="119073"/>
                      <a:pt x="0" y="147968"/>
                    </a:cubicBezTo>
                    <a:lnTo>
                      <a:pt x="0" y="477989"/>
                    </a:lnTo>
                    <a:cubicBezTo>
                      <a:pt x="0" y="520263"/>
                      <a:pt x="34270" y="554533"/>
                      <a:pt x="76544" y="5545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1" name="フリーフォーム: 図形 1460">
                <a:extLst>
                  <a:ext uri="{FF2B5EF4-FFF2-40B4-BE49-F238E27FC236}">
                    <a16:creationId xmlns:a16="http://schemas.microsoft.com/office/drawing/2014/main" id="{6DF8F32D-5FCF-6785-8105-649D4E96081A}"/>
                  </a:ext>
                </a:extLst>
              </p:cNvPr>
              <p:cNvSpPr/>
              <p:nvPr/>
            </p:nvSpPr>
            <p:spPr>
              <a:xfrm rot="10800000" flipH="1">
                <a:off x="246315" y="2608235"/>
                <a:ext cx="478307" cy="192577"/>
              </a:xfrm>
              <a:custGeom>
                <a:avLst/>
                <a:gdLst>
                  <a:gd name="connsiteX0" fmla="*/ 0 w 528040"/>
                  <a:gd name="connsiteY0" fmla="*/ 200970 h 200970"/>
                  <a:gd name="connsiteX1" fmla="*/ 60423 w 528040"/>
                  <a:gd name="connsiteY1" fmla="*/ 200970 h 200970"/>
                  <a:gd name="connsiteX2" fmla="*/ 203597 w 528040"/>
                  <a:gd name="connsiteY2" fmla="*/ 200970 h 200970"/>
                  <a:gd name="connsiteX3" fmla="*/ 264020 w 528040"/>
                  <a:gd name="connsiteY3" fmla="*/ 200970 h 200970"/>
                  <a:gd name="connsiteX4" fmla="*/ 324443 w 528040"/>
                  <a:gd name="connsiteY4" fmla="*/ 200970 h 200970"/>
                  <a:gd name="connsiteX5" fmla="*/ 467617 w 528040"/>
                  <a:gd name="connsiteY5" fmla="*/ 200970 h 200970"/>
                  <a:gd name="connsiteX6" fmla="*/ 528040 w 528040"/>
                  <a:gd name="connsiteY6" fmla="*/ 200970 h 200970"/>
                  <a:gd name="connsiteX7" fmla="*/ 528040 w 528040"/>
                  <a:gd name="connsiteY7" fmla="*/ 21017 h 200970"/>
                  <a:gd name="connsiteX8" fmla="*/ 453459 w 528040"/>
                  <a:gd name="connsiteY8" fmla="*/ 86937 h 200970"/>
                  <a:gd name="connsiteX9" fmla="*/ 396030 w 528040"/>
                  <a:gd name="connsiteY9" fmla="*/ 0 h 200970"/>
                  <a:gd name="connsiteX10" fmla="*/ 338601 w 528040"/>
                  <a:gd name="connsiteY10" fmla="*/ 86937 h 200970"/>
                  <a:gd name="connsiteX11" fmla="*/ 264020 w 528040"/>
                  <a:gd name="connsiteY11" fmla="*/ 21017 h 200970"/>
                  <a:gd name="connsiteX12" fmla="*/ 189439 w 528040"/>
                  <a:gd name="connsiteY12" fmla="*/ 86937 h 200970"/>
                  <a:gd name="connsiteX13" fmla="*/ 132010 w 528040"/>
                  <a:gd name="connsiteY13" fmla="*/ 0 h 200970"/>
                  <a:gd name="connsiteX14" fmla="*/ 74581 w 528040"/>
                  <a:gd name="connsiteY14" fmla="*/ 86937 h 200970"/>
                  <a:gd name="connsiteX15" fmla="*/ 0 w 528040"/>
                  <a:gd name="connsiteY15" fmla="*/ 21017 h 20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8040" h="200970">
                    <a:moveTo>
                      <a:pt x="0" y="200970"/>
                    </a:moveTo>
                    <a:lnTo>
                      <a:pt x="60423" y="200970"/>
                    </a:lnTo>
                    <a:lnTo>
                      <a:pt x="203597" y="200970"/>
                    </a:lnTo>
                    <a:lnTo>
                      <a:pt x="264020" y="200970"/>
                    </a:lnTo>
                    <a:lnTo>
                      <a:pt x="324443" y="200970"/>
                    </a:lnTo>
                    <a:lnTo>
                      <a:pt x="467617" y="200970"/>
                    </a:lnTo>
                    <a:lnTo>
                      <a:pt x="528040" y="200970"/>
                    </a:lnTo>
                    <a:lnTo>
                      <a:pt x="528040" y="21017"/>
                    </a:lnTo>
                    <a:lnTo>
                      <a:pt x="453459" y="86937"/>
                    </a:lnTo>
                    <a:lnTo>
                      <a:pt x="396030" y="0"/>
                    </a:lnTo>
                    <a:lnTo>
                      <a:pt x="338601" y="86937"/>
                    </a:lnTo>
                    <a:lnTo>
                      <a:pt x="264020" y="21017"/>
                    </a:lnTo>
                    <a:lnTo>
                      <a:pt x="189439" y="86937"/>
                    </a:lnTo>
                    <a:lnTo>
                      <a:pt x="132010" y="0"/>
                    </a:lnTo>
                    <a:lnTo>
                      <a:pt x="74581" y="86937"/>
                    </a:lnTo>
                    <a:lnTo>
                      <a:pt x="0" y="210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2" name="フリーフォーム: 図形 1461">
                <a:extLst>
                  <a:ext uri="{FF2B5EF4-FFF2-40B4-BE49-F238E27FC236}">
                    <a16:creationId xmlns:a16="http://schemas.microsoft.com/office/drawing/2014/main" id="{9F44486D-347C-870F-853A-1C11F35FC5B4}"/>
                  </a:ext>
                </a:extLst>
              </p:cNvPr>
              <p:cNvSpPr/>
              <p:nvPr/>
            </p:nvSpPr>
            <p:spPr>
              <a:xfrm rot="10800000">
                <a:off x="410715" y="2061534"/>
                <a:ext cx="142765" cy="1087743"/>
              </a:xfrm>
              <a:custGeom>
                <a:avLst/>
                <a:gdLst>
                  <a:gd name="connsiteX0" fmla="*/ 142765 w 142765"/>
                  <a:gd name="connsiteY0" fmla="*/ 1087743 h 1087743"/>
                  <a:gd name="connsiteX1" fmla="*/ 0 w 142765"/>
                  <a:gd name="connsiteY1" fmla="*/ 1087743 h 1087743"/>
                  <a:gd name="connsiteX2" fmla="*/ 32125 w 142765"/>
                  <a:gd name="connsiteY2" fmla="*/ 23296 h 1087743"/>
                  <a:gd name="connsiteX3" fmla="*/ 109937 w 142765"/>
                  <a:gd name="connsiteY3" fmla="*/ 0 h 1087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765" h="1087743">
                    <a:moveTo>
                      <a:pt x="142765" y="1087743"/>
                    </a:moveTo>
                    <a:lnTo>
                      <a:pt x="0" y="1087743"/>
                    </a:lnTo>
                    <a:lnTo>
                      <a:pt x="32125" y="23296"/>
                    </a:lnTo>
                    <a:lnTo>
                      <a:pt x="109937" y="0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3" name="四角形: 上の 2 つの角を丸める 1462">
                <a:extLst>
                  <a:ext uri="{FF2B5EF4-FFF2-40B4-BE49-F238E27FC236}">
                    <a16:creationId xmlns:a16="http://schemas.microsoft.com/office/drawing/2014/main" id="{459F097D-151A-C370-B50B-07D4585FFDAA}"/>
                  </a:ext>
                </a:extLst>
              </p:cNvPr>
              <p:cNvSpPr/>
              <p:nvPr/>
            </p:nvSpPr>
            <p:spPr>
              <a:xfrm rot="5400000" flipV="1">
                <a:off x="295117" y="2378500"/>
                <a:ext cx="357541" cy="272966"/>
              </a:xfrm>
              <a:prstGeom prst="round2SameRect">
                <a:avLst>
                  <a:gd name="adj1" fmla="val 50000"/>
                  <a:gd name="adj2" fmla="val 18288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4" name="フリーフォーム: 図形 1463">
                <a:extLst>
                  <a:ext uri="{FF2B5EF4-FFF2-40B4-BE49-F238E27FC236}">
                    <a16:creationId xmlns:a16="http://schemas.microsoft.com/office/drawing/2014/main" id="{CC521B76-286B-79D0-E01D-81608D36DF8C}"/>
                  </a:ext>
                </a:extLst>
              </p:cNvPr>
              <p:cNvSpPr/>
              <p:nvPr/>
            </p:nvSpPr>
            <p:spPr>
              <a:xfrm rot="10800000" flipH="1">
                <a:off x="356132" y="1966708"/>
                <a:ext cx="250844" cy="190941"/>
              </a:xfrm>
              <a:custGeom>
                <a:avLst/>
                <a:gdLst>
                  <a:gd name="connsiteX0" fmla="*/ 239316 w 478632"/>
                  <a:gd name="connsiteY0" fmla="*/ 0 h 364331"/>
                  <a:gd name="connsiteX1" fmla="*/ 135205 w 478632"/>
                  <a:gd name="connsiteY1" fmla="*/ 157604 h 364331"/>
                  <a:gd name="connsiteX2" fmla="*/ 0 w 478632"/>
                  <a:gd name="connsiteY2" fmla="*/ 38100 h 364331"/>
                  <a:gd name="connsiteX3" fmla="*/ 0 w 478632"/>
                  <a:gd name="connsiteY3" fmla="*/ 364331 h 364331"/>
                  <a:gd name="connsiteX4" fmla="*/ 109538 w 478632"/>
                  <a:gd name="connsiteY4" fmla="*/ 364331 h 364331"/>
                  <a:gd name="connsiteX5" fmla="*/ 369094 w 478632"/>
                  <a:gd name="connsiteY5" fmla="*/ 364331 h 364331"/>
                  <a:gd name="connsiteX6" fmla="*/ 478632 w 478632"/>
                  <a:gd name="connsiteY6" fmla="*/ 364331 h 364331"/>
                  <a:gd name="connsiteX7" fmla="*/ 478632 w 478632"/>
                  <a:gd name="connsiteY7" fmla="*/ 38100 h 364331"/>
                  <a:gd name="connsiteX8" fmla="*/ 343427 w 478632"/>
                  <a:gd name="connsiteY8" fmla="*/ 157604 h 364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8632" h="364331">
                    <a:moveTo>
                      <a:pt x="239316" y="0"/>
                    </a:moveTo>
                    <a:lnTo>
                      <a:pt x="135205" y="157604"/>
                    </a:lnTo>
                    <a:lnTo>
                      <a:pt x="0" y="38100"/>
                    </a:lnTo>
                    <a:lnTo>
                      <a:pt x="0" y="364331"/>
                    </a:lnTo>
                    <a:lnTo>
                      <a:pt x="109538" y="364331"/>
                    </a:lnTo>
                    <a:lnTo>
                      <a:pt x="369094" y="364331"/>
                    </a:lnTo>
                    <a:lnTo>
                      <a:pt x="478632" y="364331"/>
                    </a:lnTo>
                    <a:lnTo>
                      <a:pt x="478632" y="38100"/>
                    </a:lnTo>
                    <a:lnTo>
                      <a:pt x="343427" y="157604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5" name="楕円 1464">
                <a:extLst>
                  <a:ext uri="{FF2B5EF4-FFF2-40B4-BE49-F238E27FC236}">
                    <a16:creationId xmlns:a16="http://schemas.microsoft.com/office/drawing/2014/main" id="{D8E1793E-23D2-FCCF-95E2-36E1442B20E3}"/>
                  </a:ext>
                </a:extLst>
              </p:cNvPr>
              <p:cNvSpPr/>
              <p:nvPr/>
            </p:nvSpPr>
            <p:spPr>
              <a:xfrm>
                <a:off x="294095" y="1643132"/>
                <a:ext cx="378563" cy="378563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6" name="楕円 1465">
                <a:extLst>
                  <a:ext uri="{FF2B5EF4-FFF2-40B4-BE49-F238E27FC236}">
                    <a16:creationId xmlns:a16="http://schemas.microsoft.com/office/drawing/2014/main" id="{6BB686A2-8C70-BD6D-1880-0D24B64DE699}"/>
                  </a:ext>
                </a:extLst>
              </p:cNvPr>
              <p:cNvSpPr/>
              <p:nvPr/>
            </p:nvSpPr>
            <p:spPr>
              <a:xfrm>
                <a:off x="493494" y="1681983"/>
                <a:ext cx="102026" cy="10202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58" name="フリーフォーム: 図形 1557">
              <a:extLst>
                <a:ext uri="{FF2B5EF4-FFF2-40B4-BE49-F238E27FC236}">
                  <a16:creationId xmlns:a16="http://schemas.microsoft.com/office/drawing/2014/main" id="{36D18305-A21C-E777-F6DC-F8CA3E1C4AB9}"/>
                </a:ext>
              </a:extLst>
            </p:cNvPr>
            <p:cNvSpPr/>
            <p:nvPr/>
          </p:nvSpPr>
          <p:spPr>
            <a:xfrm rot="10800000" flipV="1">
              <a:off x="7344190" y="4951777"/>
              <a:ext cx="1050951" cy="1232025"/>
            </a:xfrm>
            <a:custGeom>
              <a:avLst/>
              <a:gdLst>
                <a:gd name="connsiteX0" fmla="*/ 243978 w 1050951"/>
                <a:gd name="connsiteY0" fmla="*/ 663508 h 1232025"/>
                <a:gd name="connsiteX1" fmla="*/ 243978 w 1050951"/>
                <a:gd name="connsiteY1" fmla="*/ 669592 h 1232025"/>
                <a:gd name="connsiteX2" fmla="*/ 243845 w 1050951"/>
                <a:gd name="connsiteY2" fmla="*/ 669619 h 1232025"/>
                <a:gd name="connsiteX3" fmla="*/ 214949 w 1050951"/>
                <a:gd name="connsiteY3" fmla="*/ 693415 h 1232025"/>
                <a:gd name="connsiteX4" fmla="*/ 214949 w 1050951"/>
                <a:gd name="connsiteY4" fmla="*/ 682108 h 1232025"/>
                <a:gd name="connsiteX5" fmla="*/ 217007 w 1050951"/>
                <a:gd name="connsiteY5" fmla="*/ 681692 h 1232025"/>
                <a:gd name="connsiteX6" fmla="*/ 255786 w 1050951"/>
                <a:gd name="connsiteY6" fmla="*/ 514880 h 1232025"/>
                <a:gd name="connsiteX7" fmla="*/ 255129 w 1050951"/>
                <a:gd name="connsiteY7" fmla="*/ 515854 h 1232025"/>
                <a:gd name="connsiteX8" fmla="*/ 254630 w 1050951"/>
                <a:gd name="connsiteY8" fmla="*/ 515114 h 1232025"/>
                <a:gd name="connsiteX9" fmla="*/ 892545 w 1050951"/>
                <a:gd name="connsiteY9" fmla="*/ 494154 h 1232025"/>
                <a:gd name="connsiteX10" fmla="*/ 870174 w 1050951"/>
                <a:gd name="connsiteY10" fmla="*/ 509237 h 1232025"/>
                <a:gd name="connsiteX11" fmla="*/ 868904 w 1050951"/>
                <a:gd name="connsiteY11" fmla="*/ 511121 h 1232025"/>
                <a:gd name="connsiteX12" fmla="*/ 864556 w 1050951"/>
                <a:gd name="connsiteY12" fmla="*/ 504672 h 1232025"/>
                <a:gd name="connsiteX13" fmla="*/ 859770 w 1050951"/>
                <a:gd name="connsiteY13" fmla="*/ 501446 h 1232025"/>
                <a:gd name="connsiteX14" fmla="*/ 859602 w 1050951"/>
                <a:gd name="connsiteY14" fmla="*/ 500960 h 1232025"/>
                <a:gd name="connsiteX15" fmla="*/ 884683 w 1050951"/>
                <a:gd name="connsiteY15" fmla="*/ 495897 h 1232025"/>
                <a:gd name="connsiteX16" fmla="*/ 885013 w 1050951"/>
                <a:gd name="connsiteY16" fmla="*/ 495674 h 1232025"/>
                <a:gd name="connsiteX17" fmla="*/ 50774 w 1050951"/>
                <a:gd name="connsiteY17" fmla="*/ 0 h 1232025"/>
                <a:gd name="connsiteX18" fmla="*/ 24050 w 1050951"/>
                <a:gd name="connsiteY18" fmla="*/ 39638 h 1232025"/>
                <a:gd name="connsiteX19" fmla="*/ 14248 w 1050951"/>
                <a:gd name="connsiteY19" fmla="*/ 88187 h 1232025"/>
                <a:gd name="connsiteX20" fmla="*/ 14248 w 1050951"/>
                <a:gd name="connsiteY20" fmla="*/ 252996 h 1232025"/>
                <a:gd name="connsiteX21" fmla="*/ 0 w 1050951"/>
                <a:gd name="connsiteY21" fmla="*/ 239674 h 1232025"/>
                <a:gd name="connsiteX22" fmla="*/ 0 w 1050951"/>
                <a:gd name="connsiteY22" fmla="*/ 342444 h 1232025"/>
                <a:gd name="connsiteX23" fmla="*/ 32620 w 1050951"/>
                <a:gd name="connsiteY23" fmla="*/ 342444 h 1232025"/>
                <a:gd name="connsiteX24" fmla="*/ 60421 w 1050951"/>
                <a:gd name="connsiteY24" fmla="*/ 342444 h 1232025"/>
                <a:gd name="connsiteX25" fmla="*/ 54288 w 1050951"/>
                <a:gd name="connsiteY25" fmla="*/ 372820 h 1232025"/>
                <a:gd name="connsiteX26" fmla="*/ 54288 w 1050951"/>
                <a:gd name="connsiteY26" fmla="*/ 423225 h 1232025"/>
                <a:gd name="connsiteX27" fmla="*/ 78112 w 1050951"/>
                <a:gd name="connsiteY27" fmla="*/ 480742 h 1232025"/>
                <a:gd name="connsiteX28" fmla="*/ 103131 w 1050951"/>
                <a:gd name="connsiteY28" fmla="*/ 497610 h 1232025"/>
                <a:gd name="connsiteX29" fmla="*/ 102672 w 1050951"/>
                <a:gd name="connsiteY29" fmla="*/ 512807 h 1232025"/>
                <a:gd name="connsiteX30" fmla="*/ 87975 w 1050951"/>
                <a:gd name="connsiteY30" fmla="*/ 524909 h 1232025"/>
                <a:gd name="connsiteX31" fmla="*/ 69890 w 1050951"/>
                <a:gd name="connsiteY31" fmla="*/ 584117 h 1232025"/>
                <a:gd name="connsiteX32" fmla="*/ 78212 w 1050951"/>
                <a:gd name="connsiteY32" fmla="*/ 625337 h 1232025"/>
                <a:gd name="connsiteX33" fmla="*/ 92949 w 1050951"/>
                <a:gd name="connsiteY33" fmla="*/ 647195 h 1232025"/>
                <a:gd name="connsiteX34" fmla="*/ 65449 w 1050951"/>
                <a:gd name="connsiteY34" fmla="*/ 622889 h 1232025"/>
                <a:gd name="connsiteX35" fmla="*/ 65449 w 1050951"/>
                <a:gd name="connsiteY35" fmla="*/ 722404 h 1232025"/>
                <a:gd name="connsiteX36" fmla="*/ 61517 w 1050951"/>
                <a:gd name="connsiteY36" fmla="*/ 725055 h 1232025"/>
                <a:gd name="connsiteX37" fmla="*/ 28476 w 1050951"/>
                <a:gd name="connsiteY37" fmla="*/ 804823 h 1232025"/>
                <a:gd name="connsiteX38" fmla="*/ 141285 w 1050951"/>
                <a:gd name="connsiteY38" fmla="*/ 917632 h 1232025"/>
                <a:gd name="connsiteX39" fmla="*/ 221053 w 1050951"/>
                <a:gd name="connsiteY39" fmla="*/ 884591 h 1232025"/>
                <a:gd name="connsiteX40" fmla="*/ 237783 w 1050951"/>
                <a:gd name="connsiteY40" fmla="*/ 859777 h 1232025"/>
                <a:gd name="connsiteX41" fmla="*/ 243845 w 1050951"/>
                <a:gd name="connsiteY41" fmla="*/ 864769 h 1232025"/>
                <a:gd name="connsiteX42" fmla="*/ 243978 w 1050951"/>
                <a:gd name="connsiteY42" fmla="*/ 864796 h 1232025"/>
                <a:gd name="connsiteX43" fmla="*/ 243978 w 1050951"/>
                <a:gd name="connsiteY43" fmla="*/ 1000842 h 1232025"/>
                <a:gd name="connsiteX44" fmla="*/ 318652 w 1050951"/>
                <a:gd name="connsiteY44" fmla="*/ 1075517 h 1232025"/>
                <a:gd name="connsiteX45" fmla="*/ 385869 w 1050951"/>
                <a:gd name="connsiteY45" fmla="*/ 1075517 h 1232025"/>
                <a:gd name="connsiteX46" fmla="*/ 387121 w 1050951"/>
                <a:gd name="connsiteY46" fmla="*/ 1076035 h 1232025"/>
                <a:gd name="connsiteX47" fmla="*/ 467126 w 1050951"/>
                <a:gd name="connsiteY47" fmla="*/ 1076035 h 1232025"/>
                <a:gd name="connsiteX48" fmla="*/ 467126 w 1050951"/>
                <a:gd name="connsiteY48" fmla="*/ 1209318 h 1232025"/>
                <a:gd name="connsiteX49" fmla="*/ 547706 w 1050951"/>
                <a:gd name="connsiteY49" fmla="*/ 1138096 h 1232025"/>
                <a:gd name="connsiteX50" fmla="*/ 609755 w 1050951"/>
                <a:gd name="connsiteY50" fmla="*/ 1232025 h 1232025"/>
                <a:gd name="connsiteX51" fmla="*/ 671804 w 1050951"/>
                <a:gd name="connsiteY51" fmla="*/ 1138096 h 1232025"/>
                <a:gd name="connsiteX52" fmla="*/ 752384 w 1050951"/>
                <a:gd name="connsiteY52" fmla="*/ 1209318 h 1232025"/>
                <a:gd name="connsiteX53" fmla="*/ 752384 w 1050951"/>
                <a:gd name="connsiteY53" fmla="*/ 1076035 h 1232025"/>
                <a:gd name="connsiteX54" fmla="*/ 798328 w 1050951"/>
                <a:gd name="connsiteY54" fmla="*/ 1076035 h 1232025"/>
                <a:gd name="connsiteX55" fmla="*/ 822520 w 1050951"/>
                <a:gd name="connsiteY55" fmla="*/ 1071151 h 1232025"/>
                <a:gd name="connsiteX56" fmla="*/ 822748 w 1050951"/>
                <a:gd name="connsiteY56" fmla="*/ 1070997 h 1232025"/>
                <a:gd name="connsiteX57" fmla="*/ 835698 w 1050951"/>
                <a:gd name="connsiteY57" fmla="*/ 1068383 h 1232025"/>
                <a:gd name="connsiteX58" fmla="*/ 891147 w 1050951"/>
                <a:gd name="connsiteY58" fmla="*/ 984729 h 1232025"/>
                <a:gd name="connsiteX59" fmla="*/ 891147 w 1050951"/>
                <a:gd name="connsiteY59" fmla="*/ 856610 h 1232025"/>
                <a:gd name="connsiteX60" fmla="*/ 912705 w 1050951"/>
                <a:gd name="connsiteY60" fmla="*/ 842075 h 1232025"/>
                <a:gd name="connsiteX61" fmla="*/ 943722 w 1050951"/>
                <a:gd name="connsiteY61" fmla="*/ 767194 h 1232025"/>
                <a:gd name="connsiteX62" fmla="*/ 912705 w 1050951"/>
                <a:gd name="connsiteY62" fmla="*/ 692314 h 1232025"/>
                <a:gd name="connsiteX63" fmla="*/ 891147 w 1050951"/>
                <a:gd name="connsiteY63" fmla="*/ 677779 h 1232025"/>
                <a:gd name="connsiteX64" fmla="*/ 891147 w 1050951"/>
                <a:gd name="connsiteY64" fmla="*/ 673138 h 1232025"/>
                <a:gd name="connsiteX65" fmla="*/ 903834 w 1050951"/>
                <a:gd name="connsiteY65" fmla="*/ 681692 h 1232025"/>
                <a:gd name="connsiteX66" fmla="*/ 945054 w 1050951"/>
                <a:gd name="connsiteY66" fmla="*/ 690014 h 1232025"/>
                <a:gd name="connsiteX67" fmla="*/ 1050951 w 1050951"/>
                <a:gd name="connsiteY67" fmla="*/ 584117 h 1232025"/>
                <a:gd name="connsiteX68" fmla="*/ 945054 w 1050951"/>
                <a:gd name="connsiteY68" fmla="*/ 478220 h 1232025"/>
                <a:gd name="connsiteX69" fmla="*/ 929054 w 1050951"/>
                <a:gd name="connsiteY69" fmla="*/ 481450 h 1232025"/>
                <a:gd name="connsiteX70" fmla="*/ 949224 w 1050951"/>
                <a:gd name="connsiteY70" fmla="*/ 469213 h 1232025"/>
                <a:gd name="connsiteX71" fmla="*/ 998376 w 1050951"/>
                <a:gd name="connsiteY71" fmla="*/ 364988 h 1232025"/>
                <a:gd name="connsiteX72" fmla="*/ 998376 w 1050951"/>
                <a:gd name="connsiteY72" fmla="*/ 284763 h 1232025"/>
                <a:gd name="connsiteX73" fmla="*/ 943722 w 1050951"/>
                <a:gd name="connsiteY73" fmla="*/ 268400 h 1232025"/>
                <a:gd name="connsiteX74" fmla="*/ 943722 w 1050951"/>
                <a:gd name="connsiteY74" fmla="*/ 267345 h 1232025"/>
                <a:gd name="connsiteX75" fmla="*/ 759622 w 1050951"/>
                <a:gd name="connsiteY75" fmla="*/ 212226 h 1232025"/>
                <a:gd name="connsiteX76" fmla="*/ 759622 w 1050951"/>
                <a:gd name="connsiteY76" fmla="*/ 212226 h 1232025"/>
                <a:gd name="connsiteX77" fmla="*/ 710321 w 1050951"/>
                <a:gd name="connsiteY77" fmla="*/ 197465 h 1232025"/>
                <a:gd name="connsiteX78" fmla="*/ 711112 w 1050951"/>
                <a:gd name="connsiteY78" fmla="*/ 197465 h 1232025"/>
                <a:gd name="connsiteX79" fmla="*/ 544235 w 1050951"/>
                <a:gd name="connsiteY79" fmla="*/ 147503 h 1232025"/>
                <a:gd name="connsiteX80" fmla="*/ 543444 w 1050951"/>
                <a:gd name="connsiteY80" fmla="*/ 147503 h 1232025"/>
                <a:gd name="connsiteX81" fmla="*/ 435388 w 1050951"/>
                <a:gd name="connsiteY81" fmla="*/ 115151 h 1232025"/>
                <a:gd name="connsiteX82" fmla="*/ 436180 w 1050951"/>
                <a:gd name="connsiteY82" fmla="*/ 115151 h 1232025"/>
                <a:gd name="connsiteX83" fmla="*/ 313916 w 1050951"/>
                <a:gd name="connsiteY83" fmla="*/ 78546 h 1232025"/>
                <a:gd name="connsiteX84" fmla="*/ 313916 w 1050951"/>
                <a:gd name="connsiteY84" fmla="*/ 78783 h 1232025"/>
                <a:gd name="connsiteX85" fmla="*/ 258446 w 1050951"/>
                <a:gd name="connsiteY85" fmla="*/ 62176 h 1232025"/>
                <a:gd name="connsiteX86" fmla="*/ 258446 w 1050951"/>
                <a:gd name="connsiteY86" fmla="*/ 62175 h 1232025"/>
                <a:gd name="connsiteX87" fmla="*/ 163920 w 1050951"/>
                <a:gd name="connsiteY87" fmla="*/ 33875 h 1232025"/>
                <a:gd name="connsiteX88" fmla="*/ 151325 w 1050951"/>
                <a:gd name="connsiteY88" fmla="*/ 30104 h 123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050951" h="1232025">
                  <a:moveTo>
                    <a:pt x="243978" y="663508"/>
                  </a:moveTo>
                  <a:lnTo>
                    <a:pt x="243978" y="669592"/>
                  </a:lnTo>
                  <a:lnTo>
                    <a:pt x="243845" y="669619"/>
                  </a:lnTo>
                  <a:lnTo>
                    <a:pt x="214949" y="693415"/>
                  </a:lnTo>
                  <a:lnTo>
                    <a:pt x="214949" y="682108"/>
                  </a:lnTo>
                  <a:lnTo>
                    <a:pt x="217007" y="681692"/>
                  </a:lnTo>
                  <a:close/>
                  <a:moveTo>
                    <a:pt x="255786" y="514880"/>
                  </a:moveTo>
                  <a:lnTo>
                    <a:pt x="255129" y="515854"/>
                  </a:lnTo>
                  <a:lnTo>
                    <a:pt x="254630" y="515114"/>
                  </a:lnTo>
                  <a:close/>
                  <a:moveTo>
                    <a:pt x="892545" y="494154"/>
                  </a:moveTo>
                  <a:lnTo>
                    <a:pt x="870174" y="509237"/>
                  </a:lnTo>
                  <a:lnTo>
                    <a:pt x="868904" y="511121"/>
                  </a:lnTo>
                  <a:lnTo>
                    <a:pt x="864556" y="504672"/>
                  </a:lnTo>
                  <a:lnTo>
                    <a:pt x="859770" y="501446"/>
                  </a:lnTo>
                  <a:lnTo>
                    <a:pt x="859602" y="500960"/>
                  </a:lnTo>
                  <a:lnTo>
                    <a:pt x="884683" y="495897"/>
                  </a:lnTo>
                  <a:lnTo>
                    <a:pt x="885013" y="495674"/>
                  </a:lnTo>
                  <a:close/>
                  <a:moveTo>
                    <a:pt x="50774" y="0"/>
                  </a:moveTo>
                  <a:lnTo>
                    <a:pt x="24050" y="39638"/>
                  </a:lnTo>
                  <a:cubicBezTo>
                    <a:pt x="17738" y="54560"/>
                    <a:pt x="14248" y="70966"/>
                    <a:pt x="14248" y="88187"/>
                  </a:cubicBezTo>
                  <a:lnTo>
                    <a:pt x="14248" y="252996"/>
                  </a:lnTo>
                  <a:lnTo>
                    <a:pt x="0" y="239674"/>
                  </a:lnTo>
                  <a:lnTo>
                    <a:pt x="0" y="342444"/>
                  </a:lnTo>
                  <a:lnTo>
                    <a:pt x="32620" y="342444"/>
                  </a:lnTo>
                  <a:lnTo>
                    <a:pt x="60421" y="342444"/>
                  </a:lnTo>
                  <a:lnTo>
                    <a:pt x="54288" y="372820"/>
                  </a:lnTo>
                  <a:lnTo>
                    <a:pt x="54288" y="423225"/>
                  </a:lnTo>
                  <a:cubicBezTo>
                    <a:pt x="54288" y="445687"/>
                    <a:pt x="63393" y="466022"/>
                    <a:pt x="78112" y="480742"/>
                  </a:cubicBezTo>
                  <a:lnTo>
                    <a:pt x="103131" y="497610"/>
                  </a:lnTo>
                  <a:lnTo>
                    <a:pt x="102672" y="512807"/>
                  </a:lnTo>
                  <a:lnTo>
                    <a:pt x="87975" y="524909"/>
                  </a:lnTo>
                  <a:cubicBezTo>
                    <a:pt x="76557" y="541811"/>
                    <a:pt x="69890" y="562186"/>
                    <a:pt x="69890" y="584117"/>
                  </a:cubicBezTo>
                  <a:cubicBezTo>
                    <a:pt x="69890" y="598739"/>
                    <a:pt x="72853" y="612668"/>
                    <a:pt x="78212" y="625337"/>
                  </a:cubicBezTo>
                  <a:lnTo>
                    <a:pt x="92949" y="647195"/>
                  </a:lnTo>
                  <a:lnTo>
                    <a:pt x="65449" y="622889"/>
                  </a:lnTo>
                  <a:lnTo>
                    <a:pt x="65449" y="722404"/>
                  </a:lnTo>
                  <a:lnTo>
                    <a:pt x="61517" y="725055"/>
                  </a:lnTo>
                  <a:cubicBezTo>
                    <a:pt x="41102" y="745470"/>
                    <a:pt x="28476" y="773672"/>
                    <a:pt x="28476" y="804823"/>
                  </a:cubicBezTo>
                  <a:cubicBezTo>
                    <a:pt x="28476" y="867126"/>
                    <a:pt x="78982" y="917632"/>
                    <a:pt x="141285" y="917632"/>
                  </a:cubicBezTo>
                  <a:cubicBezTo>
                    <a:pt x="172437" y="917632"/>
                    <a:pt x="200639" y="905006"/>
                    <a:pt x="221053" y="884591"/>
                  </a:cubicBezTo>
                  <a:lnTo>
                    <a:pt x="237783" y="859777"/>
                  </a:lnTo>
                  <a:lnTo>
                    <a:pt x="243845" y="864769"/>
                  </a:lnTo>
                  <a:lnTo>
                    <a:pt x="243978" y="864796"/>
                  </a:lnTo>
                  <a:lnTo>
                    <a:pt x="243978" y="1000842"/>
                  </a:lnTo>
                  <a:cubicBezTo>
                    <a:pt x="243978" y="1042084"/>
                    <a:pt x="277410" y="1075517"/>
                    <a:pt x="318652" y="1075517"/>
                  </a:cubicBezTo>
                  <a:lnTo>
                    <a:pt x="385869" y="1075517"/>
                  </a:lnTo>
                  <a:lnTo>
                    <a:pt x="387121" y="1076035"/>
                  </a:lnTo>
                  <a:lnTo>
                    <a:pt x="467126" y="1076035"/>
                  </a:lnTo>
                  <a:lnTo>
                    <a:pt x="467126" y="1209318"/>
                  </a:lnTo>
                  <a:lnTo>
                    <a:pt x="547706" y="1138096"/>
                  </a:lnTo>
                  <a:lnTo>
                    <a:pt x="609755" y="1232025"/>
                  </a:lnTo>
                  <a:lnTo>
                    <a:pt x="671804" y="1138096"/>
                  </a:lnTo>
                  <a:lnTo>
                    <a:pt x="752384" y="1209318"/>
                  </a:lnTo>
                  <a:lnTo>
                    <a:pt x="752384" y="1076035"/>
                  </a:lnTo>
                  <a:lnTo>
                    <a:pt x="798328" y="1076035"/>
                  </a:lnTo>
                  <a:cubicBezTo>
                    <a:pt x="806909" y="1076035"/>
                    <a:pt x="815084" y="1074296"/>
                    <a:pt x="822520" y="1071151"/>
                  </a:cubicBezTo>
                  <a:lnTo>
                    <a:pt x="822748" y="1070997"/>
                  </a:lnTo>
                  <a:lnTo>
                    <a:pt x="835698" y="1068383"/>
                  </a:lnTo>
                  <a:cubicBezTo>
                    <a:pt x="868283" y="1054600"/>
                    <a:pt x="891147" y="1022335"/>
                    <a:pt x="891147" y="984729"/>
                  </a:cubicBezTo>
                  <a:lnTo>
                    <a:pt x="891147" y="856610"/>
                  </a:lnTo>
                  <a:lnTo>
                    <a:pt x="912705" y="842075"/>
                  </a:lnTo>
                  <a:cubicBezTo>
                    <a:pt x="931869" y="822911"/>
                    <a:pt x="943722" y="796437"/>
                    <a:pt x="943722" y="767194"/>
                  </a:cubicBezTo>
                  <a:cubicBezTo>
                    <a:pt x="943722" y="737952"/>
                    <a:pt x="931869" y="711477"/>
                    <a:pt x="912705" y="692314"/>
                  </a:cubicBezTo>
                  <a:lnTo>
                    <a:pt x="891147" y="677779"/>
                  </a:lnTo>
                  <a:lnTo>
                    <a:pt x="891147" y="673138"/>
                  </a:lnTo>
                  <a:lnTo>
                    <a:pt x="903834" y="681692"/>
                  </a:lnTo>
                  <a:cubicBezTo>
                    <a:pt x="916504" y="687051"/>
                    <a:pt x="930433" y="690014"/>
                    <a:pt x="945054" y="690014"/>
                  </a:cubicBezTo>
                  <a:cubicBezTo>
                    <a:pt x="1003539" y="690014"/>
                    <a:pt x="1050951" y="642602"/>
                    <a:pt x="1050951" y="584117"/>
                  </a:cubicBezTo>
                  <a:cubicBezTo>
                    <a:pt x="1050951" y="525632"/>
                    <a:pt x="1003539" y="478220"/>
                    <a:pt x="945054" y="478220"/>
                  </a:cubicBezTo>
                  <a:lnTo>
                    <a:pt x="929054" y="481450"/>
                  </a:lnTo>
                  <a:lnTo>
                    <a:pt x="949224" y="469213"/>
                  </a:lnTo>
                  <a:cubicBezTo>
                    <a:pt x="979242" y="444440"/>
                    <a:pt x="998376" y="406949"/>
                    <a:pt x="998376" y="364988"/>
                  </a:cubicBezTo>
                  <a:lnTo>
                    <a:pt x="998376" y="284763"/>
                  </a:lnTo>
                  <a:lnTo>
                    <a:pt x="943722" y="268400"/>
                  </a:lnTo>
                  <a:lnTo>
                    <a:pt x="943722" y="267345"/>
                  </a:lnTo>
                  <a:lnTo>
                    <a:pt x="759622" y="212226"/>
                  </a:lnTo>
                  <a:lnTo>
                    <a:pt x="759622" y="212226"/>
                  </a:lnTo>
                  <a:lnTo>
                    <a:pt x="710321" y="197465"/>
                  </a:lnTo>
                  <a:lnTo>
                    <a:pt x="711112" y="197465"/>
                  </a:lnTo>
                  <a:lnTo>
                    <a:pt x="544235" y="147503"/>
                  </a:lnTo>
                  <a:lnTo>
                    <a:pt x="543444" y="147503"/>
                  </a:lnTo>
                  <a:lnTo>
                    <a:pt x="435388" y="115151"/>
                  </a:lnTo>
                  <a:lnTo>
                    <a:pt x="436180" y="115151"/>
                  </a:lnTo>
                  <a:lnTo>
                    <a:pt x="313916" y="78546"/>
                  </a:lnTo>
                  <a:lnTo>
                    <a:pt x="313916" y="78783"/>
                  </a:lnTo>
                  <a:lnTo>
                    <a:pt x="258446" y="62176"/>
                  </a:lnTo>
                  <a:lnTo>
                    <a:pt x="258446" y="62175"/>
                  </a:lnTo>
                  <a:lnTo>
                    <a:pt x="163920" y="33875"/>
                  </a:lnTo>
                  <a:lnTo>
                    <a:pt x="151325" y="30104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9603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135753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pptx266_キング、王様のイラスト</dc:title>
  <dc:subject>pptx266_キング、王様のイラスト</dc:subject>
  <dc:creator>でじけろお</dc:creator>
  <cp:revision>1</cp:revision>
  <dcterms:created xsi:type="dcterms:W3CDTF">2018-05-20T00:31:01Z</dcterms:created>
  <dcterms:modified xsi:type="dcterms:W3CDTF">2024-05-05T08:43:42Z</dcterms:modified>
  <cp:version>1</cp:version>
</cp:coreProperties>
</file>