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519" r:id="rId2"/>
    <p:sldId id="52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CCECFF"/>
    <a:srgbClr val="008000"/>
    <a:srgbClr val="FFFF00"/>
    <a:srgbClr val="00FF00"/>
    <a:srgbClr val="FF3399"/>
    <a:srgbClr val="993300"/>
    <a:srgbClr val="663300"/>
    <a:srgbClr val="660033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2024/5/5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8989D3EC-2ED1-9F61-D883-EF3392ED52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20345" y="1093189"/>
            <a:ext cx="2190104" cy="2190104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1">
            <a:extLst>
              <a:ext uri="{FF2B5EF4-FFF2-40B4-BE49-F238E27FC236}">
                <a16:creationId xmlns:a16="http://schemas.microsoft.com/office/drawing/2014/main" id="{93CA16F7-2D20-C8D4-D2FC-EB0E7F61A1D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868740" y="1093189"/>
            <a:ext cx="2190104" cy="2190104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5EC96B42-848A-176C-8E10-3382DA05B38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817135" y="1093189"/>
            <a:ext cx="2190104" cy="2190104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A832CBD3-BD17-B617-543A-41275FED03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20345" y="3990213"/>
            <a:ext cx="2190104" cy="2190104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A57B84A7-75F3-9D65-BEF0-779D8140BCC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868740" y="3990213"/>
            <a:ext cx="2190104" cy="2190104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2D2ACF3C-5056-4A54-3113-383D8BDE541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817135" y="3990213"/>
            <a:ext cx="2190104" cy="2190104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8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スペードマークのイラスト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80128F3D-FC7D-4AF8-4748-39FAE328316A}"/>
              </a:ext>
            </a:extLst>
          </p:cNvPr>
          <p:cNvGrpSpPr/>
          <p:nvPr/>
        </p:nvGrpSpPr>
        <p:grpSpPr>
          <a:xfrm>
            <a:off x="6944979" y="1159820"/>
            <a:ext cx="1901615" cy="2123583"/>
            <a:chOff x="413626" y="4709269"/>
            <a:chExt cx="1280605" cy="1430085"/>
          </a:xfrm>
        </p:grpSpPr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09F825AC-B583-B16A-25C4-D4C9298E8DA5}"/>
                </a:ext>
              </a:extLst>
            </p:cNvPr>
            <p:cNvSpPr/>
            <p:nvPr/>
          </p:nvSpPr>
          <p:spPr>
            <a:xfrm>
              <a:off x="413626" y="4709269"/>
              <a:ext cx="1280605" cy="1430085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4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D5557EAE-4F13-FF5F-200D-831B61D828E2}"/>
                </a:ext>
              </a:extLst>
            </p:cNvPr>
            <p:cNvGrpSpPr/>
            <p:nvPr/>
          </p:nvGrpSpPr>
          <p:grpSpPr>
            <a:xfrm>
              <a:off x="665799" y="5090747"/>
              <a:ext cx="799339" cy="613359"/>
              <a:chOff x="1148524" y="5090747"/>
              <a:chExt cx="799339" cy="613359"/>
            </a:xfrm>
          </p:grpSpPr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8B02AF06-3952-128E-89DB-F3EDF536BF6D}"/>
                  </a:ext>
                </a:extLst>
              </p:cNvPr>
              <p:cNvGrpSpPr/>
              <p:nvPr/>
            </p:nvGrpSpPr>
            <p:grpSpPr>
              <a:xfrm>
                <a:off x="1148524" y="5090747"/>
                <a:ext cx="799339" cy="613359"/>
                <a:chOff x="1415943" y="1872232"/>
                <a:chExt cx="799339" cy="613359"/>
              </a:xfrm>
            </p:grpSpPr>
            <p:sp>
              <p:nvSpPr>
                <p:cNvPr id="136" name="楕円 135">
                  <a:extLst>
                    <a:ext uri="{FF2B5EF4-FFF2-40B4-BE49-F238E27FC236}">
                      <a16:creationId xmlns:a16="http://schemas.microsoft.com/office/drawing/2014/main" id="{CBC62F2C-7412-5FC9-0F3E-7A4AB0362399}"/>
                    </a:ext>
                  </a:extLst>
                </p:cNvPr>
                <p:cNvSpPr/>
                <p:nvPr/>
              </p:nvSpPr>
              <p:spPr>
                <a:xfrm>
                  <a:off x="1415943" y="1872232"/>
                  <a:ext cx="340330" cy="340330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楕円 136">
                  <a:extLst>
                    <a:ext uri="{FF2B5EF4-FFF2-40B4-BE49-F238E27FC236}">
                      <a16:creationId xmlns:a16="http://schemas.microsoft.com/office/drawing/2014/main" id="{7EA9B33F-B3C3-2B1E-E570-BC224C2ED3D1}"/>
                    </a:ext>
                  </a:extLst>
                </p:cNvPr>
                <p:cNvSpPr/>
                <p:nvPr/>
              </p:nvSpPr>
              <p:spPr>
                <a:xfrm>
                  <a:off x="1874952" y="1872232"/>
                  <a:ext cx="340330" cy="340330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月 137">
                  <a:extLst>
                    <a:ext uri="{FF2B5EF4-FFF2-40B4-BE49-F238E27FC236}">
                      <a16:creationId xmlns:a16="http://schemas.microsoft.com/office/drawing/2014/main" id="{3CE323F5-1C92-D242-7CBD-84DBD13ED32B}"/>
                    </a:ext>
                  </a:extLst>
                </p:cNvPr>
                <p:cNvSpPr/>
                <p:nvPr/>
              </p:nvSpPr>
              <p:spPr>
                <a:xfrm rot="16200000">
                  <a:off x="1686314" y="2061398"/>
                  <a:ext cx="224850" cy="623536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66CC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69047AB2-6C49-494C-570E-FD49F67456ED}"/>
                  </a:ext>
                </a:extLst>
              </p:cNvPr>
              <p:cNvSpPr/>
              <p:nvPr/>
            </p:nvSpPr>
            <p:spPr>
              <a:xfrm>
                <a:off x="1207989" y="5181355"/>
                <a:ext cx="221400" cy="113229"/>
              </a:xfrm>
              <a:custGeom>
                <a:avLst/>
                <a:gdLst>
                  <a:gd name="connsiteX0" fmla="*/ 595868 w 1178274"/>
                  <a:gd name="connsiteY0" fmla="*/ 39 h 602598"/>
                  <a:gd name="connsiteX1" fmla="*/ 891443 w 1178274"/>
                  <a:gd name="connsiteY1" fmla="*/ 83476 h 602598"/>
                  <a:gd name="connsiteX2" fmla="*/ 1178119 w 1178274"/>
                  <a:gd name="connsiteY2" fmla="*/ 602598 h 602598"/>
                  <a:gd name="connsiteX3" fmla="*/ 922512 w 1178274"/>
                  <a:gd name="connsiteY3" fmla="*/ 596755 h 602598"/>
                  <a:gd name="connsiteX4" fmla="*/ 760248 w 1178274"/>
                  <a:gd name="connsiteY4" fmla="*/ 302922 h 602598"/>
                  <a:gd name="connsiteX5" fmla="*/ 424610 w 1178274"/>
                  <a:gd name="connsiteY5" fmla="*/ 299087 h 602598"/>
                  <a:gd name="connsiteX6" fmla="*/ 255673 w 1178274"/>
                  <a:gd name="connsiteY6" fmla="*/ 589136 h 602598"/>
                  <a:gd name="connsiteX7" fmla="*/ 0 w 1178274"/>
                  <a:gd name="connsiteY7" fmla="*/ 589135 h 602598"/>
                  <a:gd name="connsiteX8" fmla="*/ 298464 w 1178274"/>
                  <a:gd name="connsiteY8" fmla="*/ 76700 h 602598"/>
                  <a:gd name="connsiteX9" fmla="*/ 595868 w 1178274"/>
                  <a:gd name="connsiteY9" fmla="*/ 39 h 602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78274" h="602598">
                    <a:moveTo>
                      <a:pt x="595868" y="39"/>
                    </a:moveTo>
                    <a:cubicBezTo>
                      <a:pt x="698300" y="1210"/>
                      <a:pt x="800427" y="29063"/>
                      <a:pt x="891443" y="83476"/>
                    </a:cubicBezTo>
                    <a:cubicBezTo>
                      <a:pt x="1073475" y="192303"/>
                      <a:pt x="1182965" y="390571"/>
                      <a:pt x="1178119" y="602598"/>
                    </a:cubicBezTo>
                    <a:lnTo>
                      <a:pt x="922512" y="596755"/>
                    </a:lnTo>
                    <a:cubicBezTo>
                      <a:pt x="925255" y="476744"/>
                      <a:pt x="863281" y="364520"/>
                      <a:pt x="760248" y="302922"/>
                    </a:cubicBezTo>
                    <a:cubicBezTo>
                      <a:pt x="657215" y="241324"/>
                      <a:pt x="529024" y="239859"/>
                      <a:pt x="424610" y="299087"/>
                    </a:cubicBezTo>
                    <a:cubicBezTo>
                      <a:pt x="320195" y="358315"/>
                      <a:pt x="255673" y="469093"/>
                      <a:pt x="255673" y="589136"/>
                    </a:cubicBezTo>
                    <a:lnTo>
                      <a:pt x="0" y="589135"/>
                    </a:lnTo>
                    <a:cubicBezTo>
                      <a:pt x="0" y="377053"/>
                      <a:pt x="113992" y="181338"/>
                      <a:pt x="298464" y="76700"/>
                    </a:cubicBezTo>
                    <a:cubicBezTo>
                      <a:pt x="390699" y="24381"/>
                      <a:pt x="493436" y="-1132"/>
                      <a:pt x="595868" y="3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F9102A24-6917-ECDF-B25F-764AD412913A}"/>
                  </a:ext>
                </a:extLst>
              </p:cNvPr>
              <p:cNvSpPr/>
              <p:nvPr/>
            </p:nvSpPr>
            <p:spPr>
              <a:xfrm>
                <a:off x="1665189" y="5181355"/>
                <a:ext cx="221400" cy="113229"/>
              </a:xfrm>
              <a:custGeom>
                <a:avLst/>
                <a:gdLst>
                  <a:gd name="connsiteX0" fmla="*/ 595868 w 1178274"/>
                  <a:gd name="connsiteY0" fmla="*/ 39 h 602598"/>
                  <a:gd name="connsiteX1" fmla="*/ 891443 w 1178274"/>
                  <a:gd name="connsiteY1" fmla="*/ 83476 h 602598"/>
                  <a:gd name="connsiteX2" fmla="*/ 1178119 w 1178274"/>
                  <a:gd name="connsiteY2" fmla="*/ 602598 h 602598"/>
                  <a:gd name="connsiteX3" fmla="*/ 922512 w 1178274"/>
                  <a:gd name="connsiteY3" fmla="*/ 596755 h 602598"/>
                  <a:gd name="connsiteX4" fmla="*/ 760248 w 1178274"/>
                  <a:gd name="connsiteY4" fmla="*/ 302922 h 602598"/>
                  <a:gd name="connsiteX5" fmla="*/ 424610 w 1178274"/>
                  <a:gd name="connsiteY5" fmla="*/ 299087 h 602598"/>
                  <a:gd name="connsiteX6" fmla="*/ 255673 w 1178274"/>
                  <a:gd name="connsiteY6" fmla="*/ 589136 h 602598"/>
                  <a:gd name="connsiteX7" fmla="*/ 0 w 1178274"/>
                  <a:gd name="connsiteY7" fmla="*/ 589135 h 602598"/>
                  <a:gd name="connsiteX8" fmla="*/ 298464 w 1178274"/>
                  <a:gd name="connsiteY8" fmla="*/ 76700 h 602598"/>
                  <a:gd name="connsiteX9" fmla="*/ 595868 w 1178274"/>
                  <a:gd name="connsiteY9" fmla="*/ 39 h 602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78274" h="602598">
                    <a:moveTo>
                      <a:pt x="595868" y="39"/>
                    </a:moveTo>
                    <a:cubicBezTo>
                      <a:pt x="698300" y="1210"/>
                      <a:pt x="800427" y="29063"/>
                      <a:pt x="891443" y="83476"/>
                    </a:cubicBezTo>
                    <a:cubicBezTo>
                      <a:pt x="1073475" y="192303"/>
                      <a:pt x="1182965" y="390571"/>
                      <a:pt x="1178119" y="602598"/>
                    </a:cubicBezTo>
                    <a:lnTo>
                      <a:pt x="922512" y="596755"/>
                    </a:lnTo>
                    <a:cubicBezTo>
                      <a:pt x="925255" y="476744"/>
                      <a:pt x="863281" y="364520"/>
                      <a:pt x="760248" y="302922"/>
                    </a:cubicBezTo>
                    <a:cubicBezTo>
                      <a:pt x="657215" y="241324"/>
                      <a:pt x="529024" y="239859"/>
                      <a:pt x="424610" y="299087"/>
                    </a:cubicBezTo>
                    <a:cubicBezTo>
                      <a:pt x="320195" y="358315"/>
                      <a:pt x="255673" y="469093"/>
                      <a:pt x="255673" y="589136"/>
                    </a:cubicBezTo>
                    <a:lnTo>
                      <a:pt x="0" y="589135"/>
                    </a:lnTo>
                    <a:cubicBezTo>
                      <a:pt x="0" y="377053"/>
                      <a:pt x="113992" y="181338"/>
                      <a:pt x="298464" y="76700"/>
                    </a:cubicBezTo>
                    <a:cubicBezTo>
                      <a:pt x="390699" y="24381"/>
                      <a:pt x="493436" y="-1132"/>
                      <a:pt x="595868" y="3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9B347381-1A26-17BC-1EDB-F2CA5CB2A8F3}"/>
              </a:ext>
            </a:extLst>
          </p:cNvPr>
          <p:cNvGrpSpPr/>
          <p:nvPr/>
        </p:nvGrpSpPr>
        <p:grpSpPr>
          <a:xfrm>
            <a:off x="1059406" y="1142338"/>
            <a:ext cx="1901615" cy="2123583"/>
            <a:chOff x="413626" y="1188829"/>
            <a:chExt cx="1280605" cy="1430085"/>
          </a:xfrm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64E13475-A13A-8C6B-0A20-4EADDDBD9565}"/>
                </a:ext>
              </a:extLst>
            </p:cNvPr>
            <p:cNvSpPr/>
            <p:nvPr/>
          </p:nvSpPr>
          <p:spPr>
            <a:xfrm>
              <a:off x="413626" y="1188829"/>
              <a:ext cx="1280605" cy="1430085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4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22DA1205-AE8B-0AC9-75B8-7095A465225C}"/>
                </a:ext>
              </a:extLst>
            </p:cNvPr>
            <p:cNvGrpSpPr/>
            <p:nvPr/>
          </p:nvGrpSpPr>
          <p:grpSpPr>
            <a:xfrm>
              <a:off x="672769" y="1584897"/>
              <a:ext cx="770159" cy="496368"/>
              <a:chOff x="1430533" y="1886822"/>
              <a:chExt cx="770159" cy="496368"/>
            </a:xfrm>
          </p:grpSpPr>
          <p:sp>
            <p:nvSpPr>
              <p:cNvPr id="172" name="楕円 171">
                <a:extLst>
                  <a:ext uri="{FF2B5EF4-FFF2-40B4-BE49-F238E27FC236}">
                    <a16:creationId xmlns:a16="http://schemas.microsoft.com/office/drawing/2014/main" id="{0CDD2283-1B0A-2802-65B8-24EE9279E52F}"/>
                  </a:ext>
                </a:extLst>
              </p:cNvPr>
              <p:cNvSpPr/>
              <p:nvPr/>
            </p:nvSpPr>
            <p:spPr>
              <a:xfrm>
                <a:off x="1430533" y="1886822"/>
                <a:ext cx="311150" cy="31115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楕円 172">
                <a:extLst>
                  <a:ext uri="{FF2B5EF4-FFF2-40B4-BE49-F238E27FC236}">
                    <a16:creationId xmlns:a16="http://schemas.microsoft.com/office/drawing/2014/main" id="{44219E89-344F-FA13-1377-15F21E28F96A}"/>
                  </a:ext>
                </a:extLst>
              </p:cNvPr>
              <p:cNvSpPr/>
              <p:nvPr/>
            </p:nvSpPr>
            <p:spPr>
              <a:xfrm>
                <a:off x="1889542" y="1886822"/>
                <a:ext cx="311150" cy="31115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楕円 173">
                <a:extLst>
                  <a:ext uri="{FF2B5EF4-FFF2-40B4-BE49-F238E27FC236}">
                    <a16:creationId xmlns:a16="http://schemas.microsoft.com/office/drawing/2014/main" id="{441F89D1-3826-F9FC-EBA4-9721EF505FAB}"/>
                  </a:ext>
                </a:extLst>
              </p:cNvPr>
              <p:cNvSpPr/>
              <p:nvPr/>
            </p:nvSpPr>
            <p:spPr>
              <a:xfrm>
                <a:off x="1501971" y="1958260"/>
                <a:ext cx="168274" cy="168274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2D2C0EAD-DD66-6D71-D40C-0D59E53C55F3}"/>
                  </a:ext>
                </a:extLst>
              </p:cNvPr>
              <p:cNvSpPr/>
              <p:nvPr/>
            </p:nvSpPr>
            <p:spPr>
              <a:xfrm>
                <a:off x="1960980" y="1958260"/>
                <a:ext cx="168274" cy="168274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月 175">
                <a:extLst>
                  <a:ext uri="{FF2B5EF4-FFF2-40B4-BE49-F238E27FC236}">
                    <a16:creationId xmlns:a16="http://schemas.microsoft.com/office/drawing/2014/main" id="{B3A47ED8-343D-14B5-D2CB-A763C3D0B188}"/>
                  </a:ext>
                </a:extLst>
              </p:cNvPr>
              <p:cNvSpPr/>
              <p:nvPr/>
            </p:nvSpPr>
            <p:spPr>
              <a:xfrm rot="16200000">
                <a:off x="1746798" y="2216649"/>
                <a:ext cx="103882" cy="229200"/>
              </a:xfrm>
              <a:prstGeom prst="moon">
                <a:avLst>
                  <a:gd name="adj" fmla="val 87500"/>
                </a:avLst>
              </a:prstGeom>
              <a:solidFill>
                <a:srgbClr val="FF66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0C83E505-1B4D-311F-6421-08BF0AFF2BB6}"/>
              </a:ext>
            </a:extLst>
          </p:cNvPr>
          <p:cNvGrpSpPr/>
          <p:nvPr/>
        </p:nvGrpSpPr>
        <p:grpSpPr>
          <a:xfrm>
            <a:off x="1070499" y="4015082"/>
            <a:ext cx="1901615" cy="2123583"/>
            <a:chOff x="6227686" y="1188829"/>
            <a:chExt cx="1280605" cy="1430085"/>
          </a:xfrm>
        </p:grpSpPr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8D4C0074-4B3C-C695-8BE6-383122A1F893}"/>
                </a:ext>
              </a:extLst>
            </p:cNvPr>
            <p:cNvSpPr/>
            <p:nvPr/>
          </p:nvSpPr>
          <p:spPr>
            <a:xfrm>
              <a:off x="6227686" y="1188829"/>
              <a:ext cx="1280605" cy="1430085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4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EED0E15D-9C42-5105-9A75-F259DD3931E7}"/>
                </a:ext>
              </a:extLst>
            </p:cNvPr>
            <p:cNvGrpSpPr/>
            <p:nvPr/>
          </p:nvGrpSpPr>
          <p:grpSpPr>
            <a:xfrm>
              <a:off x="6366945" y="1431888"/>
              <a:ext cx="1020008" cy="946990"/>
              <a:chOff x="4850565" y="1431888"/>
              <a:chExt cx="1020008" cy="946990"/>
            </a:xfrm>
          </p:grpSpPr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26E25929-DA4F-413C-8641-93AB0095D5BE}"/>
                  </a:ext>
                </a:extLst>
              </p:cNvPr>
              <p:cNvGrpSpPr/>
              <p:nvPr/>
            </p:nvGrpSpPr>
            <p:grpSpPr>
              <a:xfrm>
                <a:off x="4850565" y="1431888"/>
                <a:ext cx="1020008" cy="939279"/>
                <a:chOff x="1410257" y="1805206"/>
                <a:chExt cx="810710" cy="746549"/>
              </a:xfrm>
            </p:grpSpPr>
            <p:sp>
              <p:nvSpPr>
                <p:cNvPr id="228" name="楕円 227">
                  <a:extLst>
                    <a:ext uri="{FF2B5EF4-FFF2-40B4-BE49-F238E27FC236}">
                      <a16:creationId xmlns:a16="http://schemas.microsoft.com/office/drawing/2014/main" id="{C2EA5B2E-187C-D7D0-3CC1-7A65E3007AD3}"/>
                    </a:ext>
                  </a:extLst>
                </p:cNvPr>
                <p:cNvSpPr/>
                <p:nvPr/>
              </p:nvSpPr>
              <p:spPr>
                <a:xfrm>
                  <a:off x="1410257" y="1805206"/>
                  <a:ext cx="351702" cy="351702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楕円 228">
                  <a:extLst>
                    <a:ext uri="{FF2B5EF4-FFF2-40B4-BE49-F238E27FC236}">
                      <a16:creationId xmlns:a16="http://schemas.microsoft.com/office/drawing/2014/main" id="{B0DFF0DB-864E-690D-1891-1A0BEE85A460}"/>
                    </a:ext>
                  </a:extLst>
                </p:cNvPr>
                <p:cNvSpPr/>
                <p:nvPr/>
              </p:nvSpPr>
              <p:spPr>
                <a:xfrm>
                  <a:off x="1869265" y="1805212"/>
                  <a:ext cx="351702" cy="351702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0" name="楕円 229">
                  <a:extLst>
                    <a:ext uri="{FF2B5EF4-FFF2-40B4-BE49-F238E27FC236}">
                      <a16:creationId xmlns:a16="http://schemas.microsoft.com/office/drawing/2014/main" id="{2D7D6C6B-9912-85C4-2AAA-AC910FC9DF83}"/>
                    </a:ext>
                  </a:extLst>
                </p:cNvPr>
                <p:cNvSpPr/>
                <p:nvPr/>
              </p:nvSpPr>
              <p:spPr>
                <a:xfrm>
                  <a:off x="1563248" y="1958199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楕円 230">
                  <a:extLst>
                    <a:ext uri="{FF2B5EF4-FFF2-40B4-BE49-F238E27FC236}">
                      <a16:creationId xmlns:a16="http://schemas.microsoft.com/office/drawing/2014/main" id="{1CF15DEF-7692-0746-B134-EE0FF69765CF}"/>
                    </a:ext>
                  </a:extLst>
                </p:cNvPr>
                <p:cNvSpPr/>
                <p:nvPr/>
              </p:nvSpPr>
              <p:spPr>
                <a:xfrm>
                  <a:off x="2022257" y="1958200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楕円 231">
                  <a:extLst>
                    <a:ext uri="{FF2B5EF4-FFF2-40B4-BE49-F238E27FC236}">
                      <a16:creationId xmlns:a16="http://schemas.microsoft.com/office/drawing/2014/main" id="{361BD72F-9C40-0302-62C3-A0924F8EB06A}"/>
                    </a:ext>
                  </a:extLst>
                </p:cNvPr>
                <p:cNvSpPr/>
                <p:nvPr/>
              </p:nvSpPr>
              <p:spPr>
                <a:xfrm>
                  <a:off x="1690316" y="2148435"/>
                  <a:ext cx="230354" cy="403320"/>
                </a:xfrm>
                <a:prstGeom prst="ellipse">
                  <a:avLst/>
                </a:prstGeom>
                <a:solidFill>
                  <a:srgbClr val="C0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57191646-7BC8-6AE5-4B2A-197BC36A5635}"/>
                  </a:ext>
                </a:extLst>
              </p:cNvPr>
              <p:cNvSpPr/>
              <p:nvPr/>
            </p:nvSpPr>
            <p:spPr>
              <a:xfrm>
                <a:off x="5202926" y="2074636"/>
                <a:ext cx="289824" cy="304242"/>
              </a:xfrm>
              <a:custGeom>
                <a:avLst/>
                <a:gdLst>
                  <a:gd name="connsiteX0" fmla="*/ 144912 w 289824"/>
                  <a:gd name="connsiteY0" fmla="*/ 0 h 304242"/>
                  <a:gd name="connsiteX1" fmla="*/ 243223 w 289824"/>
                  <a:gd name="connsiteY1" fmla="*/ 5155 h 304242"/>
                  <a:gd name="connsiteX2" fmla="*/ 285378 w 289824"/>
                  <a:gd name="connsiteY2" fmla="*/ 11961 h 304242"/>
                  <a:gd name="connsiteX3" fmla="*/ 289824 w 289824"/>
                  <a:gd name="connsiteY3" fmla="*/ 50521 h 304242"/>
                  <a:gd name="connsiteX4" fmla="*/ 144912 w 289824"/>
                  <a:gd name="connsiteY4" fmla="*/ 304242 h 304242"/>
                  <a:gd name="connsiteX5" fmla="*/ 0 w 289824"/>
                  <a:gd name="connsiteY5" fmla="*/ 50521 h 304242"/>
                  <a:gd name="connsiteX6" fmla="*/ 4447 w 289824"/>
                  <a:gd name="connsiteY6" fmla="*/ 11961 h 304242"/>
                  <a:gd name="connsiteX7" fmla="*/ 46601 w 289824"/>
                  <a:gd name="connsiteY7" fmla="*/ 5155 h 304242"/>
                  <a:gd name="connsiteX8" fmla="*/ 144912 w 289824"/>
                  <a:gd name="connsiteY8" fmla="*/ 0 h 304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9824" h="304242">
                    <a:moveTo>
                      <a:pt x="144912" y="0"/>
                    </a:moveTo>
                    <a:cubicBezTo>
                      <a:pt x="178589" y="0"/>
                      <a:pt x="211468" y="1775"/>
                      <a:pt x="243223" y="5155"/>
                    </a:cubicBezTo>
                    <a:lnTo>
                      <a:pt x="285378" y="11961"/>
                    </a:lnTo>
                    <a:lnTo>
                      <a:pt x="289824" y="50521"/>
                    </a:lnTo>
                    <a:cubicBezTo>
                      <a:pt x="289824" y="190647"/>
                      <a:pt x="224945" y="304242"/>
                      <a:pt x="144912" y="304242"/>
                    </a:cubicBezTo>
                    <a:cubicBezTo>
                      <a:pt x="64879" y="304242"/>
                      <a:pt x="0" y="190647"/>
                      <a:pt x="0" y="50521"/>
                    </a:cubicBezTo>
                    <a:lnTo>
                      <a:pt x="4447" y="11961"/>
                    </a:lnTo>
                    <a:lnTo>
                      <a:pt x="46601" y="5155"/>
                    </a:lnTo>
                    <a:cubicBezTo>
                      <a:pt x="78357" y="1775"/>
                      <a:pt x="111236" y="0"/>
                      <a:pt x="144912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99D3730F-B4DD-D13F-EF11-3B86EBB750B1}"/>
              </a:ext>
            </a:extLst>
          </p:cNvPr>
          <p:cNvGrpSpPr/>
          <p:nvPr/>
        </p:nvGrpSpPr>
        <p:grpSpPr>
          <a:xfrm>
            <a:off x="4009928" y="4015082"/>
            <a:ext cx="1901615" cy="2123583"/>
            <a:chOff x="6227686" y="2951319"/>
            <a:chExt cx="1280605" cy="1430085"/>
          </a:xfrm>
        </p:grpSpPr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E84BEF95-5E8F-99B3-D6A4-460D8D44825D}"/>
                </a:ext>
              </a:extLst>
            </p:cNvPr>
            <p:cNvSpPr/>
            <p:nvPr/>
          </p:nvSpPr>
          <p:spPr>
            <a:xfrm>
              <a:off x="6227686" y="2951319"/>
              <a:ext cx="1280605" cy="1430085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4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7D1525C8-CF2A-DF35-1E3D-345873D819CF}"/>
                </a:ext>
              </a:extLst>
            </p:cNvPr>
            <p:cNvGrpSpPr/>
            <p:nvPr/>
          </p:nvGrpSpPr>
          <p:grpSpPr>
            <a:xfrm>
              <a:off x="6458760" y="3322257"/>
              <a:ext cx="810916" cy="1002144"/>
              <a:chOff x="4943080" y="3322257"/>
              <a:chExt cx="810916" cy="1002144"/>
            </a:xfrm>
          </p:grpSpPr>
          <p:grpSp>
            <p:nvGrpSpPr>
              <p:cNvPr id="266" name="グループ化 265">
                <a:extLst>
                  <a:ext uri="{FF2B5EF4-FFF2-40B4-BE49-F238E27FC236}">
                    <a16:creationId xmlns:a16="http://schemas.microsoft.com/office/drawing/2014/main" id="{79AF58B6-C606-477F-2AC6-DE84B6416C2F}"/>
                  </a:ext>
                </a:extLst>
              </p:cNvPr>
              <p:cNvGrpSpPr/>
              <p:nvPr/>
            </p:nvGrpSpPr>
            <p:grpSpPr>
              <a:xfrm>
                <a:off x="4970449" y="3322257"/>
                <a:ext cx="770159" cy="580904"/>
                <a:chOff x="1430533" y="1886822"/>
                <a:chExt cx="770159" cy="580904"/>
              </a:xfrm>
            </p:grpSpPr>
            <p:sp>
              <p:nvSpPr>
                <p:cNvPr id="273" name="楕円 272">
                  <a:extLst>
                    <a:ext uri="{FF2B5EF4-FFF2-40B4-BE49-F238E27FC236}">
                      <a16:creationId xmlns:a16="http://schemas.microsoft.com/office/drawing/2014/main" id="{F265ABFD-6CEB-FC08-48F7-11E411E88310}"/>
                    </a:ext>
                  </a:extLst>
                </p:cNvPr>
                <p:cNvSpPr/>
                <p:nvPr/>
              </p:nvSpPr>
              <p:spPr>
                <a:xfrm>
                  <a:off x="1430533" y="1886822"/>
                  <a:ext cx="311150" cy="311150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楕円 273">
                  <a:extLst>
                    <a:ext uri="{FF2B5EF4-FFF2-40B4-BE49-F238E27FC236}">
                      <a16:creationId xmlns:a16="http://schemas.microsoft.com/office/drawing/2014/main" id="{E5598A3A-F35C-51DB-DF0C-43D25F31478C}"/>
                    </a:ext>
                  </a:extLst>
                </p:cNvPr>
                <p:cNvSpPr/>
                <p:nvPr/>
              </p:nvSpPr>
              <p:spPr>
                <a:xfrm>
                  <a:off x="1889542" y="1886822"/>
                  <a:ext cx="311150" cy="311150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楕円 274">
                  <a:extLst>
                    <a:ext uri="{FF2B5EF4-FFF2-40B4-BE49-F238E27FC236}">
                      <a16:creationId xmlns:a16="http://schemas.microsoft.com/office/drawing/2014/main" id="{CB45B164-1073-B56B-7DE4-9555D362E52C}"/>
                    </a:ext>
                  </a:extLst>
                </p:cNvPr>
                <p:cNvSpPr/>
                <p:nvPr/>
              </p:nvSpPr>
              <p:spPr>
                <a:xfrm>
                  <a:off x="1487891" y="2015790"/>
                  <a:ext cx="196434" cy="53214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楕円 275">
                  <a:extLst>
                    <a:ext uri="{FF2B5EF4-FFF2-40B4-BE49-F238E27FC236}">
                      <a16:creationId xmlns:a16="http://schemas.microsoft.com/office/drawing/2014/main" id="{2812D155-3D82-1971-4552-0501E6C518A5}"/>
                    </a:ext>
                  </a:extLst>
                </p:cNvPr>
                <p:cNvSpPr/>
                <p:nvPr/>
              </p:nvSpPr>
              <p:spPr>
                <a:xfrm>
                  <a:off x="1946900" y="2015790"/>
                  <a:ext cx="196434" cy="53214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月 276">
                  <a:extLst>
                    <a:ext uri="{FF2B5EF4-FFF2-40B4-BE49-F238E27FC236}">
                      <a16:creationId xmlns:a16="http://schemas.microsoft.com/office/drawing/2014/main" id="{C45A81DF-B4D4-9CC3-A041-2361E86EDFC7}"/>
                    </a:ext>
                  </a:extLst>
                </p:cNvPr>
                <p:cNvSpPr/>
                <p:nvPr/>
              </p:nvSpPr>
              <p:spPr>
                <a:xfrm rot="16200000" flipH="1">
                  <a:off x="1708705" y="2268047"/>
                  <a:ext cx="180068" cy="219290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66CC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楕円 277">
                  <a:extLst>
                    <a:ext uri="{FF2B5EF4-FFF2-40B4-BE49-F238E27FC236}">
                      <a16:creationId xmlns:a16="http://schemas.microsoft.com/office/drawing/2014/main" id="{78742840-A9E2-514F-4F66-5376FC39D176}"/>
                    </a:ext>
                  </a:extLst>
                </p:cNvPr>
                <p:cNvSpPr/>
                <p:nvPr/>
              </p:nvSpPr>
              <p:spPr>
                <a:xfrm>
                  <a:off x="1499689" y="2126528"/>
                  <a:ext cx="121941" cy="80558"/>
                </a:xfrm>
                <a:prstGeom prst="ellipse">
                  <a:avLst/>
                </a:pr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楕円 278">
                  <a:extLst>
                    <a:ext uri="{FF2B5EF4-FFF2-40B4-BE49-F238E27FC236}">
                      <a16:creationId xmlns:a16="http://schemas.microsoft.com/office/drawing/2014/main" id="{466BDEA7-9792-3A5D-904E-C004A67DBE40}"/>
                    </a:ext>
                  </a:extLst>
                </p:cNvPr>
                <p:cNvSpPr/>
                <p:nvPr/>
              </p:nvSpPr>
              <p:spPr>
                <a:xfrm>
                  <a:off x="2033089" y="2126528"/>
                  <a:ext cx="121941" cy="80558"/>
                </a:xfrm>
                <a:prstGeom prst="ellipse">
                  <a:avLst/>
                </a:pr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7" name="楕円 255">
                <a:extLst>
                  <a:ext uri="{FF2B5EF4-FFF2-40B4-BE49-F238E27FC236}">
                    <a16:creationId xmlns:a16="http://schemas.microsoft.com/office/drawing/2014/main" id="{BF115501-D5AA-7588-42CA-E78D36CBFC01}"/>
                  </a:ext>
                </a:extLst>
              </p:cNvPr>
              <p:cNvSpPr/>
              <p:nvPr/>
            </p:nvSpPr>
            <p:spPr>
              <a:xfrm>
                <a:off x="5632055" y="3613512"/>
                <a:ext cx="121941" cy="196539"/>
              </a:xfrm>
              <a:custGeom>
                <a:avLst/>
                <a:gdLst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2540" h="552090">
                    <a:moveTo>
                      <a:pt x="0" y="380820"/>
                    </a:moveTo>
                    <a:cubicBezTo>
                      <a:pt x="0" y="286230"/>
                      <a:pt x="117955" y="120650"/>
                      <a:pt x="168095" y="0"/>
                    </a:cubicBezTo>
                    <a:cubicBezTo>
                      <a:pt x="237285" y="123825"/>
                      <a:pt x="342540" y="286230"/>
                      <a:pt x="342540" y="380820"/>
                    </a:cubicBezTo>
                    <a:cubicBezTo>
                      <a:pt x="342540" y="475410"/>
                      <a:pt x="265860" y="552090"/>
                      <a:pt x="171270" y="552090"/>
                    </a:cubicBezTo>
                    <a:cubicBezTo>
                      <a:pt x="76680" y="552090"/>
                      <a:pt x="0" y="475410"/>
                      <a:pt x="0" y="38082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楕円 255">
                <a:extLst>
                  <a:ext uri="{FF2B5EF4-FFF2-40B4-BE49-F238E27FC236}">
                    <a16:creationId xmlns:a16="http://schemas.microsoft.com/office/drawing/2014/main" id="{A66D3D63-329E-648D-F5D0-2BFC30FB6E84}"/>
                  </a:ext>
                </a:extLst>
              </p:cNvPr>
              <p:cNvSpPr/>
              <p:nvPr/>
            </p:nvSpPr>
            <p:spPr>
              <a:xfrm>
                <a:off x="5632055" y="3854812"/>
                <a:ext cx="121941" cy="196539"/>
              </a:xfrm>
              <a:custGeom>
                <a:avLst/>
                <a:gdLst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2540" h="552090">
                    <a:moveTo>
                      <a:pt x="0" y="380820"/>
                    </a:moveTo>
                    <a:cubicBezTo>
                      <a:pt x="0" y="286230"/>
                      <a:pt x="117955" y="120650"/>
                      <a:pt x="168095" y="0"/>
                    </a:cubicBezTo>
                    <a:cubicBezTo>
                      <a:pt x="237285" y="123825"/>
                      <a:pt x="342540" y="286230"/>
                      <a:pt x="342540" y="380820"/>
                    </a:cubicBezTo>
                    <a:cubicBezTo>
                      <a:pt x="342540" y="475410"/>
                      <a:pt x="265860" y="552090"/>
                      <a:pt x="171270" y="552090"/>
                    </a:cubicBezTo>
                    <a:cubicBezTo>
                      <a:pt x="76680" y="552090"/>
                      <a:pt x="0" y="475410"/>
                      <a:pt x="0" y="38082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楕円 255">
                <a:extLst>
                  <a:ext uri="{FF2B5EF4-FFF2-40B4-BE49-F238E27FC236}">
                    <a16:creationId xmlns:a16="http://schemas.microsoft.com/office/drawing/2014/main" id="{CCEA69B7-5D60-498D-96F0-443CB1240BA2}"/>
                  </a:ext>
                </a:extLst>
              </p:cNvPr>
              <p:cNvSpPr/>
              <p:nvPr/>
            </p:nvSpPr>
            <p:spPr>
              <a:xfrm>
                <a:off x="5632055" y="4127862"/>
                <a:ext cx="121941" cy="196539"/>
              </a:xfrm>
              <a:custGeom>
                <a:avLst/>
                <a:gdLst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2540" h="552090">
                    <a:moveTo>
                      <a:pt x="0" y="380820"/>
                    </a:moveTo>
                    <a:cubicBezTo>
                      <a:pt x="0" y="286230"/>
                      <a:pt x="117955" y="120650"/>
                      <a:pt x="168095" y="0"/>
                    </a:cubicBezTo>
                    <a:cubicBezTo>
                      <a:pt x="237285" y="123825"/>
                      <a:pt x="342540" y="286230"/>
                      <a:pt x="342540" y="380820"/>
                    </a:cubicBezTo>
                    <a:cubicBezTo>
                      <a:pt x="342540" y="475410"/>
                      <a:pt x="265860" y="552090"/>
                      <a:pt x="171270" y="552090"/>
                    </a:cubicBezTo>
                    <a:cubicBezTo>
                      <a:pt x="76680" y="552090"/>
                      <a:pt x="0" y="475410"/>
                      <a:pt x="0" y="38082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楕円 255">
                <a:extLst>
                  <a:ext uri="{FF2B5EF4-FFF2-40B4-BE49-F238E27FC236}">
                    <a16:creationId xmlns:a16="http://schemas.microsoft.com/office/drawing/2014/main" id="{41C91E90-06BF-2947-895D-A8B93248906E}"/>
                  </a:ext>
                </a:extLst>
              </p:cNvPr>
              <p:cNvSpPr/>
              <p:nvPr/>
            </p:nvSpPr>
            <p:spPr>
              <a:xfrm>
                <a:off x="4943080" y="3613512"/>
                <a:ext cx="121941" cy="196539"/>
              </a:xfrm>
              <a:custGeom>
                <a:avLst/>
                <a:gdLst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2540" h="552090">
                    <a:moveTo>
                      <a:pt x="0" y="380820"/>
                    </a:moveTo>
                    <a:cubicBezTo>
                      <a:pt x="0" y="286230"/>
                      <a:pt x="117955" y="120650"/>
                      <a:pt x="168095" y="0"/>
                    </a:cubicBezTo>
                    <a:cubicBezTo>
                      <a:pt x="237285" y="123825"/>
                      <a:pt x="342540" y="286230"/>
                      <a:pt x="342540" y="380820"/>
                    </a:cubicBezTo>
                    <a:cubicBezTo>
                      <a:pt x="342540" y="475410"/>
                      <a:pt x="265860" y="552090"/>
                      <a:pt x="171270" y="552090"/>
                    </a:cubicBezTo>
                    <a:cubicBezTo>
                      <a:pt x="76680" y="552090"/>
                      <a:pt x="0" y="475410"/>
                      <a:pt x="0" y="38082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楕円 255">
                <a:extLst>
                  <a:ext uri="{FF2B5EF4-FFF2-40B4-BE49-F238E27FC236}">
                    <a16:creationId xmlns:a16="http://schemas.microsoft.com/office/drawing/2014/main" id="{451B9424-C632-7194-AE6B-B359A8305E98}"/>
                  </a:ext>
                </a:extLst>
              </p:cNvPr>
              <p:cNvSpPr/>
              <p:nvPr/>
            </p:nvSpPr>
            <p:spPr>
              <a:xfrm>
                <a:off x="4943080" y="3854812"/>
                <a:ext cx="121941" cy="196539"/>
              </a:xfrm>
              <a:custGeom>
                <a:avLst/>
                <a:gdLst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2540" h="552090">
                    <a:moveTo>
                      <a:pt x="0" y="380820"/>
                    </a:moveTo>
                    <a:cubicBezTo>
                      <a:pt x="0" y="286230"/>
                      <a:pt x="117955" y="120650"/>
                      <a:pt x="168095" y="0"/>
                    </a:cubicBezTo>
                    <a:cubicBezTo>
                      <a:pt x="237285" y="123825"/>
                      <a:pt x="342540" y="286230"/>
                      <a:pt x="342540" y="380820"/>
                    </a:cubicBezTo>
                    <a:cubicBezTo>
                      <a:pt x="342540" y="475410"/>
                      <a:pt x="265860" y="552090"/>
                      <a:pt x="171270" y="552090"/>
                    </a:cubicBezTo>
                    <a:cubicBezTo>
                      <a:pt x="76680" y="552090"/>
                      <a:pt x="0" y="475410"/>
                      <a:pt x="0" y="38082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楕円 255">
                <a:extLst>
                  <a:ext uri="{FF2B5EF4-FFF2-40B4-BE49-F238E27FC236}">
                    <a16:creationId xmlns:a16="http://schemas.microsoft.com/office/drawing/2014/main" id="{6471E94C-63F5-89AF-3E91-C013DDF05A8B}"/>
                  </a:ext>
                </a:extLst>
              </p:cNvPr>
              <p:cNvSpPr/>
              <p:nvPr/>
            </p:nvSpPr>
            <p:spPr>
              <a:xfrm>
                <a:off x="4943080" y="4127862"/>
                <a:ext cx="121941" cy="196539"/>
              </a:xfrm>
              <a:custGeom>
                <a:avLst/>
                <a:gdLst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2540" h="552090">
                    <a:moveTo>
                      <a:pt x="0" y="380820"/>
                    </a:moveTo>
                    <a:cubicBezTo>
                      <a:pt x="0" y="286230"/>
                      <a:pt x="117955" y="120650"/>
                      <a:pt x="168095" y="0"/>
                    </a:cubicBezTo>
                    <a:cubicBezTo>
                      <a:pt x="237285" y="123825"/>
                      <a:pt x="342540" y="286230"/>
                      <a:pt x="342540" y="380820"/>
                    </a:cubicBezTo>
                    <a:cubicBezTo>
                      <a:pt x="342540" y="475410"/>
                      <a:pt x="265860" y="552090"/>
                      <a:pt x="171270" y="552090"/>
                    </a:cubicBezTo>
                    <a:cubicBezTo>
                      <a:pt x="76680" y="552090"/>
                      <a:pt x="0" y="475410"/>
                      <a:pt x="0" y="38082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E3B871DA-F424-E791-92CB-7F583A7F9282}"/>
              </a:ext>
            </a:extLst>
          </p:cNvPr>
          <p:cNvGrpSpPr/>
          <p:nvPr/>
        </p:nvGrpSpPr>
        <p:grpSpPr>
          <a:xfrm>
            <a:off x="4003868" y="1190801"/>
            <a:ext cx="1901615" cy="2123583"/>
            <a:chOff x="413626" y="2974497"/>
            <a:chExt cx="1280605" cy="1430085"/>
          </a:xfrm>
        </p:grpSpPr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D876E6DC-186E-4543-F98F-716F6F07BB90}"/>
                </a:ext>
              </a:extLst>
            </p:cNvPr>
            <p:cNvSpPr/>
            <p:nvPr/>
          </p:nvSpPr>
          <p:spPr>
            <a:xfrm>
              <a:off x="413626" y="2974497"/>
              <a:ext cx="1280605" cy="1430085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4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42257D17-2B34-4F9C-C1BC-80D6C5E4010E}"/>
                </a:ext>
              </a:extLst>
            </p:cNvPr>
            <p:cNvGrpSpPr/>
            <p:nvPr/>
          </p:nvGrpSpPr>
          <p:grpSpPr>
            <a:xfrm>
              <a:off x="663673" y="3429000"/>
              <a:ext cx="311150" cy="241258"/>
              <a:chOff x="1163114" y="3388339"/>
              <a:chExt cx="311150" cy="241258"/>
            </a:xfrm>
          </p:grpSpPr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A1005EBD-0E64-225F-C19A-5F6E57F0149B}"/>
                  </a:ext>
                </a:extLst>
              </p:cNvPr>
              <p:cNvSpPr/>
              <p:nvPr/>
            </p:nvSpPr>
            <p:spPr>
              <a:xfrm>
                <a:off x="1163114" y="3388339"/>
                <a:ext cx="311150" cy="241258"/>
              </a:xfrm>
              <a:custGeom>
                <a:avLst/>
                <a:gdLst>
                  <a:gd name="connsiteX0" fmla="*/ 29167 w 311150"/>
                  <a:gd name="connsiteY0" fmla="*/ 0 h 241258"/>
                  <a:gd name="connsiteX1" fmla="*/ 308989 w 311150"/>
                  <a:gd name="connsiteY1" fmla="*/ 74978 h 241258"/>
                  <a:gd name="connsiteX2" fmla="*/ 311150 w 311150"/>
                  <a:gd name="connsiteY2" fmla="*/ 85683 h 241258"/>
                  <a:gd name="connsiteX3" fmla="*/ 155575 w 311150"/>
                  <a:gd name="connsiteY3" fmla="*/ 241258 h 241258"/>
                  <a:gd name="connsiteX4" fmla="*/ 0 w 311150"/>
                  <a:gd name="connsiteY4" fmla="*/ 85683 h 241258"/>
                  <a:gd name="connsiteX5" fmla="*/ 12226 w 311150"/>
                  <a:gd name="connsiteY5" fmla="*/ 25126 h 241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1150" h="241258">
                    <a:moveTo>
                      <a:pt x="29167" y="0"/>
                    </a:moveTo>
                    <a:lnTo>
                      <a:pt x="308989" y="74978"/>
                    </a:lnTo>
                    <a:lnTo>
                      <a:pt x="311150" y="85683"/>
                    </a:lnTo>
                    <a:cubicBezTo>
                      <a:pt x="311150" y="171605"/>
                      <a:pt x="241497" y="241258"/>
                      <a:pt x="155575" y="241258"/>
                    </a:cubicBezTo>
                    <a:cubicBezTo>
                      <a:pt x="69653" y="241258"/>
                      <a:pt x="0" y="171605"/>
                      <a:pt x="0" y="85683"/>
                    </a:cubicBezTo>
                    <a:cubicBezTo>
                      <a:pt x="0" y="64203"/>
                      <a:pt x="4353" y="43739"/>
                      <a:pt x="12226" y="25126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E54B020A-E261-DF49-F5AD-909180DE33BF}"/>
                  </a:ext>
                </a:extLst>
              </p:cNvPr>
              <p:cNvSpPr/>
              <p:nvPr/>
            </p:nvSpPr>
            <p:spPr>
              <a:xfrm>
                <a:off x="1234552" y="3408617"/>
                <a:ext cx="168274" cy="149542"/>
              </a:xfrm>
              <a:custGeom>
                <a:avLst/>
                <a:gdLst>
                  <a:gd name="connsiteX0" fmla="*/ 33411 w 168274"/>
                  <a:gd name="connsiteY0" fmla="*/ 0 h 149542"/>
                  <a:gd name="connsiteX1" fmla="*/ 162027 w 168274"/>
                  <a:gd name="connsiteY1" fmla="*/ 34462 h 149542"/>
                  <a:gd name="connsiteX2" fmla="*/ 168274 w 168274"/>
                  <a:gd name="connsiteY2" fmla="*/ 65405 h 149542"/>
                  <a:gd name="connsiteX3" fmla="*/ 84137 w 168274"/>
                  <a:gd name="connsiteY3" fmla="*/ 149542 h 149542"/>
                  <a:gd name="connsiteX4" fmla="*/ 0 w 168274"/>
                  <a:gd name="connsiteY4" fmla="*/ 65405 h 149542"/>
                  <a:gd name="connsiteX5" fmla="*/ 24643 w 168274"/>
                  <a:gd name="connsiteY5" fmla="*/ 5911 h 149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8274" h="149542">
                    <a:moveTo>
                      <a:pt x="33411" y="0"/>
                    </a:moveTo>
                    <a:lnTo>
                      <a:pt x="162027" y="34462"/>
                    </a:lnTo>
                    <a:lnTo>
                      <a:pt x="168274" y="65405"/>
                    </a:lnTo>
                    <a:cubicBezTo>
                      <a:pt x="168274" y="111873"/>
                      <a:pt x="130605" y="149542"/>
                      <a:pt x="84137" y="149542"/>
                    </a:cubicBezTo>
                    <a:cubicBezTo>
                      <a:pt x="37669" y="149542"/>
                      <a:pt x="0" y="111873"/>
                      <a:pt x="0" y="65405"/>
                    </a:cubicBezTo>
                    <a:cubicBezTo>
                      <a:pt x="0" y="42171"/>
                      <a:pt x="9417" y="21137"/>
                      <a:pt x="24643" y="5911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BAA45F99-0F34-2E83-6A52-3769FBE22CBA}"/>
                </a:ext>
              </a:extLst>
            </p:cNvPr>
            <p:cNvGrpSpPr/>
            <p:nvPr/>
          </p:nvGrpSpPr>
          <p:grpSpPr>
            <a:xfrm flipH="1">
              <a:off x="1134889" y="3429000"/>
              <a:ext cx="311150" cy="241258"/>
              <a:chOff x="1163114" y="3388339"/>
              <a:chExt cx="311150" cy="241258"/>
            </a:xfrm>
          </p:grpSpPr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2EBE8C7A-28D8-7865-BE32-A192DC8E3C89}"/>
                  </a:ext>
                </a:extLst>
              </p:cNvPr>
              <p:cNvSpPr/>
              <p:nvPr/>
            </p:nvSpPr>
            <p:spPr>
              <a:xfrm>
                <a:off x="1163114" y="3388339"/>
                <a:ext cx="311150" cy="241258"/>
              </a:xfrm>
              <a:custGeom>
                <a:avLst/>
                <a:gdLst>
                  <a:gd name="connsiteX0" fmla="*/ 29167 w 311150"/>
                  <a:gd name="connsiteY0" fmla="*/ 0 h 241258"/>
                  <a:gd name="connsiteX1" fmla="*/ 308989 w 311150"/>
                  <a:gd name="connsiteY1" fmla="*/ 74978 h 241258"/>
                  <a:gd name="connsiteX2" fmla="*/ 311150 w 311150"/>
                  <a:gd name="connsiteY2" fmla="*/ 85683 h 241258"/>
                  <a:gd name="connsiteX3" fmla="*/ 155575 w 311150"/>
                  <a:gd name="connsiteY3" fmla="*/ 241258 h 241258"/>
                  <a:gd name="connsiteX4" fmla="*/ 0 w 311150"/>
                  <a:gd name="connsiteY4" fmla="*/ 85683 h 241258"/>
                  <a:gd name="connsiteX5" fmla="*/ 12226 w 311150"/>
                  <a:gd name="connsiteY5" fmla="*/ 25126 h 241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1150" h="241258">
                    <a:moveTo>
                      <a:pt x="29167" y="0"/>
                    </a:moveTo>
                    <a:lnTo>
                      <a:pt x="308989" y="74978"/>
                    </a:lnTo>
                    <a:lnTo>
                      <a:pt x="311150" y="85683"/>
                    </a:lnTo>
                    <a:cubicBezTo>
                      <a:pt x="311150" y="171605"/>
                      <a:pt x="241497" y="241258"/>
                      <a:pt x="155575" y="241258"/>
                    </a:cubicBezTo>
                    <a:cubicBezTo>
                      <a:pt x="69653" y="241258"/>
                      <a:pt x="0" y="171605"/>
                      <a:pt x="0" y="85683"/>
                    </a:cubicBezTo>
                    <a:cubicBezTo>
                      <a:pt x="0" y="64203"/>
                      <a:pt x="4353" y="43739"/>
                      <a:pt x="12226" y="25126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13A0E441-9734-874D-CEE6-C9205A0FA873}"/>
                  </a:ext>
                </a:extLst>
              </p:cNvPr>
              <p:cNvSpPr/>
              <p:nvPr/>
            </p:nvSpPr>
            <p:spPr>
              <a:xfrm>
                <a:off x="1234552" y="3408617"/>
                <a:ext cx="168274" cy="149542"/>
              </a:xfrm>
              <a:custGeom>
                <a:avLst/>
                <a:gdLst>
                  <a:gd name="connsiteX0" fmla="*/ 33411 w 168274"/>
                  <a:gd name="connsiteY0" fmla="*/ 0 h 149542"/>
                  <a:gd name="connsiteX1" fmla="*/ 162027 w 168274"/>
                  <a:gd name="connsiteY1" fmla="*/ 34462 h 149542"/>
                  <a:gd name="connsiteX2" fmla="*/ 168274 w 168274"/>
                  <a:gd name="connsiteY2" fmla="*/ 65405 h 149542"/>
                  <a:gd name="connsiteX3" fmla="*/ 84137 w 168274"/>
                  <a:gd name="connsiteY3" fmla="*/ 149542 h 149542"/>
                  <a:gd name="connsiteX4" fmla="*/ 0 w 168274"/>
                  <a:gd name="connsiteY4" fmla="*/ 65405 h 149542"/>
                  <a:gd name="connsiteX5" fmla="*/ 24643 w 168274"/>
                  <a:gd name="connsiteY5" fmla="*/ 5911 h 149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8274" h="149542">
                    <a:moveTo>
                      <a:pt x="33411" y="0"/>
                    </a:moveTo>
                    <a:lnTo>
                      <a:pt x="162027" y="34462"/>
                    </a:lnTo>
                    <a:lnTo>
                      <a:pt x="168274" y="65405"/>
                    </a:lnTo>
                    <a:cubicBezTo>
                      <a:pt x="168274" y="111873"/>
                      <a:pt x="130605" y="149542"/>
                      <a:pt x="84137" y="149542"/>
                    </a:cubicBezTo>
                    <a:cubicBezTo>
                      <a:pt x="37669" y="149542"/>
                      <a:pt x="0" y="111873"/>
                      <a:pt x="0" y="65405"/>
                    </a:cubicBezTo>
                    <a:cubicBezTo>
                      <a:pt x="0" y="42171"/>
                      <a:pt x="9417" y="21137"/>
                      <a:pt x="24643" y="5911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9" name="月 68">
              <a:extLst>
                <a:ext uri="{FF2B5EF4-FFF2-40B4-BE49-F238E27FC236}">
                  <a16:creationId xmlns:a16="http://schemas.microsoft.com/office/drawing/2014/main" id="{BF1BA5A1-3756-C15E-A583-3DC612B5CCD4}"/>
                </a:ext>
              </a:extLst>
            </p:cNvPr>
            <p:cNvSpPr/>
            <p:nvPr/>
          </p:nvSpPr>
          <p:spPr>
            <a:xfrm rot="5400000">
              <a:off x="982981" y="3610762"/>
              <a:ext cx="135732" cy="503270"/>
            </a:xfrm>
            <a:prstGeom prst="moon">
              <a:avLst>
                <a:gd name="adj" fmla="val 87500"/>
              </a:avLst>
            </a:prstGeom>
            <a:solidFill>
              <a:srgbClr val="FF66CC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5" name="フリーフォーム: 図形 334">
              <a:extLst>
                <a:ext uri="{FF2B5EF4-FFF2-40B4-BE49-F238E27FC236}">
                  <a16:creationId xmlns:a16="http://schemas.microsoft.com/office/drawing/2014/main" id="{3EBF4ABB-52C5-B527-68B9-E9B03CD2EF13}"/>
                </a:ext>
              </a:extLst>
            </p:cNvPr>
            <p:cNvSpPr/>
            <p:nvPr/>
          </p:nvSpPr>
          <p:spPr>
            <a:xfrm rot="20700000">
              <a:off x="1153737" y="3016901"/>
              <a:ext cx="414129" cy="410249"/>
            </a:xfrm>
            <a:custGeom>
              <a:avLst/>
              <a:gdLst>
                <a:gd name="connsiteX0" fmla="*/ 422841 w 759757"/>
                <a:gd name="connsiteY0" fmla="*/ 415726 h 752642"/>
                <a:gd name="connsiteX1" fmla="*/ 759757 w 759757"/>
                <a:gd name="connsiteY1" fmla="*/ 415726 h 752642"/>
                <a:gd name="connsiteX2" fmla="*/ 759757 w 759757"/>
                <a:gd name="connsiteY2" fmla="*/ 510976 h 752642"/>
                <a:gd name="connsiteX3" fmla="*/ 525235 w 759757"/>
                <a:gd name="connsiteY3" fmla="*/ 510976 h 752642"/>
                <a:gd name="connsiteX4" fmla="*/ 525235 w 759757"/>
                <a:gd name="connsiteY4" fmla="*/ 752642 h 752642"/>
                <a:gd name="connsiteX5" fmla="*/ 422841 w 759757"/>
                <a:gd name="connsiteY5" fmla="*/ 752642 h 752642"/>
                <a:gd name="connsiteX6" fmla="*/ 0 w 759757"/>
                <a:gd name="connsiteY6" fmla="*/ 415726 h 752642"/>
                <a:gd name="connsiteX7" fmla="*/ 336916 w 759757"/>
                <a:gd name="connsiteY7" fmla="*/ 415726 h 752642"/>
                <a:gd name="connsiteX8" fmla="*/ 336916 w 759757"/>
                <a:gd name="connsiteY8" fmla="*/ 752642 h 752642"/>
                <a:gd name="connsiteX9" fmla="*/ 241666 w 759757"/>
                <a:gd name="connsiteY9" fmla="*/ 752642 h 752642"/>
                <a:gd name="connsiteX10" fmla="*/ 241666 w 759757"/>
                <a:gd name="connsiteY10" fmla="*/ 518120 h 752642"/>
                <a:gd name="connsiteX11" fmla="*/ 0 w 759757"/>
                <a:gd name="connsiteY11" fmla="*/ 518120 h 752642"/>
                <a:gd name="connsiteX12" fmla="*/ 422841 w 759757"/>
                <a:gd name="connsiteY12" fmla="*/ 0 h 752642"/>
                <a:gd name="connsiteX13" fmla="*/ 525235 w 759757"/>
                <a:gd name="connsiteY13" fmla="*/ 0 h 752642"/>
                <a:gd name="connsiteX14" fmla="*/ 525235 w 759757"/>
                <a:gd name="connsiteY14" fmla="*/ 241666 h 752642"/>
                <a:gd name="connsiteX15" fmla="*/ 759757 w 759757"/>
                <a:gd name="connsiteY15" fmla="*/ 241666 h 752642"/>
                <a:gd name="connsiteX16" fmla="*/ 759757 w 759757"/>
                <a:gd name="connsiteY16" fmla="*/ 336916 h 752642"/>
                <a:gd name="connsiteX17" fmla="*/ 422841 w 759757"/>
                <a:gd name="connsiteY17" fmla="*/ 336916 h 752642"/>
                <a:gd name="connsiteX18" fmla="*/ 241666 w 759757"/>
                <a:gd name="connsiteY18" fmla="*/ 0 h 752642"/>
                <a:gd name="connsiteX19" fmla="*/ 336916 w 759757"/>
                <a:gd name="connsiteY19" fmla="*/ 0 h 752642"/>
                <a:gd name="connsiteX20" fmla="*/ 336916 w 759757"/>
                <a:gd name="connsiteY20" fmla="*/ 336916 h 752642"/>
                <a:gd name="connsiteX21" fmla="*/ 0 w 759757"/>
                <a:gd name="connsiteY21" fmla="*/ 336916 h 752642"/>
                <a:gd name="connsiteX22" fmla="*/ 0 w 759757"/>
                <a:gd name="connsiteY22" fmla="*/ 234522 h 752642"/>
                <a:gd name="connsiteX23" fmla="*/ 241666 w 759757"/>
                <a:gd name="connsiteY23" fmla="*/ 234522 h 752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59757" h="752642">
                  <a:moveTo>
                    <a:pt x="422841" y="415726"/>
                  </a:moveTo>
                  <a:lnTo>
                    <a:pt x="759757" y="415726"/>
                  </a:lnTo>
                  <a:lnTo>
                    <a:pt x="759757" y="510976"/>
                  </a:lnTo>
                  <a:lnTo>
                    <a:pt x="525235" y="510976"/>
                  </a:lnTo>
                  <a:lnTo>
                    <a:pt x="525235" y="752642"/>
                  </a:lnTo>
                  <a:lnTo>
                    <a:pt x="422841" y="752642"/>
                  </a:lnTo>
                  <a:close/>
                  <a:moveTo>
                    <a:pt x="0" y="415726"/>
                  </a:moveTo>
                  <a:lnTo>
                    <a:pt x="336916" y="415726"/>
                  </a:lnTo>
                  <a:lnTo>
                    <a:pt x="336916" y="752642"/>
                  </a:lnTo>
                  <a:lnTo>
                    <a:pt x="241666" y="752642"/>
                  </a:lnTo>
                  <a:lnTo>
                    <a:pt x="241666" y="518120"/>
                  </a:lnTo>
                  <a:lnTo>
                    <a:pt x="0" y="518120"/>
                  </a:lnTo>
                  <a:close/>
                  <a:moveTo>
                    <a:pt x="422841" y="0"/>
                  </a:moveTo>
                  <a:lnTo>
                    <a:pt x="525235" y="0"/>
                  </a:lnTo>
                  <a:lnTo>
                    <a:pt x="525235" y="241666"/>
                  </a:lnTo>
                  <a:lnTo>
                    <a:pt x="759757" y="241666"/>
                  </a:lnTo>
                  <a:lnTo>
                    <a:pt x="759757" y="336916"/>
                  </a:lnTo>
                  <a:lnTo>
                    <a:pt x="422841" y="336916"/>
                  </a:lnTo>
                  <a:close/>
                  <a:moveTo>
                    <a:pt x="241666" y="0"/>
                  </a:moveTo>
                  <a:lnTo>
                    <a:pt x="336916" y="0"/>
                  </a:lnTo>
                  <a:lnTo>
                    <a:pt x="336916" y="336916"/>
                  </a:lnTo>
                  <a:lnTo>
                    <a:pt x="0" y="336916"/>
                  </a:lnTo>
                  <a:lnTo>
                    <a:pt x="0" y="234522"/>
                  </a:lnTo>
                  <a:lnTo>
                    <a:pt x="241666" y="234522"/>
                  </a:ln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091E57BA-B6DC-BC03-A46C-DDED8A751B41}"/>
              </a:ext>
            </a:extLst>
          </p:cNvPr>
          <p:cNvGrpSpPr/>
          <p:nvPr/>
        </p:nvGrpSpPr>
        <p:grpSpPr>
          <a:xfrm>
            <a:off x="6988055" y="4099324"/>
            <a:ext cx="1901615" cy="2123583"/>
            <a:chOff x="6227686" y="4680992"/>
            <a:chExt cx="1280605" cy="1430085"/>
          </a:xfrm>
        </p:grpSpPr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999D5EA8-B4BE-7396-05E5-3552922EF0AA}"/>
                </a:ext>
              </a:extLst>
            </p:cNvPr>
            <p:cNvSpPr/>
            <p:nvPr/>
          </p:nvSpPr>
          <p:spPr>
            <a:xfrm>
              <a:off x="6227686" y="4680992"/>
              <a:ext cx="1280605" cy="1430085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4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9BD311D9-93B9-EF79-8AF9-C292D3C2A30F}"/>
                </a:ext>
              </a:extLst>
            </p:cNvPr>
            <p:cNvGrpSpPr/>
            <p:nvPr/>
          </p:nvGrpSpPr>
          <p:grpSpPr>
            <a:xfrm>
              <a:off x="6373568" y="5114929"/>
              <a:ext cx="991166" cy="516165"/>
              <a:chOff x="4840043" y="5114929"/>
              <a:chExt cx="991166" cy="516165"/>
            </a:xfrm>
          </p:grpSpPr>
          <p:sp>
            <p:nvSpPr>
              <p:cNvPr id="4" name="月 3">
                <a:extLst>
                  <a:ext uri="{FF2B5EF4-FFF2-40B4-BE49-F238E27FC236}">
                    <a16:creationId xmlns:a16="http://schemas.microsoft.com/office/drawing/2014/main" id="{3FBA7C3E-9241-6A9F-08AD-E35EA29429D8}"/>
                  </a:ext>
                </a:extLst>
              </p:cNvPr>
              <p:cNvSpPr/>
              <p:nvPr/>
            </p:nvSpPr>
            <p:spPr>
              <a:xfrm rot="5400000">
                <a:off x="4904766" y="5050206"/>
                <a:ext cx="271170" cy="400616"/>
              </a:xfrm>
              <a:prstGeom prst="moon">
                <a:avLst>
                  <a:gd name="adj" fmla="val 53915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" name="楕円 4">
                <a:extLst>
                  <a:ext uri="{FF2B5EF4-FFF2-40B4-BE49-F238E27FC236}">
                    <a16:creationId xmlns:a16="http://schemas.microsoft.com/office/drawing/2014/main" id="{9CEBA1D5-AB39-8298-405C-226ED0D954DA}"/>
                  </a:ext>
                </a:extLst>
              </p:cNvPr>
              <p:cNvSpPr/>
              <p:nvPr/>
            </p:nvSpPr>
            <p:spPr>
              <a:xfrm>
                <a:off x="5009445" y="5149160"/>
                <a:ext cx="87612" cy="8761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月 5">
                <a:extLst>
                  <a:ext uri="{FF2B5EF4-FFF2-40B4-BE49-F238E27FC236}">
                    <a16:creationId xmlns:a16="http://schemas.microsoft.com/office/drawing/2014/main" id="{F5A01FE1-0D6C-6DDC-2A00-8C5DD8A9F2B0}"/>
                  </a:ext>
                </a:extLst>
              </p:cNvPr>
              <p:cNvSpPr/>
              <p:nvPr/>
            </p:nvSpPr>
            <p:spPr>
              <a:xfrm rot="5400000">
                <a:off x="5495316" y="5050206"/>
                <a:ext cx="271170" cy="400616"/>
              </a:xfrm>
              <a:prstGeom prst="moon">
                <a:avLst>
                  <a:gd name="adj" fmla="val 53915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DF67D0A9-83A4-0AF0-7385-2D44A4D9FF99}"/>
                  </a:ext>
                </a:extLst>
              </p:cNvPr>
              <p:cNvSpPr/>
              <p:nvPr/>
            </p:nvSpPr>
            <p:spPr>
              <a:xfrm>
                <a:off x="5599995" y="5149160"/>
                <a:ext cx="87612" cy="8761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月 7">
                <a:extLst>
                  <a:ext uri="{FF2B5EF4-FFF2-40B4-BE49-F238E27FC236}">
                    <a16:creationId xmlns:a16="http://schemas.microsoft.com/office/drawing/2014/main" id="{D09EF695-9C96-3BCD-5BD4-A77472920F3E}"/>
                  </a:ext>
                </a:extLst>
              </p:cNvPr>
              <p:cNvSpPr/>
              <p:nvPr/>
            </p:nvSpPr>
            <p:spPr>
              <a:xfrm rot="16200000">
                <a:off x="5250604" y="5186752"/>
                <a:ext cx="184364" cy="704320"/>
              </a:xfrm>
              <a:prstGeom prst="moon">
                <a:avLst>
                  <a:gd name="adj" fmla="val 53915"/>
                </a:avLst>
              </a:prstGeom>
              <a:solidFill>
                <a:srgbClr val="FF66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98956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スペードマークのイラスト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80128F3D-FC7D-4AF8-4748-39FAE328316A}"/>
              </a:ext>
            </a:extLst>
          </p:cNvPr>
          <p:cNvGrpSpPr/>
          <p:nvPr/>
        </p:nvGrpSpPr>
        <p:grpSpPr>
          <a:xfrm>
            <a:off x="6944979" y="1159820"/>
            <a:ext cx="1901615" cy="2123583"/>
            <a:chOff x="413626" y="4709269"/>
            <a:chExt cx="1280605" cy="1430085"/>
          </a:xfrm>
        </p:grpSpPr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09F825AC-B583-B16A-25C4-D4C9298E8DA5}"/>
                </a:ext>
              </a:extLst>
            </p:cNvPr>
            <p:cNvSpPr/>
            <p:nvPr/>
          </p:nvSpPr>
          <p:spPr>
            <a:xfrm>
              <a:off x="413626" y="4709269"/>
              <a:ext cx="1280605" cy="1430085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4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D5557EAE-4F13-FF5F-200D-831B61D828E2}"/>
                </a:ext>
              </a:extLst>
            </p:cNvPr>
            <p:cNvGrpSpPr/>
            <p:nvPr/>
          </p:nvGrpSpPr>
          <p:grpSpPr>
            <a:xfrm>
              <a:off x="665799" y="5090747"/>
              <a:ext cx="799339" cy="613359"/>
              <a:chOff x="1148524" y="5090747"/>
              <a:chExt cx="799339" cy="613359"/>
            </a:xfrm>
          </p:grpSpPr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8B02AF06-3952-128E-89DB-F3EDF536BF6D}"/>
                  </a:ext>
                </a:extLst>
              </p:cNvPr>
              <p:cNvGrpSpPr/>
              <p:nvPr/>
            </p:nvGrpSpPr>
            <p:grpSpPr>
              <a:xfrm>
                <a:off x="1148524" y="5090747"/>
                <a:ext cx="799339" cy="613359"/>
                <a:chOff x="1415943" y="1872232"/>
                <a:chExt cx="799339" cy="613359"/>
              </a:xfrm>
            </p:grpSpPr>
            <p:sp>
              <p:nvSpPr>
                <p:cNvPr id="136" name="楕円 135">
                  <a:extLst>
                    <a:ext uri="{FF2B5EF4-FFF2-40B4-BE49-F238E27FC236}">
                      <a16:creationId xmlns:a16="http://schemas.microsoft.com/office/drawing/2014/main" id="{CBC62F2C-7412-5FC9-0F3E-7A4AB0362399}"/>
                    </a:ext>
                  </a:extLst>
                </p:cNvPr>
                <p:cNvSpPr/>
                <p:nvPr/>
              </p:nvSpPr>
              <p:spPr>
                <a:xfrm>
                  <a:off x="1415943" y="1872232"/>
                  <a:ext cx="340330" cy="340330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楕円 136">
                  <a:extLst>
                    <a:ext uri="{FF2B5EF4-FFF2-40B4-BE49-F238E27FC236}">
                      <a16:creationId xmlns:a16="http://schemas.microsoft.com/office/drawing/2014/main" id="{7EA9B33F-B3C3-2B1E-E570-BC224C2ED3D1}"/>
                    </a:ext>
                  </a:extLst>
                </p:cNvPr>
                <p:cNvSpPr/>
                <p:nvPr/>
              </p:nvSpPr>
              <p:spPr>
                <a:xfrm>
                  <a:off x="1874952" y="1872232"/>
                  <a:ext cx="340330" cy="340330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月 137">
                  <a:extLst>
                    <a:ext uri="{FF2B5EF4-FFF2-40B4-BE49-F238E27FC236}">
                      <a16:creationId xmlns:a16="http://schemas.microsoft.com/office/drawing/2014/main" id="{3CE323F5-1C92-D242-7CBD-84DBD13ED32B}"/>
                    </a:ext>
                  </a:extLst>
                </p:cNvPr>
                <p:cNvSpPr/>
                <p:nvPr/>
              </p:nvSpPr>
              <p:spPr>
                <a:xfrm rot="16200000">
                  <a:off x="1686314" y="2061398"/>
                  <a:ext cx="224850" cy="623536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66CC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69047AB2-6C49-494C-570E-FD49F67456ED}"/>
                  </a:ext>
                </a:extLst>
              </p:cNvPr>
              <p:cNvSpPr/>
              <p:nvPr/>
            </p:nvSpPr>
            <p:spPr>
              <a:xfrm>
                <a:off x="1207989" y="5181355"/>
                <a:ext cx="221400" cy="113229"/>
              </a:xfrm>
              <a:custGeom>
                <a:avLst/>
                <a:gdLst>
                  <a:gd name="connsiteX0" fmla="*/ 595868 w 1178274"/>
                  <a:gd name="connsiteY0" fmla="*/ 39 h 602598"/>
                  <a:gd name="connsiteX1" fmla="*/ 891443 w 1178274"/>
                  <a:gd name="connsiteY1" fmla="*/ 83476 h 602598"/>
                  <a:gd name="connsiteX2" fmla="*/ 1178119 w 1178274"/>
                  <a:gd name="connsiteY2" fmla="*/ 602598 h 602598"/>
                  <a:gd name="connsiteX3" fmla="*/ 922512 w 1178274"/>
                  <a:gd name="connsiteY3" fmla="*/ 596755 h 602598"/>
                  <a:gd name="connsiteX4" fmla="*/ 760248 w 1178274"/>
                  <a:gd name="connsiteY4" fmla="*/ 302922 h 602598"/>
                  <a:gd name="connsiteX5" fmla="*/ 424610 w 1178274"/>
                  <a:gd name="connsiteY5" fmla="*/ 299087 h 602598"/>
                  <a:gd name="connsiteX6" fmla="*/ 255673 w 1178274"/>
                  <a:gd name="connsiteY6" fmla="*/ 589136 h 602598"/>
                  <a:gd name="connsiteX7" fmla="*/ 0 w 1178274"/>
                  <a:gd name="connsiteY7" fmla="*/ 589135 h 602598"/>
                  <a:gd name="connsiteX8" fmla="*/ 298464 w 1178274"/>
                  <a:gd name="connsiteY8" fmla="*/ 76700 h 602598"/>
                  <a:gd name="connsiteX9" fmla="*/ 595868 w 1178274"/>
                  <a:gd name="connsiteY9" fmla="*/ 39 h 602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78274" h="602598">
                    <a:moveTo>
                      <a:pt x="595868" y="39"/>
                    </a:moveTo>
                    <a:cubicBezTo>
                      <a:pt x="698300" y="1210"/>
                      <a:pt x="800427" y="29063"/>
                      <a:pt x="891443" y="83476"/>
                    </a:cubicBezTo>
                    <a:cubicBezTo>
                      <a:pt x="1073475" y="192303"/>
                      <a:pt x="1182965" y="390571"/>
                      <a:pt x="1178119" y="602598"/>
                    </a:cubicBezTo>
                    <a:lnTo>
                      <a:pt x="922512" y="596755"/>
                    </a:lnTo>
                    <a:cubicBezTo>
                      <a:pt x="925255" y="476744"/>
                      <a:pt x="863281" y="364520"/>
                      <a:pt x="760248" y="302922"/>
                    </a:cubicBezTo>
                    <a:cubicBezTo>
                      <a:pt x="657215" y="241324"/>
                      <a:pt x="529024" y="239859"/>
                      <a:pt x="424610" y="299087"/>
                    </a:cubicBezTo>
                    <a:cubicBezTo>
                      <a:pt x="320195" y="358315"/>
                      <a:pt x="255673" y="469093"/>
                      <a:pt x="255673" y="589136"/>
                    </a:cubicBezTo>
                    <a:lnTo>
                      <a:pt x="0" y="589135"/>
                    </a:lnTo>
                    <a:cubicBezTo>
                      <a:pt x="0" y="377053"/>
                      <a:pt x="113992" y="181338"/>
                      <a:pt x="298464" y="76700"/>
                    </a:cubicBezTo>
                    <a:cubicBezTo>
                      <a:pt x="390699" y="24381"/>
                      <a:pt x="493436" y="-1132"/>
                      <a:pt x="595868" y="3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F9102A24-6917-ECDF-B25F-764AD412913A}"/>
                  </a:ext>
                </a:extLst>
              </p:cNvPr>
              <p:cNvSpPr/>
              <p:nvPr/>
            </p:nvSpPr>
            <p:spPr>
              <a:xfrm>
                <a:off x="1665189" y="5181355"/>
                <a:ext cx="221400" cy="113229"/>
              </a:xfrm>
              <a:custGeom>
                <a:avLst/>
                <a:gdLst>
                  <a:gd name="connsiteX0" fmla="*/ 595868 w 1178274"/>
                  <a:gd name="connsiteY0" fmla="*/ 39 h 602598"/>
                  <a:gd name="connsiteX1" fmla="*/ 891443 w 1178274"/>
                  <a:gd name="connsiteY1" fmla="*/ 83476 h 602598"/>
                  <a:gd name="connsiteX2" fmla="*/ 1178119 w 1178274"/>
                  <a:gd name="connsiteY2" fmla="*/ 602598 h 602598"/>
                  <a:gd name="connsiteX3" fmla="*/ 922512 w 1178274"/>
                  <a:gd name="connsiteY3" fmla="*/ 596755 h 602598"/>
                  <a:gd name="connsiteX4" fmla="*/ 760248 w 1178274"/>
                  <a:gd name="connsiteY4" fmla="*/ 302922 h 602598"/>
                  <a:gd name="connsiteX5" fmla="*/ 424610 w 1178274"/>
                  <a:gd name="connsiteY5" fmla="*/ 299087 h 602598"/>
                  <a:gd name="connsiteX6" fmla="*/ 255673 w 1178274"/>
                  <a:gd name="connsiteY6" fmla="*/ 589136 h 602598"/>
                  <a:gd name="connsiteX7" fmla="*/ 0 w 1178274"/>
                  <a:gd name="connsiteY7" fmla="*/ 589135 h 602598"/>
                  <a:gd name="connsiteX8" fmla="*/ 298464 w 1178274"/>
                  <a:gd name="connsiteY8" fmla="*/ 76700 h 602598"/>
                  <a:gd name="connsiteX9" fmla="*/ 595868 w 1178274"/>
                  <a:gd name="connsiteY9" fmla="*/ 39 h 602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78274" h="602598">
                    <a:moveTo>
                      <a:pt x="595868" y="39"/>
                    </a:moveTo>
                    <a:cubicBezTo>
                      <a:pt x="698300" y="1210"/>
                      <a:pt x="800427" y="29063"/>
                      <a:pt x="891443" y="83476"/>
                    </a:cubicBezTo>
                    <a:cubicBezTo>
                      <a:pt x="1073475" y="192303"/>
                      <a:pt x="1182965" y="390571"/>
                      <a:pt x="1178119" y="602598"/>
                    </a:cubicBezTo>
                    <a:lnTo>
                      <a:pt x="922512" y="596755"/>
                    </a:lnTo>
                    <a:cubicBezTo>
                      <a:pt x="925255" y="476744"/>
                      <a:pt x="863281" y="364520"/>
                      <a:pt x="760248" y="302922"/>
                    </a:cubicBezTo>
                    <a:cubicBezTo>
                      <a:pt x="657215" y="241324"/>
                      <a:pt x="529024" y="239859"/>
                      <a:pt x="424610" y="299087"/>
                    </a:cubicBezTo>
                    <a:cubicBezTo>
                      <a:pt x="320195" y="358315"/>
                      <a:pt x="255673" y="469093"/>
                      <a:pt x="255673" y="589136"/>
                    </a:cubicBezTo>
                    <a:lnTo>
                      <a:pt x="0" y="589135"/>
                    </a:lnTo>
                    <a:cubicBezTo>
                      <a:pt x="0" y="377053"/>
                      <a:pt x="113992" y="181338"/>
                      <a:pt x="298464" y="76700"/>
                    </a:cubicBezTo>
                    <a:cubicBezTo>
                      <a:pt x="390699" y="24381"/>
                      <a:pt x="493436" y="-1132"/>
                      <a:pt x="595868" y="3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9B347381-1A26-17BC-1EDB-F2CA5CB2A8F3}"/>
              </a:ext>
            </a:extLst>
          </p:cNvPr>
          <p:cNvGrpSpPr/>
          <p:nvPr/>
        </p:nvGrpSpPr>
        <p:grpSpPr>
          <a:xfrm>
            <a:off x="1059406" y="1142338"/>
            <a:ext cx="1901615" cy="2123583"/>
            <a:chOff x="413626" y="1188829"/>
            <a:chExt cx="1280605" cy="1430085"/>
          </a:xfrm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64E13475-A13A-8C6B-0A20-4EADDDBD9565}"/>
                </a:ext>
              </a:extLst>
            </p:cNvPr>
            <p:cNvSpPr/>
            <p:nvPr/>
          </p:nvSpPr>
          <p:spPr>
            <a:xfrm>
              <a:off x="413626" y="1188829"/>
              <a:ext cx="1280605" cy="1430085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4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22DA1205-AE8B-0AC9-75B8-7095A465225C}"/>
                </a:ext>
              </a:extLst>
            </p:cNvPr>
            <p:cNvGrpSpPr/>
            <p:nvPr/>
          </p:nvGrpSpPr>
          <p:grpSpPr>
            <a:xfrm>
              <a:off x="672769" y="1584897"/>
              <a:ext cx="770159" cy="496368"/>
              <a:chOff x="1430533" y="1886822"/>
              <a:chExt cx="770159" cy="496368"/>
            </a:xfrm>
          </p:grpSpPr>
          <p:sp>
            <p:nvSpPr>
              <p:cNvPr id="172" name="楕円 171">
                <a:extLst>
                  <a:ext uri="{FF2B5EF4-FFF2-40B4-BE49-F238E27FC236}">
                    <a16:creationId xmlns:a16="http://schemas.microsoft.com/office/drawing/2014/main" id="{0CDD2283-1B0A-2802-65B8-24EE9279E52F}"/>
                  </a:ext>
                </a:extLst>
              </p:cNvPr>
              <p:cNvSpPr/>
              <p:nvPr/>
            </p:nvSpPr>
            <p:spPr>
              <a:xfrm>
                <a:off x="1430533" y="1886822"/>
                <a:ext cx="311150" cy="31115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楕円 172">
                <a:extLst>
                  <a:ext uri="{FF2B5EF4-FFF2-40B4-BE49-F238E27FC236}">
                    <a16:creationId xmlns:a16="http://schemas.microsoft.com/office/drawing/2014/main" id="{44219E89-344F-FA13-1377-15F21E28F96A}"/>
                  </a:ext>
                </a:extLst>
              </p:cNvPr>
              <p:cNvSpPr/>
              <p:nvPr/>
            </p:nvSpPr>
            <p:spPr>
              <a:xfrm>
                <a:off x="1889542" y="1886822"/>
                <a:ext cx="311150" cy="31115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楕円 173">
                <a:extLst>
                  <a:ext uri="{FF2B5EF4-FFF2-40B4-BE49-F238E27FC236}">
                    <a16:creationId xmlns:a16="http://schemas.microsoft.com/office/drawing/2014/main" id="{441F89D1-3826-F9FC-EBA4-9721EF505FAB}"/>
                  </a:ext>
                </a:extLst>
              </p:cNvPr>
              <p:cNvSpPr/>
              <p:nvPr/>
            </p:nvSpPr>
            <p:spPr>
              <a:xfrm>
                <a:off x="1501971" y="1958260"/>
                <a:ext cx="168274" cy="168274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2D2C0EAD-DD66-6D71-D40C-0D59E53C55F3}"/>
                  </a:ext>
                </a:extLst>
              </p:cNvPr>
              <p:cNvSpPr/>
              <p:nvPr/>
            </p:nvSpPr>
            <p:spPr>
              <a:xfrm>
                <a:off x="1960980" y="1958260"/>
                <a:ext cx="168274" cy="168274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月 175">
                <a:extLst>
                  <a:ext uri="{FF2B5EF4-FFF2-40B4-BE49-F238E27FC236}">
                    <a16:creationId xmlns:a16="http://schemas.microsoft.com/office/drawing/2014/main" id="{B3A47ED8-343D-14B5-D2CB-A763C3D0B188}"/>
                  </a:ext>
                </a:extLst>
              </p:cNvPr>
              <p:cNvSpPr/>
              <p:nvPr/>
            </p:nvSpPr>
            <p:spPr>
              <a:xfrm rot="16200000">
                <a:off x="1746798" y="2216649"/>
                <a:ext cx="103882" cy="229200"/>
              </a:xfrm>
              <a:prstGeom prst="moon">
                <a:avLst>
                  <a:gd name="adj" fmla="val 87500"/>
                </a:avLst>
              </a:prstGeom>
              <a:solidFill>
                <a:srgbClr val="FF66CC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0C83E505-1B4D-311F-6421-08BF0AFF2BB6}"/>
              </a:ext>
            </a:extLst>
          </p:cNvPr>
          <p:cNvGrpSpPr/>
          <p:nvPr/>
        </p:nvGrpSpPr>
        <p:grpSpPr>
          <a:xfrm>
            <a:off x="1070499" y="4015082"/>
            <a:ext cx="1901615" cy="2123583"/>
            <a:chOff x="6227686" y="1188829"/>
            <a:chExt cx="1280605" cy="1430085"/>
          </a:xfrm>
        </p:grpSpPr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8D4C0074-4B3C-C695-8BE6-383122A1F893}"/>
                </a:ext>
              </a:extLst>
            </p:cNvPr>
            <p:cNvSpPr/>
            <p:nvPr/>
          </p:nvSpPr>
          <p:spPr>
            <a:xfrm>
              <a:off x="6227686" y="1188829"/>
              <a:ext cx="1280605" cy="1430085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4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EED0E15D-9C42-5105-9A75-F259DD3931E7}"/>
                </a:ext>
              </a:extLst>
            </p:cNvPr>
            <p:cNvGrpSpPr/>
            <p:nvPr/>
          </p:nvGrpSpPr>
          <p:grpSpPr>
            <a:xfrm>
              <a:off x="6366945" y="1431888"/>
              <a:ext cx="1020008" cy="946990"/>
              <a:chOff x="4850565" y="1431888"/>
              <a:chExt cx="1020008" cy="946990"/>
            </a:xfrm>
          </p:grpSpPr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26E25929-DA4F-413C-8641-93AB0095D5BE}"/>
                  </a:ext>
                </a:extLst>
              </p:cNvPr>
              <p:cNvGrpSpPr/>
              <p:nvPr/>
            </p:nvGrpSpPr>
            <p:grpSpPr>
              <a:xfrm>
                <a:off x="4850565" y="1431888"/>
                <a:ext cx="1020008" cy="939279"/>
                <a:chOff x="1410257" y="1805206"/>
                <a:chExt cx="810710" cy="746549"/>
              </a:xfrm>
            </p:grpSpPr>
            <p:sp>
              <p:nvSpPr>
                <p:cNvPr id="228" name="楕円 227">
                  <a:extLst>
                    <a:ext uri="{FF2B5EF4-FFF2-40B4-BE49-F238E27FC236}">
                      <a16:creationId xmlns:a16="http://schemas.microsoft.com/office/drawing/2014/main" id="{C2EA5B2E-187C-D7D0-3CC1-7A65E3007AD3}"/>
                    </a:ext>
                  </a:extLst>
                </p:cNvPr>
                <p:cNvSpPr/>
                <p:nvPr/>
              </p:nvSpPr>
              <p:spPr>
                <a:xfrm>
                  <a:off x="1410257" y="1805206"/>
                  <a:ext cx="351702" cy="351702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楕円 228">
                  <a:extLst>
                    <a:ext uri="{FF2B5EF4-FFF2-40B4-BE49-F238E27FC236}">
                      <a16:creationId xmlns:a16="http://schemas.microsoft.com/office/drawing/2014/main" id="{B0DFF0DB-864E-690D-1891-1A0BEE85A460}"/>
                    </a:ext>
                  </a:extLst>
                </p:cNvPr>
                <p:cNvSpPr/>
                <p:nvPr/>
              </p:nvSpPr>
              <p:spPr>
                <a:xfrm>
                  <a:off x="1869265" y="1805212"/>
                  <a:ext cx="351702" cy="351702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0" name="楕円 229">
                  <a:extLst>
                    <a:ext uri="{FF2B5EF4-FFF2-40B4-BE49-F238E27FC236}">
                      <a16:creationId xmlns:a16="http://schemas.microsoft.com/office/drawing/2014/main" id="{2D7D6C6B-9912-85C4-2AAA-AC910FC9DF83}"/>
                    </a:ext>
                  </a:extLst>
                </p:cNvPr>
                <p:cNvSpPr/>
                <p:nvPr/>
              </p:nvSpPr>
              <p:spPr>
                <a:xfrm>
                  <a:off x="1563248" y="1958199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楕円 230">
                  <a:extLst>
                    <a:ext uri="{FF2B5EF4-FFF2-40B4-BE49-F238E27FC236}">
                      <a16:creationId xmlns:a16="http://schemas.microsoft.com/office/drawing/2014/main" id="{1CF15DEF-7692-0746-B134-EE0FF69765CF}"/>
                    </a:ext>
                  </a:extLst>
                </p:cNvPr>
                <p:cNvSpPr/>
                <p:nvPr/>
              </p:nvSpPr>
              <p:spPr>
                <a:xfrm>
                  <a:off x="2022257" y="1958200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楕円 231">
                  <a:extLst>
                    <a:ext uri="{FF2B5EF4-FFF2-40B4-BE49-F238E27FC236}">
                      <a16:creationId xmlns:a16="http://schemas.microsoft.com/office/drawing/2014/main" id="{361BD72F-9C40-0302-62C3-A0924F8EB06A}"/>
                    </a:ext>
                  </a:extLst>
                </p:cNvPr>
                <p:cNvSpPr/>
                <p:nvPr/>
              </p:nvSpPr>
              <p:spPr>
                <a:xfrm>
                  <a:off x="1690316" y="2148435"/>
                  <a:ext cx="230354" cy="403320"/>
                </a:xfrm>
                <a:prstGeom prst="ellipse">
                  <a:avLst/>
                </a:prstGeom>
                <a:solidFill>
                  <a:srgbClr val="C0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57191646-7BC8-6AE5-4B2A-197BC36A5635}"/>
                  </a:ext>
                </a:extLst>
              </p:cNvPr>
              <p:cNvSpPr/>
              <p:nvPr/>
            </p:nvSpPr>
            <p:spPr>
              <a:xfrm>
                <a:off x="5202926" y="2074636"/>
                <a:ext cx="289824" cy="304242"/>
              </a:xfrm>
              <a:custGeom>
                <a:avLst/>
                <a:gdLst>
                  <a:gd name="connsiteX0" fmla="*/ 144912 w 289824"/>
                  <a:gd name="connsiteY0" fmla="*/ 0 h 304242"/>
                  <a:gd name="connsiteX1" fmla="*/ 243223 w 289824"/>
                  <a:gd name="connsiteY1" fmla="*/ 5155 h 304242"/>
                  <a:gd name="connsiteX2" fmla="*/ 285378 w 289824"/>
                  <a:gd name="connsiteY2" fmla="*/ 11961 h 304242"/>
                  <a:gd name="connsiteX3" fmla="*/ 289824 w 289824"/>
                  <a:gd name="connsiteY3" fmla="*/ 50521 h 304242"/>
                  <a:gd name="connsiteX4" fmla="*/ 144912 w 289824"/>
                  <a:gd name="connsiteY4" fmla="*/ 304242 h 304242"/>
                  <a:gd name="connsiteX5" fmla="*/ 0 w 289824"/>
                  <a:gd name="connsiteY5" fmla="*/ 50521 h 304242"/>
                  <a:gd name="connsiteX6" fmla="*/ 4447 w 289824"/>
                  <a:gd name="connsiteY6" fmla="*/ 11961 h 304242"/>
                  <a:gd name="connsiteX7" fmla="*/ 46601 w 289824"/>
                  <a:gd name="connsiteY7" fmla="*/ 5155 h 304242"/>
                  <a:gd name="connsiteX8" fmla="*/ 144912 w 289824"/>
                  <a:gd name="connsiteY8" fmla="*/ 0 h 304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9824" h="304242">
                    <a:moveTo>
                      <a:pt x="144912" y="0"/>
                    </a:moveTo>
                    <a:cubicBezTo>
                      <a:pt x="178589" y="0"/>
                      <a:pt x="211468" y="1775"/>
                      <a:pt x="243223" y="5155"/>
                    </a:cubicBezTo>
                    <a:lnTo>
                      <a:pt x="285378" y="11961"/>
                    </a:lnTo>
                    <a:lnTo>
                      <a:pt x="289824" y="50521"/>
                    </a:lnTo>
                    <a:cubicBezTo>
                      <a:pt x="289824" y="190647"/>
                      <a:pt x="224945" y="304242"/>
                      <a:pt x="144912" y="304242"/>
                    </a:cubicBezTo>
                    <a:cubicBezTo>
                      <a:pt x="64879" y="304242"/>
                      <a:pt x="0" y="190647"/>
                      <a:pt x="0" y="50521"/>
                    </a:cubicBezTo>
                    <a:lnTo>
                      <a:pt x="4447" y="11961"/>
                    </a:lnTo>
                    <a:lnTo>
                      <a:pt x="46601" y="5155"/>
                    </a:lnTo>
                    <a:cubicBezTo>
                      <a:pt x="78357" y="1775"/>
                      <a:pt x="111236" y="0"/>
                      <a:pt x="144912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99D3730F-B4DD-D13F-EF11-3B86EBB750B1}"/>
              </a:ext>
            </a:extLst>
          </p:cNvPr>
          <p:cNvGrpSpPr/>
          <p:nvPr/>
        </p:nvGrpSpPr>
        <p:grpSpPr>
          <a:xfrm>
            <a:off x="4009928" y="4015082"/>
            <a:ext cx="1901615" cy="2123583"/>
            <a:chOff x="6227686" y="2951319"/>
            <a:chExt cx="1280605" cy="1430085"/>
          </a:xfrm>
        </p:grpSpPr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E84BEF95-5E8F-99B3-D6A4-460D8D44825D}"/>
                </a:ext>
              </a:extLst>
            </p:cNvPr>
            <p:cNvSpPr/>
            <p:nvPr/>
          </p:nvSpPr>
          <p:spPr>
            <a:xfrm>
              <a:off x="6227686" y="2951319"/>
              <a:ext cx="1280605" cy="1430085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4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7D1525C8-CF2A-DF35-1E3D-345873D819CF}"/>
                </a:ext>
              </a:extLst>
            </p:cNvPr>
            <p:cNvGrpSpPr/>
            <p:nvPr/>
          </p:nvGrpSpPr>
          <p:grpSpPr>
            <a:xfrm>
              <a:off x="6458760" y="3322257"/>
              <a:ext cx="810916" cy="1002144"/>
              <a:chOff x="4943080" y="3322257"/>
              <a:chExt cx="810916" cy="1002144"/>
            </a:xfrm>
          </p:grpSpPr>
          <p:grpSp>
            <p:nvGrpSpPr>
              <p:cNvPr id="266" name="グループ化 265">
                <a:extLst>
                  <a:ext uri="{FF2B5EF4-FFF2-40B4-BE49-F238E27FC236}">
                    <a16:creationId xmlns:a16="http://schemas.microsoft.com/office/drawing/2014/main" id="{79AF58B6-C606-477F-2AC6-DE84B6416C2F}"/>
                  </a:ext>
                </a:extLst>
              </p:cNvPr>
              <p:cNvGrpSpPr/>
              <p:nvPr/>
            </p:nvGrpSpPr>
            <p:grpSpPr>
              <a:xfrm>
                <a:off x="4970449" y="3322257"/>
                <a:ext cx="770159" cy="580904"/>
                <a:chOff x="1430533" y="1886822"/>
                <a:chExt cx="770159" cy="580904"/>
              </a:xfrm>
            </p:grpSpPr>
            <p:sp>
              <p:nvSpPr>
                <p:cNvPr id="273" name="楕円 272">
                  <a:extLst>
                    <a:ext uri="{FF2B5EF4-FFF2-40B4-BE49-F238E27FC236}">
                      <a16:creationId xmlns:a16="http://schemas.microsoft.com/office/drawing/2014/main" id="{F265ABFD-6CEB-FC08-48F7-11E411E88310}"/>
                    </a:ext>
                  </a:extLst>
                </p:cNvPr>
                <p:cNvSpPr/>
                <p:nvPr/>
              </p:nvSpPr>
              <p:spPr>
                <a:xfrm>
                  <a:off x="1430533" y="1886822"/>
                  <a:ext cx="311150" cy="311150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楕円 273">
                  <a:extLst>
                    <a:ext uri="{FF2B5EF4-FFF2-40B4-BE49-F238E27FC236}">
                      <a16:creationId xmlns:a16="http://schemas.microsoft.com/office/drawing/2014/main" id="{E5598A3A-F35C-51DB-DF0C-43D25F31478C}"/>
                    </a:ext>
                  </a:extLst>
                </p:cNvPr>
                <p:cNvSpPr/>
                <p:nvPr/>
              </p:nvSpPr>
              <p:spPr>
                <a:xfrm>
                  <a:off x="1889542" y="1886822"/>
                  <a:ext cx="311150" cy="311150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楕円 274">
                  <a:extLst>
                    <a:ext uri="{FF2B5EF4-FFF2-40B4-BE49-F238E27FC236}">
                      <a16:creationId xmlns:a16="http://schemas.microsoft.com/office/drawing/2014/main" id="{CB45B164-1073-B56B-7DE4-9555D362E52C}"/>
                    </a:ext>
                  </a:extLst>
                </p:cNvPr>
                <p:cNvSpPr/>
                <p:nvPr/>
              </p:nvSpPr>
              <p:spPr>
                <a:xfrm>
                  <a:off x="1487891" y="2015790"/>
                  <a:ext cx="196434" cy="53214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楕円 275">
                  <a:extLst>
                    <a:ext uri="{FF2B5EF4-FFF2-40B4-BE49-F238E27FC236}">
                      <a16:creationId xmlns:a16="http://schemas.microsoft.com/office/drawing/2014/main" id="{2812D155-3D82-1971-4552-0501E6C518A5}"/>
                    </a:ext>
                  </a:extLst>
                </p:cNvPr>
                <p:cNvSpPr/>
                <p:nvPr/>
              </p:nvSpPr>
              <p:spPr>
                <a:xfrm>
                  <a:off x="1946900" y="2015790"/>
                  <a:ext cx="196434" cy="53214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月 276">
                  <a:extLst>
                    <a:ext uri="{FF2B5EF4-FFF2-40B4-BE49-F238E27FC236}">
                      <a16:creationId xmlns:a16="http://schemas.microsoft.com/office/drawing/2014/main" id="{C45A81DF-B4D4-9CC3-A041-2361E86EDFC7}"/>
                    </a:ext>
                  </a:extLst>
                </p:cNvPr>
                <p:cNvSpPr/>
                <p:nvPr/>
              </p:nvSpPr>
              <p:spPr>
                <a:xfrm rot="16200000" flipH="1">
                  <a:off x="1708705" y="2268047"/>
                  <a:ext cx="180068" cy="219290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66CC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楕円 277">
                  <a:extLst>
                    <a:ext uri="{FF2B5EF4-FFF2-40B4-BE49-F238E27FC236}">
                      <a16:creationId xmlns:a16="http://schemas.microsoft.com/office/drawing/2014/main" id="{78742840-A9E2-514F-4F66-5376FC39D176}"/>
                    </a:ext>
                  </a:extLst>
                </p:cNvPr>
                <p:cNvSpPr/>
                <p:nvPr/>
              </p:nvSpPr>
              <p:spPr>
                <a:xfrm>
                  <a:off x="1499689" y="2126528"/>
                  <a:ext cx="121941" cy="80558"/>
                </a:xfrm>
                <a:prstGeom prst="ellipse">
                  <a:avLst/>
                </a:pr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楕円 278">
                  <a:extLst>
                    <a:ext uri="{FF2B5EF4-FFF2-40B4-BE49-F238E27FC236}">
                      <a16:creationId xmlns:a16="http://schemas.microsoft.com/office/drawing/2014/main" id="{466BDEA7-9792-3A5D-904E-C004A67DBE40}"/>
                    </a:ext>
                  </a:extLst>
                </p:cNvPr>
                <p:cNvSpPr/>
                <p:nvPr/>
              </p:nvSpPr>
              <p:spPr>
                <a:xfrm>
                  <a:off x="2033089" y="2126528"/>
                  <a:ext cx="121941" cy="80558"/>
                </a:xfrm>
                <a:prstGeom prst="ellipse">
                  <a:avLst/>
                </a:pr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7" name="楕円 255">
                <a:extLst>
                  <a:ext uri="{FF2B5EF4-FFF2-40B4-BE49-F238E27FC236}">
                    <a16:creationId xmlns:a16="http://schemas.microsoft.com/office/drawing/2014/main" id="{BF115501-D5AA-7588-42CA-E78D36CBFC01}"/>
                  </a:ext>
                </a:extLst>
              </p:cNvPr>
              <p:cNvSpPr/>
              <p:nvPr/>
            </p:nvSpPr>
            <p:spPr>
              <a:xfrm>
                <a:off x="5632055" y="3613512"/>
                <a:ext cx="121941" cy="196539"/>
              </a:xfrm>
              <a:custGeom>
                <a:avLst/>
                <a:gdLst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2540" h="552090">
                    <a:moveTo>
                      <a:pt x="0" y="380820"/>
                    </a:moveTo>
                    <a:cubicBezTo>
                      <a:pt x="0" y="286230"/>
                      <a:pt x="117955" y="120650"/>
                      <a:pt x="168095" y="0"/>
                    </a:cubicBezTo>
                    <a:cubicBezTo>
                      <a:pt x="237285" y="123825"/>
                      <a:pt x="342540" y="286230"/>
                      <a:pt x="342540" y="380820"/>
                    </a:cubicBezTo>
                    <a:cubicBezTo>
                      <a:pt x="342540" y="475410"/>
                      <a:pt x="265860" y="552090"/>
                      <a:pt x="171270" y="552090"/>
                    </a:cubicBezTo>
                    <a:cubicBezTo>
                      <a:pt x="76680" y="552090"/>
                      <a:pt x="0" y="475410"/>
                      <a:pt x="0" y="38082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楕円 255">
                <a:extLst>
                  <a:ext uri="{FF2B5EF4-FFF2-40B4-BE49-F238E27FC236}">
                    <a16:creationId xmlns:a16="http://schemas.microsoft.com/office/drawing/2014/main" id="{A66D3D63-329E-648D-F5D0-2BFC30FB6E84}"/>
                  </a:ext>
                </a:extLst>
              </p:cNvPr>
              <p:cNvSpPr/>
              <p:nvPr/>
            </p:nvSpPr>
            <p:spPr>
              <a:xfrm>
                <a:off x="5632055" y="3854812"/>
                <a:ext cx="121941" cy="196539"/>
              </a:xfrm>
              <a:custGeom>
                <a:avLst/>
                <a:gdLst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2540" h="552090">
                    <a:moveTo>
                      <a:pt x="0" y="380820"/>
                    </a:moveTo>
                    <a:cubicBezTo>
                      <a:pt x="0" y="286230"/>
                      <a:pt x="117955" y="120650"/>
                      <a:pt x="168095" y="0"/>
                    </a:cubicBezTo>
                    <a:cubicBezTo>
                      <a:pt x="237285" y="123825"/>
                      <a:pt x="342540" y="286230"/>
                      <a:pt x="342540" y="380820"/>
                    </a:cubicBezTo>
                    <a:cubicBezTo>
                      <a:pt x="342540" y="475410"/>
                      <a:pt x="265860" y="552090"/>
                      <a:pt x="171270" y="552090"/>
                    </a:cubicBezTo>
                    <a:cubicBezTo>
                      <a:pt x="76680" y="552090"/>
                      <a:pt x="0" y="475410"/>
                      <a:pt x="0" y="38082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楕円 255">
                <a:extLst>
                  <a:ext uri="{FF2B5EF4-FFF2-40B4-BE49-F238E27FC236}">
                    <a16:creationId xmlns:a16="http://schemas.microsoft.com/office/drawing/2014/main" id="{CCEA69B7-5D60-498D-96F0-443CB1240BA2}"/>
                  </a:ext>
                </a:extLst>
              </p:cNvPr>
              <p:cNvSpPr/>
              <p:nvPr/>
            </p:nvSpPr>
            <p:spPr>
              <a:xfrm>
                <a:off x="5632055" y="4127862"/>
                <a:ext cx="121941" cy="196539"/>
              </a:xfrm>
              <a:custGeom>
                <a:avLst/>
                <a:gdLst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2540" h="552090">
                    <a:moveTo>
                      <a:pt x="0" y="380820"/>
                    </a:moveTo>
                    <a:cubicBezTo>
                      <a:pt x="0" y="286230"/>
                      <a:pt x="117955" y="120650"/>
                      <a:pt x="168095" y="0"/>
                    </a:cubicBezTo>
                    <a:cubicBezTo>
                      <a:pt x="237285" y="123825"/>
                      <a:pt x="342540" y="286230"/>
                      <a:pt x="342540" y="380820"/>
                    </a:cubicBezTo>
                    <a:cubicBezTo>
                      <a:pt x="342540" y="475410"/>
                      <a:pt x="265860" y="552090"/>
                      <a:pt x="171270" y="552090"/>
                    </a:cubicBezTo>
                    <a:cubicBezTo>
                      <a:pt x="76680" y="552090"/>
                      <a:pt x="0" y="475410"/>
                      <a:pt x="0" y="38082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楕円 255">
                <a:extLst>
                  <a:ext uri="{FF2B5EF4-FFF2-40B4-BE49-F238E27FC236}">
                    <a16:creationId xmlns:a16="http://schemas.microsoft.com/office/drawing/2014/main" id="{41C91E90-06BF-2947-895D-A8B93248906E}"/>
                  </a:ext>
                </a:extLst>
              </p:cNvPr>
              <p:cNvSpPr/>
              <p:nvPr/>
            </p:nvSpPr>
            <p:spPr>
              <a:xfrm>
                <a:off x="4943080" y="3613512"/>
                <a:ext cx="121941" cy="196539"/>
              </a:xfrm>
              <a:custGeom>
                <a:avLst/>
                <a:gdLst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2540" h="552090">
                    <a:moveTo>
                      <a:pt x="0" y="380820"/>
                    </a:moveTo>
                    <a:cubicBezTo>
                      <a:pt x="0" y="286230"/>
                      <a:pt x="117955" y="120650"/>
                      <a:pt x="168095" y="0"/>
                    </a:cubicBezTo>
                    <a:cubicBezTo>
                      <a:pt x="237285" y="123825"/>
                      <a:pt x="342540" y="286230"/>
                      <a:pt x="342540" y="380820"/>
                    </a:cubicBezTo>
                    <a:cubicBezTo>
                      <a:pt x="342540" y="475410"/>
                      <a:pt x="265860" y="552090"/>
                      <a:pt x="171270" y="552090"/>
                    </a:cubicBezTo>
                    <a:cubicBezTo>
                      <a:pt x="76680" y="552090"/>
                      <a:pt x="0" y="475410"/>
                      <a:pt x="0" y="38082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楕円 255">
                <a:extLst>
                  <a:ext uri="{FF2B5EF4-FFF2-40B4-BE49-F238E27FC236}">
                    <a16:creationId xmlns:a16="http://schemas.microsoft.com/office/drawing/2014/main" id="{451B9424-C632-7194-AE6B-B359A8305E98}"/>
                  </a:ext>
                </a:extLst>
              </p:cNvPr>
              <p:cNvSpPr/>
              <p:nvPr/>
            </p:nvSpPr>
            <p:spPr>
              <a:xfrm>
                <a:off x="4943080" y="3854812"/>
                <a:ext cx="121941" cy="196539"/>
              </a:xfrm>
              <a:custGeom>
                <a:avLst/>
                <a:gdLst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2540" h="552090">
                    <a:moveTo>
                      <a:pt x="0" y="380820"/>
                    </a:moveTo>
                    <a:cubicBezTo>
                      <a:pt x="0" y="286230"/>
                      <a:pt x="117955" y="120650"/>
                      <a:pt x="168095" y="0"/>
                    </a:cubicBezTo>
                    <a:cubicBezTo>
                      <a:pt x="237285" y="123825"/>
                      <a:pt x="342540" y="286230"/>
                      <a:pt x="342540" y="380820"/>
                    </a:cubicBezTo>
                    <a:cubicBezTo>
                      <a:pt x="342540" y="475410"/>
                      <a:pt x="265860" y="552090"/>
                      <a:pt x="171270" y="552090"/>
                    </a:cubicBezTo>
                    <a:cubicBezTo>
                      <a:pt x="76680" y="552090"/>
                      <a:pt x="0" y="475410"/>
                      <a:pt x="0" y="38082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楕円 255">
                <a:extLst>
                  <a:ext uri="{FF2B5EF4-FFF2-40B4-BE49-F238E27FC236}">
                    <a16:creationId xmlns:a16="http://schemas.microsoft.com/office/drawing/2014/main" id="{6471E94C-63F5-89AF-3E91-C013DDF05A8B}"/>
                  </a:ext>
                </a:extLst>
              </p:cNvPr>
              <p:cNvSpPr/>
              <p:nvPr/>
            </p:nvSpPr>
            <p:spPr>
              <a:xfrm>
                <a:off x="4943080" y="4127862"/>
                <a:ext cx="121941" cy="196539"/>
              </a:xfrm>
              <a:custGeom>
                <a:avLst/>
                <a:gdLst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171270 h 342540"/>
                  <a:gd name="connsiteX1" fmla="*/ 171270 w 342540"/>
                  <a:gd name="connsiteY1" fmla="*/ 0 h 342540"/>
                  <a:gd name="connsiteX2" fmla="*/ 342540 w 342540"/>
                  <a:gd name="connsiteY2" fmla="*/ 171270 h 342540"/>
                  <a:gd name="connsiteX3" fmla="*/ 171270 w 342540"/>
                  <a:gd name="connsiteY3" fmla="*/ 342540 h 342540"/>
                  <a:gd name="connsiteX4" fmla="*/ 0 w 342540"/>
                  <a:gd name="connsiteY4" fmla="*/ 171270 h 34254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  <a:gd name="connsiteX0" fmla="*/ 0 w 342540"/>
                  <a:gd name="connsiteY0" fmla="*/ 380820 h 552090"/>
                  <a:gd name="connsiteX1" fmla="*/ 168095 w 342540"/>
                  <a:gd name="connsiteY1" fmla="*/ 0 h 552090"/>
                  <a:gd name="connsiteX2" fmla="*/ 342540 w 342540"/>
                  <a:gd name="connsiteY2" fmla="*/ 380820 h 552090"/>
                  <a:gd name="connsiteX3" fmla="*/ 171270 w 342540"/>
                  <a:gd name="connsiteY3" fmla="*/ 552090 h 552090"/>
                  <a:gd name="connsiteX4" fmla="*/ 0 w 342540"/>
                  <a:gd name="connsiteY4" fmla="*/ 380820 h 552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2540" h="552090">
                    <a:moveTo>
                      <a:pt x="0" y="380820"/>
                    </a:moveTo>
                    <a:cubicBezTo>
                      <a:pt x="0" y="286230"/>
                      <a:pt x="117955" y="120650"/>
                      <a:pt x="168095" y="0"/>
                    </a:cubicBezTo>
                    <a:cubicBezTo>
                      <a:pt x="237285" y="123825"/>
                      <a:pt x="342540" y="286230"/>
                      <a:pt x="342540" y="380820"/>
                    </a:cubicBezTo>
                    <a:cubicBezTo>
                      <a:pt x="342540" y="475410"/>
                      <a:pt x="265860" y="552090"/>
                      <a:pt x="171270" y="552090"/>
                    </a:cubicBezTo>
                    <a:cubicBezTo>
                      <a:pt x="76680" y="552090"/>
                      <a:pt x="0" y="475410"/>
                      <a:pt x="0" y="38082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E3B871DA-F424-E791-92CB-7F583A7F9282}"/>
              </a:ext>
            </a:extLst>
          </p:cNvPr>
          <p:cNvGrpSpPr/>
          <p:nvPr/>
        </p:nvGrpSpPr>
        <p:grpSpPr>
          <a:xfrm>
            <a:off x="4003868" y="1190801"/>
            <a:ext cx="1901615" cy="2123583"/>
            <a:chOff x="413626" y="2974497"/>
            <a:chExt cx="1280605" cy="1430085"/>
          </a:xfrm>
        </p:grpSpPr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D876E6DC-186E-4543-F98F-716F6F07BB90}"/>
                </a:ext>
              </a:extLst>
            </p:cNvPr>
            <p:cNvSpPr/>
            <p:nvPr/>
          </p:nvSpPr>
          <p:spPr>
            <a:xfrm>
              <a:off x="413626" y="2974497"/>
              <a:ext cx="1280605" cy="1430085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4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42257D17-2B34-4F9C-C1BC-80D6C5E4010E}"/>
                </a:ext>
              </a:extLst>
            </p:cNvPr>
            <p:cNvGrpSpPr/>
            <p:nvPr/>
          </p:nvGrpSpPr>
          <p:grpSpPr>
            <a:xfrm>
              <a:off x="663673" y="3429000"/>
              <a:ext cx="311150" cy="241258"/>
              <a:chOff x="1163114" y="3388339"/>
              <a:chExt cx="311150" cy="241258"/>
            </a:xfrm>
          </p:grpSpPr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A1005EBD-0E64-225F-C19A-5F6E57F0149B}"/>
                  </a:ext>
                </a:extLst>
              </p:cNvPr>
              <p:cNvSpPr/>
              <p:nvPr/>
            </p:nvSpPr>
            <p:spPr>
              <a:xfrm>
                <a:off x="1163114" y="3388339"/>
                <a:ext cx="311150" cy="241258"/>
              </a:xfrm>
              <a:custGeom>
                <a:avLst/>
                <a:gdLst>
                  <a:gd name="connsiteX0" fmla="*/ 29167 w 311150"/>
                  <a:gd name="connsiteY0" fmla="*/ 0 h 241258"/>
                  <a:gd name="connsiteX1" fmla="*/ 308989 w 311150"/>
                  <a:gd name="connsiteY1" fmla="*/ 74978 h 241258"/>
                  <a:gd name="connsiteX2" fmla="*/ 311150 w 311150"/>
                  <a:gd name="connsiteY2" fmla="*/ 85683 h 241258"/>
                  <a:gd name="connsiteX3" fmla="*/ 155575 w 311150"/>
                  <a:gd name="connsiteY3" fmla="*/ 241258 h 241258"/>
                  <a:gd name="connsiteX4" fmla="*/ 0 w 311150"/>
                  <a:gd name="connsiteY4" fmla="*/ 85683 h 241258"/>
                  <a:gd name="connsiteX5" fmla="*/ 12226 w 311150"/>
                  <a:gd name="connsiteY5" fmla="*/ 25126 h 241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1150" h="241258">
                    <a:moveTo>
                      <a:pt x="29167" y="0"/>
                    </a:moveTo>
                    <a:lnTo>
                      <a:pt x="308989" y="74978"/>
                    </a:lnTo>
                    <a:lnTo>
                      <a:pt x="311150" y="85683"/>
                    </a:lnTo>
                    <a:cubicBezTo>
                      <a:pt x="311150" y="171605"/>
                      <a:pt x="241497" y="241258"/>
                      <a:pt x="155575" y="241258"/>
                    </a:cubicBezTo>
                    <a:cubicBezTo>
                      <a:pt x="69653" y="241258"/>
                      <a:pt x="0" y="171605"/>
                      <a:pt x="0" y="85683"/>
                    </a:cubicBezTo>
                    <a:cubicBezTo>
                      <a:pt x="0" y="64203"/>
                      <a:pt x="4353" y="43739"/>
                      <a:pt x="12226" y="25126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E54B020A-E261-DF49-F5AD-909180DE33BF}"/>
                  </a:ext>
                </a:extLst>
              </p:cNvPr>
              <p:cNvSpPr/>
              <p:nvPr/>
            </p:nvSpPr>
            <p:spPr>
              <a:xfrm>
                <a:off x="1234552" y="3408617"/>
                <a:ext cx="168274" cy="149542"/>
              </a:xfrm>
              <a:custGeom>
                <a:avLst/>
                <a:gdLst>
                  <a:gd name="connsiteX0" fmla="*/ 33411 w 168274"/>
                  <a:gd name="connsiteY0" fmla="*/ 0 h 149542"/>
                  <a:gd name="connsiteX1" fmla="*/ 162027 w 168274"/>
                  <a:gd name="connsiteY1" fmla="*/ 34462 h 149542"/>
                  <a:gd name="connsiteX2" fmla="*/ 168274 w 168274"/>
                  <a:gd name="connsiteY2" fmla="*/ 65405 h 149542"/>
                  <a:gd name="connsiteX3" fmla="*/ 84137 w 168274"/>
                  <a:gd name="connsiteY3" fmla="*/ 149542 h 149542"/>
                  <a:gd name="connsiteX4" fmla="*/ 0 w 168274"/>
                  <a:gd name="connsiteY4" fmla="*/ 65405 h 149542"/>
                  <a:gd name="connsiteX5" fmla="*/ 24643 w 168274"/>
                  <a:gd name="connsiteY5" fmla="*/ 5911 h 149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8274" h="149542">
                    <a:moveTo>
                      <a:pt x="33411" y="0"/>
                    </a:moveTo>
                    <a:lnTo>
                      <a:pt x="162027" y="34462"/>
                    </a:lnTo>
                    <a:lnTo>
                      <a:pt x="168274" y="65405"/>
                    </a:lnTo>
                    <a:cubicBezTo>
                      <a:pt x="168274" y="111873"/>
                      <a:pt x="130605" y="149542"/>
                      <a:pt x="84137" y="149542"/>
                    </a:cubicBezTo>
                    <a:cubicBezTo>
                      <a:pt x="37669" y="149542"/>
                      <a:pt x="0" y="111873"/>
                      <a:pt x="0" y="65405"/>
                    </a:cubicBezTo>
                    <a:cubicBezTo>
                      <a:pt x="0" y="42171"/>
                      <a:pt x="9417" y="21137"/>
                      <a:pt x="24643" y="5911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BAA45F99-0F34-2E83-6A52-3769FBE22CBA}"/>
                </a:ext>
              </a:extLst>
            </p:cNvPr>
            <p:cNvGrpSpPr/>
            <p:nvPr/>
          </p:nvGrpSpPr>
          <p:grpSpPr>
            <a:xfrm flipH="1">
              <a:off x="1134889" y="3429000"/>
              <a:ext cx="311150" cy="241258"/>
              <a:chOff x="1163114" y="3388339"/>
              <a:chExt cx="311150" cy="241258"/>
            </a:xfrm>
          </p:grpSpPr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2EBE8C7A-28D8-7865-BE32-A192DC8E3C89}"/>
                  </a:ext>
                </a:extLst>
              </p:cNvPr>
              <p:cNvSpPr/>
              <p:nvPr/>
            </p:nvSpPr>
            <p:spPr>
              <a:xfrm>
                <a:off x="1163114" y="3388339"/>
                <a:ext cx="311150" cy="241258"/>
              </a:xfrm>
              <a:custGeom>
                <a:avLst/>
                <a:gdLst>
                  <a:gd name="connsiteX0" fmla="*/ 29167 w 311150"/>
                  <a:gd name="connsiteY0" fmla="*/ 0 h 241258"/>
                  <a:gd name="connsiteX1" fmla="*/ 308989 w 311150"/>
                  <a:gd name="connsiteY1" fmla="*/ 74978 h 241258"/>
                  <a:gd name="connsiteX2" fmla="*/ 311150 w 311150"/>
                  <a:gd name="connsiteY2" fmla="*/ 85683 h 241258"/>
                  <a:gd name="connsiteX3" fmla="*/ 155575 w 311150"/>
                  <a:gd name="connsiteY3" fmla="*/ 241258 h 241258"/>
                  <a:gd name="connsiteX4" fmla="*/ 0 w 311150"/>
                  <a:gd name="connsiteY4" fmla="*/ 85683 h 241258"/>
                  <a:gd name="connsiteX5" fmla="*/ 12226 w 311150"/>
                  <a:gd name="connsiteY5" fmla="*/ 25126 h 241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1150" h="241258">
                    <a:moveTo>
                      <a:pt x="29167" y="0"/>
                    </a:moveTo>
                    <a:lnTo>
                      <a:pt x="308989" y="74978"/>
                    </a:lnTo>
                    <a:lnTo>
                      <a:pt x="311150" y="85683"/>
                    </a:lnTo>
                    <a:cubicBezTo>
                      <a:pt x="311150" y="171605"/>
                      <a:pt x="241497" y="241258"/>
                      <a:pt x="155575" y="241258"/>
                    </a:cubicBezTo>
                    <a:cubicBezTo>
                      <a:pt x="69653" y="241258"/>
                      <a:pt x="0" y="171605"/>
                      <a:pt x="0" y="85683"/>
                    </a:cubicBezTo>
                    <a:cubicBezTo>
                      <a:pt x="0" y="64203"/>
                      <a:pt x="4353" y="43739"/>
                      <a:pt x="12226" y="25126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13A0E441-9734-874D-CEE6-C9205A0FA873}"/>
                  </a:ext>
                </a:extLst>
              </p:cNvPr>
              <p:cNvSpPr/>
              <p:nvPr/>
            </p:nvSpPr>
            <p:spPr>
              <a:xfrm>
                <a:off x="1234552" y="3408617"/>
                <a:ext cx="168274" cy="149542"/>
              </a:xfrm>
              <a:custGeom>
                <a:avLst/>
                <a:gdLst>
                  <a:gd name="connsiteX0" fmla="*/ 33411 w 168274"/>
                  <a:gd name="connsiteY0" fmla="*/ 0 h 149542"/>
                  <a:gd name="connsiteX1" fmla="*/ 162027 w 168274"/>
                  <a:gd name="connsiteY1" fmla="*/ 34462 h 149542"/>
                  <a:gd name="connsiteX2" fmla="*/ 168274 w 168274"/>
                  <a:gd name="connsiteY2" fmla="*/ 65405 h 149542"/>
                  <a:gd name="connsiteX3" fmla="*/ 84137 w 168274"/>
                  <a:gd name="connsiteY3" fmla="*/ 149542 h 149542"/>
                  <a:gd name="connsiteX4" fmla="*/ 0 w 168274"/>
                  <a:gd name="connsiteY4" fmla="*/ 65405 h 149542"/>
                  <a:gd name="connsiteX5" fmla="*/ 24643 w 168274"/>
                  <a:gd name="connsiteY5" fmla="*/ 5911 h 149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8274" h="149542">
                    <a:moveTo>
                      <a:pt x="33411" y="0"/>
                    </a:moveTo>
                    <a:lnTo>
                      <a:pt x="162027" y="34462"/>
                    </a:lnTo>
                    <a:lnTo>
                      <a:pt x="168274" y="65405"/>
                    </a:lnTo>
                    <a:cubicBezTo>
                      <a:pt x="168274" y="111873"/>
                      <a:pt x="130605" y="149542"/>
                      <a:pt x="84137" y="149542"/>
                    </a:cubicBezTo>
                    <a:cubicBezTo>
                      <a:pt x="37669" y="149542"/>
                      <a:pt x="0" y="111873"/>
                      <a:pt x="0" y="65405"/>
                    </a:cubicBezTo>
                    <a:cubicBezTo>
                      <a:pt x="0" y="42171"/>
                      <a:pt x="9417" y="21137"/>
                      <a:pt x="24643" y="5911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9" name="月 68">
              <a:extLst>
                <a:ext uri="{FF2B5EF4-FFF2-40B4-BE49-F238E27FC236}">
                  <a16:creationId xmlns:a16="http://schemas.microsoft.com/office/drawing/2014/main" id="{BF1BA5A1-3756-C15E-A583-3DC612B5CCD4}"/>
                </a:ext>
              </a:extLst>
            </p:cNvPr>
            <p:cNvSpPr/>
            <p:nvPr/>
          </p:nvSpPr>
          <p:spPr>
            <a:xfrm rot="5400000">
              <a:off x="982981" y="3610762"/>
              <a:ext cx="135732" cy="503270"/>
            </a:xfrm>
            <a:prstGeom prst="moon">
              <a:avLst>
                <a:gd name="adj" fmla="val 87500"/>
              </a:avLst>
            </a:prstGeom>
            <a:solidFill>
              <a:srgbClr val="FF66CC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5" name="フリーフォーム: 図形 334">
              <a:extLst>
                <a:ext uri="{FF2B5EF4-FFF2-40B4-BE49-F238E27FC236}">
                  <a16:creationId xmlns:a16="http://schemas.microsoft.com/office/drawing/2014/main" id="{3EBF4ABB-52C5-B527-68B9-E9B03CD2EF13}"/>
                </a:ext>
              </a:extLst>
            </p:cNvPr>
            <p:cNvSpPr/>
            <p:nvPr/>
          </p:nvSpPr>
          <p:spPr>
            <a:xfrm rot="20700000">
              <a:off x="1153737" y="3016901"/>
              <a:ext cx="414129" cy="410249"/>
            </a:xfrm>
            <a:custGeom>
              <a:avLst/>
              <a:gdLst>
                <a:gd name="connsiteX0" fmla="*/ 422841 w 759757"/>
                <a:gd name="connsiteY0" fmla="*/ 415726 h 752642"/>
                <a:gd name="connsiteX1" fmla="*/ 759757 w 759757"/>
                <a:gd name="connsiteY1" fmla="*/ 415726 h 752642"/>
                <a:gd name="connsiteX2" fmla="*/ 759757 w 759757"/>
                <a:gd name="connsiteY2" fmla="*/ 510976 h 752642"/>
                <a:gd name="connsiteX3" fmla="*/ 525235 w 759757"/>
                <a:gd name="connsiteY3" fmla="*/ 510976 h 752642"/>
                <a:gd name="connsiteX4" fmla="*/ 525235 w 759757"/>
                <a:gd name="connsiteY4" fmla="*/ 752642 h 752642"/>
                <a:gd name="connsiteX5" fmla="*/ 422841 w 759757"/>
                <a:gd name="connsiteY5" fmla="*/ 752642 h 752642"/>
                <a:gd name="connsiteX6" fmla="*/ 0 w 759757"/>
                <a:gd name="connsiteY6" fmla="*/ 415726 h 752642"/>
                <a:gd name="connsiteX7" fmla="*/ 336916 w 759757"/>
                <a:gd name="connsiteY7" fmla="*/ 415726 h 752642"/>
                <a:gd name="connsiteX8" fmla="*/ 336916 w 759757"/>
                <a:gd name="connsiteY8" fmla="*/ 752642 h 752642"/>
                <a:gd name="connsiteX9" fmla="*/ 241666 w 759757"/>
                <a:gd name="connsiteY9" fmla="*/ 752642 h 752642"/>
                <a:gd name="connsiteX10" fmla="*/ 241666 w 759757"/>
                <a:gd name="connsiteY10" fmla="*/ 518120 h 752642"/>
                <a:gd name="connsiteX11" fmla="*/ 0 w 759757"/>
                <a:gd name="connsiteY11" fmla="*/ 518120 h 752642"/>
                <a:gd name="connsiteX12" fmla="*/ 422841 w 759757"/>
                <a:gd name="connsiteY12" fmla="*/ 0 h 752642"/>
                <a:gd name="connsiteX13" fmla="*/ 525235 w 759757"/>
                <a:gd name="connsiteY13" fmla="*/ 0 h 752642"/>
                <a:gd name="connsiteX14" fmla="*/ 525235 w 759757"/>
                <a:gd name="connsiteY14" fmla="*/ 241666 h 752642"/>
                <a:gd name="connsiteX15" fmla="*/ 759757 w 759757"/>
                <a:gd name="connsiteY15" fmla="*/ 241666 h 752642"/>
                <a:gd name="connsiteX16" fmla="*/ 759757 w 759757"/>
                <a:gd name="connsiteY16" fmla="*/ 336916 h 752642"/>
                <a:gd name="connsiteX17" fmla="*/ 422841 w 759757"/>
                <a:gd name="connsiteY17" fmla="*/ 336916 h 752642"/>
                <a:gd name="connsiteX18" fmla="*/ 241666 w 759757"/>
                <a:gd name="connsiteY18" fmla="*/ 0 h 752642"/>
                <a:gd name="connsiteX19" fmla="*/ 336916 w 759757"/>
                <a:gd name="connsiteY19" fmla="*/ 0 h 752642"/>
                <a:gd name="connsiteX20" fmla="*/ 336916 w 759757"/>
                <a:gd name="connsiteY20" fmla="*/ 336916 h 752642"/>
                <a:gd name="connsiteX21" fmla="*/ 0 w 759757"/>
                <a:gd name="connsiteY21" fmla="*/ 336916 h 752642"/>
                <a:gd name="connsiteX22" fmla="*/ 0 w 759757"/>
                <a:gd name="connsiteY22" fmla="*/ 234522 h 752642"/>
                <a:gd name="connsiteX23" fmla="*/ 241666 w 759757"/>
                <a:gd name="connsiteY23" fmla="*/ 234522 h 752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59757" h="752642">
                  <a:moveTo>
                    <a:pt x="422841" y="415726"/>
                  </a:moveTo>
                  <a:lnTo>
                    <a:pt x="759757" y="415726"/>
                  </a:lnTo>
                  <a:lnTo>
                    <a:pt x="759757" y="510976"/>
                  </a:lnTo>
                  <a:lnTo>
                    <a:pt x="525235" y="510976"/>
                  </a:lnTo>
                  <a:lnTo>
                    <a:pt x="525235" y="752642"/>
                  </a:lnTo>
                  <a:lnTo>
                    <a:pt x="422841" y="752642"/>
                  </a:lnTo>
                  <a:close/>
                  <a:moveTo>
                    <a:pt x="0" y="415726"/>
                  </a:moveTo>
                  <a:lnTo>
                    <a:pt x="336916" y="415726"/>
                  </a:lnTo>
                  <a:lnTo>
                    <a:pt x="336916" y="752642"/>
                  </a:lnTo>
                  <a:lnTo>
                    <a:pt x="241666" y="752642"/>
                  </a:lnTo>
                  <a:lnTo>
                    <a:pt x="241666" y="518120"/>
                  </a:lnTo>
                  <a:lnTo>
                    <a:pt x="0" y="518120"/>
                  </a:lnTo>
                  <a:close/>
                  <a:moveTo>
                    <a:pt x="422841" y="0"/>
                  </a:moveTo>
                  <a:lnTo>
                    <a:pt x="525235" y="0"/>
                  </a:lnTo>
                  <a:lnTo>
                    <a:pt x="525235" y="241666"/>
                  </a:lnTo>
                  <a:lnTo>
                    <a:pt x="759757" y="241666"/>
                  </a:lnTo>
                  <a:lnTo>
                    <a:pt x="759757" y="336916"/>
                  </a:lnTo>
                  <a:lnTo>
                    <a:pt x="422841" y="336916"/>
                  </a:lnTo>
                  <a:close/>
                  <a:moveTo>
                    <a:pt x="241666" y="0"/>
                  </a:moveTo>
                  <a:lnTo>
                    <a:pt x="336916" y="0"/>
                  </a:lnTo>
                  <a:lnTo>
                    <a:pt x="336916" y="336916"/>
                  </a:lnTo>
                  <a:lnTo>
                    <a:pt x="0" y="336916"/>
                  </a:lnTo>
                  <a:lnTo>
                    <a:pt x="0" y="234522"/>
                  </a:lnTo>
                  <a:lnTo>
                    <a:pt x="241666" y="234522"/>
                  </a:lnTo>
                  <a:close/>
                </a:path>
              </a:pathLst>
            </a:cu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091E57BA-B6DC-BC03-A46C-DDED8A751B41}"/>
              </a:ext>
            </a:extLst>
          </p:cNvPr>
          <p:cNvGrpSpPr/>
          <p:nvPr/>
        </p:nvGrpSpPr>
        <p:grpSpPr>
          <a:xfrm>
            <a:off x="6988055" y="4099324"/>
            <a:ext cx="1901615" cy="2123583"/>
            <a:chOff x="6227686" y="4680992"/>
            <a:chExt cx="1280605" cy="1430085"/>
          </a:xfrm>
        </p:grpSpPr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999D5EA8-B4BE-7396-05E5-3552922EF0AA}"/>
                </a:ext>
              </a:extLst>
            </p:cNvPr>
            <p:cNvSpPr/>
            <p:nvPr/>
          </p:nvSpPr>
          <p:spPr>
            <a:xfrm>
              <a:off x="6227686" y="4680992"/>
              <a:ext cx="1280605" cy="1430085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4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9BD311D9-93B9-EF79-8AF9-C292D3C2A30F}"/>
                </a:ext>
              </a:extLst>
            </p:cNvPr>
            <p:cNvGrpSpPr/>
            <p:nvPr/>
          </p:nvGrpSpPr>
          <p:grpSpPr>
            <a:xfrm>
              <a:off x="6373568" y="5114929"/>
              <a:ext cx="991166" cy="516165"/>
              <a:chOff x="4840043" y="5114929"/>
              <a:chExt cx="991166" cy="516165"/>
            </a:xfrm>
          </p:grpSpPr>
          <p:sp>
            <p:nvSpPr>
              <p:cNvPr id="4" name="月 3">
                <a:extLst>
                  <a:ext uri="{FF2B5EF4-FFF2-40B4-BE49-F238E27FC236}">
                    <a16:creationId xmlns:a16="http://schemas.microsoft.com/office/drawing/2014/main" id="{3FBA7C3E-9241-6A9F-08AD-E35EA29429D8}"/>
                  </a:ext>
                </a:extLst>
              </p:cNvPr>
              <p:cNvSpPr/>
              <p:nvPr/>
            </p:nvSpPr>
            <p:spPr>
              <a:xfrm rot="5400000">
                <a:off x="4904766" y="5050206"/>
                <a:ext cx="271170" cy="400616"/>
              </a:xfrm>
              <a:prstGeom prst="moon">
                <a:avLst>
                  <a:gd name="adj" fmla="val 53915"/>
                </a:avLst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" name="楕円 4">
                <a:extLst>
                  <a:ext uri="{FF2B5EF4-FFF2-40B4-BE49-F238E27FC236}">
                    <a16:creationId xmlns:a16="http://schemas.microsoft.com/office/drawing/2014/main" id="{9CEBA1D5-AB39-8298-405C-226ED0D954DA}"/>
                  </a:ext>
                </a:extLst>
              </p:cNvPr>
              <p:cNvSpPr/>
              <p:nvPr/>
            </p:nvSpPr>
            <p:spPr>
              <a:xfrm>
                <a:off x="5009445" y="5149160"/>
                <a:ext cx="87612" cy="87612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月 5">
                <a:extLst>
                  <a:ext uri="{FF2B5EF4-FFF2-40B4-BE49-F238E27FC236}">
                    <a16:creationId xmlns:a16="http://schemas.microsoft.com/office/drawing/2014/main" id="{F5A01FE1-0D6C-6DDC-2A00-8C5DD8A9F2B0}"/>
                  </a:ext>
                </a:extLst>
              </p:cNvPr>
              <p:cNvSpPr/>
              <p:nvPr/>
            </p:nvSpPr>
            <p:spPr>
              <a:xfrm rot="5400000">
                <a:off x="5495316" y="5050206"/>
                <a:ext cx="271170" cy="400616"/>
              </a:xfrm>
              <a:prstGeom prst="moon">
                <a:avLst>
                  <a:gd name="adj" fmla="val 53915"/>
                </a:avLst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DF67D0A9-83A4-0AF0-7385-2D44A4D9FF99}"/>
                  </a:ext>
                </a:extLst>
              </p:cNvPr>
              <p:cNvSpPr/>
              <p:nvPr/>
            </p:nvSpPr>
            <p:spPr>
              <a:xfrm>
                <a:off x="5599995" y="5149160"/>
                <a:ext cx="87612" cy="87612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月 7">
                <a:extLst>
                  <a:ext uri="{FF2B5EF4-FFF2-40B4-BE49-F238E27FC236}">
                    <a16:creationId xmlns:a16="http://schemas.microsoft.com/office/drawing/2014/main" id="{D09EF695-9C96-3BCD-5BD4-A77472920F3E}"/>
                  </a:ext>
                </a:extLst>
              </p:cNvPr>
              <p:cNvSpPr/>
              <p:nvPr/>
            </p:nvSpPr>
            <p:spPr>
              <a:xfrm rot="16200000">
                <a:off x="5250604" y="5186752"/>
                <a:ext cx="184364" cy="704320"/>
              </a:xfrm>
              <a:prstGeom prst="moon">
                <a:avLst>
                  <a:gd name="adj" fmla="val 53915"/>
                </a:avLst>
              </a:prstGeom>
              <a:solidFill>
                <a:srgbClr val="FF66CC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750108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135752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pptx270_スペードマークのイラスト</dc:title>
  <dc:subject>pptx270_スペードマークのイラスト</dc:subject>
  <dc:creator>でじけろお</dc:creator>
  <cp:revision>1</cp:revision>
  <dcterms:created xsi:type="dcterms:W3CDTF">2018-05-20T00:31:01Z</dcterms:created>
  <dcterms:modified xsi:type="dcterms:W3CDTF">2024-05-05T08:40:57Z</dcterms:modified>
  <cp:version>1</cp:version>
</cp:coreProperties>
</file>